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3_491883CF.xml" ContentType="application/vnd.ms-powerpoint.comments+xml"/>
  <Override PartName="/ppt/comments/modernComment_102_42AED669.xml" ContentType="application/vnd.ms-powerpoint.comments+xml"/>
  <Override PartName="/ppt/comments/modernComment_104_F97D3EA9.xml" ContentType="application/vnd.ms-powerpoint.comments+xml"/>
  <Override PartName="/ppt/comments/modernComment_106_FD424143.xml" ContentType="application/vnd.ms-powerpoint.comments+xml"/>
  <Override PartName="/ppt/comments/modernComment_108_3AED5DD7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56"/>
  </p:notesMasterIdLst>
  <p:sldIdLst>
    <p:sldId id="256" r:id="rId2"/>
    <p:sldId id="377" r:id="rId3"/>
    <p:sldId id="347" r:id="rId4"/>
    <p:sldId id="376" r:id="rId5"/>
    <p:sldId id="373" r:id="rId6"/>
    <p:sldId id="346" r:id="rId7"/>
    <p:sldId id="366" r:id="rId8"/>
    <p:sldId id="367" r:id="rId9"/>
    <p:sldId id="383" r:id="rId10"/>
    <p:sldId id="381" r:id="rId11"/>
    <p:sldId id="352" r:id="rId12"/>
    <p:sldId id="324" r:id="rId13"/>
    <p:sldId id="330" r:id="rId14"/>
    <p:sldId id="331" r:id="rId15"/>
    <p:sldId id="374" r:id="rId16"/>
    <p:sldId id="257" r:id="rId17"/>
    <p:sldId id="259" r:id="rId18"/>
    <p:sldId id="258" r:id="rId19"/>
    <p:sldId id="260" r:id="rId20"/>
    <p:sldId id="262" r:id="rId21"/>
    <p:sldId id="261" r:id="rId22"/>
    <p:sldId id="264" r:id="rId23"/>
    <p:sldId id="375" r:id="rId24"/>
    <p:sldId id="350" r:id="rId25"/>
    <p:sldId id="319" r:id="rId26"/>
    <p:sldId id="369" r:id="rId27"/>
    <p:sldId id="341" r:id="rId28"/>
    <p:sldId id="342" r:id="rId29"/>
    <p:sldId id="363" r:id="rId30"/>
    <p:sldId id="351" r:id="rId31"/>
    <p:sldId id="370" r:id="rId32"/>
    <p:sldId id="318" r:id="rId33"/>
    <p:sldId id="371" r:id="rId34"/>
    <p:sldId id="320" r:id="rId35"/>
    <p:sldId id="321" r:id="rId36"/>
    <p:sldId id="305" r:id="rId37"/>
    <p:sldId id="372" r:id="rId38"/>
    <p:sldId id="382" r:id="rId39"/>
    <p:sldId id="278" r:id="rId40"/>
    <p:sldId id="362" r:id="rId41"/>
    <p:sldId id="294" r:id="rId42"/>
    <p:sldId id="343" r:id="rId43"/>
    <p:sldId id="344" r:id="rId44"/>
    <p:sldId id="272" r:id="rId45"/>
    <p:sldId id="353" r:id="rId46"/>
    <p:sldId id="349" r:id="rId47"/>
    <p:sldId id="338" r:id="rId48"/>
    <p:sldId id="322" r:id="rId49"/>
    <p:sldId id="276" r:id="rId50"/>
    <p:sldId id="269" r:id="rId51"/>
    <p:sldId id="339" r:id="rId52"/>
    <p:sldId id="265" r:id="rId53"/>
    <p:sldId id="336" r:id="rId54"/>
    <p:sldId id="337" r:id="rId5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C2BC5ED7-415C-E441-8E13-1D7A0F5E6C92}">
          <p14:sldIdLst>
            <p14:sldId id="256"/>
            <p14:sldId id="377"/>
          </p14:sldIdLst>
        </p14:section>
        <p14:section name="Servizio" id="{3C314DA1-002D-6A4A-92C8-4AA35C29EC74}">
          <p14:sldIdLst>
            <p14:sldId id="347"/>
            <p14:sldId id="376"/>
            <p14:sldId id="373"/>
            <p14:sldId id="346"/>
            <p14:sldId id="366"/>
            <p14:sldId id="367"/>
            <p14:sldId id="383"/>
            <p14:sldId id="381"/>
          </p14:sldIdLst>
        </p14:section>
        <p14:section name="Area Ricerca" id="{CD43EB47-9ACD-3A41-8349-8BB51AF0B8CA}">
          <p14:sldIdLst>
            <p14:sldId id="352"/>
            <p14:sldId id="324"/>
            <p14:sldId id="330"/>
            <p14:sldId id="331"/>
            <p14:sldId id="374"/>
            <p14:sldId id="257"/>
            <p14:sldId id="259"/>
            <p14:sldId id="258"/>
            <p14:sldId id="260"/>
            <p14:sldId id="262"/>
            <p14:sldId id="261"/>
            <p14:sldId id="264"/>
            <p14:sldId id="375"/>
          </p14:sldIdLst>
        </p14:section>
        <p14:section name="Area Contabile" id="{E168A90D-A157-9D45-BC99-0F98F10515CB}">
          <p14:sldIdLst>
            <p14:sldId id="350"/>
            <p14:sldId id="319"/>
            <p14:sldId id="369"/>
            <p14:sldId id="341"/>
            <p14:sldId id="342"/>
            <p14:sldId id="363"/>
          </p14:sldIdLst>
        </p14:section>
        <p14:section name="Area Personale" id="{302ECF84-24B7-644B-8BE3-B384DBE23497}">
          <p14:sldIdLst>
            <p14:sldId id="351"/>
            <p14:sldId id="370"/>
            <p14:sldId id="318"/>
            <p14:sldId id="371"/>
            <p14:sldId id="320"/>
            <p14:sldId id="321"/>
            <p14:sldId id="305"/>
            <p14:sldId id="372"/>
          </p14:sldIdLst>
        </p14:section>
        <p14:section name="Feedback" id="{0124372B-61C6-DF42-835C-CF0AE01EFED5}">
          <p14:sldIdLst>
            <p14:sldId id="382"/>
            <p14:sldId id="278"/>
            <p14:sldId id="362"/>
          </p14:sldIdLst>
        </p14:section>
        <p14:section name="Backup" id="{3083B220-53F4-E642-B047-1B8CF12C5FD7}">
          <p14:sldIdLst>
            <p14:sldId id="294"/>
            <p14:sldId id="343"/>
            <p14:sldId id="344"/>
            <p14:sldId id="272"/>
            <p14:sldId id="353"/>
            <p14:sldId id="349"/>
            <p14:sldId id="338"/>
            <p14:sldId id="322"/>
            <p14:sldId id="276"/>
            <p14:sldId id="269"/>
            <p14:sldId id="339"/>
            <p14:sldId id="265"/>
            <p14:sldId id="336"/>
            <p14:sldId id="33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7016063-7DFC-3F27-0A84-53AA4EEA7911}" name="Emanuele Turella" initials="ET" userId="S::turella@infn.it::1c8495fd-6560-4c2a-b675-53e7588d4649" providerId="AD"/>
  <p188:author id="{94D7EA8D-E6AA-0D76-540A-EAF9DC68BAF9}" name="Antonello Paoletti" initials="" userId="S::apaolett@infn.it::9a2db7de-bd99-46a9-a0c9-1317678b3d56" providerId="AD"/>
  <p188:author id="{87C79592-EAA4-E9C4-7381-2CB2109D67D2}" name="Alberto Moni" initials="AM" userId="S::moni@infn.it::546c147c-c4a9-42a8-b697-901c7fae71d7" providerId="AD"/>
  <p188:author id="{DD3DC498-7CEE-C598-0899-467507ADA56A}" name="Marta Perucci" initials="MP" userId="S::perucci@infn.it::836af2b8-3a6e-4281-9581-774072dd2659" providerId="AD"/>
  <p188:author id="{EE5812B9-87FF-A2B4-07E0-ABCF431CEEAB}" name="Antonello Paoletti" initials="AP" userId="Antonello Paoletti" providerId="None"/>
  <p188:author id="{91ADBCF6-D22B-BDF9-FA13-62A3E75B7C2C}" name="Francesco Serafini" initials="FS" userId="S::fserafin@infn.it::2491bc55-af7c-4fa9-b3c1-ebaeaf584a9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4546A"/>
    <a:srgbClr val="F3B182"/>
    <a:srgbClr val="A9D18E"/>
    <a:srgbClr val="FFDA67"/>
    <a:srgbClr val="4497B7"/>
    <a:srgbClr val="DEECF8"/>
    <a:srgbClr val="D3EFF4"/>
    <a:srgbClr val="B0EEE9"/>
    <a:srgbClr val="F2F7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3E1A55-5F41-5144-8E17-E6187A9450B6}" v="846" dt="2024-06-04T08:34:55.948"/>
    <p1510:client id="{D073DDB4-7122-DE4D-8E09-73FE92A08207}" v="276" dt="2024-06-04T08:46:03.1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58"/>
    <p:restoredTop sz="86627"/>
  </p:normalViewPr>
  <p:slideViewPr>
    <p:cSldViewPr snapToGrid="0">
      <p:cViewPr varScale="1">
        <p:scale>
          <a:sx n="123" d="100"/>
          <a:sy n="123" d="100"/>
        </p:scale>
        <p:origin x="14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microsoft.com/office/2016/11/relationships/changesInfo" Target="changesInfos/changesInfo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ario Pompeo" userId="S::rpompeo@infn.it::b7dbaa26-4d33-4eb6-94fe-710cc4e47541" providerId="AD" clId="Web-{FDAF11F1-5ED8-EC48-76A8-F7BA2493C15E}"/>
    <pc:docChg chg="addSld delSld modSld modSection">
      <pc:chgData name="Rosario Pompeo" userId="S::rpompeo@infn.it::b7dbaa26-4d33-4eb6-94fe-710cc4e47541" providerId="AD" clId="Web-{FDAF11F1-5ED8-EC48-76A8-F7BA2493C15E}" dt="2024-05-30T16:40:36.550" v="514" actId="20577"/>
      <pc:docMkLst>
        <pc:docMk/>
      </pc:docMkLst>
      <pc:sldChg chg="addSp delSp modSp">
        <pc:chgData name="Rosario Pompeo" userId="S::rpompeo@infn.it::b7dbaa26-4d33-4eb6-94fe-710cc4e47541" providerId="AD" clId="Web-{FDAF11F1-5ED8-EC48-76A8-F7BA2493C15E}" dt="2024-05-30T16:18:18.854" v="303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FDAF11F1-5ED8-EC48-76A8-F7BA2493C15E}" dt="2024-05-30T15:54:51.661" v="10" actId="20577"/>
          <ac:spMkLst>
            <pc:docMk/>
            <pc:sldMk cId="1906614185" sldId="319"/>
            <ac:spMk id="18" creationId="{88EDA4EA-206F-69BD-D1E3-A13F2DC4C650}"/>
          </ac:spMkLst>
        </pc:spChg>
        <pc:spChg chg="mod">
          <ac:chgData name="Rosario Pompeo" userId="S::rpompeo@infn.it::b7dbaa26-4d33-4eb6-94fe-710cc4e47541" providerId="AD" clId="Web-{FDAF11F1-5ED8-EC48-76A8-F7BA2493C15E}" dt="2024-05-30T15:59:19.982" v="83" actId="2057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Rosario Pompeo" userId="S::rpompeo@infn.it::b7dbaa26-4d33-4eb6-94fe-710cc4e47541" providerId="AD" clId="Web-{FDAF11F1-5ED8-EC48-76A8-F7BA2493C15E}" dt="2024-05-30T16:07:40.049" v="171" actId="20577"/>
          <ac:spMkLst>
            <pc:docMk/>
            <pc:sldMk cId="1906614185" sldId="319"/>
            <ac:spMk id="32" creationId="{05BA07EA-EB64-573C-68F9-834D4390BF87}"/>
          </ac:spMkLst>
        </pc:spChg>
        <pc:spChg chg="del mod">
          <ac:chgData name="Rosario Pompeo" userId="S::rpompeo@infn.it::b7dbaa26-4d33-4eb6-94fe-710cc4e47541" providerId="AD" clId="Web-{FDAF11F1-5ED8-EC48-76A8-F7BA2493C15E}" dt="2024-05-30T16:15:39.427" v="273"/>
          <ac:spMkLst>
            <pc:docMk/>
            <pc:sldMk cId="1906614185" sldId="319"/>
            <ac:spMk id="33" creationId="{AC64B290-3D33-A0CD-183E-4524AF9098E8}"/>
          </ac:spMkLst>
        </pc:spChg>
        <pc:spChg chg="mod">
          <ac:chgData name="Rosario Pompeo" userId="S::rpompeo@infn.it::b7dbaa26-4d33-4eb6-94fe-710cc4e47541" providerId="AD" clId="Web-{FDAF11F1-5ED8-EC48-76A8-F7BA2493C15E}" dt="2024-05-30T16:12:52.562" v="233" actId="20577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Rosario Pompeo" userId="S::rpompeo@infn.it::b7dbaa26-4d33-4eb6-94fe-710cc4e47541" providerId="AD" clId="Web-{FDAF11F1-5ED8-EC48-76A8-F7BA2493C15E}" dt="2024-05-30T16:00:43.782" v="92" actId="20577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Rosario Pompeo" userId="S::rpompeo@infn.it::b7dbaa26-4d33-4eb6-94fe-710cc4e47541" providerId="AD" clId="Web-{FDAF11F1-5ED8-EC48-76A8-F7BA2493C15E}" dt="2024-05-30T16:14:20.658" v="256" actId="2057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Rosario Pompeo" userId="S::rpompeo@infn.it::b7dbaa26-4d33-4eb6-94fe-710cc4e47541" providerId="AD" clId="Web-{FDAF11F1-5ED8-EC48-76A8-F7BA2493C15E}" dt="2024-05-30T16:15:55.068" v="278" actId="1076"/>
          <ac:spMkLst>
            <pc:docMk/>
            <pc:sldMk cId="1906614185" sldId="319"/>
            <ac:spMk id="54" creationId="{CBAB2377-2E6E-45B0-F68F-52BB7E2528B2}"/>
          </ac:spMkLst>
        </pc:spChg>
        <pc:spChg chg="mod">
          <ac:chgData name="Rosario Pompeo" userId="S::rpompeo@infn.it::b7dbaa26-4d33-4eb6-94fe-710cc4e47541" providerId="AD" clId="Web-{FDAF11F1-5ED8-EC48-76A8-F7BA2493C15E}" dt="2024-05-30T16:16:40.679" v="287" actId="20577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FDAF11F1-5ED8-EC48-76A8-F7BA2493C15E}" dt="2024-05-30T15:59:43.764" v="87" actId="20577"/>
          <ac:spMkLst>
            <pc:docMk/>
            <pc:sldMk cId="1906614185" sldId="319"/>
            <ac:spMk id="68" creationId="{A792E831-E506-463B-B0DD-02FD07B5CA53}"/>
          </ac:spMkLst>
        </pc:spChg>
        <pc:spChg chg="del mod">
          <ac:chgData name="Rosario Pompeo" userId="S::rpompeo@infn.it::b7dbaa26-4d33-4eb6-94fe-710cc4e47541" providerId="AD" clId="Web-{FDAF11F1-5ED8-EC48-76A8-F7BA2493C15E}" dt="2024-05-30T16:15:41.614" v="274"/>
          <ac:spMkLst>
            <pc:docMk/>
            <pc:sldMk cId="1906614185" sldId="319"/>
            <ac:spMk id="71" creationId="{D3E1F6E1-092E-544F-05F2-29A122FB56B4}"/>
          </ac:spMkLst>
        </pc:spChg>
        <pc:spChg chg="mod">
          <ac:chgData name="Rosario Pompeo" userId="S::rpompeo@infn.it::b7dbaa26-4d33-4eb6-94fe-710cc4e47541" providerId="AD" clId="Web-{FDAF11F1-5ED8-EC48-76A8-F7BA2493C15E}" dt="2024-05-30T15:55:31.287" v="16" actId="20577"/>
          <ac:spMkLst>
            <pc:docMk/>
            <pc:sldMk cId="1906614185" sldId="319"/>
            <ac:spMk id="79" creationId="{3E8810A1-C3D4-BAB7-D24B-7289E082C2A0}"/>
          </ac:spMkLst>
        </pc:spChg>
        <pc:grpChg chg="del">
          <ac:chgData name="Rosario Pompeo" userId="S::rpompeo@infn.it::b7dbaa26-4d33-4eb6-94fe-710cc4e47541" providerId="AD" clId="Web-{FDAF11F1-5ED8-EC48-76A8-F7BA2493C15E}" dt="2024-05-30T16:15:35.583" v="271"/>
          <ac:grpSpMkLst>
            <pc:docMk/>
            <pc:sldMk cId="1906614185" sldId="319"/>
            <ac:grpSpMk id="4" creationId="{0E644A69-5F07-4E7D-04D2-B04F6E8549BC}"/>
          </ac:grpSpMkLst>
        </pc:grpChg>
        <pc:grpChg chg="del">
          <ac:chgData name="Rosario Pompeo" userId="S::rpompeo@infn.it::b7dbaa26-4d33-4eb6-94fe-710cc4e47541" providerId="AD" clId="Web-{FDAF11F1-5ED8-EC48-76A8-F7BA2493C15E}" dt="2024-05-30T16:15:33.989" v="270"/>
          <ac:grpSpMkLst>
            <pc:docMk/>
            <pc:sldMk cId="1906614185" sldId="319"/>
            <ac:grpSpMk id="8" creationId="{5421F280-8810-4285-8A38-D2EE375B9892}"/>
          </ac:grpSpMkLst>
        </pc:grpChg>
        <pc:grpChg chg="mod">
          <ac:chgData name="Rosario Pompeo" userId="S::rpompeo@infn.it::b7dbaa26-4d33-4eb6-94fe-710cc4e47541" providerId="AD" clId="Web-{FDAF11F1-5ED8-EC48-76A8-F7BA2493C15E}" dt="2024-05-30T16:15:55.021" v="276" actId="1076"/>
          <ac:grpSpMkLst>
            <pc:docMk/>
            <pc:sldMk cId="1906614185" sldId="319"/>
            <ac:grpSpMk id="44" creationId="{444767AD-DA2A-F18F-40DB-B7A457AB8CDF}"/>
          </ac:grpSpMkLst>
        </pc:grpChg>
        <pc:grpChg chg="add mod">
          <ac:chgData name="Rosario Pompeo" userId="S::rpompeo@infn.it::b7dbaa26-4d33-4eb6-94fe-710cc4e47541" providerId="AD" clId="Web-{FDAF11F1-5ED8-EC48-76A8-F7BA2493C15E}" dt="2024-05-30T15:55:42.272" v="19" actId="1076"/>
          <ac:grpSpMkLst>
            <pc:docMk/>
            <pc:sldMk cId="1906614185" sldId="319"/>
            <ac:grpSpMk id="47" creationId="{7F2C8FEB-C431-C9FF-3F57-1945CEB70A66}"/>
          </ac:grpSpMkLst>
        </pc:grpChg>
        <pc:grpChg chg="mod">
          <ac:chgData name="Rosario Pompeo" userId="S::rpompeo@infn.it::b7dbaa26-4d33-4eb6-94fe-710cc4e47541" providerId="AD" clId="Web-{FDAF11F1-5ED8-EC48-76A8-F7BA2493C15E}" dt="2024-05-30T16:15:55.052" v="277" actId="1076"/>
          <ac:grpSpMkLst>
            <pc:docMk/>
            <pc:sldMk cId="1906614185" sldId="319"/>
            <ac:grpSpMk id="50" creationId="{D48CA044-1A45-E24F-4EEE-E190194CDF5D}"/>
          </ac:grpSpMkLst>
        </pc:grpChg>
        <pc:picChg chg="del">
          <ac:chgData name="Rosario Pompeo" userId="S::rpompeo@infn.it::b7dbaa26-4d33-4eb6-94fe-710cc4e47541" providerId="AD" clId="Web-{FDAF11F1-5ED8-EC48-76A8-F7BA2493C15E}" dt="2024-05-30T15:55:37.240" v="17"/>
          <ac:picMkLst>
            <pc:docMk/>
            <pc:sldMk cId="1906614185" sldId="319"/>
            <ac:picMk id="7" creationId="{06520141-E4A8-68BF-99FD-B50F16B85162}"/>
          </ac:picMkLst>
        </pc:picChg>
        <pc:picChg chg="add del mod">
          <ac:chgData name="Rosario Pompeo" userId="S::rpompeo@infn.it::b7dbaa26-4d33-4eb6-94fe-710cc4e47541" providerId="AD" clId="Web-{FDAF11F1-5ED8-EC48-76A8-F7BA2493C15E}" dt="2024-05-30T16:18:18.854" v="303"/>
          <ac:picMkLst>
            <pc:docMk/>
            <pc:sldMk cId="1906614185" sldId="319"/>
            <ac:picMk id="42" creationId="{B34EE6FB-D2DE-9BC4-166B-346A6D8D70F5}"/>
          </ac:picMkLst>
        </pc:picChg>
        <pc:cxnChg chg="mod">
          <ac:chgData name="Rosario Pompeo" userId="S::rpompeo@infn.it::b7dbaa26-4d33-4eb6-94fe-710cc4e47541" providerId="AD" clId="Web-{FDAF11F1-5ED8-EC48-76A8-F7BA2493C15E}" dt="2024-05-30T16:16:46.695" v="288" actId="1076"/>
          <ac:cxnSpMkLst>
            <pc:docMk/>
            <pc:sldMk cId="1906614185" sldId="319"/>
            <ac:cxnSpMk id="56" creationId="{A0A09AB1-3897-D606-39DB-67148094B808}"/>
          </ac:cxnSpMkLst>
        </pc:cxnChg>
      </pc:sldChg>
      <pc:sldChg chg="addSp modSp">
        <pc:chgData name="Rosario Pompeo" userId="S::rpompeo@infn.it::b7dbaa26-4d33-4eb6-94fe-710cc4e47541" providerId="AD" clId="Web-{FDAF11F1-5ED8-EC48-76A8-F7BA2493C15E}" dt="2024-05-30T16:21:45.330" v="353" actId="1076"/>
        <pc:sldMkLst>
          <pc:docMk/>
          <pc:sldMk cId="623866353" sldId="341"/>
        </pc:sldMkLst>
        <pc:picChg chg="add mod">
          <ac:chgData name="Rosario Pompeo" userId="S::rpompeo@infn.it::b7dbaa26-4d33-4eb6-94fe-710cc4e47541" providerId="AD" clId="Web-{FDAF11F1-5ED8-EC48-76A8-F7BA2493C15E}" dt="2024-05-30T16:21:27.048" v="347" actId="1076"/>
          <ac:picMkLst>
            <pc:docMk/>
            <pc:sldMk cId="623866353" sldId="341"/>
            <ac:picMk id="9" creationId="{1280EB1E-1A42-25A5-AE6F-580CE160F1FA}"/>
          </ac:picMkLst>
        </pc:picChg>
        <pc:picChg chg="add mod">
          <ac:chgData name="Rosario Pompeo" userId="S::rpompeo@infn.it::b7dbaa26-4d33-4eb6-94fe-710cc4e47541" providerId="AD" clId="Web-{FDAF11F1-5ED8-EC48-76A8-F7BA2493C15E}" dt="2024-05-30T16:21:23.345" v="346" actId="1076"/>
          <ac:picMkLst>
            <pc:docMk/>
            <pc:sldMk cId="623866353" sldId="341"/>
            <ac:picMk id="10" creationId="{7ECA060C-8FB5-377F-6F95-4C65E326EB3A}"/>
          </ac:picMkLst>
        </pc:picChg>
        <pc:picChg chg="add mod">
          <ac:chgData name="Rosario Pompeo" userId="S::rpompeo@infn.it::b7dbaa26-4d33-4eb6-94fe-710cc4e47541" providerId="AD" clId="Web-{FDAF11F1-5ED8-EC48-76A8-F7BA2493C15E}" dt="2024-05-30T16:21:33.189" v="349" actId="1076"/>
          <ac:picMkLst>
            <pc:docMk/>
            <pc:sldMk cId="623866353" sldId="341"/>
            <ac:picMk id="11" creationId="{26B3D0A5-3114-2E93-EC7F-72AFA8A616DE}"/>
          </ac:picMkLst>
        </pc:picChg>
        <pc:picChg chg="add mod">
          <ac:chgData name="Rosario Pompeo" userId="S::rpompeo@infn.it::b7dbaa26-4d33-4eb6-94fe-710cc4e47541" providerId="AD" clId="Web-{FDAF11F1-5ED8-EC48-76A8-F7BA2493C15E}" dt="2024-05-30T16:21:38.720" v="351" actId="1076"/>
          <ac:picMkLst>
            <pc:docMk/>
            <pc:sldMk cId="623866353" sldId="341"/>
            <ac:picMk id="20" creationId="{4B8C6745-F393-79BE-6EBB-024DB8423D99}"/>
          </ac:picMkLst>
        </pc:picChg>
        <pc:picChg chg="add mod">
          <ac:chgData name="Rosario Pompeo" userId="S::rpompeo@infn.it::b7dbaa26-4d33-4eb6-94fe-710cc4e47541" providerId="AD" clId="Web-{FDAF11F1-5ED8-EC48-76A8-F7BA2493C15E}" dt="2024-05-30T16:21:45.330" v="353" actId="1076"/>
          <ac:picMkLst>
            <pc:docMk/>
            <pc:sldMk cId="623866353" sldId="341"/>
            <ac:picMk id="21" creationId="{2A29C059-6049-808F-C300-7ACDAAF30EE9}"/>
          </ac:picMkLst>
        </pc:picChg>
      </pc:sldChg>
      <pc:sldChg chg="addSp delSp modSp">
        <pc:chgData name="Rosario Pompeo" userId="S::rpompeo@infn.it::b7dbaa26-4d33-4eb6-94fe-710cc4e47541" providerId="AD" clId="Web-{FDAF11F1-5ED8-EC48-76A8-F7BA2493C15E}" dt="2024-05-30T16:35:14.023" v="470" actId="1076"/>
        <pc:sldMkLst>
          <pc:docMk/>
          <pc:sldMk cId="3555625668" sldId="342"/>
        </pc:sldMkLst>
        <pc:spChg chg="add mod">
          <ac:chgData name="Rosario Pompeo" userId="S::rpompeo@infn.it::b7dbaa26-4d33-4eb6-94fe-710cc4e47541" providerId="AD" clId="Web-{FDAF11F1-5ED8-EC48-76A8-F7BA2493C15E}" dt="2024-05-30T16:27:38.295" v="379"/>
          <ac:spMkLst>
            <pc:docMk/>
            <pc:sldMk cId="3555625668" sldId="342"/>
            <ac:spMk id="13" creationId="{B66BC5AE-CE63-515B-947B-D312ED9DE164}"/>
          </ac:spMkLst>
        </pc:spChg>
        <pc:spChg chg="add mod">
          <ac:chgData name="Rosario Pompeo" userId="S::rpompeo@infn.it::b7dbaa26-4d33-4eb6-94fe-710cc4e47541" providerId="AD" clId="Web-{FDAF11F1-5ED8-EC48-76A8-F7BA2493C15E}" dt="2024-05-30T16:29:13.122" v="389" actId="1076"/>
          <ac:spMkLst>
            <pc:docMk/>
            <pc:sldMk cId="3555625668" sldId="342"/>
            <ac:spMk id="14" creationId="{41EB7486-AD12-71B2-2199-E0ED6A3A8AA3}"/>
          </ac:spMkLst>
        </pc:spChg>
        <pc:spChg chg="add mod">
          <ac:chgData name="Rosario Pompeo" userId="S::rpompeo@infn.it::b7dbaa26-4d33-4eb6-94fe-710cc4e47541" providerId="AD" clId="Web-{FDAF11F1-5ED8-EC48-76A8-F7BA2493C15E}" dt="2024-05-30T16:33:31.254" v="460" actId="1076"/>
          <ac:spMkLst>
            <pc:docMk/>
            <pc:sldMk cId="3555625668" sldId="342"/>
            <ac:spMk id="16" creationId="{B86C2FD5-4A56-4785-8E82-CC76113553A7}"/>
          </ac:spMkLst>
        </pc:spChg>
        <pc:spChg chg="mod">
          <ac:chgData name="Rosario Pompeo" userId="S::rpompeo@infn.it::b7dbaa26-4d33-4eb6-94fe-710cc4e47541" providerId="AD" clId="Web-{FDAF11F1-5ED8-EC48-76A8-F7BA2493C15E}" dt="2024-05-30T16:26:14.120" v="369" actId="1076"/>
          <ac:spMkLst>
            <pc:docMk/>
            <pc:sldMk cId="3555625668" sldId="342"/>
            <ac:spMk id="20" creationId="{7C02D92A-AA03-D4D6-158E-6A73FE9A9C4D}"/>
          </ac:spMkLst>
        </pc:spChg>
        <pc:picChg chg="add del mod">
          <ac:chgData name="Rosario Pompeo" userId="S::rpompeo@infn.it::b7dbaa26-4d33-4eb6-94fe-710cc4e47541" providerId="AD" clId="Web-{FDAF11F1-5ED8-EC48-76A8-F7BA2493C15E}" dt="2024-05-30T16:24:10.569" v="361"/>
          <ac:picMkLst>
            <pc:docMk/>
            <pc:sldMk cId="3555625668" sldId="342"/>
            <ac:picMk id="5" creationId="{4C96C97B-273E-F144-52F6-8E45137FBF54}"/>
          </ac:picMkLst>
        </pc:picChg>
        <pc:picChg chg="add mod">
          <ac:chgData name="Rosario Pompeo" userId="S::rpompeo@infn.it::b7dbaa26-4d33-4eb6-94fe-710cc4e47541" providerId="AD" clId="Web-{FDAF11F1-5ED8-EC48-76A8-F7BA2493C15E}" dt="2024-05-30T16:24:55.946" v="366"/>
          <ac:picMkLst>
            <pc:docMk/>
            <pc:sldMk cId="3555625668" sldId="342"/>
            <ac:picMk id="12" creationId="{C23013D1-26F5-D605-A806-FF68246D72BF}"/>
          </ac:picMkLst>
        </pc:picChg>
        <pc:picChg chg="add del mod">
          <ac:chgData name="Rosario Pompeo" userId="S::rpompeo@infn.it::b7dbaa26-4d33-4eb6-94fe-710cc4e47541" providerId="AD" clId="Web-{FDAF11F1-5ED8-EC48-76A8-F7BA2493C15E}" dt="2024-05-30T16:34:25.412" v="464"/>
          <ac:picMkLst>
            <pc:docMk/>
            <pc:sldMk cId="3555625668" sldId="342"/>
            <ac:picMk id="19" creationId="{F3FE59E1-7BE6-2057-1545-273893E5202B}"/>
          </ac:picMkLst>
        </pc:picChg>
        <pc:picChg chg="add mod">
          <ac:chgData name="Rosario Pompeo" userId="S::rpompeo@infn.it::b7dbaa26-4d33-4eb6-94fe-710cc4e47541" providerId="AD" clId="Web-{FDAF11F1-5ED8-EC48-76A8-F7BA2493C15E}" dt="2024-05-30T16:35:01.148" v="468" actId="14100"/>
          <ac:picMkLst>
            <pc:docMk/>
            <pc:sldMk cId="3555625668" sldId="342"/>
            <ac:picMk id="22" creationId="{2E83B084-80B5-8D77-76BB-72FE1D194C8E}"/>
          </ac:picMkLst>
        </pc:picChg>
        <pc:picChg chg="add mod">
          <ac:chgData name="Rosario Pompeo" userId="S::rpompeo@infn.it::b7dbaa26-4d33-4eb6-94fe-710cc4e47541" providerId="AD" clId="Web-{FDAF11F1-5ED8-EC48-76A8-F7BA2493C15E}" dt="2024-05-30T16:35:14.023" v="470" actId="1076"/>
          <ac:picMkLst>
            <pc:docMk/>
            <pc:sldMk cId="3555625668" sldId="342"/>
            <ac:picMk id="23" creationId="{3B7A7542-7982-1778-93F6-A9A50E35F014}"/>
          </ac:picMkLst>
        </pc:picChg>
        <pc:cxnChg chg="mod">
          <ac:chgData name="Rosario Pompeo" userId="S::rpompeo@infn.it::b7dbaa26-4d33-4eb6-94fe-710cc4e47541" providerId="AD" clId="Web-{FDAF11F1-5ED8-EC48-76A8-F7BA2493C15E}" dt="2024-05-30T16:26:14.120" v="369" actId="1076"/>
          <ac:cxnSpMkLst>
            <pc:docMk/>
            <pc:sldMk cId="3555625668" sldId="342"/>
            <ac:cxnSpMk id="21" creationId="{A5E61F2D-B3BD-9BFB-599A-7B64DC27DFF1}"/>
          </ac:cxnSpMkLst>
        </pc:cxnChg>
      </pc:sldChg>
      <pc:sldChg chg="modSp">
        <pc:chgData name="Rosario Pompeo" userId="S::rpompeo@infn.it::b7dbaa26-4d33-4eb6-94fe-710cc4e47541" providerId="AD" clId="Web-{FDAF11F1-5ED8-EC48-76A8-F7BA2493C15E}" dt="2024-05-30T16:40:36.550" v="514" actId="20577"/>
        <pc:sldMkLst>
          <pc:docMk/>
          <pc:sldMk cId="1712675151" sldId="350"/>
        </pc:sldMkLst>
        <pc:spChg chg="mod">
          <ac:chgData name="Rosario Pompeo" userId="S::rpompeo@infn.it::b7dbaa26-4d33-4eb6-94fe-710cc4e47541" providerId="AD" clId="Web-{FDAF11F1-5ED8-EC48-76A8-F7BA2493C15E}" dt="2024-05-30T16:40:36.550" v="514" actId="20577"/>
          <ac:spMkLst>
            <pc:docMk/>
            <pc:sldMk cId="1712675151" sldId="350"/>
            <ac:spMk id="28" creationId="{4E295478-4053-40B7-0C64-FCF1B482D99A}"/>
          </ac:spMkLst>
        </pc:spChg>
      </pc:sldChg>
      <pc:sldChg chg="addSp modSp">
        <pc:chgData name="Rosario Pompeo" userId="S::rpompeo@infn.it::b7dbaa26-4d33-4eb6-94fe-710cc4e47541" providerId="AD" clId="Web-{FDAF11F1-5ED8-EC48-76A8-F7BA2493C15E}" dt="2024-05-30T16:37:54.200" v="482"/>
        <pc:sldMkLst>
          <pc:docMk/>
          <pc:sldMk cId="4213050828" sldId="363"/>
        </pc:sldMkLst>
        <pc:picChg chg="add mod">
          <ac:chgData name="Rosario Pompeo" userId="S::rpompeo@infn.it::b7dbaa26-4d33-4eb6-94fe-710cc4e47541" providerId="AD" clId="Web-{FDAF11F1-5ED8-EC48-76A8-F7BA2493C15E}" dt="2024-05-30T16:37:05.542" v="478" actId="1076"/>
          <ac:picMkLst>
            <pc:docMk/>
            <pc:sldMk cId="4213050828" sldId="363"/>
            <ac:picMk id="12" creationId="{CF334B39-6C08-10EB-4B82-F79454DE58F9}"/>
          </ac:picMkLst>
        </pc:picChg>
        <pc:picChg chg="add mod">
          <ac:chgData name="Rosario Pompeo" userId="S::rpompeo@infn.it::b7dbaa26-4d33-4eb6-94fe-710cc4e47541" providerId="AD" clId="Web-{FDAF11F1-5ED8-EC48-76A8-F7BA2493C15E}" dt="2024-05-30T16:37:20.965" v="479"/>
          <ac:picMkLst>
            <pc:docMk/>
            <pc:sldMk cId="4213050828" sldId="363"/>
            <ac:picMk id="15" creationId="{FC1497A4-C278-5B48-CAEE-943C171A828C}"/>
          </ac:picMkLst>
        </pc:picChg>
        <pc:picChg chg="add mod">
          <ac:chgData name="Rosario Pompeo" userId="S::rpompeo@infn.it::b7dbaa26-4d33-4eb6-94fe-710cc4e47541" providerId="AD" clId="Web-{FDAF11F1-5ED8-EC48-76A8-F7BA2493C15E}" dt="2024-05-30T16:37:54.200" v="482"/>
          <ac:picMkLst>
            <pc:docMk/>
            <pc:sldMk cId="4213050828" sldId="363"/>
            <ac:picMk id="16" creationId="{49288AB8-0071-8643-B234-5F2386B08FCC}"/>
          </ac:picMkLst>
        </pc:picChg>
      </pc:sldChg>
      <pc:sldChg chg="del">
        <pc:chgData name="Rosario Pompeo" userId="S::rpompeo@infn.it::b7dbaa26-4d33-4eb6-94fe-710cc4e47541" providerId="AD" clId="Web-{FDAF11F1-5ED8-EC48-76A8-F7BA2493C15E}" dt="2024-05-30T15:54:23.957" v="0"/>
        <pc:sldMkLst>
          <pc:docMk/>
          <pc:sldMk cId="709420823" sldId="364"/>
        </pc:sldMkLst>
      </pc:sldChg>
      <pc:sldChg chg="del">
        <pc:chgData name="Rosario Pompeo" userId="S::rpompeo@infn.it::b7dbaa26-4d33-4eb6-94fe-710cc4e47541" providerId="AD" clId="Web-{FDAF11F1-5ED8-EC48-76A8-F7BA2493C15E}" dt="2024-05-30T16:21:58.471" v="354"/>
        <pc:sldMkLst>
          <pc:docMk/>
          <pc:sldMk cId="2686853600" sldId="365"/>
        </pc:sldMkLst>
      </pc:sldChg>
      <pc:sldChg chg="delSp modSp add replId">
        <pc:chgData name="Rosario Pompeo" userId="S::rpompeo@infn.it::b7dbaa26-4d33-4eb6-94fe-710cc4e47541" providerId="AD" clId="Web-{FDAF11F1-5ED8-EC48-76A8-F7BA2493C15E}" dt="2024-05-30T16:19:46.201" v="338" actId="1076"/>
        <pc:sldMkLst>
          <pc:docMk/>
          <pc:sldMk cId="48861805" sldId="369"/>
        </pc:sldMkLst>
        <pc:spChg chg="mod">
          <ac:chgData name="Rosario Pompeo" userId="S::rpompeo@infn.it::b7dbaa26-4d33-4eb6-94fe-710cc4e47541" providerId="AD" clId="Web-{FDAF11F1-5ED8-EC48-76A8-F7BA2493C15E}" dt="2024-05-30T16:13:41.501" v="242" actId="20577"/>
          <ac:spMkLst>
            <pc:docMk/>
            <pc:sldMk cId="48861805" sldId="369"/>
            <ac:spMk id="10" creationId="{83073FF9-C749-4E45-9A89-E4B1A2F60903}"/>
          </ac:spMkLst>
        </pc:spChg>
        <pc:spChg chg="mod">
          <ac:chgData name="Rosario Pompeo" userId="S::rpompeo@infn.it::b7dbaa26-4d33-4eb6-94fe-710cc4e47541" providerId="AD" clId="Web-{FDAF11F1-5ED8-EC48-76A8-F7BA2493C15E}" dt="2024-05-30T16:17:09.399" v="292" actId="20577"/>
          <ac:spMkLst>
            <pc:docMk/>
            <pc:sldMk cId="48861805" sldId="369"/>
            <ac:spMk id="13" creationId="{1EBD86B8-060C-4D20-BC0D-D89479BF292A}"/>
          </ac:spMkLst>
        </pc:spChg>
        <pc:spChg chg="mod">
          <ac:chgData name="Rosario Pompeo" userId="S::rpompeo@infn.it::b7dbaa26-4d33-4eb6-94fe-710cc4e47541" providerId="AD" clId="Web-{FDAF11F1-5ED8-EC48-76A8-F7BA2493C15E}" dt="2024-05-30T16:19:23.122" v="325" actId="1076"/>
          <ac:spMkLst>
            <pc:docMk/>
            <pc:sldMk cId="48861805" sldId="369"/>
            <ac:spMk id="16" creationId="{BF62347A-E2BD-4E9F-141C-181B0AF1F3FC}"/>
          </ac:spMkLst>
        </pc:spChg>
        <pc:spChg chg="del">
          <ac:chgData name="Rosario Pompeo" userId="S::rpompeo@infn.it::b7dbaa26-4d33-4eb6-94fe-710cc4e47541" providerId="AD" clId="Web-{FDAF11F1-5ED8-EC48-76A8-F7BA2493C15E}" dt="2024-05-30T16:19:06.043" v="321"/>
          <ac:spMkLst>
            <pc:docMk/>
            <pc:sldMk cId="48861805" sldId="369"/>
            <ac:spMk id="17" creationId="{77F0F24A-25DE-4BCD-9605-EB9DC7BB961E}"/>
          </ac:spMkLst>
        </pc:spChg>
        <pc:spChg chg="mod">
          <ac:chgData name="Rosario Pompeo" userId="S::rpompeo@infn.it::b7dbaa26-4d33-4eb6-94fe-710cc4e47541" providerId="AD" clId="Web-{FDAF11F1-5ED8-EC48-76A8-F7BA2493C15E}" dt="2024-05-30T16:08:41.629" v="190" actId="20577"/>
          <ac:spMkLst>
            <pc:docMk/>
            <pc:sldMk cId="48861805" sldId="369"/>
            <ac:spMk id="19" creationId="{7ADD24B0-3F1D-ABB1-2E4C-0DD39B3FB5B8}"/>
          </ac:spMkLst>
        </pc:spChg>
        <pc:spChg chg="mod">
          <ac:chgData name="Rosario Pompeo" userId="S::rpompeo@infn.it::b7dbaa26-4d33-4eb6-94fe-710cc4e47541" providerId="AD" clId="Web-{FDAF11F1-5ED8-EC48-76A8-F7BA2493C15E}" dt="2024-05-30T16:17:52.322" v="299" actId="20577"/>
          <ac:spMkLst>
            <pc:docMk/>
            <pc:sldMk cId="48861805" sldId="369"/>
            <ac:spMk id="22" creationId="{5B80FB27-962D-4568-89AC-A01B4D962CB3}"/>
          </ac:spMkLst>
        </pc:spChg>
        <pc:spChg chg="mod">
          <ac:chgData name="Rosario Pompeo" userId="S::rpompeo@infn.it::b7dbaa26-4d33-4eb6-94fe-710cc4e47541" providerId="AD" clId="Web-{FDAF11F1-5ED8-EC48-76A8-F7BA2493C15E}" dt="2024-05-30T16:17:06.273" v="291" actId="20577"/>
          <ac:spMkLst>
            <pc:docMk/>
            <pc:sldMk cId="48861805" sldId="369"/>
            <ac:spMk id="23" creationId="{472987CD-C4D1-4234-BA4A-BF80B6E6F27C}"/>
          </ac:spMkLst>
        </pc:spChg>
        <pc:spChg chg="mod">
          <ac:chgData name="Rosario Pompeo" userId="S::rpompeo@infn.it::b7dbaa26-4d33-4eb6-94fe-710cc4e47541" providerId="AD" clId="Web-{FDAF11F1-5ED8-EC48-76A8-F7BA2493C15E}" dt="2024-05-30T16:13:18.047" v="239" actId="20577"/>
          <ac:spMkLst>
            <pc:docMk/>
            <pc:sldMk cId="48861805" sldId="369"/>
            <ac:spMk id="25" creationId="{36BC1BC3-7355-420C-BFBF-41202A6E1561}"/>
          </ac:spMkLst>
        </pc:spChg>
        <pc:spChg chg="mod">
          <ac:chgData name="Rosario Pompeo" userId="S::rpompeo@infn.it::b7dbaa26-4d33-4eb6-94fe-710cc4e47541" providerId="AD" clId="Web-{FDAF11F1-5ED8-EC48-76A8-F7BA2493C15E}" dt="2024-05-30T16:17:01.305" v="290" actId="20577"/>
          <ac:spMkLst>
            <pc:docMk/>
            <pc:sldMk cId="48861805" sldId="369"/>
            <ac:spMk id="26" creationId="{181CA40D-E3F3-405F-9075-439C2654B0B1}"/>
          </ac:spMkLst>
        </pc:spChg>
        <pc:spChg chg="mod">
          <ac:chgData name="Rosario Pompeo" userId="S::rpompeo@infn.it::b7dbaa26-4d33-4eb6-94fe-710cc4e47541" providerId="AD" clId="Web-{FDAF11F1-5ED8-EC48-76A8-F7BA2493C15E}" dt="2024-05-30T16:19:33.091" v="331" actId="1076"/>
          <ac:spMkLst>
            <pc:docMk/>
            <pc:sldMk cId="48861805" sldId="369"/>
            <ac:spMk id="27" creationId="{5761F247-CCD8-4E5D-9D87-398CD36900CC}"/>
          </ac:spMkLst>
        </pc:spChg>
        <pc:spChg chg="del mod">
          <ac:chgData name="Rosario Pompeo" userId="S::rpompeo@infn.it::b7dbaa26-4d33-4eb6-94fe-710cc4e47541" providerId="AD" clId="Web-{FDAF11F1-5ED8-EC48-76A8-F7BA2493C15E}" dt="2024-05-30T16:19:09.403" v="323"/>
          <ac:spMkLst>
            <pc:docMk/>
            <pc:sldMk cId="48861805" sldId="369"/>
            <ac:spMk id="32" creationId="{05BA07EA-EB64-573C-68F9-834D4390BF87}"/>
          </ac:spMkLst>
        </pc:spChg>
        <pc:spChg chg="del">
          <ac:chgData name="Rosario Pompeo" userId="S::rpompeo@infn.it::b7dbaa26-4d33-4eb6-94fe-710cc4e47541" providerId="AD" clId="Web-{FDAF11F1-5ED8-EC48-76A8-F7BA2493C15E}" dt="2024-05-30T16:11:16.027" v="211"/>
          <ac:spMkLst>
            <pc:docMk/>
            <pc:sldMk cId="48861805" sldId="369"/>
            <ac:spMk id="33" creationId="{AC64B290-3D33-A0CD-183E-4524AF9098E8}"/>
          </ac:spMkLst>
        </pc:spChg>
        <pc:spChg chg="mod">
          <ac:chgData name="Rosario Pompeo" userId="S::rpompeo@infn.it::b7dbaa26-4d33-4eb6-94fe-710cc4e47541" providerId="AD" clId="Web-{FDAF11F1-5ED8-EC48-76A8-F7BA2493C15E}" dt="2024-05-30T16:19:23.169" v="328" actId="1076"/>
          <ac:spMkLst>
            <pc:docMk/>
            <pc:sldMk cId="48861805" sldId="369"/>
            <ac:spMk id="43" creationId="{57DB1B79-AD64-E27D-57E6-6D67DC84FCBE}"/>
          </ac:spMkLst>
        </pc:spChg>
        <pc:spChg chg="mod">
          <ac:chgData name="Rosario Pompeo" userId="S::rpompeo@infn.it::b7dbaa26-4d33-4eb6-94fe-710cc4e47541" providerId="AD" clId="Web-{FDAF11F1-5ED8-EC48-76A8-F7BA2493C15E}" dt="2024-05-30T16:12:00.919" v="225" actId="20577"/>
          <ac:spMkLst>
            <pc:docMk/>
            <pc:sldMk cId="48861805" sldId="369"/>
            <ac:spMk id="45" creationId="{69857BEC-BC31-EE54-DBF3-C5CF60641568}"/>
          </ac:spMkLst>
        </pc:spChg>
        <pc:spChg chg="mod">
          <ac:chgData name="Rosario Pompeo" userId="S::rpompeo@infn.it::b7dbaa26-4d33-4eb6-94fe-710cc4e47541" providerId="AD" clId="Web-{FDAF11F1-5ED8-EC48-76A8-F7BA2493C15E}" dt="2024-05-30T16:17:11.399" v="293" actId="20577"/>
          <ac:spMkLst>
            <pc:docMk/>
            <pc:sldMk cId="48861805" sldId="369"/>
            <ac:spMk id="46" creationId="{0C92ABF9-FF7E-3461-6652-763171B5C531}"/>
          </ac:spMkLst>
        </pc:spChg>
        <pc:spChg chg="mod">
          <ac:chgData name="Rosario Pompeo" userId="S::rpompeo@infn.it::b7dbaa26-4d33-4eb6-94fe-710cc4e47541" providerId="AD" clId="Web-{FDAF11F1-5ED8-EC48-76A8-F7BA2493C15E}" dt="2024-05-30T16:19:46.170" v="337" actId="1076"/>
          <ac:spMkLst>
            <pc:docMk/>
            <pc:sldMk cId="48861805" sldId="369"/>
            <ac:spMk id="54" creationId="{CBAB2377-2E6E-45B0-F68F-52BB7E2528B2}"/>
          </ac:spMkLst>
        </pc:spChg>
        <pc:spChg chg="mod">
          <ac:chgData name="Rosario Pompeo" userId="S::rpompeo@infn.it::b7dbaa26-4d33-4eb6-94fe-710cc4e47541" providerId="AD" clId="Web-{FDAF11F1-5ED8-EC48-76A8-F7BA2493C15E}" dt="2024-05-30T16:19:46.201" v="338" actId="1076"/>
          <ac:spMkLst>
            <pc:docMk/>
            <pc:sldMk cId="48861805" sldId="36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FDAF11F1-5ED8-EC48-76A8-F7BA2493C15E}" dt="2024-05-30T16:19:33.122" v="332" actId="1076"/>
          <ac:spMkLst>
            <pc:docMk/>
            <pc:sldMk cId="48861805" sldId="369"/>
            <ac:spMk id="68" creationId="{A792E831-E506-463B-B0DD-02FD07B5CA53}"/>
          </ac:spMkLst>
        </pc:spChg>
        <pc:spChg chg="del">
          <ac:chgData name="Rosario Pompeo" userId="S::rpompeo@infn.it::b7dbaa26-4d33-4eb6-94fe-710cc4e47541" providerId="AD" clId="Web-{FDAF11F1-5ED8-EC48-76A8-F7BA2493C15E}" dt="2024-05-30T16:11:12.230" v="209"/>
          <ac:spMkLst>
            <pc:docMk/>
            <pc:sldMk cId="48861805" sldId="369"/>
            <ac:spMk id="71" creationId="{D3E1F6E1-092E-544F-05F2-29A122FB56B4}"/>
          </ac:spMkLst>
        </pc:spChg>
        <pc:spChg chg="mod">
          <ac:chgData name="Rosario Pompeo" userId="S::rpompeo@infn.it::b7dbaa26-4d33-4eb6-94fe-710cc4e47541" providerId="AD" clId="Web-{FDAF11F1-5ED8-EC48-76A8-F7BA2493C15E}" dt="2024-05-30T16:08:04.190" v="174" actId="20577"/>
          <ac:spMkLst>
            <pc:docMk/>
            <pc:sldMk cId="48861805" sldId="369"/>
            <ac:spMk id="77" creationId="{C67F44E3-189E-A5A7-D0E8-47593B336678}"/>
          </ac:spMkLst>
        </pc:spChg>
        <pc:spChg chg="mod">
          <ac:chgData name="Rosario Pompeo" userId="S::rpompeo@infn.it::b7dbaa26-4d33-4eb6-94fe-710cc4e47541" providerId="AD" clId="Web-{FDAF11F1-5ED8-EC48-76A8-F7BA2493C15E}" dt="2024-05-30T16:16:57.820" v="289" actId="20577"/>
          <ac:spMkLst>
            <pc:docMk/>
            <pc:sldMk cId="48861805" sldId="369"/>
            <ac:spMk id="78" creationId="{95DC7066-097D-4B80-D549-0062F343DEDB}"/>
          </ac:spMkLst>
        </pc:spChg>
        <pc:grpChg chg="mod">
          <ac:chgData name="Rosario Pompeo" userId="S::rpompeo@infn.it::b7dbaa26-4d33-4eb6-94fe-710cc4e47541" providerId="AD" clId="Web-{FDAF11F1-5ED8-EC48-76A8-F7BA2493C15E}" dt="2024-05-30T16:19:33.075" v="330" actId="1076"/>
          <ac:grpSpMkLst>
            <pc:docMk/>
            <pc:sldMk cId="48861805" sldId="369"/>
            <ac:grpSpMk id="2" creationId="{3B8554B5-1DEE-44EA-A3B3-11D6B7B2232B}"/>
          </ac:grpSpMkLst>
        </pc:grpChg>
        <pc:grpChg chg="del">
          <ac:chgData name="Rosario Pompeo" userId="S::rpompeo@infn.it::b7dbaa26-4d33-4eb6-94fe-710cc4e47541" providerId="AD" clId="Web-{FDAF11F1-5ED8-EC48-76A8-F7BA2493C15E}" dt="2024-05-30T16:11:13.246" v="210"/>
          <ac:grpSpMkLst>
            <pc:docMk/>
            <pc:sldMk cId="48861805" sldId="369"/>
            <ac:grpSpMk id="4" creationId="{0E644A69-5F07-4E7D-04D2-B04F6E8549BC}"/>
          </ac:grpSpMkLst>
        </pc:grpChg>
        <pc:grpChg chg="mod">
          <ac:chgData name="Rosario Pompeo" userId="S::rpompeo@infn.it::b7dbaa26-4d33-4eb6-94fe-710cc4e47541" providerId="AD" clId="Web-{FDAF11F1-5ED8-EC48-76A8-F7BA2493C15E}" dt="2024-05-30T16:19:23.106" v="324" actId="1076"/>
          <ac:grpSpMkLst>
            <pc:docMk/>
            <pc:sldMk cId="48861805" sldId="369"/>
            <ac:grpSpMk id="5" creationId="{E1827285-2153-425F-AEF9-734ABE1D4153}"/>
          </ac:grpSpMkLst>
        </pc:grpChg>
        <pc:grpChg chg="del">
          <ac:chgData name="Rosario Pompeo" userId="S::rpompeo@infn.it::b7dbaa26-4d33-4eb6-94fe-710cc4e47541" providerId="AD" clId="Web-{FDAF11F1-5ED8-EC48-76A8-F7BA2493C15E}" dt="2024-05-30T16:11:10.746" v="208"/>
          <ac:grpSpMkLst>
            <pc:docMk/>
            <pc:sldMk cId="48861805" sldId="369"/>
            <ac:grpSpMk id="8" creationId="{5421F280-8810-4285-8A38-D2EE375B9892}"/>
          </ac:grpSpMkLst>
        </pc:grpChg>
        <pc:grpChg chg="mod">
          <ac:chgData name="Rosario Pompeo" userId="S::rpompeo@infn.it::b7dbaa26-4d33-4eb6-94fe-710cc4e47541" providerId="AD" clId="Web-{FDAF11F1-5ED8-EC48-76A8-F7BA2493C15E}" dt="2024-05-30T16:19:33.138" v="333" actId="1076"/>
          <ac:grpSpMkLst>
            <pc:docMk/>
            <pc:sldMk cId="48861805" sldId="369"/>
            <ac:grpSpMk id="9" creationId="{CDAFC579-B2B0-78BC-7F5F-4076ABC17CA9}"/>
          </ac:grpSpMkLst>
        </pc:grpChg>
        <pc:grpChg chg="del">
          <ac:chgData name="Rosario Pompeo" userId="S::rpompeo@infn.it::b7dbaa26-4d33-4eb6-94fe-710cc4e47541" providerId="AD" clId="Web-{FDAF11F1-5ED8-EC48-76A8-F7BA2493C15E}" dt="2024-05-30T16:19:06.043" v="320"/>
          <ac:grpSpMkLst>
            <pc:docMk/>
            <pc:sldMk cId="48861805" sldId="369"/>
            <ac:grpSpMk id="20" creationId="{52AE8210-58F6-E6B4-AD89-ED57E59D7B8C}"/>
          </ac:grpSpMkLst>
        </pc:grpChg>
        <pc:grpChg chg="mod">
          <ac:chgData name="Rosario Pompeo" userId="S::rpompeo@infn.it::b7dbaa26-4d33-4eb6-94fe-710cc4e47541" providerId="AD" clId="Web-{FDAF11F1-5ED8-EC48-76A8-F7BA2493C15E}" dt="2024-05-30T16:19:46.138" v="335" actId="1076"/>
          <ac:grpSpMkLst>
            <pc:docMk/>
            <pc:sldMk cId="48861805" sldId="369"/>
            <ac:grpSpMk id="44" creationId="{444767AD-DA2A-F18F-40DB-B7A457AB8CDF}"/>
          </ac:grpSpMkLst>
        </pc:grpChg>
        <pc:grpChg chg="mod">
          <ac:chgData name="Rosario Pompeo" userId="S::rpompeo@infn.it::b7dbaa26-4d33-4eb6-94fe-710cc4e47541" providerId="AD" clId="Web-{FDAF11F1-5ED8-EC48-76A8-F7BA2493C15E}" dt="2024-05-30T16:19:46.154" v="336" actId="1076"/>
          <ac:grpSpMkLst>
            <pc:docMk/>
            <pc:sldMk cId="48861805" sldId="369"/>
            <ac:grpSpMk id="50" creationId="{D48CA044-1A45-E24F-4EEE-E190194CDF5D}"/>
          </ac:grpSpMkLst>
        </pc:grpChg>
        <pc:grpChg chg="mod">
          <ac:chgData name="Rosario Pompeo" userId="S::rpompeo@infn.it::b7dbaa26-4d33-4eb6-94fe-710cc4e47541" providerId="AD" clId="Web-{FDAF11F1-5ED8-EC48-76A8-F7BA2493C15E}" dt="2024-05-30T16:19:23.184" v="329" actId="1076"/>
          <ac:grpSpMkLst>
            <pc:docMk/>
            <pc:sldMk cId="48861805" sldId="369"/>
            <ac:grpSpMk id="57" creationId="{2E98B270-7BD2-9D45-7EAA-D9D3BC4553FB}"/>
          </ac:grpSpMkLst>
        </pc:grpChg>
        <pc:grpChg chg="del">
          <ac:chgData name="Rosario Pompeo" userId="S::rpompeo@infn.it::b7dbaa26-4d33-4eb6-94fe-710cc4e47541" providerId="AD" clId="Web-{FDAF11F1-5ED8-EC48-76A8-F7BA2493C15E}" dt="2024-05-30T16:19:06.043" v="322"/>
          <ac:grpSpMkLst>
            <pc:docMk/>
            <pc:sldMk cId="48861805" sldId="369"/>
            <ac:grpSpMk id="88" creationId="{4740FF79-7A16-89B8-5F5D-DF7617727BA7}"/>
          </ac:grpSpMkLst>
        </pc:grpChg>
        <pc:cxnChg chg="mod">
          <ac:chgData name="Rosario Pompeo" userId="S::rpompeo@infn.it::b7dbaa26-4d33-4eb6-94fe-710cc4e47541" providerId="AD" clId="Web-{FDAF11F1-5ED8-EC48-76A8-F7BA2493C15E}" dt="2024-05-30T16:19:23.138" v="326" actId="1076"/>
          <ac:cxnSpMkLst>
            <pc:docMk/>
            <pc:sldMk cId="48861805" sldId="369"/>
            <ac:cxnSpMk id="28" creationId="{B7F9B2FA-F799-B788-E4EF-D5E766196FD1}"/>
          </ac:cxnSpMkLst>
        </pc:cxnChg>
        <pc:cxnChg chg="mod">
          <ac:chgData name="Rosario Pompeo" userId="S::rpompeo@infn.it::b7dbaa26-4d33-4eb6-94fe-710cc4e47541" providerId="AD" clId="Web-{FDAF11F1-5ED8-EC48-76A8-F7BA2493C15E}" dt="2024-05-30T16:19:23.153" v="327" actId="1076"/>
          <ac:cxnSpMkLst>
            <pc:docMk/>
            <pc:sldMk cId="48861805" sldId="369"/>
            <ac:cxnSpMk id="29" creationId="{3BB6C075-BA2B-ECFE-8B6E-C09F3109D480}"/>
          </ac:cxnSpMkLst>
        </pc:cxnChg>
        <pc:cxnChg chg="del">
          <ac:chgData name="Rosario Pompeo" userId="S::rpompeo@infn.it::b7dbaa26-4d33-4eb6-94fe-710cc4e47541" providerId="AD" clId="Web-{FDAF11F1-5ED8-EC48-76A8-F7BA2493C15E}" dt="2024-05-30T16:19:37.951" v="334"/>
          <ac:cxnSpMkLst>
            <pc:docMk/>
            <pc:sldMk cId="48861805" sldId="369"/>
            <ac:cxnSpMk id="30" creationId="{01109731-3E0F-1CE0-F5B3-6E6B07A175FB}"/>
          </ac:cxnSpMkLst>
        </pc:cxnChg>
        <pc:cxnChg chg="mod">
          <ac:chgData name="Rosario Pompeo" userId="S::rpompeo@infn.it::b7dbaa26-4d33-4eb6-94fe-710cc4e47541" providerId="AD" clId="Web-{FDAF11F1-5ED8-EC48-76A8-F7BA2493C15E}" dt="2024-05-30T16:11:26.559" v="212" actId="1076"/>
          <ac:cxnSpMkLst>
            <pc:docMk/>
            <pc:sldMk cId="48861805" sldId="369"/>
            <ac:cxnSpMk id="56" creationId="{A0A09AB1-3897-D606-39DB-67148094B808}"/>
          </ac:cxnSpMkLst>
        </pc:cxnChg>
      </pc:sldChg>
    </pc:docChg>
  </pc:docChgLst>
  <pc:docChgLst>
    <pc:chgData name="Antonello Paoletti" userId="9a2db7de-bd99-46a9-a0c9-1317678b3d56" providerId="ADAL" clId="{2942F8EC-72BA-3D44-AF43-AE22DFA6B681}"/>
    <pc:docChg chg="undo custSel addSld delSld modSld sldOrd modSection">
      <pc:chgData name="Antonello Paoletti" userId="9a2db7de-bd99-46a9-a0c9-1317678b3d56" providerId="ADAL" clId="{2942F8EC-72BA-3D44-AF43-AE22DFA6B681}" dt="2023-12-01T10:53:37.761" v="5129" actId="313"/>
      <pc:docMkLst>
        <pc:docMk/>
      </pc:docMkLst>
      <pc:sldChg chg="del ord">
        <pc:chgData name="Antonello Paoletti" userId="9a2db7de-bd99-46a9-a0c9-1317678b3d56" providerId="ADAL" clId="{2942F8EC-72BA-3D44-AF43-AE22DFA6B681}" dt="2023-12-01T10:24:37.999" v="3313" actId="2696"/>
        <pc:sldMkLst>
          <pc:docMk/>
          <pc:sldMk cId="4059714278" sldId="261"/>
        </pc:sldMkLst>
      </pc:sldChg>
      <pc:sldChg chg="del ord">
        <pc:chgData name="Antonello Paoletti" userId="9a2db7de-bd99-46a9-a0c9-1317678b3d56" providerId="ADAL" clId="{2942F8EC-72BA-3D44-AF43-AE22DFA6B681}" dt="2023-12-01T10:24:58.013" v="3315" actId="2696"/>
        <pc:sldMkLst>
          <pc:docMk/>
          <pc:sldMk cId="842614958" sldId="262"/>
        </pc:sldMkLst>
      </pc:sldChg>
      <pc:sldChg chg="mod ord modShow">
        <pc:chgData name="Antonello Paoletti" userId="9a2db7de-bd99-46a9-a0c9-1317678b3d56" providerId="ADAL" clId="{2942F8EC-72BA-3D44-AF43-AE22DFA6B681}" dt="2023-12-01T10:09:10.838" v="2072" actId="20578"/>
        <pc:sldMkLst>
          <pc:docMk/>
          <pc:sldMk cId="362735146" sldId="265"/>
        </pc:sldMkLst>
      </pc:sldChg>
      <pc:sldChg chg="ord">
        <pc:chgData name="Antonello Paoletti" userId="9a2db7de-bd99-46a9-a0c9-1317678b3d56" providerId="ADAL" clId="{2942F8EC-72BA-3D44-AF43-AE22DFA6B681}" dt="2023-12-01T10:09:10.838" v="2072" actId="20578"/>
        <pc:sldMkLst>
          <pc:docMk/>
          <pc:sldMk cId="1448819449" sldId="269"/>
        </pc:sldMkLst>
      </pc:sldChg>
      <pc:sldChg chg="ord">
        <pc:chgData name="Antonello Paoletti" userId="9a2db7de-bd99-46a9-a0c9-1317678b3d56" providerId="ADAL" clId="{2942F8EC-72BA-3D44-AF43-AE22DFA6B681}" dt="2023-12-01T10:09:10.838" v="2072" actId="20578"/>
        <pc:sldMkLst>
          <pc:docMk/>
          <pc:sldMk cId="113023641" sldId="276"/>
        </pc:sldMkLst>
      </pc:sldChg>
      <pc:sldChg chg="del">
        <pc:chgData name="Antonello Paoletti" userId="9a2db7de-bd99-46a9-a0c9-1317678b3d56" providerId="ADAL" clId="{2942F8EC-72BA-3D44-AF43-AE22DFA6B681}" dt="2023-12-01T10:15:40.123" v="2929" actId="2696"/>
        <pc:sldMkLst>
          <pc:docMk/>
          <pc:sldMk cId="1548473791" sldId="320"/>
        </pc:sldMkLst>
      </pc:sldChg>
      <pc:sldChg chg="del">
        <pc:chgData name="Antonello Paoletti" userId="9a2db7de-bd99-46a9-a0c9-1317678b3d56" providerId="ADAL" clId="{2942F8EC-72BA-3D44-AF43-AE22DFA6B681}" dt="2023-12-01T09:57:51.521" v="1011" actId="2696"/>
        <pc:sldMkLst>
          <pc:docMk/>
          <pc:sldMk cId="1231075000" sldId="321"/>
        </pc:sldMkLst>
      </pc:sldChg>
      <pc:sldChg chg="addSp delSp modSp mod ord setBg">
        <pc:chgData name="Antonello Paoletti" userId="9a2db7de-bd99-46a9-a0c9-1317678b3d56" providerId="ADAL" clId="{2942F8EC-72BA-3D44-AF43-AE22DFA6B681}" dt="2023-12-01T10:34:19.129" v="3458" actId="26606"/>
        <pc:sldMkLst>
          <pc:docMk/>
          <pc:sldMk cId="442405792" sldId="322"/>
        </pc:sldMkLst>
        <pc:spChg chg="mo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2" creationId="{50188433-D7D2-64D9-48CA-8FAB2C54F995}"/>
          </ac:spMkLst>
        </pc:spChg>
        <pc:spChg chg="mo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3" creationId="{8D4A28D3-A24F-6650-F2C6-2F03B61914B7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9" creationId="{C4285719-470E-454C-AF62-8323075F1F5B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1" creationId="{CD9FE4EF-C4D8-49A0-B2FF-81D8DB7D8A24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3" creationId="{4300840D-0A0B-4512-BACA-B439D5B9C57C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5" creationId="{D2B78728-A580-49A7-84F9-6EF6F583ADE0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7" creationId="{38FAA1A1-D861-433F-88FA-1E9D6FD31D11}"/>
          </ac:spMkLst>
        </pc:spChg>
        <pc:spChg chg="add del">
          <ac:chgData name="Antonello Paoletti" userId="9a2db7de-bd99-46a9-a0c9-1317678b3d56" providerId="ADAL" clId="{2942F8EC-72BA-3D44-AF43-AE22DFA6B681}" dt="2023-12-01T10:34:19.112" v="3457" actId="26606"/>
          <ac:spMkLst>
            <pc:docMk/>
            <pc:sldMk cId="442405792" sldId="322"/>
            <ac:spMk id="19" creationId="{8D71EDA1-87BF-4D5D-AB79-F346FD19278A}"/>
          </ac:spMkLst>
        </pc:spChg>
        <pc:spChg chg="ad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21" creationId="{0E3596DD-156A-473E-9BB3-C6A29F7574E9}"/>
          </ac:spMkLst>
        </pc:spChg>
        <pc:spChg chg="add">
          <ac:chgData name="Antonello Paoletti" userId="9a2db7de-bd99-46a9-a0c9-1317678b3d56" providerId="ADAL" clId="{2942F8EC-72BA-3D44-AF43-AE22DFA6B681}" dt="2023-12-01T10:34:19.129" v="3458" actId="26606"/>
          <ac:spMkLst>
            <pc:docMk/>
            <pc:sldMk cId="442405792" sldId="322"/>
            <ac:spMk id="22" creationId="{2C46C4D6-C474-4E92-B52E-944C1118F7B6}"/>
          </ac:spMkLst>
        </pc:spChg>
        <pc:picChg chg="mod">
          <ac:chgData name="Antonello Paoletti" userId="9a2db7de-bd99-46a9-a0c9-1317678b3d56" providerId="ADAL" clId="{2942F8EC-72BA-3D44-AF43-AE22DFA6B681}" dt="2023-12-01T10:34:19.129" v="3458" actId="26606"/>
          <ac:picMkLst>
            <pc:docMk/>
            <pc:sldMk cId="442405792" sldId="322"/>
            <ac:picMk id="4" creationId="{0B51B1C3-E71E-68D5-B539-32AABA493582}"/>
          </ac:picMkLst>
        </pc:picChg>
      </pc:sldChg>
      <pc:sldChg chg="del ord">
        <pc:chgData name="Antonello Paoletti" userId="9a2db7de-bd99-46a9-a0c9-1317678b3d56" providerId="ADAL" clId="{2942F8EC-72BA-3D44-AF43-AE22DFA6B681}" dt="2023-12-01T10:24:42.417" v="3314" actId="2696"/>
        <pc:sldMkLst>
          <pc:docMk/>
          <pc:sldMk cId="2267855119" sldId="323"/>
        </pc:sldMkLst>
      </pc:sldChg>
      <pc:sldChg chg="modSp mod">
        <pc:chgData name="Antonello Paoletti" userId="9a2db7de-bd99-46a9-a0c9-1317678b3d56" providerId="ADAL" clId="{2942F8EC-72BA-3D44-AF43-AE22DFA6B681}" dt="2023-12-01T09:44:00.671" v="710" actId="20577"/>
        <pc:sldMkLst>
          <pc:docMk/>
          <pc:sldMk cId="1414623467" sldId="324"/>
        </pc:sldMkLst>
        <pc:spChg chg="mod">
          <ac:chgData name="Antonello Paoletti" userId="9a2db7de-bd99-46a9-a0c9-1317678b3d56" providerId="ADAL" clId="{2942F8EC-72BA-3D44-AF43-AE22DFA6B681}" dt="2023-11-30T15:24:37.248" v="0" actId="113"/>
          <ac:spMkLst>
            <pc:docMk/>
            <pc:sldMk cId="1414623467" sldId="324"/>
            <ac:spMk id="84" creationId="{E7AAD5F9-E8B9-6D16-B4DC-8572A5A70642}"/>
          </ac:spMkLst>
        </pc:spChg>
        <pc:spChg chg="mod">
          <ac:chgData name="Antonello Paoletti" userId="9a2db7de-bd99-46a9-a0c9-1317678b3d56" providerId="ADAL" clId="{2942F8EC-72BA-3D44-AF43-AE22DFA6B681}" dt="2023-11-30T15:25:08.304" v="47" actId="113"/>
          <ac:spMkLst>
            <pc:docMk/>
            <pc:sldMk cId="1414623467" sldId="324"/>
            <ac:spMk id="85" creationId="{B8DD016B-5473-B5C7-6BFE-B180D8848C5E}"/>
          </ac:spMkLst>
        </pc:spChg>
        <pc:spChg chg="mod">
          <ac:chgData name="Antonello Paoletti" userId="9a2db7de-bd99-46a9-a0c9-1317678b3d56" providerId="ADAL" clId="{2942F8EC-72BA-3D44-AF43-AE22DFA6B681}" dt="2023-11-30T16:11:06.182" v="121" actId="20577"/>
          <ac:spMkLst>
            <pc:docMk/>
            <pc:sldMk cId="1414623467" sldId="324"/>
            <ac:spMk id="86" creationId="{4D2E559C-030A-AC2F-EE5A-BCB4BDB526CF}"/>
          </ac:spMkLst>
        </pc:spChg>
        <pc:spChg chg="mod">
          <ac:chgData name="Antonello Paoletti" userId="9a2db7de-bd99-46a9-a0c9-1317678b3d56" providerId="ADAL" clId="{2942F8EC-72BA-3D44-AF43-AE22DFA6B681}" dt="2023-12-01T09:44:00.671" v="710" actId="20577"/>
          <ac:spMkLst>
            <pc:docMk/>
            <pc:sldMk cId="1414623467" sldId="324"/>
            <ac:spMk id="87" creationId="{4A654001-CBAE-1F9F-D3A3-E17146500825}"/>
          </ac:spMkLst>
        </pc:spChg>
      </pc:sldChg>
      <pc:sldChg chg="addSp delSp modSp add mod">
        <pc:chgData name="Antonello Paoletti" userId="9a2db7de-bd99-46a9-a0c9-1317678b3d56" providerId="ADAL" clId="{2942F8EC-72BA-3D44-AF43-AE22DFA6B681}" dt="2023-12-01T10:17:30.924" v="2965" actId="20577"/>
        <pc:sldMkLst>
          <pc:docMk/>
          <pc:sldMk cId="1722641041" sldId="330"/>
        </pc:sldMkLst>
        <pc:spChg chg="mod">
          <ac:chgData name="Antonello Paoletti" userId="9a2db7de-bd99-46a9-a0c9-1317678b3d56" providerId="ADAL" clId="{2942F8EC-72BA-3D44-AF43-AE22DFA6B681}" dt="2023-12-01T09:44:27.498" v="736" actId="20577"/>
          <ac:spMkLst>
            <pc:docMk/>
            <pc:sldMk cId="1722641041" sldId="330"/>
            <ac:spMk id="2" creationId="{27795232-9730-A9F5-B1E8-E4187557678E}"/>
          </ac:spMkLst>
        </pc:spChg>
        <pc:spChg chg="mod">
          <ac:chgData name="Antonello Paoletti" userId="9a2db7de-bd99-46a9-a0c9-1317678b3d56" providerId="ADAL" clId="{2942F8EC-72BA-3D44-AF43-AE22DFA6B681}" dt="2023-12-01T09:47:52.976" v="805" actId="20577"/>
          <ac:spMkLst>
            <pc:docMk/>
            <pc:sldMk cId="1722641041" sldId="330"/>
            <ac:spMk id="3" creationId="{4543ACC5-25B1-5B9D-8099-AA89EBD5780D}"/>
          </ac:spMkLst>
        </pc:spChg>
        <pc:spChg chg="add mod">
          <ac:chgData name="Antonello Paoletti" userId="9a2db7de-bd99-46a9-a0c9-1317678b3d56" providerId="ADAL" clId="{2942F8EC-72BA-3D44-AF43-AE22DFA6B681}" dt="2023-12-01T09:48:43.492" v="808" actId="20577"/>
          <ac:spMkLst>
            <pc:docMk/>
            <pc:sldMk cId="1722641041" sldId="330"/>
            <ac:spMk id="4" creationId="{73693A53-554F-37A5-CDBA-8BC1427FBC2B}"/>
          </ac:spMkLst>
        </pc:spChg>
        <pc:spChg chg="add mod">
          <ac:chgData name="Antonello Paoletti" userId="9a2db7de-bd99-46a9-a0c9-1317678b3d56" providerId="ADAL" clId="{2942F8EC-72BA-3D44-AF43-AE22DFA6B681}" dt="2023-12-01T09:55:13.457" v="925" actId="20577"/>
          <ac:spMkLst>
            <pc:docMk/>
            <pc:sldMk cId="1722641041" sldId="330"/>
            <ac:spMk id="5" creationId="{1DF8DA87-E47B-9763-DB75-4BC15BD3DBA0}"/>
          </ac:spMkLst>
        </pc:spChg>
        <pc:spChg chg="mod">
          <ac:chgData name="Antonello Paoletti" userId="9a2db7de-bd99-46a9-a0c9-1317678b3d56" providerId="ADAL" clId="{2942F8EC-72BA-3D44-AF43-AE22DFA6B681}" dt="2023-12-01T09:52:57.190" v="910" actId="166"/>
          <ac:spMkLst>
            <pc:docMk/>
            <pc:sldMk cId="1722641041" sldId="330"/>
            <ac:spMk id="6" creationId="{18ABE8AC-AE58-4B72-3558-5682FECADA8A}"/>
          </ac:spMkLst>
        </pc:spChg>
        <pc:spChg chg="del">
          <ac:chgData name="Antonello Paoletti" userId="9a2db7de-bd99-46a9-a0c9-1317678b3d56" providerId="ADAL" clId="{2942F8EC-72BA-3D44-AF43-AE22DFA6B681}" dt="2023-11-30T17:27:10.381" v="312" actId="478"/>
          <ac:spMkLst>
            <pc:docMk/>
            <pc:sldMk cId="1722641041" sldId="330"/>
            <ac:spMk id="7" creationId="{20184F40-AD7C-6067-3DDA-9B53EB2C754F}"/>
          </ac:spMkLst>
        </pc:spChg>
        <pc:spChg chg="add del mod">
          <ac:chgData name="Antonello Paoletti" userId="9a2db7de-bd99-46a9-a0c9-1317678b3d56" providerId="ADAL" clId="{2942F8EC-72BA-3D44-AF43-AE22DFA6B681}" dt="2023-12-01T09:46:12.794" v="757"/>
          <ac:spMkLst>
            <pc:docMk/>
            <pc:sldMk cId="1722641041" sldId="330"/>
            <ac:spMk id="7" creationId="{73982A5B-F9EC-1420-F7B0-229A2EC01FC7}"/>
          </ac:spMkLst>
        </pc:spChg>
        <pc:spChg chg="add mod">
          <ac:chgData name="Antonello Paoletti" userId="9a2db7de-bd99-46a9-a0c9-1317678b3d56" providerId="ADAL" clId="{2942F8EC-72BA-3D44-AF43-AE22DFA6B681}" dt="2023-12-01T09:55:16.786" v="930" actId="20577"/>
          <ac:spMkLst>
            <pc:docMk/>
            <pc:sldMk cId="1722641041" sldId="330"/>
            <ac:spMk id="11" creationId="{658191E7-66E8-EED5-7385-BB4CEA9B4800}"/>
          </ac:spMkLst>
        </pc:spChg>
        <pc:spChg chg="mod">
          <ac:chgData name="Antonello Paoletti" userId="9a2db7de-bd99-46a9-a0c9-1317678b3d56" providerId="ADAL" clId="{2942F8EC-72BA-3D44-AF43-AE22DFA6B681}" dt="2023-11-30T15:51:51.202" v="85" actId="20577"/>
          <ac:spMkLst>
            <pc:docMk/>
            <pc:sldMk cId="1722641041" sldId="330"/>
            <ac:spMk id="12" creationId="{AA8201F6-06E2-EECB-17E9-F9F90ECB5D0E}"/>
          </ac:spMkLst>
        </pc:spChg>
        <pc:spChg chg="add del mod">
          <ac:chgData name="Antonello Paoletti" userId="9a2db7de-bd99-46a9-a0c9-1317678b3d56" providerId="ADAL" clId="{2942F8EC-72BA-3D44-AF43-AE22DFA6B681}" dt="2023-12-01T09:56:25.925" v="980" actId="20577"/>
          <ac:spMkLst>
            <pc:docMk/>
            <pc:sldMk cId="1722641041" sldId="330"/>
            <ac:spMk id="13" creationId="{A842D23B-6499-AE85-669E-1B90F705CF28}"/>
          </ac:spMkLst>
        </pc:spChg>
        <pc:spChg chg="add mod">
          <ac:chgData name="Antonello Paoletti" userId="9a2db7de-bd99-46a9-a0c9-1317678b3d56" providerId="ADAL" clId="{2942F8EC-72BA-3D44-AF43-AE22DFA6B681}" dt="2023-12-01T09:56:14.208" v="978" actId="20577"/>
          <ac:spMkLst>
            <pc:docMk/>
            <pc:sldMk cId="1722641041" sldId="330"/>
            <ac:spMk id="14" creationId="{05114005-EDDA-F9B0-6E3F-430D3FA3B949}"/>
          </ac:spMkLst>
        </pc:spChg>
        <pc:spChg chg="add del mod">
          <ac:chgData name="Antonello Paoletti" userId="9a2db7de-bd99-46a9-a0c9-1317678b3d56" providerId="ADAL" clId="{2942F8EC-72BA-3D44-AF43-AE22DFA6B681}" dt="2023-11-30T17:26:09.406" v="148" actId="478"/>
          <ac:spMkLst>
            <pc:docMk/>
            <pc:sldMk cId="1722641041" sldId="330"/>
            <ac:spMk id="14" creationId="{68ADB3D2-DFE2-C5E1-49F3-10195A9AC3CD}"/>
          </ac:spMkLst>
        </pc:spChg>
        <pc:spChg chg="add mod">
          <ac:chgData name="Antonello Paoletti" userId="9a2db7de-bd99-46a9-a0c9-1317678b3d56" providerId="ADAL" clId="{2942F8EC-72BA-3D44-AF43-AE22DFA6B681}" dt="2023-12-01T09:56:28.398" v="982" actId="20577"/>
          <ac:spMkLst>
            <pc:docMk/>
            <pc:sldMk cId="1722641041" sldId="330"/>
            <ac:spMk id="16" creationId="{0E6607C9-B3C6-837D-A874-05BF995CD2B2}"/>
          </ac:spMkLst>
        </pc:spChg>
        <pc:spChg chg="add del mod">
          <ac:chgData name="Antonello Paoletti" userId="9a2db7de-bd99-46a9-a0c9-1317678b3d56" providerId="ADAL" clId="{2942F8EC-72BA-3D44-AF43-AE22DFA6B681}" dt="2023-11-30T17:26:49.438" v="296"/>
          <ac:spMkLst>
            <pc:docMk/>
            <pc:sldMk cId="1722641041" sldId="330"/>
            <ac:spMk id="17" creationId="{D2C75FA2-DDD1-14AA-4F98-FFF2093D291E}"/>
          </ac:spMkLst>
        </pc:spChg>
        <pc:spChg chg="add del mod">
          <ac:chgData name="Antonello Paoletti" userId="9a2db7de-bd99-46a9-a0c9-1317678b3d56" providerId="ADAL" clId="{2942F8EC-72BA-3D44-AF43-AE22DFA6B681}" dt="2023-11-30T17:26:50.353" v="298"/>
          <ac:spMkLst>
            <pc:docMk/>
            <pc:sldMk cId="1722641041" sldId="330"/>
            <ac:spMk id="18" creationId="{B6D750A3-19E8-8167-481D-7F19D6958F9B}"/>
          </ac:spMkLst>
        </pc:spChg>
        <pc:spChg chg="add del mod">
          <ac:chgData name="Antonello Paoletti" userId="9a2db7de-bd99-46a9-a0c9-1317678b3d56" providerId="ADAL" clId="{2942F8EC-72BA-3D44-AF43-AE22DFA6B681}" dt="2023-12-01T09:49:08.302" v="810" actId="478"/>
          <ac:spMkLst>
            <pc:docMk/>
            <pc:sldMk cId="1722641041" sldId="330"/>
            <ac:spMk id="18" creationId="{D6CCEB92-11F2-903C-2DE7-3B5577F798C2}"/>
          </ac:spMkLst>
        </pc:spChg>
        <pc:spChg chg="add del mod">
          <ac:chgData name="Antonello Paoletti" userId="9a2db7de-bd99-46a9-a0c9-1317678b3d56" providerId="ADAL" clId="{2942F8EC-72BA-3D44-AF43-AE22DFA6B681}" dt="2023-12-01T09:49:30.468" v="814"/>
          <ac:spMkLst>
            <pc:docMk/>
            <pc:sldMk cId="1722641041" sldId="330"/>
            <ac:spMk id="19" creationId="{BACBC224-C53F-9BA8-4467-98F623F1747C}"/>
          </ac:spMkLst>
        </pc:spChg>
        <pc:spChg chg="del">
          <ac:chgData name="Antonello Paoletti" userId="9a2db7de-bd99-46a9-a0c9-1317678b3d56" providerId="ADAL" clId="{2942F8EC-72BA-3D44-AF43-AE22DFA6B681}" dt="2023-11-30T17:27:08.105" v="311" actId="478"/>
          <ac:spMkLst>
            <pc:docMk/>
            <pc:sldMk cId="1722641041" sldId="330"/>
            <ac:spMk id="20" creationId="{7C02D92A-AA03-D4D6-158E-6A73FE9A9C4D}"/>
          </ac:spMkLst>
        </pc:spChg>
        <pc:spChg chg="add mod">
          <ac:chgData name="Antonello Paoletti" userId="9a2db7de-bd99-46a9-a0c9-1317678b3d56" providerId="ADAL" clId="{2942F8EC-72BA-3D44-AF43-AE22DFA6B681}" dt="2023-12-01T09:51:18.785" v="874" actId="20577"/>
          <ac:spMkLst>
            <pc:docMk/>
            <pc:sldMk cId="1722641041" sldId="330"/>
            <ac:spMk id="20" creationId="{FFE2B041-2CB4-13FC-50FC-AC924943E531}"/>
          </ac:spMkLst>
        </pc:spChg>
        <pc:spChg chg="add mod">
          <ac:chgData name="Antonello Paoletti" userId="9a2db7de-bd99-46a9-a0c9-1317678b3d56" providerId="ADAL" clId="{2942F8EC-72BA-3D44-AF43-AE22DFA6B681}" dt="2023-12-01T09:51:46.836" v="882" actId="20577"/>
          <ac:spMkLst>
            <pc:docMk/>
            <pc:sldMk cId="1722641041" sldId="330"/>
            <ac:spMk id="21" creationId="{84EEB019-A5DB-ACDB-BA2E-6837F28D2E4D}"/>
          </ac:spMkLst>
        </pc:spChg>
        <pc:spChg chg="add mod">
          <ac:chgData name="Antonello Paoletti" userId="9a2db7de-bd99-46a9-a0c9-1317678b3d56" providerId="ADAL" clId="{2942F8EC-72BA-3D44-AF43-AE22DFA6B681}" dt="2023-12-01T09:56:05.848" v="973" actId="20577"/>
          <ac:spMkLst>
            <pc:docMk/>
            <pc:sldMk cId="1722641041" sldId="330"/>
            <ac:spMk id="22" creationId="{14FFA878-7FD9-2711-79D1-68210C3CC286}"/>
          </ac:spMkLst>
        </pc:spChg>
        <pc:spChg chg="add mod">
          <ac:chgData name="Antonello Paoletti" userId="9a2db7de-bd99-46a9-a0c9-1317678b3d56" providerId="ADAL" clId="{2942F8EC-72BA-3D44-AF43-AE22DFA6B681}" dt="2023-12-01T10:17:30.924" v="2965" actId="20577"/>
          <ac:spMkLst>
            <pc:docMk/>
            <pc:sldMk cId="1722641041" sldId="330"/>
            <ac:spMk id="23" creationId="{98DDC5E5-E2EB-071B-F858-2870D2299BAC}"/>
          </ac:spMkLst>
        </pc:spChg>
        <pc:spChg chg="add mod">
          <ac:chgData name="Antonello Paoletti" userId="9a2db7de-bd99-46a9-a0c9-1317678b3d56" providerId="ADAL" clId="{2942F8EC-72BA-3D44-AF43-AE22DFA6B681}" dt="2023-12-01T09:55:42.118" v="955" actId="20577"/>
          <ac:spMkLst>
            <pc:docMk/>
            <pc:sldMk cId="1722641041" sldId="330"/>
            <ac:spMk id="24" creationId="{C30577FC-DC7C-83D7-EEEF-013650FB0D88}"/>
          </ac:spMkLst>
        </pc:spChg>
        <pc:spChg chg="add del mod">
          <ac:chgData name="Antonello Paoletti" userId="9a2db7de-bd99-46a9-a0c9-1317678b3d56" providerId="ADAL" clId="{2942F8EC-72BA-3D44-AF43-AE22DFA6B681}" dt="2023-12-01T09:52:40.565" v="908" actId="478"/>
          <ac:spMkLst>
            <pc:docMk/>
            <pc:sldMk cId="1722641041" sldId="330"/>
            <ac:spMk id="25" creationId="{07E57BD8-4D71-6A7C-9118-A2E132322ADD}"/>
          </ac:spMkLst>
        </pc:spChg>
        <pc:spChg chg="add mod">
          <ac:chgData name="Antonello Paoletti" userId="9a2db7de-bd99-46a9-a0c9-1317678b3d56" providerId="ADAL" clId="{2942F8EC-72BA-3D44-AF43-AE22DFA6B681}" dt="2023-12-01T10:17:04.526" v="2962" actId="20577"/>
          <ac:spMkLst>
            <pc:docMk/>
            <pc:sldMk cId="1722641041" sldId="330"/>
            <ac:spMk id="26" creationId="{D63DB3CA-7469-73E6-3174-5E11F47CDF85}"/>
          </ac:spMkLst>
        </pc:spChg>
        <pc:spChg chg="mod">
          <ac:chgData name="Antonello Paoletti" userId="9a2db7de-bd99-46a9-a0c9-1317678b3d56" providerId="ADAL" clId="{2942F8EC-72BA-3D44-AF43-AE22DFA6B681}" dt="2023-12-01T09:55:48.107" v="957" actId="20577"/>
          <ac:spMkLst>
            <pc:docMk/>
            <pc:sldMk cId="1722641041" sldId="330"/>
            <ac:spMk id="63" creationId="{E8844C07-BF90-F455-43AD-52E6A7B30967}"/>
          </ac:spMkLst>
        </pc:spChg>
        <pc:spChg chg="del">
          <ac:chgData name="Antonello Paoletti" userId="9a2db7de-bd99-46a9-a0c9-1317678b3d56" providerId="ADAL" clId="{2942F8EC-72BA-3D44-AF43-AE22DFA6B681}" dt="2023-11-30T17:00:52.033" v="142" actId="478"/>
          <ac:spMkLst>
            <pc:docMk/>
            <pc:sldMk cId="1722641041" sldId="330"/>
            <ac:spMk id="66" creationId="{7E4686B2-12FC-46AC-CFF5-2CB82753B53C}"/>
          </ac:spMkLst>
        </pc:spChg>
        <pc:cxnChg chg="del mod">
          <ac:chgData name="Antonello Paoletti" userId="9a2db7de-bd99-46a9-a0c9-1317678b3d56" providerId="ADAL" clId="{2942F8EC-72BA-3D44-AF43-AE22DFA6B681}" dt="2023-11-30T17:00:32.876" v="139" actId="478"/>
          <ac:cxnSpMkLst>
            <pc:docMk/>
            <pc:sldMk cId="1722641041" sldId="330"/>
            <ac:cxnSpMk id="4" creationId="{E698FA53-86C3-C364-E20D-F94F19BD895A}"/>
          </ac:cxnSpMkLst>
        </pc:cxnChg>
        <pc:cxnChg chg="del mod">
          <ac:chgData name="Antonello Paoletti" userId="9a2db7de-bd99-46a9-a0c9-1317678b3d56" providerId="ADAL" clId="{2942F8EC-72BA-3D44-AF43-AE22DFA6B681}" dt="2023-11-30T17:00:35.933" v="140" actId="478"/>
          <ac:cxnSpMkLst>
            <pc:docMk/>
            <pc:sldMk cId="1722641041" sldId="330"/>
            <ac:cxnSpMk id="15" creationId="{FD5CD663-F64F-B7DC-01F1-7AE67BC09570}"/>
          </ac:cxnSpMkLst>
        </pc:cxnChg>
        <pc:cxnChg chg="add">
          <ac:chgData name="Antonello Paoletti" userId="9a2db7de-bd99-46a9-a0c9-1317678b3d56" providerId="ADAL" clId="{2942F8EC-72BA-3D44-AF43-AE22DFA6B681}" dt="2023-12-01T09:48:17.157" v="806" actId="11529"/>
          <ac:cxnSpMkLst>
            <pc:docMk/>
            <pc:sldMk cId="1722641041" sldId="330"/>
            <ac:cxnSpMk id="17" creationId="{B76FBD88-2E8F-6250-6EDC-221B0094B842}"/>
          </ac:cxnSpMkLst>
        </pc:cxnChg>
        <pc:cxnChg chg="del">
          <ac:chgData name="Antonello Paoletti" userId="9a2db7de-bd99-46a9-a0c9-1317678b3d56" providerId="ADAL" clId="{2942F8EC-72BA-3D44-AF43-AE22DFA6B681}" dt="2023-11-30T17:27:14.957" v="314" actId="478"/>
          <ac:cxnSpMkLst>
            <pc:docMk/>
            <pc:sldMk cId="1722641041" sldId="330"/>
            <ac:cxnSpMk id="21" creationId="{A5E61F2D-B3BD-9BFB-599A-7B64DC27DFF1}"/>
          </ac:cxnSpMkLst>
        </pc:cxnChg>
        <pc:cxnChg chg="del">
          <ac:chgData name="Antonello Paoletti" userId="9a2db7de-bd99-46a9-a0c9-1317678b3d56" providerId="ADAL" clId="{2942F8EC-72BA-3D44-AF43-AE22DFA6B681}" dt="2023-11-30T17:27:12.759" v="313" actId="478"/>
          <ac:cxnSpMkLst>
            <pc:docMk/>
            <pc:sldMk cId="1722641041" sldId="330"/>
            <ac:cxnSpMk id="24" creationId="{25702382-89F9-DE35-FC4F-659C2F0DD384}"/>
          </ac:cxnSpMkLst>
        </pc:cxnChg>
      </pc:sldChg>
      <pc:sldChg chg="modSp add mod">
        <pc:chgData name="Antonello Paoletti" userId="9a2db7de-bd99-46a9-a0c9-1317678b3d56" providerId="ADAL" clId="{2942F8EC-72BA-3D44-AF43-AE22DFA6B681}" dt="2023-12-01T10:20:31.494" v="3051" actId="20577"/>
        <pc:sldMkLst>
          <pc:docMk/>
          <pc:sldMk cId="1617883656" sldId="331"/>
        </pc:sldMkLst>
        <pc:spChg chg="mod">
          <ac:chgData name="Antonello Paoletti" userId="9a2db7de-bd99-46a9-a0c9-1317678b3d56" providerId="ADAL" clId="{2942F8EC-72BA-3D44-AF43-AE22DFA6B681}" dt="2023-12-01T10:20:06.735" v="3040" actId="20577"/>
          <ac:spMkLst>
            <pc:docMk/>
            <pc:sldMk cId="1617883656" sldId="331"/>
            <ac:spMk id="4" creationId="{68A5E796-7EEB-AE51-ECAD-E71E4627ADE3}"/>
          </ac:spMkLst>
        </pc:spChg>
        <pc:spChg chg="mod">
          <ac:chgData name="Antonello Paoletti" userId="9a2db7de-bd99-46a9-a0c9-1317678b3d56" providerId="ADAL" clId="{2942F8EC-72BA-3D44-AF43-AE22DFA6B681}" dt="2023-11-30T17:27:39.260" v="317" actId="20577"/>
          <ac:spMkLst>
            <pc:docMk/>
            <pc:sldMk cId="1617883656" sldId="331"/>
            <ac:spMk id="5" creationId="{1736C054-6476-13F8-7997-653EC9A663D1}"/>
          </ac:spMkLst>
        </pc:spChg>
        <pc:spChg chg="mod">
          <ac:chgData name="Antonello Paoletti" userId="9a2db7de-bd99-46a9-a0c9-1317678b3d56" providerId="ADAL" clId="{2942F8EC-72BA-3D44-AF43-AE22DFA6B681}" dt="2023-12-01T10:20:31.494" v="3051" actId="20577"/>
          <ac:spMkLst>
            <pc:docMk/>
            <pc:sldMk cId="1617883656" sldId="331"/>
            <ac:spMk id="7" creationId="{1441D7D5-ED0B-8348-D04B-40B01B8E9CB1}"/>
          </ac:spMkLst>
        </pc:spChg>
        <pc:spChg chg="mod">
          <ac:chgData name="Antonello Paoletti" userId="9a2db7de-bd99-46a9-a0c9-1317678b3d56" providerId="ADAL" clId="{2942F8EC-72BA-3D44-AF43-AE22DFA6B681}" dt="2023-11-30T17:27:42.586" v="320" actId="20577"/>
          <ac:spMkLst>
            <pc:docMk/>
            <pc:sldMk cId="1617883656" sldId="331"/>
            <ac:spMk id="8" creationId="{13DFCD44-B7B9-DF97-A0E5-9FAD72A97F7A}"/>
          </ac:spMkLst>
        </pc:spChg>
        <pc:spChg chg="mod">
          <ac:chgData name="Antonello Paoletti" userId="9a2db7de-bd99-46a9-a0c9-1317678b3d56" providerId="ADAL" clId="{2942F8EC-72BA-3D44-AF43-AE22DFA6B681}" dt="2023-11-30T17:30:01.409" v="612" actId="20577"/>
          <ac:spMkLst>
            <pc:docMk/>
            <pc:sldMk cId="1617883656" sldId="331"/>
            <ac:spMk id="10" creationId="{55DEB923-449A-6353-47C4-DF6E39CFEAA7}"/>
          </ac:spMkLst>
        </pc:spChg>
        <pc:spChg chg="mod">
          <ac:chgData name="Antonello Paoletti" userId="9a2db7de-bd99-46a9-a0c9-1317678b3d56" providerId="ADAL" clId="{2942F8EC-72BA-3D44-AF43-AE22DFA6B681}" dt="2023-11-30T17:27:54.175" v="330" actId="20577"/>
          <ac:spMkLst>
            <pc:docMk/>
            <pc:sldMk cId="1617883656" sldId="331"/>
            <ac:spMk id="11" creationId="{FBCCE661-94E3-F8D0-BE78-317AA095B81D}"/>
          </ac:spMkLst>
        </pc:spChg>
      </pc:sldChg>
      <pc:sldChg chg="add">
        <pc:chgData name="Antonello Paoletti" userId="9a2db7de-bd99-46a9-a0c9-1317678b3d56" providerId="ADAL" clId="{2942F8EC-72BA-3D44-AF43-AE22DFA6B681}" dt="2023-11-30T15:51:39.688" v="65"/>
        <pc:sldMkLst>
          <pc:docMk/>
          <pc:sldMk cId="1330721852" sldId="332"/>
        </pc:sldMkLst>
      </pc:sldChg>
      <pc:sldChg chg="modSp add mod">
        <pc:chgData name="Antonello Paoletti" userId="9a2db7de-bd99-46a9-a0c9-1317678b3d56" providerId="ADAL" clId="{2942F8EC-72BA-3D44-AF43-AE22DFA6B681}" dt="2023-12-01T10:24:30.453" v="3312" actId="20577"/>
        <pc:sldMkLst>
          <pc:docMk/>
          <pc:sldMk cId="1975213247" sldId="335"/>
        </pc:sldMkLst>
        <pc:spChg chg="mod">
          <ac:chgData name="Antonello Paoletti" userId="9a2db7de-bd99-46a9-a0c9-1317678b3d56" providerId="ADAL" clId="{2942F8EC-72BA-3D44-AF43-AE22DFA6B681}" dt="2023-12-01T10:21:15.234" v="3098" actId="20577"/>
          <ac:spMkLst>
            <pc:docMk/>
            <pc:sldMk cId="1975213247" sldId="335"/>
            <ac:spMk id="5" creationId="{6883B901-7FAD-91D4-A8FF-4CC1A996D6FB}"/>
          </ac:spMkLst>
        </pc:spChg>
        <pc:spChg chg="mod">
          <ac:chgData name="Antonello Paoletti" userId="9a2db7de-bd99-46a9-a0c9-1317678b3d56" providerId="ADAL" clId="{2942F8EC-72BA-3D44-AF43-AE22DFA6B681}" dt="2023-12-01T10:23:34.874" v="3197" actId="114"/>
          <ac:spMkLst>
            <pc:docMk/>
            <pc:sldMk cId="1975213247" sldId="335"/>
            <ac:spMk id="8" creationId="{DF7B87C3-7C8A-9B97-AD08-92538C2A092B}"/>
          </ac:spMkLst>
        </pc:spChg>
        <pc:spChg chg="mod">
          <ac:chgData name="Antonello Paoletti" userId="9a2db7de-bd99-46a9-a0c9-1317678b3d56" providerId="ADAL" clId="{2942F8EC-72BA-3D44-AF43-AE22DFA6B681}" dt="2023-12-01T10:24:30.453" v="3312" actId="20577"/>
          <ac:spMkLst>
            <pc:docMk/>
            <pc:sldMk cId="1975213247" sldId="335"/>
            <ac:spMk id="11" creationId="{B1B14339-53FD-9A72-E50D-B63E61230A48}"/>
          </ac:spMkLst>
        </pc:spChg>
        <pc:spChg chg="mod">
          <ac:chgData name="Antonello Paoletti" userId="9a2db7de-bd99-46a9-a0c9-1317678b3d56" providerId="ADAL" clId="{2942F8EC-72BA-3D44-AF43-AE22DFA6B681}" dt="2023-12-01T09:58:51.121" v="1059" actId="20577"/>
          <ac:spMkLst>
            <pc:docMk/>
            <pc:sldMk cId="1975213247" sldId="335"/>
            <ac:spMk id="13" creationId="{1542E9E5-4B5B-0156-AF41-C1D6C5436C2A}"/>
          </ac:spMkLst>
        </pc:spChg>
      </pc:sldChg>
      <pc:sldChg chg="modSp add mod">
        <pc:chgData name="Antonello Paoletti" userId="9a2db7de-bd99-46a9-a0c9-1317678b3d56" providerId="ADAL" clId="{2942F8EC-72BA-3D44-AF43-AE22DFA6B681}" dt="2023-12-01T10:25:52.416" v="3342" actId="115"/>
        <pc:sldMkLst>
          <pc:docMk/>
          <pc:sldMk cId="3270499044" sldId="336"/>
        </pc:sldMkLst>
        <pc:spChg chg="mod">
          <ac:chgData name="Antonello Paoletti" userId="9a2db7de-bd99-46a9-a0c9-1317678b3d56" providerId="ADAL" clId="{2942F8EC-72BA-3D44-AF43-AE22DFA6B681}" dt="2023-12-01T10:25:37.928" v="3341" actId="115"/>
          <ac:spMkLst>
            <pc:docMk/>
            <pc:sldMk cId="3270499044" sldId="336"/>
            <ac:spMk id="5" creationId="{6883B901-7FAD-91D4-A8FF-4CC1A996D6FB}"/>
          </ac:spMkLst>
        </pc:spChg>
        <pc:spChg chg="mod">
          <ac:chgData name="Antonello Paoletti" userId="9a2db7de-bd99-46a9-a0c9-1317678b3d56" providerId="ADAL" clId="{2942F8EC-72BA-3D44-AF43-AE22DFA6B681}" dt="2023-12-01T10:15:29.153" v="2928" actId="20577"/>
          <ac:spMkLst>
            <pc:docMk/>
            <pc:sldMk cId="3270499044" sldId="336"/>
            <ac:spMk id="8" creationId="{DF7B87C3-7C8A-9B97-AD08-92538C2A092B}"/>
          </ac:spMkLst>
        </pc:spChg>
        <pc:spChg chg="mod">
          <ac:chgData name="Antonello Paoletti" userId="9a2db7de-bd99-46a9-a0c9-1317678b3d56" providerId="ADAL" clId="{2942F8EC-72BA-3D44-AF43-AE22DFA6B681}" dt="2023-12-01T10:25:52.416" v="3342" actId="115"/>
          <ac:spMkLst>
            <pc:docMk/>
            <pc:sldMk cId="3270499044" sldId="336"/>
            <ac:spMk id="11" creationId="{B1B14339-53FD-9A72-E50D-B63E61230A48}"/>
          </ac:spMkLst>
        </pc:spChg>
        <pc:spChg chg="mod">
          <ac:chgData name="Antonello Paoletti" userId="9a2db7de-bd99-46a9-a0c9-1317678b3d56" providerId="ADAL" clId="{2942F8EC-72BA-3D44-AF43-AE22DFA6B681}" dt="2023-12-01T10:08:51.460" v="2071" actId="14100"/>
          <ac:spMkLst>
            <pc:docMk/>
            <pc:sldMk cId="3270499044" sldId="336"/>
            <ac:spMk id="13" creationId="{1542E9E5-4B5B-0156-AF41-C1D6C5436C2A}"/>
          </ac:spMkLst>
        </pc:spChg>
      </pc:sldChg>
      <pc:sldChg chg="addSp delSp modSp new mod setBg">
        <pc:chgData name="Antonello Paoletti" userId="9a2db7de-bd99-46a9-a0c9-1317678b3d56" providerId="ADAL" clId="{2942F8EC-72BA-3D44-AF43-AE22DFA6B681}" dt="2023-12-01T10:31:57.308" v="3420" actId="20577"/>
        <pc:sldMkLst>
          <pc:docMk/>
          <pc:sldMk cId="3260515551" sldId="337"/>
        </pc:sldMkLst>
        <pc:spChg chg="mod">
          <ac:chgData name="Antonello Paoletti" userId="9a2db7de-bd99-46a9-a0c9-1317678b3d56" providerId="ADAL" clId="{2942F8EC-72BA-3D44-AF43-AE22DFA6B681}" dt="2023-12-01T10:31:57.308" v="3420" actId="20577"/>
          <ac:spMkLst>
            <pc:docMk/>
            <pc:sldMk cId="3260515551" sldId="337"/>
            <ac:spMk id="2" creationId="{85BC6E25-DE80-3F01-4C5D-5D4F17F11B99}"/>
          </ac:spMkLst>
        </pc:spChg>
        <pc:spChg chg="del">
          <ac:chgData name="Antonello Paoletti" userId="9a2db7de-bd99-46a9-a0c9-1317678b3d56" providerId="ADAL" clId="{2942F8EC-72BA-3D44-AF43-AE22DFA6B681}" dt="2023-12-01T10:30:15.017" v="3402" actId="478"/>
          <ac:spMkLst>
            <pc:docMk/>
            <pc:sldMk cId="3260515551" sldId="337"/>
            <ac:spMk id="3" creationId="{EC5CF37B-4AB2-1504-E075-E8D4BD50DB23}"/>
          </ac:spMkLst>
        </pc:spChg>
        <pc:spChg chg="add del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0" creationId="{D4771268-CB57-404A-9271-370EB28F6090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5" creationId="{A8384FB5-9ADC-4DDC-881B-597D56F5B15D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7" creationId="{91E5A9A7-95C6-4F4F-B00E-C82E07FE62EF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19" creationId="{D07DD2DE-F619-49DD-B5E7-03A290FF4ED1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21" creationId="{85149191-5F60-4A28-AAFF-039F96B0F3EC}"/>
          </ac:spMkLst>
        </pc:spChg>
        <pc:spChg chg="add">
          <ac:chgData name="Antonello Paoletti" userId="9a2db7de-bd99-46a9-a0c9-1317678b3d56" providerId="ADAL" clId="{2942F8EC-72BA-3D44-AF43-AE22DFA6B681}" dt="2023-12-01T10:31:44.680" v="3408" actId="26606"/>
          <ac:spMkLst>
            <pc:docMk/>
            <pc:sldMk cId="3260515551" sldId="337"/>
            <ac:spMk id="23" creationId="{F8260ED5-17F7-4158-B241-D51DD4CF1B7E}"/>
          </ac:spMkLst>
        </pc:spChg>
        <pc:picChg chg="add mod">
          <ac:chgData name="Antonello Paoletti" userId="9a2db7de-bd99-46a9-a0c9-1317678b3d56" providerId="ADAL" clId="{2942F8EC-72BA-3D44-AF43-AE22DFA6B681}" dt="2023-12-01T10:31:44.680" v="3408" actId="26606"/>
          <ac:picMkLst>
            <pc:docMk/>
            <pc:sldMk cId="3260515551" sldId="337"/>
            <ac:picMk id="5" creationId="{B24C8995-8F69-8502-4D47-4E1E604D41BF}"/>
          </ac:picMkLst>
        </pc:picChg>
      </pc:sldChg>
      <pc:sldChg chg="addSp delSp modSp new mod setBg">
        <pc:chgData name="Antonello Paoletti" userId="9a2db7de-bd99-46a9-a0c9-1317678b3d56" providerId="ADAL" clId="{2942F8EC-72BA-3D44-AF43-AE22DFA6B681}" dt="2023-12-01T10:36:05.268" v="3489" actId="20577"/>
        <pc:sldMkLst>
          <pc:docMk/>
          <pc:sldMk cId="3725428376" sldId="338"/>
        </pc:sldMkLst>
        <pc:spChg chg="mod">
          <ac:chgData name="Antonello Paoletti" userId="9a2db7de-bd99-46a9-a0c9-1317678b3d56" providerId="ADAL" clId="{2942F8EC-72BA-3D44-AF43-AE22DFA6B681}" dt="2023-12-01T10:36:05.268" v="3489" actId="20577"/>
          <ac:spMkLst>
            <pc:docMk/>
            <pc:sldMk cId="3725428376" sldId="338"/>
            <ac:spMk id="2" creationId="{85B6C483-88C9-D9C9-3227-5BB85885703D}"/>
          </ac:spMkLst>
        </pc:spChg>
        <pc:spChg chg="del">
          <ac:chgData name="Antonello Paoletti" userId="9a2db7de-bd99-46a9-a0c9-1317678b3d56" providerId="ADAL" clId="{2942F8EC-72BA-3D44-AF43-AE22DFA6B681}" dt="2023-12-01T10:33:32.905" v="3449" actId="478"/>
          <ac:spMkLst>
            <pc:docMk/>
            <pc:sldMk cId="3725428376" sldId="338"/>
            <ac:spMk id="3" creationId="{AEDB318E-B6C3-C970-A50B-5D9B75DEF0EE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0" creationId="{A8384FB5-9ADC-4DDC-881B-597D56F5B15D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2" creationId="{91E5A9A7-95C6-4F4F-B00E-C82E07FE62EF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4" creationId="{D07DD2DE-F619-49DD-B5E7-03A290FF4ED1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6" creationId="{85149191-5F60-4A28-AAFF-039F96B0F3EC}"/>
          </ac:spMkLst>
        </pc:spChg>
        <pc:spChg chg="add del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18" creationId="{F8260ED5-17F7-4158-B241-D51DD4CF1B7E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3" creationId="{2151139A-886F-4B97-8815-729AD3831BBD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5" creationId="{AB5E08C4-8CDD-4623-A5B8-E998C6DEE3B7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7" creationId="{15F33878-D502-4FFA-8ACE-F2AECDB2A23F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29" creationId="{D3539FEE-81D3-4406-802E-60B20B16F4F6}"/>
          </ac:spMkLst>
        </pc:spChg>
        <pc:spChg chg="add">
          <ac:chgData name="Antonello Paoletti" userId="9a2db7de-bd99-46a9-a0c9-1317678b3d56" providerId="ADAL" clId="{2942F8EC-72BA-3D44-AF43-AE22DFA6B681}" dt="2023-12-01T10:35:35.969" v="3462" actId="26606"/>
          <ac:spMkLst>
            <pc:docMk/>
            <pc:sldMk cId="3725428376" sldId="338"/>
            <ac:spMk id="31" creationId="{DC701763-729E-462F-A5A8-E0DEFEB1E2E4}"/>
          </ac:spMkLst>
        </pc:spChg>
        <pc:picChg chg="add mod">
          <ac:chgData name="Antonello Paoletti" userId="9a2db7de-bd99-46a9-a0c9-1317678b3d56" providerId="ADAL" clId="{2942F8EC-72BA-3D44-AF43-AE22DFA6B681}" dt="2023-12-01T10:35:35.969" v="3462" actId="26606"/>
          <ac:picMkLst>
            <pc:docMk/>
            <pc:sldMk cId="3725428376" sldId="338"/>
            <ac:picMk id="5" creationId="{ACC50859-2E18-5232-E89C-7AFAA778073D}"/>
          </ac:picMkLst>
        </pc:picChg>
        <pc:picChg chg="add mod">
          <ac:chgData name="Antonello Paoletti" userId="9a2db7de-bd99-46a9-a0c9-1317678b3d56" providerId="ADAL" clId="{2942F8EC-72BA-3D44-AF43-AE22DFA6B681}" dt="2023-12-01T10:35:35.969" v="3462" actId="26606"/>
          <ac:picMkLst>
            <pc:docMk/>
            <pc:sldMk cId="3725428376" sldId="338"/>
            <ac:picMk id="7" creationId="{65210539-E26A-DC4C-B8B1-7A44E54D2BB4}"/>
          </ac:picMkLst>
        </pc:picChg>
      </pc:sldChg>
      <pc:sldChg chg="addSp delSp modSp new mod">
        <pc:chgData name="Antonello Paoletti" userId="9a2db7de-bd99-46a9-a0c9-1317678b3d56" providerId="ADAL" clId="{2942F8EC-72BA-3D44-AF43-AE22DFA6B681}" dt="2023-12-01T10:53:37.761" v="5129" actId="313"/>
        <pc:sldMkLst>
          <pc:docMk/>
          <pc:sldMk cId="1050764186" sldId="339"/>
        </pc:sldMkLst>
        <pc:spChg chg="mod">
          <ac:chgData name="Antonello Paoletti" userId="9a2db7de-bd99-46a9-a0c9-1317678b3d56" providerId="ADAL" clId="{2942F8EC-72BA-3D44-AF43-AE22DFA6B681}" dt="2023-12-01T10:38:23.674" v="3524" actId="20577"/>
          <ac:spMkLst>
            <pc:docMk/>
            <pc:sldMk cId="1050764186" sldId="339"/>
            <ac:spMk id="2" creationId="{D1595541-45A7-A4D4-B2C7-4C9E9B0EA215}"/>
          </ac:spMkLst>
        </pc:spChg>
        <pc:spChg chg="mod">
          <ac:chgData name="Antonello Paoletti" userId="9a2db7de-bd99-46a9-a0c9-1317678b3d56" providerId="ADAL" clId="{2942F8EC-72BA-3D44-AF43-AE22DFA6B681}" dt="2023-12-01T10:53:37.761" v="5129" actId="313"/>
          <ac:spMkLst>
            <pc:docMk/>
            <pc:sldMk cId="1050764186" sldId="339"/>
            <ac:spMk id="3" creationId="{97845B6E-3DDE-2ACE-D96A-385D798D2F2F}"/>
          </ac:spMkLst>
        </pc:spChg>
        <pc:picChg chg="add del mod">
          <ac:chgData name="Antonello Paoletti" userId="9a2db7de-bd99-46a9-a0c9-1317678b3d56" providerId="ADAL" clId="{2942F8EC-72BA-3D44-AF43-AE22DFA6B681}" dt="2023-12-01T10:49:19.975" v="4751" actId="478"/>
          <ac:picMkLst>
            <pc:docMk/>
            <pc:sldMk cId="1050764186" sldId="339"/>
            <ac:picMk id="5" creationId="{29975461-8289-DDDF-A86C-FAB4445FA685}"/>
          </ac:picMkLst>
        </pc:picChg>
      </pc:sldChg>
      <pc:sldChg chg="modSp add del mod ord">
        <pc:chgData name="Antonello Paoletti" userId="9a2db7de-bd99-46a9-a0c9-1317678b3d56" providerId="ADAL" clId="{2942F8EC-72BA-3D44-AF43-AE22DFA6B681}" dt="2023-12-01T10:53:27.630" v="5128" actId="2696"/>
        <pc:sldMkLst>
          <pc:docMk/>
          <pc:sldMk cId="696373787" sldId="340"/>
        </pc:sldMkLst>
        <pc:spChg chg="mod">
          <ac:chgData name="Antonello Paoletti" userId="9a2db7de-bd99-46a9-a0c9-1317678b3d56" providerId="ADAL" clId="{2942F8EC-72BA-3D44-AF43-AE22DFA6B681}" dt="2023-12-01T10:53:16.532" v="5127"/>
          <ac:spMkLst>
            <pc:docMk/>
            <pc:sldMk cId="696373787" sldId="340"/>
            <ac:spMk id="5" creationId="{6883B901-7FAD-91D4-A8FF-4CC1A996D6FB}"/>
          </ac:spMkLst>
        </pc:spChg>
        <pc:spChg chg="mod">
          <ac:chgData name="Antonello Paoletti" userId="9a2db7de-bd99-46a9-a0c9-1317678b3d56" providerId="ADAL" clId="{2942F8EC-72BA-3D44-AF43-AE22DFA6B681}" dt="2023-12-01T10:53:05.604" v="5126" actId="20577"/>
          <ac:spMkLst>
            <pc:docMk/>
            <pc:sldMk cId="696373787" sldId="340"/>
            <ac:spMk id="6" creationId="{65F9E5D8-A6DD-B8EE-2B8C-604092150C10}"/>
          </ac:spMkLst>
        </pc:spChg>
        <pc:spChg chg="mod">
          <ac:chgData name="Antonello Paoletti" userId="9a2db7de-bd99-46a9-a0c9-1317678b3d56" providerId="ADAL" clId="{2942F8EC-72BA-3D44-AF43-AE22DFA6B681}" dt="2023-12-01T10:49:48.246" v="4756" actId="20577"/>
          <ac:spMkLst>
            <pc:docMk/>
            <pc:sldMk cId="696373787" sldId="340"/>
            <ac:spMk id="13" creationId="{1542E9E5-4B5B-0156-AF41-C1D6C5436C2A}"/>
          </ac:spMkLst>
        </pc:spChg>
      </pc:sldChg>
    </pc:docChg>
  </pc:docChgLst>
  <pc:docChgLst>
    <pc:chgData name="Francesco Serafini" userId="2491bc55-af7c-4fa9-b3c1-ebaeaf584a96" providerId="ADAL" clId="{D073DDB4-7122-DE4D-8E09-73FE92A08207}"/>
    <pc:docChg chg="undo redo custSel addSld delSld modSld sldOrd modSection">
      <pc:chgData name="Francesco Serafini" userId="2491bc55-af7c-4fa9-b3c1-ebaeaf584a96" providerId="ADAL" clId="{D073DDB4-7122-DE4D-8E09-73FE92A08207}" dt="2024-06-04T08:46:03.128" v="665" actId="1036"/>
      <pc:docMkLst>
        <pc:docMk/>
      </pc:docMkLst>
      <pc:sldChg chg="modSp mod">
        <pc:chgData name="Francesco Serafini" userId="2491bc55-af7c-4fa9-b3c1-ebaeaf584a96" providerId="ADAL" clId="{D073DDB4-7122-DE4D-8E09-73FE92A08207}" dt="2024-06-04T07:38:33.098" v="561" actId="20577"/>
        <pc:sldMkLst>
          <pc:docMk/>
          <pc:sldMk cId="1942498017" sldId="256"/>
        </pc:sldMkLst>
        <pc:spChg chg="mod">
          <ac:chgData name="Francesco Serafini" userId="2491bc55-af7c-4fa9-b3c1-ebaeaf584a96" providerId="ADAL" clId="{D073DDB4-7122-DE4D-8E09-73FE92A08207}" dt="2024-06-04T07:38:33.098" v="561" actId="20577"/>
          <ac:spMkLst>
            <pc:docMk/>
            <pc:sldMk cId="1942498017" sldId="256"/>
            <ac:spMk id="3" creationId="{694EF8B4-4091-9807-770F-2401E6271ACB}"/>
          </ac:spMkLst>
        </pc:spChg>
      </pc:sldChg>
      <pc:sldChg chg="modSp mod">
        <pc:chgData name="Francesco Serafini" userId="2491bc55-af7c-4fa9-b3c1-ebaeaf584a96" providerId="ADAL" clId="{D073DDB4-7122-DE4D-8E09-73FE92A08207}" dt="2024-06-03T10:36:56.134" v="5" actId="207"/>
        <pc:sldMkLst>
          <pc:docMk/>
          <pc:sldMk cId="1226343375" sldId="259"/>
        </pc:sldMkLst>
        <pc:spChg chg="mod">
          <ac:chgData name="Francesco Serafini" userId="2491bc55-af7c-4fa9-b3c1-ebaeaf584a96" providerId="ADAL" clId="{D073DDB4-7122-DE4D-8E09-73FE92A08207}" dt="2024-06-03T10:35:53.876" v="1" actId="108"/>
          <ac:spMkLst>
            <pc:docMk/>
            <pc:sldMk cId="1226343375" sldId="259"/>
            <ac:spMk id="2" creationId="{D95CB959-AEA3-1EAD-2F64-65D6596C05E6}"/>
          </ac:spMkLst>
        </pc:spChg>
        <pc:spChg chg="mod">
          <ac:chgData name="Francesco Serafini" userId="2491bc55-af7c-4fa9-b3c1-ebaeaf584a96" providerId="ADAL" clId="{D073DDB4-7122-DE4D-8E09-73FE92A08207}" dt="2024-06-03T10:36:56.134" v="5" actId="207"/>
          <ac:spMkLst>
            <pc:docMk/>
            <pc:sldMk cId="1226343375" sldId="259"/>
            <ac:spMk id="3" creationId="{8CF90036-31DC-DDD9-9254-1AE823110B15}"/>
          </ac:spMkLst>
        </pc:spChg>
      </pc:sldChg>
      <pc:sldChg chg="modSp mod">
        <pc:chgData name="Francesco Serafini" userId="2491bc55-af7c-4fa9-b3c1-ebaeaf584a96" providerId="ADAL" clId="{D073DDB4-7122-DE4D-8E09-73FE92A08207}" dt="2024-06-03T10:38:42.824" v="16" actId="207"/>
        <pc:sldMkLst>
          <pc:docMk/>
          <pc:sldMk cId="4185734825" sldId="260"/>
        </pc:sldMkLst>
        <pc:spChg chg="mod">
          <ac:chgData name="Francesco Serafini" userId="2491bc55-af7c-4fa9-b3c1-ebaeaf584a96" providerId="ADAL" clId="{D073DDB4-7122-DE4D-8E09-73FE92A08207}" dt="2024-06-03T10:37:12.140" v="6" actId="108"/>
          <ac:spMkLst>
            <pc:docMk/>
            <pc:sldMk cId="4185734825" sldId="260"/>
            <ac:spMk id="2" creationId="{BC01058D-71D5-5A3A-5F85-560C367F5389}"/>
          </ac:spMkLst>
        </pc:spChg>
        <pc:spChg chg="mod">
          <ac:chgData name="Francesco Serafini" userId="2491bc55-af7c-4fa9-b3c1-ebaeaf584a96" providerId="ADAL" clId="{D073DDB4-7122-DE4D-8E09-73FE92A08207}" dt="2024-06-03T10:38:42.824" v="16" actId="207"/>
          <ac:spMkLst>
            <pc:docMk/>
            <pc:sldMk cId="4185734825" sldId="260"/>
            <ac:spMk id="3" creationId="{959C21EB-BB4E-9C07-84F9-CAD0ACB18A00}"/>
          </ac:spMkLst>
        </pc:spChg>
      </pc:sldChg>
      <pc:sldChg chg="modSp mod">
        <pc:chgData name="Francesco Serafini" userId="2491bc55-af7c-4fa9-b3c1-ebaeaf584a96" providerId="ADAL" clId="{D073DDB4-7122-DE4D-8E09-73FE92A08207}" dt="2024-06-03T10:39:22.689" v="23" actId="207"/>
        <pc:sldMkLst>
          <pc:docMk/>
          <pc:sldMk cId="4248977731" sldId="262"/>
        </pc:sldMkLst>
        <pc:spChg chg="mod">
          <ac:chgData name="Francesco Serafini" userId="2491bc55-af7c-4fa9-b3c1-ebaeaf584a96" providerId="ADAL" clId="{D073DDB4-7122-DE4D-8E09-73FE92A08207}" dt="2024-06-03T10:38:55.868" v="17" actId="108"/>
          <ac:spMkLst>
            <pc:docMk/>
            <pc:sldMk cId="4248977731" sldId="262"/>
            <ac:spMk id="2" creationId="{B4A2DEE0-4411-461B-093E-323994D3539A}"/>
          </ac:spMkLst>
        </pc:spChg>
        <pc:spChg chg="mod">
          <ac:chgData name="Francesco Serafini" userId="2491bc55-af7c-4fa9-b3c1-ebaeaf584a96" providerId="ADAL" clId="{D073DDB4-7122-DE4D-8E09-73FE92A08207}" dt="2024-06-03T10:39:22.689" v="23" actId="207"/>
          <ac:spMkLst>
            <pc:docMk/>
            <pc:sldMk cId="4248977731" sldId="262"/>
            <ac:spMk id="3" creationId="{BA89B23D-AA9D-150C-723D-272DAE2092CB}"/>
          </ac:spMkLst>
        </pc:spChg>
      </pc:sldChg>
      <pc:sldChg chg="delSp modSp mod delAnim">
        <pc:chgData name="Francesco Serafini" userId="2491bc55-af7c-4fa9-b3c1-ebaeaf584a96" providerId="ADAL" clId="{D073DDB4-7122-DE4D-8E09-73FE92A08207}" dt="2024-06-04T07:37:23.082" v="546" actId="1076"/>
        <pc:sldMkLst>
          <pc:docMk/>
          <pc:sldMk cId="2070534114" sldId="278"/>
        </pc:sldMkLst>
        <pc:spChg chg="mod">
          <ac:chgData name="Francesco Serafini" userId="2491bc55-af7c-4fa9-b3c1-ebaeaf584a96" providerId="ADAL" clId="{D073DDB4-7122-DE4D-8E09-73FE92A08207}" dt="2024-06-04T07:31:01.657" v="437" actId="113"/>
          <ac:spMkLst>
            <pc:docMk/>
            <pc:sldMk cId="2070534114" sldId="278"/>
            <ac:spMk id="13" creationId="{09D510CC-AC50-D1E0-6E53-D789A23A3FAA}"/>
          </ac:spMkLst>
        </pc:spChg>
        <pc:spChg chg="mod">
          <ac:chgData name="Francesco Serafini" userId="2491bc55-af7c-4fa9-b3c1-ebaeaf584a96" providerId="ADAL" clId="{D073DDB4-7122-DE4D-8E09-73FE92A08207}" dt="2024-06-04T07:37:23.082" v="546" actId="1076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Francesco Serafini" userId="2491bc55-af7c-4fa9-b3c1-ebaeaf584a96" providerId="ADAL" clId="{D073DDB4-7122-DE4D-8E09-73FE92A08207}" dt="2024-06-04T07:37:20.650" v="545" actId="1076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Francesco Serafini" userId="2491bc55-af7c-4fa9-b3c1-ebaeaf584a96" providerId="ADAL" clId="{D073DDB4-7122-DE4D-8E09-73FE92A08207}" dt="2024-06-04T07:36:38.481" v="543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Francesco Serafini" userId="2491bc55-af7c-4fa9-b3c1-ebaeaf584a96" providerId="ADAL" clId="{D073DDB4-7122-DE4D-8E09-73FE92A08207}" dt="2024-06-04T07:34:44.802" v="468" actId="20577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D073DDB4-7122-DE4D-8E09-73FE92A08207}" dt="2024-06-04T07:36:09.948" v="525" actId="113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D073DDB4-7122-DE4D-8E09-73FE92A08207}" dt="2024-06-04T07:32:39.636" v="439" actId="113"/>
          <ac:spMkLst>
            <pc:docMk/>
            <pc:sldMk cId="2070534114" sldId="278"/>
            <ac:spMk id="86" creationId="{D83B0246-7889-440C-9C72-70A4C5F4CDA4}"/>
          </ac:spMkLst>
        </pc:spChg>
        <pc:cxnChg chg="del mod">
          <ac:chgData name="Francesco Serafini" userId="2491bc55-af7c-4fa9-b3c1-ebaeaf584a96" providerId="ADAL" clId="{D073DDB4-7122-DE4D-8E09-73FE92A08207}" dt="2024-06-04T07:31:45.292" v="438" actId="478"/>
          <ac:cxnSpMkLst>
            <pc:docMk/>
            <pc:sldMk cId="2070534114" sldId="278"/>
            <ac:cxnSpMk id="14" creationId="{28E14AB8-902C-44CD-8ABD-19F6841F9D5E}"/>
          </ac:cxnSpMkLst>
        </pc:cxnChg>
      </pc:sldChg>
      <pc:sldChg chg="modSp mod modAnim">
        <pc:chgData name="Francesco Serafini" userId="2491bc55-af7c-4fa9-b3c1-ebaeaf584a96" providerId="ADAL" clId="{D073DDB4-7122-DE4D-8E09-73FE92A08207}" dt="2024-06-04T08:27:51.806" v="658"/>
        <pc:sldMkLst>
          <pc:docMk/>
          <pc:sldMk cId="659618071" sldId="346"/>
        </pc:sldMkLst>
        <pc:spChg chg="mod">
          <ac:chgData name="Francesco Serafini" userId="2491bc55-af7c-4fa9-b3c1-ebaeaf584a96" providerId="ADAL" clId="{D073DDB4-7122-DE4D-8E09-73FE92A08207}" dt="2024-06-04T07:27:28.305" v="350" actId="20577"/>
          <ac:spMkLst>
            <pc:docMk/>
            <pc:sldMk cId="659618071" sldId="346"/>
            <ac:spMk id="11" creationId="{B4A25796-7513-42FA-3730-FFC766EC06CB}"/>
          </ac:spMkLst>
        </pc:spChg>
      </pc:sldChg>
      <pc:sldChg chg="modAnim modNotesTx">
        <pc:chgData name="Francesco Serafini" userId="2491bc55-af7c-4fa9-b3c1-ebaeaf584a96" providerId="ADAL" clId="{D073DDB4-7122-DE4D-8E09-73FE92A08207}" dt="2024-06-04T07:25:58.853" v="345"/>
        <pc:sldMkLst>
          <pc:docMk/>
          <pc:sldMk cId="3677598530" sldId="366"/>
        </pc:sldMkLst>
      </pc:sldChg>
      <pc:sldChg chg="addSp modSp mod modAnim">
        <pc:chgData name="Francesco Serafini" userId="2491bc55-af7c-4fa9-b3c1-ebaeaf584a96" providerId="ADAL" clId="{D073DDB4-7122-DE4D-8E09-73FE92A08207}" dt="2024-06-04T08:46:03.128" v="665" actId="1036"/>
        <pc:sldMkLst>
          <pc:docMk/>
          <pc:sldMk cId="725181317" sldId="367"/>
        </pc:sldMkLst>
        <pc:picChg chg="add mod">
          <ac:chgData name="Francesco Serafini" userId="2491bc55-af7c-4fa9-b3c1-ebaeaf584a96" providerId="ADAL" clId="{D073DDB4-7122-DE4D-8E09-73FE92A08207}" dt="2024-06-04T08:46:03.128" v="665" actId="1036"/>
          <ac:picMkLst>
            <pc:docMk/>
            <pc:sldMk cId="725181317" sldId="367"/>
            <ac:picMk id="2" creationId="{23F3C541-10D5-8A0C-BF76-B5359F15CFC8}"/>
          </ac:picMkLst>
        </pc:picChg>
      </pc:sldChg>
      <pc:sldChg chg="modSp mod">
        <pc:chgData name="Francesco Serafini" userId="2491bc55-af7c-4fa9-b3c1-ebaeaf584a96" providerId="ADAL" clId="{D073DDB4-7122-DE4D-8E09-73FE92A08207}" dt="2024-06-04T08:25:22.794" v="654" actId="20577"/>
        <pc:sldMkLst>
          <pc:docMk/>
          <pc:sldMk cId="3597299462" sldId="373"/>
        </pc:sldMkLst>
        <pc:spChg chg="mod">
          <ac:chgData name="Francesco Serafini" userId="2491bc55-af7c-4fa9-b3c1-ebaeaf584a96" providerId="ADAL" clId="{D073DDB4-7122-DE4D-8E09-73FE92A08207}" dt="2024-06-04T08:25:22.794" v="654" actId="20577"/>
          <ac:spMkLst>
            <pc:docMk/>
            <pc:sldMk cId="3597299462" sldId="373"/>
            <ac:spMk id="46" creationId="{2C3F1DBB-166D-8CE8-397F-BE4F6F9648FD}"/>
          </ac:spMkLst>
        </pc:spChg>
      </pc:sldChg>
      <pc:sldChg chg="delSp modSp mod modNotesTx">
        <pc:chgData name="Francesco Serafini" userId="2491bc55-af7c-4fa9-b3c1-ebaeaf584a96" providerId="ADAL" clId="{D073DDB4-7122-DE4D-8E09-73FE92A08207}" dt="2024-06-04T08:40:53.654" v="659" actId="20577"/>
        <pc:sldMkLst>
          <pc:docMk/>
          <pc:sldMk cId="191447594" sldId="376"/>
        </pc:sldMkLst>
        <pc:spChg chg="mod">
          <ac:chgData name="Francesco Serafini" userId="2491bc55-af7c-4fa9-b3c1-ebaeaf584a96" providerId="ADAL" clId="{D073DDB4-7122-DE4D-8E09-73FE92A08207}" dt="2024-06-04T07:45:24.944" v="642" actId="113"/>
          <ac:spMkLst>
            <pc:docMk/>
            <pc:sldMk cId="191447594" sldId="376"/>
            <ac:spMk id="7" creationId="{BAFB0582-7453-3A90-7522-F17C9196ADE3}"/>
          </ac:spMkLst>
        </pc:spChg>
        <pc:grpChg chg="del">
          <ac:chgData name="Francesco Serafini" userId="2491bc55-af7c-4fa9-b3c1-ebaeaf584a96" providerId="ADAL" clId="{D073DDB4-7122-DE4D-8E09-73FE92A08207}" dt="2024-06-04T07:39:20.670" v="565" actId="478"/>
          <ac:grpSpMkLst>
            <pc:docMk/>
            <pc:sldMk cId="191447594" sldId="376"/>
            <ac:grpSpMk id="23" creationId="{82287776-316A-9E4C-A206-585F31260124}"/>
          </ac:grpSpMkLst>
        </pc:grpChg>
        <pc:grpChg chg="del">
          <ac:chgData name="Francesco Serafini" userId="2491bc55-af7c-4fa9-b3c1-ebaeaf584a96" providerId="ADAL" clId="{D073DDB4-7122-DE4D-8E09-73FE92A08207}" dt="2024-06-04T07:39:12.060" v="562" actId="478"/>
          <ac:grpSpMkLst>
            <pc:docMk/>
            <pc:sldMk cId="191447594" sldId="376"/>
            <ac:grpSpMk id="25" creationId="{D0C49343-D802-8AB9-6102-C91281C6E9FD}"/>
          </ac:grpSpMkLst>
        </pc:grpChg>
        <pc:grpChg chg="del">
          <ac:chgData name="Francesco Serafini" userId="2491bc55-af7c-4fa9-b3c1-ebaeaf584a96" providerId="ADAL" clId="{D073DDB4-7122-DE4D-8E09-73FE92A08207}" dt="2024-06-04T07:39:17.048" v="564" actId="478"/>
          <ac:grpSpMkLst>
            <pc:docMk/>
            <pc:sldMk cId="191447594" sldId="376"/>
            <ac:grpSpMk id="26" creationId="{74547FB6-9075-3479-2936-671FFB18F30D}"/>
          </ac:grpSpMkLst>
        </pc:grpChg>
        <pc:grpChg chg="del">
          <ac:chgData name="Francesco Serafini" userId="2491bc55-af7c-4fa9-b3c1-ebaeaf584a96" providerId="ADAL" clId="{D073DDB4-7122-DE4D-8E09-73FE92A08207}" dt="2024-06-04T07:39:14.683" v="563" actId="478"/>
          <ac:grpSpMkLst>
            <pc:docMk/>
            <pc:sldMk cId="191447594" sldId="376"/>
            <ac:grpSpMk id="50" creationId="{F1E2C5AB-2207-8167-62FD-DB8C9E59CDBF}"/>
          </ac:grpSpMkLst>
        </pc:grpChg>
        <pc:picChg chg="del">
          <ac:chgData name="Francesco Serafini" userId="2491bc55-af7c-4fa9-b3c1-ebaeaf584a96" providerId="ADAL" clId="{D073DDB4-7122-DE4D-8E09-73FE92A08207}" dt="2024-06-04T07:39:20.670" v="565" actId="478"/>
          <ac:picMkLst>
            <pc:docMk/>
            <pc:sldMk cId="191447594" sldId="376"/>
            <ac:picMk id="4" creationId="{1BC264BD-5620-13F8-C80E-514A3FF8F234}"/>
          </ac:picMkLst>
        </pc:picChg>
        <pc:picChg chg="del">
          <ac:chgData name="Francesco Serafini" userId="2491bc55-af7c-4fa9-b3c1-ebaeaf584a96" providerId="ADAL" clId="{D073DDB4-7122-DE4D-8E09-73FE92A08207}" dt="2024-06-04T07:39:12.060" v="562" actId="478"/>
          <ac:picMkLst>
            <pc:docMk/>
            <pc:sldMk cId="191447594" sldId="376"/>
            <ac:picMk id="8" creationId="{32DE1B64-A614-F874-8D95-D11DCCD88760}"/>
          </ac:picMkLst>
        </pc:picChg>
        <pc:picChg chg="del">
          <ac:chgData name="Francesco Serafini" userId="2491bc55-af7c-4fa9-b3c1-ebaeaf584a96" providerId="ADAL" clId="{D073DDB4-7122-DE4D-8E09-73FE92A08207}" dt="2024-06-04T07:39:17.048" v="564" actId="478"/>
          <ac:picMkLst>
            <pc:docMk/>
            <pc:sldMk cId="191447594" sldId="376"/>
            <ac:picMk id="10" creationId="{E7B3AB05-3CE4-7FE5-98F8-AEAD21F6C23D}"/>
          </ac:picMkLst>
        </pc:picChg>
        <pc:picChg chg="del">
          <ac:chgData name="Francesco Serafini" userId="2491bc55-af7c-4fa9-b3c1-ebaeaf584a96" providerId="ADAL" clId="{D073DDB4-7122-DE4D-8E09-73FE92A08207}" dt="2024-06-04T07:39:14.683" v="563" actId="478"/>
          <ac:picMkLst>
            <pc:docMk/>
            <pc:sldMk cId="191447594" sldId="376"/>
            <ac:picMk id="52" creationId="{97124512-9751-CC54-0585-881B737A36A4}"/>
          </ac:picMkLst>
        </pc:picChg>
      </pc:sldChg>
      <pc:sldChg chg="addSp modSp mod">
        <pc:chgData name="Francesco Serafini" userId="2491bc55-af7c-4fa9-b3c1-ebaeaf584a96" providerId="ADAL" clId="{D073DDB4-7122-DE4D-8E09-73FE92A08207}" dt="2024-06-04T06:52:58.540" v="312" actId="20577"/>
        <pc:sldMkLst>
          <pc:docMk/>
          <pc:sldMk cId="2990470294" sldId="377"/>
        </pc:sldMkLst>
        <pc:spChg chg="mod">
          <ac:chgData name="Francesco Serafini" userId="2491bc55-af7c-4fa9-b3c1-ebaeaf584a96" providerId="ADAL" clId="{D073DDB4-7122-DE4D-8E09-73FE92A08207}" dt="2024-06-04T06:47:14.630" v="171" actId="1076"/>
          <ac:spMkLst>
            <pc:docMk/>
            <pc:sldMk cId="2990470294" sldId="377"/>
            <ac:spMk id="2" creationId="{2CD195EE-CC28-4B1E-A9D2-DBA118E04F1D}"/>
          </ac:spMkLst>
        </pc:spChg>
        <pc:spChg chg="mod">
          <ac:chgData name="Francesco Serafini" userId="2491bc55-af7c-4fa9-b3c1-ebaeaf584a96" providerId="ADAL" clId="{D073DDB4-7122-DE4D-8E09-73FE92A08207}" dt="2024-06-04T06:47:14.630" v="171" actId="1076"/>
          <ac:spMkLst>
            <pc:docMk/>
            <pc:sldMk cId="2990470294" sldId="377"/>
            <ac:spMk id="3" creationId="{A8E2CB40-4D55-4023-BAE2-258C74F82494}"/>
          </ac:spMkLst>
        </pc:spChg>
        <pc:spChg chg="mod">
          <ac:chgData name="Francesco Serafini" userId="2491bc55-af7c-4fa9-b3c1-ebaeaf584a96" providerId="ADAL" clId="{D073DDB4-7122-DE4D-8E09-73FE92A08207}" dt="2024-06-04T06:47:42.943" v="175" actId="1076"/>
          <ac:spMkLst>
            <pc:docMk/>
            <pc:sldMk cId="2990470294" sldId="377"/>
            <ac:spMk id="4" creationId="{C666D87B-F45E-4D0F-9B30-EB40BF87B508}"/>
          </ac:spMkLst>
        </pc:spChg>
        <pc:spChg chg="mod">
          <ac:chgData name="Francesco Serafini" userId="2491bc55-af7c-4fa9-b3c1-ebaeaf584a96" providerId="ADAL" clId="{D073DDB4-7122-DE4D-8E09-73FE92A08207}" dt="2024-06-04T06:47:14.630" v="171" actId="1076"/>
          <ac:spMkLst>
            <pc:docMk/>
            <pc:sldMk cId="2990470294" sldId="377"/>
            <ac:spMk id="5" creationId="{91B173D1-FEDE-4E7D-D5E9-471911F9CA5D}"/>
          </ac:spMkLst>
        </pc:spChg>
        <pc:spChg chg="mod">
          <ac:chgData name="Francesco Serafini" userId="2491bc55-af7c-4fa9-b3c1-ebaeaf584a96" providerId="ADAL" clId="{D073DDB4-7122-DE4D-8E09-73FE92A08207}" dt="2024-06-04T06:45:24.118" v="97" actId="1036"/>
          <ac:spMkLst>
            <pc:docMk/>
            <pc:sldMk cId="2990470294" sldId="377"/>
            <ac:spMk id="6" creationId="{EFAB16AE-96F2-38BD-8BED-BC3B42387A91}"/>
          </ac:spMkLst>
        </pc:spChg>
        <pc:spChg chg="mod">
          <ac:chgData name="Francesco Serafini" userId="2491bc55-af7c-4fa9-b3c1-ebaeaf584a96" providerId="ADAL" clId="{D073DDB4-7122-DE4D-8E09-73FE92A08207}" dt="2024-06-04T06:50:01.260" v="244" actId="14100"/>
          <ac:spMkLst>
            <pc:docMk/>
            <pc:sldMk cId="2990470294" sldId="377"/>
            <ac:spMk id="7" creationId="{E38AB8CC-37B5-C8A3-BCCD-16128F1815DD}"/>
          </ac:spMkLst>
        </pc:spChg>
        <pc:spChg chg="mod">
          <ac:chgData name="Francesco Serafini" userId="2491bc55-af7c-4fa9-b3c1-ebaeaf584a96" providerId="ADAL" clId="{D073DDB4-7122-DE4D-8E09-73FE92A08207}" dt="2024-06-04T06:45:24.118" v="97" actId="1036"/>
          <ac:spMkLst>
            <pc:docMk/>
            <pc:sldMk cId="2990470294" sldId="377"/>
            <ac:spMk id="8" creationId="{C55007C2-D6A3-6860-0597-9E7F08923154}"/>
          </ac:spMkLst>
        </pc:spChg>
        <pc:spChg chg="mod">
          <ac:chgData name="Francesco Serafini" userId="2491bc55-af7c-4fa9-b3c1-ebaeaf584a96" providerId="ADAL" clId="{D073DDB4-7122-DE4D-8E09-73FE92A08207}" dt="2024-06-04T06:45:24.118" v="97" actId="1036"/>
          <ac:spMkLst>
            <pc:docMk/>
            <pc:sldMk cId="2990470294" sldId="377"/>
            <ac:spMk id="9" creationId="{7ADF76CC-DAB2-E6AD-3E46-603A30DBA2FD}"/>
          </ac:spMkLst>
        </pc:spChg>
        <pc:spChg chg="add mod">
          <ac:chgData name="Francesco Serafini" userId="2491bc55-af7c-4fa9-b3c1-ebaeaf584a96" providerId="ADAL" clId="{D073DDB4-7122-DE4D-8E09-73FE92A08207}" dt="2024-06-04T06:52:58.540" v="312" actId="20577"/>
          <ac:spMkLst>
            <pc:docMk/>
            <pc:sldMk cId="2990470294" sldId="377"/>
            <ac:spMk id="10" creationId="{05ADF013-1638-5FB0-A1B9-A49FD92C57F3}"/>
          </ac:spMkLst>
        </pc:spChg>
        <pc:spChg chg="add mod">
          <ac:chgData name="Francesco Serafini" userId="2491bc55-af7c-4fa9-b3c1-ebaeaf584a96" providerId="ADAL" clId="{D073DDB4-7122-DE4D-8E09-73FE92A08207}" dt="2024-06-04T06:46:58.928" v="167" actId="208"/>
          <ac:spMkLst>
            <pc:docMk/>
            <pc:sldMk cId="2990470294" sldId="377"/>
            <ac:spMk id="11" creationId="{E0609AAA-CD47-89BE-74B4-27D141C2F531}"/>
          </ac:spMkLst>
        </pc:spChg>
        <pc:spChg chg="mod">
          <ac:chgData name="Francesco Serafini" userId="2491bc55-af7c-4fa9-b3c1-ebaeaf584a96" providerId="ADAL" clId="{D073DDB4-7122-DE4D-8E09-73FE92A08207}" dt="2024-06-04T06:47:14.630" v="171" actId="1076"/>
          <ac:spMkLst>
            <pc:docMk/>
            <pc:sldMk cId="2990470294" sldId="377"/>
            <ac:spMk id="15" creationId="{E41B7FE2-FC09-4029-94F2-A914D389643F}"/>
          </ac:spMkLst>
        </pc:spChg>
        <pc:spChg chg="mod">
          <ac:chgData name="Francesco Serafini" userId="2491bc55-af7c-4fa9-b3c1-ebaeaf584a96" providerId="ADAL" clId="{D073DDB4-7122-DE4D-8E09-73FE92A08207}" dt="2024-06-04T06:47:14.630" v="171" actId="1076"/>
          <ac:spMkLst>
            <pc:docMk/>
            <pc:sldMk cId="2990470294" sldId="377"/>
            <ac:spMk id="34" creationId="{E7B909B4-E189-49B1-A9F4-CCBA68208E21}"/>
          </ac:spMkLst>
        </pc:spChg>
        <pc:spChg chg="mod">
          <ac:chgData name="Francesco Serafini" userId="2491bc55-af7c-4fa9-b3c1-ebaeaf584a96" providerId="ADAL" clId="{D073DDB4-7122-DE4D-8E09-73FE92A08207}" dt="2024-06-04T06:47:14.630" v="171" actId="1076"/>
          <ac:spMkLst>
            <pc:docMk/>
            <pc:sldMk cId="2990470294" sldId="377"/>
            <ac:spMk id="35" creationId="{99CEFB61-BB5A-4FE1-AE48-ACEEBFB58D88}"/>
          </ac:spMkLst>
        </pc:spChg>
        <pc:spChg chg="mod">
          <ac:chgData name="Francesco Serafini" userId="2491bc55-af7c-4fa9-b3c1-ebaeaf584a96" providerId="ADAL" clId="{D073DDB4-7122-DE4D-8E09-73FE92A08207}" dt="2024-06-04T06:49:53.270" v="242" actId="1035"/>
          <ac:spMkLst>
            <pc:docMk/>
            <pc:sldMk cId="2990470294" sldId="377"/>
            <ac:spMk id="40" creationId="{8257F516-C981-4367-8A6C-9487B5737A53}"/>
          </ac:spMkLst>
        </pc:spChg>
        <pc:spChg chg="mod">
          <ac:chgData name="Francesco Serafini" userId="2491bc55-af7c-4fa9-b3c1-ebaeaf584a96" providerId="ADAL" clId="{D073DDB4-7122-DE4D-8E09-73FE92A08207}" dt="2024-06-04T06:49:53.270" v="242" actId="1035"/>
          <ac:spMkLst>
            <pc:docMk/>
            <pc:sldMk cId="2990470294" sldId="377"/>
            <ac:spMk id="41" creationId="{9A6D7430-2BD2-4FB7-8590-54FA0D72FA66}"/>
          </ac:spMkLst>
        </pc:spChg>
        <pc:grpChg chg="mod">
          <ac:chgData name="Francesco Serafini" userId="2491bc55-af7c-4fa9-b3c1-ebaeaf584a96" providerId="ADAL" clId="{D073DDB4-7122-DE4D-8E09-73FE92A08207}" dt="2024-06-04T06:47:14.630" v="171" actId="1076"/>
          <ac:grpSpMkLst>
            <pc:docMk/>
            <pc:sldMk cId="2990470294" sldId="377"/>
            <ac:grpSpMk id="13" creationId="{C4F65A7F-950A-757E-2430-6C89F57F2091}"/>
          </ac:grpSpMkLst>
        </pc:grpChg>
        <pc:picChg chg="mod">
          <ac:chgData name="Francesco Serafini" userId="2491bc55-af7c-4fa9-b3c1-ebaeaf584a96" providerId="ADAL" clId="{D073DDB4-7122-DE4D-8E09-73FE92A08207}" dt="2024-06-04T06:49:53.270" v="242" actId="1035"/>
          <ac:picMkLst>
            <pc:docMk/>
            <pc:sldMk cId="2990470294" sldId="377"/>
            <ac:picMk id="12" creationId="{172F4E9F-B2A4-7F55-1779-D883C23FA02C}"/>
          </ac:picMkLst>
        </pc:picChg>
        <pc:picChg chg="mod">
          <ac:chgData name="Francesco Serafini" userId="2491bc55-af7c-4fa9-b3c1-ebaeaf584a96" providerId="ADAL" clId="{D073DDB4-7122-DE4D-8E09-73FE92A08207}" dt="2024-06-04T06:47:14.630" v="171" actId="1076"/>
          <ac:picMkLst>
            <pc:docMk/>
            <pc:sldMk cId="2990470294" sldId="377"/>
            <ac:picMk id="52" creationId="{EE664BF3-4BF7-46CA-8B19-A3C23BD0814F}"/>
          </ac:picMkLst>
        </pc:picChg>
        <pc:picChg chg="mod">
          <ac:chgData name="Francesco Serafini" userId="2491bc55-af7c-4fa9-b3c1-ebaeaf584a96" providerId="ADAL" clId="{D073DDB4-7122-DE4D-8E09-73FE92A08207}" dt="2024-06-04T06:47:19.207" v="172" actId="1076"/>
          <ac:picMkLst>
            <pc:docMk/>
            <pc:sldMk cId="2990470294" sldId="377"/>
            <ac:picMk id="54" creationId="{6D298489-777F-41AE-A809-B52A9FFD4441}"/>
          </ac:picMkLst>
        </pc:picChg>
        <pc:picChg chg="mod">
          <ac:chgData name="Francesco Serafini" userId="2491bc55-af7c-4fa9-b3c1-ebaeaf584a96" providerId="ADAL" clId="{D073DDB4-7122-DE4D-8E09-73FE92A08207}" dt="2024-06-04T06:47:14.630" v="171" actId="1076"/>
          <ac:picMkLst>
            <pc:docMk/>
            <pc:sldMk cId="2990470294" sldId="377"/>
            <ac:picMk id="73" creationId="{351B73FB-6AFE-46E5-926D-280ADAE45D02}"/>
          </ac:picMkLst>
        </pc:picChg>
      </pc:sldChg>
      <pc:sldChg chg="addSp delSp modSp del">
        <pc:chgData name="Francesco Serafini" userId="2491bc55-af7c-4fa9-b3c1-ebaeaf584a96" providerId="ADAL" clId="{D073DDB4-7122-DE4D-8E09-73FE92A08207}" dt="2024-06-04T06:50:05.507" v="245" actId="2696"/>
        <pc:sldMkLst>
          <pc:docMk/>
          <pc:sldMk cId="3382634383" sldId="378"/>
        </pc:sldMkLst>
        <pc:spChg chg="add del">
          <ac:chgData name="Francesco Serafini" userId="2491bc55-af7c-4fa9-b3c1-ebaeaf584a96" providerId="ADAL" clId="{D073DDB4-7122-DE4D-8E09-73FE92A08207}" dt="2024-06-04T06:48:14.536" v="178" actId="478"/>
          <ac:spMkLst>
            <pc:docMk/>
            <pc:sldMk cId="3382634383" sldId="378"/>
            <ac:spMk id="6" creationId="{EFAB16AE-96F2-38BD-8BED-BC3B42387A91}"/>
          </ac:spMkLst>
        </pc:spChg>
        <pc:spChg chg="add del">
          <ac:chgData name="Francesco Serafini" userId="2491bc55-af7c-4fa9-b3c1-ebaeaf584a96" providerId="ADAL" clId="{D073DDB4-7122-DE4D-8E09-73FE92A08207}" dt="2024-06-04T06:48:14.536" v="178" actId="478"/>
          <ac:spMkLst>
            <pc:docMk/>
            <pc:sldMk cId="3382634383" sldId="378"/>
            <ac:spMk id="8" creationId="{C55007C2-D6A3-6860-0597-9E7F08923154}"/>
          </ac:spMkLst>
        </pc:spChg>
        <pc:spChg chg="add del">
          <ac:chgData name="Francesco Serafini" userId="2491bc55-af7c-4fa9-b3c1-ebaeaf584a96" providerId="ADAL" clId="{D073DDB4-7122-DE4D-8E09-73FE92A08207}" dt="2024-06-04T06:48:14.536" v="178" actId="478"/>
          <ac:spMkLst>
            <pc:docMk/>
            <pc:sldMk cId="3382634383" sldId="378"/>
            <ac:spMk id="9" creationId="{7ADF76CC-DAB2-E6AD-3E46-603A30DBA2FD}"/>
          </ac:spMkLst>
        </pc:spChg>
        <pc:spChg chg="add mod">
          <ac:chgData name="Francesco Serafini" userId="2491bc55-af7c-4fa9-b3c1-ebaeaf584a96" providerId="ADAL" clId="{D073DDB4-7122-DE4D-8E09-73FE92A08207}" dt="2024-06-04T06:48:11.302" v="177"/>
          <ac:spMkLst>
            <pc:docMk/>
            <pc:sldMk cId="3382634383" sldId="378"/>
            <ac:spMk id="11" creationId="{A0054A28-E99A-D234-41B5-DC8F1C8E55E1}"/>
          </ac:spMkLst>
        </pc:spChg>
        <pc:spChg chg="add mod">
          <ac:chgData name="Francesco Serafini" userId="2491bc55-af7c-4fa9-b3c1-ebaeaf584a96" providerId="ADAL" clId="{D073DDB4-7122-DE4D-8E09-73FE92A08207}" dt="2024-06-04T06:48:11.302" v="177"/>
          <ac:spMkLst>
            <pc:docMk/>
            <pc:sldMk cId="3382634383" sldId="378"/>
            <ac:spMk id="14" creationId="{26FEFFD9-BA2D-E1C9-9916-C9BDFFB7A6E5}"/>
          </ac:spMkLst>
        </pc:spChg>
        <pc:spChg chg="add mod">
          <ac:chgData name="Francesco Serafini" userId="2491bc55-af7c-4fa9-b3c1-ebaeaf584a96" providerId="ADAL" clId="{D073DDB4-7122-DE4D-8E09-73FE92A08207}" dt="2024-06-04T06:48:11.302" v="177"/>
          <ac:spMkLst>
            <pc:docMk/>
            <pc:sldMk cId="3382634383" sldId="378"/>
            <ac:spMk id="16" creationId="{2A188A90-F18E-535F-C23F-FECEEC331699}"/>
          </ac:spMkLst>
        </pc:spChg>
        <pc:spChg chg="add mod">
          <ac:chgData name="Francesco Serafini" userId="2491bc55-af7c-4fa9-b3c1-ebaeaf584a96" providerId="ADAL" clId="{D073DDB4-7122-DE4D-8E09-73FE92A08207}" dt="2024-06-04T06:48:11.302" v="177"/>
          <ac:spMkLst>
            <pc:docMk/>
            <pc:sldMk cId="3382634383" sldId="378"/>
            <ac:spMk id="17" creationId="{B3C0AAA9-41B9-DD21-957D-2AB7297CD8F5}"/>
          </ac:spMkLst>
        </pc:spChg>
        <pc:spChg chg="add mod">
          <ac:chgData name="Francesco Serafini" userId="2491bc55-af7c-4fa9-b3c1-ebaeaf584a96" providerId="ADAL" clId="{D073DDB4-7122-DE4D-8E09-73FE92A08207}" dt="2024-06-04T06:48:11.302" v="177"/>
          <ac:spMkLst>
            <pc:docMk/>
            <pc:sldMk cId="3382634383" sldId="378"/>
            <ac:spMk id="18" creationId="{E1ACC4B1-1F02-A220-AA5B-8D2B7B736602}"/>
          </ac:spMkLst>
        </pc:spChg>
        <pc:grpChg chg="add del">
          <ac:chgData name="Francesco Serafini" userId="2491bc55-af7c-4fa9-b3c1-ebaeaf584a96" providerId="ADAL" clId="{D073DDB4-7122-DE4D-8E09-73FE92A08207}" dt="2024-06-04T06:48:14.536" v="178" actId="478"/>
          <ac:grpSpMkLst>
            <pc:docMk/>
            <pc:sldMk cId="3382634383" sldId="378"/>
            <ac:grpSpMk id="13" creationId="{C4F65A7F-950A-757E-2430-6C89F57F2091}"/>
          </ac:grpSpMkLst>
        </pc:grpChg>
      </pc:sldChg>
      <pc:sldChg chg="del">
        <pc:chgData name="Francesco Serafini" userId="2491bc55-af7c-4fa9-b3c1-ebaeaf584a96" providerId="ADAL" clId="{D073DDB4-7122-DE4D-8E09-73FE92A08207}" dt="2024-06-04T06:51:01.111" v="261" actId="2696"/>
        <pc:sldMkLst>
          <pc:docMk/>
          <pc:sldMk cId="4238979124" sldId="379"/>
        </pc:sldMkLst>
      </pc:sldChg>
      <pc:sldChg chg="addSp modSp add del mod modAnim">
        <pc:chgData name="Francesco Serafini" userId="2491bc55-af7c-4fa9-b3c1-ebaeaf584a96" providerId="ADAL" clId="{D073DDB4-7122-DE4D-8E09-73FE92A08207}" dt="2024-06-04T06:50:28.967" v="253" actId="2696"/>
        <pc:sldMkLst>
          <pc:docMk/>
          <pc:sldMk cId="3930845277" sldId="380"/>
        </pc:sldMkLst>
        <pc:spChg chg="mod">
          <ac:chgData name="Francesco Serafini" userId="2491bc55-af7c-4fa9-b3c1-ebaeaf584a96" providerId="ADAL" clId="{D073DDB4-7122-DE4D-8E09-73FE92A08207}" dt="2024-06-04T06:49:41.079" v="211" actId="14100"/>
          <ac:spMkLst>
            <pc:docMk/>
            <pc:sldMk cId="3930845277" sldId="380"/>
            <ac:spMk id="7" creationId="{E38AB8CC-37B5-C8A3-BCCD-16128F1815DD}"/>
          </ac:spMkLst>
        </pc:spChg>
        <pc:spChg chg="add mod">
          <ac:chgData name="Francesco Serafini" userId="2491bc55-af7c-4fa9-b3c1-ebaeaf584a96" providerId="ADAL" clId="{D073DDB4-7122-DE4D-8E09-73FE92A08207}" dt="2024-06-04T06:49:40.927" v="210" actId="14100"/>
          <ac:spMkLst>
            <pc:docMk/>
            <pc:sldMk cId="3930845277" sldId="380"/>
            <ac:spMk id="14" creationId="{3AF7D6F2-4F70-B2C0-6E75-94A4AA8B531B}"/>
          </ac:spMkLst>
        </pc:spChg>
      </pc:sldChg>
      <pc:sldChg chg="addSp delSp modSp add mod delAnim modAnim">
        <pc:chgData name="Francesco Serafini" userId="2491bc55-af7c-4fa9-b3c1-ebaeaf584a96" providerId="ADAL" clId="{D073DDB4-7122-DE4D-8E09-73FE92A08207}" dt="2024-06-04T06:53:16.362" v="324" actId="1076"/>
        <pc:sldMkLst>
          <pc:docMk/>
          <pc:sldMk cId="2752799292" sldId="381"/>
        </pc:sldMkLst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2" creationId="{2CD195EE-CC28-4B1E-A9D2-DBA118E04F1D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3" creationId="{A8E2CB40-4D55-4023-BAE2-258C74F82494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5" creationId="{91B173D1-FEDE-4E7D-D5E9-471911F9CA5D}"/>
          </ac:spMkLst>
        </pc:spChg>
        <pc:spChg chg="mod">
          <ac:chgData name="Francesco Serafini" userId="2491bc55-af7c-4fa9-b3c1-ebaeaf584a96" providerId="ADAL" clId="{D073DDB4-7122-DE4D-8E09-73FE92A08207}" dt="2024-06-04T06:50:24.810" v="251" actId="14100"/>
          <ac:spMkLst>
            <pc:docMk/>
            <pc:sldMk cId="2752799292" sldId="381"/>
            <ac:spMk id="7" creationId="{E38AB8CC-37B5-C8A3-BCCD-16128F1815DD}"/>
          </ac:spMkLst>
        </pc:spChg>
        <pc:spChg chg="mod">
          <ac:chgData name="Francesco Serafini" userId="2491bc55-af7c-4fa9-b3c1-ebaeaf584a96" providerId="ADAL" clId="{D073DDB4-7122-DE4D-8E09-73FE92A08207}" dt="2024-06-04T06:53:12.108" v="323" actId="20577"/>
          <ac:spMkLst>
            <pc:docMk/>
            <pc:sldMk cId="2752799292" sldId="381"/>
            <ac:spMk id="10" creationId="{05ADF013-1638-5FB0-A1B9-A49FD92C57F3}"/>
          </ac:spMkLst>
        </pc:spChg>
        <pc:spChg chg="add del mod">
          <ac:chgData name="Francesco Serafini" userId="2491bc55-af7c-4fa9-b3c1-ebaeaf584a96" providerId="ADAL" clId="{D073DDB4-7122-DE4D-8E09-73FE92A08207}" dt="2024-06-04T06:50:25.971" v="252" actId="478"/>
          <ac:spMkLst>
            <pc:docMk/>
            <pc:sldMk cId="2752799292" sldId="381"/>
            <ac:spMk id="14" creationId="{82AF443C-9FE8-785A-AE01-3D91F8081691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15" creationId="{E41B7FE2-FC09-4029-94F2-A914D389643F}"/>
          </ac:spMkLst>
        </pc:spChg>
        <pc:spChg chg="add mod">
          <ac:chgData name="Francesco Serafini" userId="2491bc55-af7c-4fa9-b3c1-ebaeaf584a96" providerId="ADAL" clId="{D073DDB4-7122-DE4D-8E09-73FE92A08207}" dt="2024-06-04T06:53:16.362" v="324" actId="1076"/>
          <ac:spMkLst>
            <pc:docMk/>
            <pc:sldMk cId="2752799292" sldId="381"/>
            <ac:spMk id="16" creationId="{7B976DB8-734E-D26A-B4E8-BC4CAC97D3FC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34" creationId="{E7B909B4-E189-49B1-A9F4-CCBA68208E21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35" creationId="{99CEFB61-BB5A-4FE1-AE48-ACEEBFB58D88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40" creationId="{8257F516-C981-4367-8A6C-9487B5737A53}"/>
          </ac:spMkLst>
        </pc:spChg>
        <pc:spChg chg="mod">
          <ac:chgData name="Francesco Serafini" userId="2491bc55-af7c-4fa9-b3c1-ebaeaf584a96" providerId="ADAL" clId="{D073DDB4-7122-DE4D-8E09-73FE92A08207}" dt="2024-06-04T06:53:06.966" v="314" actId="1076"/>
          <ac:spMkLst>
            <pc:docMk/>
            <pc:sldMk cId="2752799292" sldId="381"/>
            <ac:spMk id="41" creationId="{9A6D7430-2BD2-4FB7-8590-54FA0D72FA66}"/>
          </ac:spMkLst>
        </pc:spChg>
        <pc:grpChg chg="mod">
          <ac:chgData name="Francesco Serafini" userId="2491bc55-af7c-4fa9-b3c1-ebaeaf584a96" providerId="ADAL" clId="{D073DDB4-7122-DE4D-8E09-73FE92A08207}" dt="2024-06-04T06:53:06.966" v="314" actId="1076"/>
          <ac:grpSpMkLst>
            <pc:docMk/>
            <pc:sldMk cId="2752799292" sldId="381"/>
            <ac:grpSpMk id="13" creationId="{C4F65A7F-950A-757E-2430-6C89F57F2091}"/>
          </ac:grpSpMkLst>
        </pc:grpChg>
        <pc:picChg chg="mod">
          <ac:chgData name="Francesco Serafini" userId="2491bc55-af7c-4fa9-b3c1-ebaeaf584a96" providerId="ADAL" clId="{D073DDB4-7122-DE4D-8E09-73FE92A08207}" dt="2024-06-04T06:53:06.966" v="314" actId="1076"/>
          <ac:picMkLst>
            <pc:docMk/>
            <pc:sldMk cId="2752799292" sldId="381"/>
            <ac:picMk id="12" creationId="{172F4E9F-B2A4-7F55-1779-D883C23FA02C}"/>
          </ac:picMkLst>
        </pc:picChg>
        <pc:picChg chg="mod">
          <ac:chgData name="Francesco Serafini" userId="2491bc55-af7c-4fa9-b3c1-ebaeaf584a96" providerId="ADAL" clId="{D073DDB4-7122-DE4D-8E09-73FE92A08207}" dt="2024-06-04T06:53:06.966" v="314" actId="1076"/>
          <ac:picMkLst>
            <pc:docMk/>
            <pc:sldMk cId="2752799292" sldId="381"/>
            <ac:picMk id="52" creationId="{EE664BF3-4BF7-46CA-8B19-A3C23BD0814F}"/>
          </ac:picMkLst>
        </pc:picChg>
        <pc:picChg chg="mod">
          <ac:chgData name="Francesco Serafini" userId="2491bc55-af7c-4fa9-b3c1-ebaeaf584a96" providerId="ADAL" clId="{D073DDB4-7122-DE4D-8E09-73FE92A08207}" dt="2024-06-04T06:53:06.966" v="314" actId="1076"/>
          <ac:picMkLst>
            <pc:docMk/>
            <pc:sldMk cId="2752799292" sldId="381"/>
            <ac:picMk id="54" creationId="{6D298489-777F-41AE-A809-B52A9FFD4441}"/>
          </ac:picMkLst>
        </pc:picChg>
        <pc:picChg chg="mod">
          <ac:chgData name="Francesco Serafini" userId="2491bc55-af7c-4fa9-b3c1-ebaeaf584a96" providerId="ADAL" clId="{D073DDB4-7122-DE4D-8E09-73FE92A08207}" dt="2024-06-04T06:53:06.966" v="314" actId="1076"/>
          <ac:picMkLst>
            <pc:docMk/>
            <pc:sldMk cId="2752799292" sldId="381"/>
            <ac:picMk id="73" creationId="{351B73FB-6AFE-46E5-926D-280ADAE45D02}"/>
          </ac:picMkLst>
        </pc:picChg>
      </pc:sldChg>
      <pc:sldChg chg="add del">
        <pc:chgData name="Francesco Serafini" userId="2491bc55-af7c-4fa9-b3c1-ebaeaf584a96" providerId="ADAL" clId="{D073DDB4-7122-DE4D-8E09-73FE92A08207}" dt="2024-06-04T06:50:42.531" v="257" actId="2696"/>
        <pc:sldMkLst>
          <pc:docMk/>
          <pc:sldMk cId="598818352" sldId="382"/>
        </pc:sldMkLst>
      </pc:sldChg>
      <pc:sldChg chg="delSp modSp add mod">
        <pc:chgData name="Francesco Serafini" userId="2491bc55-af7c-4fa9-b3c1-ebaeaf584a96" providerId="ADAL" clId="{D073DDB4-7122-DE4D-8E09-73FE92A08207}" dt="2024-06-04T06:53:31.031" v="334" actId="1076"/>
        <pc:sldMkLst>
          <pc:docMk/>
          <pc:sldMk cId="3763106984" sldId="382"/>
        </pc:sldMkLst>
        <pc:spChg chg="del">
          <ac:chgData name="Francesco Serafini" userId="2491bc55-af7c-4fa9-b3c1-ebaeaf584a96" providerId="ADAL" clId="{D073DDB4-7122-DE4D-8E09-73FE92A08207}" dt="2024-06-04T06:50:54.729" v="259" actId="478"/>
          <ac:spMkLst>
            <pc:docMk/>
            <pc:sldMk cId="3763106984" sldId="382"/>
            <ac:spMk id="7" creationId="{E38AB8CC-37B5-C8A3-BCCD-16128F1815DD}"/>
          </ac:spMkLst>
        </pc:spChg>
        <pc:spChg chg="mod">
          <ac:chgData name="Francesco Serafini" userId="2491bc55-af7c-4fa9-b3c1-ebaeaf584a96" providerId="ADAL" clId="{D073DDB4-7122-DE4D-8E09-73FE92A08207}" dt="2024-06-04T06:53:26.995" v="333" actId="20577"/>
          <ac:spMkLst>
            <pc:docMk/>
            <pc:sldMk cId="3763106984" sldId="382"/>
            <ac:spMk id="10" creationId="{05ADF013-1638-5FB0-A1B9-A49FD92C57F3}"/>
          </ac:spMkLst>
        </pc:spChg>
        <pc:spChg chg="mod">
          <ac:chgData name="Francesco Serafini" userId="2491bc55-af7c-4fa9-b3c1-ebaeaf584a96" providerId="ADAL" clId="{D073DDB4-7122-DE4D-8E09-73FE92A08207}" dt="2024-06-04T06:53:31.031" v="334" actId="1076"/>
          <ac:spMkLst>
            <pc:docMk/>
            <pc:sldMk cId="3763106984" sldId="382"/>
            <ac:spMk id="16" creationId="{7B976DB8-734E-D26A-B4E8-BC4CAC97D3FC}"/>
          </ac:spMkLst>
        </pc:spChg>
      </pc:sldChg>
      <pc:sldChg chg="modSp add mod ord">
        <pc:chgData name="Francesco Serafini" userId="2491bc55-af7c-4fa9-b3c1-ebaeaf584a96" providerId="ADAL" clId="{D073DDB4-7122-DE4D-8E09-73FE92A08207}" dt="2024-06-04T06:52:52.459" v="304" actId="20577"/>
        <pc:sldMkLst>
          <pc:docMk/>
          <pc:sldMk cId="1395317498" sldId="383"/>
        </pc:sldMkLst>
        <pc:spChg chg="mod">
          <ac:chgData name="Francesco Serafini" userId="2491bc55-af7c-4fa9-b3c1-ebaeaf584a96" providerId="ADAL" clId="{D073DDB4-7122-DE4D-8E09-73FE92A08207}" dt="2024-06-04T06:52:46.138" v="295" actId="20577"/>
          <ac:spMkLst>
            <pc:docMk/>
            <pc:sldMk cId="1395317498" sldId="383"/>
            <ac:spMk id="28" creationId="{4E295478-4053-40B7-0C64-FCF1B482D99A}"/>
          </ac:spMkLst>
        </pc:spChg>
        <pc:spChg chg="mod">
          <ac:chgData name="Francesco Serafini" userId="2491bc55-af7c-4fa9-b3c1-ebaeaf584a96" providerId="ADAL" clId="{D073DDB4-7122-DE4D-8E09-73FE92A08207}" dt="2024-06-04T06:52:52.459" v="304" actId="20577"/>
          <ac:spMkLst>
            <pc:docMk/>
            <pc:sldMk cId="1395317498" sldId="383"/>
            <ac:spMk id="29" creationId="{99E5F978-DEA6-FE5E-C23B-F427D5A2A97B}"/>
          </ac:spMkLst>
        </pc:spChg>
      </pc:sldChg>
    </pc:docChg>
  </pc:docChgLst>
  <pc:docChgLst>
    <pc:chgData name="Luca Sanelli" userId="S::lsanelli@infn.it::f8b91f8f-d285-4eb3-861d-6386e3f43e39" providerId="AD" clId="Web-{6DDD6E21-BC23-4BB0-9E90-9442980F8AC5}"/>
    <pc:docChg chg="modSld">
      <pc:chgData name="Luca Sanelli" userId="S::lsanelli@infn.it::f8b91f8f-d285-4eb3-861d-6386e3f43e39" providerId="AD" clId="Web-{6DDD6E21-BC23-4BB0-9E90-9442980F8AC5}" dt="2024-05-31T05:43:38.997" v="18" actId="1076"/>
      <pc:docMkLst>
        <pc:docMk/>
      </pc:docMkLst>
      <pc:sldChg chg="modSp">
        <pc:chgData name="Luca Sanelli" userId="S::lsanelli@infn.it::f8b91f8f-d285-4eb3-861d-6386e3f43e39" providerId="AD" clId="Web-{6DDD6E21-BC23-4BB0-9E90-9442980F8AC5}" dt="2024-05-31T05:39:57.582" v="4" actId="20577"/>
        <pc:sldMkLst>
          <pc:docMk/>
          <pc:sldMk cId="2243611824" sldId="318"/>
        </pc:sldMkLst>
        <pc:spChg chg="mod">
          <ac:chgData name="Luca Sanelli" userId="S::lsanelli@infn.it::f8b91f8f-d285-4eb3-861d-6386e3f43e39" providerId="AD" clId="Web-{6DDD6E21-BC23-4BB0-9E90-9442980F8AC5}" dt="2024-05-31T05:39:57.582" v="4" actId="20577"/>
          <ac:spMkLst>
            <pc:docMk/>
            <pc:sldMk cId="2243611824" sldId="318"/>
            <ac:spMk id="68" creationId="{A792E831-E506-463B-B0DD-02FD07B5CA53}"/>
          </ac:spMkLst>
        </pc:spChg>
      </pc:sldChg>
      <pc:sldChg chg="modSp">
        <pc:chgData name="Luca Sanelli" userId="S::lsanelli@infn.it::f8b91f8f-d285-4eb3-861d-6386e3f43e39" providerId="AD" clId="Web-{6DDD6E21-BC23-4BB0-9E90-9442980F8AC5}" dt="2024-05-31T05:42:19.994" v="11" actId="20577"/>
        <pc:sldMkLst>
          <pc:docMk/>
          <pc:sldMk cId="1054919805" sldId="320"/>
        </pc:sldMkLst>
        <pc:spChg chg="mod">
          <ac:chgData name="Luca Sanelli" userId="S::lsanelli@infn.it::f8b91f8f-d285-4eb3-861d-6386e3f43e39" providerId="AD" clId="Web-{6DDD6E21-BC23-4BB0-9E90-9442980F8AC5}" dt="2024-05-31T05:41:21.538" v="7" actId="20577"/>
          <ac:spMkLst>
            <pc:docMk/>
            <pc:sldMk cId="1054919805" sldId="320"/>
            <ac:spMk id="5" creationId="{6883B901-7FAD-91D4-A8FF-4CC1A996D6FB}"/>
          </ac:spMkLst>
        </pc:spChg>
        <pc:spChg chg="mod">
          <ac:chgData name="Luca Sanelli" userId="S::lsanelli@infn.it::f8b91f8f-d285-4eb3-861d-6386e3f43e39" providerId="AD" clId="Web-{6DDD6E21-BC23-4BB0-9E90-9442980F8AC5}" dt="2024-05-31T05:41:35.727" v="9" actId="20577"/>
          <ac:spMkLst>
            <pc:docMk/>
            <pc:sldMk cId="1054919805" sldId="320"/>
            <ac:spMk id="8" creationId="{DF7B87C3-7C8A-9B97-AD08-92538C2A092B}"/>
          </ac:spMkLst>
        </pc:spChg>
        <pc:spChg chg="mod">
          <ac:chgData name="Luca Sanelli" userId="S::lsanelli@infn.it::f8b91f8f-d285-4eb3-861d-6386e3f43e39" providerId="AD" clId="Web-{6DDD6E21-BC23-4BB0-9E90-9442980F8AC5}" dt="2024-05-31T05:42:19.994" v="11" actId="20577"/>
          <ac:spMkLst>
            <pc:docMk/>
            <pc:sldMk cId="1054919805" sldId="320"/>
            <ac:spMk id="11" creationId="{B1B14339-53FD-9A72-E50D-B63E61230A48}"/>
          </ac:spMkLst>
        </pc:spChg>
      </pc:sldChg>
      <pc:sldChg chg="delSp modSp">
        <pc:chgData name="Luca Sanelli" userId="S::lsanelli@infn.it::f8b91f8f-d285-4eb3-861d-6386e3f43e39" providerId="AD" clId="Web-{6DDD6E21-BC23-4BB0-9E90-9442980F8AC5}" dt="2024-05-31T05:43:38.997" v="18" actId="1076"/>
        <pc:sldMkLst>
          <pc:docMk/>
          <pc:sldMk cId="4241611517" sldId="321"/>
        </pc:sldMkLst>
        <pc:spChg chg="mod">
          <ac:chgData name="Luca Sanelli" userId="S::lsanelli@infn.it::f8b91f8f-d285-4eb3-861d-6386e3f43e39" providerId="AD" clId="Web-{6DDD6E21-BC23-4BB0-9E90-9442980F8AC5}" dt="2024-05-31T05:43:24.387" v="15" actId="1076"/>
          <ac:spMkLst>
            <pc:docMk/>
            <pc:sldMk cId="4241611517" sldId="321"/>
            <ac:spMk id="2" creationId="{D0306A5A-83EA-77C5-95EF-07A57D22862D}"/>
          </ac:spMkLst>
        </pc:spChg>
        <pc:spChg chg="mod">
          <ac:chgData name="Luca Sanelli" userId="S::lsanelli@infn.it::f8b91f8f-d285-4eb3-861d-6386e3f43e39" providerId="AD" clId="Web-{6DDD6E21-BC23-4BB0-9E90-9442980F8AC5}" dt="2024-05-31T05:43:38.997" v="18" actId="1076"/>
          <ac:spMkLst>
            <pc:docMk/>
            <pc:sldMk cId="4241611517" sldId="321"/>
            <ac:spMk id="26" creationId="{753239A3-3564-E94F-DBFE-06A3738B4D5E}"/>
          </ac:spMkLst>
        </pc:spChg>
        <pc:spChg chg="del">
          <ac:chgData name="Luca Sanelli" userId="S::lsanelli@infn.it::f8b91f8f-d285-4eb3-861d-6386e3f43e39" providerId="AD" clId="Web-{6DDD6E21-BC23-4BB0-9E90-9442980F8AC5}" dt="2024-05-31T05:43:10.339" v="13"/>
          <ac:spMkLst>
            <pc:docMk/>
            <pc:sldMk cId="4241611517" sldId="321"/>
            <ac:spMk id="28" creationId="{A0756E09-A02D-2801-C12D-E4EC94C3E4AD}"/>
          </ac:spMkLst>
        </pc:spChg>
        <pc:cxnChg chg="mod">
          <ac:chgData name="Luca Sanelli" userId="S::lsanelli@infn.it::f8b91f8f-d285-4eb3-861d-6386e3f43e39" providerId="AD" clId="Web-{6DDD6E21-BC23-4BB0-9E90-9442980F8AC5}" dt="2024-05-31T05:43:34.075" v="17" actId="14100"/>
          <ac:cxnSpMkLst>
            <pc:docMk/>
            <pc:sldMk cId="4241611517" sldId="321"/>
            <ac:cxnSpMk id="3" creationId="{85CE02ED-EB59-21D2-76E9-3EF90F1166A2}"/>
          </ac:cxnSpMkLst>
        </pc:cxnChg>
        <pc:cxnChg chg="del mod">
          <ac:chgData name="Luca Sanelli" userId="S::lsanelli@infn.it::f8b91f8f-d285-4eb3-861d-6386e3f43e39" providerId="AD" clId="Web-{6DDD6E21-BC23-4BB0-9E90-9442980F8AC5}" dt="2024-05-31T05:43:07.324" v="12"/>
          <ac:cxnSpMkLst>
            <pc:docMk/>
            <pc:sldMk cId="4241611517" sldId="321"/>
            <ac:cxnSpMk id="39" creationId="{F1B2D5D7-6F50-C85C-2DE4-4F82A214D578}"/>
          </ac:cxnSpMkLst>
        </pc:cxnChg>
        <pc:cxnChg chg="mod">
          <ac:chgData name="Luca Sanelli" userId="S::lsanelli@infn.it::f8b91f8f-d285-4eb3-861d-6386e3f43e39" providerId="AD" clId="Web-{6DDD6E21-BC23-4BB0-9E90-9442980F8AC5}" dt="2024-05-31T05:43:38.997" v="18" actId="1076"/>
          <ac:cxnSpMkLst>
            <pc:docMk/>
            <pc:sldMk cId="4241611517" sldId="321"/>
            <ac:cxnSpMk id="42" creationId="{9EB53FE5-E688-91EC-13CE-16FF107E0650}"/>
          </ac:cxnSpMkLst>
        </pc:cxnChg>
      </pc:sldChg>
      <pc:sldChg chg="addSp delSp modSp">
        <pc:chgData name="Luca Sanelli" userId="S::lsanelli@infn.it::f8b91f8f-d285-4eb3-861d-6386e3f43e39" providerId="AD" clId="Web-{6DDD6E21-BC23-4BB0-9E90-9442980F8AC5}" dt="2024-05-31T05:39:21.159" v="2" actId="1076"/>
        <pc:sldMkLst>
          <pc:docMk/>
          <pc:sldMk cId="3893897388" sldId="371"/>
        </pc:sldMkLst>
        <pc:grpChg chg="del">
          <ac:chgData name="Luca Sanelli" userId="S::lsanelli@infn.it::f8b91f8f-d285-4eb3-861d-6386e3f43e39" providerId="AD" clId="Web-{6DDD6E21-BC23-4BB0-9E90-9442980F8AC5}" dt="2024-05-31T05:39:15.815" v="0"/>
          <ac:grpSpMkLst>
            <pc:docMk/>
            <pc:sldMk cId="3893897388" sldId="371"/>
            <ac:grpSpMk id="9" creationId="{CDAFC579-B2B0-78BC-7F5F-4076ABC17CA9}"/>
          </ac:grpSpMkLst>
        </pc:grpChg>
        <pc:picChg chg="add mod">
          <ac:chgData name="Luca Sanelli" userId="S::lsanelli@infn.it::f8b91f8f-d285-4eb3-861d-6386e3f43e39" providerId="AD" clId="Web-{6DDD6E21-BC23-4BB0-9E90-9442980F8AC5}" dt="2024-05-31T05:39:21.159" v="2" actId="1076"/>
          <ac:picMkLst>
            <pc:docMk/>
            <pc:sldMk cId="3893897388" sldId="371"/>
            <ac:picMk id="5" creationId="{7946CD73-0878-E736-F659-E3A7CF5422A9}"/>
          </ac:picMkLst>
        </pc:picChg>
      </pc:sldChg>
    </pc:docChg>
  </pc:docChgLst>
  <pc:docChgLst>
    <pc:chgData name="Rosario Pompeo" userId="S::rpompeo@infn.it::b7dbaa26-4d33-4eb6-94fe-710cc4e47541" providerId="AD" clId="Web-{32A774BA-19B4-471C-A1F6-173B3AF0E225}"/>
    <pc:docChg chg="modSld">
      <pc:chgData name="Rosario Pompeo" userId="S::rpompeo@infn.it::b7dbaa26-4d33-4eb6-94fe-710cc4e47541" providerId="AD" clId="Web-{32A774BA-19B4-471C-A1F6-173B3AF0E225}" dt="2023-12-01T14:03:12.845" v="81" actId="14100"/>
      <pc:docMkLst>
        <pc:docMk/>
      </pc:docMkLst>
      <pc:sldChg chg="addSp delSp modSp">
        <pc:chgData name="Rosario Pompeo" userId="S::rpompeo@infn.it::b7dbaa26-4d33-4eb6-94fe-710cc4e47541" providerId="AD" clId="Web-{32A774BA-19B4-471C-A1F6-173B3AF0E225}" dt="2023-12-01T14:02:12.874" v="49" actId="1076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32A774BA-19B4-471C-A1F6-173B3AF0E225}" dt="2023-12-01T14:01:11.231" v="39" actId="20577"/>
          <ac:spMkLst>
            <pc:docMk/>
            <pc:sldMk cId="1906614185" sldId="319"/>
            <ac:spMk id="16" creationId="{BF62347A-E2BD-4E9F-141C-181B0AF1F3FC}"/>
          </ac:spMkLst>
        </pc:spChg>
        <pc:spChg chg="mod">
          <ac:chgData name="Rosario Pompeo" userId="S::rpompeo@infn.it::b7dbaa26-4d33-4eb6-94fe-710cc4e47541" providerId="AD" clId="Web-{32A774BA-19B4-471C-A1F6-173B3AF0E225}" dt="2023-12-01T14:00:11.713" v="20" actId="20577"/>
          <ac:spMkLst>
            <pc:docMk/>
            <pc:sldMk cId="1906614185" sldId="319"/>
            <ac:spMk id="32" creationId="{05BA07EA-EB64-573C-68F9-834D4390BF87}"/>
          </ac:spMkLst>
        </pc:spChg>
        <pc:spChg chg="add del mod">
          <ac:chgData name="Rosario Pompeo" userId="S::rpompeo@infn.it::b7dbaa26-4d33-4eb6-94fe-710cc4e47541" providerId="AD" clId="Web-{32A774BA-19B4-471C-A1F6-173B3AF0E225}" dt="2023-12-01T14:01:21.731" v="43"/>
          <ac:spMkLst>
            <pc:docMk/>
            <pc:sldMk cId="1906614185" sldId="319"/>
            <ac:spMk id="41" creationId="{B14A4E15-4328-BE83-D921-BCADC5E3D236}"/>
          </ac:spMkLst>
        </pc:spChg>
        <pc:spChg chg="add del">
          <ac:chgData name="Rosario Pompeo" userId="S::rpompeo@infn.it::b7dbaa26-4d33-4eb6-94fe-710cc4e47541" providerId="AD" clId="Web-{32A774BA-19B4-471C-A1F6-173B3AF0E225}" dt="2023-12-01T14:01:32.216" v="45"/>
          <ac:spMkLst>
            <pc:docMk/>
            <pc:sldMk cId="1906614185" sldId="319"/>
            <ac:spMk id="48" creationId="{3A35846E-AD97-7211-4DEE-F2942DFE2392}"/>
          </ac:spMkLst>
        </pc:spChg>
        <pc:spChg chg="mod">
          <ac:chgData name="Rosario Pompeo" userId="S::rpompeo@infn.it::b7dbaa26-4d33-4eb6-94fe-710cc4e47541" providerId="AD" clId="Web-{32A774BA-19B4-471C-A1F6-173B3AF0E225}" dt="2023-12-01T14:00:29.620" v="28" actId="20577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32A774BA-19B4-471C-A1F6-173B3AF0E225}" dt="2023-12-01T14:01:06.075" v="34" actId="20577"/>
          <ac:spMkLst>
            <pc:docMk/>
            <pc:sldMk cId="1906614185" sldId="319"/>
            <ac:spMk id="71" creationId="{D3E1F6E1-092E-544F-05F2-29A122FB56B4}"/>
          </ac:spMkLst>
        </pc:spChg>
        <pc:grpChg chg="add mod">
          <ac:chgData name="Rosario Pompeo" userId="S::rpompeo@infn.it::b7dbaa26-4d33-4eb6-94fe-710cc4e47541" providerId="AD" clId="Web-{32A774BA-19B4-471C-A1F6-173B3AF0E225}" dt="2023-12-01T14:00:50.449" v="31" actId="1076"/>
          <ac:grpSpMkLst>
            <pc:docMk/>
            <pc:sldMk cId="1906614185" sldId="319"/>
            <ac:grpSpMk id="4" creationId="{0E644A69-5F07-4E7D-04D2-B04F6E8549BC}"/>
          </ac:grpSpMkLst>
        </pc:grpChg>
        <pc:grpChg chg="add mod">
          <ac:chgData name="Rosario Pompeo" userId="S::rpompeo@infn.it::b7dbaa26-4d33-4eb6-94fe-710cc4e47541" providerId="AD" clId="Web-{32A774BA-19B4-471C-A1F6-173B3AF0E225}" dt="2023-12-01T14:02:12.874" v="49" actId="1076"/>
          <ac:grpSpMkLst>
            <pc:docMk/>
            <pc:sldMk cId="1906614185" sldId="319"/>
            <ac:grpSpMk id="57" creationId="{2E98B270-7BD2-9D45-7EAA-D9D3BC4553FB}"/>
          </ac:grpSpMkLst>
        </pc:grpChg>
        <pc:picChg chg="del">
          <ac:chgData name="Rosario Pompeo" userId="S::rpompeo@infn.it::b7dbaa26-4d33-4eb6-94fe-710cc4e47541" providerId="AD" clId="Web-{32A774BA-19B4-471C-A1F6-173B3AF0E225}" dt="2023-12-01T14:01:13.106" v="40"/>
          <ac:picMkLst>
            <pc:docMk/>
            <pc:sldMk cId="1906614185" sldId="319"/>
            <ac:picMk id="47" creationId="{EAF02C21-9DD8-4B20-6D14-C39E7FF7689A}"/>
          </ac:picMkLst>
        </pc:picChg>
        <pc:picChg chg="del">
          <ac:chgData name="Rosario Pompeo" userId="S::rpompeo@infn.it::b7dbaa26-4d33-4eb6-94fe-710cc4e47541" providerId="AD" clId="Web-{32A774BA-19B4-471C-A1F6-173B3AF0E225}" dt="2023-12-01T14:00:39.089" v="30"/>
          <ac:picMkLst>
            <pc:docMk/>
            <pc:sldMk cId="1906614185" sldId="319"/>
            <ac:picMk id="49" creationId="{C9C66C7E-2D51-BE61-9051-F027266DCF53}"/>
          </ac:picMkLst>
        </pc:picChg>
      </pc:sldChg>
      <pc:sldChg chg="modSp">
        <pc:chgData name="Rosario Pompeo" userId="S::rpompeo@infn.it::b7dbaa26-4d33-4eb6-94fe-710cc4e47541" providerId="AD" clId="Web-{32A774BA-19B4-471C-A1F6-173B3AF0E225}" dt="2023-12-01T14:03:12.845" v="81" actId="14100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32A774BA-19B4-471C-A1F6-173B3AF0E225}" dt="2023-12-01T14:02:51.938" v="79" actId="20577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Rosario Pompeo" userId="S::rpompeo@infn.it::b7dbaa26-4d33-4eb6-94fe-710cc4e47541" providerId="AD" clId="Web-{32A774BA-19B4-471C-A1F6-173B3AF0E225}" dt="2023-12-01T14:03:12.845" v="81" actId="14100"/>
          <ac:spMkLst>
            <pc:docMk/>
            <pc:sldMk cId="3555625668" sldId="342"/>
            <ac:spMk id="6" creationId="{18ABE8AC-AE58-4B72-3558-5682FECADA8A}"/>
          </ac:spMkLst>
        </pc:spChg>
      </pc:sldChg>
    </pc:docChg>
  </pc:docChgLst>
  <pc:docChgLst>
    <pc:chgData name="Rosario Pompeo" userId="S::rpompeo@infn.it::b7dbaa26-4d33-4eb6-94fe-710cc4e47541" providerId="AD" clId="Web-{8A1F8D82-215F-45C1-AD6B-9744088C39C9}"/>
    <pc:docChg chg="modSld">
      <pc:chgData name="Rosario Pompeo" userId="S::rpompeo@infn.it::b7dbaa26-4d33-4eb6-94fe-710cc4e47541" providerId="AD" clId="Web-{8A1F8D82-215F-45C1-AD6B-9744088C39C9}" dt="2023-12-01T13:11:58.148" v="69" actId="20577"/>
      <pc:docMkLst>
        <pc:docMk/>
      </pc:docMkLst>
      <pc:sldChg chg="modSp">
        <pc:chgData name="Rosario Pompeo" userId="S::rpompeo@infn.it::b7dbaa26-4d33-4eb6-94fe-710cc4e47541" providerId="AD" clId="Web-{8A1F8D82-215F-45C1-AD6B-9744088C39C9}" dt="2023-12-01T13:11:58.148" v="69" actId="20577"/>
        <pc:sldMkLst>
          <pc:docMk/>
          <pc:sldMk cId="2083746719" sldId="340"/>
        </pc:sldMkLst>
        <pc:spChg chg="mod">
          <ac:chgData name="Rosario Pompeo" userId="S::rpompeo@infn.it::b7dbaa26-4d33-4eb6-94fe-710cc4e47541" providerId="AD" clId="Web-{8A1F8D82-215F-45C1-AD6B-9744088C39C9}" dt="2023-12-01T13:11:33.163" v="57" actId="20577"/>
          <ac:spMkLst>
            <pc:docMk/>
            <pc:sldMk cId="2083746719" sldId="340"/>
            <ac:spMk id="5" creationId="{6883B901-7FAD-91D4-A8FF-4CC1A996D6FB}"/>
          </ac:spMkLst>
        </pc:spChg>
        <pc:spChg chg="mod">
          <ac:chgData name="Rosario Pompeo" userId="S::rpompeo@infn.it::b7dbaa26-4d33-4eb6-94fe-710cc4e47541" providerId="AD" clId="Web-{8A1F8D82-215F-45C1-AD6B-9744088C39C9}" dt="2023-12-01T13:11:14.334" v="50" actId="20577"/>
          <ac:spMkLst>
            <pc:docMk/>
            <pc:sldMk cId="2083746719" sldId="340"/>
            <ac:spMk id="6" creationId="{65F9E5D8-A6DD-B8EE-2B8C-604092150C10}"/>
          </ac:spMkLst>
        </pc:spChg>
        <pc:spChg chg="mod">
          <ac:chgData name="Rosario Pompeo" userId="S::rpompeo@infn.it::b7dbaa26-4d33-4eb6-94fe-710cc4e47541" providerId="AD" clId="Web-{8A1F8D82-215F-45C1-AD6B-9744088C39C9}" dt="2023-12-01T13:11:44.820" v="64" actId="20577"/>
          <ac:spMkLst>
            <pc:docMk/>
            <pc:sldMk cId="2083746719" sldId="340"/>
            <ac:spMk id="8" creationId="{DF7B87C3-7C8A-9B97-AD08-92538C2A092B}"/>
          </ac:spMkLst>
        </pc:spChg>
        <pc:spChg chg="mod">
          <ac:chgData name="Rosario Pompeo" userId="S::rpompeo@infn.it::b7dbaa26-4d33-4eb6-94fe-710cc4e47541" providerId="AD" clId="Web-{8A1F8D82-215F-45C1-AD6B-9744088C39C9}" dt="2023-12-01T13:11:11.663" v="49" actId="20577"/>
          <ac:spMkLst>
            <pc:docMk/>
            <pc:sldMk cId="2083746719" sldId="340"/>
            <ac:spMk id="9" creationId="{01C0500B-FCAF-6726-0565-D30E95E8E194}"/>
          </ac:spMkLst>
        </pc:spChg>
        <pc:spChg chg="mod">
          <ac:chgData name="Rosario Pompeo" userId="S::rpompeo@infn.it::b7dbaa26-4d33-4eb6-94fe-710cc4e47541" providerId="AD" clId="Web-{8A1F8D82-215F-45C1-AD6B-9744088C39C9}" dt="2023-12-01T13:11:58.148" v="69" actId="20577"/>
          <ac:spMkLst>
            <pc:docMk/>
            <pc:sldMk cId="2083746719" sldId="340"/>
            <ac:spMk id="11" creationId="{B1B14339-53FD-9A72-E50D-B63E61230A48}"/>
          </ac:spMkLst>
        </pc:spChg>
        <pc:spChg chg="mod">
          <ac:chgData name="Rosario Pompeo" userId="S::rpompeo@infn.it::b7dbaa26-4d33-4eb6-94fe-710cc4e47541" providerId="AD" clId="Web-{8A1F8D82-215F-45C1-AD6B-9744088C39C9}" dt="2023-12-01T13:11:04.522" v="42" actId="20577"/>
          <ac:spMkLst>
            <pc:docMk/>
            <pc:sldMk cId="2083746719" sldId="340"/>
            <ac:spMk id="13" creationId="{1542E9E5-4B5B-0156-AF41-C1D6C5436C2A}"/>
          </ac:spMkLst>
        </pc:spChg>
      </pc:sldChg>
      <pc:sldChg chg="modSp">
        <pc:chgData name="Rosario Pompeo" userId="S::rpompeo@infn.it::b7dbaa26-4d33-4eb6-94fe-710cc4e47541" providerId="AD" clId="Web-{8A1F8D82-215F-45C1-AD6B-9744088C39C9}" dt="2023-12-01T13:10:55.756" v="41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8A1F8D82-215F-45C1-AD6B-9744088C39C9}" dt="2023-12-01T13:10:35.427" v="27" actId="20577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Rosario Pompeo" userId="S::rpompeo@infn.it::b7dbaa26-4d33-4eb6-94fe-710cc4e47541" providerId="AD" clId="Web-{8A1F8D82-215F-45C1-AD6B-9744088C39C9}" dt="2023-12-01T13:10:21.895" v="20" actId="20577"/>
          <ac:spMkLst>
            <pc:docMk/>
            <pc:sldMk cId="623866353" sldId="341"/>
            <ac:spMk id="5" creationId="{1736C054-6476-13F8-7997-653EC9A663D1}"/>
          </ac:spMkLst>
        </pc:spChg>
        <pc:spChg chg="mod">
          <ac:chgData name="Rosario Pompeo" userId="S::rpompeo@infn.it::b7dbaa26-4d33-4eb6-94fe-710cc4e47541" providerId="AD" clId="Web-{8A1F8D82-215F-45C1-AD6B-9744088C39C9}" dt="2023-12-01T13:10:44.880" v="33" actId="20577"/>
          <ac:spMkLst>
            <pc:docMk/>
            <pc:sldMk cId="623866353" sldId="341"/>
            <ac:spMk id="7" creationId="{1441D7D5-ED0B-8348-D04B-40B01B8E9CB1}"/>
          </ac:spMkLst>
        </pc:spChg>
        <pc:spChg chg="mod">
          <ac:chgData name="Rosario Pompeo" userId="S::rpompeo@infn.it::b7dbaa26-4d33-4eb6-94fe-710cc4e47541" providerId="AD" clId="Web-{8A1F8D82-215F-45C1-AD6B-9744088C39C9}" dt="2023-12-01T13:10:22.677" v="21" actId="20577"/>
          <ac:spMkLst>
            <pc:docMk/>
            <pc:sldMk cId="623866353" sldId="341"/>
            <ac:spMk id="8" creationId="{13DFCD44-B7B9-DF97-A0E5-9FAD72A97F7A}"/>
          </ac:spMkLst>
        </pc:spChg>
        <pc:spChg chg="mod">
          <ac:chgData name="Rosario Pompeo" userId="S::rpompeo@infn.it::b7dbaa26-4d33-4eb6-94fe-710cc4e47541" providerId="AD" clId="Web-{8A1F8D82-215F-45C1-AD6B-9744088C39C9}" dt="2023-12-01T13:10:55.756" v="41" actId="20577"/>
          <ac:spMkLst>
            <pc:docMk/>
            <pc:sldMk cId="623866353" sldId="341"/>
            <ac:spMk id="10" creationId="{55DEB923-449A-6353-47C4-DF6E39CFEAA7}"/>
          </ac:spMkLst>
        </pc:spChg>
        <pc:spChg chg="mod">
          <ac:chgData name="Rosario Pompeo" userId="S::rpompeo@infn.it::b7dbaa26-4d33-4eb6-94fe-710cc4e47541" providerId="AD" clId="Web-{8A1F8D82-215F-45C1-AD6B-9744088C39C9}" dt="2023-12-01T13:10:24.020" v="22" actId="20577"/>
          <ac:spMkLst>
            <pc:docMk/>
            <pc:sldMk cId="623866353" sldId="341"/>
            <ac:spMk id="11" creationId="{FBCCE661-94E3-F8D0-BE78-317AA095B81D}"/>
          </ac:spMkLst>
        </pc:spChg>
      </pc:sldChg>
      <pc:sldChg chg="modSp">
        <pc:chgData name="Rosario Pompeo" userId="S::rpompeo@infn.it::b7dbaa26-4d33-4eb6-94fe-710cc4e47541" providerId="AD" clId="Web-{8A1F8D82-215F-45C1-AD6B-9744088C39C9}" dt="2023-12-01T13:10:18.911" v="19" actId="20577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8A1F8D82-215F-45C1-AD6B-9744088C39C9}" dt="2023-12-01T13:09:39.175" v="6" actId="20577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Rosario Pompeo" userId="S::rpompeo@infn.it::b7dbaa26-4d33-4eb6-94fe-710cc4e47541" providerId="AD" clId="Web-{8A1F8D82-215F-45C1-AD6B-9744088C39C9}" dt="2023-12-01T13:09:45.769" v="8" actId="20577"/>
          <ac:spMkLst>
            <pc:docMk/>
            <pc:sldMk cId="3555625668" sldId="342"/>
            <ac:spMk id="3" creationId="{4543ACC5-25B1-5B9D-8099-AA89EBD5780D}"/>
          </ac:spMkLst>
        </pc:spChg>
        <pc:spChg chg="mod">
          <ac:chgData name="Rosario Pompeo" userId="S::rpompeo@infn.it::b7dbaa26-4d33-4eb6-94fe-710cc4e47541" providerId="AD" clId="Web-{8A1F8D82-215F-45C1-AD6B-9744088C39C9}" dt="2023-12-01T13:09:33.756" v="5" actId="20577"/>
          <ac:spMkLst>
            <pc:docMk/>
            <pc:sldMk cId="3555625668" sldId="342"/>
            <ac:spMk id="4" creationId="{F865EE63-2AFD-D4BE-9CC4-E94FB903493E}"/>
          </ac:spMkLst>
        </pc:spChg>
        <pc:spChg chg="mod">
          <ac:chgData name="Rosario Pompeo" userId="S::rpompeo@infn.it::b7dbaa26-4d33-4eb6-94fe-710cc4e47541" providerId="AD" clId="Web-{8A1F8D82-215F-45C1-AD6B-9744088C39C9}" dt="2023-12-01T13:09:42.269" v="7" actId="20577"/>
          <ac:spMkLst>
            <pc:docMk/>
            <pc:sldMk cId="3555625668" sldId="342"/>
            <ac:spMk id="6" creationId="{18ABE8AC-AE58-4B72-3558-5682FECADA8A}"/>
          </ac:spMkLst>
        </pc:spChg>
        <pc:spChg chg="mod">
          <ac:chgData name="Rosario Pompeo" userId="S::rpompeo@infn.it::b7dbaa26-4d33-4eb6-94fe-710cc4e47541" providerId="AD" clId="Web-{8A1F8D82-215F-45C1-AD6B-9744088C39C9}" dt="2023-12-01T13:09:52.426" v="10" actId="20577"/>
          <ac:spMkLst>
            <pc:docMk/>
            <pc:sldMk cId="3555625668" sldId="342"/>
            <ac:spMk id="7" creationId="{20184F40-AD7C-6067-3DDA-9B53EB2C754F}"/>
          </ac:spMkLst>
        </pc:spChg>
        <pc:spChg chg="mod">
          <ac:chgData name="Rosario Pompeo" userId="S::rpompeo@infn.it::b7dbaa26-4d33-4eb6-94fe-710cc4e47541" providerId="AD" clId="Web-{8A1F8D82-215F-45C1-AD6B-9744088C39C9}" dt="2023-12-01T13:09:55.598" v="11" actId="20577"/>
          <ac:spMkLst>
            <pc:docMk/>
            <pc:sldMk cId="3555625668" sldId="342"/>
            <ac:spMk id="18" creationId="{ABB4D381-22DC-28C1-B232-21BDE37136DA}"/>
          </ac:spMkLst>
        </pc:spChg>
        <pc:spChg chg="mod">
          <ac:chgData name="Rosario Pompeo" userId="S::rpompeo@infn.it::b7dbaa26-4d33-4eb6-94fe-710cc4e47541" providerId="AD" clId="Web-{8A1F8D82-215F-45C1-AD6B-9744088C39C9}" dt="2023-12-01T13:09:48.800" v="9" actId="20577"/>
          <ac:spMkLst>
            <pc:docMk/>
            <pc:sldMk cId="3555625668" sldId="342"/>
            <ac:spMk id="20" creationId="{7C02D92A-AA03-D4D6-158E-6A73FE9A9C4D}"/>
          </ac:spMkLst>
        </pc:spChg>
        <pc:spChg chg="mod">
          <ac:chgData name="Rosario Pompeo" userId="S::rpompeo@infn.it::b7dbaa26-4d33-4eb6-94fe-710cc4e47541" providerId="AD" clId="Web-{8A1F8D82-215F-45C1-AD6B-9744088C39C9}" dt="2023-12-01T13:10:04.363" v="14" actId="20577"/>
          <ac:spMkLst>
            <pc:docMk/>
            <pc:sldMk cId="3555625668" sldId="342"/>
            <ac:spMk id="50" creationId="{BEBC63A0-EDAC-0836-5C52-F54390436A26}"/>
          </ac:spMkLst>
        </pc:spChg>
        <pc:spChg chg="mod">
          <ac:chgData name="Rosario Pompeo" userId="S::rpompeo@infn.it::b7dbaa26-4d33-4eb6-94fe-710cc4e47541" providerId="AD" clId="Web-{8A1F8D82-215F-45C1-AD6B-9744088C39C9}" dt="2023-12-01T13:09:58.149" v="12" actId="20577"/>
          <ac:spMkLst>
            <pc:docMk/>
            <pc:sldMk cId="3555625668" sldId="342"/>
            <ac:spMk id="51" creationId="{F49F0FA9-62F8-5FBE-E556-F4141AE57B55}"/>
          </ac:spMkLst>
        </pc:spChg>
        <pc:spChg chg="mod">
          <ac:chgData name="Rosario Pompeo" userId="S::rpompeo@infn.it::b7dbaa26-4d33-4eb6-94fe-710cc4e47541" providerId="AD" clId="Web-{8A1F8D82-215F-45C1-AD6B-9744088C39C9}" dt="2023-12-01T13:10:18.911" v="19" actId="20577"/>
          <ac:spMkLst>
            <pc:docMk/>
            <pc:sldMk cId="3555625668" sldId="342"/>
            <ac:spMk id="54" creationId="{BD51DAD0-D59F-C41A-8EBB-4B5B37A4001B}"/>
          </ac:spMkLst>
        </pc:spChg>
        <pc:spChg chg="mod">
          <ac:chgData name="Rosario Pompeo" userId="S::rpompeo@infn.it::b7dbaa26-4d33-4eb6-94fe-710cc4e47541" providerId="AD" clId="Web-{8A1F8D82-215F-45C1-AD6B-9744088C39C9}" dt="2023-12-01T13:10:08.099" v="15" actId="20577"/>
          <ac:spMkLst>
            <pc:docMk/>
            <pc:sldMk cId="3555625668" sldId="342"/>
            <ac:spMk id="55" creationId="{C201E87F-8D9A-E27B-A539-AB3CFC833F94}"/>
          </ac:spMkLst>
        </pc:spChg>
      </pc:sldChg>
    </pc:docChg>
  </pc:docChgLst>
  <pc:docChgLst>
    <pc:chgData name="Rosario Pompeo" userId="S::rpompeo@infn.it::b7dbaa26-4d33-4eb6-94fe-710cc4e47541" providerId="AD" clId="Web-{0D53394C-DE0C-4B36-924E-D90C0C75EE62}"/>
    <pc:docChg chg="modSld">
      <pc:chgData name="Rosario Pompeo" userId="S::rpompeo@infn.it::b7dbaa26-4d33-4eb6-94fe-710cc4e47541" providerId="AD" clId="Web-{0D53394C-DE0C-4B36-924E-D90C0C75EE62}" dt="2023-12-01T17:17:01.839" v="72" actId="20577"/>
      <pc:docMkLst>
        <pc:docMk/>
      </pc:docMkLst>
      <pc:sldChg chg="modSp">
        <pc:chgData name="Rosario Pompeo" userId="S::rpompeo@infn.it::b7dbaa26-4d33-4eb6-94fe-710cc4e47541" providerId="AD" clId="Web-{0D53394C-DE0C-4B36-924E-D90C0C75EE62}" dt="2023-12-01T17:17:01.839" v="72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0D53394C-DE0C-4B36-924E-D90C0C75EE62}" dt="2023-12-01T17:17:01.839" v="72" actId="20577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Rosario Pompeo" userId="S::rpompeo@infn.it::b7dbaa26-4d33-4eb6-94fe-710cc4e47541" providerId="AD" clId="Web-{0D53394C-DE0C-4B36-924E-D90C0C75EE62}" dt="2023-12-01T17:16:21.541" v="34" actId="20577"/>
          <ac:spMkLst>
            <pc:docMk/>
            <pc:sldMk cId="623866353" sldId="341"/>
            <ac:spMk id="5" creationId="{1736C054-6476-13F8-7997-653EC9A663D1}"/>
          </ac:spMkLst>
        </pc:spChg>
      </pc:sldChg>
      <pc:sldChg chg="modSp">
        <pc:chgData name="Rosario Pompeo" userId="S::rpompeo@infn.it::b7dbaa26-4d33-4eb6-94fe-710cc4e47541" providerId="AD" clId="Web-{0D53394C-DE0C-4B36-924E-D90C0C75EE62}" dt="2023-12-01T17:15:02.133" v="31" actId="20577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0D53394C-DE0C-4B36-924E-D90C0C75EE62}" dt="2023-12-01T17:15:02.133" v="31" actId="20577"/>
          <ac:spMkLst>
            <pc:docMk/>
            <pc:sldMk cId="3555625668" sldId="342"/>
            <ac:spMk id="54" creationId="{BD51DAD0-D59F-C41A-8EBB-4B5B37A4001B}"/>
          </ac:spMkLst>
        </pc:spChg>
        <pc:spChg chg="mod">
          <ac:chgData name="Rosario Pompeo" userId="S::rpompeo@infn.it::b7dbaa26-4d33-4eb6-94fe-710cc4e47541" providerId="AD" clId="Web-{0D53394C-DE0C-4B36-924E-D90C0C75EE62}" dt="2023-12-01T17:14:09.538" v="2" actId="20577"/>
          <ac:spMkLst>
            <pc:docMk/>
            <pc:sldMk cId="3555625668" sldId="342"/>
            <ac:spMk id="55" creationId="{C201E87F-8D9A-E27B-A539-AB3CFC833F94}"/>
          </ac:spMkLst>
        </pc:spChg>
      </pc:sldChg>
    </pc:docChg>
  </pc:docChgLst>
  <pc:docChgLst>
    <pc:chgData name="Francesco Serafini" userId="2491bc55-af7c-4fa9-b3c1-ebaeaf584a96" providerId="ADAL" clId="{9AD79DE5-31D9-1D47-B4CE-24AB41953537}"/>
    <pc:docChg chg="undo redo custSel addSld delSld modSld sldOrd">
      <pc:chgData name="Francesco Serafini" userId="2491bc55-af7c-4fa9-b3c1-ebaeaf584a96" providerId="ADAL" clId="{9AD79DE5-31D9-1D47-B4CE-24AB41953537}" dt="2023-07-04T09:57:39.431" v="1977" actId="207"/>
      <pc:docMkLst>
        <pc:docMk/>
      </pc:docMkLst>
      <pc:sldChg chg="addSp delSp modSp mod">
        <pc:chgData name="Francesco Serafini" userId="2491bc55-af7c-4fa9-b3c1-ebaeaf584a96" providerId="ADAL" clId="{9AD79DE5-31D9-1D47-B4CE-24AB41953537}" dt="2023-07-04T09:57:39.431" v="1977" actId="207"/>
        <pc:sldMkLst>
          <pc:docMk/>
          <pc:sldMk cId="1942498017" sldId="256"/>
        </pc:sldMkLst>
        <pc:spChg chg="mod">
          <ac:chgData name="Francesco Serafini" userId="2491bc55-af7c-4fa9-b3c1-ebaeaf584a96" providerId="ADAL" clId="{9AD79DE5-31D9-1D47-B4CE-24AB41953537}" dt="2022-06-07T09:11:32.699" v="1603" actId="207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9AD79DE5-31D9-1D47-B4CE-24AB41953537}" dt="2023-07-04T09:57:39.431" v="1977" actId="207"/>
          <ac:spMkLst>
            <pc:docMk/>
            <pc:sldMk cId="1942498017" sldId="256"/>
            <ac:spMk id="3" creationId="{694EF8B4-4091-9807-770F-2401E6271ACB}"/>
          </ac:spMkLst>
        </pc:spChg>
        <pc:picChg chg="add del mod">
          <ac:chgData name="Francesco Serafini" userId="2491bc55-af7c-4fa9-b3c1-ebaeaf584a96" providerId="ADAL" clId="{9AD79DE5-31D9-1D47-B4CE-24AB41953537}" dt="2022-06-07T08:52:41.665" v="1271" actId="478"/>
          <ac:picMkLst>
            <pc:docMk/>
            <pc:sldMk cId="1942498017" sldId="256"/>
            <ac:picMk id="6" creationId="{705C8AD1-DC0F-3C47-A6B7-532CA770AD6E}"/>
          </ac:picMkLst>
        </pc:picChg>
        <pc:picChg chg="add del mod">
          <ac:chgData name="Francesco Serafini" userId="2491bc55-af7c-4fa9-b3c1-ebaeaf584a96" providerId="ADAL" clId="{9AD79DE5-31D9-1D47-B4CE-24AB41953537}" dt="2022-06-07T08:49:42.599" v="1263" actId="478"/>
          <ac:picMkLst>
            <pc:docMk/>
            <pc:sldMk cId="1942498017" sldId="256"/>
            <ac:picMk id="7" creationId="{85BBB035-15E2-19CE-DA9E-F9D9EAF3A335}"/>
          </ac:picMkLst>
        </pc:picChg>
        <pc:picChg chg="mod">
          <ac:chgData name="Francesco Serafini" userId="2491bc55-af7c-4fa9-b3c1-ebaeaf584a96" providerId="ADAL" clId="{9AD79DE5-31D9-1D47-B4CE-24AB41953537}" dt="2022-06-07T08:50:55.294" v="1270" actId="1076"/>
          <ac:picMkLst>
            <pc:docMk/>
            <pc:sldMk cId="1942498017" sldId="256"/>
            <ac:picMk id="1026" creationId="{380D61F3-C911-811E-F404-5C2A7AE54A5A}"/>
          </ac:picMkLst>
        </pc:picChg>
      </pc:sldChg>
      <pc:sldChg chg="modSp mod">
        <pc:chgData name="Francesco Serafini" userId="2491bc55-af7c-4fa9-b3c1-ebaeaf584a96" providerId="ADAL" clId="{9AD79DE5-31D9-1D47-B4CE-24AB41953537}" dt="2022-06-07T10:29:45.977" v="1894" actId="20577"/>
        <pc:sldMkLst>
          <pc:docMk/>
          <pc:sldMk cId="4030196996" sldId="259"/>
        </pc:sldMkLst>
        <pc:spChg chg="mod">
          <ac:chgData name="Francesco Serafini" userId="2491bc55-af7c-4fa9-b3c1-ebaeaf584a96" providerId="ADAL" clId="{9AD79DE5-31D9-1D47-B4CE-24AB41953537}" dt="2022-06-06T14:23:21.512" v="1062" actId="20577"/>
          <ac:spMkLst>
            <pc:docMk/>
            <pc:sldMk cId="4030196996" sldId="259"/>
            <ac:spMk id="16" creationId="{DA573DB3-AF0C-4FC4-AB20-CDB076616D88}"/>
          </ac:spMkLst>
        </pc:spChg>
        <pc:spChg chg="mod">
          <ac:chgData name="Francesco Serafini" userId="2491bc55-af7c-4fa9-b3c1-ebaeaf584a96" providerId="ADAL" clId="{9AD79DE5-31D9-1D47-B4CE-24AB41953537}" dt="2022-06-07T09:25:30.794" v="1688" actId="12789"/>
          <ac:spMkLst>
            <pc:docMk/>
            <pc:sldMk cId="4030196996" sldId="259"/>
            <ac:spMk id="19" creationId="{5FB29AB8-5291-4308-88C3-FFCFB1F9C4DC}"/>
          </ac:spMkLst>
        </pc:spChg>
        <pc:spChg chg="mod">
          <ac:chgData name="Francesco Serafini" userId="2491bc55-af7c-4fa9-b3c1-ebaeaf584a96" providerId="ADAL" clId="{9AD79DE5-31D9-1D47-B4CE-24AB41953537}" dt="2022-06-07T10:29:45.977" v="1894" actId="20577"/>
          <ac:spMkLst>
            <pc:docMk/>
            <pc:sldMk cId="4030196996" sldId="259"/>
            <ac:spMk id="20" creationId="{BE0A320C-3F6B-418E-A3B3-6464CB89C928}"/>
          </ac:spMkLst>
        </pc:spChg>
        <pc:spChg chg="mod">
          <ac:chgData name="Francesco Serafini" userId="2491bc55-af7c-4fa9-b3c1-ebaeaf584a96" providerId="ADAL" clId="{9AD79DE5-31D9-1D47-B4CE-24AB41953537}" dt="2022-06-07T07:58:50.763" v="1070" actId="14100"/>
          <ac:spMkLst>
            <pc:docMk/>
            <pc:sldMk cId="4030196996" sldId="259"/>
            <ac:spMk id="21" creationId="{D7F49534-BD40-41C9-8E8D-9EE9650A67B4}"/>
          </ac:spMkLst>
        </pc:spChg>
        <pc:spChg chg="mod">
          <ac:chgData name="Francesco Serafini" userId="2491bc55-af7c-4fa9-b3c1-ebaeaf584a96" providerId="ADAL" clId="{9AD79DE5-31D9-1D47-B4CE-24AB41953537}" dt="2022-06-07T09:26:36.653" v="1701" actId="12789"/>
          <ac:spMkLst>
            <pc:docMk/>
            <pc:sldMk cId="4030196996" sldId="259"/>
            <ac:spMk id="22" creationId="{91B3BC67-169B-41B4-8CAC-B15AD8B5E662}"/>
          </ac:spMkLst>
        </pc:spChg>
        <pc:spChg chg="mod">
          <ac:chgData name="Francesco Serafini" userId="2491bc55-af7c-4fa9-b3c1-ebaeaf584a96" providerId="ADAL" clId="{9AD79DE5-31D9-1D47-B4CE-24AB41953537}" dt="2022-06-07T09:26:48.025" v="1705" actId="12789"/>
          <ac:spMkLst>
            <pc:docMk/>
            <pc:sldMk cId="4030196996" sldId="259"/>
            <ac:spMk id="23" creationId="{5FB0DB82-1042-4267-A202-CB3721CD3C87}"/>
          </ac:spMkLst>
        </pc:spChg>
        <pc:spChg chg="mod">
          <ac:chgData name="Francesco Serafini" userId="2491bc55-af7c-4fa9-b3c1-ebaeaf584a96" providerId="ADAL" clId="{9AD79DE5-31D9-1D47-B4CE-24AB41953537}" dt="2022-06-07T09:26:48.025" v="1705" actId="12789"/>
          <ac:spMkLst>
            <pc:docMk/>
            <pc:sldMk cId="4030196996" sldId="259"/>
            <ac:spMk id="24" creationId="{FE2D3E4C-6291-4FB4-93E0-9FC96AB25E97}"/>
          </ac:spMkLst>
        </pc:spChg>
      </pc:sldChg>
      <pc:sldChg chg="modSp mod modNotesTx">
        <pc:chgData name="Francesco Serafini" userId="2491bc55-af7c-4fa9-b3c1-ebaeaf584a96" providerId="ADAL" clId="{9AD79DE5-31D9-1D47-B4CE-24AB41953537}" dt="2022-06-07T13:15:57.493" v="1976" actId="20577"/>
        <pc:sldMkLst>
          <pc:docMk/>
          <pc:sldMk cId="2217721454" sldId="275"/>
        </pc:sldMkLst>
        <pc:spChg chg="mod">
          <ac:chgData name="Francesco Serafini" userId="2491bc55-af7c-4fa9-b3c1-ebaeaf584a96" providerId="ADAL" clId="{9AD79DE5-31D9-1D47-B4CE-24AB41953537}" dt="2022-06-06T14:01:30.862" v="1000" actId="948"/>
          <ac:spMkLst>
            <pc:docMk/>
            <pc:sldMk cId="2217721454" sldId="275"/>
            <ac:spMk id="15" creationId="{C33C1EEF-6300-40D2-9FF1-4E022FA826D2}"/>
          </ac:spMkLst>
        </pc:spChg>
        <pc:spChg chg="mod">
          <ac:chgData name="Francesco Serafini" userId="2491bc55-af7c-4fa9-b3c1-ebaeaf584a96" providerId="ADAL" clId="{9AD79DE5-31D9-1D47-B4CE-24AB41953537}" dt="2022-06-06T14:01:52.937" v="1001" actId="207"/>
          <ac:spMkLst>
            <pc:docMk/>
            <pc:sldMk cId="2217721454" sldId="275"/>
            <ac:spMk id="16" creationId="{54BA2151-757B-4F36-BDE4-B6E3914E1859}"/>
          </ac:spMkLst>
        </pc:spChg>
        <pc:spChg chg="mod">
          <ac:chgData name="Francesco Serafini" userId="2491bc55-af7c-4fa9-b3c1-ebaeaf584a96" providerId="ADAL" clId="{9AD79DE5-31D9-1D47-B4CE-24AB41953537}" dt="2022-06-06T08:19:27.001" v="52" actId="20577"/>
          <ac:spMkLst>
            <pc:docMk/>
            <pc:sldMk cId="2217721454" sldId="275"/>
            <ac:spMk id="18" creationId="{099022D5-A139-4467-B787-9E6C03F327A9}"/>
          </ac:spMkLst>
        </pc:spChg>
      </pc:sldChg>
      <pc:sldChg chg="del">
        <pc:chgData name="Francesco Serafini" userId="2491bc55-af7c-4fa9-b3c1-ebaeaf584a96" providerId="ADAL" clId="{9AD79DE5-31D9-1D47-B4CE-24AB41953537}" dt="2022-06-06T14:21:10.075" v="1053" actId="2696"/>
        <pc:sldMkLst>
          <pc:docMk/>
          <pc:sldMk cId="3153247396" sldId="276"/>
        </pc:sldMkLst>
      </pc:sldChg>
      <pc:sldChg chg="del">
        <pc:chgData name="Francesco Serafini" userId="2491bc55-af7c-4fa9-b3c1-ebaeaf584a96" providerId="ADAL" clId="{9AD79DE5-31D9-1D47-B4CE-24AB41953537}" dt="2022-06-06T14:21:10.075" v="1053" actId="2696"/>
        <pc:sldMkLst>
          <pc:docMk/>
          <pc:sldMk cId="3441192927" sldId="277"/>
        </pc:sldMkLst>
      </pc:sldChg>
      <pc:sldChg chg="addSp delSp modSp mod delAnim modAnim">
        <pc:chgData name="Francesco Serafini" userId="2491bc55-af7c-4fa9-b3c1-ebaeaf584a96" providerId="ADAL" clId="{9AD79DE5-31D9-1D47-B4CE-24AB41953537}" dt="2022-06-07T10:28:28.452" v="1857" actId="20577"/>
        <pc:sldMkLst>
          <pc:docMk/>
          <pc:sldMk cId="2070534114" sldId="278"/>
        </pc:sldMkLst>
        <pc:spChg chg="mod">
          <ac:chgData name="Francesco Serafini" userId="2491bc55-af7c-4fa9-b3c1-ebaeaf584a96" providerId="ADAL" clId="{9AD79DE5-31D9-1D47-B4CE-24AB41953537}" dt="2022-06-07T10:28:28.452" v="1857" actId="20577"/>
          <ac:spMkLst>
            <pc:docMk/>
            <pc:sldMk cId="2070534114" sldId="278"/>
            <ac:spMk id="26" creationId="{0BDE3D28-ADBF-4085-94AA-59A57B8EB707}"/>
          </ac:spMkLst>
        </pc:spChg>
        <pc:spChg chg="mod">
          <ac:chgData name="Francesco Serafini" userId="2491bc55-af7c-4fa9-b3c1-ebaeaf584a96" providerId="ADAL" clId="{9AD79DE5-31D9-1D47-B4CE-24AB41953537}" dt="2022-06-07T10:28:22.014" v="1844" actId="20577"/>
          <ac:spMkLst>
            <pc:docMk/>
            <pc:sldMk cId="2070534114" sldId="278"/>
            <ac:spMk id="31" creationId="{00642A0F-800D-45E4-B81E-CEE97429DF74}"/>
          </ac:spMkLst>
        </pc:spChg>
        <pc:spChg chg="mod">
          <ac:chgData name="Francesco Serafini" userId="2491bc55-af7c-4fa9-b3c1-ebaeaf584a96" providerId="ADAL" clId="{9AD79DE5-31D9-1D47-B4CE-24AB41953537}" dt="2022-06-07T08:36:09.670" v="1260" actId="20577"/>
          <ac:spMkLst>
            <pc:docMk/>
            <pc:sldMk cId="2070534114" sldId="278"/>
            <ac:spMk id="34" creationId="{89B9898A-2317-46DB-BA56-4924E36E61B9}"/>
          </ac:spMkLst>
        </pc:spChg>
        <pc:spChg chg="add del mod">
          <ac:chgData name="Francesco Serafini" userId="2491bc55-af7c-4fa9-b3c1-ebaeaf584a96" providerId="ADAL" clId="{9AD79DE5-31D9-1D47-B4CE-24AB41953537}" dt="2022-06-07T08:32:12.939" v="1191" actId="478"/>
          <ac:spMkLst>
            <pc:docMk/>
            <pc:sldMk cId="2070534114" sldId="278"/>
            <ac:spMk id="36" creationId="{24B354FF-0FF5-687D-3A4E-1C70F2283998}"/>
          </ac:spMkLst>
        </pc:spChg>
        <pc:spChg chg="mod">
          <ac:chgData name="Francesco Serafini" userId="2491bc55-af7c-4fa9-b3c1-ebaeaf584a96" providerId="ADAL" clId="{9AD79DE5-31D9-1D47-B4CE-24AB41953537}" dt="2022-06-07T08:33:19.076" v="1218" actId="20577"/>
          <ac:spMkLst>
            <pc:docMk/>
            <pc:sldMk cId="2070534114" sldId="278"/>
            <ac:spMk id="53" creationId="{C7370856-A3D3-4CF6-8776-776BAD22EB15}"/>
          </ac:spMkLst>
        </pc:spChg>
        <pc:spChg chg="mod">
          <ac:chgData name="Francesco Serafini" userId="2491bc55-af7c-4fa9-b3c1-ebaeaf584a96" providerId="ADAL" clId="{9AD79DE5-31D9-1D47-B4CE-24AB41953537}" dt="2022-06-07T08:32:58.554" v="1208" actId="1076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9AD79DE5-31D9-1D47-B4CE-24AB41953537}" dt="2022-06-07T08:31:50.453" v="1185" actId="1076"/>
          <ac:spMkLst>
            <pc:docMk/>
            <pc:sldMk cId="2070534114" sldId="278"/>
            <ac:spMk id="77" creationId="{4C1170AA-3AE6-4C7F-8DFF-15009A754D54}"/>
          </ac:spMkLst>
        </pc:spChg>
        <pc:spChg chg="mod">
          <ac:chgData name="Francesco Serafini" userId="2491bc55-af7c-4fa9-b3c1-ebaeaf584a96" providerId="ADAL" clId="{9AD79DE5-31D9-1D47-B4CE-24AB41953537}" dt="2022-06-07T08:29:54.033" v="1162" actId="20577"/>
          <ac:spMkLst>
            <pc:docMk/>
            <pc:sldMk cId="2070534114" sldId="278"/>
            <ac:spMk id="79" creationId="{F824BB6A-24FA-4FB9-87CB-E870F5B7C06B}"/>
          </ac:spMkLst>
        </pc:spChg>
        <pc:spChg chg="mod">
          <ac:chgData name="Francesco Serafini" userId="2491bc55-af7c-4fa9-b3c1-ebaeaf584a96" providerId="ADAL" clId="{9AD79DE5-31D9-1D47-B4CE-24AB41953537}" dt="2022-06-07T08:34:02.272" v="1219" actId="1076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Francesco Serafini" userId="2491bc55-af7c-4fa9-b3c1-ebaeaf584a96" providerId="ADAL" clId="{9AD79DE5-31D9-1D47-B4CE-24AB41953537}" dt="2022-06-07T08:34:31.422" v="1238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9AD79DE5-31D9-1D47-B4CE-24AB41953537}" dt="2022-06-07T08:34:05.189" v="1220" actId="1076"/>
          <ac:spMkLst>
            <pc:docMk/>
            <pc:sldMk cId="2070534114" sldId="278"/>
            <ac:spMk id="86" creationId="{D83B0246-7889-440C-9C72-70A4C5F4CDA4}"/>
          </ac:spMkLst>
        </pc:spChg>
      </pc:sldChg>
      <pc:sldChg chg="addSp delSp modSp mod">
        <pc:chgData name="Francesco Serafini" userId="2491bc55-af7c-4fa9-b3c1-ebaeaf584a96" providerId="ADAL" clId="{9AD79DE5-31D9-1D47-B4CE-24AB41953537}" dt="2022-06-07T09:15:59.648" v="1636" actId="465"/>
        <pc:sldMkLst>
          <pc:docMk/>
          <pc:sldMk cId="333405500" sldId="279"/>
        </pc:sldMkLst>
        <pc:spChg chg="add del mod">
          <ac:chgData name="Francesco Serafini" userId="2491bc55-af7c-4fa9-b3c1-ebaeaf584a96" providerId="ADAL" clId="{9AD79DE5-31D9-1D47-B4CE-24AB41953537}" dt="2022-06-07T09:02:06.784" v="1335"/>
          <ac:spMkLst>
            <pc:docMk/>
            <pc:sldMk cId="333405500" sldId="279"/>
            <ac:spMk id="2" creationId="{EE00A2D4-A739-4EE9-D51E-F89EA6B33A98}"/>
          </ac:spMkLst>
        </pc:spChg>
        <pc:spChg chg="add mod">
          <ac:chgData name="Francesco Serafini" userId="2491bc55-af7c-4fa9-b3c1-ebaeaf584a96" providerId="ADAL" clId="{9AD79DE5-31D9-1D47-B4CE-24AB41953537}" dt="2022-06-07T09:12:12.338" v="1608" actId="207"/>
          <ac:spMkLst>
            <pc:docMk/>
            <pc:sldMk cId="333405500" sldId="279"/>
            <ac:spMk id="3" creationId="{1D527794-BA53-5A4A-BB10-8586806EE66A}"/>
          </ac:spMkLst>
        </pc:spChg>
        <pc:spChg chg="add mod">
          <ac:chgData name="Francesco Serafini" userId="2491bc55-af7c-4fa9-b3c1-ebaeaf584a96" providerId="ADAL" clId="{9AD79DE5-31D9-1D47-B4CE-24AB41953537}" dt="2022-06-07T09:06:37.104" v="1568" actId="12788"/>
          <ac:spMkLst>
            <pc:docMk/>
            <pc:sldMk cId="333405500" sldId="279"/>
            <ac:spMk id="4" creationId="{60F09383-02FA-CC30-660A-B0A450BD90E4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11" creationId="{221CBB28-C38F-89C0-8D7E-614FE947E245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15" creationId="{63881A9A-9BB3-9253-5774-CE22FDCB9E56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24" creationId="{7C196848-3C11-41D0-BB7E-8CDFC5E08BEE}"/>
          </ac:spMkLst>
        </pc:spChg>
        <pc:spChg chg="mod">
          <ac:chgData name="Francesco Serafini" userId="2491bc55-af7c-4fa9-b3c1-ebaeaf584a96" providerId="ADAL" clId="{9AD79DE5-31D9-1D47-B4CE-24AB41953537}" dt="2022-06-07T09:14:36" v="1635" actId="12788"/>
          <ac:spMkLst>
            <pc:docMk/>
            <pc:sldMk cId="333405500" sldId="279"/>
            <ac:spMk id="25" creationId="{CFE9C42E-1EC7-3D28-DDED-09B93EA6418A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28" creationId="{F3DC5DEF-8EEF-59FC-BCD9-97852EC78A64}"/>
          </ac:spMkLst>
        </pc:spChg>
        <pc:spChg chg="add mod">
          <ac:chgData name="Francesco Serafini" userId="2491bc55-af7c-4fa9-b3c1-ebaeaf584a96" providerId="ADAL" clId="{9AD79DE5-31D9-1D47-B4CE-24AB41953537}" dt="2022-06-07T09:08:40.279" v="1582" actId="14100"/>
          <ac:spMkLst>
            <pc:docMk/>
            <pc:sldMk cId="333405500" sldId="279"/>
            <ac:spMk id="29" creationId="{51EBF13E-71D5-BF93-0804-B7BC0F547212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38" creationId="{05989EBB-2FDA-0425-B47D-E31FA49F6C16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40" creationId="{5698BDEE-3F0C-86DB-5F69-20D0A26DE404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41" creationId="{E52B5385-2145-57DE-AF03-9EF2941719F0}"/>
          </ac:spMkLst>
        </pc:spChg>
        <pc:spChg chg="mod">
          <ac:chgData name="Francesco Serafini" userId="2491bc55-af7c-4fa9-b3c1-ebaeaf584a96" providerId="ADAL" clId="{9AD79DE5-31D9-1D47-B4CE-24AB41953537}" dt="2022-06-07T09:03:48.772" v="1492" actId="1035"/>
          <ac:spMkLst>
            <pc:docMk/>
            <pc:sldMk cId="333405500" sldId="279"/>
            <ac:spMk id="42" creationId="{1EF3862B-E3DA-E11C-CAD6-DA6E86AFAC68}"/>
          </ac:spMkLst>
        </pc:spChg>
        <pc:spChg chg="mod">
          <ac:chgData name="Francesco Serafini" userId="2491bc55-af7c-4fa9-b3c1-ebaeaf584a96" providerId="ADAL" clId="{9AD79DE5-31D9-1D47-B4CE-24AB41953537}" dt="2022-06-07T09:13:32.089" v="1624" actId="14100"/>
          <ac:spMkLst>
            <pc:docMk/>
            <pc:sldMk cId="333405500" sldId="279"/>
            <ac:spMk id="43" creationId="{38B921B9-AF49-0D37-B8C2-A48B388B1CC1}"/>
          </ac:spMkLst>
        </pc:spChg>
        <pc:grpChg chg="add mod">
          <ac:chgData name="Francesco Serafini" userId="2491bc55-af7c-4fa9-b3c1-ebaeaf584a96" providerId="ADAL" clId="{9AD79DE5-31D9-1D47-B4CE-24AB41953537}" dt="2022-06-07T09:08:30.712" v="1581" actId="552"/>
          <ac:grpSpMkLst>
            <pc:docMk/>
            <pc:sldMk cId="333405500" sldId="279"/>
            <ac:grpSpMk id="5" creationId="{271CD973-960F-237A-B641-7FCC09E5D476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12" creationId="{BB80AEA5-896C-5259-4E03-05FDB440957B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22" creationId="{5BB78F1D-BC7B-3477-2064-9251022DFAB7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23" creationId="{57014509-2668-C413-8E22-161484F66B42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36" creationId="{39403143-A714-5DCE-761A-5EC41DD1E199}"/>
          </ac:grpSpMkLst>
        </pc:grpChg>
        <pc:grpChg chg="mod">
          <ac:chgData name="Francesco Serafini" userId="2491bc55-af7c-4fa9-b3c1-ebaeaf584a96" providerId="ADAL" clId="{9AD79DE5-31D9-1D47-B4CE-24AB41953537}" dt="2022-06-07T09:03:48.772" v="1492" actId="1035"/>
          <ac:grpSpMkLst>
            <pc:docMk/>
            <pc:sldMk cId="333405500" sldId="279"/>
            <ac:grpSpMk id="39" creationId="{6597E6C8-C85A-9EF4-C47E-9B2E5B773728}"/>
          </ac:grpSpMkLst>
        </pc:grpChg>
        <pc:picChg chg="mod">
          <ac:chgData name="Francesco Serafini" userId="2491bc55-af7c-4fa9-b3c1-ebaeaf584a96" providerId="ADAL" clId="{9AD79DE5-31D9-1D47-B4CE-24AB41953537}" dt="2022-06-07T09:15:59.648" v="1636" actId="465"/>
          <ac:picMkLst>
            <pc:docMk/>
            <pc:sldMk cId="333405500" sldId="279"/>
            <ac:picMk id="8" creationId="{097CEA56-5E92-1882-661A-860A0F2B3585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9" creationId="{A92A71DD-479B-5916-0119-CBDA61F1529F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14" creationId="{4C0AB1DD-987A-76D1-C3E7-4A2BDE8FC8C2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21" creationId="{79E858A4-600A-ED04-EE7B-D545C452B1AA}"/>
          </ac:picMkLst>
        </pc:picChg>
        <pc:picChg chg="mod">
          <ac:chgData name="Francesco Serafini" userId="2491bc55-af7c-4fa9-b3c1-ebaeaf584a96" providerId="ADAL" clId="{9AD79DE5-31D9-1D47-B4CE-24AB41953537}" dt="2022-06-07T09:03:48.772" v="1492" actId="1035"/>
          <ac:picMkLst>
            <pc:docMk/>
            <pc:sldMk cId="333405500" sldId="279"/>
            <ac:picMk id="35" creationId="{8DB19EF7-AAA0-7E3E-2DD1-0DCD06263AC5}"/>
          </ac:picMkLst>
        </pc:picChg>
        <pc:picChg chg="add mod">
          <ac:chgData name="Francesco Serafini" userId="2491bc55-af7c-4fa9-b3c1-ebaeaf584a96" providerId="ADAL" clId="{9AD79DE5-31D9-1D47-B4CE-24AB41953537}" dt="2022-06-07T09:15:59.648" v="1636" actId="465"/>
          <ac:picMkLst>
            <pc:docMk/>
            <pc:sldMk cId="333405500" sldId="279"/>
            <ac:picMk id="1026" creationId="{1FF3BD4C-3AF5-BAF7-2CBA-E409576BBF13}"/>
          </ac:picMkLst>
        </pc:picChg>
        <pc:picChg chg="mod">
          <ac:chgData name="Francesco Serafini" userId="2491bc55-af7c-4fa9-b3c1-ebaeaf584a96" providerId="ADAL" clId="{9AD79DE5-31D9-1D47-B4CE-24AB41953537}" dt="2022-06-07T09:15:59.648" v="1636" actId="465"/>
          <ac:picMkLst>
            <pc:docMk/>
            <pc:sldMk cId="333405500" sldId="279"/>
            <ac:picMk id="2052" creationId="{7599B8D7-F3DE-0AAA-6FB3-EE86C9FF9F64}"/>
          </ac:picMkLst>
        </pc:picChg>
      </pc:sldChg>
      <pc:sldChg chg="addSp modSp mod modAnim">
        <pc:chgData name="Francesco Serafini" userId="2491bc55-af7c-4fa9-b3c1-ebaeaf584a96" providerId="ADAL" clId="{9AD79DE5-31D9-1D47-B4CE-24AB41953537}" dt="2022-06-06T13:40:08.708" v="726" actId="1076"/>
        <pc:sldMkLst>
          <pc:docMk/>
          <pc:sldMk cId="3183428643" sldId="282"/>
        </pc:sldMkLst>
        <pc:spChg chg="add mod">
          <ac:chgData name="Francesco Serafini" userId="2491bc55-af7c-4fa9-b3c1-ebaeaf584a96" providerId="ADAL" clId="{9AD79DE5-31D9-1D47-B4CE-24AB41953537}" dt="2022-06-06T08:31:05.340" v="107" actId="113"/>
          <ac:spMkLst>
            <pc:docMk/>
            <pc:sldMk cId="3183428643" sldId="282"/>
            <ac:spMk id="5" creationId="{10E8818C-FC5B-6A7A-AAA2-230059867899}"/>
          </ac:spMkLst>
        </pc:spChg>
        <pc:spChg chg="mod">
          <ac:chgData name="Francesco Serafini" userId="2491bc55-af7c-4fa9-b3c1-ebaeaf584a96" providerId="ADAL" clId="{9AD79DE5-31D9-1D47-B4CE-24AB41953537}" dt="2022-06-06T08:22:03.976" v="56" actId="20577"/>
          <ac:spMkLst>
            <pc:docMk/>
            <pc:sldMk cId="3183428643" sldId="282"/>
            <ac:spMk id="51" creationId="{193BFB2C-4BB6-4F8D-9964-0F7BC4E9D81D}"/>
          </ac:spMkLst>
        </pc:spChg>
        <pc:spChg chg="mod">
          <ac:chgData name="Francesco Serafini" userId="2491bc55-af7c-4fa9-b3c1-ebaeaf584a96" providerId="ADAL" clId="{9AD79DE5-31D9-1D47-B4CE-24AB41953537}" dt="2022-06-06T09:08:51.210" v="219" actId="14100"/>
          <ac:spMkLst>
            <pc:docMk/>
            <pc:sldMk cId="3183428643" sldId="282"/>
            <ac:spMk id="53" creationId="{1026F918-5A96-4475-8614-F325CB79BA51}"/>
          </ac:spMkLst>
        </pc:spChg>
        <pc:spChg chg="mod">
          <ac:chgData name="Francesco Serafini" userId="2491bc55-af7c-4fa9-b3c1-ebaeaf584a96" providerId="ADAL" clId="{9AD79DE5-31D9-1D47-B4CE-24AB41953537}" dt="2022-06-06T09:06:35.313" v="208" actId="1076"/>
          <ac:spMkLst>
            <pc:docMk/>
            <pc:sldMk cId="3183428643" sldId="282"/>
            <ac:spMk id="55" creationId="{87BDD32A-B167-4A46-B825-5BC5BE0BDB3E}"/>
          </ac:spMkLst>
        </pc:spChg>
        <pc:spChg chg="mod">
          <ac:chgData name="Francesco Serafini" userId="2491bc55-af7c-4fa9-b3c1-ebaeaf584a96" providerId="ADAL" clId="{9AD79DE5-31D9-1D47-B4CE-24AB41953537}" dt="2022-06-06T09:06:37.432" v="209" actId="1076"/>
          <ac:spMkLst>
            <pc:docMk/>
            <pc:sldMk cId="3183428643" sldId="282"/>
            <ac:spMk id="56" creationId="{2CD53E70-43D9-4CDD-8519-15A83A8ABB12}"/>
          </ac:spMkLst>
        </pc:spChg>
        <pc:spChg chg="mod">
          <ac:chgData name="Francesco Serafini" userId="2491bc55-af7c-4fa9-b3c1-ebaeaf584a96" providerId="ADAL" clId="{9AD79DE5-31D9-1D47-B4CE-24AB41953537}" dt="2022-06-06T13:40:08.708" v="726" actId="1076"/>
          <ac:spMkLst>
            <pc:docMk/>
            <pc:sldMk cId="3183428643" sldId="282"/>
            <ac:spMk id="58" creationId="{BF2D2D08-B9C0-40F7-B1FB-F7DC3C1B2875}"/>
          </ac:spMkLst>
        </pc:spChg>
        <pc:spChg chg="mod">
          <ac:chgData name="Francesco Serafini" userId="2491bc55-af7c-4fa9-b3c1-ebaeaf584a96" providerId="ADAL" clId="{9AD79DE5-31D9-1D47-B4CE-24AB41953537}" dt="2022-06-06T08:27:02.109" v="71" actId="20577"/>
          <ac:spMkLst>
            <pc:docMk/>
            <pc:sldMk cId="3183428643" sldId="282"/>
            <ac:spMk id="85" creationId="{55A6AB03-6C4C-4A26-A04C-64AECDE7701F}"/>
          </ac:spMkLst>
        </pc:spChg>
        <pc:picChg chg="add mod">
          <ac:chgData name="Francesco Serafini" userId="2491bc55-af7c-4fa9-b3c1-ebaeaf584a96" providerId="ADAL" clId="{9AD79DE5-31D9-1D47-B4CE-24AB41953537}" dt="2022-06-06T08:27:05.106" v="72" actId="1076"/>
          <ac:picMkLst>
            <pc:docMk/>
            <pc:sldMk cId="3183428643" sldId="282"/>
            <ac:picMk id="4" creationId="{A695A9E2-1374-0AF1-6814-2DCE49650D12}"/>
          </ac:picMkLst>
        </pc:picChg>
        <pc:cxnChg chg="mod">
          <ac:chgData name="Francesco Serafini" userId="2491bc55-af7c-4fa9-b3c1-ebaeaf584a96" providerId="ADAL" clId="{9AD79DE5-31D9-1D47-B4CE-24AB41953537}" dt="2022-06-06T13:40:08.708" v="726" actId="1076"/>
          <ac:cxnSpMkLst>
            <pc:docMk/>
            <pc:sldMk cId="3183428643" sldId="282"/>
            <ac:cxnSpMk id="3" creationId="{654D221C-C4E6-4EBA-9C89-C86F59FF119E}"/>
          </ac:cxnSpMkLst>
        </pc:cxnChg>
      </pc:sldChg>
      <pc:sldChg chg="modSp mod modAnim">
        <pc:chgData name="Francesco Serafini" userId="2491bc55-af7c-4fa9-b3c1-ebaeaf584a96" providerId="ADAL" clId="{9AD79DE5-31D9-1D47-B4CE-24AB41953537}" dt="2022-06-07T10:22:10.890" v="1832" actId="1076"/>
        <pc:sldMkLst>
          <pc:docMk/>
          <pc:sldMk cId="3726685219" sldId="283"/>
        </pc:sldMkLst>
        <pc:spChg chg="mod">
          <ac:chgData name="Francesco Serafini" userId="2491bc55-af7c-4fa9-b3c1-ebaeaf584a96" providerId="ADAL" clId="{9AD79DE5-31D9-1D47-B4CE-24AB41953537}" dt="2022-06-07T10:13:23.982" v="1776" actId="20577"/>
          <ac:spMkLst>
            <pc:docMk/>
            <pc:sldMk cId="3726685219" sldId="283"/>
            <ac:spMk id="8" creationId="{4BE85368-1632-4CF1-B0D5-33860306960F}"/>
          </ac:spMkLst>
        </pc:spChg>
        <pc:spChg chg="mod">
          <ac:chgData name="Francesco Serafini" userId="2491bc55-af7c-4fa9-b3c1-ebaeaf584a96" providerId="ADAL" clId="{9AD79DE5-31D9-1D47-B4CE-24AB41953537}" dt="2022-06-06T09:05:04.704" v="142" actId="14100"/>
          <ac:spMkLst>
            <pc:docMk/>
            <pc:sldMk cId="3726685219" sldId="283"/>
            <ac:spMk id="32" creationId="{4FD22A63-BCAF-43DB-91F0-EEBFB3D9CA83}"/>
          </ac:spMkLst>
        </pc:spChg>
        <pc:spChg chg="mod">
          <ac:chgData name="Francesco Serafini" userId="2491bc55-af7c-4fa9-b3c1-ebaeaf584a96" providerId="ADAL" clId="{9AD79DE5-31D9-1D47-B4CE-24AB41953537}" dt="2022-06-06T13:38:11.682" v="725" actId="14100"/>
          <ac:spMkLst>
            <pc:docMk/>
            <pc:sldMk cId="3726685219" sldId="283"/>
            <ac:spMk id="39" creationId="{B8DB7681-B120-4E74-98EA-86A09AB6D096}"/>
          </ac:spMkLst>
        </pc:spChg>
        <pc:spChg chg="mod">
          <ac:chgData name="Francesco Serafini" userId="2491bc55-af7c-4fa9-b3c1-ebaeaf584a96" providerId="ADAL" clId="{9AD79DE5-31D9-1D47-B4CE-24AB41953537}" dt="2022-06-06T13:38:11.166" v="724" actId="14100"/>
          <ac:spMkLst>
            <pc:docMk/>
            <pc:sldMk cId="3726685219" sldId="283"/>
            <ac:spMk id="47" creationId="{929F62D0-8DCC-4FD2-93C8-C842F4E09E08}"/>
          </ac:spMkLst>
        </pc:spChg>
        <pc:spChg chg="mod">
          <ac:chgData name="Francesco Serafini" userId="2491bc55-af7c-4fa9-b3c1-ebaeaf584a96" providerId="ADAL" clId="{9AD79DE5-31D9-1D47-B4CE-24AB41953537}" dt="2022-06-06T09:07:56.580" v="218" actId="207"/>
          <ac:spMkLst>
            <pc:docMk/>
            <pc:sldMk cId="3726685219" sldId="283"/>
            <ac:spMk id="51" creationId="{193BFB2C-4BB6-4F8D-9964-0F7BC4E9D81D}"/>
          </ac:spMkLst>
        </pc:spChg>
        <pc:spChg chg="mod">
          <ac:chgData name="Francesco Serafini" userId="2491bc55-af7c-4fa9-b3c1-ebaeaf584a96" providerId="ADAL" clId="{9AD79DE5-31D9-1D47-B4CE-24AB41953537}" dt="2022-06-06T09:12:20.368" v="269" actId="1076"/>
          <ac:spMkLst>
            <pc:docMk/>
            <pc:sldMk cId="3726685219" sldId="283"/>
            <ac:spMk id="52" creationId="{CAF3A956-F47C-4406-86B8-48E5AACBFA61}"/>
          </ac:spMkLst>
        </pc:spChg>
        <pc:spChg chg="mod">
          <ac:chgData name="Francesco Serafini" userId="2491bc55-af7c-4fa9-b3c1-ebaeaf584a96" providerId="ADAL" clId="{9AD79DE5-31D9-1D47-B4CE-24AB41953537}" dt="2022-06-06T09:08:56.414" v="220" actId="14100"/>
          <ac:spMkLst>
            <pc:docMk/>
            <pc:sldMk cId="3726685219" sldId="283"/>
            <ac:spMk id="53" creationId="{1026F918-5A96-4475-8614-F325CB79BA51}"/>
          </ac:spMkLst>
        </pc:spChg>
        <pc:spChg chg="mod">
          <ac:chgData name="Francesco Serafini" userId="2491bc55-af7c-4fa9-b3c1-ebaeaf584a96" providerId="ADAL" clId="{9AD79DE5-31D9-1D47-B4CE-24AB41953537}" dt="2022-06-06T09:07:25.732" v="213" actId="207"/>
          <ac:spMkLst>
            <pc:docMk/>
            <pc:sldMk cId="3726685219" sldId="283"/>
            <ac:spMk id="54" creationId="{D045B20F-52C8-450B-A235-49B06A4EB851}"/>
          </ac:spMkLst>
        </pc:spChg>
        <pc:spChg chg="mod">
          <ac:chgData name="Francesco Serafini" userId="2491bc55-af7c-4fa9-b3c1-ebaeaf584a96" providerId="ADAL" clId="{9AD79DE5-31D9-1D47-B4CE-24AB41953537}" dt="2022-06-06T09:05:13.659" v="164" actId="20577"/>
          <ac:spMkLst>
            <pc:docMk/>
            <pc:sldMk cId="3726685219" sldId="283"/>
            <ac:spMk id="62" creationId="{5B37EEA9-D7F0-44DA-BB7A-20356B8C639A}"/>
          </ac:spMkLst>
        </pc:spChg>
        <pc:spChg chg="mod">
          <ac:chgData name="Francesco Serafini" userId="2491bc55-af7c-4fa9-b3c1-ebaeaf584a96" providerId="ADAL" clId="{9AD79DE5-31D9-1D47-B4CE-24AB41953537}" dt="2022-06-06T09:05:21.081" v="196" actId="20577"/>
          <ac:spMkLst>
            <pc:docMk/>
            <pc:sldMk cId="3726685219" sldId="283"/>
            <ac:spMk id="63" creationId="{0048F967-D438-4232-8A82-865CF8B137CC}"/>
          </ac:spMkLst>
        </pc:spChg>
        <pc:spChg chg="mod">
          <ac:chgData name="Francesco Serafini" userId="2491bc55-af7c-4fa9-b3c1-ebaeaf584a96" providerId="ADAL" clId="{9AD79DE5-31D9-1D47-B4CE-24AB41953537}" dt="2022-06-06T09:05:51.225" v="206" actId="20577"/>
          <ac:spMkLst>
            <pc:docMk/>
            <pc:sldMk cId="3726685219" sldId="283"/>
            <ac:spMk id="70" creationId="{9A80EBF8-CE5A-4E88-B9BB-05A7C5CC1601}"/>
          </ac:spMkLst>
        </pc:spChg>
        <pc:spChg chg="mod">
          <ac:chgData name="Francesco Serafini" userId="2491bc55-af7c-4fa9-b3c1-ebaeaf584a96" providerId="ADAL" clId="{9AD79DE5-31D9-1D47-B4CE-24AB41953537}" dt="2022-06-07T10:21:56.039" v="1831" actId="14100"/>
          <ac:spMkLst>
            <pc:docMk/>
            <pc:sldMk cId="3726685219" sldId="283"/>
            <ac:spMk id="72" creationId="{DC37FADB-4122-4650-881C-A1D9D00890E7}"/>
          </ac:spMkLst>
        </pc:spChg>
        <pc:picChg chg="mod">
          <ac:chgData name="Francesco Serafini" userId="2491bc55-af7c-4fa9-b3c1-ebaeaf584a96" providerId="ADAL" clId="{9AD79DE5-31D9-1D47-B4CE-24AB41953537}" dt="2022-06-07T10:22:10.890" v="1832" actId="1076"/>
          <ac:picMkLst>
            <pc:docMk/>
            <pc:sldMk cId="3726685219" sldId="283"/>
            <ac:picMk id="33" creationId="{FE94A85F-A0EC-4A8D-8303-E986CAC959DA}"/>
          </ac:picMkLst>
        </pc:picChg>
        <pc:picChg chg="mod">
          <ac:chgData name="Francesco Serafini" userId="2491bc55-af7c-4fa9-b3c1-ebaeaf584a96" providerId="ADAL" clId="{9AD79DE5-31D9-1D47-B4CE-24AB41953537}" dt="2022-06-07T10:09:53.590" v="1726" actId="1037"/>
          <ac:picMkLst>
            <pc:docMk/>
            <pc:sldMk cId="3726685219" sldId="283"/>
            <ac:picMk id="69" creationId="{C6C2FE01-E813-4553-8B3A-8BDE50D4E7E1}"/>
          </ac:picMkLst>
        </pc:picChg>
        <pc:cxnChg chg="mod">
          <ac:chgData name="Francesco Serafini" userId="2491bc55-af7c-4fa9-b3c1-ebaeaf584a96" providerId="ADAL" clId="{9AD79DE5-31D9-1D47-B4CE-24AB41953537}" dt="2022-06-06T13:38:11.682" v="725" actId="14100"/>
          <ac:cxnSpMkLst>
            <pc:docMk/>
            <pc:sldMk cId="3726685219" sldId="283"/>
            <ac:cxnSpMk id="4" creationId="{74B27403-D7F2-4BED-A73D-1D5EE79F1282}"/>
          </ac:cxnSpMkLst>
        </pc:cxnChg>
      </pc:sldChg>
      <pc:sldChg chg="modSp mod">
        <pc:chgData name="Francesco Serafini" userId="2491bc55-af7c-4fa9-b3c1-ebaeaf584a96" providerId="ADAL" clId="{9AD79DE5-31D9-1D47-B4CE-24AB41953537}" dt="2022-06-07T10:46:01.535" v="1898" actId="790"/>
        <pc:sldMkLst>
          <pc:docMk/>
          <pc:sldMk cId="2424272496" sldId="284"/>
        </pc:sldMkLst>
        <pc:spChg chg="mod">
          <ac:chgData name="Francesco Serafini" userId="2491bc55-af7c-4fa9-b3c1-ebaeaf584a96" providerId="ADAL" clId="{9AD79DE5-31D9-1D47-B4CE-24AB41953537}" dt="2022-06-06T16:19:20.356" v="1068" actId="6549"/>
          <ac:spMkLst>
            <pc:docMk/>
            <pc:sldMk cId="2424272496" sldId="284"/>
            <ac:spMk id="3" creationId="{07688B51-AFCB-4BE0-B6F9-F149B9646913}"/>
          </ac:spMkLst>
        </pc:spChg>
        <pc:spChg chg="mod">
          <ac:chgData name="Francesco Serafini" userId="2491bc55-af7c-4fa9-b3c1-ebaeaf584a96" providerId="ADAL" clId="{9AD79DE5-31D9-1D47-B4CE-24AB41953537}" dt="2022-06-07T10:46:01.535" v="1898" actId="790"/>
          <ac:spMkLst>
            <pc:docMk/>
            <pc:sldMk cId="2424272496" sldId="284"/>
            <ac:spMk id="17" creationId="{D3827DE9-DDBB-41FC-AA32-68A3ED3969AC}"/>
          </ac:spMkLst>
        </pc:spChg>
      </pc:sldChg>
      <pc:sldChg chg="modSp mod modShow">
        <pc:chgData name="Francesco Serafini" userId="2491bc55-af7c-4fa9-b3c1-ebaeaf584a96" providerId="ADAL" clId="{9AD79DE5-31D9-1D47-B4CE-24AB41953537}" dt="2022-06-07T10:46:44.145" v="1900" actId="207"/>
        <pc:sldMkLst>
          <pc:docMk/>
          <pc:sldMk cId="410843908" sldId="285"/>
        </pc:sldMkLst>
        <pc:picChg chg="mod">
          <ac:chgData name="Francesco Serafini" userId="2491bc55-af7c-4fa9-b3c1-ebaeaf584a96" providerId="ADAL" clId="{9AD79DE5-31D9-1D47-B4CE-24AB41953537}" dt="2022-06-07T10:46:44.145" v="1900" actId="207"/>
          <ac:picMkLst>
            <pc:docMk/>
            <pc:sldMk cId="410843908" sldId="285"/>
            <ac:picMk id="5" creationId="{375858F6-FE55-C2DE-5AF5-B359D34CBE3E}"/>
          </ac:picMkLst>
        </pc:picChg>
        <pc:picChg chg="mod">
          <ac:chgData name="Francesco Serafini" userId="2491bc55-af7c-4fa9-b3c1-ebaeaf584a96" providerId="ADAL" clId="{9AD79DE5-31D9-1D47-B4CE-24AB41953537}" dt="2022-06-07T10:46:44.145" v="1900" actId="207"/>
          <ac:picMkLst>
            <pc:docMk/>
            <pc:sldMk cId="410843908" sldId="285"/>
            <ac:picMk id="9" creationId="{55293CCB-D8DA-5F76-6B9F-3536AB7FC052}"/>
          </ac:picMkLst>
        </pc:picChg>
      </pc:sldChg>
      <pc:sldChg chg="del">
        <pc:chgData name="Francesco Serafini" userId="2491bc55-af7c-4fa9-b3c1-ebaeaf584a96" providerId="ADAL" clId="{9AD79DE5-31D9-1D47-B4CE-24AB41953537}" dt="2022-06-06T13:57:54.726" v="957" actId="2696"/>
        <pc:sldMkLst>
          <pc:docMk/>
          <pc:sldMk cId="1371467336" sldId="286"/>
        </pc:sldMkLst>
      </pc:sldChg>
      <pc:sldChg chg="del">
        <pc:chgData name="Francesco Serafini" userId="2491bc55-af7c-4fa9-b3c1-ebaeaf584a96" providerId="ADAL" clId="{9AD79DE5-31D9-1D47-B4CE-24AB41953537}" dt="2022-06-06T13:57:45.871" v="955" actId="2696"/>
        <pc:sldMkLst>
          <pc:docMk/>
          <pc:sldMk cId="4044021342" sldId="288"/>
        </pc:sldMkLst>
      </pc:sldChg>
      <pc:sldChg chg="del">
        <pc:chgData name="Francesco Serafini" userId="2491bc55-af7c-4fa9-b3c1-ebaeaf584a96" providerId="ADAL" clId="{9AD79DE5-31D9-1D47-B4CE-24AB41953537}" dt="2022-06-06T13:57:48.023" v="956" actId="2696"/>
        <pc:sldMkLst>
          <pc:docMk/>
          <pc:sldMk cId="2358330685" sldId="290"/>
        </pc:sldMkLst>
      </pc:sldChg>
      <pc:sldChg chg="del">
        <pc:chgData name="Francesco Serafini" userId="2491bc55-af7c-4fa9-b3c1-ebaeaf584a96" providerId="ADAL" clId="{9AD79DE5-31D9-1D47-B4CE-24AB41953537}" dt="2022-06-06T13:24:05.907" v="273" actId="2696"/>
        <pc:sldMkLst>
          <pc:docMk/>
          <pc:sldMk cId="1448956019" sldId="299"/>
        </pc:sldMkLst>
      </pc:sldChg>
      <pc:sldChg chg="addSp delSp modSp add mod ord modNotesTx">
        <pc:chgData name="Francesco Serafini" userId="2491bc55-af7c-4fa9-b3c1-ebaeaf584a96" providerId="ADAL" clId="{9AD79DE5-31D9-1D47-B4CE-24AB41953537}" dt="2022-06-07T10:56:02.794" v="1969" actId="5793"/>
        <pc:sldMkLst>
          <pc:docMk/>
          <pc:sldMk cId="211072503" sldId="300"/>
        </pc:sldMkLst>
        <pc:spChg chg="add del mod">
          <ac:chgData name="Francesco Serafini" userId="2491bc55-af7c-4fa9-b3c1-ebaeaf584a96" providerId="ADAL" clId="{9AD79DE5-31D9-1D47-B4CE-24AB41953537}" dt="2022-06-06T13:48:11.047" v="848"/>
          <ac:spMkLst>
            <pc:docMk/>
            <pc:sldMk cId="211072503" sldId="300"/>
            <ac:spMk id="11" creationId="{7168C87D-93E6-3C9C-20EC-488BE8CB5643}"/>
          </ac:spMkLst>
        </pc:spChg>
        <pc:spChg chg="add mod">
          <ac:chgData name="Francesco Serafini" userId="2491bc55-af7c-4fa9-b3c1-ebaeaf584a96" providerId="ADAL" clId="{9AD79DE5-31D9-1D47-B4CE-24AB41953537}" dt="2022-06-06T13:50:26.919" v="909" actId="122"/>
          <ac:spMkLst>
            <pc:docMk/>
            <pc:sldMk cId="211072503" sldId="300"/>
            <ac:spMk id="12" creationId="{4247734B-5394-3181-DC88-0BEC05319548}"/>
          </ac:spMkLst>
        </pc:spChg>
        <pc:spChg chg="add mod">
          <ac:chgData name="Francesco Serafini" userId="2491bc55-af7c-4fa9-b3c1-ebaeaf584a96" providerId="ADAL" clId="{9AD79DE5-31D9-1D47-B4CE-24AB41953537}" dt="2022-06-06T13:50:26.919" v="909" actId="122"/>
          <ac:spMkLst>
            <pc:docMk/>
            <pc:sldMk cId="211072503" sldId="300"/>
            <ac:spMk id="13" creationId="{60653E1B-2C52-BDCC-69BF-FB9AD0C7B6A8}"/>
          </ac:spMkLst>
        </pc:spChg>
        <pc:spChg chg="add mod">
          <ac:chgData name="Francesco Serafini" userId="2491bc55-af7c-4fa9-b3c1-ebaeaf584a96" providerId="ADAL" clId="{9AD79DE5-31D9-1D47-B4CE-24AB41953537}" dt="2022-06-06T13:50:26.919" v="909" actId="122"/>
          <ac:spMkLst>
            <pc:docMk/>
            <pc:sldMk cId="211072503" sldId="300"/>
            <ac:spMk id="14" creationId="{F4A0C310-89EC-57E4-2BE6-0B00DCC4FA68}"/>
          </ac:spMkLst>
        </pc:spChg>
        <pc:spChg chg="mod">
          <ac:chgData name="Francesco Serafini" userId="2491bc55-af7c-4fa9-b3c1-ebaeaf584a96" providerId="ADAL" clId="{9AD79DE5-31D9-1D47-B4CE-24AB41953537}" dt="2022-06-06T13:24:03.078" v="272"/>
          <ac:spMkLst>
            <pc:docMk/>
            <pc:sldMk cId="211072503" sldId="300"/>
            <ac:spMk id="15" creationId="{BB731EEB-690D-4A32-8B7E-ED5F1BD60021}"/>
          </ac:spMkLst>
        </pc:spChg>
        <pc:spChg chg="add del mod">
          <ac:chgData name="Francesco Serafini" userId="2491bc55-af7c-4fa9-b3c1-ebaeaf584a96" providerId="ADAL" clId="{9AD79DE5-31D9-1D47-B4CE-24AB41953537}" dt="2022-06-06T13:51:28.052" v="954" actId="20577"/>
          <ac:spMkLst>
            <pc:docMk/>
            <pc:sldMk cId="211072503" sldId="300"/>
            <ac:spMk id="16" creationId="{DA573DB3-AF0C-4FC4-AB20-CDB076616D88}"/>
          </ac:spMkLst>
        </pc:spChg>
        <pc:spChg chg="del">
          <ac:chgData name="Francesco Serafini" userId="2491bc55-af7c-4fa9-b3c1-ebaeaf584a96" providerId="ADAL" clId="{9AD79DE5-31D9-1D47-B4CE-24AB41953537}" dt="2022-06-06T13:24:32.260" v="327" actId="478"/>
          <ac:spMkLst>
            <pc:docMk/>
            <pc:sldMk cId="211072503" sldId="300"/>
            <ac:spMk id="19" creationId="{5FB29AB8-5291-4308-88C3-FFCFB1F9C4DC}"/>
          </ac:spMkLst>
        </pc:spChg>
        <pc:spChg chg="del">
          <ac:chgData name="Francesco Serafini" userId="2491bc55-af7c-4fa9-b3c1-ebaeaf584a96" providerId="ADAL" clId="{9AD79DE5-31D9-1D47-B4CE-24AB41953537}" dt="2022-06-06T13:24:35.668" v="328" actId="478"/>
          <ac:spMkLst>
            <pc:docMk/>
            <pc:sldMk cId="211072503" sldId="300"/>
            <ac:spMk id="20" creationId="{BE0A320C-3F6B-418E-A3B3-6464CB89C928}"/>
          </ac:spMkLst>
        </pc:spChg>
        <pc:spChg chg="del mod">
          <ac:chgData name="Francesco Serafini" userId="2491bc55-af7c-4fa9-b3c1-ebaeaf584a96" providerId="ADAL" clId="{9AD79DE5-31D9-1D47-B4CE-24AB41953537}" dt="2022-06-06T13:42:42.116" v="741" actId="478"/>
          <ac:spMkLst>
            <pc:docMk/>
            <pc:sldMk cId="211072503" sldId="300"/>
            <ac:spMk id="21" creationId="{D7F49534-BD40-41C9-8E8D-9EE9650A67B4}"/>
          </ac:spMkLst>
        </pc:spChg>
        <pc:spChg chg="add del">
          <ac:chgData name="Francesco Serafini" userId="2491bc55-af7c-4fa9-b3c1-ebaeaf584a96" providerId="ADAL" clId="{9AD79DE5-31D9-1D47-B4CE-24AB41953537}" dt="2022-06-06T13:24:56.101" v="333" actId="478"/>
          <ac:spMkLst>
            <pc:docMk/>
            <pc:sldMk cId="211072503" sldId="300"/>
            <ac:spMk id="22" creationId="{91B3BC67-169B-41B4-8CAC-B15AD8B5E662}"/>
          </ac:spMkLst>
        </pc:spChg>
        <pc:spChg chg="add del">
          <ac:chgData name="Francesco Serafini" userId="2491bc55-af7c-4fa9-b3c1-ebaeaf584a96" providerId="ADAL" clId="{9AD79DE5-31D9-1D47-B4CE-24AB41953537}" dt="2022-06-06T13:25:04.730" v="335" actId="478"/>
          <ac:spMkLst>
            <pc:docMk/>
            <pc:sldMk cId="211072503" sldId="300"/>
            <ac:spMk id="23" creationId="{5FB0DB82-1042-4267-A202-CB3721CD3C87}"/>
          </ac:spMkLst>
        </pc:spChg>
        <pc:spChg chg="add del">
          <ac:chgData name="Francesco Serafini" userId="2491bc55-af7c-4fa9-b3c1-ebaeaf584a96" providerId="ADAL" clId="{9AD79DE5-31D9-1D47-B4CE-24AB41953537}" dt="2022-06-06T13:25:04.730" v="335" actId="478"/>
          <ac:spMkLst>
            <pc:docMk/>
            <pc:sldMk cId="211072503" sldId="300"/>
            <ac:spMk id="24" creationId="{FE2D3E4C-6291-4FB4-93E0-9FC96AB25E97}"/>
          </ac:spMkLst>
        </pc:spChg>
      </pc:sldChg>
    </pc:docChg>
  </pc:docChgLst>
  <pc:docChgLst>
    <pc:chgData name="Rosario Pompeo" userId="S::rpompeo@infn.it::b7dbaa26-4d33-4eb6-94fe-710cc4e47541" providerId="AD" clId="Web-{18AEACE0-544B-1701-5C47-083AB1B9B29F}"/>
    <pc:docChg chg="delSld modSection">
      <pc:chgData name="Rosario Pompeo" userId="S::rpompeo@infn.it::b7dbaa26-4d33-4eb6-94fe-710cc4e47541" providerId="AD" clId="Web-{18AEACE0-544B-1701-5C47-083AB1B9B29F}" dt="2024-05-30T15:29:13.946" v="1"/>
      <pc:docMkLst>
        <pc:docMk/>
      </pc:docMkLst>
      <pc:sldChg chg="del">
        <pc:chgData name="Rosario Pompeo" userId="S::rpompeo@infn.it::b7dbaa26-4d33-4eb6-94fe-710cc4e47541" providerId="AD" clId="Web-{18AEACE0-544B-1701-5C47-083AB1B9B29F}" dt="2024-05-30T15:29:13.946" v="1"/>
        <pc:sldMkLst>
          <pc:docMk/>
          <pc:sldMk cId="709420823" sldId="364"/>
        </pc:sldMkLst>
      </pc:sldChg>
      <pc:sldChg chg="del">
        <pc:chgData name="Rosario Pompeo" userId="S::rpompeo@infn.it::b7dbaa26-4d33-4eb6-94fe-710cc4e47541" providerId="AD" clId="Web-{18AEACE0-544B-1701-5C47-083AB1B9B29F}" dt="2024-05-30T15:29:11.728" v="0"/>
        <pc:sldMkLst>
          <pc:docMk/>
          <pc:sldMk cId="2686853600" sldId="365"/>
        </pc:sldMkLst>
      </pc:sldChg>
    </pc:docChg>
  </pc:docChgLst>
  <pc:docChgLst>
    <pc:chgData name="Francesco Serafini" userId="2491bc55-af7c-4fa9-b3c1-ebaeaf584a96" providerId="ADAL" clId="{CFE4B2DE-A973-C346-B58A-984159514568}"/>
    <pc:docChg chg="undo redo custSel addSld delSld modSld sldOrd modSection">
      <pc:chgData name="Francesco Serafini" userId="2491bc55-af7c-4fa9-b3c1-ebaeaf584a96" providerId="ADAL" clId="{CFE4B2DE-A973-C346-B58A-984159514568}" dt="2024-06-02T10:30:43.514" v="2931"/>
      <pc:docMkLst>
        <pc:docMk/>
      </pc:docMkLst>
      <pc:sldChg chg="addSp delSp modSp mod">
        <pc:chgData name="Francesco Serafini" userId="2491bc55-af7c-4fa9-b3c1-ebaeaf584a96" providerId="ADAL" clId="{CFE4B2DE-A973-C346-B58A-984159514568}" dt="2024-06-01T18:57:20.947" v="2928" actId="14100"/>
        <pc:sldMkLst>
          <pc:docMk/>
          <pc:sldMk cId="1942498017" sldId="256"/>
        </pc:sldMkLst>
        <pc:spChg chg="mod">
          <ac:chgData name="Francesco Serafini" userId="2491bc55-af7c-4fa9-b3c1-ebaeaf584a96" providerId="ADAL" clId="{CFE4B2DE-A973-C346-B58A-984159514568}" dt="2024-05-30T14:56:31.481" v="6"/>
          <ac:spMkLst>
            <pc:docMk/>
            <pc:sldMk cId="1942498017" sldId="256"/>
            <ac:spMk id="3" creationId="{694EF8B4-4091-9807-770F-2401E6271ACB}"/>
          </ac:spMkLst>
        </pc:spChg>
        <pc:picChg chg="add mod">
          <ac:chgData name="Francesco Serafini" userId="2491bc55-af7c-4fa9-b3c1-ebaeaf584a96" providerId="ADAL" clId="{CFE4B2DE-A973-C346-B58A-984159514568}" dt="2024-06-01T18:57:20.947" v="2928" actId="14100"/>
          <ac:picMkLst>
            <pc:docMk/>
            <pc:sldMk cId="1942498017" sldId="256"/>
            <ac:picMk id="6" creationId="{21F9037E-F5FB-1270-F41F-E59F00E096F3}"/>
          </ac:picMkLst>
        </pc:picChg>
        <pc:picChg chg="del">
          <ac:chgData name="Francesco Serafini" userId="2491bc55-af7c-4fa9-b3c1-ebaeaf584a96" providerId="ADAL" clId="{CFE4B2DE-A973-C346-B58A-984159514568}" dt="2024-05-30T14:55:22.051" v="0" actId="478"/>
          <ac:picMkLst>
            <pc:docMk/>
            <pc:sldMk cId="1942498017" sldId="256"/>
            <ac:picMk id="7" creationId="{FC8AC9EB-3473-3142-27F9-E0C67A7183F4}"/>
          </ac:picMkLst>
        </pc:picChg>
        <pc:picChg chg="add mod">
          <ac:chgData name="Francesco Serafini" userId="2491bc55-af7c-4fa9-b3c1-ebaeaf584a96" providerId="ADAL" clId="{CFE4B2DE-A973-C346-B58A-984159514568}" dt="2024-05-30T14:56:20.781" v="5"/>
          <ac:picMkLst>
            <pc:docMk/>
            <pc:sldMk cId="1942498017" sldId="256"/>
            <ac:picMk id="8" creationId="{D90B7BCC-EEEF-2A5C-3A2F-34BB343E5AA1}"/>
          </ac:picMkLst>
        </pc:picChg>
      </pc:sldChg>
      <pc:sldChg chg="modCm">
        <pc:chgData name="Francesco Serafini" userId="2491bc55-af7c-4fa9-b3c1-ebaeaf584a96" providerId="ADAL" clId="{CFE4B2DE-A973-C346-B58A-984159514568}" dt="2024-06-02T10:30:43.514" v="2931"/>
        <pc:sldMkLst>
          <pc:docMk/>
          <pc:sldMk cId="1118754409" sldId="25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Francesco Serafini" userId="2491bc55-af7c-4fa9-b3c1-ebaeaf584a96" providerId="ADAL" clId="{CFE4B2DE-A973-C346-B58A-984159514568}" dt="2024-06-02T10:30:43.514" v="2931"/>
              <pc2:cmMkLst xmlns:pc2="http://schemas.microsoft.com/office/powerpoint/2019/9/main/command">
                <pc:docMk/>
                <pc:sldMk cId="1118754409" sldId="258"/>
                <pc2:cmMk id="{00084097-EC49-F94C-BD82-F8EB659992E4}"/>
              </pc2:cmMkLst>
            </pc226:cmChg>
          </p:ext>
        </pc:extLst>
      </pc:sldChg>
      <pc:sldChg chg="addSp delSp modSp del mod">
        <pc:chgData name="Francesco Serafini" userId="2491bc55-af7c-4fa9-b3c1-ebaeaf584a96" providerId="ADAL" clId="{CFE4B2DE-A973-C346-B58A-984159514568}" dt="2024-06-01T18:51:40.996" v="2846" actId="2696"/>
        <pc:sldMkLst>
          <pc:docMk/>
          <pc:sldMk cId="440950020" sldId="263"/>
        </pc:sldMkLst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2" creationId="{2CD195EE-CC28-4B1E-A9D2-DBA118E04F1D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3" creationId="{A8E2CB40-4D55-4023-BAE2-258C74F82494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5" creationId="{91B173D1-FEDE-4E7D-D5E9-471911F9CA5D}"/>
          </ac:spMkLst>
        </pc:spChg>
        <pc:spChg chg="add mod">
          <ac:chgData name="Francesco Serafini" userId="2491bc55-af7c-4fa9-b3c1-ebaeaf584a96" providerId="ADAL" clId="{CFE4B2DE-A973-C346-B58A-984159514568}" dt="2024-06-01T18:48:22.099" v="2828" actId="11530"/>
          <ac:spMkLst>
            <pc:docMk/>
            <pc:sldMk cId="440950020" sldId="263"/>
            <ac:spMk id="6" creationId="{EFAB16AE-96F2-38BD-8BED-BC3B42387A91}"/>
          </ac:spMkLst>
        </pc:spChg>
        <pc:spChg chg="add del mod">
          <ac:chgData name="Francesco Serafini" userId="2491bc55-af7c-4fa9-b3c1-ebaeaf584a96" providerId="ADAL" clId="{CFE4B2DE-A973-C346-B58A-984159514568}" dt="2024-06-01T18:46:01.903" v="2759" actId="478"/>
          <ac:spMkLst>
            <pc:docMk/>
            <pc:sldMk cId="440950020" sldId="263"/>
            <ac:spMk id="7" creationId="{B4D8C939-2821-3FDC-5552-5AA5E08475B4}"/>
          </ac:spMkLst>
        </pc:spChg>
        <pc:spChg chg="add mod">
          <ac:chgData name="Francesco Serafini" userId="2491bc55-af7c-4fa9-b3c1-ebaeaf584a96" providerId="ADAL" clId="{CFE4B2DE-A973-C346-B58A-984159514568}" dt="2024-06-01T18:48:33.115" v="2829" actId="11530"/>
          <ac:spMkLst>
            <pc:docMk/>
            <pc:sldMk cId="440950020" sldId="263"/>
            <ac:spMk id="8" creationId="{C55007C2-D6A3-6860-0597-9E7F08923154}"/>
          </ac:spMkLst>
        </pc:spChg>
        <pc:spChg chg="add mod">
          <ac:chgData name="Francesco Serafini" userId="2491bc55-af7c-4fa9-b3c1-ebaeaf584a96" providerId="ADAL" clId="{CFE4B2DE-A973-C346-B58A-984159514568}" dt="2024-06-01T18:48:33.115" v="2829" actId="11530"/>
          <ac:spMkLst>
            <pc:docMk/>
            <pc:sldMk cId="440950020" sldId="263"/>
            <ac:spMk id="9" creationId="{7ADF76CC-DAB2-E6AD-3E46-603A30DBA2FD}"/>
          </ac:spMkLst>
        </pc:spChg>
        <pc:spChg chg="add del">
          <ac:chgData name="Francesco Serafini" userId="2491bc55-af7c-4fa9-b3c1-ebaeaf584a96" providerId="ADAL" clId="{CFE4B2DE-A973-C346-B58A-984159514568}" dt="2024-06-01T18:48:06.332" v="2825" actId="478"/>
          <ac:spMkLst>
            <pc:docMk/>
            <pc:sldMk cId="440950020" sldId="263"/>
            <ac:spMk id="10" creationId="{603E79B4-795C-2B77-7FC2-FF08E4133539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15" creationId="{E41B7FE2-FC09-4029-94F2-A914D389643F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34" creationId="{E7B909B4-E189-49B1-A9F4-CCBA68208E21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35" creationId="{99CEFB61-BB5A-4FE1-AE48-ACEEBFB58D88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40" creationId="{8257F516-C981-4367-8A6C-9487B5737A53}"/>
          </ac:spMkLst>
        </pc:spChg>
        <pc:spChg chg="mod">
          <ac:chgData name="Francesco Serafini" userId="2491bc55-af7c-4fa9-b3c1-ebaeaf584a96" providerId="ADAL" clId="{CFE4B2DE-A973-C346-B58A-984159514568}" dt="2024-06-01T18:47:03.889" v="2821" actId="1076"/>
          <ac:spMkLst>
            <pc:docMk/>
            <pc:sldMk cId="440950020" sldId="263"/>
            <ac:spMk id="41" creationId="{9A6D7430-2BD2-4FB7-8590-54FA0D72FA66}"/>
          </ac:spMkLst>
        </pc:spChg>
        <pc:grpChg chg="mod">
          <ac:chgData name="Francesco Serafini" userId="2491bc55-af7c-4fa9-b3c1-ebaeaf584a96" providerId="ADAL" clId="{CFE4B2DE-A973-C346-B58A-984159514568}" dt="2024-06-01T18:47:03.889" v="2821" actId="1076"/>
          <ac:grpSpMkLst>
            <pc:docMk/>
            <pc:sldMk cId="440950020" sldId="263"/>
            <ac:grpSpMk id="13" creationId="{C4F65A7F-950A-757E-2430-6C89F57F2091}"/>
          </ac:grpSpMkLst>
        </pc:grpChg>
        <pc:picChg chg="mod">
          <ac:chgData name="Francesco Serafini" userId="2491bc55-af7c-4fa9-b3c1-ebaeaf584a96" providerId="ADAL" clId="{CFE4B2DE-A973-C346-B58A-984159514568}" dt="2024-06-01T18:47:03.889" v="2821" actId="1076"/>
          <ac:picMkLst>
            <pc:docMk/>
            <pc:sldMk cId="440950020" sldId="263"/>
            <ac:picMk id="12" creationId="{172F4E9F-B2A4-7F55-1779-D883C23FA02C}"/>
          </ac:picMkLst>
        </pc:picChg>
        <pc:picChg chg="add del mod">
          <ac:chgData name="Francesco Serafini" userId="2491bc55-af7c-4fa9-b3c1-ebaeaf584a96" providerId="ADAL" clId="{CFE4B2DE-A973-C346-B58A-984159514568}" dt="2024-06-01T18:47:03.889" v="2821" actId="1076"/>
          <ac:picMkLst>
            <pc:docMk/>
            <pc:sldMk cId="440950020" sldId="263"/>
            <ac:picMk id="52" creationId="{EE664BF3-4BF7-46CA-8B19-A3C23BD0814F}"/>
          </ac:picMkLst>
        </pc:picChg>
        <pc:picChg chg="add del mod">
          <ac:chgData name="Francesco Serafini" userId="2491bc55-af7c-4fa9-b3c1-ebaeaf584a96" providerId="ADAL" clId="{CFE4B2DE-A973-C346-B58A-984159514568}" dt="2024-06-01T18:47:03.889" v="2821" actId="1076"/>
          <ac:picMkLst>
            <pc:docMk/>
            <pc:sldMk cId="440950020" sldId="263"/>
            <ac:picMk id="54" creationId="{6D298489-777F-41AE-A809-B52A9FFD4441}"/>
          </ac:picMkLst>
        </pc:picChg>
        <pc:picChg chg="mod">
          <ac:chgData name="Francesco Serafini" userId="2491bc55-af7c-4fa9-b3c1-ebaeaf584a96" providerId="ADAL" clId="{CFE4B2DE-A973-C346-B58A-984159514568}" dt="2024-06-01T18:47:03.889" v="2821" actId="1076"/>
          <ac:picMkLst>
            <pc:docMk/>
            <pc:sldMk cId="440950020" sldId="263"/>
            <ac:picMk id="73" creationId="{351B73FB-6AFE-46E5-926D-280ADAE45D02}"/>
          </ac:picMkLst>
        </pc:picChg>
      </pc:sldChg>
      <pc:sldChg chg="del mod modShow">
        <pc:chgData name="Francesco Serafini" userId="2491bc55-af7c-4fa9-b3c1-ebaeaf584a96" providerId="ADAL" clId="{CFE4B2DE-A973-C346-B58A-984159514568}" dt="2024-06-01T10:40:14.310" v="279" actId="2696"/>
        <pc:sldMkLst>
          <pc:docMk/>
          <pc:sldMk cId="359548036" sldId="272"/>
        </pc:sldMkLst>
      </pc:sldChg>
      <pc:sldChg chg="add ord">
        <pc:chgData name="Francesco Serafini" userId="2491bc55-af7c-4fa9-b3c1-ebaeaf584a96" providerId="ADAL" clId="{CFE4B2DE-A973-C346-B58A-984159514568}" dt="2024-06-01T11:14:21.872" v="928" actId="20578"/>
        <pc:sldMkLst>
          <pc:docMk/>
          <pc:sldMk cId="3529639912" sldId="272"/>
        </pc:sldMkLst>
      </pc:sldChg>
      <pc:sldChg chg="add ord setBg">
        <pc:chgData name="Francesco Serafini" userId="2491bc55-af7c-4fa9-b3c1-ebaeaf584a96" providerId="ADAL" clId="{CFE4B2DE-A973-C346-B58A-984159514568}" dt="2024-06-01T11:14:21.872" v="928" actId="20578"/>
        <pc:sldMkLst>
          <pc:docMk/>
          <pc:sldMk cId="1250366288" sldId="294"/>
        </pc:sldMkLst>
      </pc:sldChg>
      <pc:sldChg chg="del mod modShow">
        <pc:chgData name="Francesco Serafini" userId="2491bc55-af7c-4fa9-b3c1-ebaeaf584a96" providerId="ADAL" clId="{CFE4B2DE-A973-C346-B58A-984159514568}" dt="2024-06-01T10:40:14.310" v="279" actId="2696"/>
        <pc:sldMkLst>
          <pc:docMk/>
          <pc:sldMk cId="3297166024" sldId="294"/>
        </pc:sldMkLst>
      </pc:sldChg>
      <pc:sldChg chg="addSp delSp modSp mod">
        <pc:chgData name="Francesco Serafini" userId="2491bc55-af7c-4fa9-b3c1-ebaeaf584a96" providerId="ADAL" clId="{CFE4B2DE-A973-C346-B58A-984159514568}" dt="2024-06-01T18:36:34.194" v="2575"/>
        <pc:sldMkLst>
          <pc:docMk/>
          <pc:sldMk cId="1434500568" sldId="305"/>
        </pc:sldMkLst>
        <pc:spChg chg="mod">
          <ac:chgData name="Francesco Serafini" userId="2491bc55-af7c-4fa9-b3c1-ebaeaf584a96" providerId="ADAL" clId="{CFE4B2DE-A973-C346-B58A-984159514568}" dt="2024-06-01T18:36:34.194" v="2575"/>
          <ac:spMkLst>
            <pc:docMk/>
            <pc:sldMk cId="1434500568" sldId="305"/>
            <ac:spMk id="49" creationId="{59EB9C7A-48FC-5F33-8A5A-50D36A3BE5A0}"/>
          </ac:spMkLst>
        </pc:spChg>
        <pc:grpChg chg="del">
          <ac:chgData name="Francesco Serafini" userId="2491bc55-af7c-4fa9-b3c1-ebaeaf584a96" providerId="ADAL" clId="{CFE4B2DE-A973-C346-B58A-984159514568}" dt="2024-06-01T18:36:33.951" v="2574" actId="478"/>
          <ac:grpSpMkLst>
            <pc:docMk/>
            <pc:sldMk cId="1434500568" sldId="305"/>
            <ac:grpSpMk id="16" creationId="{5EE241B7-F1E3-81D3-067B-EF7A4B56CDD8}"/>
          </ac:grpSpMkLst>
        </pc:grpChg>
        <pc:grpChg chg="add mod">
          <ac:chgData name="Francesco Serafini" userId="2491bc55-af7c-4fa9-b3c1-ebaeaf584a96" providerId="ADAL" clId="{CFE4B2DE-A973-C346-B58A-984159514568}" dt="2024-06-01T18:36:34.194" v="2575"/>
          <ac:grpSpMkLst>
            <pc:docMk/>
            <pc:sldMk cId="1434500568" sldId="305"/>
            <ac:grpSpMk id="31" creationId="{226462D1-457B-29AE-53E4-87467A612808}"/>
          </ac:grpSpMkLst>
        </pc:grpChg>
        <pc:picChg chg="mod">
          <ac:chgData name="Francesco Serafini" userId="2491bc55-af7c-4fa9-b3c1-ebaeaf584a96" providerId="ADAL" clId="{CFE4B2DE-A973-C346-B58A-984159514568}" dt="2024-06-01T18:36:34.194" v="2575"/>
          <ac:picMkLst>
            <pc:docMk/>
            <pc:sldMk cId="1434500568" sldId="305"/>
            <ac:picMk id="34" creationId="{C42436DB-440A-06EA-7860-49245850B4D8}"/>
          </ac:picMkLst>
        </pc:picChg>
      </pc:sldChg>
      <pc:sldChg chg="modSp del mod modNotesTx">
        <pc:chgData name="Francesco Serafini" userId="2491bc55-af7c-4fa9-b3c1-ebaeaf584a96" providerId="ADAL" clId="{CFE4B2DE-A973-C346-B58A-984159514568}" dt="2024-06-01T11:16:20.694" v="951" actId="2696"/>
        <pc:sldMkLst>
          <pc:docMk/>
          <pc:sldMk cId="216787427" sldId="313"/>
        </pc:sldMkLst>
        <pc:spChg chg="mod">
          <ac:chgData name="Francesco Serafini" userId="2491bc55-af7c-4fa9-b3c1-ebaeaf584a96" providerId="ADAL" clId="{CFE4B2DE-A973-C346-B58A-984159514568}" dt="2024-05-30T15:13:56.658" v="29" actId="20577"/>
          <ac:spMkLst>
            <pc:docMk/>
            <pc:sldMk cId="216787427" sldId="313"/>
            <ac:spMk id="4" creationId="{247107D3-4D45-5B96-D5E6-962575833114}"/>
          </ac:spMkLst>
        </pc:spChg>
      </pc:sldChg>
      <pc:sldChg chg="addSp modSp del mod modAnim">
        <pc:chgData name="Francesco Serafini" userId="2491bc55-af7c-4fa9-b3c1-ebaeaf584a96" providerId="ADAL" clId="{CFE4B2DE-A973-C346-B58A-984159514568}" dt="2024-06-01T18:29:29.249" v="2491" actId="2696"/>
        <pc:sldMkLst>
          <pc:docMk/>
          <pc:sldMk cId="1819471064" sldId="314"/>
        </pc:sldMkLst>
        <pc:spChg chg="add mod">
          <ac:chgData name="Francesco Serafini" userId="2491bc55-af7c-4fa9-b3c1-ebaeaf584a96" providerId="ADAL" clId="{CFE4B2DE-A973-C346-B58A-984159514568}" dt="2024-06-01T17:29:59.479" v="1660" actId="207"/>
          <ac:spMkLst>
            <pc:docMk/>
            <pc:sldMk cId="1819471064" sldId="314"/>
            <ac:spMk id="18" creationId="{F1F1066E-31F2-D4D5-8022-E99ACC792DE2}"/>
          </ac:spMkLst>
        </pc:spChg>
        <pc:spChg chg="mod">
          <ac:chgData name="Francesco Serafini" userId="2491bc55-af7c-4fa9-b3c1-ebaeaf584a96" providerId="ADAL" clId="{CFE4B2DE-A973-C346-B58A-984159514568}" dt="2024-05-30T15:09:41.781" v="27" actId="20577"/>
          <ac:spMkLst>
            <pc:docMk/>
            <pc:sldMk cId="1819471064" sldId="314"/>
            <ac:spMk id="45" creationId="{890218A0-E994-8D1B-1B69-4B09C37C39BA}"/>
          </ac:spMkLst>
        </pc:spChg>
      </pc:sldChg>
      <pc:sldChg chg="addSp delSp modSp mod">
        <pc:chgData name="Francesco Serafini" userId="2491bc55-af7c-4fa9-b3c1-ebaeaf584a96" providerId="ADAL" clId="{CFE4B2DE-A973-C346-B58A-984159514568}" dt="2024-06-01T18:36:21.821" v="2566"/>
        <pc:sldMkLst>
          <pc:docMk/>
          <pc:sldMk cId="2243611824" sldId="318"/>
        </pc:sldMkLst>
        <pc:spChg chg="mod">
          <ac:chgData name="Francesco Serafini" userId="2491bc55-af7c-4fa9-b3c1-ebaeaf584a96" providerId="ADAL" clId="{CFE4B2DE-A973-C346-B58A-984159514568}" dt="2024-06-01T18:36:21.821" v="2566"/>
          <ac:spMkLst>
            <pc:docMk/>
            <pc:sldMk cId="2243611824" sldId="318"/>
            <ac:spMk id="42" creationId="{2EAED3F5-94CF-4245-82FC-4361D3A6359E}"/>
          </ac:spMkLst>
        </pc:spChg>
        <pc:grpChg chg="add mod">
          <ac:chgData name="Francesco Serafini" userId="2491bc55-af7c-4fa9-b3c1-ebaeaf584a96" providerId="ADAL" clId="{CFE4B2DE-A973-C346-B58A-984159514568}" dt="2024-06-01T18:36:21.821" v="2566"/>
          <ac:grpSpMkLst>
            <pc:docMk/>
            <pc:sldMk cId="2243611824" sldId="318"/>
            <ac:grpSpMk id="4" creationId="{4E3E4565-A598-5B49-E671-FE498207E9DF}"/>
          </ac:grpSpMkLst>
        </pc:grpChg>
        <pc:grpChg chg="del">
          <ac:chgData name="Francesco Serafini" userId="2491bc55-af7c-4fa9-b3c1-ebaeaf584a96" providerId="ADAL" clId="{CFE4B2DE-A973-C346-B58A-984159514568}" dt="2024-06-01T18:36:21.536" v="2565" actId="478"/>
          <ac:grpSpMkLst>
            <pc:docMk/>
            <pc:sldMk cId="2243611824" sldId="318"/>
            <ac:grpSpMk id="49" creationId="{70E5D79C-2913-F0D0-758C-599584A73908}"/>
          </ac:grpSpMkLst>
        </pc:grpChg>
        <pc:picChg chg="mod">
          <ac:chgData name="Francesco Serafini" userId="2491bc55-af7c-4fa9-b3c1-ebaeaf584a96" providerId="ADAL" clId="{CFE4B2DE-A973-C346-B58A-984159514568}" dt="2024-06-01T18:36:21.821" v="2566"/>
          <ac:picMkLst>
            <pc:docMk/>
            <pc:sldMk cId="2243611824" sldId="318"/>
            <ac:picMk id="41" creationId="{5BA4A43A-054F-BB28-1008-0E3719FEE7CF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5:43.484" v="2551" actId="14100"/>
        <pc:sldMkLst>
          <pc:docMk/>
          <pc:sldMk cId="1906614185" sldId="319"/>
        </pc:sldMkLst>
        <pc:spChg chg="mod">
          <ac:chgData name="Francesco Serafini" userId="2491bc55-af7c-4fa9-b3c1-ebaeaf584a96" providerId="ADAL" clId="{CFE4B2DE-A973-C346-B58A-984159514568}" dt="2024-06-01T18:35:43.484" v="2551" actId="14100"/>
          <ac:spMkLst>
            <pc:docMk/>
            <pc:sldMk cId="1906614185" sldId="319"/>
            <ac:spMk id="8" creationId="{49F37FC7-81C5-598F-EF66-F9169072CFA4}"/>
          </ac:spMkLst>
        </pc:spChg>
        <pc:spChg chg="mod">
          <ac:chgData name="Francesco Serafini" userId="2491bc55-af7c-4fa9-b3c1-ebaeaf584a96" providerId="ADAL" clId="{CFE4B2DE-A973-C346-B58A-984159514568}" dt="2024-06-01T18:35:39.268" v="2550" actId="14100"/>
          <ac:spMkLst>
            <pc:docMk/>
            <pc:sldMk cId="1906614185" sldId="319"/>
            <ac:spMk id="34" creationId="{811A1E30-29D4-41CE-7F6C-237D8815FFF1}"/>
          </ac:spMkLst>
        </pc:spChg>
        <pc:grpChg chg="add mod">
          <ac:chgData name="Francesco Serafini" userId="2491bc55-af7c-4fa9-b3c1-ebaeaf584a96" providerId="ADAL" clId="{CFE4B2DE-A973-C346-B58A-984159514568}" dt="2024-06-01T18:35:22.731" v="2547"/>
          <ac:grpSpMkLst>
            <pc:docMk/>
            <pc:sldMk cId="1906614185" sldId="319"/>
            <ac:grpSpMk id="4" creationId="{8A5010DF-43D3-B1E5-AD4B-6EFEC56C1ACC}"/>
          </ac:grpSpMkLst>
        </pc:grpChg>
        <pc:grpChg chg="mod">
          <ac:chgData name="Francesco Serafini" userId="2491bc55-af7c-4fa9-b3c1-ebaeaf584a96" providerId="ADAL" clId="{CFE4B2DE-A973-C346-B58A-984159514568}" dt="2024-06-01T18:35:22.731" v="2547"/>
          <ac:grpSpMkLst>
            <pc:docMk/>
            <pc:sldMk cId="1906614185" sldId="319"/>
            <ac:grpSpMk id="7" creationId="{DA396B8E-7714-93EC-0239-67A530A8435F}"/>
          </ac:grpSpMkLst>
        </pc:grpChg>
        <pc:grpChg chg="del">
          <ac:chgData name="Francesco Serafini" userId="2491bc55-af7c-4fa9-b3c1-ebaeaf584a96" providerId="ADAL" clId="{CFE4B2DE-A973-C346-B58A-984159514568}" dt="2024-06-01T18:35:22.451" v="2546" actId="478"/>
          <ac:grpSpMkLst>
            <pc:docMk/>
            <pc:sldMk cId="1906614185" sldId="319"/>
            <ac:grpSpMk id="67" creationId="{DFE453F7-B7DB-FA9E-2696-1316D81A9ACA}"/>
          </ac:grpSpMkLst>
        </pc:grpChg>
        <pc:picChg chg="mod">
          <ac:chgData name="Francesco Serafini" userId="2491bc55-af7c-4fa9-b3c1-ebaeaf584a96" providerId="ADAL" clId="{CFE4B2DE-A973-C346-B58A-984159514568}" dt="2024-06-01T18:35:22.731" v="2547"/>
          <ac:picMkLst>
            <pc:docMk/>
            <pc:sldMk cId="1906614185" sldId="319"/>
            <ac:picMk id="33" creationId="{C3FDB185-B856-6497-264F-011E85E6B5CE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6:28.223" v="2570"/>
        <pc:sldMkLst>
          <pc:docMk/>
          <pc:sldMk cId="1054919805" sldId="320"/>
        </pc:sldMkLst>
        <pc:spChg chg="mod">
          <ac:chgData name="Francesco Serafini" userId="2491bc55-af7c-4fa9-b3c1-ebaeaf584a96" providerId="ADAL" clId="{CFE4B2DE-A973-C346-B58A-984159514568}" dt="2024-06-01T18:36:28.223" v="2570"/>
          <ac:spMkLst>
            <pc:docMk/>
            <pc:sldMk cId="1054919805" sldId="320"/>
            <ac:spMk id="15" creationId="{9F417DFA-2084-4AF1-5572-A242A8BC54C7}"/>
          </ac:spMkLst>
        </pc:spChg>
        <pc:grpChg chg="add mod">
          <ac:chgData name="Francesco Serafini" userId="2491bc55-af7c-4fa9-b3c1-ebaeaf584a96" providerId="ADAL" clId="{CFE4B2DE-A973-C346-B58A-984159514568}" dt="2024-06-01T18:36:28.223" v="2570"/>
          <ac:grpSpMkLst>
            <pc:docMk/>
            <pc:sldMk cId="1054919805" sldId="320"/>
            <ac:grpSpMk id="7" creationId="{9B0EA0A9-1AE2-141A-8202-8128A36EDBDE}"/>
          </ac:grpSpMkLst>
        </pc:grpChg>
        <pc:grpChg chg="del">
          <ac:chgData name="Francesco Serafini" userId="2491bc55-af7c-4fa9-b3c1-ebaeaf584a96" providerId="ADAL" clId="{CFE4B2DE-A973-C346-B58A-984159514568}" dt="2024-06-01T18:36:28.012" v="2569" actId="478"/>
          <ac:grpSpMkLst>
            <pc:docMk/>
            <pc:sldMk cId="1054919805" sldId="320"/>
            <ac:grpSpMk id="17" creationId="{C075B24B-CAB7-3C8A-B0EE-5077A4DBE9FE}"/>
          </ac:grpSpMkLst>
        </pc:grpChg>
        <pc:picChg chg="mod">
          <ac:chgData name="Francesco Serafini" userId="2491bc55-af7c-4fa9-b3c1-ebaeaf584a96" providerId="ADAL" clId="{CFE4B2DE-A973-C346-B58A-984159514568}" dt="2024-06-01T18:36:28.223" v="2570"/>
          <ac:picMkLst>
            <pc:docMk/>
            <pc:sldMk cId="1054919805" sldId="320"/>
            <ac:picMk id="10" creationId="{9205594D-12F8-E2EC-E674-DD2F8845041E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6:31.358" v="2573"/>
        <pc:sldMkLst>
          <pc:docMk/>
          <pc:sldMk cId="4241611517" sldId="321"/>
        </pc:sldMkLst>
        <pc:spChg chg="mod">
          <ac:chgData name="Francesco Serafini" userId="2491bc55-af7c-4fa9-b3c1-ebaeaf584a96" providerId="ADAL" clId="{CFE4B2DE-A973-C346-B58A-984159514568}" dt="2024-06-01T18:36:31.358" v="2573"/>
          <ac:spMkLst>
            <pc:docMk/>
            <pc:sldMk cId="4241611517" sldId="321"/>
            <ac:spMk id="7" creationId="{F6C96E6B-7F68-40A0-04F4-D6C801C03F77}"/>
          </ac:spMkLst>
        </pc:spChg>
        <pc:grpChg chg="add mod">
          <ac:chgData name="Francesco Serafini" userId="2491bc55-af7c-4fa9-b3c1-ebaeaf584a96" providerId="ADAL" clId="{CFE4B2DE-A973-C346-B58A-984159514568}" dt="2024-06-01T18:36:31.358" v="2573"/>
          <ac:grpSpMkLst>
            <pc:docMk/>
            <pc:sldMk cId="4241611517" sldId="321"/>
            <ac:grpSpMk id="5" creationId="{12A04A4C-2AE5-0503-CEE7-BD08852D6498}"/>
          </ac:grpSpMkLst>
        </pc:grpChg>
        <pc:grpChg chg="del mod">
          <ac:chgData name="Francesco Serafini" userId="2491bc55-af7c-4fa9-b3c1-ebaeaf584a96" providerId="ADAL" clId="{CFE4B2DE-A973-C346-B58A-984159514568}" dt="2024-06-01T18:36:31.119" v="2572" actId="478"/>
          <ac:grpSpMkLst>
            <pc:docMk/>
            <pc:sldMk cId="4241611517" sldId="321"/>
            <ac:grpSpMk id="17" creationId="{C075B24B-CAB7-3C8A-B0EE-5077A4DBE9FE}"/>
          </ac:grpSpMkLst>
        </pc:grpChg>
        <pc:picChg chg="mod">
          <ac:chgData name="Francesco Serafini" userId="2491bc55-af7c-4fa9-b3c1-ebaeaf584a96" providerId="ADAL" clId="{CFE4B2DE-A973-C346-B58A-984159514568}" dt="2024-06-01T18:36:31.358" v="2573"/>
          <ac:picMkLst>
            <pc:docMk/>
            <pc:sldMk cId="4241611517" sldId="321"/>
            <ac:picMk id="6" creationId="{FDBB3BCA-A426-56DC-A566-D79252586219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5:02.778" v="2542" actId="164"/>
        <pc:sldMkLst>
          <pc:docMk/>
          <pc:sldMk cId="1414623467" sldId="324"/>
        </pc:sldMkLst>
        <pc:spChg chg="mod">
          <ac:chgData name="Francesco Serafini" userId="2491bc55-af7c-4fa9-b3c1-ebaeaf584a96" providerId="ADAL" clId="{CFE4B2DE-A973-C346-B58A-984159514568}" dt="2024-06-01T18:34:21.290" v="2532"/>
          <ac:spMkLst>
            <pc:docMk/>
            <pc:sldMk cId="1414623467" sldId="324"/>
            <ac:spMk id="21" creationId="{3C02D51C-56F7-555E-BFA5-23171BD2794F}"/>
          </ac:spMkLst>
        </pc:spChg>
        <pc:spChg chg="mod">
          <ac:chgData name="Francesco Serafini" userId="2491bc55-af7c-4fa9-b3c1-ebaeaf584a96" providerId="ADAL" clId="{CFE4B2DE-A973-C346-B58A-984159514568}" dt="2024-06-01T18:34:35.036" v="2535" actId="14100"/>
          <ac:spMkLst>
            <pc:docMk/>
            <pc:sldMk cId="1414623467" sldId="324"/>
            <ac:spMk id="56" creationId="{4DD66A51-22DE-0650-F47F-09797F279486}"/>
          </ac:spMkLst>
        </pc:spChg>
        <pc:spChg chg="add mod">
          <ac:chgData name="Francesco Serafini" userId="2491bc55-af7c-4fa9-b3c1-ebaeaf584a96" providerId="ADAL" clId="{CFE4B2DE-A973-C346-B58A-984159514568}" dt="2024-06-01T18:34:46.501" v="2539" actId="14100"/>
          <ac:spMkLst>
            <pc:docMk/>
            <pc:sldMk cId="1414623467" sldId="324"/>
            <ac:spMk id="57" creationId="{8499FC0C-5E08-C302-B91C-23A2E5D29D92}"/>
          </ac:spMkLst>
        </pc:spChg>
        <pc:grpChg chg="add mod">
          <ac:chgData name="Francesco Serafini" userId="2491bc55-af7c-4fa9-b3c1-ebaeaf584a96" providerId="ADAL" clId="{CFE4B2DE-A973-C346-B58A-984159514568}" dt="2024-06-01T18:34:21.290" v="2532"/>
          <ac:grpSpMkLst>
            <pc:docMk/>
            <pc:sldMk cId="1414623467" sldId="324"/>
            <ac:grpSpMk id="19" creationId="{C348DF67-5C92-1CA0-F1AC-BDAF9AF29559}"/>
          </ac:grpSpMkLst>
        </pc:grpChg>
        <pc:grpChg chg="del">
          <ac:chgData name="Francesco Serafini" userId="2491bc55-af7c-4fa9-b3c1-ebaeaf584a96" providerId="ADAL" clId="{CFE4B2DE-A973-C346-B58A-984159514568}" dt="2024-06-01T18:34:26.536" v="2533" actId="478"/>
          <ac:grpSpMkLst>
            <pc:docMk/>
            <pc:sldMk cId="1414623467" sldId="324"/>
            <ac:grpSpMk id="30" creationId="{46E9ADEF-5A0F-4A74-7ED2-4958D1FACCF6}"/>
          </ac:grpSpMkLst>
        </pc:grpChg>
        <pc:grpChg chg="add mod">
          <ac:chgData name="Francesco Serafini" userId="2491bc55-af7c-4fa9-b3c1-ebaeaf584a96" providerId="ADAL" clId="{CFE4B2DE-A973-C346-B58A-984159514568}" dt="2024-06-01T18:34:27.481" v="2534"/>
          <ac:grpSpMkLst>
            <pc:docMk/>
            <pc:sldMk cId="1414623467" sldId="324"/>
            <ac:grpSpMk id="49" creationId="{CEC1A405-7595-A304-7539-ECE1785B0EDA}"/>
          </ac:grpSpMkLst>
        </pc:grpChg>
        <pc:grpChg chg="add">
          <ac:chgData name="Francesco Serafini" userId="2491bc55-af7c-4fa9-b3c1-ebaeaf584a96" providerId="ADAL" clId="{CFE4B2DE-A973-C346-B58A-984159514568}" dt="2024-06-01T18:35:02.778" v="2542" actId="164"/>
          <ac:grpSpMkLst>
            <pc:docMk/>
            <pc:sldMk cId="1414623467" sldId="324"/>
            <ac:grpSpMk id="58" creationId="{9E6B7713-DB0B-AD8A-81E5-BE88E803094D}"/>
          </ac:grpSpMkLst>
        </pc:grpChg>
        <pc:picChg chg="mod">
          <ac:chgData name="Francesco Serafini" userId="2491bc55-af7c-4fa9-b3c1-ebaeaf584a96" providerId="ADAL" clId="{CFE4B2DE-A973-C346-B58A-984159514568}" dt="2024-06-01T18:34:21.290" v="2532"/>
          <ac:picMkLst>
            <pc:docMk/>
            <pc:sldMk cId="1414623467" sldId="324"/>
            <ac:picMk id="20" creationId="{A541CAE6-3039-BDB2-53C3-0F368E6E0132}"/>
          </ac:picMkLst>
        </pc:picChg>
        <pc:picChg chg="mod">
          <ac:chgData name="Francesco Serafini" userId="2491bc55-af7c-4fa9-b3c1-ebaeaf584a96" providerId="ADAL" clId="{CFE4B2DE-A973-C346-B58A-984159514568}" dt="2024-06-01T18:34:27.481" v="2534"/>
          <ac:picMkLst>
            <pc:docMk/>
            <pc:sldMk cId="1414623467" sldId="324"/>
            <ac:picMk id="50" creationId="{54891A0D-9A15-0AA6-CA90-F45EB514CAAC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5:07.257" v="2543"/>
        <pc:sldMkLst>
          <pc:docMk/>
          <pc:sldMk cId="1722641041" sldId="330"/>
        </pc:sldMkLst>
        <pc:spChg chg="mod">
          <ac:chgData name="Francesco Serafini" userId="2491bc55-af7c-4fa9-b3c1-ebaeaf584a96" providerId="ADAL" clId="{CFE4B2DE-A973-C346-B58A-984159514568}" dt="2024-06-01T18:34:56.376" v="2541"/>
          <ac:spMkLst>
            <pc:docMk/>
            <pc:sldMk cId="1722641041" sldId="330"/>
            <ac:spMk id="29" creationId="{87D15D94-F4F5-D5E6-588D-62B3AE2AB7F4}"/>
          </ac:spMkLst>
        </pc:spChg>
        <pc:spChg chg="mod">
          <ac:chgData name="Francesco Serafini" userId="2491bc55-af7c-4fa9-b3c1-ebaeaf584a96" providerId="ADAL" clId="{CFE4B2DE-A973-C346-B58A-984159514568}" dt="2024-06-01T18:35:07.257" v="2543"/>
          <ac:spMkLst>
            <pc:docMk/>
            <pc:sldMk cId="1722641041" sldId="330"/>
            <ac:spMk id="35" creationId="{916DDD07-C82C-C69C-802A-2D6140CD73EF}"/>
          </ac:spMkLst>
        </pc:spChg>
        <pc:spChg chg="mod">
          <ac:chgData name="Francesco Serafini" userId="2491bc55-af7c-4fa9-b3c1-ebaeaf584a96" providerId="ADAL" clId="{CFE4B2DE-A973-C346-B58A-984159514568}" dt="2024-06-01T18:35:07.257" v="2543"/>
          <ac:spMkLst>
            <pc:docMk/>
            <pc:sldMk cId="1722641041" sldId="330"/>
            <ac:spMk id="37" creationId="{D700D341-8193-B750-5136-F983272330F5}"/>
          </ac:spMkLst>
        </pc:spChg>
        <pc:grpChg chg="del">
          <ac:chgData name="Francesco Serafini" userId="2491bc55-af7c-4fa9-b3c1-ebaeaf584a96" providerId="ADAL" clId="{CFE4B2DE-A973-C346-B58A-984159514568}" dt="2024-06-01T18:34:56.144" v="2540" actId="478"/>
          <ac:grpSpMkLst>
            <pc:docMk/>
            <pc:sldMk cId="1722641041" sldId="330"/>
            <ac:grpSpMk id="7" creationId="{798485DD-F5C7-1800-A660-D7FA536C196D}"/>
          </ac:grpSpMkLst>
        </pc:grpChg>
        <pc:grpChg chg="add mod">
          <ac:chgData name="Francesco Serafini" userId="2491bc55-af7c-4fa9-b3c1-ebaeaf584a96" providerId="ADAL" clId="{CFE4B2DE-A973-C346-B58A-984159514568}" dt="2024-06-01T18:34:56.376" v="2541"/>
          <ac:grpSpMkLst>
            <pc:docMk/>
            <pc:sldMk cId="1722641041" sldId="330"/>
            <ac:grpSpMk id="27" creationId="{896C60CC-9BAB-E750-0458-D1EE3D2877E0}"/>
          </ac:grpSpMkLst>
        </pc:grpChg>
        <pc:grpChg chg="add mod">
          <ac:chgData name="Francesco Serafini" userId="2491bc55-af7c-4fa9-b3c1-ebaeaf584a96" providerId="ADAL" clId="{CFE4B2DE-A973-C346-B58A-984159514568}" dt="2024-06-01T18:35:07.257" v="2543"/>
          <ac:grpSpMkLst>
            <pc:docMk/>
            <pc:sldMk cId="1722641041" sldId="330"/>
            <ac:grpSpMk id="31" creationId="{78F861DA-2A0F-A692-1375-3DC6419D76F0}"/>
          </ac:grpSpMkLst>
        </pc:grpChg>
        <pc:grpChg chg="mod">
          <ac:chgData name="Francesco Serafini" userId="2491bc55-af7c-4fa9-b3c1-ebaeaf584a96" providerId="ADAL" clId="{CFE4B2DE-A973-C346-B58A-984159514568}" dt="2024-06-01T18:35:07.257" v="2543"/>
          <ac:grpSpMkLst>
            <pc:docMk/>
            <pc:sldMk cId="1722641041" sldId="330"/>
            <ac:grpSpMk id="34" creationId="{1CDD23E6-5F95-F168-4D51-27135603BA56}"/>
          </ac:grpSpMkLst>
        </pc:grpChg>
        <pc:picChg chg="mod">
          <ac:chgData name="Francesco Serafini" userId="2491bc55-af7c-4fa9-b3c1-ebaeaf584a96" providerId="ADAL" clId="{CFE4B2DE-A973-C346-B58A-984159514568}" dt="2024-06-01T18:34:56.376" v="2541"/>
          <ac:picMkLst>
            <pc:docMk/>
            <pc:sldMk cId="1722641041" sldId="330"/>
            <ac:picMk id="28" creationId="{BC174B82-B67D-275E-3FA2-D5EE300BEE09}"/>
          </ac:picMkLst>
        </pc:picChg>
        <pc:picChg chg="mod">
          <ac:chgData name="Francesco Serafini" userId="2491bc55-af7c-4fa9-b3c1-ebaeaf584a96" providerId="ADAL" clId="{CFE4B2DE-A973-C346-B58A-984159514568}" dt="2024-06-01T18:35:07.257" v="2543"/>
          <ac:picMkLst>
            <pc:docMk/>
            <pc:sldMk cId="1722641041" sldId="330"/>
            <ac:picMk id="36" creationId="{44773418-C9DC-8652-F13D-DB9DBD477B01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5:10.580" v="2545"/>
        <pc:sldMkLst>
          <pc:docMk/>
          <pc:sldMk cId="1617883656" sldId="331"/>
        </pc:sldMkLst>
        <pc:spChg chg="mod">
          <ac:chgData name="Francesco Serafini" userId="2491bc55-af7c-4fa9-b3c1-ebaeaf584a96" providerId="ADAL" clId="{CFE4B2DE-A973-C346-B58A-984159514568}" dt="2024-06-01T18:35:10.580" v="2545"/>
          <ac:spMkLst>
            <pc:docMk/>
            <pc:sldMk cId="1617883656" sldId="331"/>
            <ac:spMk id="22" creationId="{3EB7E73A-7B20-D85D-477C-5E59AABBB8F0}"/>
          </ac:spMkLst>
        </pc:spChg>
        <pc:spChg chg="mod">
          <ac:chgData name="Francesco Serafini" userId="2491bc55-af7c-4fa9-b3c1-ebaeaf584a96" providerId="ADAL" clId="{CFE4B2DE-A973-C346-B58A-984159514568}" dt="2024-06-01T18:35:10.580" v="2545"/>
          <ac:spMkLst>
            <pc:docMk/>
            <pc:sldMk cId="1617883656" sldId="331"/>
            <ac:spMk id="24" creationId="{42FDB338-4CBC-0148-DF0E-D2799B83AC75}"/>
          </ac:spMkLst>
        </pc:spChg>
        <pc:grpChg chg="del">
          <ac:chgData name="Francesco Serafini" userId="2491bc55-af7c-4fa9-b3c1-ebaeaf584a96" providerId="ADAL" clId="{CFE4B2DE-A973-C346-B58A-984159514568}" dt="2024-06-01T18:35:10.294" v="2544" actId="478"/>
          <ac:grpSpMkLst>
            <pc:docMk/>
            <pc:sldMk cId="1617883656" sldId="331"/>
            <ac:grpSpMk id="12" creationId="{00090D20-73EE-5A0B-0198-001E23F4B916}"/>
          </ac:grpSpMkLst>
        </pc:grpChg>
        <pc:grpChg chg="add mod">
          <ac:chgData name="Francesco Serafini" userId="2491bc55-af7c-4fa9-b3c1-ebaeaf584a96" providerId="ADAL" clId="{CFE4B2DE-A973-C346-B58A-984159514568}" dt="2024-06-01T18:35:10.580" v="2545"/>
          <ac:grpSpMkLst>
            <pc:docMk/>
            <pc:sldMk cId="1617883656" sldId="331"/>
            <ac:grpSpMk id="20" creationId="{4211C6A0-8D38-B232-CC32-0670286FA36E}"/>
          </ac:grpSpMkLst>
        </pc:grpChg>
        <pc:grpChg chg="mod">
          <ac:chgData name="Francesco Serafini" userId="2491bc55-af7c-4fa9-b3c1-ebaeaf584a96" providerId="ADAL" clId="{CFE4B2DE-A973-C346-B58A-984159514568}" dt="2024-06-01T18:35:10.580" v="2545"/>
          <ac:grpSpMkLst>
            <pc:docMk/>
            <pc:sldMk cId="1617883656" sldId="331"/>
            <ac:grpSpMk id="21" creationId="{955FD77D-B565-819D-3EFE-A1DBD0D8C019}"/>
          </ac:grpSpMkLst>
        </pc:grpChg>
        <pc:picChg chg="mod">
          <ac:chgData name="Francesco Serafini" userId="2491bc55-af7c-4fa9-b3c1-ebaeaf584a96" providerId="ADAL" clId="{CFE4B2DE-A973-C346-B58A-984159514568}" dt="2024-06-01T18:35:10.580" v="2545"/>
          <ac:picMkLst>
            <pc:docMk/>
            <pc:sldMk cId="1617883656" sldId="331"/>
            <ac:picMk id="23" creationId="{79E4A13C-AF08-0F13-EE4A-2018852D8919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5:53.928" v="2555"/>
        <pc:sldMkLst>
          <pc:docMk/>
          <pc:sldMk cId="623866353" sldId="341"/>
        </pc:sldMkLst>
        <pc:spChg chg="mod">
          <ac:chgData name="Francesco Serafini" userId="2491bc55-af7c-4fa9-b3c1-ebaeaf584a96" providerId="ADAL" clId="{CFE4B2DE-A973-C346-B58A-984159514568}" dt="2024-06-01T18:35:53.928" v="2555"/>
          <ac:spMkLst>
            <pc:docMk/>
            <pc:sldMk cId="623866353" sldId="341"/>
            <ac:spMk id="30" creationId="{1B8C1A9A-E033-E954-CEE3-F66FB416C78F}"/>
          </ac:spMkLst>
        </pc:spChg>
        <pc:spChg chg="mod">
          <ac:chgData name="Francesco Serafini" userId="2491bc55-af7c-4fa9-b3c1-ebaeaf584a96" providerId="ADAL" clId="{CFE4B2DE-A973-C346-B58A-984159514568}" dt="2024-06-01T18:35:53.928" v="2555"/>
          <ac:spMkLst>
            <pc:docMk/>
            <pc:sldMk cId="623866353" sldId="341"/>
            <ac:spMk id="32" creationId="{6A4676F1-3F3F-FA50-04E4-00A9BAD545D5}"/>
          </ac:spMkLst>
        </pc:spChg>
        <pc:grpChg chg="del">
          <ac:chgData name="Francesco Serafini" userId="2491bc55-af7c-4fa9-b3c1-ebaeaf584a96" providerId="ADAL" clId="{CFE4B2DE-A973-C346-B58A-984159514568}" dt="2024-06-01T18:35:53.705" v="2554" actId="478"/>
          <ac:grpSpMkLst>
            <pc:docMk/>
            <pc:sldMk cId="623866353" sldId="341"/>
            <ac:grpSpMk id="22" creationId="{9590979E-C535-3043-2CC8-533EFAE9D9A3}"/>
          </ac:grpSpMkLst>
        </pc:grpChg>
        <pc:grpChg chg="add mod">
          <ac:chgData name="Francesco Serafini" userId="2491bc55-af7c-4fa9-b3c1-ebaeaf584a96" providerId="ADAL" clId="{CFE4B2DE-A973-C346-B58A-984159514568}" dt="2024-06-01T18:35:53.928" v="2555"/>
          <ac:grpSpMkLst>
            <pc:docMk/>
            <pc:sldMk cId="623866353" sldId="341"/>
            <ac:grpSpMk id="27" creationId="{6D49CE29-B5B7-0155-07EC-810FEAA9CE3A}"/>
          </ac:grpSpMkLst>
        </pc:grpChg>
        <pc:grpChg chg="mod">
          <ac:chgData name="Francesco Serafini" userId="2491bc55-af7c-4fa9-b3c1-ebaeaf584a96" providerId="ADAL" clId="{CFE4B2DE-A973-C346-B58A-984159514568}" dt="2024-06-01T18:35:53.928" v="2555"/>
          <ac:grpSpMkLst>
            <pc:docMk/>
            <pc:sldMk cId="623866353" sldId="341"/>
            <ac:grpSpMk id="29" creationId="{88FE0559-028F-D01D-A26F-8495892B894C}"/>
          </ac:grpSpMkLst>
        </pc:grpChg>
        <pc:picChg chg="mod">
          <ac:chgData name="Francesco Serafini" userId="2491bc55-af7c-4fa9-b3c1-ebaeaf584a96" providerId="ADAL" clId="{CFE4B2DE-A973-C346-B58A-984159514568}" dt="2024-06-01T18:35:53.928" v="2555"/>
          <ac:picMkLst>
            <pc:docMk/>
            <pc:sldMk cId="623866353" sldId="341"/>
            <ac:picMk id="31" creationId="{A71DD88E-A928-5231-0628-DD40DCD1487C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5:57.144" v="2557"/>
        <pc:sldMkLst>
          <pc:docMk/>
          <pc:sldMk cId="3555625668" sldId="342"/>
        </pc:sldMkLst>
        <pc:spChg chg="mod">
          <ac:chgData name="Francesco Serafini" userId="2491bc55-af7c-4fa9-b3c1-ebaeaf584a96" providerId="ADAL" clId="{CFE4B2DE-A973-C346-B58A-984159514568}" dt="2024-06-01T18:35:57.144" v="2557"/>
          <ac:spMkLst>
            <pc:docMk/>
            <pc:sldMk cId="3555625668" sldId="342"/>
            <ac:spMk id="34" creationId="{CE87CDC8-295F-7A06-7D20-3AF3AF4B12A5}"/>
          </ac:spMkLst>
        </pc:spChg>
        <pc:spChg chg="mod">
          <ac:chgData name="Francesco Serafini" userId="2491bc55-af7c-4fa9-b3c1-ebaeaf584a96" providerId="ADAL" clId="{CFE4B2DE-A973-C346-B58A-984159514568}" dt="2024-06-01T18:35:57.144" v="2557"/>
          <ac:spMkLst>
            <pc:docMk/>
            <pc:sldMk cId="3555625668" sldId="342"/>
            <ac:spMk id="47" creationId="{A8E540A5-7CDB-7288-DFD1-261EDE7A3476}"/>
          </ac:spMkLst>
        </pc:spChg>
        <pc:grpChg chg="add mod">
          <ac:chgData name="Francesco Serafini" userId="2491bc55-af7c-4fa9-b3c1-ebaeaf584a96" providerId="ADAL" clId="{CFE4B2DE-A973-C346-B58A-984159514568}" dt="2024-06-01T18:35:57.144" v="2557"/>
          <ac:grpSpMkLst>
            <pc:docMk/>
            <pc:sldMk cId="3555625668" sldId="342"/>
            <ac:grpSpMk id="5" creationId="{BC89E211-5E5C-1B7C-21ED-EF2CADE2797B}"/>
          </ac:grpSpMkLst>
        </pc:grpChg>
        <pc:grpChg chg="mod">
          <ac:chgData name="Francesco Serafini" userId="2491bc55-af7c-4fa9-b3c1-ebaeaf584a96" providerId="ADAL" clId="{CFE4B2DE-A973-C346-B58A-984159514568}" dt="2024-06-01T18:35:57.144" v="2557"/>
          <ac:grpSpMkLst>
            <pc:docMk/>
            <pc:sldMk cId="3555625668" sldId="342"/>
            <ac:grpSpMk id="19" creationId="{63D483AE-6587-FFFC-2992-16A8283CD270}"/>
          </ac:grpSpMkLst>
        </pc:grpChg>
        <pc:grpChg chg="del">
          <ac:chgData name="Francesco Serafini" userId="2491bc55-af7c-4fa9-b3c1-ebaeaf584a96" providerId="ADAL" clId="{CFE4B2DE-A973-C346-B58A-984159514568}" dt="2024-06-01T18:35:56.952" v="2556" actId="478"/>
          <ac:grpSpMkLst>
            <pc:docMk/>
            <pc:sldMk cId="3555625668" sldId="342"/>
            <ac:grpSpMk id="25" creationId="{D3768795-84CA-9B48-C825-F66DFD74918A}"/>
          </ac:grpSpMkLst>
        </pc:grpChg>
        <pc:picChg chg="mod">
          <ac:chgData name="Francesco Serafini" userId="2491bc55-af7c-4fa9-b3c1-ebaeaf584a96" providerId="ADAL" clId="{CFE4B2DE-A973-C346-B58A-984159514568}" dt="2024-06-01T18:35:57.144" v="2557"/>
          <ac:picMkLst>
            <pc:docMk/>
            <pc:sldMk cId="3555625668" sldId="342"/>
            <ac:picMk id="39" creationId="{64613FFA-6291-322B-D92C-E5038AF9E627}"/>
          </ac:picMkLst>
        </pc:picChg>
      </pc:sldChg>
      <pc:sldChg chg="add ord">
        <pc:chgData name="Francesco Serafini" userId="2491bc55-af7c-4fa9-b3c1-ebaeaf584a96" providerId="ADAL" clId="{CFE4B2DE-A973-C346-B58A-984159514568}" dt="2024-06-01T11:14:21.872" v="928" actId="20578"/>
        <pc:sldMkLst>
          <pc:docMk/>
          <pc:sldMk cId="262959196" sldId="343"/>
        </pc:sldMkLst>
      </pc:sldChg>
      <pc:sldChg chg="del mod modShow">
        <pc:chgData name="Francesco Serafini" userId="2491bc55-af7c-4fa9-b3c1-ebaeaf584a96" providerId="ADAL" clId="{CFE4B2DE-A973-C346-B58A-984159514568}" dt="2024-06-01T10:40:14.310" v="279" actId="2696"/>
        <pc:sldMkLst>
          <pc:docMk/>
          <pc:sldMk cId="1479475724" sldId="343"/>
        </pc:sldMkLst>
      </pc:sldChg>
      <pc:sldChg chg="del mod modShow">
        <pc:chgData name="Francesco Serafini" userId="2491bc55-af7c-4fa9-b3c1-ebaeaf584a96" providerId="ADAL" clId="{CFE4B2DE-A973-C346-B58A-984159514568}" dt="2024-06-01T10:40:14.310" v="279" actId="2696"/>
        <pc:sldMkLst>
          <pc:docMk/>
          <pc:sldMk cId="596227211" sldId="344"/>
        </pc:sldMkLst>
      </pc:sldChg>
      <pc:sldChg chg="add ord">
        <pc:chgData name="Francesco Serafini" userId="2491bc55-af7c-4fa9-b3c1-ebaeaf584a96" providerId="ADAL" clId="{CFE4B2DE-A973-C346-B58A-984159514568}" dt="2024-06-01T11:14:21.872" v="928" actId="20578"/>
        <pc:sldMkLst>
          <pc:docMk/>
          <pc:sldMk cId="3125120843" sldId="344"/>
        </pc:sldMkLst>
      </pc:sldChg>
      <pc:sldChg chg="del">
        <pc:chgData name="Francesco Serafini" userId="2491bc55-af7c-4fa9-b3c1-ebaeaf584a96" providerId="ADAL" clId="{CFE4B2DE-A973-C346-B58A-984159514568}" dt="2024-06-01T18:09:00.977" v="2162" actId="2696"/>
        <pc:sldMkLst>
          <pc:docMk/>
          <pc:sldMk cId="1604240037" sldId="345"/>
        </pc:sldMkLst>
      </pc:sldChg>
      <pc:sldChg chg="addSp delSp modSp mod modNotesTx">
        <pc:chgData name="Francesco Serafini" userId="2491bc55-af7c-4fa9-b3c1-ebaeaf584a96" providerId="ADAL" clId="{CFE4B2DE-A973-C346-B58A-984159514568}" dt="2024-06-01T18:39:36.505" v="2599" actId="20577"/>
        <pc:sldMkLst>
          <pc:docMk/>
          <pc:sldMk cId="659618071" sldId="346"/>
        </pc:sldMkLst>
        <pc:spChg chg="mod">
          <ac:chgData name="Francesco Serafini" userId="2491bc55-af7c-4fa9-b3c1-ebaeaf584a96" providerId="ADAL" clId="{CFE4B2DE-A973-C346-B58A-984159514568}" dt="2024-06-01T18:17:43.655" v="2200" actId="14100"/>
          <ac:spMkLst>
            <pc:docMk/>
            <pc:sldMk cId="659618071" sldId="346"/>
            <ac:spMk id="6" creationId="{18ABE8AC-AE58-4B72-3558-5682FECADA8A}"/>
          </ac:spMkLst>
        </pc:spChg>
        <pc:spChg chg="add del mod">
          <ac:chgData name="Francesco Serafini" userId="2491bc55-af7c-4fa9-b3c1-ebaeaf584a96" providerId="ADAL" clId="{CFE4B2DE-A973-C346-B58A-984159514568}" dt="2024-06-01T18:15:57.270" v="2188" actId="207"/>
          <ac:spMkLst>
            <pc:docMk/>
            <pc:sldMk cId="659618071" sldId="346"/>
            <ac:spMk id="7" creationId="{20184F40-AD7C-6067-3DDA-9B53EB2C754F}"/>
          </ac:spMkLst>
        </pc:spChg>
        <pc:spChg chg="add mod">
          <ac:chgData name="Francesco Serafini" userId="2491bc55-af7c-4fa9-b3c1-ebaeaf584a96" providerId="ADAL" clId="{CFE4B2DE-A973-C346-B58A-984159514568}" dt="2024-06-01T18:14:35.819" v="2179" actId="1076"/>
          <ac:spMkLst>
            <pc:docMk/>
            <pc:sldMk cId="659618071" sldId="346"/>
            <ac:spMk id="11" creationId="{B4A25796-7513-42FA-3730-FFC766EC06CB}"/>
          </ac:spMkLst>
        </pc:spChg>
        <pc:spChg chg="add mod">
          <ac:chgData name="Francesco Serafini" userId="2491bc55-af7c-4fa9-b3c1-ebaeaf584a96" providerId="ADAL" clId="{CFE4B2DE-A973-C346-B58A-984159514568}" dt="2024-06-01T18:19:18.439" v="2286" actId="2085"/>
          <ac:spMkLst>
            <pc:docMk/>
            <pc:sldMk cId="659618071" sldId="346"/>
            <ac:spMk id="13" creationId="{79D2E22F-EEF6-0988-F420-9AF672A1A408}"/>
          </ac:spMkLst>
        </pc:spChg>
        <pc:spChg chg="mod">
          <ac:chgData name="Francesco Serafini" userId="2491bc55-af7c-4fa9-b3c1-ebaeaf584a96" providerId="ADAL" clId="{CFE4B2DE-A973-C346-B58A-984159514568}" dt="2024-06-01T18:20:35.427" v="2321" actId="14100"/>
          <ac:spMkLst>
            <pc:docMk/>
            <pc:sldMk cId="659618071" sldId="346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E4B2DE-A973-C346-B58A-984159514568}" dt="2024-06-01T18:20:32.040" v="2320" actId="14100"/>
          <ac:spMkLst>
            <pc:docMk/>
            <pc:sldMk cId="659618071" sldId="346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E4B2DE-A973-C346-B58A-984159514568}" dt="2024-06-01T18:20:39.123" v="2322" actId="14100"/>
          <ac:spMkLst>
            <pc:docMk/>
            <pc:sldMk cId="659618071" sldId="346"/>
            <ac:spMk id="33" creationId="{FE659BF7-6649-99B7-F61E-1D89C736DA27}"/>
          </ac:spMkLst>
        </pc:spChg>
        <pc:spChg chg="add mod">
          <ac:chgData name="Francesco Serafini" userId="2491bc55-af7c-4fa9-b3c1-ebaeaf584a96" providerId="ADAL" clId="{CFE4B2DE-A973-C346-B58A-984159514568}" dt="2024-06-01T18:21:10.874" v="2366" actId="404"/>
          <ac:spMkLst>
            <pc:docMk/>
            <pc:sldMk cId="659618071" sldId="346"/>
            <ac:spMk id="34" creationId="{1C4100B3-CAE3-6CB7-CD13-82B8C962B9DB}"/>
          </ac:spMkLst>
        </pc:spChg>
        <pc:spChg chg="add mod">
          <ac:chgData name="Francesco Serafini" userId="2491bc55-af7c-4fa9-b3c1-ebaeaf584a96" providerId="ADAL" clId="{CFE4B2DE-A973-C346-B58A-984159514568}" dt="2024-06-01T18:22:33.125" v="2447" actId="1076"/>
          <ac:spMkLst>
            <pc:docMk/>
            <pc:sldMk cId="659618071" sldId="346"/>
            <ac:spMk id="37" creationId="{976E9052-EFE5-370E-AC96-8DFD97EBC7F4}"/>
          </ac:spMkLst>
        </pc:spChg>
        <pc:spChg chg="mod">
          <ac:chgData name="Francesco Serafini" userId="2491bc55-af7c-4fa9-b3c1-ebaeaf584a96" providerId="ADAL" clId="{CFE4B2DE-A973-C346-B58A-984159514568}" dt="2024-06-01T18:33:50.818" v="2527"/>
          <ac:spMkLst>
            <pc:docMk/>
            <pc:sldMk cId="659618071" sldId="346"/>
            <ac:spMk id="53" creationId="{A572B310-0576-4EEA-973F-6E957F473CD4}"/>
          </ac:spMkLst>
        </pc:spChg>
        <pc:spChg chg="add mod">
          <ac:chgData name="Francesco Serafini" userId="2491bc55-af7c-4fa9-b3c1-ebaeaf584a96" providerId="ADAL" clId="{CFE4B2DE-A973-C346-B58A-984159514568}" dt="2024-06-01T18:39:36.505" v="2599" actId="20577"/>
          <ac:spMkLst>
            <pc:docMk/>
            <pc:sldMk cId="659618071" sldId="346"/>
            <ac:spMk id="55" creationId="{27791717-72CC-93EC-6860-DF1D4BFC6518}"/>
          </ac:spMkLst>
        </pc:spChg>
        <pc:spChg chg="mod">
          <ac:chgData name="Francesco Serafini" userId="2491bc55-af7c-4fa9-b3c1-ebaeaf584a96" providerId="ADAL" clId="{CFE4B2DE-A973-C346-B58A-984159514568}" dt="2024-06-01T18:17:40.788" v="2199" actId="14100"/>
          <ac:spMkLst>
            <pc:docMk/>
            <pc:sldMk cId="659618071" sldId="346"/>
            <ac:spMk id="63" creationId="{E8844C07-BF90-F455-43AD-52E6A7B30967}"/>
          </ac:spMkLst>
        </pc:spChg>
        <pc:spChg chg="mod">
          <ac:chgData name="Francesco Serafini" userId="2491bc55-af7c-4fa9-b3c1-ebaeaf584a96" providerId="ADAL" clId="{CFE4B2DE-A973-C346-B58A-984159514568}" dt="2024-06-01T18:18:50.573" v="2251" actId="14100"/>
          <ac:spMkLst>
            <pc:docMk/>
            <pc:sldMk cId="659618071" sldId="346"/>
            <ac:spMk id="66" creationId="{7E4686B2-12FC-46AC-CFF5-2CB82753B53C}"/>
          </ac:spMkLst>
        </pc:spChg>
        <pc:grpChg chg="del">
          <ac:chgData name="Francesco Serafini" userId="2491bc55-af7c-4fa9-b3c1-ebaeaf584a96" providerId="ADAL" clId="{CFE4B2DE-A973-C346-B58A-984159514568}" dt="2024-06-01T18:33:50.374" v="2526" actId="478"/>
          <ac:grpSpMkLst>
            <pc:docMk/>
            <pc:sldMk cId="659618071" sldId="346"/>
            <ac:grpSpMk id="16" creationId="{A161AC3A-A103-3A4A-7F4A-B0A356E41315}"/>
          </ac:grpSpMkLst>
        </pc:grpChg>
        <pc:grpChg chg="mod">
          <ac:chgData name="Francesco Serafini" userId="2491bc55-af7c-4fa9-b3c1-ebaeaf584a96" providerId="ADAL" clId="{CFE4B2DE-A973-C346-B58A-984159514568}" dt="2024-06-01T18:20:26.284" v="2319" actId="1035"/>
          <ac:grpSpMkLst>
            <pc:docMk/>
            <pc:sldMk cId="659618071" sldId="346"/>
            <ac:grpSpMk id="35" creationId="{1FB0C727-4628-B7DD-A4A7-C087039C0E97}"/>
          </ac:grpSpMkLst>
        </pc:grpChg>
        <pc:grpChg chg="add mod">
          <ac:chgData name="Francesco Serafini" userId="2491bc55-af7c-4fa9-b3c1-ebaeaf584a96" providerId="ADAL" clId="{CFE4B2DE-A973-C346-B58A-984159514568}" dt="2024-06-01T18:33:50.818" v="2527"/>
          <ac:grpSpMkLst>
            <pc:docMk/>
            <pc:sldMk cId="659618071" sldId="346"/>
            <ac:grpSpMk id="48" creationId="{F8FF665D-1639-33DE-7162-3C25F87C8B6A}"/>
          </ac:grpSpMkLst>
        </pc:grpChg>
        <pc:grpChg chg="mod">
          <ac:chgData name="Francesco Serafini" userId="2491bc55-af7c-4fa9-b3c1-ebaeaf584a96" providerId="ADAL" clId="{CFE4B2DE-A973-C346-B58A-984159514568}" dt="2024-06-01T18:20:26.284" v="2319" actId="1035"/>
          <ac:grpSpMkLst>
            <pc:docMk/>
            <pc:sldMk cId="659618071" sldId="346"/>
            <ac:grpSpMk id="50" creationId="{C6D9FDFA-1A0E-05E6-8C44-C1F62E1BA5C6}"/>
          </ac:grpSpMkLst>
        </pc:grpChg>
        <pc:grpChg chg="mod">
          <ac:chgData name="Francesco Serafini" userId="2491bc55-af7c-4fa9-b3c1-ebaeaf584a96" providerId="ADAL" clId="{CFE4B2DE-A973-C346-B58A-984159514568}" dt="2024-06-01T18:20:26.284" v="2319" actId="1035"/>
          <ac:grpSpMkLst>
            <pc:docMk/>
            <pc:sldMk cId="659618071" sldId="346"/>
            <ac:grpSpMk id="61" creationId="{FA7FA153-B842-B55D-A6D8-A4C87953A848}"/>
          </ac:grpSpMkLst>
        </pc:grpChg>
        <pc:picChg chg="add mod">
          <ac:chgData name="Francesco Serafini" userId="2491bc55-af7c-4fa9-b3c1-ebaeaf584a96" providerId="ADAL" clId="{CFE4B2DE-A973-C346-B58A-984159514568}" dt="2024-06-01T18:19:02.682" v="2268" actId="1037"/>
          <ac:picMkLst>
            <pc:docMk/>
            <pc:sldMk cId="659618071" sldId="346"/>
            <ac:picMk id="25" creationId="{4668FF3C-5BB1-FD77-47DA-6ADF5134C883}"/>
          </ac:picMkLst>
        </pc:picChg>
        <pc:picChg chg="add mod">
          <ac:chgData name="Francesco Serafini" userId="2491bc55-af7c-4fa9-b3c1-ebaeaf584a96" providerId="ADAL" clId="{CFE4B2DE-A973-C346-B58A-984159514568}" dt="2024-06-01T18:19:09.649" v="2285" actId="1038"/>
          <ac:picMkLst>
            <pc:docMk/>
            <pc:sldMk cId="659618071" sldId="346"/>
            <ac:picMk id="26" creationId="{4A5C2240-E897-4791-78DC-51E220651124}"/>
          </ac:picMkLst>
        </pc:picChg>
        <pc:picChg chg="mod">
          <ac:chgData name="Francesco Serafini" userId="2491bc55-af7c-4fa9-b3c1-ebaeaf584a96" providerId="ADAL" clId="{CFE4B2DE-A973-C346-B58A-984159514568}" dt="2024-06-01T18:33:50.818" v="2527"/>
          <ac:picMkLst>
            <pc:docMk/>
            <pc:sldMk cId="659618071" sldId="346"/>
            <ac:picMk id="51" creationId="{384BB2FC-20E5-2E46-7117-75C3A8A376CB}"/>
          </ac:picMkLst>
        </pc:picChg>
        <pc:cxnChg chg="mod">
          <ac:chgData name="Francesco Serafini" userId="2491bc55-af7c-4fa9-b3c1-ebaeaf584a96" providerId="ADAL" clId="{CFE4B2DE-A973-C346-B58A-984159514568}" dt="2024-06-01T18:18:50.573" v="2251" actId="14100"/>
          <ac:cxnSpMkLst>
            <pc:docMk/>
            <pc:sldMk cId="659618071" sldId="346"/>
            <ac:cxnSpMk id="4" creationId="{E698FA53-86C3-C364-E20D-F94F19BD895A}"/>
          </ac:cxnSpMkLst>
        </pc:cxnChg>
        <pc:cxnChg chg="add mod">
          <ac:chgData name="Francesco Serafini" userId="2491bc55-af7c-4fa9-b3c1-ebaeaf584a96" providerId="ADAL" clId="{CFE4B2DE-A973-C346-B58A-984159514568}" dt="2024-06-01T18:14:53.529" v="2183" actId="167"/>
          <ac:cxnSpMkLst>
            <pc:docMk/>
            <pc:sldMk cId="659618071" sldId="346"/>
            <ac:cxnSpMk id="14" creationId="{BE50F6D3-D72C-B254-6CFD-30CA628FC114}"/>
          </ac:cxnSpMkLst>
        </pc:cxnChg>
        <pc:cxnChg chg="mod">
          <ac:chgData name="Francesco Serafini" userId="2491bc55-af7c-4fa9-b3c1-ebaeaf584a96" providerId="ADAL" clId="{CFE4B2DE-A973-C346-B58A-984159514568}" dt="2024-06-01T18:17:43.655" v="2200" actId="14100"/>
          <ac:cxnSpMkLst>
            <pc:docMk/>
            <pc:sldMk cId="659618071" sldId="346"/>
            <ac:cxnSpMk id="15" creationId="{FD5CD663-F64F-B7DC-01F1-7AE67BC09570}"/>
          </ac:cxnSpMkLst>
        </pc:cxnChg>
        <pc:cxnChg chg="mod">
          <ac:chgData name="Francesco Serafini" userId="2491bc55-af7c-4fa9-b3c1-ebaeaf584a96" providerId="ADAL" clId="{CFE4B2DE-A973-C346-B58A-984159514568}" dt="2024-06-01T18:13:30.321" v="2166" actId="478"/>
          <ac:cxnSpMkLst>
            <pc:docMk/>
            <pc:sldMk cId="659618071" sldId="346"/>
            <ac:cxnSpMk id="24" creationId="{25702382-89F9-DE35-FC4F-659C2F0DD384}"/>
          </ac:cxnSpMkLst>
        </pc:cxnChg>
        <pc:cxnChg chg="add mod">
          <ac:chgData name="Francesco Serafini" userId="2491bc55-af7c-4fa9-b3c1-ebaeaf584a96" providerId="ADAL" clId="{CFE4B2DE-A973-C346-B58A-984159514568}" dt="2024-06-01T18:22:33.125" v="2447" actId="1076"/>
          <ac:cxnSpMkLst>
            <pc:docMk/>
            <pc:sldMk cId="659618071" sldId="346"/>
            <ac:cxnSpMk id="36" creationId="{46FDC279-BFCB-69B8-7AE1-E45835AF2A2D}"/>
          </ac:cxnSpMkLst>
        </pc:cxnChg>
        <pc:cxnChg chg="add mod">
          <ac:chgData name="Francesco Serafini" userId="2491bc55-af7c-4fa9-b3c1-ebaeaf584a96" providerId="ADAL" clId="{CFE4B2DE-A973-C346-B58A-984159514568}" dt="2024-06-01T18:39:30.049" v="2579" actId="1076"/>
          <ac:cxnSpMkLst>
            <pc:docMk/>
            <pc:sldMk cId="659618071" sldId="346"/>
            <ac:cxnSpMk id="54" creationId="{F2EAE6CB-1281-99BB-5C82-62AE7615D3F9}"/>
          </ac:cxnSpMkLst>
        </pc:cxnChg>
      </pc:sldChg>
      <pc:sldChg chg="modSp mod">
        <pc:chgData name="Francesco Serafini" userId="2491bc55-af7c-4fa9-b3c1-ebaeaf584a96" providerId="ADAL" clId="{CFE4B2DE-A973-C346-B58A-984159514568}" dt="2024-06-01T18:52:42.791" v="2861" actId="20577"/>
        <pc:sldMkLst>
          <pc:docMk/>
          <pc:sldMk cId="2614195984" sldId="347"/>
        </pc:sldMkLst>
        <pc:spChg chg="mod">
          <ac:chgData name="Francesco Serafini" userId="2491bc55-af7c-4fa9-b3c1-ebaeaf584a96" providerId="ADAL" clId="{CFE4B2DE-A973-C346-B58A-984159514568}" dt="2024-06-01T18:52:42.791" v="2861" actId="20577"/>
          <ac:spMkLst>
            <pc:docMk/>
            <pc:sldMk cId="2614195984" sldId="347"/>
            <ac:spMk id="28" creationId="{4E295478-4053-40B7-0C64-FCF1B482D99A}"/>
          </ac:spMkLst>
        </pc:spChg>
      </pc:sldChg>
      <pc:sldChg chg="addSp modSp mod">
        <pc:chgData name="Francesco Serafini" userId="2491bc55-af7c-4fa9-b3c1-ebaeaf584a96" providerId="ADAL" clId="{CFE4B2DE-A973-C346-B58A-984159514568}" dt="2024-06-01T18:32:59.391" v="2509" actId="14100"/>
        <pc:sldMkLst>
          <pc:docMk/>
          <pc:sldMk cId="1623147172" sldId="349"/>
        </pc:sldMkLst>
        <pc:spChg chg="mod">
          <ac:chgData name="Francesco Serafini" userId="2491bc55-af7c-4fa9-b3c1-ebaeaf584a96" providerId="ADAL" clId="{CFE4B2DE-A973-C346-B58A-984159514568}" dt="2024-06-01T18:30:40.961" v="2498" actId="1076"/>
          <ac:spMkLst>
            <pc:docMk/>
            <pc:sldMk cId="1623147172" sldId="349"/>
            <ac:spMk id="12" creationId="{6E8E18D8-90B8-DBEF-0F46-5219B0A9EC55}"/>
          </ac:spMkLst>
        </pc:spChg>
        <pc:spChg chg="mod">
          <ac:chgData name="Francesco Serafini" userId="2491bc55-af7c-4fa9-b3c1-ebaeaf584a96" providerId="ADAL" clId="{CFE4B2DE-A973-C346-B58A-984159514568}" dt="2024-06-01T18:30:30.264" v="2496" actId="1076"/>
          <ac:spMkLst>
            <pc:docMk/>
            <pc:sldMk cId="1623147172" sldId="349"/>
            <ac:spMk id="13" creationId="{479C2BBA-F835-B0A9-B5D2-D1420CE91CD7}"/>
          </ac:spMkLst>
        </pc:spChg>
        <pc:spChg chg="mod">
          <ac:chgData name="Francesco Serafini" userId="2491bc55-af7c-4fa9-b3c1-ebaeaf584a96" providerId="ADAL" clId="{CFE4B2DE-A973-C346-B58A-984159514568}" dt="2024-06-01T18:30:46.229" v="2499" actId="1038"/>
          <ac:spMkLst>
            <pc:docMk/>
            <pc:sldMk cId="1623147172" sldId="349"/>
            <ac:spMk id="14" creationId="{19C975B1-4274-796C-46F5-76D58913B384}"/>
          </ac:spMkLst>
        </pc:spChg>
        <pc:picChg chg="add mod">
          <ac:chgData name="Francesco Serafini" userId="2491bc55-af7c-4fa9-b3c1-ebaeaf584a96" providerId="ADAL" clId="{CFE4B2DE-A973-C346-B58A-984159514568}" dt="2024-06-01T18:32:59.391" v="2509" actId="14100"/>
          <ac:picMkLst>
            <pc:docMk/>
            <pc:sldMk cId="1623147172" sldId="349"/>
            <ac:picMk id="2" creationId="{7685E250-C014-DBC6-15EA-8BA8E67EB1D2}"/>
          </ac:picMkLst>
        </pc:picChg>
      </pc:sldChg>
      <pc:sldChg chg="modSp mod">
        <pc:chgData name="Francesco Serafini" userId="2491bc55-af7c-4fa9-b3c1-ebaeaf584a96" providerId="ADAL" clId="{CFE4B2DE-A973-C346-B58A-984159514568}" dt="2024-06-01T18:52:50.625" v="2875" actId="20577"/>
        <pc:sldMkLst>
          <pc:docMk/>
          <pc:sldMk cId="791625229" sldId="352"/>
        </pc:sldMkLst>
        <pc:spChg chg="mod">
          <ac:chgData name="Francesco Serafini" userId="2491bc55-af7c-4fa9-b3c1-ebaeaf584a96" providerId="ADAL" clId="{CFE4B2DE-A973-C346-B58A-984159514568}" dt="2024-06-01T18:52:50.625" v="2875" actId="20577"/>
          <ac:spMkLst>
            <pc:docMk/>
            <pc:sldMk cId="791625229" sldId="352"/>
            <ac:spMk id="28" creationId="{4E295478-4053-40B7-0C64-FCF1B482D99A}"/>
          </ac:spMkLst>
        </pc:spChg>
      </pc:sldChg>
      <pc:sldChg chg="del mod modShow">
        <pc:chgData name="Francesco Serafini" userId="2491bc55-af7c-4fa9-b3c1-ebaeaf584a96" providerId="ADAL" clId="{CFE4B2DE-A973-C346-B58A-984159514568}" dt="2024-06-01T10:40:14.310" v="279" actId="2696"/>
        <pc:sldMkLst>
          <pc:docMk/>
          <pc:sldMk cId="3190968015" sldId="353"/>
        </pc:sldMkLst>
      </pc:sldChg>
      <pc:sldChg chg="add ord">
        <pc:chgData name="Francesco Serafini" userId="2491bc55-af7c-4fa9-b3c1-ebaeaf584a96" providerId="ADAL" clId="{CFE4B2DE-A973-C346-B58A-984159514568}" dt="2024-06-01T11:14:21.872" v="928" actId="20578"/>
        <pc:sldMkLst>
          <pc:docMk/>
          <pc:sldMk cId="4237310430" sldId="353"/>
        </pc:sldMkLst>
      </pc:sldChg>
      <pc:sldChg chg="del">
        <pc:chgData name="Francesco Serafini" userId="2491bc55-af7c-4fa9-b3c1-ebaeaf584a96" providerId="ADAL" clId="{CFE4B2DE-A973-C346-B58A-984159514568}" dt="2024-06-01T18:51:22.853" v="2843" actId="2696"/>
        <pc:sldMkLst>
          <pc:docMk/>
          <pc:sldMk cId="2673844534" sldId="361"/>
        </pc:sldMkLst>
      </pc:sldChg>
      <pc:sldChg chg="addSp delSp modSp mod setBg addAnim delAnim">
        <pc:chgData name="Francesco Serafini" userId="2491bc55-af7c-4fa9-b3c1-ebaeaf584a96" providerId="ADAL" clId="{CFE4B2DE-A973-C346-B58A-984159514568}" dt="2024-06-01T10:40:57.500" v="287" actId="26606"/>
        <pc:sldMkLst>
          <pc:docMk/>
          <pc:sldMk cId="3386171464" sldId="362"/>
        </pc:sldMkLst>
        <pc:spChg chg="mod">
          <ac:chgData name="Francesco Serafini" userId="2491bc55-af7c-4fa9-b3c1-ebaeaf584a96" providerId="ADAL" clId="{CFE4B2DE-A973-C346-B58A-984159514568}" dt="2024-06-01T10:40:57.500" v="287" actId="26606"/>
          <ac:spMkLst>
            <pc:docMk/>
            <pc:sldMk cId="3386171464" sldId="362"/>
            <ac:spMk id="2" creationId="{AE66E62C-88FB-557F-C954-E1A2E9472701}"/>
          </ac:spMkLst>
        </pc:spChg>
        <pc:spChg chg="ord">
          <ac:chgData name="Francesco Serafini" userId="2491bc55-af7c-4fa9-b3c1-ebaeaf584a96" providerId="ADAL" clId="{CFE4B2DE-A973-C346-B58A-984159514568}" dt="2024-06-01T10:40:57.500" v="287" actId="26606"/>
          <ac:spMkLst>
            <pc:docMk/>
            <pc:sldMk cId="3386171464" sldId="362"/>
            <ac:spMk id="5" creationId="{BA7BCA3E-9526-A993-366C-FCBD9238F969}"/>
          </ac:spMkLst>
        </pc:spChg>
        <pc:spChg chg="add del">
          <ac:chgData name="Francesco Serafini" userId="2491bc55-af7c-4fa9-b3c1-ebaeaf584a96" providerId="ADAL" clId="{CFE4B2DE-A973-C346-B58A-984159514568}" dt="2024-06-01T10:40:57.500" v="287" actId="26606"/>
          <ac:spMkLst>
            <pc:docMk/>
            <pc:sldMk cId="3386171464" sldId="362"/>
            <ac:spMk id="9" creationId="{022BDE4A-8A20-4A69-9C5A-581C82036A4D}"/>
          </ac:spMkLst>
        </pc:spChg>
        <pc:spChg chg="add del">
          <ac:chgData name="Francesco Serafini" userId="2491bc55-af7c-4fa9-b3c1-ebaeaf584a96" providerId="ADAL" clId="{CFE4B2DE-A973-C346-B58A-984159514568}" dt="2024-06-01T10:40:52.376" v="284" actId="26606"/>
          <ac:spMkLst>
            <pc:docMk/>
            <pc:sldMk cId="3386171464" sldId="362"/>
            <ac:spMk id="10" creationId="{99ED5833-B85B-4103-8A3B-CAB0308E6C15}"/>
          </ac:spMkLst>
        </pc:spChg>
        <pc:picChg chg="mod ord">
          <ac:chgData name="Francesco Serafini" userId="2491bc55-af7c-4fa9-b3c1-ebaeaf584a96" providerId="ADAL" clId="{CFE4B2DE-A973-C346-B58A-984159514568}" dt="2024-06-01T10:40:57.500" v="287" actId="26606"/>
          <ac:picMkLst>
            <pc:docMk/>
            <pc:sldMk cId="3386171464" sldId="362"/>
            <ac:picMk id="3" creationId="{50236A4E-E366-EE48-9C24-FFA19BF64F03}"/>
          </ac:picMkLst>
        </pc:picChg>
        <pc:picChg chg="add mod">
          <ac:chgData name="Francesco Serafini" userId="2491bc55-af7c-4fa9-b3c1-ebaeaf584a96" providerId="ADAL" clId="{CFE4B2DE-A973-C346-B58A-984159514568}" dt="2024-06-01T10:40:57.500" v="287" actId="26606"/>
          <ac:picMkLst>
            <pc:docMk/>
            <pc:sldMk cId="3386171464" sldId="362"/>
            <ac:picMk id="4" creationId="{E364FA16-990B-0A09-3158-7222C5FD9650}"/>
          </ac:picMkLst>
        </pc:picChg>
        <pc:picChg chg="del">
          <ac:chgData name="Francesco Serafini" userId="2491bc55-af7c-4fa9-b3c1-ebaeaf584a96" providerId="ADAL" clId="{CFE4B2DE-A973-C346-B58A-984159514568}" dt="2024-06-01T10:40:40.997" v="281" actId="478"/>
          <ac:picMkLst>
            <pc:docMk/>
            <pc:sldMk cId="3386171464" sldId="362"/>
            <ac:picMk id="7" creationId="{FC8AC9EB-3473-3142-27F9-E0C67A7183F4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6:01.040" v="2559"/>
        <pc:sldMkLst>
          <pc:docMk/>
          <pc:sldMk cId="4213050828" sldId="363"/>
        </pc:sldMkLst>
        <pc:spChg chg="mod">
          <ac:chgData name="Francesco Serafini" userId="2491bc55-af7c-4fa9-b3c1-ebaeaf584a96" providerId="ADAL" clId="{CFE4B2DE-A973-C346-B58A-984159514568}" dt="2024-06-01T18:36:01.040" v="2559"/>
          <ac:spMkLst>
            <pc:docMk/>
            <pc:sldMk cId="4213050828" sldId="363"/>
            <ac:spMk id="19" creationId="{ADEA6315-7F17-0661-F6B5-CA1BABC40014}"/>
          </ac:spMkLst>
        </pc:spChg>
        <pc:spChg chg="mod">
          <ac:chgData name="Francesco Serafini" userId="2491bc55-af7c-4fa9-b3c1-ebaeaf584a96" providerId="ADAL" clId="{CFE4B2DE-A973-C346-B58A-984159514568}" dt="2024-06-01T18:36:01.040" v="2559"/>
          <ac:spMkLst>
            <pc:docMk/>
            <pc:sldMk cId="4213050828" sldId="363"/>
            <ac:spMk id="21" creationId="{012D1CD1-691E-12EF-E3EE-BD529191069D}"/>
          </ac:spMkLst>
        </pc:spChg>
        <pc:grpChg chg="add mod">
          <ac:chgData name="Francesco Serafini" userId="2491bc55-af7c-4fa9-b3c1-ebaeaf584a96" providerId="ADAL" clId="{CFE4B2DE-A973-C346-B58A-984159514568}" dt="2024-06-01T18:36:01.040" v="2559"/>
          <ac:grpSpMkLst>
            <pc:docMk/>
            <pc:sldMk cId="4213050828" sldId="363"/>
            <ac:grpSpMk id="17" creationId="{A857085F-4737-8BAD-9153-4882C90F1A80}"/>
          </ac:grpSpMkLst>
        </pc:grpChg>
        <pc:grpChg chg="mod">
          <ac:chgData name="Francesco Serafini" userId="2491bc55-af7c-4fa9-b3c1-ebaeaf584a96" providerId="ADAL" clId="{CFE4B2DE-A973-C346-B58A-984159514568}" dt="2024-06-01T18:36:01.040" v="2559"/>
          <ac:grpSpMkLst>
            <pc:docMk/>
            <pc:sldMk cId="4213050828" sldId="363"/>
            <ac:grpSpMk id="18" creationId="{19E23B68-12E2-276E-7B3F-209E8411DAAE}"/>
          </ac:grpSpMkLst>
        </pc:grpChg>
        <pc:grpChg chg="del">
          <ac:chgData name="Francesco Serafini" userId="2491bc55-af7c-4fa9-b3c1-ebaeaf584a96" providerId="ADAL" clId="{CFE4B2DE-A973-C346-B58A-984159514568}" dt="2024-06-01T18:36:00.835" v="2558" actId="478"/>
          <ac:grpSpMkLst>
            <pc:docMk/>
            <pc:sldMk cId="4213050828" sldId="363"/>
            <ac:grpSpMk id="22" creationId="{9590979E-C535-3043-2CC8-533EFAE9D9A3}"/>
          </ac:grpSpMkLst>
        </pc:grpChg>
        <pc:picChg chg="mod">
          <ac:chgData name="Francesco Serafini" userId="2491bc55-af7c-4fa9-b3c1-ebaeaf584a96" providerId="ADAL" clId="{CFE4B2DE-A973-C346-B58A-984159514568}" dt="2024-06-01T18:36:01.040" v="2559"/>
          <ac:picMkLst>
            <pc:docMk/>
            <pc:sldMk cId="4213050828" sldId="363"/>
            <ac:picMk id="20" creationId="{8ECB0708-DB18-3F4F-7413-767C73E0F1C5}"/>
          </ac:picMkLst>
        </pc:picChg>
      </pc:sldChg>
      <pc:sldChg chg="addSp delSp modSp add mod delAnim">
        <pc:chgData name="Francesco Serafini" userId="2491bc55-af7c-4fa9-b3c1-ebaeaf584a96" providerId="ADAL" clId="{CFE4B2DE-A973-C346-B58A-984159514568}" dt="2024-06-01T18:56:54.294" v="2927" actId="1036"/>
        <pc:sldMkLst>
          <pc:docMk/>
          <pc:sldMk cId="3677598530" sldId="366"/>
        </pc:sldMkLst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2" creationId="{27795232-9730-A9F5-B1E8-E4187557678E}"/>
          </ac:spMkLst>
        </pc:spChg>
        <pc:spChg chg="add mod">
          <ac:chgData name="Francesco Serafini" userId="2491bc55-af7c-4fa9-b3c1-ebaeaf584a96" providerId="ADAL" clId="{CFE4B2DE-A973-C346-B58A-984159514568}" dt="2024-06-01T18:55:37.965" v="2893" actId="14100"/>
          <ac:spMkLst>
            <pc:docMk/>
            <pc:sldMk cId="3677598530" sldId="366"/>
            <ac:spMk id="2" creationId="{B0A81F12-2440-4576-FBEE-5022CF47A9DF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3" creationId="{4543ACC5-25B1-5B9D-8099-AA89EBD5780D}"/>
          </ac:spMkLst>
        </pc:spChg>
        <pc:spChg chg="add mod">
          <ac:chgData name="Francesco Serafini" userId="2491bc55-af7c-4fa9-b3c1-ebaeaf584a96" providerId="ADAL" clId="{CFE4B2DE-A973-C346-B58A-984159514568}" dt="2024-06-01T18:55:03.694" v="2880" actId="14100"/>
          <ac:spMkLst>
            <pc:docMk/>
            <pc:sldMk cId="3677598530" sldId="366"/>
            <ac:spMk id="3" creationId="{A78FA934-8F35-ECF0-CF3E-925E6B2B8C71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6" creationId="{18ABE8AC-AE58-4B72-3558-5682FECADA8A}"/>
          </ac:spMkLst>
        </pc:spChg>
        <pc:spChg chg="add mod">
          <ac:chgData name="Francesco Serafini" userId="2491bc55-af7c-4fa9-b3c1-ebaeaf584a96" providerId="ADAL" clId="{CFE4B2DE-A973-C346-B58A-984159514568}" dt="2024-06-01T18:56:11.415" v="2914" actId="14100"/>
          <ac:spMkLst>
            <pc:docMk/>
            <pc:sldMk cId="3677598530" sldId="366"/>
            <ac:spMk id="6" creationId="{EA01862C-474E-E163-F393-30EA09BBEFCA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7" creationId="{20184F40-AD7C-6067-3DDA-9B53EB2C754F}"/>
          </ac:spMkLst>
        </pc:spChg>
        <pc:spChg chg="add mod">
          <ac:chgData name="Francesco Serafini" userId="2491bc55-af7c-4fa9-b3c1-ebaeaf584a96" providerId="ADAL" clId="{CFE4B2DE-A973-C346-B58A-984159514568}" dt="2024-06-01T18:55:07.728" v="2883" actId="14100"/>
          <ac:spMkLst>
            <pc:docMk/>
            <pc:sldMk cId="3677598530" sldId="366"/>
            <ac:spMk id="7" creationId="{D3C47F91-895D-6975-B1A8-4E66D5C0334E}"/>
          </ac:spMkLst>
        </pc:spChg>
        <pc:spChg chg="add mod">
          <ac:chgData name="Francesco Serafini" userId="2491bc55-af7c-4fa9-b3c1-ebaeaf584a96" providerId="ADAL" clId="{CFE4B2DE-A973-C346-B58A-984159514568}" dt="2024-06-01T18:56:22.577" v="2916" actId="14100"/>
          <ac:spMkLst>
            <pc:docMk/>
            <pc:sldMk cId="3677598530" sldId="366"/>
            <ac:spMk id="8" creationId="{9AC452F7-AB0E-EB10-FFA8-015CB46FC6A2}"/>
          </ac:spMkLst>
        </pc:spChg>
        <pc:spChg chg="add mod">
          <ac:chgData name="Francesco Serafini" userId="2491bc55-af7c-4fa9-b3c1-ebaeaf584a96" providerId="ADAL" clId="{CFE4B2DE-A973-C346-B58A-984159514568}" dt="2024-06-01T18:55:10.903" v="2886" actId="14100"/>
          <ac:spMkLst>
            <pc:docMk/>
            <pc:sldMk cId="3677598530" sldId="366"/>
            <ac:spMk id="9" creationId="{907FB217-6F2E-AE40-A0DB-2E99B130CF78}"/>
          </ac:spMkLst>
        </pc:spChg>
        <pc:spChg chg="mod">
          <ac:chgData name="Francesco Serafini" userId="2491bc55-af7c-4fa9-b3c1-ebaeaf584a96" providerId="ADAL" clId="{CFE4B2DE-A973-C346-B58A-984159514568}" dt="2024-06-01T17:24:20.703" v="1640" actId="20577"/>
          <ac:spMkLst>
            <pc:docMk/>
            <pc:sldMk cId="3677598530" sldId="366"/>
            <ac:spMk id="12" creationId="{AA8201F6-06E2-EECB-17E9-F9F90ECB5D0E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18" creationId="{9B516010-C5BB-81D2-099B-3250D886EF5A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20" creationId="{7C02D92A-AA03-D4D6-158E-6A73FE9A9C4D}"/>
          </ac:spMkLst>
        </pc:spChg>
        <pc:spChg chg="mod">
          <ac:chgData name="Francesco Serafini" userId="2491bc55-af7c-4fa9-b3c1-ebaeaf584a96" providerId="ADAL" clId="{CFE4B2DE-A973-C346-B58A-984159514568}" dt="2024-06-01T18:33:54.699" v="2529"/>
          <ac:spMkLst>
            <pc:docMk/>
            <pc:sldMk cId="3677598530" sldId="366"/>
            <ac:spMk id="26" creationId="{04F90CC1-CD36-4D59-7AC5-50C426DCEA22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30" creationId="{32804E46-8840-D8CA-E000-7F2E211C82A3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32" creationId="{983A6A12-CBCA-2FE4-CE8C-4BFE232387E0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33" creationId="{FE659BF7-6649-99B7-F61E-1D89C736DA27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0" creationId="{66708A84-F5B0-4416-97EC-FBF01B581E77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1" creationId="{8EC6B47E-374A-4FD3-9D9E-27E0A77FC64F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2" creationId="{BD3200F8-BC6E-4B6A-946F-C9E36FC3A460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3" creationId="{54F9A25A-1C84-4148-88A1-DB3D39FA7698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4" creationId="{0E910A7A-3B0D-4324-8E77-5F6EDB79BA95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5" creationId="{0B4C615D-11AC-4132-B54B-D69D92F511A7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46" creationId="{D91829EA-5F38-4C97-AB34-CEA1DF5D8E92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63" creationId="{E8844C07-BF90-F455-43AD-52E6A7B30967}"/>
          </ac:spMkLst>
        </pc:spChg>
        <pc:spChg chg="del">
          <ac:chgData name="Francesco Serafini" userId="2491bc55-af7c-4fa9-b3c1-ebaeaf584a96" providerId="ADAL" clId="{CFE4B2DE-A973-C346-B58A-984159514568}" dt="2024-05-30T15:17:18.100" v="237" actId="478"/>
          <ac:spMkLst>
            <pc:docMk/>
            <pc:sldMk cId="3677598530" sldId="366"/>
            <ac:spMk id="66" creationId="{7E4686B2-12FC-46AC-CFF5-2CB82753B53C}"/>
          </ac:spMkLst>
        </pc:spChg>
        <pc:grpChg chg="del">
          <ac:chgData name="Francesco Serafini" userId="2491bc55-af7c-4fa9-b3c1-ebaeaf584a96" providerId="ADAL" clId="{CFE4B2DE-A973-C346-B58A-984159514568}" dt="2024-05-30T15:17:18.100" v="237" actId="478"/>
          <ac:grpSpMkLst>
            <pc:docMk/>
            <pc:sldMk cId="3677598530" sldId="366"/>
            <ac:grpSpMk id="8" creationId="{785B9C55-3961-727A-55F7-D79662DBB396}"/>
          </ac:grpSpMkLst>
        </pc:grpChg>
        <pc:grpChg chg="add mod">
          <ac:chgData name="Francesco Serafini" userId="2491bc55-af7c-4fa9-b3c1-ebaeaf584a96" providerId="ADAL" clId="{CFE4B2DE-A973-C346-B58A-984159514568}" dt="2024-06-01T18:27:09.476" v="2472" actId="1076"/>
          <ac:grpSpMkLst>
            <pc:docMk/>
            <pc:sldMk cId="3677598530" sldId="366"/>
            <ac:grpSpMk id="13" creationId="{48E1C055-ADBC-C648-C7BC-9C398E549580}"/>
          </ac:grpSpMkLst>
        </pc:grpChg>
        <pc:grpChg chg="add mod">
          <ac:chgData name="Francesco Serafini" userId="2491bc55-af7c-4fa9-b3c1-ebaeaf584a96" providerId="ADAL" clId="{CFE4B2DE-A973-C346-B58A-984159514568}" dt="2024-06-01T18:27:09.188" v="2471" actId="1076"/>
          <ac:grpSpMkLst>
            <pc:docMk/>
            <pc:sldMk cId="3677598530" sldId="366"/>
            <ac:grpSpMk id="14" creationId="{4212578C-C99D-AD36-D83A-2A0F90268D8E}"/>
          </ac:grpSpMkLst>
        </pc:grpChg>
        <pc:grpChg chg="add mod">
          <ac:chgData name="Francesco Serafini" userId="2491bc55-af7c-4fa9-b3c1-ebaeaf584a96" providerId="ADAL" clId="{CFE4B2DE-A973-C346-B58A-984159514568}" dt="2024-06-01T18:27:08.851" v="2470" actId="1076"/>
          <ac:grpSpMkLst>
            <pc:docMk/>
            <pc:sldMk cId="3677598530" sldId="366"/>
            <ac:grpSpMk id="15" creationId="{B49BE763-5C74-1EAD-3314-303D50BD1B89}"/>
          </ac:grpSpMkLst>
        </pc:grpChg>
        <pc:grpChg chg="del">
          <ac:chgData name="Francesco Serafini" userId="2491bc55-af7c-4fa9-b3c1-ebaeaf584a96" providerId="ADAL" clId="{CFE4B2DE-A973-C346-B58A-984159514568}" dt="2024-06-01T18:33:54.359" v="2528" actId="478"/>
          <ac:grpSpMkLst>
            <pc:docMk/>
            <pc:sldMk cId="3677598530" sldId="366"/>
            <ac:grpSpMk id="16" creationId="{A161AC3A-A103-3A4A-7F4A-B0A356E41315}"/>
          </ac:grpSpMkLst>
        </pc:grpChg>
        <pc:grpChg chg="add mod">
          <ac:chgData name="Francesco Serafini" userId="2491bc55-af7c-4fa9-b3c1-ebaeaf584a96" providerId="ADAL" clId="{CFE4B2DE-A973-C346-B58A-984159514568}" dt="2024-06-01T18:33:54.699" v="2529"/>
          <ac:grpSpMkLst>
            <pc:docMk/>
            <pc:sldMk cId="3677598530" sldId="366"/>
            <ac:grpSpMk id="24" creationId="{C159C035-AE12-4B22-0722-3875A699EABF}"/>
          </ac:grpSpMkLst>
        </pc:grpChg>
        <pc:grpChg chg="del">
          <ac:chgData name="Francesco Serafini" userId="2491bc55-af7c-4fa9-b3c1-ebaeaf584a96" providerId="ADAL" clId="{CFE4B2DE-A973-C346-B58A-984159514568}" dt="2024-05-30T15:17:18.100" v="237" actId="478"/>
          <ac:grpSpMkLst>
            <pc:docMk/>
            <pc:sldMk cId="3677598530" sldId="366"/>
            <ac:grpSpMk id="35" creationId="{1FB0C727-4628-B7DD-A4A7-C087039C0E97}"/>
          </ac:grpSpMkLst>
        </pc:grpChg>
        <pc:grpChg chg="del">
          <ac:chgData name="Francesco Serafini" userId="2491bc55-af7c-4fa9-b3c1-ebaeaf584a96" providerId="ADAL" clId="{CFE4B2DE-A973-C346-B58A-984159514568}" dt="2024-05-30T15:17:18.100" v="237" actId="478"/>
          <ac:grpSpMkLst>
            <pc:docMk/>
            <pc:sldMk cId="3677598530" sldId="366"/>
            <ac:grpSpMk id="50" creationId="{C6D9FDFA-1A0E-05E6-8C44-C1F62E1BA5C6}"/>
          </ac:grpSpMkLst>
        </pc:grpChg>
        <pc:grpChg chg="del">
          <ac:chgData name="Francesco Serafini" userId="2491bc55-af7c-4fa9-b3c1-ebaeaf584a96" providerId="ADAL" clId="{CFE4B2DE-A973-C346-B58A-984159514568}" dt="2024-05-30T15:17:18.100" v="237" actId="478"/>
          <ac:grpSpMkLst>
            <pc:docMk/>
            <pc:sldMk cId="3677598530" sldId="366"/>
            <ac:grpSpMk id="61" creationId="{FA7FA153-B842-B55D-A6D8-A4C87953A848}"/>
          </ac:grpSpMkLst>
        </pc:grpChg>
        <pc:picChg chg="add mod">
          <ac:chgData name="Francesco Serafini" userId="2491bc55-af7c-4fa9-b3c1-ebaeaf584a96" providerId="ADAL" clId="{CFE4B2DE-A973-C346-B58A-984159514568}" dt="2024-06-01T18:56:02.547" v="2913" actId="166"/>
          <ac:picMkLst>
            <pc:docMk/>
            <pc:sldMk cId="3677598530" sldId="366"/>
            <ac:picMk id="4" creationId="{4F5EC7DD-F1E0-6A8C-D8ED-EBCA60BEFC38}"/>
          </ac:picMkLst>
        </pc:picChg>
        <pc:picChg chg="add mod">
          <ac:chgData name="Francesco Serafini" userId="2491bc55-af7c-4fa9-b3c1-ebaeaf584a96" providerId="ADAL" clId="{CFE4B2DE-A973-C346-B58A-984159514568}" dt="2024-06-01T17:18:58.753" v="1611" actId="554"/>
          <ac:picMkLst>
            <pc:docMk/>
            <pc:sldMk cId="3677598530" sldId="366"/>
            <ac:picMk id="10" creationId="{ACFC9654-47D9-3B3F-9D9B-6C35914CD4E6}"/>
          </ac:picMkLst>
        </pc:picChg>
        <pc:picChg chg="add mod">
          <ac:chgData name="Francesco Serafini" userId="2491bc55-af7c-4fa9-b3c1-ebaeaf584a96" providerId="ADAL" clId="{CFE4B2DE-A973-C346-B58A-984159514568}" dt="2024-06-01T18:56:16.648" v="2915" actId="166"/>
          <ac:picMkLst>
            <pc:docMk/>
            <pc:sldMk cId="3677598530" sldId="366"/>
            <ac:picMk id="11" creationId="{59D098FD-D231-2A0B-494D-448B1923F4C4}"/>
          </ac:picMkLst>
        </pc:picChg>
        <pc:picChg chg="add mod">
          <ac:chgData name="Francesco Serafini" userId="2491bc55-af7c-4fa9-b3c1-ebaeaf584a96" providerId="ADAL" clId="{CFE4B2DE-A973-C346-B58A-984159514568}" dt="2024-06-01T18:56:47.578" v="2921" actId="1036"/>
          <ac:picMkLst>
            <pc:docMk/>
            <pc:sldMk cId="3677598530" sldId="366"/>
            <ac:picMk id="18" creationId="{1AB7D5B4-E8E5-24C8-F519-C2E13BDF5C12}"/>
          </ac:picMkLst>
        </pc:picChg>
        <pc:picChg chg="add mod">
          <ac:chgData name="Francesco Serafini" userId="2491bc55-af7c-4fa9-b3c1-ebaeaf584a96" providerId="ADAL" clId="{CFE4B2DE-A973-C346-B58A-984159514568}" dt="2024-06-01T18:56:51.336" v="2924" actId="1036"/>
          <ac:picMkLst>
            <pc:docMk/>
            <pc:sldMk cId="3677598530" sldId="366"/>
            <ac:picMk id="20" creationId="{289116B1-BB4B-3B93-B75A-5C02AC02CE7A}"/>
          </ac:picMkLst>
        </pc:picChg>
        <pc:picChg chg="add mod">
          <ac:chgData name="Francesco Serafini" userId="2491bc55-af7c-4fa9-b3c1-ebaeaf584a96" providerId="ADAL" clId="{CFE4B2DE-A973-C346-B58A-984159514568}" dt="2024-06-01T18:56:54.294" v="2927" actId="1036"/>
          <ac:picMkLst>
            <pc:docMk/>
            <pc:sldMk cId="3677598530" sldId="366"/>
            <ac:picMk id="21" creationId="{B86F4450-243B-B45A-A7FA-B1EE735B8884}"/>
          </ac:picMkLst>
        </pc:picChg>
        <pc:picChg chg="add mod">
          <ac:chgData name="Francesco Serafini" userId="2491bc55-af7c-4fa9-b3c1-ebaeaf584a96" providerId="ADAL" clId="{CFE4B2DE-A973-C346-B58A-984159514568}" dt="2024-06-01T17:30:37.928" v="1662" actId="1076"/>
          <ac:picMkLst>
            <pc:docMk/>
            <pc:sldMk cId="3677598530" sldId="366"/>
            <ac:picMk id="23" creationId="{550EFCE4-02C1-2A26-5D3E-8016F4686A10}"/>
          </ac:picMkLst>
        </pc:picChg>
        <pc:picChg chg="mod">
          <ac:chgData name="Francesco Serafini" userId="2491bc55-af7c-4fa9-b3c1-ebaeaf584a96" providerId="ADAL" clId="{CFE4B2DE-A973-C346-B58A-984159514568}" dt="2024-06-01T18:33:54.699" v="2529"/>
          <ac:picMkLst>
            <pc:docMk/>
            <pc:sldMk cId="3677598530" sldId="366"/>
            <ac:picMk id="25" creationId="{B0EA0934-6331-4910-4F65-EB6A31CC28BC}"/>
          </ac:picMkLst>
        </pc:picChg>
        <pc:cxnChg chg="del mod">
          <ac:chgData name="Francesco Serafini" userId="2491bc55-af7c-4fa9-b3c1-ebaeaf584a96" providerId="ADAL" clId="{CFE4B2DE-A973-C346-B58A-984159514568}" dt="2024-05-30T15:17:18.100" v="237" actId="478"/>
          <ac:cxnSpMkLst>
            <pc:docMk/>
            <pc:sldMk cId="3677598530" sldId="366"/>
            <ac:cxnSpMk id="4" creationId="{E698FA53-86C3-C364-E20D-F94F19BD895A}"/>
          </ac:cxnSpMkLst>
        </pc:cxnChg>
        <pc:cxnChg chg="del mod">
          <ac:chgData name="Francesco Serafini" userId="2491bc55-af7c-4fa9-b3c1-ebaeaf584a96" providerId="ADAL" clId="{CFE4B2DE-A973-C346-B58A-984159514568}" dt="2024-05-30T15:17:18.100" v="237" actId="478"/>
          <ac:cxnSpMkLst>
            <pc:docMk/>
            <pc:sldMk cId="3677598530" sldId="366"/>
            <ac:cxnSpMk id="15" creationId="{FD5CD663-F64F-B7DC-01F1-7AE67BC09570}"/>
          </ac:cxnSpMkLst>
        </pc:cxnChg>
        <pc:cxnChg chg="del mod">
          <ac:chgData name="Francesco Serafini" userId="2491bc55-af7c-4fa9-b3c1-ebaeaf584a96" providerId="ADAL" clId="{CFE4B2DE-A973-C346-B58A-984159514568}" dt="2024-05-30T15:17:18.100" v="237" actId="478"/>
          <ac:cxnSpMkLst>
            <pc:docMk/>
            <pc:sldMk cId="3677598530" sldId="366"/>
            <ac:cxnSpMk id="17" creationId="{66652586-75B1-6EF3-6EB8-06A2C0462EA0}"/>
          </ac:cxnSpMkLst>
        </pc:cxnChg>
        <pc:cxnChg chg="del mod">
          <ac:chgData name="Francesco Serafini" userId="2491bc55-af7c-4fa9-b3c1-ebaeaf584a96" providerId="ADAL" clId="{CFE4B2DE-A973-C346-B58A-984159514568}" dt="2024-05-30T15:17:18.100" v="237" actId="478"/>
          <ac:cxnSpMkLst>
            <pc:docMk/>
            <pc:sldMk cId="3677598530" sldId="366"/>
            <ac:cxnSpMk id="21" creationId="{A5E61F2D-B3BD-9BFB-599A-7B64DC27DFF1}"/>
          </ac:cxnSpMkLst>
        </pc:cxnChg>
        <pc:cxnChg chg="del mod">
          <ac:chgData name="Francesco Serafini" userId="2491bc55-af7c-4fa9-b3c1-ebaeaf584a96" providerId="ADAL" clId="{CFE4B2DE-A973-C346-B58A-984159514568}" dt="2024-05-30T15:17:18.100" v="237" actId="478"/>
          <ac:cxnSpMkLst>
            <pc:docMk/>
            <pc:sldMk cId="3677598530" sldId="366"/>
            <ac:cxnSpMk id="24" creationId="{25702382-89F9-DE35-FC4F-659C2F0DD384}"/>
          </ac:cxnSpMkLst>
        </pc:cxnChg>
      </pc:sldChg>
      <pc:sldChg chg="addSp delSp modSp add mod ord modNotesTx">
        <pc:chgData name="Francesco Serafini" userId="2491bc55-af7c-4fa9-b3c1-ebaeaf584a96" providerId="ADAL" clId="{CFE4B2DE-A973-C346-B58A-984159514568}" dt="2024-06-02T10:30:19.516" v="2930" actId="20578"/>
        <pc:sldMkLst>
          <pc:docMk/>
          <pc:sldMk cId="725181317" sldId="367"/>
        </pc:sldMkLst>
        <pc:spChg chg="add del mod">
          <ac:chgData name="Francesco Serafini" userId="2491bc55-af7c-4fa9-b3c1-ebaeaf584a96" providerId="ADAL" clId="{CFE4B2DE-A973-C346-B58A-984159514568}" dt="2024-06-01T17:36:48.812" v="1667"/>
          <ac:spMkLst>
            <pc:docMk/>
            <pc:sldMk cId="725181317" sldId="367"/>
            <ac:spMk id="2" creationId="{D3EB839B-05E5-12B5-FBD7-6DA8F77D7A92}"/>
          </ac:spMkLst>
        </pc:spChg>
        <pc:spChg chg="mod">
          <ac:chgData name="Francesco Serafini" userId="2491bc55-af7c-4fa9-b3c1-ebaeaf584a96" providerId="ADAL" clId="{CFE4B2DE-A973-C346-B58A-984159514568}" dt="2024-06-01T18:02:18.157" v="2154" actId="12"/>
          <ac:spMkLst>
            <pc:docMk/>
            <pc:sldMk cId="725181317" sldId="367"/>
            <ac:spMk id="4" creationId="{8FA96D18-E82E-94BF-C378-1DF862A45B17}"/>
          </ac:spMkLst>
        </pc:spChg>
        <pc:spChg chg="mod">
          <ac:chgData name="Francesco Serafini" userId="2491bc55-af7c-4fa9-b3c1-ebaeaf584a96" providerId="ADAL" clId="{CFE4B2DE-A973-C346-B58A-984159514568}" dt="2024-06-01T17:37:52.187" v="1676" actId="20577"/>
          <ac:spMkLst>
            <pc:docMk/>
            <pc:sldMk cId="725181317" sldId="367"/>
            <ac:spMk id="6" creationId="{5F2B8B29-827D-0C99-900A-594C06094CFE}"/>
          </ac:spMkLst>
        </pc:spChg>
        <pc:spChg chg="mod">
          <ac:chgData name="Francesco Serafini" userId="2491bc55-af7c-4fa9-b3c1-ebaeaf584a96" providerId="ADAL" clId="{CFE4B2DE-A973-C346-B58A-984159514568}" dt="2024-06-01T18:02:38.506" v="2155" actId="12"/>
          <ac:spMkLst>
            <pc:docMk/>
            <pc:sldMk cId="725181317" sldId="367"/>
            <ac:spMk id="8" creationId="{1D42972B-500A-82A8-3549-26918006F328}"/>
          </ac:spMkLst>
        </pc:spChg>
        <pc:spChg chg="mod">
          <ac:chgData name="Francesco Serafini" userId="2491bc55-af7c-4fa9-b3c1-ebaeaf584a96" providerId="ADAL" clId="{CFE4B2DE-A973-C346-B58A-984159514568}" dt="2024-06-01T18:00:03.096" v="2140" actId="465"/>
          <ac:spMkLst>
            <pc:docMk/>
            <pc:sldMk cId="725181317" sldId="367"/>
            <ac:spMk id="9" creationId="{6E1B08AA-4ABA-0A10-DAED-0EFF821B6724}"/>
          </ac:spMkLst>
        </pc:spChg>
        <pc:spChg chg="mod">
          <ac:chgData name="Francesco Serafini" userId="2491bc55-af7c-4fa9-b3c1-ebaeaf584a96" providerId="ADAL" clId="{CFE4B2DE-A973-C346-B58A-984159514568}" dt="2024-06-01T18:02:54.138" v="2157" actId="12"/>
          <ac:spMkLst>
            <pc:docMk/>
            <pc:sldMk cId="725181317" sldId="367"/>
            <ac:spMk id="11" creationId="{172928E5-F286-B933-5351-0FA9662B2184}"/>
          </ac:spMkLst>
        </pc:spChg>
        <pc:spChg chg="mod">
          <ac:chgData name="Francesco Serafini" userId="2491bc55-af7c-4fa9-b3c1-ebaeaf584a96" providerId="ADAL" clId="{CFE4B2DE-A973-C346-B58A-984159514568}" dt="2024-05-30T15:17:32.883" v="277" actId="20577"/>
          <ac:spMkLst>
            <pc:docMk/>
            <pc:sldMk cId="725181317" sldId="367"/>
            <ac:spMk id="12" creationId="{AA8201F6-06E2-EECB-17E9-F9F90ECB5D0E}"/>
          </ac:spMkLst>
        </pc:spChg>
        <pc:spChg chg="mod">
          <ac:chgData name="Francesco Serafini" userId="2491bc55-af7c-4fa9-b3c1-ebaeaf584a96" providerId="ADAL" clId="{CFE4B2DE-A973-C346-B58A-984159514568}" dt="2024-06-01T17:49:04.165" v="1910" actId="20577"/>
          <ac:spMkLst>
            <pc:docMk/>
            <pc:sldMk cId="725181317" sldId="367"/>
            <ac:spMk id="13" creationId="{E7144278-16B4-1F2E-A09D-59C203F10754}"/>
          </ac:spMkLst>
        </pc:spChg>
        <pc:spChg chg="mod">
          <ac:chgData name="Francesco Serafini" userId="2491bc55-af7c-4fa9-b3c1-ebaeaf584a96" providerId="ADAL" clId="{CFE4B2DE-A973-C346-B58A-984159514568}" dt="2024-06-01T18:03:09.641" v="2160" actId="12"/>
          <ac:spMkLst>
            <pc:docMk/>
            <pc:sldMk cId="725181317" sldId="367"/>
            <ac:spMk id="15" creationId="{45698343-3EEE-B86B-41E7-47976E044C9F}"/>
          </ac:spMkLst>
        </pc:spChg>
        <pc:spChg chg="mod">
          <ac:chgData name="Francesco Serafini" userId="2491bc55-af7c-4fa9-b3c1-ebaeaf584a96" providerId="ADAL" clId="{CFE4B2DE-A973-C346-B58A-984159514568}" dt="2024-06-01T17:49:35.703" v="1963" actId="20577"/>
          <ac:spMkLst>
            <pc:docMk/>
            <pc:sldMk cId="725181317" sldId="367"/>
            <ac:spMk id="17" creationId="{47F393A5-4894-809F-2B69-FC3500E6F996}"/>
          </ac:spMkLst>
        </pc:spChg>
        <pc:spChg chg="mod">
          <ac:chgData name="Francesco Serafini" userId="2491bc55-af7c-4fa9-b3c1-ebaeaf584a96" providerId="ADAL" clId="{CFE4B2DE-A973-C346-B58A-984159514568}" dt="2024-06-01T18:02:46.026" v="2156" actId="12"/>
          <ac:spMkLst>
            <pc:docMk/>
            <pc:sldMk cId="725181317" sldId="367"/>
            <ac:spMk id="20" creationId="{166DDE9A-BD03-97F4-09A7-FC670ED3AE65}"/>
          </ac:spMkLst>
        </pc:spChg>
        <pc:spChg chg="mod">
          <ac:chgData name="Francesco Serafini" userId="2491bc55-af7c-4fa9-b3c1-ebaeaf584a96" providerId="ADAL" clId="{CFE4B2DE-A973-C346-B58A-984159514568}" dt="2024-06-01T17:58:10.319" v="2049" actId="20577"/>
          <ac:spMkLst>
            <pc:docMk/>
            <pc:sldMk cId="725181317" sldId="367"/>
            <ac:spMk id="21" creationId="{B49EF327-B531-10A5-E216-C6E0BC91D981}"/>
          </ac:spMkLst>
        </pc:spChg>
        <pc:spChg chg="mod">
          <ac:chgData name="Francesco Serafini" userId="2491bc55-af7c-4fa9-b3c1-ebaeaf584a96" providerId="ADAL" clId="{CFE4B2DE-A973-C346-B58A-984159514568}" dt="2024-06-01T18:33:58.070" v="2531"/>
          <ac:spMkLst>
            <pc:docMk/>
            <pc:sldMk cId="725181317" sldId="367"/>
            <ac:spMk id="25" creationId="{96A04899-D6E1-4157-4F47-C4058CF397BD}"/>
          </ac:spMkLst>
        </pc:spChg>
        <pc:grpChg chg="add mod">
          <ac:chgData name="Francesco Serafini" userId="2491bc55-af7c-4fa9-b3c1-ebaeaf584a96" providerId="ADAL" clId="{CFE4B2DE-A973-C346-B58A-984159514568}" dt="2024-06-01T18:00:03.096" v="2140" actId="465"/>
          <ac:grpSpMkLst>
            <pc:docMk/>
            <pc:sldMk cId="725181317" sldId="367"/>
            <ac:grpSpMk id="3" creationId="{A58C79E2-37F2-5ED0-7A58-85112DF9B2B7}"/>
          </ac:grpSpMkLst>
        </pc:grpChg>
        <pc:grpChg chg="add mod">
          <ac:chgData name="Francesco Serafini" userId="2491bc55-af7c-4fa9-b3c1-ebaeaf584a96" providerId="ADAL" clId="{CFE4B2DE-A973-C346-B58A-984159514568}" dt="2024-06-01T18:00:23.764" v="2145" actId="554"/>
          <ac:grpSpMkLst>
            <pc:docMk/>
            <pc:sldMk cId="725181317" sldId="367"/>
            <ac:grpSpMk id="7" creationId="{E95AF24C-6C0D-7AFC-60B2-2229405B34EE}"/>
          </ac:grpSpMkLst>
        </pc:grpChg>
        <pc:grpChg chg="add mod">
          <ac:chgData name="Francesco Serafini" userId="2491bc55-af7c-4fa9-b3c1-ebaeaf584a96" providerId="ADAL" clId="{CFE4B2DE-A973-C346-B58A-984159514568}" dt="2024-06-01T17:59:48.247" v="2137" actId="554"/>
          <ac:grpSpMkLst>
            <pc:docMk/>
            <pc:sldMk cId="725181317" sldId="367"/>
            <ac:grpSpMk id="10" creationId="{F61669A9-6C42-9AE6-AF6C-8F0095B30EAC}"/>
          </ac:grpSpMkLst>
        </pc:grpChg>
        <pc:grpChg chg="add mod">
          <ac:chgData name="Francesco Serafini" userId="2491bc55-af7c-4fa9-b3c1-ebaeaf584a96" providerId="ADAL" clId="{CFE4B2DE-A973-C346-B58A-984159514568}" dt="2024-06-01T18:00:23.764" v="2145" actId="554"/>
          <ac:grpSpMkLst>
            <pc:docMk/>
            <pc:sldMk cId="725181317" sldId="367"/>
            <ac:grpSpMk id="14" creationId="{E5EC0B54-88C2-7094-C709-C692704C9D79}"/>
          </ac:grpSpMkLst>
        </pc:grpChg>
        <pc:grpChg chg="del">
          <ac:chgData name="Francesco Serafini" userId="2491bc55-af7c-4fa9-b3c1-ebaeaf584a96" providerId="ADAL" clId="{CFE4B2DE-A973-C346-B58A-984159514568}" dt="2024-06-01T18:33:57.800" v="2530" actId="478"/>
          <ac:grpSpMkLst>
            <pc:docMk/>
            <pc:sldMk cId="725181317" sldId="367"/>
            <ac:grpSpMk id="16" creationId="{A161AC3A-A103-3A4A-7F4A-B0A356E41315}"/>
          </ac:grpSpMkLst>
        </pc:grpChg>
        <pc:grpChg chg="add mod">
          <ac:chgData name="Francesco Serafini" userId="2491bc55-af7c-4fa9-b3c1-ebaeaf584a96" providerId="ADAL" clId="{CFE4B2DE-A973-C346-B58A-984159514568}" dt="2024-06-01T18:00:03.096" v="2140" actId="465"/>
          <ac:grpSpMkLst>
            <pc:docMk/>
            <pc:sldMk cId="725181317" sldId="367"/>
            <ac:grpSpMk id="18" creationId="{F05E0C1F-8CAE-49AD-44A1-007F1D259C73}"/>
          </ac:grpSpMkLst>
        </pc:grpChg>
        <pc:grpChg chg="add mod">
          <ac:chgData name="Francesco Serafini" userId="2491bc55-af7c-4fa9-b3c1-ebaeaf584a96" providerId="ADAL" clId="{CFE4B2DE-A973-C346-B58A-984159514568}" dt="2024-06-01T18:33:58.070" v="2531"/>
          <ac:grpSpMkLst>
            <pc:docMk/>
            <pc:sldMk cId="725181317" sldId="367"/>
            <ac:grpSpMk id="23" creationId="{5779E747-7C39-0D37-B942-B0B6FB8DD792}"/>
          </ac:grpSpMkLst>
        </pc:grpChg>
        <pc:picChg chg="mod">
          <ac:chgData name="Francesco Serafini" userId="2491bc55-af7c-4fa9-b3c1-ebaeaf584a96" providerId="ADAL" clId="{CFE4B2DE-A973-C346-B58A-984159514568}" dt="2024-06-01T18:33:58.070" v="2531"/>
          <ac:picMkLst>
            <pc:docMk/>
            <pc:sldMk cId="725181317" sldId="367"/>
            <ac:picMk id="24" creationId="{2F610656-A1FE-BD34-F1D5-D85D3B286085}"/>
          </ac:picMkLst>
        </pc:picChg>
      </pc:sldChg>
      <pc:sldChg chg="add del">
        <pc:chgData name="Francesco Serafini" userId="2491bc55-af7c-4fa9-b3c1-ebaeaf584a96" providerId="ADAL" clId="{CFE4B2DE-A973-C346-B58A-984159514568}" dt="2024-06-01T17:20:46.922" v="1616" actId="2696"/>
        <pc:sldMkLst>
          <pc:docMk/>
          <pc:sldMk cId="2075042069" sldId="368"/>
        </pc:sldMkLst>
      </pc:sldChg>
      <pc:sldChg chg="addSp delSp modSp mod">
        <pc:chgData name="Francesco Serafini" userId="2491bc55-af7c-4fa9-b3c1-ebaeaf584a96" providerId="ADAL" clId="{CFE4B2DE-A973-C346-B58A-984159514568}" dt="2024-06-01T18:35:50.757" v="2553"/>
        <pc:sldMkLst>
          <pc:docMk/>
          <pc:sldMk cId="48861805" sldId="369"/>
        </pc:sldMkLst>
        <pc:spChg chg="mod">
          <ac:chgData name="Francesco Serafini" userId="2491bc55-af7c-4fa9-b3c1-ebaeaf584a96" providerId="ADAL" clId="{CFE4B2DE-A973-C346-B58A-984159514568}" dt="2024-06-01T18:35:50.757" v="2553"/>
          <ac:spMkLst>
            <pc:docMk/>
            <pc:sldMk cId="48861805" sldId="369"/>
            <ac:spMk id="8" creationId="{668FAE90-6881-3C07-6B09-660AF8745727}"/>
          </ac:spMkLst>
        </pc:spChg>
        <pc:spChg chg="mod">
          <ac:chgData name="Francesco Serafini" userId="2491bc55-af7c-4fa9-b3c1-ebaeaf584a96" providerId="ADAL" clId="{CFE4B2DE-A973-C346-B58A-984159514568}" dt="2024-06-01T18:35:50.757" v="2553"/>
          <ac:spMkLst>
            <pc:docMk/>
            <pc:sldMk cId="48861805" sldId="369"/>
            <ac:spMk id="13" creationId="{28C3BF8E-7B67-9DFA-6750-6FCBDDBD96E5}"/>
          </ac:spMkLst>
        </pc:spChg>
        <pc:grpChg chg="add mod">
          <ac:chgData name="Francesco Serafini" userId="2491bc55-af7c-4fa9-b3c1-ebaeaf584a96" providerId="ADAL" clId="{CFE4B2DE-A973-C346-B58A-984159514568}" dt="2024-06-01T18:35:50.757" v="2553"/>
          <ac:grpSpMkLst>
            <pc:docMk/>
            <pc:sldMk cId="48861805" sldId="369"/>
            <ac:grpSpMk id="4" creationId="{48867578-99A6-540A-E698-A733CBF5CA3E}"/>
          </ac:grpSpMkLst>
        </pc:grpChg>
        <pc:grpChg chg="mod">
          <ac:chgData name="Francesco Serafini" userId="2491bc55-af7c-4fa9-b3c1-ebaeaf584a96" providerId="ADAL" clId="{CFE4B2DE-A973-C346-B58A-984159514568}" dt="2024-06-01T18:35:50.757" v="2553"/>
          <ac:grpSpMkLst>
            <pc:docMk/>
            <pc:sldMk cId="48861805" sldId="369"/>
            <ac:grpSpMk id="7" creationId="{55DA3623-8718-F8B3-483E-18F511AF6371}"/>
          </ac:grpSpMkLst>
        </pc:grpChg>
        <pc:grpChg chg="del">
          <ac:chgData name="Francesco Serafini" userId="2491bc55-af7c-4fa9-b3c1-ebaeaf584a96" providerId="ADAL" clId="{CFE4B2DE-A973-C346-B58A-984159514568}" dt="2024-06-01T18:35:50.484" v="2552" actId="478"/>
          <ac:grpSpMkLst>
            <pc:docMk/>
            <pc:sldMk cId="48861805" sldId="369"/>
            <ac:grpSpMk id="67" creationId="{DFE453F7-B7DB-FA9E-2696-1316D81A9ACA}"/>
          </ac:grpSpMkLst>
        </pc:grpChg>
        <pc:picChg chg="mod">
          <ac:chgData name="Francesco Serafini" userId="2491bc55-af7c-4fa9-b3c1-ebaeaf584a96" providerId="ADAL" clId="{CFE4B2DE-A973-C346-B58A-984159514568}" dt="2024-06-01T18:35:50.757" v="2553"/>
          <ac:picMkLst>
            <pc:docMk/>
            <pc:sldMk cId="48861805" sldId="369"/>
            <ac:picMk id="10" creationId="{029E35CC-E1DB-B1AC-CD17-E92D3DDED4B3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6:14.601" v="2564" actId="14100"/>
        <pc:sldMkLst>
          <pc:docMk/>
          <pc:sldMk cId="2729139912" sldId="370"/>
        </pc:sldMkLst>
        <pc:spChg chg="mod">
          <ac:chgData name="Francesco Serafini" userId="2491bc55-af7c-4fa9-b3c1-ebaeaf584a96" providerId="ADAL" clId="{CFE4B2DE-A973-C346-B58A-984159514568}" dt="2024-06-01T18:36:05.211" v="2560"/>
          <ac:spMkLst>
            <pc:docMk/>
            <pc:sldMk cId="2729139912" sldId="370"/>
            <ac:spMk id="71" creationId="{A10F1D74-3E7D-F7B6-E485-3EB625224621}"/>
          </ac:spMkLst>
        </pc:spChg>
        <pc:spChg chg="mod">
          <ac:chgData name="Francesco Serafini" userId="2491bc55-af7c-4fa9-b3c1-ebaeaf584a96" providerId="ADAL" clId="{CFE4B2DE-A973-C346-B58A-984159514568}" dt="2024-06-01T18:36:05.211" v="2560"/>
          <ac:spMkLst>
            <pc:docMk/>
            <pc:sldMk cId="2729139912" sldId="370"/>
            <ac:spMk id="74" creationId="{38B0DD2E-11B7-AA48-0130-88191B588F29}"/>
          </ac:spMkLst>
        </pc:spChg>
        <pc:spChg chg="mod">
          <ac:chgData name="Francesco Serafini" userId="2491bc55-af7c-4fa9-b3c1-ebaeaf584a96" providerId="ADAL" clId="{CFE4B2DE-A973-C346-B58A-984159514568}" dt="2024-06-01T18:36:14.601" v="2564" actId="14100"/>
          <ac:spMkLst>
            <pc:docMk/>
            <pc:sldMk cId="2729139912" sldId="370"/>
            <ac:spMk id="81" creationId="{D52B2125-7D54-14CD-E7E6-0E127FCF6351}"/>
          </ac:spMkLst>
        </pc:spChg>
        <pc:spChg chg="del mod">
          <ac:chgData name="Francesco Serafini" userId="2491bc55-af7c-4fa9-b3c1-ebaeaf584a96" providerId="ADAL" clId="{CFE4B2DE-A973-C346-B58A-984159514568}" dt="2024-06-01T18:36:10.647" v="2563" actId="478"/>
          <ac:spMkLst>
            <pc:docMk/>
            <pc:sldMk cId="2729139912" sldId="370"/>
            <ac:spMk id="83" creationId="{04752F3A-E68F-B541-3A10-3060CD44FAAD}"/>
          </ac:spMkLst>
        </pc:spChg>
        <pc:grpChg chg="del">
          <ac:chgData name="Francesco Serafini" userId="2491bc55-af7c-4fa9-b3c1-ebaeaf584a96" providerId="ADAL" clId="{CFE4B2DE-A973-C346-B58A-984159514568}" dt="2024-06-01T18:36:07.314" v="2561" actId="478"/>
          <ac:grpSpMkLst>
            <pc:docMk/>
            <pc:sldMk cId="2729139912" sldId="370"/>
            <ac:grpSpMk id="49" creationId="{70E5D79C-2913-F0D0-758C-599584A73908}"/>
          </ac:grpSpMkLst>
        </pc:grpChg>
        <pc:grpChg chg="add mod">
          <ac:chgData name="Francesco Serafini" userId="2491bc55-af7c-4fa9-b3c1-ebaeaf584a96" providerId="ADAL" clId="{CFE4B2DE-A973-C346-B58A-984159514568}" dt="2024-06-01T18:36:05.211" v="2560"/>
          <ac:grpSpMkLst>
            <pc:docMk/>
            <pc:sldMk cId="2729139912" sldId="370"/>
            <ac:grpSpMk id="67" creationId="{5D898C93-E959-83A7-9DBC-92E5D41F7D31}"/>
          </ac:grpSpMkLst>
        </pc:grpChg>
        <pc:grpChg chg="mod">
          <ac:chgData name="Francesco Serafini" userId="2491bc55-af7c-4fa9-b3c1-ebaeaf584a96" providerId="ADAL" clId="{CFE4B2DE-A973-C346-B58A-984159514568}" dt="2024-06-01T18:36:05.211" v="2560"/>
          <ac:grpSpMkLst>
            <pc:docMk/>
            <pc:sldMk cId="2729139912" sldId="370"/>
            <ac:grpSpMk id="70" creationId="{3D07F190-C1E3-D156-FB40-53D32D91D7C2}"/>
          </ac:grpSpMkLst>
        </pc:grpChg>
        <pc:grpChg chg="add mod">
          <ac:chgData name="Francesco Serafini" userId="2491bc55-af7c-4fa9-b3c1-ebaeaf584a96" providerId="ADAL" clId="{CFE4B2DE-A973-C346-B58A-984159514568}" dt="2024-06-01T18:36:07.609" v="2562"/>
          <ac:grpSpMkLst>
            <pc:docMk/>
            <pc:sldMk cId="2729139912" sldId="370"/>
            <ac:grpSpMk id="75" creationId="{CB84C4DE-6B9A-15C7-E67A-C39B6004F864}"/>
          </ac:grpSpMkLst>
        </pc:grpChg>
        <pc:grpChg chg="del mod">
          <ac:chgData name="Francesco Serafini" userId="2491bc55-af7c-4fa9-b3c1-ebaeaf584a96" providerId="ADAL" clId="{CFE4B2DE-A973-C346-B58A-984159514568}" dt="2024-06-01T18:36:10.647" v="2563" actId="478"/>
          <ac:grpSpMkLst>
            <pc:docMk/>
            <pc:sldMk cId="2729139912" sldId="370"/>
            <ac:grpSpMk id="80" creationId="{3B7E930D-1C3D-7652-2ACC-B487D614DF9A}"/>
          </ac:grpSpMkLst>
        </pc:grpChg>
        <pc:picChg chg="mod">
          <ac:chgData name="Francesco Serafini" userId="2491bc55-af7c-4fa9-b3c1-ebaeaf584a96" providerId="ADAL" clId="{CFE4B2DE-A973-C346-B58A-984159514568}" dt="2024-06-01T18:36:05.211" v="2560"/>
          <ac:picMkLst>
            <pc:docMk/>
            <pc:sldMk cId="2729139912" sldId="370"/>
            <ac:picMk id="72" creationId="{98C31A81-DCDA-698E-FE03-C9048827F76C}"/>
          </ac:picMkLst>
        </pc:picChg>
        <pc:picChg chg="mod">
          <ac:chgData name="Francesco Serafini" userId="2491bc55-af7c-4fa9-b3c1-ebaeaf584a96" providerId="ADAL" clId="{CFE4B2DE-A973-C346-B58A-984159514568}" dt="2024-06-01T18:36:07.609" v="2562"/>
          <ac:picMkLst>
            <pc:docMk/>
            <pc:sldMk cId="2729139912" sldId="370"/>
            <ac:picMk id="82" creationId="{3DD293BD-8064-25EF-2905-1F3F09DC5221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6:25.107" v="2568"/>
        <pc:sldMkLst>
          <pc:docMk/>
          <pc:sldMk cId="3893897388" sldId="371"/>
        </pc:sldMkLst>
        <pc:spChg chg="mod">
          <ac:chgData name="Francesco Serafini" userId="2491bc55-af7c-4fa9-b3c1-ebaeaf584a96" providerId="ADAL" clId="{CFE4B2DE-A973-C346-B58A-984159514568}" dt="2024-06-01T18:36:25.107" v="2568"/>
          <ac:spMkLst>
            <pc:docMk/>
            <pc:sldMk cId="3893897388" sldId="371"/>
            <ac:spMk id="9" creationId="{E2ECD3F1-FF68-3CCC-BB66-DF43FDB262F9}"/>
          </ac:spMkLst>
        </pc:spChg>
        <pc:grpChg chg="add mod">
          <ac:chgData name="Francesco Serafini" userId="2491bc55-af7c-4fa9-b3c1-ebaeaf584a96" providerId="ADAL" clId="{CFE4B2DE-A973-C346-B58A-984159514568}" dt="2024-06-01T18:36:25.107" v="2568"/>
          <ac:grpSpMkLst>
            <pc:docMk/>
            <pc:sldMk cId="3893897388" sldId="371"/>
            <ac:grpSpMk id="4" creationId="{0B7065D7-9575-0FA0-197A-E3E99CEE01D2}"/>
          </ac:grpSpMkLst>
        </pc:grpChg>
        <pc:grpChg chg="del">
          <ac:chgData name="Francesco Serafini" userId="2491bc55-af7c-4fa9-b3c1-ebaeaf584a96" providerId="ADAL" clId="{CFE4B2DE-A973-C346-B58A-984159514568}" dt="2024-06-01T18:36:24.844" v="2567" actId="478"/>
          <ac:grpSpMkLst>
            <pc:docMk/>
            <pc:sldMk cId="3893897388" sldId="371"/>
            <ac:grpSpMk id="49" creationId="{70E5D79C-2913-F0D0-758C-599584A73908}"/>
          </ac:grpSpMkLst>
        </pc:grpChg>
        <pc:picChg chg="mod">
          <ac:chgData name="Francesco Serafini" userId="2491bc55-af7c-4fa9-b3c1-ebaeaf584a96" providerId="ADAL" clId="{CFE4B2DE-A973-C346-B58A-984159514568}" dt="2024-06-01T18:36:25.107" v="2568"/>
          <ac:picMkLst>
            <pc:docMk/>
            <pc:sldMk cId="3893897388" sldId="371"/>
            <ac:picMk id="8" creationId="{5B45190F-DC5E-84F9-55F5-3FA3EE0C4E83}"/>
          </ac:picMkLst>
        </pc:picChg>
      </pc:sldChg>
      <pc:sldChg chg="addSp delSp modSp mod">
        <pc:chgData name="Francesco Serafini" userId="2491bc55-af7c-4fa9-b3c1-ebaeaf584a96" providerId="ADAL" clId="{CFE4B2DE-A973-C346-B58A-984159514568}" dt="2024-06-01T18:36:37.391" v="2577"/>
        <pc:sldMkLst>
          <pc:docMk/>
          <pc:sldMk cId="3065109933" sldId="372"/>
        </pc:sldMkLst>
        <pc:spChg chg="mod">
          <ac:chgData name="Francesco Serafini" userId="2491bc55-af7c-4fa9-b3c1-ebaeaf584a96" providerId="ADAL" clId="{CFE4B2DE-A973-C346-B58A-984159514568}" dt="2024-06-01T18:36:37.391" v="2577"/>
          <ac:spMkLst>
            <pc:docMk/>
            <pc:sldMk cId="3065109933" sldId="372"/>
            <ac:spMk id="36" creationId="{3F7A0BA4-DB87-06A4-FF68-32102E8574B8}"/>
          </ac:spMkLst>
        </pc:spChg>
        <pc:grpChg chg="del">
          <ac:chgData name="Francesco Serafini" userId="2491bc55-af7c-4fa9-b3c1-ebaeaf584a96" providerId="ADAL" clId="{CFE4B2DE-A973-C346-B58A-984159514568}" dt="2024-06-01T18:36:37.127" v="2576" actId="478"/>
          <ac:grpSpMkLst>
            <pc:docMk/>
            <pc:sldMk cId="3065109933" sldId="372"/>
            <ac:grpSpMk id="16" creationId="{5EE241B7-F1E3-81D3-067B-EF7A4B56CDD8}"/>
          </ac:grpSpMkLst>
        </pc:grpChg>
        <pc:grpChg chg="add mod">
          <ac:chgData name="Francesco Serafini" userId="2491bc55-af7c-4fa9-b3c1-ebaeaf584a96" providerId="ADAL" clId="{CFE4B2DE-A973-C346-B58A-984159514568}" dt="2024-06-01T18:36:37.391" v="2577"/>
          <ac:grpSpMkLst>
            <pc:docMk/>
            <pc:sldMk cId="3065109933" sldId="372"/>
            <ac:grpSpMk id="21" creationId="{702BBBFB-FDC7-4ED2-67B6-2CBA459F22CC}"/>
          </ac:grpSpMkLst>
        </pc:grpChg>
        <pc:picChg chg="mod">
          <ac:chgData name="Francesco Serafini" userId="2491bc55-af7c-4fa9-b3c1-ebaeaf584a96" providerId="ADAL" clId="{CFE4B2DE-A973-C346-B58A-984159514568}" dt="2024-06-01T18:36:37.391" v="2577"/>
          <ac:picMkLst>
            <pc:docMk/>
            <pc:sldMk cId="3065109933" sldId="372"/>
            <ac:picMk id="35" creationId="{90CFCD10-1D30-BF5C-2807-3258F8E6FB26}"/>
          </ac:picMkLst>
        </pc:picChg>
      </pc:sldChg>
      <pc:sldChg chg="addSp delSp modSp add mod delAnim modAnim">
        <pc:chgData name="Francesco Serafini" userId="2491bc55-af7c-4fa9-b3c1-ebaeaf584a96" providerId="ADAL" clId="{CFE4B2DE-A973-C346-B58A-984159514568}" dt="2024-06-01T18:33:46.332" v="2525" actId="164"/>
        <pc:sldMkLst>
          <pc:docMk/>
          <pc:sldMk cId="3597299462" sldId="373"/>
        </pc:sldMkLst>
        <pc:spChg chg="mod">
          <ac:chgData name="Francesco Serafini" userId="2491bc55-af7c-4fa9-b3c1-ebaeaf584a96" providerId="ADAL" clId="{CFE4B2DE-A973-C346-B58A-984159514568}" dt="2024-06-01T11:10:02.634" v="855" actId="20577"/>
          <ac:spMkLst>
            <pc:docMk/>
            <pc:sldMk cId="3597299462" sldId="373"/>
            <ac:spMk id="10" creationId="{83073FF9-C749-4E45-9A89-E4B1A2F60903}"/>
          </ac:spMkLst>
        </pc:spChg>
        <pc:spChg chg="mod">
          <ac:chgData name="Francesco Serafini" userId="2491bc55-af7c-4fa9-b3c1-ebaeaf584a96" providerId="ADAL" clId="{CFE4B2DE-A973-C346-B58A-984159514568}" dt="2024-06-01T11:08:45.169" v="812" actId="207"/>
          <ac:spMkLst>
            <pc:docMk/>
            <pc:sldMk cId="3597299462" sldId="373"/>
            <ac:spMk id="11" creationId="{FE78CC3F-FEE8-6AA3-474B-90D08477A613}"/>
          </ac:spMkLst>
        </pc:spChg>
        <pc:spChg chg="del">
          <ac:chgData name="Francesco Serafini" userId="2491bc55-af7c-4fa9-b3c1-ebaeaf584a96" providerId="ADAL" clId="{CFE4B2DE-A973-C346-B58A-984159514568}" dt="2024-06-01T10:54:45.961" v="290" actId="21"/>
          <ac:spMkLst>
            <pc:docMk/>
            <pc:sldMk cId="3597299462" sldId="373"/>
            <ac:spMk id="16" creationId="{BF62347A-E2BD-4E9F-141C-181B0AF1F3FC}"/>
          </ac:spMkLst>
        </pc:spChg>
        <pc:spChg chg="mod">
          <ac:chgData name="Francesco Serafini" userId="2491bc55-af7c-4fa9-b3c1-ebaeaf584a96" providerId="ADAL" clId="{CFE4B2DE-A973-C346-B58A-984159514568}" dt="2024-06-01T10:54:49.781" v="292"/>
          <ac:spMkLst>
            <pc:docMk/>
            <pc:sldMk cId="3597299462" sldId="373"/>
            <ac:spMk id="19" creationId="{547D9DC9-8BE5-6824-BEE6-AC6C7BBF7B52}"/>
          </ac:spMkLst>
        </pc:spChg>
        <pc:spChg chg="mod">
          <ac:chgData name="Francesco Serafini" userId="2491bc55-af7c-4fa9-b3c1-ebaeaf584a96" providerId="ADAL" clId="{CFE4B2DE-A973-C346-B58A-984159514568}" dt="2024-06-01T10:55:12.389" v="342" actId="20577"/>
          <ac:spMkLst>
            <pc:docMk/>
            <pc:sldMk cId="3597299462" sldId="373"/>
            <ac:spMk id="20" creationId="{A9763E5C-DAFA-3512-5ABE-C1DF1F09EBDB}"/>
          </ac:spMkLst>
        </pc:spChg>
        <pc:spChg chg="add mod">
          <ac:chgData name="Francesco Serafini" userId="2491bc55-af7c-4fa9-b3c1-ebaeaf584a96" providerId="ADAL" clId="{CFE4B2DE-A973-C346-B58A-984159514568}" dt="2024-06-01T10:55:08.123" v="341" actId="1076"/>
          <ac:spMkLst>
            <pc:docMk/>
            <pc:sldMk cId="3597299462" sldId="373"/>
            <ac:spMk id="21" creationId="{ECAD92CF-DFA4-2737-02CF-E1CEBA3F86F2}"/>
          </ac:spMkLst>
        </pc:spChg>
        <pc:spChg chg="mod">
          <ac:chgData name="Francesco Serafini" userId="2491bc55-af7c-4fa9-b3c1-ebaeaf584a96" providerId="ADAL" clId="{CFE4B2DE-A973-C346-B58A-984159514568}" dt="2024-06-01T11:00:46.883" v="636" actId="20577"/>
          <ac:spMkLst>
            <pc:docMk/>
            <pc:sldMk cId="3597299462" sldId="373"/>
            <ac:spMk id="25" creationId="{36BC1BC3-7355-420C-BFBF-41202A6E1561}"/>
          </ac:spMkLst>
        </pc:spChg>
        <pc:spChg chg="mod">
          <ac:chgData name="Francesco Serafini" userId="2491bc55-af7c-4fa9-b3c1-ebaeaf584a96" providerId="ADAL" clId="{CFE4B2DE-A973-C346-B58A-984159514568}" dt="2024-06-01T11:08:50.890" v="813"/>
          <ac:spMkLst>
            <pc:docMk/>
            <pc:sldMk cId="3597299462" sldId="373"/>
            <ac:spMk id="27" creationId="{5761F247-CCD8-4E5D-9D87-398CD36900CC}"/>
          </ac:spMkLst>
        </pc:spChg>
        <pc:spChg chg="add mod">
          <ac:chgData name="Francesco Serafini" userId="2491bc55-af7c-4fa9-b3c1-ebaeaf584a96" providerId="ADAL" clId="{CFE4B2DE-A973-C346-B58A-984159514568}" dt="2024-06-01T11:08:06.301" v="811" actId="14100"/>
          <ac:spMkLst>
            <pc:docMk/>
            <pc:sldMk cId="3597299462" sldId="373"/>
            <ac:spMk id="31" creationId="{5E5C13B3-0029-853D-E9B6-E0F481DE220C}"/>
          </ac:spMkLst>
        </pc:spChg>
        <pc:spChg chg="mod">
          <ac:chgData name="Francesco Serafini" userId="2491bc55-af7c-4fa9-b3c1-ebaeaf584a96" providerId="ADAL" clId="{CFE4B2DE-A973-C346-B58A-984159514568}" dt="2024-06-01T11:15:12.702" v="929"/>
          <ac:spMkLst>
            <pc:docMk/>
            <pc:sldMk cId="3597299462" sldId="373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E4B2DE-A973-C346-B58A-984159514568}" dt="2024-06-01T11:15:58.177" v="948" actId="20577"/>
          <ac:spMkLst>
            <pc:docMk/>
            <pc:sldMk cId="3597299462" sldId="373"/>
            <ac:spMk id="33" creationId="{AC64B290-3D33-A0CD-183E-4524AF9098E8}"/>
          </ac:spMkLst>
        </pc:spChg>
        <pc:spChg chg="del">
          <ac:chgData name="Francesco Serafini" userId="2491bc55-af7c-4fa9-b3c1-ebaeaf584a96" providerId="ADAL" clId="{CFE4B2DE-A973-C346-B58A-984159514568}" dt="2024-06-01T10:54:45.961" v="290" actId="21"/>
          <ac:spMkLst>
            <pc:docMk/>
            <pc:sldMk cId="3597299462" sldId="373"/>
            <ac:spMk id="34" creationId="{40844420-38FD-1845-610A-001ADBEB273D}"/>
          </ac:spMkLst>
        </pc:spChg>
        <pc:spChg chg="del">
          <ac:chgData name="Francesco Serafini" userId="2491bc55-af7c-4fa9-b3c1-ebaeaf584a96" providerId="ADAL" clId="{CFE4B2DE-A973-C346-B58A-984159514568}" dt="2024-06-01T10:54:45.961" v="290" actId="21"/>
          <ac:spMkLst>
            <pc:docMk/>
            <pc:sldMk cId="3597299462" sldId="373"/>
            <ac:spMk id="35" creationId="{F30E5AB3-349B-5522-2FB3-8B184293F57F}"/>
          </ac:spMkLst>
        </pc:spChg>
        <pc:spChg chg="add mod">
          <ac:chgData name="Francesco Serafini" userId="2491bc55-af7c-4fa9-b3c1-ebaeaf584a96" providerId="ADAL" clId="{CFE4B2DE-A973-C346-B58A-984159514568}" dt="2024-06-01T10:57:13.534" v="426" actId="20577"/>
          <ac:spMkLst>
            <pc:docMk/>
            <pc:sldMk cId="3597299462" sldId="373"/>
            <ac:spMk id="36" creationId="{E5D39781-18C5-C739-109B-F972E593FFC9}"/>
          </ac:spMkLst>
        </pc:spChg>
        <pc:spChg chg="mod topLvl">
          <ac:chgData name="Francesco Serafini" userId="2491bc55-af7c-4fa9-b3c1-ebaeaf584a96" providerId="ADAL" clId="{CFE4B2DE-A973-C346-B58A-984159514568}" dt="2024-06-01T18:33:43.003" v="2524" actId="1038"/>
          <ac:spMkLst>
            <pc:docMk/>
            <pc:sldMk cId="3597299462" sldId="373"/>
            <ac:spMk id="43" creationId="{814F0C71-A38B-EC2F-9427-0738F25C14CB}"/>
          </ac:spMkLst>
        </pc:spChg>
        <pc:spChg chg="mod">
          <ac:chgData name="Francesco Serafini" userId="2491bc55-af7c-4fa9-b3c1-ebaeaf584a96" providerId="ADAL" clId="{CFE4B2DE-A973-C346-B58A-984159514568}" dt="2024-06-01T11:00:03.960" v="578"/>
          <ac:spMkLst>
            <pc:docMk/>
            <pc:sldMk cId="3597299462" sldId="373"/>
            <ac:spMk id="46" creationId="{2C3F1DBB-166D-8CE8-397F-BE4F6F9648FD}"/>
          </ac:spMkLst>
        </pc:spChg>
        <pc:spChg chg="mod">
          <ac:chgData name="Francesco Serafini" userId="2491bc55-af7c-4fa9-b3c1-ebaeaf584a96" providerId="ADAL" clId="{CFE4B2DE-A973-C346-B58A-984159514568}" dt="2024-06-01T11:00:13.540" v="580" actId="20577"/>
          <ac:spMkLst>
            <pc:docMk/>
            <pc:sldMk cId="3597299462" sldId="373"/>
            <ac:spMk id="50" creationId="{5B27013B-0872-D078-CF5C-CDE264145482}"/>
          </ac:spMkLst>
        </pc:spChg>
        <pc:spChg chg="add mod">
          <ac:chgData name="Francesco Serafini" userId="2491bc55-af7c-4fa9-b3c1-ebaeaf584a96" providerId="ADAL" clId="{CFE4B2DE-A973-C346-B58A-984159514568}" dt="2024-06-01T11:00:09.573" v="579" actId="1076"/>
          <ac:spMkLst>
            <pc:docMk/>
            <pc:sldMk cId="3597299462" sldId="373"/>
            <ac:spMk id="51" creationId="{ECF3C9AB-A805-3F6C-807E-C7F586E53613}"/>
          </ac:spMkLst>
        </pc:spChg>
        <pc:spChg chg="add mod">
          <ac:chgData name="Francesco Serafini" userId="2491bc55-af7c-4fa9-b3c1-ebaeaf584a96" providerId="ADAL" clId="{CFE4B2DE-A973-C346-B58A-984159514568}" dt="2024-06-01T11:00:09.573" v="579" actId="1076"/>
          <ac:spMkLst>
            <pc:docMk/>
            <pc:sldMk cId="3597299462" sldId="373"/>
            <ac:spMk id="52" creationId="{4FCFAE3B-7E3A-61E8-6A74-32E825210155}"/>
          </ac:spMkLst>
        </pc:spChg>
        <pc:spChg chg="mod">
          <ac:chgData name="Francesco Serafini" userId="2491bc55-af7c-4fa9-b3c1-ebaeaf584a96" providerId="ADAL" clId="{CFE4B2DE-A973-C346-B58A-984159514568}" dt="2024-06-01T11:00:03.960" v="578"/>
          <ac:spMkLst>
            <pc:docMk/>
            <pc:sldMk cId="3597299462" sldId="373"/>
            <ac:spMk id="54" creationId="{3C66F737-A9C8-2DB1-ECCD-2E1DBEA94F58}"/>
          </ac:spMkLst>
        </pc:spChg>
        <pc:spChg chg="mod">
          <ac:chgData name="Francesco Serafini" userId="2491bc55-af7c-4fa9-b3c1-ebaeaf584a96" providerId="ADAL" clId="{CFE4B2DE-A973-C346-B58A-984159514568}" dt="2024-06-01T11:00:03.960" v="578"/>
          <ac:spMkLst>
            <pc:docMk/>
            <pc:sldMk cId="3597299462" sldId="373"/>
            <ac:spMk id="56" creationId="{D8E3C3DA-7CE7-FFE4-98CA-A8D32CB9934D}"/>
          </ac:spMkLst>
        </pc:spChg>
        <pc:spChg chg="mod">
          <ac:chgData name="Francesco Serafini" userId="2491bc55-af7c-4fa9-b3c1-ebaeaf584a96" providerId="ADAL" clId="{CFE4B2DE-A973-C346-B58A-984159514568}" dt="2024-06-01T11:00:03.960" v="578"/>
          <ac:spMkLst>
            <pc:docMk/>
            <pc:sldMk cId="3597299462" sldId="373"/>
            <ac:spMk id="57" creationId="{DE33E068-0663-9475-F123-015B8D210A87}"/>
          </ac:spMkLst>
        </pc:spChg>
        <pc:spChg chg="add mod">
          <ac:chgData name="Francesco Serafini" userId="2491bc55-af7c-4fa9-b3c1-ebaeaf584a96" providerId="ADAL" clId="{CFE4B2DE-A973-C346-B58A-984159514568}" dt="2024-06-01T11:05:45.707" v="794" actId="12789"/>
          <ac:spMkLst>
            <pc:docMk/>
            <pc:sldMk cId="3597299462" sldId="373"/>
            <ac:spMk id="58" creationId="{198BAD3B-37C2-1F0C-E75D-94DAEEEF5A7C}"/>
          </ac:spMkLst>
        </pc:spChg>
        <pc:spChg chg="add mod">
          <ac:chgData name="Francesco Serafini" userId="2491bc55-af7c-4fa9-b3c1-ebaeaf584a96" providerId="ADAL" clId="{CFE4B2DE-A973-C346-B58A-984159514568}" dt="2024-06-01T11:05:45.707" v="794" actId="12789"/>
          <ac:spMkLst>
            <pc:docMk/>
            <pc:sldMk cId="3597299462" sldId="373"/>
            <ac:spMk id="59" creationId="{572A4B40-DE1B-7D9B-89FB-14D3FDFA4630}"/>
          </ac:spMkLst>
        </pc:spChg>
        <pc:spChg chg="mod">
          <ac:chgData name="Francesco Serafini" userId="2491bc55-af7c-4fa9-b3c1-ebaeaf584a96" providerId="ADAL" clId="{CFE4B2DE-A973-C346-B58A-984159514568}" dt="2024-06-01T11:06:23.855" v="796" actId="12789"/>
          <ac:spMkLst>
            <pc:docMk/>
            <pc:sldMk cId="3597299462" sldId="373"/>
            <ac:spMk id="68" creationId="{A792E831-E506-463B-B0DD-02FD07B5CA53}"/>
          </ac:spMkLst>
        </pc:spChg>
        <pc:spChg chg="del">
          <ac:chgData name="Francesco Serafini" userId="2491bc55-af7c-4fa9-b3c1-ebaeaf584a96" providerId="ADAL" clId="{CFE4B2DE-A973-C346-B58A-984159514568}" dt="2024-06-01T10:54:49.483" v="291" actId="478"/>
          <ac:spMkLst>
            <pc:docMk/>
            <pc:sldMk cId="3597299462" sldId="373"/>
            <ac:spMk id="79" creationId="{3E8810A1-C3D4-BAB7-D24B-7289E082C2A0}"/>
          </ac:spMkLst>
        </pc:spChg>
        <pc:spChg chg="del">
          <ac:chgData name="Francesco Serafini" userId="2491bc55-af7c-4fa9-b3c1-ebaeaf584a96" providerId="ADAL" clId="{CFE4B2DE-A973-C346-B58A-984159514568}" dt="2024-06-01T10:54:49.483" v="291" actId="478"/>
          <ac:spMkLst>
            <pc:docMk/>
            <pc:sldMk cId="3597299462" sldId="373"/>
            <ac:spMk id="86" creationId="{4D2E559C-030A-AC2F-EE5A-BCB4BDB526CF}"/>
          </ac:spMkLst>
        </pc:spChg>
        <pc:grpChg chg="mod">
          <ac:chgData name="Francesco Serafini" userId="2491bc55-af7c-4fa9-b3c1-ebaeaf584a96" providerId="ADAL" clId="{CFE4B2DE-A973-C346-B58A-984159514568}" dt="2024-06-01T10:59:54.780" v="574" actId="1036"/>
          <ac:grpSpMkLst>
            <pc:docMk/>
            <pc:sldMk cId="3597299462" sldId="373"/>
            <ac:grpSpMk id="2" creationId="{3B8554B5-1DEE-44EA-A3B3-11D6B7B2232B}"/>
          </ac:grpSpMkLst>
        </pc:grpChg>
        <pc:grpChg chg="del">
          <ac:chgData name="Francesco Serafini" userId="2491bc55-af7c-4fa9-b3c1-ebaeaf584a96" providerId="ADAL" clId="{CFE4B2DE-A973-C346-B58A-984159514568}" dt="2024-06-01T10:54:45.961" v="290" actId="21"/>
          <ac:grpSpMkLst>
            <pc:docMk/>
            <pc:sldMk cId="3597299462" sldId="373"/>
            <ac:grpSpMk id="5" creationId="{E1827285-2153-425F-AEF9-734ABE1D4153}"/>
          </ac:grpSpMkLst>
        </pc:grpChg>
        <pc:grpChg chg="add mod">
          <ac:chgData name="Francesco Serafini" userId="2491bc55-af7c-4fa9-b3c1-ebaeaf584a96" providerId="ADAL" clId="{CFE4B2DE-A973-C346-B58A-984159514568}" dt="2024-06-01T10:55:08.123" v="341" actId="1076"/>
          <ac:grpSpMkLst>
            <pc:docMk/>
            <pc:sldMk cId="3597299462" sldId="373"/>
            <ac:grpSpMk id="7" creationId="{7C4B39F8-86C8-96B0-281A-6609004C8752}"/>
          </ac:grpSpMkLst>
        </pc:grpChg>
        <pc:grpChg chg="mod">
          <ac:chgData name="Francesco Serafini" userId="2491bc55-af7c-4fa9-b3c1-ebaeaf584a96" providerId="ADAL" clId="{CFE4B2DE-A973-C346-B58A-984159514568}" dt="2024-06-01T10:59:54.780" v="574" actId="1036"/>
          <ac:grpSpMkLst>
            <pc:docMk/>
            <pc:sldMk cId="3597299462" sldId="373"/>
            <ac:grpSpMk id="9" creationId="{CDAFC579-B2B0-78BC-7F5F-4076ABC17CA9}"/>
          </ac:grpSpMkLst>
        </pc:grpChg>
        <pc:grpChg chg="add">
          <ac:chgData name="Francesco Serafini" userId="2491bc55-af7c-4fa9-b3c1-ebaeaf584a96" providerId="ADAL" clId="{CFE4B2DE-A973-C346-B58A-984159514568}" dt="2024-06-01T18:33:46.332" v="2525" actId="164"/>
          <ac:grpSpMkLst>
            <pc:docMk/>
            <pc:sldMk cId="3597299462" sldId="373"/>
            <ac:grpSpMk id="18" creationId="{59275AB9-8ED0-B100-B176-B532F897B1B5}"/>
          </ac:grpSpMkLst>
        </pc:grpChg>
        <pc:grpChg chg="del mod">
          <ac:chgData name="Francesco Serafini" userId="2491bc55-af7c-4fa9-b3c1-ebaeaf584a96" providerId="ADAL" clId="{CFE4B2DE-A973-C346-B58A-984159514568}" dt="2024-06-01T18:33:11.901" v="2511" actId="478"/>
          <ac:grpSpMkLst>
            <pc:docMk/>
            <pc:sldMk cId="3597299462" sldId="373"/>
            <ac:grpSpMk id="41" creationId="{12FCBD64-C118-657A-1905-95EC7538F951}"/>
          </ac:grpSpMkLst>
        </pc:grpChg>
        <pc:grpChg chg="add mod">
          <ac:chgData name="Francesco Serafini" userId="2491bc55-af7c-4fa9-b3c1-ebaeaf584a96" providerId="ADAL" clId="{CFE4B2DE-A973-C346-B58A-984159514568}" dt="2024-06-01T11:00:09.573" v="579" actId="1076"/>
          <ac:grpSpMkLst>
            <pc:docMk/>
            <pc:sldMk cId="3597299462" sldId="373"/>
            <ac:grpSpMk id="45" creationId="{63198B5D-03CD-D76C-1E94-1FFC7656D8AD}"/>
          </ac:grpSpMkLst>
        </pc:grpChg>
        <pc:grpChg chg="add mod">
          <ac:chgData name="Francesco Serafini" userId="2491bc55-af7c-4fa9-b3c1-ebaeaf584a96" providerId="ADAL" clId="{CFE4B2DE-A973-C346-B58A-984159514568}" dt="2024-06-01T11:00:09.573" v="579" actId="1076"/>
          <ac:grpSpMkLst>
            <pc:docMk/>
            <pc:sldMk cId="3597299462" sldId="373"/>
            <ac:grpSpMk id="53" creationId="{B1FA22CC-10B8-34D6-1185-4190CAFC5ADC}"/>
          </ac:grpSpMkLst>
        </pc:grpChg>
        <pc:grpChg chg="add mod">
          <ac:chgData name="Francesco Serafini" userId="2491bc55-af7c-4fa9-b3c1-ebaeaf584a96" providerId="ADAL" clId="{CFE4B2DE-A973-C346-B58A-984159514568}" dt="2024-06-01T11:06:23.855" v="796" actId="12789"/>
          <ac:grpSpMkLst>
            <pc:docMk/>
            <pc:sldMk cId="3597299462" sldId="373"/>
            <ac:grpSpMk id="60" creationId="{D69347F6-21B7-45F8-17AD-3067FDBF5211}"/>
          </ac:grpSpMkLst>
        </pc:grpChg>
        <pc:grpChg chg="del">
          <ac:chgData name="Francesco Serafini" userId="2491bc55-af7c-4fa9-b3c1-ebaeaf584a96" providerId="ADAL" clId="{CFE4B2DE-A973-C346-B58A-984159514568}" dt="2024-06-01T10:54:49.483" v="291" actId="478"/>
          <ac:grpSpMkLst>
            <pc:docMk/>
            <pc:sldMk cId="3597299462" sldId="373"/>
            <ac:grpSpMk id="76" creationId="{6CC22FD6-118B-6630-0408-2B597C5695F9}"/>
          </ac:grpSpMkLst>
        </pc:grpChg>
        <pc:grpChg chg="del">
          <ac:chgData name="Francesco Serafini" userId="2491bc55-af7c-4fa9-b3c1-ebaeaf584a96" providerId="ADAL" clId="{CFE4B2DE-A973-C346-B58A-984159514568}" dt="2024-06-01T10:54:49.483" v="291" actId="478"/>
          <ac:grpSpMkLst>
            <pc:docMk/>
            <pc:sldMk cId="3597299462" sldId="373"/>
            <ac:grpSpMk id="80" creationId="{44095177-BD9B-2EE6-B6F6-F630C3C46B22}"/>
          </ac:grpSpMkLst>
        </pc:grpChg>
        <pc:picChg chg="add mod">
          <ac:chgData name="Francesco Serafini" userId="2491bc55-af7c-4fa9-b3c1-ebaeaf584a96" providerId="ADAL" clId="{CFE4B2DE-A973-C346-B58A-984159514568}" dt="2024-06-01T11:16:08.141" v="950" actId="1076"/>
          <ac:picMkLst>
            <pc:docMk/>
            <pc:sldMk cId="3597299462" sldId="373"/>
            <ac:picMk id="5" creationId="{B4461A76-DD97-5CEE-46E7-011B84B34720}"/>
          </ac:picMkLst>
        </pc:picChg>
        <pc:picChg chg="add mod">
          <ac:chgData name="Francesco Serafini" userId="2491bc55-af7c-4fa9-b3c1-ebaeaf584a96" providerId="ADAL" clId="{CFE4B2DE-A973-C346-B58A-984159514568}" dt="2024-06-01T18:33:24.366" v="2514" actId="1076"/>
          <ac:picMkLst>
            <pc:docMk/>
            <pc:sldMk cId="3597299462" sldId="373"/>
            <ac:picMk id="16" creationId="{EDDC2B02-37D5-847D-285E-3202503776E5}"/>
          </ac:picMkLst>
        </pc:picChg>
        <pc:picChg chg="del">
          <ac:chgData name="Francesco Serafini" userId="2491bc55-af7c-4fa9-b3c1-ebaeaf584a96" providerId="ADAL" clId="{CFE4B2DE-A973-C346-B58A-984159514568}" dt="2024-06-01T10:54:45.961" v="290" actId="21"/>
          <ac:picMkLst>
            <pc:docMk/>
            <pc:sldMk cId="3597299462" sldId="373"/>
            <ac:picMk id="18" creationId="{8CD13284-AA53-AEE2-8E09-B55866C7F778}"/>
          </ac:picMkLst>
        </pc:picChg>
        <pc:picChg chg="add mod">
          <ac:chgData name="Francesco Serafini" userId="2491bc55-af7c-4fa9-b3c1-ebaeaf584a96" providerId="ADAL" clId="{CFE4B2DE-A973-C346-B58A-984159514568}" dt="2024-06-01T10:55:08.123" v="341" actId="1076"/>
          <ac:picMkLst>
            <pc:docMk/>
            <pc:sldMk cId="3597299462" sldId="373"/>
            <ac:picMk id="37" creationId="{7A15DBFC-0B33-95E6-3701-228EB702EB8B}"/>
          </ac:picMkLst>
        </pc:picChg>
        <pc:picChg chg="add del mod">
          <ac:chgData name="Francesco Serafini" userId="2491bc55-af7c-4fa9-b3c1-ebaeaf584a96" providerId="ADAL" clId="{CFE4B2DE-A973-C346-B58A-984159514568}" dt="2024-06-01T10:56:09.631" v="387" actId="478"/>
          <ac:picMkLst>
            <pc:docMk/>
            <pc:sldMk cId="3597299462" sldId="373"/>
            <ac:picMk id="38" creationId="{630EFC4F-38BA-53BB-E442-16FF4ED36E67}"/>
          </ac:picMkLst>
        </pc:picChg>
        <pc:picChg chg="del mod topLvl">
          <ac:chgData name="Francesco Serafini" userId="2491bc55-af7c-4fa9-b3c1-ebaeaf584a96" providerId="ADAL" clId="{CFE4B2DE-A973-C346-B58A-984159514568}" dt="2024-06-01T18:33:11.901" v="2511" actId="478"/>
          <ac:picMkLst>
            <pc:docMk/>
            <pc:sldMk cId="3597299462" sldId="373"/>
            <ac:picMk id="42" creationId="{632C4E63-75C8-05EC-A629-7AF5123B2410}"/>
          </ac:picMkLst>
        </pc:picChg>
        <pc:picChg chg="add mod">
          <ac:chgData name="Francesco Serafini" userId="2491bc55-af7c-4fa9-b3c1-ebaeaf584a96" providerId="ADAL" clId="{CFE4B2DE-A973-C346-B58A-984159514568}" dt="2024-06-01T10:59:54.890" v="576" actId="1076"/>
          <ac:picMkLst>
            <pc:docMk/>
            <pc:sldMk cId="3597299462" sldId="373"/>
            <ac:picMk id="44" creationId="{BAD12088-0FA6-47BC-C60F-5F9E054A7E70}"/>
          </ac:picMkLst>
        </pc:picChg>
        <pc:picChg chg="del">
          <ac:chgData name="Francesco Serafini" userId="2491bc55-af7c-4fa9-b3c1-ebaeaf584a96" providerId="ADAL" clId="{CFE4B2DE-A973-C346-B58A-984159514568}" dt="2024-06-01T10:54:45.961" v="290" actId="21"/>
          <ac:picMkLst>
            <pc:docMk/>
            <pc:sldMk cId="3597299462" sldId="373"/>
            <ac:picMk id="47" creationId="{EAF02C21-9DD8-4B20-6D14-C39E7FF7689A}"/>
          </ac:picMkLst>
        </pc:picChg>
        <pc:cxnChg chg="mod">
          <ac:chgData name="Francesco Serafini" userId="2491bc55-af7c-4fa9-b3c1-ebaeaf584a96" providerId="ADAL" clId="{CFE4B2DE-A973-C346-B58A-984159514568}" dt="2024-06-01T10:59:54.780" v="574" actId="1036"/>
          <ac:cxnSpMkLst>
            <pc:docMk/>
            <pc:sldMk cId="3597299462" sldId="373"/>
            <ac:cxnSpMk id="24" creationId="{A1214971-06E1-874B-35A8-3AAD6C93209A}"/>
          </ac:cxnSpMkLst>
        </pc:cxnChg>
        <pc:cxnChg chg="mod">
          <ac:chgData name="Francesco Serafini" userId="2491bc55-af7c-4fa9-b3c1-ebaeaf584a96" providerId="ADAL" clId="{CFE4B2DE-A973-C346-B58A-984159514568}" dt="2024-06-01T10:59:54.780" v="574" actId="1036"/>
          <ac:cxnSpMkLst>
            <pc:docMk/>
            <pc:sldMk cId="3597299462" sldId="373"/>
            <ac:cxnSpMk id="28" creationId="{B7F9B2FA-F799-B788-E4EF-D5E766196FD1}"/>
          </ac:cxnSpMkLst>
        </pc:cxnChg>
      </pc:sldChg>
      <pc:sldChg chg="addSp delSp modSp add mod ord">
        <pc:chgData name="Francesco Serafini" userId="2491bc55-af7c-4fa9-b3c1-ebaeaf584a96" providerId="ADAL" clId="{CFE4B2DE-A973-C346-B58A-984159514568}" dt="2024-06-01T18:53:18.433" v="2878" actId="20577"/>
        <pc:sldMkLst>
          <pc:docMk/>
          <pc:sldMk cId="191447594" sldId="376"/>
        </pc:sldMkLst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9" creationId="{0154AC92-DC80-4A3D-2F32-64AF5856EB96}"/>
          </ac:spMkLst>
        </pc:spChg>
        <pc:spChg chg="del">
          <ac:chgData name="Francesco Serafini" userId="2491bc55-af7c-4fa9-b3c1-ebaeaf584a96" providerId="ADAL" clId="{CFE4B2DE-A973-C346-B58A-984159514568}" dt="2024-06-01T18:27:54.458" v="2475" actId="478"/>
          <ac:spMkLst>
            <pc:docMk/>
            <pc:sldMk cId="191447594" sldId="376"/>
            <ac:spMk id="12" creationId="{6E8E18D8-90B8-DBEF-0F46-5219B0A9EC55}"/>
          </ac:spMkLst>
        </pc:spChg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14" creationId="{19C975B1-4274-796C-46F5-76D58913B384}"/>
          </ac:spMkLst>
        </pc:spChg>
        <pc:spChg chg="del">
          <ac:chgData name="Francesco Serafini" userId="2491bc55-af7c-4fa9-b3c1-ebaeaf584a96" providerId="ADAL" clId="{CFE4B2DE-A973-C346-B58A-984159514568}" dt="2024-06-01T18:27:54.458" v="2475" actId="478"/>
          <ac:spMkLst>
            <pc:docMk/>
            <pc:sldMk cId="191447594" sldId="376"/>
            <ac:spMk id="20" creationId="{406C6D9D-280B-1CB3-D9AF-9416AEF3DBAE}"/>
          </ac:spMkLst>
        </pc:spChg>
        <pc:spChg chg="mod">
          <ac:chgData name="Francesco Serafini" userId="2491bc55-af7c-4fa9-b3c1-ebaeaf584a96" providerId="ADAL" clId="{CFE4B2DE-A973-C346-B58A-984159514568}" dt="2024-06-01T18:53:18.433" v="2878" actId="20577"/>
          <ac:spMkLst>
            <pc:docMk/>
            <pc:sldMk cId="191447594" sldId="376"/>
            <ac:spMk id="22" creationId="{D906C055-A52D-1616-3DE6-160AF84773C2}"/>
          </ac:spMkLst>
        </pc:spChg>
        <pc:spChg chg="mod">
          <ac:chgData name="Francesco Serafini" userId="2491bc55-af7c-4fa9-b3c1-ebaeaf584a96" providerId="ADAL" clId="{CFE4B2DE-A973-C346-B58A-984159514568}" dt="2024-06-01T18:28:45.801" v="2484"/>
          <ac:spMkLst>
            <pc:docMk/>
            <pc:sldMk cId="191447594" sldId="376"/>
            <ac:spMk id="31" creationId="{FCE575E6-A2D6-DC95-7318-5FB27D3A328E}"/>
          </ac:spMkLst>
        </pc:spChg>
        <pc:spChg chg="mod">
          <ac:chgData name="Francesco Serafini" userId="2491bc55-af7c-4fa9-b3c1-ebaeaf584a96" providerId="ADAL" clId="{CFE4B2DE-A973-C346-B58A-984159514568}" dt="2024-06-01T18:28:45.801" v="2484"/>
          <ac:spMkLst>
            <pc:docMk/>
            <pc:sldMk cId="191447594" sldId="376"/>
            <ac:spMk id="32" creationId="{16E1843A-4240-25A0-C678-9A26C5FE60ED}"/>
          </ac:spMkLst>
        </pc:spChg>
        <pc:spChg chg="add mod">
          <ac:chgData name="Francesco Serafini" userId="2491bc55-af7c-4fa9-b3c1-ebaeaf584a96" providerId="ADAL" clId="{CFE4B2DE-A973-C346-B58A-984159514568}" dt="2024-06-01T18:28:45.801" v="2484"/>
          <ac:spMkLst>
            <pc:docMk/>
            <pc:sldMk cId="191447594" sldId="376"/>
            <ac:spMk id="33" creationId="{62E4E959-918A-75A8-1698-647E0A444165}"/>
          </ac:spMkLst>
        </pc:spChg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37" creationId="{7902F60A-F4B9-2704-A8DA-82FEE69527E9}"/>
          </ac:spMkLst>
        </pc:spChg>
        <pc:spChg chg="mod">
          <ac:chgData name="Francesco Serafini" userId="2491bc55-af7c-4fa9-b3c1-ebaeaf584a96" providerId="ADAL" clId="{CFE4B2DE-A973-C346-B58A-984159514568}" dt="2024-06-01T18:28:28.239" v="2481" actId="1076"/>
          <ac:spMkLst>
            <pc:docMk/>
            <pc:sldMk cId="191447594" sldId="376"/>
            <ac:spMk id="45" creationId="{890218A0-E994-8D1B-1B69-4B09C37C39BA}"/>
          </ac:spMkLst>
        </pc:spChg>
        <pc:spChg chg="add mod">
          <ac:chgData name="Francesco Serafini" userId="2491bc55-af7c-4fa9-b3c1-ebaeaf584a96" providerId="ADAL" clId="{CFE4B2DE-A973-C346-B58A-984159514568}" dt="2024-06-01T18:28:45.801" v="2484"/>
          <ac:spMkLst>
            <pc:docMk/>
            <pc:sldMk cId="191447594" sldId="376"/>
            <ac:spMk id="46" creationId="{777086EA-771C-8D14-88F6-0A623B1D48AC}"/>
          </ac:spMkLst>
        </pc:spChg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48" creationId="{4B66B53C-AF22-88DA-BA01-F26C3B148E1B}"/>
          </ac:spMkLst>
        </pc:spChg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49" creationId="{03BE3B08-A434-4CA2-FD47-97285B034AD6}"/>
          </ac:spMkLst>
        </pc:spChg>
        <pc:spChg chg="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51" creationId="{0B2C87BA-294C-CB60-8FF2-3CA73FF7D1B6}"/>
          </ac:spMkLst>
        </pc:spChg>
        <pc:spChg chg="add 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53" creationId="{1F6034AA-9AA4-ACB6-546E-5FA559624AEE}"/>
          </ac:spMkLst>
        </pc:spChg>
        <pc:spChg chg="add mod">
          <ac:chgData name="Francesco Serafini" userId="2491bc55-af7c-4fa9-b3c1-ebaeaf584a96" providerId="ADAL" clId="{CFE4B2DE-A973-C346-B58A-984159514568}" dt="2024-06-01T18:29:20.515" v="2490" actId="408"/>
          <ac:spMkLst>
            <pc:docMk/>
            <pc:sldMk cId="191447594" sldId="376"/>
            <ac:spMk id="55" creationId="{EB230FEC-5054-506C-0BEE-568537313DC9}"/>
          </ac:spMkLst>
        </pc:spChg>
        <pc:grpChg chg="add 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19" creationId="{E7F2511E-C280-DE12-D6EF-5FAE47B778C7}"/>
          </ac:grpSpMkLst>
        </pc:grpChg>
        <pc:grpChg chg="del">
          <ac:chgData name="Francesco Serafini" userId="2491bc55-af7c-4fa9-b3c1-ebaeaf584a96" providerId="ADAL" clId="{CFE4B2DE-A973-C346-B58A-984159514568}" dt="2024-06-01T18:27:54.458" v="2475" actId="478"/>
          <ac:grpSpMkLst>
            <pc:docMk/>
            <pc:sldMk cId="191447594" sldId="376"/>
            <ac:grpSpMk id="24" creationId="{542DFF4D-0B79-AA5F-3114-8AAB978D93A7}"/>
          </ac:grpSpMkLst>
        </pc:grpChg>
        <pc:grpChg chg="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26" creationId="{74547FB6-9075-3479-2936-671FFB18F30D}"/>
          </ac:grpSpMkLst>
        </pc:grpChg>
        <pc:grpChg chg="add 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27" creationId="{581081A6-2DCD-B7B3-B719-8E782524D3A7}"/>
          </ac:grpSpMkLst>
        </pc:grpChg>
        <pc:grpChg chg="add mod">
          <ac:chgData name="Francesco Serafini" userId="2491bc55-af7c-4fa9-b3c1-ebaeaf584a96" providerId="ADAL" clId="{CFE4B2DE-A973-C346-B58A-984159514568}" dt="2024-06-01T18:28:45.801" v="2484"/>
          <ac:grpSpMkLst>
            <pc:docMk/>
            <pc:sldMk cId="191447594" sldId="376"/>
            <ac:grpSpMk id="30" creationId="{7D0ABC30-3EA0-4790-435C-8DFAA535351F}"/>
          </ac:grpSpMkLst>
        </pc:grpChg>
        <pc:grpChg chg="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40" creationId="{375A8C2E-D982-C862-7884-E659037D21B5}"/>
          </ac:grpSpMkLst>
        </pc:grpChg>
        <pc:grpChg chg="del">
          <ac:chgData name="Francesco Serafini" userId="2491bc55-af7c-4fa9-b3c1-ebaeaf584a96" providerId="ADAL" clId="{CFE4B2DE-A973-C346-B58A-984159514568}" dt="2024-06-01T18:27:54.458" v="2475" actId="478"/>
          <ac:grpSpMkLst>
            <pc:docMk/>
            <pc:sldMk cId="191447594" sldId="376"/>
            <ac:grpSpMk id="41" creationId="{4ADB4D9F-73A4-38A6-F982-B3CDF1EFC5CA}"/>
          </ac:grpSpMkLst>
        </pc:grpChg>
        <pc:grpChg chg="add 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47" creationId="{0A22A1AC-68E8-2D64-2557-8C9B0A6FCE57}"/>
          </ac:grpSpMkLst>
        </pc:grpChg>
        <pc:grpChg chg="add 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50" creationId="{F1E2C5AB-2207-8167-62FD-DB8C9E59CDBF}"/>
          </ac:grpSpMkLst>
        </pc:grpChg>
        <pc:grpChg chg="add 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56" creationId="{F85F227E-58E1-45E1-470C-B16A75FEDAB6}"/>
          </ac:grpSpMkLst>
        </pc:grpChg>
        <pc:grpChg chg="add mod">
          <ac:chgData name="Francesco Serafini" userId="2491bc55-af7c-4fa9-b3c1-ebaeaf584a96" providerId="ADAL" clId="{CFE4B2DE-A973-C346-B58A-984159514568}" dt="2024-06-01T18:29:20.515" v="2490" actId="408"/>
          <ac:grpSpMkLst>
            <pc:docMk/>
            <pc:sldMk cId="191447594" sldId="376"/>
            <ac:grpSpMk id="57" creationId="{0131097A-95DC-A0CD-D470-C174D59926A7}"/>
          </ac:grpSpMkLst>
        </pc:grpChg>
        <pc:picChg chg="mod">
          <ac:chgData name="Francesco Serafini" userId="2491bc55-af7c-4fa9-b3c1-ebaeaf584a96" providerId="ADAL" clId="{CFE4B2DE-A973-C346-B58A-984159514568}" dt="2024-06-01T18:29:20.515" v="2490" actId="408"/>
          <ac:picMkLst>
            <pc:docMk/>
            <pc:sldMk cId="191447594" sldId="376"/>
            <ac:picMk id="10" creationId="{E7B3AB05-3CE4-7FE5-98F8-AEAD21F6C23D}"/>
          </ac:picMkLst>
        </pc:picChg>
        <pc:picChg chg="del">
          <ac:chgData name="Francesco Serafini" userId="2491bc55-af7c-4fa9-b3c1-ebaeaf584a96" providerId="ADAL" clId="{CFE4B2DE-A973-C346-B58A-984159514568}" dt="2024-06-01T18:27:54.458" v="2475" actId="478"/>
          <ac:picMkLst>
            <pc:docMk/>
            <pc:sldMk cId="191447594" sldId="376"/>
            <ac:picMk id="15" creationId="{229EBDB1-4224-8EEF-D495-F541DC073905}"/>
          </ac:picMkLst>
        </pc:picChg>
        <pc:picChg chg="mod">
          <ac:chgData name="Francesco Serafini" userId="2491bc55-af7c-4fa9-b3c1-ebaeaf584a96" providerId="ADAL" clId="{CFE4B2DE-A973-C346-B58A-984159514568}" dt="2024-06-01T18:29:20.515" v="2490" actId="408"/>
          <ac:picMkLst>
            <pc:docMk/>
            <pc:sldMk cId="191447594" sldId="376"/>
            <ac:picMk id="16" creationId="{F19165A7-E9ED-0BD5-3036-FD7D0BD31278}"/>
          </ac:picMkLst>
        </pc:picChg>
        <pc:picChg chg="add mod">
          <ac:chgData name="Francesco Serafini" userId="2491bc55-af7c-4fa9-b3c1-ebaeaf584a96" providerId="ADAL" clId="{CFE4B2DE-A973-C346-B58A-984159514568}" dt="2024-06-01T18:28:45.801" v="2484"/>
          <ac:picMkLst>
            <pc:docMk/>
            <pc:sldMk cId="191447594" sldId="376"/>
            <ac:picMk id="44" creationId="{6D6A4E58-0DDC-A4E0-9539-7021B757F1F8}"/>
          </ac:picMkLst>
        </pc:picChg>
        <pc:picChg chg="mod">
          <ac:chgData name="Francesco Serafini" userId="2491bc55-af7c-4fa9-b3c1-ebaeaf584a96" providerId="ADAL" clId="{CFE4B2DE-A973-C346-B58A-984159514568}" dt="2024-06-01T18:29:20.515" v="2490" actId="408"/>
          <ac:picMkLst>
            <pc:docMk/>
            <pc:sldMk cId="191447594" sldId="376"/>
            <ac:picMk id="52" creationId="{97124512-9751-CC54-0585-881B737A36A4}"/>
          </ac:picMkLst>
        </pc:picChg>
        <pc:picChg chg="add mod">
          <ac:chgData name="Francesco Serafini" userId="2491bc55-af7c-4fa9-b3c1-ebaeaf584a96" providerId="ADAL" clId="{CFE4B2DE-A973-C346-B58A-984159514568}" dt="2024-06-01T18:29:20.515" v="2490" actId="408"/>
          <ac:picMkLst>
            <pc:docMk/>
            <pc:sldMk cId="191447594" sldId="376"/>
            <ac:picMk id="54" creationId="{19450F91-ABD3-C87D-2709-519123DF22A0}"/>
          </ac:picMkLst>
        </pc:picChg>
      </pc:sldChg>
      <pc:sldChg chg="add del">
        <pc:chgData name="Francesco Serafini" userId="2491bc55-af7c-4fa9-b3c1-ebaeaf584a96" providerId="ADAL" clId="{CFE4B2DE-A973-C346-B58A-984159514568}" dt="2024-06-01T18:30:04.932" v="2493" actId="2890"/>
        <pc:sldMkLst>
          <pc:docMk/>
          <pc:sldMk cId="2774930299" sldId="377"/>
        </pc:sldMkLst>
      </pc:sldChg>
      <pc:sldChg chg="addSp modSp add mod setBg modAnim">
        <pc:chgData name="Francesco Serafini" userId="2491bc55-af7c-4fa9-b3c1-ebaeaf584a96" providerId="ADAL" clId="{CFE4B2DE-A973-C346-B58A-984159514568}" dt="2024-06-01T18:52:07.529" v="2847"/>
        <pc:sldMkLst>
          <pc:docMk/>
          <pc:sldMk cId="2990470294" sldId="377"/>
        </pc:sldMkLst>
        <pc:spChg chg="add mod">
          <ac:chgData name="Francesco Serafini" userId="2491bc55-af7c-4fa9-b3c1-ebaeaf584a96" providerId="ADAL" clId="{CFE4B2DE-A973-C346-B58A-984159514568}" dt="2024-06-01T18:50:08.645" v="2832" actId="1076"/>
          <ac:spMkLst>
            <pc:docMk/>
            <pc:sldMk cId="2990470294" sldId="377"/>
            <ac:spMk id="7" creationId="{E38AB8CC-37B5-C8A3-BCCD-16128F1815DD}"/>
          </ac:spMkLst>
        </pc:spChg>
      </pc:sldChg>
      <pc:sldChg chg="addSp modSp add mod ord">
        <pc:chgData name="Francesco Serafini" userId="2491bc55-af7c-4fa9-b3c1-ebaeaf584a96" providerId="ADAL" clId="{CFE4B2DE-A973-C346-B58A-984159514568}" dt="2024-06-02T10:30:15.607" v="2929" actId="20578"/>
        <pc:sldMkLst>
          <pc:docMk/>
          <pc:sldMk cId="3382634383" sldId="378"/>
        </pc:sldMkLst>
        <pc:spChg chg="mod">
          <ac:chgData name="Francesco Serafini" userId="2491bc55-af7c-4fa9-b3c1-ebaeaf584a96" providerId="ADAL" clId="{CFE4B2DE-A973-C346-B58A-984159514568}" dt="2024-06-01T18:51:06.631" v="2841" actId="14100"/>
          <ac:spMkLst>
            <pc:docMk/>
            <pc:sldMk cId="3382634383" sldId="378"/>
            <ac:spMk id="7" creationId="{E38AB8CC-37B5-C8A3-BCCD-16128F1815DD}"/>
          </ac:spMkLst>
        </pc:spChg>
        <pc:spChg chg="add mod">
          <ac:chgData name="Francesco Serafini" userId="2491bc55-af7c-4fa9-b3c1-ebaeaf584a96" providerId="ADAL" clId="{CFE4B2DE-A973-C346-B58A-984159514568}" dt="2024-06-01T18:51:04.281" v="2840" actId="14100"/>
          <ac:spMkLst>
            <pc:docMk/>
            <pc:sldMk cId="3382634383" sldId="378"/>
            <ac:spMk id="10" creationId="{7B8728D2-B65B-AFA2-C0E9-F0CB746065FC}"/>
          </ac:spMkLst>
        </pc:spChg>
      </pc:sldChg>
      <pc:sldChg chg="delSp modSp add mod">
        <pc:chgData name="Francesco Serafini" userId="2491bc55-af7c-4fa9-b3c1-ebaeaf584a96" providerId="ADAL" clId="{CFE4B2DE-A973-C346-B58A-984159514568}" dt="2024-06-01T18:51:29.731" v="2845" actId="14100"/>
        <pc:sldMkLst>
          <pc:docMk/>
          <pc:sldMk cId="4238979124" sldId="379"/>
        </pc:sldMkLst>
        <pc:spChg chg="del">
          <ac:chgData name="Francesco Serafini" userId="2491bc55-af7c-4fa9-b3c1-ebaeaf584a96" providerId="ADAL" clId="{CFE4B2DE-A973-C346-B58A-984159514568}" dt="2024-06-01T18:51:26.497" v="2844" actId="478"/>
          <ac:spMkLst>
            <pc:docMk/>
            <pc:sldMk cId="4238979124" sldId="379"/>
            <ac:spMk id="7" creationId="{E38AB8CC-37B5-C8A3-BCCD-16128F1815DD}"/>
          </ac:spMkLst>
        </pc:spChg>
        <pc:spChg chg="mod">
          <ac:chgData name="Francesco Serafini" userId="2491bc55-af7c-4fa9-b3c1-ebaeaf584a96" providerId="ADAL" clId="{CFE4B2DE-A973-C346-B58A-984159514568}" dt="2024-06-01T18:51:29.731" v="2845" actId="14100"/>
          <ac:spMkLst>
            <pc:docMk/>
            <pc:sldMk cId="4238979124" sldId="379"/>
            <ac:spMk id="10" creationId="{7B8728D2-B65B-AFA2-C0E9-F0CB746065FC}"/>
          </ac:spMkLst>
        </pc:spChg>
      </pc:sldChg>
    </pc:docChg>
  </pc:docChgLst>
  <pc:docChgLst>
    <pc:chgData name="Francesco Serafini" userId="2491bc55-af7c-4fa9-b3c1-ebaeaf584a96" providerId="ADAL" clId="{CF62DBBC-7D1F-174B-9531-7ADB6D93A3D9}"/>
    <pc:docChg chg="undo redo custSel addSld delSld modSld sldOrd addSection delSection modSection">
      <pc:chgData name="Francesco Serafini" userId="2491bc55-af7c-4fa9-b3c1-ebaeaf584a96" providerId="ADAL" clId="{CF62DBBC-7D1F-174B-9531-7ADB6D93A3D9}" dt="2023-12-03T11:32:05.480" v="6942" actId="20577"/>
      <pc:docMkLst>
        <pc:docMk/>
      </pc:docMkLst>
      <pc:sldChg chg="modSp mod modTransition">
        <pc:chgData name="Francesco Serafini" userId="2491bc55-af7c-4fa9-b3c1-ebaeaf584a96" providerId="ADAL" clId="{CF62DBBC-7D1F-174B-9531-7ADB6D93A3D9}" dt="2023-12-03T10:46:33.905" v="6241" actId="1035"/>
        <pc:sldMkLst>
          <pc:docMk/>
          <pc:sldMk cId="1942498017" sldId="256"/>
        </pc:sldMkLst>
        <pc:spChg chg="mod">
          <ac:chgData name="Francesco Serafini" userId="2491bc55-af7c-4fa9-b3c1-ebaeaf584a96" providerId="ADAL" clId="{CF62DBBC-7D1F-174B-9531-7ADB6D93A3D9}" dt="2023-12-03T10:46:33.905" v="6241" actId="1035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CF62DBBC-7D1F-174B-9531-7ADB6D93A3D9}" dt="2023-12-03T10:46:05.227" v="6175" actId="20577"/>
          <ac:spMkLst>
            <pc:docMk/>
            <pc:sldMk cId="1942498017" sldId="256"/>
            <ac:spMk id="3" creationId="{694EF8B4-4091-9807-770F-2401E6271ACB}"/>
          </ac:spMkLst>
        </pc:spChg>
        <pc:picChg chg="mod">
          <ac:chgData name="Francesco Serafini" userId="2491bc55-af7c-4fa9-b3c1-ebaeaf584a96" providerId="ADAL" clId="{CF62DBBC-7D1F-174B-9531-7ADB6D93A3D9}" dt="2023-12-03T10:46:17.117" v="6176" actId="14100"/>
          <ac:picMkLst>
            <pc:docMk/>
            <pc:sldMk cId="1942498017" sldId="256"/>
            <ac:picMk id="4" creationId="{1CB361FA-A084-140F-DC2F-7174A5B7C8F1}"/>
          </ac:picMkLst>
        </pc:picChg>
      </pc:sldChg>
      <pc:sldChg chg="addSp delSp modSp del mod">
        <pc:chgData name="Francesco Serafini" userId="2491bc55-af7c-4fa9-b3c1-ebaeaf584a96" providerId="ADAL" clId="{CF62DBBC-7D1F-174B-9531-7ADB6D93A3D9}" dt="2023-12-02T16:05:04.623" v="49" actId="2696"/>
        <pc:sldMkLst>
          <pc:docMk/>
          <pc:sldMk cId="411919659" sldId="258"/>
        </pc:sldMkLst>
        <pc:spChg chg="mod">
          <ac:chgData name="Francesco Serafini" userId="2491bc55-af7c-4fa9-b3c1-ebaeaf584a96" providerId="ADAL" clId="{CF62DBBC-7D1F-174B-9531-7ADB6D93A3D9}" dt="2023-12-02T16:03:21.655" v="41" actId="20577"/>
          <ac:spMkLst>
            <pc:docMk/>
            <pc:sldMk cId="411919659" sldId="258"/>
            <ac:spMk id="2" creationId="{794E944C-06A1-CA45-F0C5-32DEBF4C848F}"/>
          </ac:spMkLst>
        </pc:spChg>
        <pc:spChg chg="del">
          <ac:chgData name="Francesco Serafini" userId="2491bc55-af7c-4fa9-b3c1-ebaeaf584a96" providerId="ADAL" clId="{CF62DBBC-7D1F-174B-9531-7ADB6D93A3D9}" dt="2023-12-02T16:03:37.377" v="45" actId="478"/>
          <ac:spMkLst>
            <pc:docMk/>
            <pc:sldMk cId="411919659" sldId="258"/>
            <ac:spMk id="3" creationId="{7F236DF3-C87B-C3A0-FD1D-0E2B021D348C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4" creationId="{0933ACAE-585A-6B14-BE55-AF03DB8BCC5A}"/>
          </ac:spMkLst>
        </pc:spChg>
        <pc:spChg chg="del">
          <ac:chgData name="Francesco Serafini" userId="2491bc55-af7c-4fa9-b3c1-ebaeaf584a96" providerId="ADAL" clId="{CF62DBBC-7D1F-174B-9531-7ADB6D93A3D9}" dt="2023-12-02T16:03:35.577" v="44" actId="478"/>
          <ac:spMkLst>
            <pc:docMk/>
            <pc:sldMk cId="411919659" sldId="258"/>
            <ac:spMk id="5" creationId="{F76D7AFC-9D68-4B97-6536-1698D3AC8FA2}"/>
          </ac:spMkLst>
        </pc:spChg>
        <pc:spChg chg="del">
          <ac:chgData name="Francesco Serafini" userId="2491bc55-af7c-4fa9-b3c1-ebaeaf584a96" providerId="ADAL" clId="{CF62DBBC-7D1F-174B-9531-7ADB6D93A3D9}" dt="2023-12-02T16:03:38.333" v="46" actId="478"/>
          <ac:spMkLst>
            <pc:docMk/>
            <pc:sldMk cId="411919659" sldId="258"/>
            <ac:spMk id="6" creationId="{ABBD179F-6911-68C6-2638-7361941DBA12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7" creationId="{F0F5F408-0702-E2E3-1B21-12B68BE471ED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0" creationId="{455EC395-C82C-9A8D-1A26-C8EEE51B3187}"/>
          </ac:spMkLst>
        </pc:spChg>
        <pc:spChg chg="del">
          <ac:chgData name="Francesco Serafini" userId="2491bc55-af7c-4fa9-b3c1-ebaeaf584a96" providerId="ADAL" clId="{CF62DBBC-7D1F-174B-9531-7ADB6D93A3D9}" dt="2023-12-02T16:03:32.174" v="43" actId="478"/>
          <ac:spMkLst>
            <pc:docMk/>
            <pc:sldMk cId="411919659" sldId="258"/>
            <ac:spMk id="11" creationId="{CDC50DF9-A788-341D-47E5-6A91C8F1FA53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2" creationId="{2D073C29-957C-5FAF-0DB3-09B3E1E31713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3" creationId="{5A9E1DE1-4810-527D-FC1F-7914117FE2B3}"/>
          </ac:spMkLst>
        </pc:spChg>
        <pc:spChg chg="del">
          <ac:chgData name="Francesco Serafini" userId="2491bc55-af7c-4fa9-b3c1-ebaeaf584a96" providerId="ADAL" clId="{CF62DBBC-7D1F-174B-9531-7ADB6D93A3D9}" dt="2023-12-02T16:03:40.004" v="47" actId="478"/>
          <ac:spMkLst>
            <pc:docMk/>
            <pc:sldMk cId="411919659" sldId="258"/>
            <ac:spMk id="14" creationId="{A62D251E-36F0-28EC-15DD-BF60A87D1580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5" creationId="{BA6047F1-AA11-92E5-4532-C7A92C010C27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6" creationId="{CF773577-0D6E-B902-CF4B-412872E44DB3}"/>
          </ac:spMkLst>
        </pc:spChg>
        <pc:spChg chg="del">
          <ac:chgData name="Francesco Serafini" userId="2491bc55-af7c-4fa9-b3c1-ebaeaf584a96" providerId="ADAL" clId="{CF62DBBC-7D1F-174B-9531-7ADB6D93A3D9}" dt="2023-12-02T16:03:28.394" v="42" actId="478"/>
          <ac:spMkLst>
            <pc:docMk/>
            <pc:sldMk cId="411919659" sldId="258"/>
            <ac:spMk id="17" creationId="{4A8AB0CE-A547-4CFE-5E79-C151CD44FEE5}"/>
          </ac:spMkLst>
        </pc:spChg>
        <pc:graphicFrameChg chg="add modGraphic">
          <ac:chgData name="Francesco Serafini" userId="2491bc55-af7c-4fa9-b3c1-ebaeaf584a96" providerId="ADAL" clId="{CF62DBBC-7D1F-174B-9531-7ADB6D93A3D9}" dt="2023-12-02T16:03:50.212" v="48" actId="1032"/>
          <ac:graphicFrameMkLst>
            <pc:docMk/>
            <pc:sldMk cId="411919659" sldId="258"/>
            <ac:graphicFrameMk id="8" creationId="{0AC92F98-C867-788D-B9BD-6F1EF790002B}"/>
          </ac:graphicFrameMkLst>
        </pc:graphicFrameChg>
        <pc:picChg chg="del mod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9" creationId="{57838B0A-7BBA-19B6-8A2B-0F427E19EA90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19" creationId="{48965853-B77E-C395-9C64-CDC1DB95C26C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21" creationId="{C28DD366-3F7B-7348-8D78-27C6F147D566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23" creationId="{F959E1AE-15D6-51DA-B33F-5D1AB467ACCA}"/>
          </ac:picMkLst>
        </pc:picChg>
        <pc:picChg chg="del">
          <ac:chgData name="Francesco Serafini" userId="2491bc55-af7c-4fa9-b3c1-ebaeaf584a96" providerId="ADAL" clId="{CF62DBBC-7D1F-174B-9531-7ADB6D93A3D9}" dt="2023-12-02T16:03:28.394" v="42" actId="478"/>
          <ac:picMkLst>
            <pc:docMk/>
            <pc:sldMk cId="411919659" sldId="258"/>
            <ac:picMk id="25" creationId="{EF7FA371-C048-DB9B-DC1E-8804B0434112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4030196996" sldId="259"/>
        </pc:sldMkLst>
      </pc:sldChg>
      <pc:sldChg chg="addSp delSp modSp mod modTransition">
        <pc:chgData name="Francesco Serafini" userId="2491bc55-af7c-4fa9-b3c1-ebaeaf584a96" providerId="ADAL" clId="{CF62DBBC-7D1F-174B-9531-7ADB6D93A3D9}" dt="2023-12-03T10:44:34.473" v="6156" actId="20577"/>
        <pc:sldMkLst>
          <pc:docMk/>
          <pc:sldMk cId="440950020" sldId="263"/>
        </pc:sldMkLst>
        <pc:spChg chg="mod topLvl">
          <ac:chgData name="Francesco Serafini" userId="2491bc55-af7c-4fa9-b3c1-ebaeaf584a96" providerId="ADAL" clId="{CF62DBBC-7D1F-174B-9531-7ADB6D93A3D9}" dt="2023-12-02T21:25:06.949" v="3273" actId="465"/>
          <ac:spMkLst>
            <pc:docMk/>
            <pc:sldMk cId="440950020" sldId="263"/>
            <ac:spMk id="2" creationId="{2CD195EE-CC28-4B1E-A9D2-DBA118E04F1D}"/>
          </ac:spMkLst>
        </pc:spChg>
        <pc:spChg chg="topLvl">
          <ac:chgData name="Francesco Serafini" userId="2491bc55-af7c-4fa9-b3c1-ebaeaf584a96" providerId="ADAL" clId="{CF62DBBC-7D1F-174B-9531-7ADB6D93A3D9}" dt="2023-12-02T21:20:42.504" v="3222" actId="165"/>
          <ac:spMkLst>
            <pc:docMk/>
            <pc:sldMk cId="440950020" sldId="263"/>
            <ac:spMk id="3" creationId="{A8E2CB40-4D55-4023-BAE2-258C74F82494}"/>
          </ac:spMkLst>
        </pc:spChg>
        <pc:spChg chg="mod">
          <ac:chgData name="Francesco Serafini" userId="2491bc55-af7c-4fa9-b3c1-ebaeaf584a96" providerId="ADAL" clId="{CF62DBBC-7D1F-174B-9531-7ADB6D93A3D9}" dt="2023-12-03T10:44:34.473" v="6156" actId="20577"/>
          <ac:spMkLst>
            <pc:docMk/>
            <pc:sldMk cId="440950020" sldId="263"/>
            <ac:spMk id="5" creationId="{91B173D1-FEDE-4E7D-D5E9-471911F9CA5D}"/>
          </ac:spMkLst>
        </pc:spChg>
        <pc:spChg chg="topLvl">
          <ac:chgData name="Francesco Serafini" userId="2491bc55-af7c-4fa9-b3c1-ebaeaf584a96" providerId="ADAL" clId="{CF62DBBC-7D1F-174B-9531-7ADB6D93A3D9}" dt="2023-12-02T21:20:37.647" v="3221" actId="165"/>
          <ac:spMkLst>
            <pc:docMk/>
            <pc:sldMk cId="440950020" sldId="263"/>
            <ac:spMk id="15" creationId="{E41B7FE2-FC09-4029-94F2-A914D389643F}"/>
          </ac:spMkLst>
        </pc:spChg>
        <pc:spChg chg="mod topLvl">
          <ac:chgData name="Francesco Serafini" userId="2491bc55-af7c-4fa9-b3c1-ebaeaf584a96" providerId="ADAL" clId="{CF62DBBC-7D1F-174B-9531-7ADB6D93A3D9}" dt="2023-12-03T09:31:37.201" v="5206" actId="790"/>
          <ac:spMkLst>
            <pc:docMk/>
            <pc:sldMk cId="440950020" sldId="263"/>
            <ac:spMk id="34" creationId="{E7B909B4-E189-49B1-A9F4-CCBA68208E21}"/>
          </ac:spMkLst>
        </pc:spChg>
        <pc:spChg chg="mod topLvl">
          <ac:chgData name="Francesco Serafini" userId="2491bc55-af7c-4fa9-b3c1-ebaeaf584a96" providerId="ADAL" clId="{CF62DBBC-7D1F-174B-9531-7ADB6D93A3D9}" dt="2023-12-02T21:25:23.288" v="3329" actId="1036"/>
          <ac:spMkLst>
            <pc:docMk/>
            <pc:sldMk cId="440950020" sldId="263"/>
            <ac:spMk id="35" creationId="{99CEFB61-BB5A-4FE1-AE48-ACEEBFB58D88}"/>
          </ac:spMkLst>
        </pc:spChg>
        <pc:spChg chg="mod topLvl">
          <ac:chgData name="Francesco Serafini" userId="2491bc55-af7c-4fa9-b3c1-ebaeaf584a96" providerId="ADAL" clId="{CF62DBBC-7D1F-174B-9531-7ADB6D93A3D9}" dt="2023-12-02T21:25:06.949" v="3273" actId="465"/>
          <ac:spMkLst>
            <pc:docMk/>
            <pc:sldMk cId="440950020" sldId="263"/>
            <ac:spMk id="40" creationId="{8257F516-C981-4367-8A6C-9487B5737A53}"/>
          </ac:spMkLst>
        </pc:spChg>
        <pc:spChg chg="topLvl">
          <ac:chgData name="Francesco Serafini" userId="2491bc55-af7c-4fa9-b3c1-ebaeaf584a96" providerId="ADAL" clId="{CF62DBBC-7D1F-174B-9531-7ADB6D93A3D9}" dt="2023-12-02T21:23:22.673" v="3260" actId="165"/>
          <ac:spMkLst>
            <pc:docMk/>
            <pc:sldMk cId="440950020" sldId="263"/>
            <ac:spMk id="41" creationId="{9A6D7430-2BD2-4FB7-8590-54FA0D72FA66}"/>
          </ac:spMkLst>
        </pc:spChg>
        <pc:spChg chg="del">
          <ac:chgData name="Francesco Serafini" userId="2491bc55-af7c-4fa9-b3c1-ebaeaf584a96" providerId="ADAL" clId="{CF62DBBC-7D1F-174B-9531-7ADB6D93A3D9}" dt="2023-12-02T21:18:58.099" v="3214" actId="478"/>
          <ac:spMkLst>
            <pc:docMk/>
            <pc:sldMk cId="440950020" sldId="263"/>
            <ac:spMk id="43" creationId="{334F3852-5DDF-4658-80E5-6E759BD7E5C7}"/>
          </ac:spMkLst>
        </pc:spChg>
        <pc:spChg chg="del">
          <ac:chgData name="Francesco Serafini" userId="2491bc55-af7c-4fa9-b3c1-ebaeaf584a96" providerId="ADAL" clId="{CF62DBBC-7D1F-174B-9531-7ADB6D93A3D9}" dt="2023-12-02T21:18:58.099" v="3214" actId="478"/>
          <ac:spMkLst>
            <pc:docMk/>
            <pc:sldMk cId="440950020" sldId="263"/>
            <ac:spMk id="44" creationId="{B2CF12A1-1F5B-49A8-8B54-C36507C6031A}"/>
          </ac:spMkLst>
        </pc:spChg>
        <pc:grpChg chg="del topLvl">
          <ac:chgData name="Francesco Serafini" userId="2491bc55-af7c-4fa9-b3c1-ebaeaf584a96" providerId="ADAL" clId="{CF62DBBC-7D1F-174B-9531-7ADB6D93A3D9}" dt="2023-12-02T21:23:22.673" v="3260" actId="165"/>
          <ac:grpSpMkLst>
            <pc:docMk/>
            <pc:sldMk cId="440950020" sldId="263"/>
            <ac:grpSpMk id="8" creationId="{267D05A3-0689-4A21-BB02-42289163B291}"/>
          </ac:grpSpMkLst>
        </pc:grpChg>
        <pc:grpChg chg="del topLvl">
          <ac:chgData name="Francesco Serafini" userId="2491bc55-af7c-4fa9-b3c1-ebaeaf584a96" providerId="ADAL" clId="{CF62DBBC-7D1F-174B-9531-7ADB6D93A3D9}" dt="2023-12-02T21:20:42.504" v="3222" actId="165"/>
          <ac:grpSpMkLst>
            <pc:docMk/>
            <pc:sldMk cId="440950020" sldId="263"/>
            <ac:grpSpMk id="9" creationId="{19C5AFAF-302D-4175-BAA5-0D59B47791F5}"/>
          </ac:grpSpMkLst>
        </pc:grpChg>
        <pc:grpChg chg="del">
          <ac:chgData name="Francesco Serafini" userId="2491bc55-af7c-4fa9-b3c1-ebaeaf584a96" providerId="ADAL" clId="{CF62DBBC-7D1F-174B-9531-7ADB6D93A3D9}" dt="2023-12-02T21:18:58.099" v="3214" actId="478"/>
          <ac:grpSpMkLst>
            <pc:docMk/>
            <pc:sldMk cId="440950020" sldId="263"/>
            <ac:grpSpMk id="10" creationId="{B558AB57-7AC9-4E17-A96E-4BCF930360F4}"/>
          </ac:grpSpMkLst>
        </pc:grpChg>
        <pc:grpChg chg="del topLvl">
          <ac:chgData name="Francesco Serafini" userId="2491bc55-af7c-4fa9-b3c1-ebaeaf584a96" providerId="ADAL" clId="{CF62DBBC-7D1F-174B-9531-7ADB6D93A3D9}" dt="2023-12-02T21:21:00.511" v="3223" actId="165"/>
          <ac:grpSpMkLst>
            <pc:docMk/>
            <pc:sldMk cId="440950020" sldId="263"/>
            <ac:grpSpMk id="11" creationId="{FBF543F5-B645-441C-AE38-39765A6FB310}"/>
          </ac:grpSpMkLst>
        </pc:grpChg>
        <pc:grpChg chg="add">
          <ac:chgData name="Francesco Serafini" userId="2491bc55-af7c-4fa9-b3c1-ebaeaf584a96" providerId="ADAL" clId="{CF62DBBC-7D1F-174B-9531-7ADB6D93A3D9}" dt="2023-12-02T21:26:25.456" v="3349" actId="164"/>
          <ac:grpSpMkLst>
            <pc:docMk/>
            <pc:sldMk cId="440950020" sldId="263"/>
            <ac:grpSpMk id="13" creationId="{C4F65A7F-950A-757E-2430-6C89F57F2091}"/>
          </ac:grpSpMkLst>
        </pc:grpChg>
        <pc:grpChg chg="del">
          <ac:chgData name="Francesco Serafini" userId="2491bc55-af7c-4fa9-b3c1-ebaeaf584a96" providerId="ADAL" clId="{CF62DBBC-7D1F-174B-9531-7ADB6D93A3D9}" dt="2023-12-02T21:18:58.099" v="3214" actId="478"/>
          <ac:grpSpMkLst>
            <pc:docMk/>
            <pc:sldMk cId="440950020" sldId="263"/>
            <ac:grpSpMk id="14" creationId="{D0A29E2D-D505-4A43-9165-BD010B501CBE}"/>
          </ac:grpSpMkLst>
        </pc:grpChg>
        <pc:grpChg chg="del">
          <ac:chgData name="Francesco Serafini" userId="2491bc55-af7c-4fa9-b3c1-ebaeaf584a96" providerId="ADAL" clId="{CF62DBBC-7D1F-174B-9531-7ADB6D93A3D9}" dt="2023-12-02T21:20:37.647" v="3221" actId="165"/>
          <ac:grpSpMkLst>
            <pc:docMk/>
            <pc:sldMk cId="440950020" sldId="263"/>
            <ac:grpSpMk id="16" creationId="{1DB62E6C-9774-4D38-816F-6027FF08BD28}"/>
          </ac:grpSpMkLst>
        </pc:grpChg>
        <pc:picChg chg="del">
          <ac:chgData name="Francesco Serafini" userId="2491bc55-af7c-4fa9-b3c1-ebaeaf584a96" providerId="ADAL" clId="{CF62DBBC-7D1F-174B-9531-7ADB6D93A3D9}" dt="2023-12-02T21:19:05.293" v="3216" actId="478"/>
          <ac:picMkLst>
            <pc:docMk/>
            <pc:sldMk cId="440950020" sldId="263"/>
            <ac:picMk id="6" creationId="{3F52AD08-73E2-4671-877D-8A40D647E005}"/>
          </ac:picMkLst>
        </pc:picChg>
        <pc:picChg chg="add mod">
          <ac:chgData name="Francesco Serafini" userId="2491bc55-af7c-4fa9-b3c1-ebaeaf584a96" providerId="ADAL" clId="{CF62DBBC-7D1F-174B-9531-7ADB6D93A3D9}" dt="2023-12-02T21:21:13.929" v="3225" actId="12788"/>
          <ac:picMkLst>
            <pc:docMk/>
            <pc:sldMk cId="440950020" sldId="263"/>
            <ac:picMk id="12" creationId="{172F4E9F-B2A4-7F55-1779-D883C23FA02C}"/>
          </ac:picMkLst>
        </pc:picChg>
        <pc:picChg chg="mod topLvl">
          <ac:chgData name="Francesco Serafini" userId="2491bc55-af7c-4fa9-b3c1-ebaeaf584a96" providerId="ADAL" clId="{CF62DBBC-7D1F-174B-9531-7ADB6D93A3D9}" dt="2023-12-02T21:21:13.929" v="3225" actId="12788"/>
          <ac:picMkLst>
            <pc:docMk/>
            <pc:sldMk cId="440950020" sldId="263"/>
            <ac:picMk id="52" creationId="{EE664BF3-4BF7-46CA-8B19-A3C23BD0814F}"/>
          </ac:picMkLst>
        </pc:picChg>
        <pc:picChg chg="mod topLvl">
          <ac:chgData name="Francesco Serafini" userId="2491bc55-af7c-4fa9-b3c1-ebaeaf584a96" providerId="ADAL" clId="{CF62DBBC-7D1F-174B-9531-7ADB6D93A3D9}" dt="2023-12-02T21:25:23.288" v="3329" actId="1036"/>
          <ac:picMkLst>
            <pc:docMk/>
            <pc:sldMk cId="440950020" sldId="263"/>
            <ac:picMk id="54" creationId="{6D298489-777F-41AE-A809-B52A9FFD4441}"/>
          </ac:picMkLst>
        </pc:picChg>
        <pc:picChg chg="del">
          <ac:chgData name="Francesco Serafini" userId="2491bc55-af7c-4fa9-b3c1-ebaeaf584a96" providerId="ADAL" clId="{CF62DBBC-7D1F-174B-9531-7ADB6D93A3D9}" dt="2023-12-02T21:19:02.591" v="3215" actId="478"/>
          <ac:picMkLst>
            <pc:docMk/>
            <pc:sldMk cId="440950020" sldId="263"/>
            <ac:picMk id="71" creationId="{8D6E0BF3-0F5C-4F6B-8B27-063E025DC962}"/>
          </ac:picMkLst>
        </pc:picChg>
        <pc:picChg chg="topLvl">
          <ac:chgData name="Francesco Serafini" userId="2491bc55-af7c-4fa9-b3c1-ebaeaf584a96" providerId="ADAL" clId="{CF62DBBC-7D1F-174B-9531-7ADB6D93A3D9}" dt="2023-12-02T21:20:37.647" v="3221" actId="165"/>
          <ac:picMkLst>
            <pc:docMk/>
            <pc:sldMk cId="440950020" sldId="263"/>
            <ac:picMk id="73" creationId="{351B73FB-6AFE-46E5-926D-280ADAE45D02}"/>
          </ac:picMkLst>
        </pc:picChg>
      </pc:sldChg>
      <pc:sldChg chg="ord modTransition">
        <pc:chgData name="Francesco Serafini" userId="2491bc55-af7c-4fa9-b3c1-ebaeaf584a96" providerId="ADAL" clId="{CF62DBBC-7D1F-174B-9531-7ADB6D93A3D9}" dt="2023-12-02T23:54:34.733" v="5036"/>
        <pc:sldMkLst>
          <pc:docMk/>
          <pc:sldMk cId="362735146" sldId="265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1448819449" sldId="269"/>
        </pc:sldMkLst>
      </pc:sldChg>
      <pc:sldChg chg="addSp delSp modSp mod modTransition">
        <pc:chgData name="Francesco Serafini" userId="2491bc55-af7c-4fa9-b3c1-ebaeaf584a96" providerId="ADAL" clId="{CF62DBBC-7D1F-174B-9531-7ADB6D93A3D9}" dt="2023-12-03T10:43:13.220" v="6121"/>
        <pc:sldMkLst>
          <pc:docMk/>
          <pc:sldMk cId="359548036" sldId="272"/>
        </pc:sldMkLst>
        <pc:spChg chg="del">
          <ac:chgData name="Francesco Serafini" userId="2491bc55-af7c-4fa9-b3c1-ebaeaf584a96" providerId="ADAL" clId="{CF62DBBC-7D1F-174B-9531-7ADB6D93A3D9}" dt="2023-12-02T16:24:19.623" v="590" actId="478"/>
          <ac:spMkLst>
            <pc:docMk/>
            <pc:sldMk cId="359548036" sldId="272"/>
            <ac:spMk id="2" creationId="{794E944C-06A1-CA45-F0C5-32DEBF4C848F}"/>
          </ac:spMkLst>
        </pc:spChg>
        <pc:spChg chg="mod">
          <ac:chgData name="Francesco Serafini" userId="2491bc55-af7c-4fa9-b3c1-ebaeaf584a96" providerId="ADAL" clId="{CF62DBBC-7D1F-174B-9531-7ADB6D93A3D9}" dt="2023-12-02T17:32:07.873" v="1534" actId="207"/>
          <ac:spMkLst>
            <pc:docMk/>
            <pc:sldMk cId="359548036" sldId="272"/>
            <ac:spMk id="6" creationId="{839E88C1-D19B-EAC1-4F81-DEFA2533ED7E}"/>
          </ac:spMkLst>
        </pc:spChg>
        <pc:spChg chg="mod">
          <ac:chgData name="Francesco Serafini" userId="2491bc55-af7c-4fa9-b3c1-ebaeaf584a96" providerId="ADAL" clId="{CF62DBBC-7D1F-174B-9531-7ADB6D93A3D9}" dt="2023-12-02T17:32:01.582" v="1533" actId="2085"/>
          <ac:spMkLst>
            <pc:docMk/>
            <pc:sldMk cId="359548036" sldId="272"/>
            <ac:spMk id="7" creationId="{F6355C87-9E03-E62E-3144-8A62A73823DF}"/>
          </ac:spMkLst>
        </pc:spChg>
        <pc:spChg chg="mod">
          <ac:chgData name="Francesco Serafini" userId="2491bc55-af7c-4fa9-b3c1-ebaeaf584a96" providerId="ADAL" clId="{CF62DBBC-7D1F-174B-9531-7ADB6D93A3D9}" dt="2023-12-02T17:32:01.096" v="1532" actId="2085"/>
          <ac:spMkLst>
            <pc:docMk/>
            <pc:sldMk cId="359548036" sldId="272"/>
            <ac:spMk id="8" creationId="{882647E0-8234-3066-732B-A533B50022D3}"/>
          </ac:spMkLst>
        </pc:spChg>
        <pc:spChg chg="mod">
          <ac:chgData name="Francesco Serafini" userId="2491bc55-af7c-4fa9-b3c1-ebaeaf584a96" providerId="ADAL" clId="{CF62DBBC-7D1F-174B-9531-7ADB6D93A3D9}" dt="2023-12-02T23:58:09.416" v="5063" actId="14100"/>
          <ac:spMkLst>
            <pc:docMk/>
            <pc:sldMk cId="359548036" sldId="272"/>
            <ac:spMk id="15" creationId="{5A791668-5CB7-7077-FEC6-94C217046DD0}"/>
          </ac:spMkLst>
        </pc:spChg>
        <pc:spChg chg="add mod">
          <ac:chgData name="Francesco Serafini" userId="2491bc55-af7c-4fa9-b3c1-ebaeaf584a96" providerId="ADAL" clId="{CF62DBBC-7D1F-174B-9531-7ADB6D93A3D9}" dt="2023-12-02T16:24:28.469" v="617" actId="20577"/>
          <ac:spMkLst>
            <pc:docMk/>
            <pc:sldMk cId="359548036" sldId="272"/>
            <ac:spMk id="16" creationId="{007918DE-294D-B1E4-A0A9-6BA9FD53942C}"/>
          </ac:spMkLst>
        </pc:spChg>
        <pc:spChg chg="mod">
          <ac:chgData name="Francesco Serafini" userId="2491bc55-af7c-4fa9-b3c1-ebaeaf584a96" providerId="ADAL" clId="{CF62DBBC-7D1F-174B-9531-7ADB6D93A3D9}" dt="2023-12-03T10:40:00.942" v="5991"/>
          <ac:spMkLst>
            <pc:docMk/>
            <pc:sldMk cId="359548036" sldId="272"/>
            <ac:spMk id="17" creationId="{618ED9D4-7818-9399-DFCB-0903B98E2D63}"/>
          </ac:spMkLst>
        </pc:spChg>
        <pc:spChg chg="add del mod">
          <ac:chgData name="Francesco Serafini" userId="2491bc55-af7c-4fa9-b3c1-ebaeaf584a96" providerId="ADAL" clId="{CF62DBBC-7D1F-174B-9531-7ADB6D93A3D9}" dt="2023-12-02T16:24:20.971" v="591" actId="478"/>
          <ac:spMkLst>
            <pc:docMk/>
            <pc:sldMk cId="359548036" sldId="272"/>
            <ac:spMk id="18" creationId="{80FA4FEC-1C42-9417-DF73-039D1A2304FC}"/>
          </ac:spMkLst>
        </pc:spChg>
        <pc:spChg chg="mod">
          <ac:chgData name="Francesco Serafini" userId="2491bc55-af7c-4fa9-b3c1-ebaeaf584a96" providerId="ADAL" clId="{CF62DBBC-7D1F-174B-9531-7ADB6D93A3D9}" dt="2023-12-02T23:58:05.132" v="5062" actId="14100"/>
          <ac:spMkLst>
            <pc:docMk/>
            <pc:sldMk cId="359548036" sldId="272"/>
            <ac:spMk id="23" creationId="{EA8648AE-6C35-F22F-3160-EC34FB35B336}"/>
          </ac:spMkLst>
        </pc:spChg>
        <pc:spChg chg="mod">
          <ac:chgData name="Francesco Serafini" userId="2491bc55-af7c-4fa9-b3c1-ebaeaf584a96" providerId="ADAL" clId="{CF62DBBC-7D1F-174B-9531-7ADB6D93A3D9}" dt="2023-12-02T23:57:59.535" v="5061" actId="14100"/>
          <ac:spMkLst>
            <pc:docMk/>
            <pc:sldMk cId="359548036" sldId="272"/>
            <ac:spMk id="24" creationId="{4E43821F-42E7-EC65-B02E-02F6B38DD5E6}"/>
          </ac:spMkLst>
        </pc:spChg>
        <pc:spChg chg="mod">
          <ac:chgData name="Francesco Serafini" userId="2491bc55-af7c-4fa9-b3c1-ebaeaf584a96" providerId="ADAL" clId="{CF62DBBC-7D1F-174B-9531-7ADB6D93A3D9}" dt="2023-12-03T10:41:41.274" v="6038" actId="408"/>
          <ac:spMkLst>
            <pc:docMk/>
            <pc:sldMk cId="359548036" sldId="272"/>
            <ac:spMk id="26" creationId="{9D564FFB-3419-D1BE-081F-8798209D9BC6}"/>
          </ac:spMkLst>
        </pc:spChg>
        <pc:spChg chg="mod">
          <ac:chgData name="Francesco Serafini" userId="2491bc55-af7c-4fa9-b3c1-ebaeaf584a96" providerId="ADAL" clId="{CF62DBBC-7D1F-174B-9531-7ADB6D93A3D9}" dt="2023-12-03T10:43:13.220" v="6121"/>
          <ac:spMkLst>
            <pc:docMk/>
            <pc:sldMk cId="359548036" sldId="272"/>
            <ac:spMk id="29" creationId="{CFE245A4-CCF8-F716-3020-0EDFEE6C097A}"/>
          </ac:spMkLst>
        </pc:spChg>
        <pc:grpChg chg="add del mod">
          <ac:chgData name="Francesco Serafini" userId="2491bc55-af7c-4fa9-b3c1-ebaeaf584a96" providerId="ADAL" clId="{CF62DBBC-7D1F-174B-9531-7ADB6D93A3D9}" dt="2023-12-03T10:40:57.591" v="6032" actId="478"/>
          <ac:grpSpMkLst>
            <pc:docMk/>
            <pc:sldMk cId="359548036" sldId="272"/>
            <ac:grpSpMk id="2" creationId="{AFCC4F76-0AF4-97CB-0813-6493645B8843}"/>
          </ac:grpSpMkLst>
        </pc:grpChg>
        <pc:grpChg chg="mod">
          <ac:chgData name="Francesco Serafini" userId="2491bc55-af7c-4fa9-b3c1-ebaeaf584a96" providerId="ADAL" clId="{CF62DBBC-7D1F-174B-9531-7ADB6D93A3D9}" dt="2023-12-03T10:31:33.006" v="5911" actId="1035"/>
          <ac:grpSpMkLst>
            <pc:docMk/>
            <pc:sldMk cId="359548036" sldId="272"/>
            <ac:grpSpMk id="3" creationId="{B927F63B-4436-54DE-B19D-78F277F6F06B}"/>
          </ac:grpSpMkLst>
        </pc:grpChg>
        <pc:grpChg chg="mod">
          <ac:chgData name="Francesco Serafini" userId="2491bc55-af7c-4fa9-b3c1-ebaeaf584a96" providerId="ADAL" clId="{CF62DBBC-7D1F-174B-9531-7ADB6D93A3D9}" dt="2023-12-03T10:31:33.006" v="5911" actId="1035"/>
          <ac:grpSpMkLst>
            <pc:docMk/>
            <pc:sldMk cId="359548036" sldId="272"/>
            <ac:grpSpMk id="4" creationId="{E9670F4C-2239-824C-98E3-F531D9F7FA9C}"/>
          </ac:grpSpMkLst>
        </pc:grpChg>
        <pc:grpChg chg="mod">
          <ac:chgData name="Francesco Serafini" userId="2491bc55-af7c-4fa9-b3c1-ebaeaf584a96" providerId="ADAL" clId="{CF62DBBC-7D1F-174B-9531-7ADB6D93A3D9}" dt="2023-12-03T10:31:33.006" v="5911" actId="1035"/>
          <ac:grpSpMkLst>
            <pc:docMk/>
            <pc:sldMk cId="359548036" sldId="272"/>
            <ac:grpSpMk id="5" creationId="{C517AE58-CBED-7435-64D1-2DDCD7B604F8}"/>
          </ac:grpSpMkLst>
        </pc:grpChg>
        <pc:grpChg chg="add del mod">
          <ac:chgData name="Francesco Serafini" userId="2491bc55-af7c-4fa9-b3c1-ebaeaf584a96" providerId="ADAL" clId="{CF62DBBC-7D1F-174B-9531-7ADB6D93A3D9}" dt="2023-12-03T10:43:12.991" v="6120" actId="478"/>
          <ac:grpSpMkLst>
            <pc:docMk/>
            <pc:sldMk cId="359548036" sldId="272"/>
            <ac:grpSpMk id="25" creationId="{B445F726-238B-F5FC-FDF6-24189ABC9910}"/>
          </ac:grpSpMkLst>
        </pc:grpChg>
        <pc:grpChg chg="add mod">
          <ac:chgData name="Francesco Serafini" userId="2491bc55-af7c-4fa9-b3c1-ebaeaf584a96" providerId="ADAL" clId="{CF62DBBC-7D1F-174B-9531-7ADB6D93A3D9}" dt="2023-12-03T10:43:13.220" v="6121"/>
          <ac:grpSpMkLst>
            <pc:docMk/>
            <pc:sldMk cId="359548036" sldId="272"/>
            <ac:grpSpMk id="28" creationId="{42AF5788-835C-92C3-5CDF-405B0622D395}"/>
          </ac:grpSpMkLst>
        </pc:grpChg>
        <pc:picChg chg="mod">
          <ac:chgData name="Francesco Serafini" userId="2491bc55-af7c-4fa9-b3c1-ebaeaf584a96" providerId="ADAL" clId="{CF62DBBC-7D1F-174B-9531-7ADB6D93A3D9}" dt="2023-12-03T10:31:33.006" v="5911" actId="1035"/>
          <ac:picMkLst>
            <pc:docMk/>
            <pc:sldMk cId="359548036" sldId="272"/>
            <ac:picMk id="9" creationId="{13D3A3ED-ED1E-3DB7-A26D-79523D6E8E09}"/>
          </ac:picMkLst>
        </pc:picChg>
        <pc:picChg chg="mod">
          <ac:chgData name="Francesco Serafini" userId="2491bc55-af7c-4fa9-b3c1-ebaeaf584a96" providerId="ADAL" clId="{CF62DBBC-7D1F-174B-9531-7ADB6D93A3D9}" dt="2023-12-02T17:31:03.781" v="1521" actId="207"/>
          <ac:picMkLst>
            <pc:docMk/>
            <pc:sldMk cId="359548036" sldId="272"/>
            <ac:picMk id="10" creationId="{75092C43-7404-E35B-7EA5-B59D610C7C02}"/>
          </ac:picMkLst>
        </pc:picChg>
        <pc:picChg chg="mod">
          <ac:chgData name="Francesco Serafini" userId="2491bc55-af7c-4fa9-b3c1-ebaeaf584a96" providerId="ADAL" clId="{CF62DBBC-7D1F-174B-9531-7ADB6D93A3D9}" dt="2023-12-03T10:31:33.006" v="5911" actId="1035"/>
          <ac:picMkLst>
            <pc:docMk/>
            <pc:sldMk cId="359548036" sldId="272"/>
            <ac:picMk id="11" creationId="{996F47D1-6540-821E-AC61-5D5226615976}"/>
          </ac:picMkLst>
        </pc:picChg>
        <pc:picChg chg="mod">
          <ac:chgData name="Francesco Serafini" userId="2491bc55-af7c-4fa9-b3c1-ebaeaf584a96" providerId="ADAL" clId="{CF62DBBC-7D1F-174B-9531-7ADB6D93A3D9}" dt="2023-12-02T17:31:10.746" v="1522" actId="207"/>
          <ac:picMkLst>
            <pc:docMk/>
            <pc:sldMk cId="359548036" sldId="272"/>
            <ac:picMk id="12" creationId="{8B696A8B-34C5-ECE3-3013-42C403296F74}"/>
          </ac:picMkLst>
        </pc:picChg>
        <pc:picChg chg="mod">
          <ac:chgData name="Francesco Serafini" userId="2491bc55-af7c-4fa9-b3c1-ebaeaf584a96" providerId="ADAL" clId="{CF62DBBC-7D1F-174B-9531-7ADB6D93A3D9}" dt="2023-12-03T10:31:33.006" v="5911" actId="1035"/>
          <ac:picMkLst>
            <pc:docMk/>
            <pc:sldMk cId="359548036" sldId="272"/>
            <ac:picMk id="13" creationId="{F63CCECC-BA31-2FBC-A2EA-3391CAED69FA}"/>
          </ac:picMkLst>
        </pc:picChg>
        <pc:picChg chg="mod">
          <ac:chgData name="Francesco Serafini" userId="2491bc55-af7c-4fa9-b3c1-ebaeaf584a96" providerId="ADAL" clId="{CF62DBBC-7D1F-174B-9531-7ADB6D93A3D9}" dt="2023-12-02T17:31:14.532" v="1523" actId="207"/>
          <ac:picMkLst>
            <pc:docMk/>
            <pc:sldMk cId="359548036" sldId="272"/>
            <ac:picMk id="14" creationId="{C3FA4DE9-166A-3F3C-F155-5242DB7AE654}"/>
          </ac:picMkLst>
        </pc:picChg>
        <pc:picChg chg="mod">
          <ac:chgData name="Francesco Serafini" userId="2491bc55-af7c-4fa9-b3c1-ebaeaf584a96" providerId="ADAL" clId="{CF62DBBC-7D1F-174B-9531-7ADB6D93A3D9}" dt="2023-12-03T10:40:00.942" v="5991"/>
          <ac:picMkLst>
            <pc:docMk/>
            <pc:sldMk cId="359548036" sldId="272"/>
            <ac:picMk id="18" creationId="{17F872A4-8716-3C48-885C-B1198D1C9380}"/>
          </ac:picMkLst>
        </pc:picChg>
        <pc:picChg chg="add mod">
          <ac:chgData name="Francesco Serafini" userId="2491bc55-af7c-4fa9-b3c1-ebaeaf584a96" providerId="ADAL" clId="{CF62DBBC-7D1F-174B-9531-7ADB6D93A3D9}" dt="2023-12-02T18:00:15.218" v="2112"/>
          <ac:picMkLst>
            <pc:docMk/>
            <pc:sldMk cId="359548036" sldId="272"/>
            <ac:picMk id="19" creationId="{4CAC5DF7-F6FA-1C91-4018-D4566BDE2274}"/>
          </ac:picMkLst>
        </pc:picChg>
        <pc:picChg chg="mod">
          <ac:chgData name="Francesco Serafini" userId="2491bc55-af7c-4fa9-b3c1-ebaeaf584a96" providerId="ADAL" clId="{CF62DBBC-7D1F-174B-9531-7ADB6D93A3D9}" dt="2023-12-03T10:41:41.274" v="6038" actId="408"/>
          <ac:picMkLst>
            <pc:docMk/>
            <pc:sldMk cId="359548036" sldId="272"/>
            <ac:picMk id="27" creationId="{AC74CC07-CCD5-184B-5666-D7AF9085D0ED}"/>
          </ac:picMkLst>
        </pc:picChg>
        <pc:picChg chg="mod">
          <ac:chgData name="Francesco Serafini" userId="2491bc55-af7c-4fa9-b3c1-ebaeaf584a96" providerId="ADAL" clId="{CF62DBBC-7D1F-174B-9531-7ADB6D93A3D9}" dt="2023-12-03T10:43:13.220" v="6121"/>
          <ac:picMkLst>
            <pc:docMk/>
            <pc:sldMk cId="359548036" sldId="272"/>
            <ac:picMk id="30" creationId="{A1EA8E14-7CE5-9C63-E458-59223DFCF0B6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217721454" sldId="275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113023641" sldId="276"/>
        </pc:sldMkLst>
      </pc:sldChg>
      <pc:sldChg chg="addSp delSp modSp mod modTransition modAnim">
        <pc:chgData name="Francesco Serafini" userId="2491bc55-af7c-4fa9-b3c1-ebaeaf584a96" providerId="ADAL" clId="{CF62DBBC-7D1F-174B-9531-7ADB6D93A3D9}" dt="2023-12-03T00:16:34.785" v="5163"/>
        <pc:sldMkLst>
          <pc:docMk/>
          <pc:sldMk cId="2070534114" sldId="278"/>
        </pc:sldMkLst>
        <pc:spChg chg="mod">
          <ac:chgData name="Francesco Serafini" userId="2491bc55-af7c-4fa9-b3c1-ebaeaf584a96" providerId="ADAL" clId="{CF62DBBC-7D1F-174B-9531-7ADB6D93A3D9}" dt="2023-12-02T19:06:40.684" v="2580" actId="20577"/>
          <ac:spMkLst>
            <pc:docMk/>
            <pc:sldMk cId="2070534114" sldId="278"/>
            <ac:spMk id="3" creationId="{72D5FD07-0680-0198-515A-325DA1E297D8}"/>
          </ac:spMkLst>
        </pc:spChg>
        <pc:spChg chg="mod">
          <ac:chgData name="Francesco Serafini" userId="2491bc55-af7c-4fa9-b3c1-ebaeaf584a96" providerId="ADAL" clId="{CF62DBBC-7D1F-174B-9531-7ADB6D93A3D9}" dt="2023-12-02T23:47:25.441" v="4987" actId="20577"/>
          <ac:spMkLst>
            <pc:docMk/>
            <pc:sldMk cId="2070534114" sldId="278"/>
            <ac:spMk id="12" creationId="{AA8201F6-06E2-EECB-17E9-F9F90ECB5D0E}"/>
          </ac:spMkLst>
        </pc:spChg>
        <pc:spChg chg="add del mod">
          <ac:chgData name="Francesco Serafini" userId="2491bc55-af7c-4fa9-b3c1-ebaeaf584a96" providerId="ADAL" clId="{CF62DBBC-7D1F-174B-9531-7ADB6D93A3D9}" dt="2023-12-02T19:05:12.909" v="2534" actId="478"/>
          <ac:spMkLst>
            <pc:docMk/>
            <pc:sldMk cId="2070534114" sldId="278"/>
            <ac:spMk id="15" creationId="{37EEE472-B8B7-9618-CFB9-47722C9244D2}"/>
          </ac:spMkLst>
        </pc:spChg>
        <pc:spChg chg="add del mod">
          <ac:chgData name="Francesco Serafini" userId="2491bc55-af7c-4fa9-b3c1-ebaeaf584a96" providerId="ADAL" clId="{CF62DBBC-7D1F-174B-9531-7ADB6D93A3D9}" dt="2023-12-02T19:05:09.961" v="2533" actId="478"/>
          <ac:spMkLst>
            <pc:docMk/>
            <pc:sldMk cId="2070534114" sldId="278"/>
            <ac:spMk id="17" creationId="{FE310F14-06C3-5B25-1C97-356DADD2AF72}"/>
          </ac:spMkLst>
        </pc:spChg>
        <pc:spChg chg="mod">
          <ac:chgData name="Francesco Serafini" userId="2491bc55-af7c-4fa9-b3c1-ebaeaf584a96" providerId="ADAL" clId="{CF62DBBC-7D1F-174B-9531-7ADB6D93A3D9}" dt="2023-12-02T19:05:16.281" v="2535" actId="1076"/>
          <ac:spMkLst>
            <pc:docMk/>
            <pc:sldMk cId="2070534114" sldId="278"/>
            <ac:spMk id="71" creationId="{F8C5F5A2-D99F-4898-BDB7-E320ED1B5BBA}"/>
          </ac:spMkLst>
        </pc:spChg>
        <pc:picChg chg="add mod">
          <ac:chgData name="Francesco Serafini" userId="2491bc55-af7c-4fa9-b3c1-ebaeaf584a96" providerId="ADAL" clId="{CF62DBBC-7D1F-174B-9531-7ADB6D93A3D9}" dt="2023-12-02T19:10:41.902" v="2582"/>
          <ac:picMkLst>
            <pc:docMk/>
            <pc:sldMk cId="2070534114" sldId="278"/>
            <ac:picMk id="18" creationId="{4B8DBFDE-D472-F69B-1BCE-A953ED951412}"/>
          </ac:picMkLst>
        </pc:picChg>
        <pc:picChg chg="del">
          <ac:chgData name="Francesco Serafini" userId="2491bc55-af7c-4fa9-b3c1-ebaeaf584a96" providerId="ADAL" clId="{CF62DBBC-7D1F-174B-9531-7ADB6D93A3D9}" dt="2023-12-02T19:10:35.285" v="2581" actId="478"/>
          <ac:picMkLst>
            <pc:docMk/>
            <pc:sldMk cId="2070534114" sldId="278"/>
            <ac:picMk id="38" creationId="{EE940CF1-2E4F-4CBC-8D24-D8C59814D386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33405500" sldId="279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183428643" sldId="282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726685219" sldId="283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424272496" sldId="284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410843908" sldId="285"/>
        </pc:sldMkLst>
      </pc:sldChg>
      <pc:sldChg chg="addSp delSp modSp mod modTransition">
        <pc:chgData name="Francesco Serafini" userId="2491bc55-af7c-4fa9-b3c1-ebaeaf584a96" providerId="ADAL" clId="{CF62DBBC-7D1F-174B-9531-7ADB6D93A3D9}" dt="2023-12-03T10:45:02.422" v="6161" actId="14100"/>
        <pc:sldMkLst>
          <pc:docMk/>
          <pc:sldMk cId="3297166024" sldId="294"/>
        </pc:sldMkLst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3" creationId="{E3DDBC6C-6978-CA59-7F21-A94FAAF5822F}"/>
          </ac:spMkLst>
        </pc:spChg>
        <pc:spChg chg="add mod">
          <ac:chgData name="Francesco Serafini" userId="2491bc55-af7c-4fa9-b3c1-ebaeaf584a96" providerId="ADAL" clId="{CF62DBBC-7D1F-174B-9531-7ADB6D93A3D9}" dt="2023-12-03T10:44:56.138" v="6160"/>
          <ac:spMkLst>
            <pc:docMk/>
            <pc:sldMk cId="3297166024" sldId="294"/>
            <ac:spMk id="5" creationId="{7E069D75-0415-4770-4577-BC016A068ADD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6" creationId="{953F5257-0632-ADB5-A9E2-DA542609976B}"/>
          </ac:spMkLst>
        </pc:spChg>
        <pc:spChg chg="del">
          <ac:chgData name="Francesco Serafini" userId="2491bc55-af7c-4fa9-b3c1-ebaeaf584a96" providerId="ADAL" clId="{CF62DBBC-7D1F-174B-9531-7ADB6D93A3D9}" dt="2023-12-02T21:26:52.674" v="3354" actId="478"/>
          <ac:spMkLst>
            <pc:docMk/>
            <pc:sldMk cId="3297166024" sldId="294"/>
            <ac:spMk id="7" creationId="{B3E4CB09-2BF7-4213-B53C-77CC7B3BE9EE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8" creationId="{CBAC3284-8C91-872B-B074-3748C35BBCE1}"/>
          </ac:spMkLst>
        </pc:spChg>
        <pc:spChg chg="mod">
          <ac:chgData name="Francesco Serafini" userId="2491bc55-af7c-4fa9-b3c1-ebaeaf584a96" providerId="ADAL" clId="{CF62DBBC-7D1F-174B-9531-7ADB6D93A3D9}" dt="2023-12-03T10:44:53.470" v="6158" actId="790"/>
          <ac:spMkLst>
            <pc:docMk/>
            <pc:sldMk cId="3297166024" sldId="294"/>
            <ac:spMk id="10" creationId="{D9C5F04F-1C8B-072B-9E0A-4A677D10F4D4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11" creationId="{B8C0F806-5B5D-5003-E6EA-653EF1E7BF93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15" creationId="{78DA1E24-1C91-BD77-E6A9-96BD3336E7E1}"/>
          </ac:spMkLst>
        </pc:spChg>
        <pc:spChg chg="mod">
          <ac:chgData name="Francesco Serafini" userId="2491bc55-af7c-4fa9-b3c1-ebaeaf584a96" providerId="ADAL" clId="{CF62DBBC-7D1F-174B-9531-7ADB6D93A3D9}" dt="2023-12-02T21:26:30.811" v="3351"/>
          <ac:spMkLst>
            <pc:docMk/>
            <pc:sldMk cId="3297166024" sldId="294"/>
            <ac:spMk id="16" creationId="{00A68DFB-8371-8D3F-BCF6-973B00F9A13D}"/>
          </ac:spMkLst>
        </pc:spChg>
        <pc:spChg chg="mod">
          <ac:chgData name="Francesco Serafini" userId="2491bc55-af7c-4fa9-b3c1-ebaeaf584a96" providerId="ADAL" clId="{CF62DBBC-7D1F-174B-9531-7ADB6D93A3D9}" dt="2023-12-03T10:45:02.422" v="6161" actId="14100"/>
          <ac:spMkLst>
            <pc:docMk/>
            <pc:sldMk cId="3297166024" sldId="294"/>
            <ac:spMk id="29" creationId="{B17EF5ED-C061-4E80-93BD-CFAEEDAF09B9}"/>
          </ac:spMkLst>
        </pc:spChg>
        <pc:spChg chg="del mod">
          <ac:chgData name="Francesco Serafini" userId="2491bc55-af7c-4fa9-b3c1-ebaeaf584a96" providerId="ADAL" clId="{CF62DBBC-7D1F-174B-9531-7ADB6D93A3D9}" dt="2023-12-03T10:44:55.787" v="6159" actId="478"/>
          <ac:spMkLst>
            <pc:docMk/>
            <pc:sldMk cId="3297166024" sldId="294"/>
            <ac:spMk id="34" creationId="{96CBF9C4-BA0F-CE6C-174F-5B1A2651562D}"/>
          </ac:spMkLst>
        </pc:spChg>
        <pc:grpChg chg="add mod">
          <ac:chgData name="Francesco Serafini" userId="2491bc55-af7c-4fa9-b3c1-ebaeaf584a96" providerId="ADAL" clId="{CF62DBBC-7D1F-174B-9531-7ADB6D93A3D9}" dt="2023-12-02T21:26:34.336" v="3352" actId="167"/>
          <ac:grpSpMkLst>
            <pc:docMk/>
            <pc:sldMk cId="3297166024" sldId="294"/>
            <ac:grpSpMk id="2" creationId="{7874A8A6-0FCA-31A6-B4D8-FAC319B771D4}"/>
          </ac:grpSpMkLst>
        </pc:grpChg>
        <pc:grpChg chg="del">
          <ac:chgData name="Francesco Serafini" userId="2491bc55-af7c-4fa9-b3c1-ebaeaf584a96" providerId="ADAL" clId="{CF62DBBC-7D1F-174B-9531-7ADB6D93A3D9}" dt="2023-12-02T21:26:30.206" v="3350" actId="478"/>
          <ac:grpSpMkLst>
            <pc:docMk/>
            <pc:sldMk cId="3297166024" sldId="294"/>
            <ac:grpSpMk id="5" creationId="{B58B5EA3-DE59-FBEA-72ED-F23F2C2702A4}"/>
          </ac:grpSpMkLst>
        </pc:grp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9" creationId="{F8B2D168-8860-CE70-31EF-831272922295}"/>
          </ac:picMkLst>
        </pc:pic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13" creationId="{E20A6687-7C07-D680-37C7-4BEDEECFEC93}"/>
          </ac:picMkLst>
        </pc:pic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14" creationId="{396C1554-CA85-668F-29B0-A874205D37EF}"/>
          </ac:picMkLst>
        </pc:picChg>
        <pc:picChg chg="mod">
          <ac:chgData name="Francesco Serafini" userId="2491bc55-af7c-4fa9-b3c1-ebaeaf584a96" providerId="ADAL" clId="{CF62DBBC-7D1F-174B-9531-7ADB6D93A3D9}" dt="2023-12-02T21:26:30.811" v="3351"/>
          <ac:picMkLst>
            <pc:docMk/>
            <pc:sldMk cId="3297166024" sldId="294"/>
            <ac:picMk id="35" creationId="{81052EA7-24B1-5975-E8C9-85BAC5765694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272895638" sldId="295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1308064282" sldId="296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481524958" sldId="297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4090486204" sldId="298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11072503" sldId="300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1226686837" sldId="301"/>
        </pc:sldMkLst>
      </pc:sldChg>
      <pc:sldChg chg="del">
        <pc:chgData name="Francesco Serafini" userId="2491bc55-af7c-4fa9-b3c1-ebaeaf584a96" providerId="ADAL" clId="{CF62DBBC-7D1F-174B-9531-7ADB6D93A3D9}" dt="2023-12-02T16:34:26.052" v="791" actId="2696"/>
        <pc:sldMkLst>
          <pc:docMk/>
          <pc:sldMk cId="1823136711" sldId="303"/>
        </pc:sldMkLst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2921738203" sldId="304"/>
        </pc:sldMkLst>
      </pc:sldChg>
      <pc:sldChg chg="addSp delSp modSp mod modTransition modAnim">
        <pc:chgData name="Francesco Serafini" userId="2491bc55-af7c-4fa9-b3c1-ebaeaf584a96" providerId="ADAL" clId="{CF62DBBC-7D1F-174B-9531-7ADB6D93A3D9}" dt="2023-12-03T10:18:14.452" v="5770" actId="20577"/>
        <pc:sldMkLst>
          <pc:docMk/>
          <pc:sldMk cId="1434500568" sldId="305"/>
        </pc:sldMkLst>
        <pc:spChg chg="mod">
          <ac:chgData name="Francesco Serafini" userId="2491bc55-af7c-4fa9-b3c1-ebaeaf584a96" providerId="ADAL" clId="{CF62DBBC-7D1F-174B-9531-7ADB6D93A3D9}" dt="2023-12-03T10:04:44.028" v="5611" actId="14100"/>
          <ac:spMkLst>
            <pc:docMk/>
            <pc:sldMk cId="1434500568" sldId="305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3T09:40:19.133" v="5279" actId="14100"/>
          <ac:spMkLst>
            <pc:docMk/>
            <pc:sldMk cId="1434500568" sldId="305"/>
            <ac:spMk id="3" creationId="{4543ACC5-25B1-5B9D-8099-AA89EBD5780D}"/>
          </ac:spMkLst>
        </pc:spChg>
        <pc:spChg chg="mod">
          <ac:chgData name="Francesco Serafini" userId="2491bc55-af7c-4fa9-b3c1-ebaeaf584a96" providerId="ADAL" clId="{CF62DBBC-7D1F-174B-9531-7ADB6D93A3D9}" dt="2023-12-02T22:36:14.647" v="4209"/>
          <ac:spMkLst>
            <pc:docMk/>
            <pc:sldMk cId="1434500568" sldId="305"/>
            <ac:spMk id="4" creationId="{F865EE63-2AFD-D4BE-9CC4-E94FB903493E}"/>
          </ac:spMkLst>
        </pc:spChg>
        <pc:spChg chg="add mod">
          <ac:chgData name="Francesco Serafini" userId="2491bc55-af7c-4fa9-b3c1-ebaeaf584a96" providerId="ADAL" clId="{CF62DBBC-7D1F-174B-9531-7ADB6D93A3D9}" dt="2023-12-03T09:29:29.151" v="5192"/>
          <ac:spMkLst>
            <pc:docMk/>
            <pc:sldMk cId="1434500568" sldId="305"/>
            <ac:spMk id="5" creationId="{7124483F-9236-3EE7-B0C9-96972146D838}"/>
          </ac:spMkLst>
        </pc:spChg>
        <pc:spChg chg="add del mod">
          <ac:chgData name="Francesco Serafini" userId="2491bc55-af7c-4fa9-b3c1-ebaeaf584a96" providerId="ADAL" clId="{CF62DBBC-7D1F-174B-9531-7ADB6D93A3D9}" dt="2023-12-02T17:45:29.536" v="1752" actId="478"/>
          <ac:spMkLst>
            <pc:docMk/>
            <pc:sldMk cId="1434500568" sldId="305"/>
            <ac:spMk id="5" creationId="{BF47CAF5-B6B2-1EB6-1C92-01335DB59AAB}"/>
          </ac:spMkLst>
        </pc:spChg>
        <pc:spChg chg="del mod">
          <ac:chgData name="Francesco Serafini" userId="2491bc55-af7c-4fa9-b3c1-ebaeaf584a96" providerId="ADAL" clId="{CF62DBBC-7D1F-174B-9531-7ADB6D93A3D9}" dt="2023-12-03T10:17:22.199" v="5765" actId="478"/>
          <ac:spMkLst>
            <pc:docMk/>
            <pc:sldMk cId="1434500568" sldId="305"/>
            <ac:spMk id="6" creationId="{18ABE8AC-AE58-4B72-3558-5682FECADA8A}"/>
          </ac:spMkLst>
        </pc:spChg>
        <pc:spChg chg="mod">
          <ac:chgData name="Francesco Serafini" userId="2491bc55-af7c-4fa9-b3c1-ebaeaf584a96" providerId="ADAL" clId="{CF62DBBC-7D1F-174B-9531-7ADB6D93A3D9}" dt="2023-12-03T09:39:58.603" v="5275" actId="1035"/>
          <ac:spMkLst>
            <pc:docMk/>
            <pc:sldMk cId="1434500568" sldId="305"/>
            <ac:spMk id="7" creationId="{20184F40-AD7C-6067-3DDA-9B53EB2C754F}"/>
          </ac:spMkLst>
        </pc:spChg>
        <pc:spChg chg="mod">
          <ac:chgData name="Francesco Serafini" userId="2491bc55-af7c-4fa9-b3c1-ebaeaf584a96" providerId="ADAL" clId="{CF62DBBC-7D1F-174B-9531-7ADB6D93A3D9}" dt="2023-12-02T18:39:48.693" v="2389" actId="20577"/>
          <ac:spMkLst>
            <pc:docMk/>
            <pc:sldMk cId="1434500568" sldId="305"/>
            <ac:spMk id="9" creationId="{DC3B0AE5-7808-8479-0E99-818AB4FFA63B}"/>
          </ac:spMkLst>
        </pc:spChg>
        <pc:spChg chg="mod">
          <ac:chgData name="Francesco Serafini" userId="2491bc55-af7c-4fa9-b3c1-ebaeaf584a96" providerId="ADAL" clId="{CF62DBBC-7D1F-174B-9531-7ADB6D93A3D9}" dt="2023-12-03T10:02:25.264" v="5580" actId="408"/>
          <ac:spMkLst>
            <pc:docMk/>
            <pc:sldMk cId="1434500568" sldId="305"/>
            <ac:spMk id="12" creationId="{7CDBDAE5-EEC9-54BC-580B-F18928CD6C99}"/>
          </ac:spMkLst>
        </pc:spChg>
        <pc:spChg chg="mod">
          <ac:chgData name="Francesco Serafini" userId="2491bc55-af7c-4fa9-b3c1-ebaeaf584a96" providerId="ADAL" clId="{CF62DBBC-7D1F-174B-9531-7ADB6D93A3D9}" dt="2023-12-03T10:02:25.264" v="5580" actId="408"/>
          <ac:spMkLst>
            <pc:docMk/>
            <pc:sldMk cId="1434500568" sldId="305"/>
            <ac:spMk id="13" creationId="{A3AF64A1-6AA2-D6BF-49DF-BC9650750A9B}"/>
          </ac:spMkLst>
        </pc:spChg>
        <pc:spChg chg="mod">
          <ac:chgData name="Francesco Serafini" userId="2491bc55-af7c-4fa9-b3c1-ebaeaf584a96" providerId="ADAL" clId="{CF62DBBC-7D1F-174B-9531-7ADB6D93A3D9}" dt="2023-12-02T17:45:26.891" v="1751"/>
          <ac:spMkLst>
            <pc:docMk/>
            <pc:sldMk cId="1434500568" sldId="305"/>
            <ac:spMk id="13" creationId="{DE38B11C-0967-BD4B-CCB2-3A3ABF567D65}"/>
          </ac:spMkLst>
        </pc:spChg>
        <pc:spChg chg="mod">
          <ac:chgData name="Francesco Serafini" userId="2491bc55-af7c-4fa9-b3c1-ebaeaf584a96" providerId="ADAL" clId="{CF62DBBC-7D1F-174B-9531-7ADB6D93A3D9}" dt="2023-12-03T09:40:16.615" v="5278" actId="14100"/>
          <ac:spMkLst>
            <pc:docMk/>
            <pc:sldMk cId="1434500568" sldId="305"/>
            <ac:spMk id="18" creationId="{ABB4D381-22DC-28C1-B232-21BDE37136DA}"/>
          </ac:spMkLst>
        </pc:spChg>
        <pc:spChg chg="mod">
          <ac:chgData name="Francesco Serafini" userId="2491bc55-af7c-4fa9-b3c1-ebaeaf584a96" providerId="ADAL" clId="{CF62DBBC-7D1F-174B-9531-7ADB6D93A3D9}" dt="2023-12-02T17:59:17.708" v="2106"/>
          <ac:spMkLst>
            <pc:docMk/>
            <pc:sldMk cId="1434500568" sldId="305"/>
            <ac:spMk id="19" creationId="{1A2778A4-9BD4-B0DE-C2E2-41B8899610D6}"/>
          </ac:spMkLst>
        </pc:spChg>
        <pc:spChg chg="mod">
          <ac:chgData name="Francesco Serafini" userId="2491bc55-af7c-4fa9-b3c1-ebaeaf584a96" providerId="ADAL" clId="{CF62DBBC-7D1F-174B-9531-7ADB6D93A3D9}" dt="2023-12-03T09:39:58.603" v="5275" actId="1035"/>
          <ac:spMkLst>
            <pc:docMk/>
            <pc:sldMk cId="1434500568" sldId="305"/>
            <ac:spMk id="20" creationId="{7C02D92A-AA03-D4D6-158E-6A73FE9A9C4D}"/>
          </ac:spMkLst>
        </pc:spChg>
        <pc:spChg chg="mod">
          <ac:chgData name="Francesco Serafini" userId="2491bc55-af7c-4fa9-b3c1-ebaeaf584a96" providerId="ADAL" clId="{CF62DBBC-7D1F-174B-9531-7ADB6D93A3D9}" dt="2023-12-02T17:59:17.708" v="2106"/>
          <ac:spMkLst>
            <pc:docMk/>
            <pc:sldMk cId="1434500568" sldId="305"/>
            <ac:spMk id="23" creationId="{5C12FA38-6AF2-49E1-F36B-95DA437E1146}"/>
          </ac:spMkLst>
        </pc:spChg>
        <pc:spChg chg="mod">
          <ac:chgData name="Francesco Serafini" userId="2491bc55-af7c-4fa9-b3c1-ebaeaf584a96" providerId="ADAL" clId="{CF62DBBC-7D1F-174B-9531-7ADB6D93A3D9}" dt="2023-12-03T09:41:19.808" v="5304" actId="20577"/>
          <ac:spMkLst>
            <pc:docMk/>
            <pc:sldMk cId="1434500568" sldId="305"/>
            <ac:spMk id="28" creationId="{374448CC-6DE8-7153-94FF-3EE3CC09CB58}"/>
          </ac:spMkLst>
        </pc:spChg>
        <pc:spChg chg="mod">
          <ac:chgData name="Francesco Serafini" userId="2491bc55-af7c-4fa9-b3c1-ebaeaf584a96" providerId="ADAL" clId="{CF62DBBC-7D1F-174B-9531-7ADB6D93A3D9}" dt="2023-12-03T09:40:10.267" v="5277" actId="120"/>
          <ac:spMkLst>
            <pc:docMk/>
            <pc:sldMk cId="1434500568" sldId="305"/>
            <ac:spMk id="30" creationId="{32804E46-8840-D8CA-E000-7F2E211C82A3}"/>
          </ac:spMkLst>
        </pc:spChg>
        <pc:spChg chg="add mod">
          <ac:chgData name="Francesco Serafini" userId="2491bc55-af7c-4fa9-b3c1-ebaeaf584a96" providerId="ADAL" clId="{CF62DBBC-7D1F-174B-9531-7ADB6D93A3D9}" dt="2023-12-03T10:01:00.187" v="5567" actId="1076"/>
          <ac:spMkLst>
            <pc:docMk/>
            <pc:sldMk cId="1434500568" sldId="305"/>
            <ac:spMk id="31" creationId="{0DF035DD-994D-BFEC-4BC1-A4D02181C275}"/>
          </ac:spMkLst>
        </pc:spChg>
        <pc:spChg chg="mod">
          <ac:chgData name="Francesco Serafini" userId="2491bc55-af7c-4fa9-b3c1-ebaeaf584a96" providerId="ADAL" clId="{CF62DBBC-7D1F-174B-9531-7ADB6D93A3D9}" dt="2023-12-03T09:40:10.267" v="5277" actId="120"/>
          <ac:spMkLst>
            <pc:docMk/>
            <pc:sldMk cId="1434500568" sldId="305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09:40:10.267" v="5277" actId="120"/>
          <ac:spMkLst>
            <pc:docMk/>
            <pc:sldMk cId="1434500568" sldId="305"/>
            <ac:spMk id="33" creationId="{FE659BF7-6649-99B7-F61E-1D89C736DA27}"/>
          </ac:spMkLst>
        </pc:spChg>
        <pc:spChg chg="add mod">
          <ac:chgData name="Francesco Serafini" userId="2491bc55-af7c-4fa9-b3c1-ebaeaf584a96" providerId="ADAL" clId="{CF62DBBC-7D1F-174B-9531-7ADB6D93A3D9}" dt="2023-12-03T10:17:00.053" v="5762" actId="14100"/>
          <ac:spMkLst>
            <pc:docMk/>
            <pc:sldMk cId="1434500568" sldId="305"/>
            <ac:spMk id="35" creationId="{B9FA6DD4-4776-0B39-2EBE-7D379E0B3C1B}"/>
          </ac:spMkLst>
        </pc:spChg>
        <pc:spChg chg="add mod">
          <ac:chgData name="Francesco Serafini" userId="2491bc55-af7c-4fa9-b3c1-ebaeaf584a96" providerId="ADAL" clId="{CF62DBBC-7D1F-174B-9531-7ADB6D93A3D9}" dt="2023-12-03T10:18:14.452" v="5770" actId="20577"/>
          <ac:spMkLst>
            <pc:docMk/>
            <pc:sldMk cId="1434500568" sldId="305"/>
            <ac:spMk id="36" creationId="{E4ED6D9A-42BC-C0EE-8959-CEAB326568C2}"/>
          </ac:spMkLst>
        </pc:spChg>
        <pc:spChg chg="add del mod">
          <ac:chgData name="Francesco Serafini" userId="2491bc55-af7c-4fa9-b3c1-ebaeaf584a96" providerId="ADAL" clId="{CF62DBBC-7D1F-174B-9531-7ADB6D93A3D9}" dt="2023-12-03T10:16:39.965" v="5745"/>
          <ac:spMkLst>
            <pc:docMk/>
            <pc:sldMk cId="1434500568" sldId="305"/>
            <ac:spMk id="48" creationId="{2B90C6AC-17FF-3ADC-8A4D-5F97247AC3EA}"/>
          </ac:spMkLst>
        </pc:spChg>
        <pc:spChg chg="add del mod">
          <ac:chgData name="Francesco Serafini" userId="2491bc55-af7c-4fa9-b3c1-ebaeaf584a96" providerId="ADAL" clId="{CF62DBBC-7D1F-174B-9531-7ADB6D93A3D9}" dt="2023-12-03T10:16:39.965" v="5745"/>
          <ac:spMkLst>
            <pc:docMk/>
            <pc:sldMk cId="1434500568" sldId="305"/>
            <ac:spMk id="49" creationId="{937643E8-A7B1-632C-8EEA-E25AB92A8367}"/>
          </ac:spMkLst>
        </pc:spChg>
        <pc:spChg chg="mod">
          <ac:chgData name="Francesco Serafini" userId="2491bc55-af7c-4fa9-b3c1-ebaeaf584a96" providerId="ADAL" clId="{CF62DBBC-7D1F-174B-9531-7ADB6D93A3D9}" dt="2023-12-03T10:02:17.677" v="5578" actId="20577"/>
          <ac:spMkLst>
            <pc:docMk/>
            <pc:sldMk cId="1434500568" sldId="305"/>
            <ac:spMk id="50" creationId="{BEBC63A0-EDAC-0836-5C52-F54390436A26}"/>
          </ac:spMkLst>
        </pc:spChg>
        <pc:spChg chg="mod">
          <ac:chgData name="Francesco Serafini" userId="2491bc55-af7c-4fa9-b3c1-ebaeaf584a96" providerId="ADAL" clId="{CF62DBBC-7D1F-174B-9531-7ADB6D93A3D9}" dt="2023-12-03T09:46:31.514" v="5448" actId="408"/>
          <ac:spMkLst>
            <pc:docMk/>
            <pc:sldMk cId="1434500568" sldId="305"/>
            <ac:spMk id="51" creationId="{F49F0FA9-62F8-5FBE-E556-F4141AE57B55}"/>
          </ac:spMkLst>
        </pc:spChg>
        <pc:spChg chg="mod">
          <ac:chgData name="Francesco Serafini" userId="2491bc55-af7c-4fa9-b3c1-ebaeaf584a96" providerId="ADAL" clId="{CF62DBBC-7D1F-174B-9531-7ADB6D93A3D9}" dt="2023-12-03T10:01:55.441" v="5571" actId="20577"/>
          <ac:spMkLst>
            <pc:docMk/>
            <pc:sldMk cId="1434500568" sldId="305"/>
            <ac:spMk id="54" creationId="{BD51DAD0-D59F-C41A-8EBB-4B5B37A4001B}"/>
          </ac:spMkLst>
        </pc:spChg>
        <pc:grpChg chg="mod">
          <ac:chgData name="Francesco Serafini" userId="2491bc55-af7c-4fa9-b3c1-ebaeaf584a96" providerId="ADAL" clId="{CF62DBBC-7D1F-174B-9531-7ADB6D93A3D9}" dt="2023-12-03T09:40:30.804" v="5280" actId="14100"/>
          <ac:grpSpMkLst>
            <pc:docMk/>
            <pc:sldMk cId="1434500568" sldId="305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CF62DBBC-7D1F-174B-9531-7ADB6D93A3D9}" dt="2023-12-02T17:59:17.210" v="2105" actId="478"/>
          <ac:grpSpMkLst>
            <pc:docMk/>
            <pc:sldMk cId="1434500568" sldId="305"/>
            <ac:grpSpMk id="11" creationId="{6AB20B42-C307-9EBC-8B13-DBFE456DA3C6}"/>
          </ac:grpSpMkLst>
        </pc:grpChg>
        <pc:grpChg chg="add mod">
          <ac:chgData name="Francesco Serafini" userId="2491bc55-af7c-4fa9-b3c1-ebaeaf584a96" providerId="ADAL" clId="{CF62DBBC-7D1F-174B-9531-7ADB6D93A3D9}" dt="2023-12-03T10:02:25.264" v="5580" actId="408"/>
          <ac:grpSpMkLst>
            <pc:docMk/>
            <pc:sldMk cId="1434500568" sldId="305"/>
            <ac:grpSpMk id="11" creationId="{D24B846E-1C49-5B78-854F-11A04254F9E7}"/>
          </ac:grpSpMkLst>
        </pc:grpChg>
        <pc:grpChg chg="add mod">
          <ac:chgData name="Francesco Serafini" userId="2491bc55-af7c-4fa9-b3c1-ebaeaf584a96" providerId="ADAL" clId="{CF62DBBC-7D1F-174B-9531-7ADB6D93A3D9}" dt="2023-12-02T17:59:17.708" v="2106"/>
          <ac:grpSpMkLst>
            <pc:docMk/>
            <pc:sldMk cId="1434500568" sldId="305"/>
            <ac:grpSpMk id="16" creationId="{5EE241B7-F1E3-81D3-067B-EF7A4B56CDD8}"/>
          </ac:grpSpMkLst>
        </pc:grpChg>
        <pc:grpChg chg="mod">
          <ac:chgData name="Francesco Serafini" userId="2491bc55-af7c-4fa9-b3c1-ebaeaf584a96" providerId="ADAL" clId="{CF62DBBC-7D1F-174B-9531-7ADB6D93A3D9}" dt="2023-12-02T17:59:17.708" v="2106"/>
          <ac:grpSpMkLst>
            <pc:docMk/>
            <pc:sldMk cId="1434500568" sldId="305"/>
            <ac:grpSpMk id="17" creationId="{6636B0DB-E82F-FE98-29CD-FE4708C77317}"/>
          </ac:grpSpMkLst>
        </pc:grpChg>
        <pc:grpChg chg="add mod">
          <ac:chgData name="Francesco Serafini" userId="2491bc55-af7c-4fa9-b3c1-ebaeaf584a96" providerId="ADAL" clId="{CF62DBBC-7D1F-174B-9531-7ADB6D93A3D9}" dt="2023-12-03T10:02:25.264" v="5580" actId="408"/>
          <ac:grpSpMkLst>
            <pc:docMk/>
            <pc:sldMk cId="1434500568" sldId="305"/>
            <ac:grpSpMk id="25" creationId="{CE77F104-788B-5A97-7124-0B90E83E8450}"/>
          </ac:grpSpMkLst>
        </pc:grpChg>
        <pc:grpChg chg="add mod">
          <ac:chgData name="Francesco Serafini" userId="2491bc55-af7c-4fa9-b3c1-ebaeaf584a96" providerId="ADAL" clId="{CF62DBBC-7D1F-174B-9531-7ADB6D93A3D9}" dt="2023-12-03T10:02:25.264" v="5580" actId="408"/>
          <ac:grpSpMkLst>
            <pc:docMk/>
            <pc:sldMk cId="1434500568" sldId="305"/>
            <ac:grpSpMk id="26" creationId="{C7C107AB-F519-59BA-7DC9-01310F5AB074}"/>
          </ac:grpSpMkLst>
        </pc:grpChg>
        <pc:grpChg chg="add mod">
          <ac:chgData name="Francesco Serafini" userId="2491bc55-af7c-4fa9-b3c1-ebaeaf584a96" providerId="ADAL" clId="{CF62DBBC-7D1F-174B-9531-7ADB6D93A3D9}" dt="2023-12-02T18:39:12.821" v="2368" actId="12789"/>
          <ac:grpSpMkLst>
            <pc:docMk/>
            <pc:sldMk cId="1434500568" sldId="305"/>
            <ac:grpSpMk id="27" creationId="{C34E38BF-CEB8-8342-1D2B-258C4717E995}"/>
          </ac:grpSpMkLst>
        </pc:grpChg>
        <pc:picChg chg="mod">
          <ac:chgData name="Francesco Serafini" userId="2491bc55-af7c-4fa9-b3c1-ebaeaf584a96" providerId="ADAL" clId="{CF62DBBC-7D1F-174B-9531-7ADB6D93A3D9}" dt="2023-12-02T18:39:52.867" v="2399" actId="1036"/>
          <ac:picMkLst>
            <pc:docMk/>
            <pc:sldMk cId="1434500568" sldId="305"/>
            <ac:picMk id="10" creationId="{11D39B87-3392-6E79-88B9-4B9CDBD2063F}"/>
          </ac:picMkLst>
        </pc:picChg>
        <pc:picChg chg="mod">
          <ac:chgData name="Francesco Serafini" userId="2491bc55-af7c-4fa9-b3c1-ebaeaf584a96" providerId="ADAL" clId="{CF62DBBC-7D1F-174B-9531-7ADB6D93A3D9}" dt="2023-12-02T17:45:26.891" v="1751"/>
          <ac:picMkLst>
            <pc:docMk/>
            <pc:sldMk cId="1434500568" sldId="305"/>
            <ac:picMk id="12" creationId="{2D7BADDE-DC60-2578-A407-C2318F9F175B}"/>
          </ac:picMkLst>
        </pc:picChg>
        <pc:picChg chg="add mod">
          <ac:chgData name="Francesco Serafini" userId="2491bc55-af7c-4fa9-b3c1-ebaeaf584a96" providerId="ADAL" clId="{CF62DBBC-7D1F-174B-9531-7ADB6D93A3D9}" dt="2023-12-02T17:45:41.823" v="1753"/>
          <ac:picMkLst>
            <pc:docMk/>
            <pc:sldMk cId="1434500568" sldId="305"/>
            <ac:picMk id="14" creationId="{0690635D-4C2C-BCF1-81E7-15F951C5C671}"/>
          </ac:picMkLst>
        </pc:picChg>
        <pc:picChg chg="mod">
          <ac:chgData name="Francesco Serafini" userId="2491bc55-af7c-4fa9-b3c1-ebaeaf584a96" providerId="ADAL" clId="{CF62DBBC-7D1F-174B-9531-7ADB6D93A3D9}" dt="2023-12-02T17:59:17.708" v="2106"/>
          <ac:picMkLst>
            <pc:docMk/>
            <pc:sldMk cId="1434500568" sldId="305"/>
            <ac:picMk id="22" creationId="{5AEC752B-DB75-EB57-6D00-6AA00F932010}"/>
          </ac:picMkLst>
        </pc:picChg>
        <pc:picChg chg="del">
          <ac:chgData name="Francesco Serafini" userId="2491bc55-af7c-4fa9-b3c1-ebaeaf584a96" providerId="ADAL" clId="{CF62DBBC-7D1F-174B-9531-7ADB6D93A3D9}" dt="2023-12-02T17:45:44.969" v="1754" actId="478"/>
          <ac:picMkLst>
            <pc:docMk/>
            <pc:sldMk cId="1434500568" sldId="305"/>
            <ac:picMk id="34" creationId="{5F065D24-B638-4BCC-A208-E0DE8BC8D630}"/>
          </ac:picMkLst>
        </pc:picChg>
        <pc:picChg chg="add del">
          <ac:chgData name="Francesco Serafini" userId="2491bc55-af7c-4fa9-b3c1-ebaeaf584a96" providerId="ADAL" clId="{CF62DBBC-7D1F-174B-9531-7ADB6D93A3D9}" dt="2023-12-03T09:48:14.195" v="5458"/>
          <ac:picMkLst>
            <pc:docMk/>
            <pc:sldMk cId="1434500568" sldId="305"/>
            <ac:picMk id="34" creationId="{680748DD-1B02-F2E4-1859-C8CBA4F873B3}"/>
          </ac:picMkLst>
        </pc:picChg>
        <pc:picChg chg="mod">
          <ac:chgData name="Francesco Serafini" userId="2491bc55-af7c-4fa9-b3c1-ebaeaf584a96" providerId="ADAL" clId="{CF62DBBC-7D1F-174B-9531-7ADB6D93A3D9}" dt="2023-12-02T18:38:50.216" v="2364" actId="1076"/>
          <ac:picMkLst>
            <pc:docMk/>
            <pc:sldMk cId="1434500568" sldId="305"/>
            <ac:picMk id="58" creationId="{CEE45E97-D9FD-DB54-184D-C6ACEFB444F9}"/>
          </ac:picMkLst>
        </pc:picChg>
        <pc:cxnChg chg="mod">
          <ac:chgData name="Francesco Serafini" userId="2491bc55-af7c-4fa9-b3c1-ebaeaf584a96" providerId="ADAL" clId="{CF62DBBC-7D1F-174B-9531-7ADB6D93A3D9}" dt="2023-12-03T10:17:00.053" v="5762" actId="14100"/>
          <ac:cxnSpMkLst>
            <pc:docMk/>
            <pc:sldMk cId="1434500568" sldId="305"/>
            <ac:cxnSpMk id="15" creationId="{FD5CD663-F64F-B7DC-01F1-7AE67BC09570}"/>
          </ac:cxnSpMkLst>
        </pc:cxnChg>
        <pc:cxnChg chg="mod">
          <ac:chgData name="Francesco Serafini" userId="2491bc55-af7c-4fa9-b3c1-ebaeaf584a96" providerId="ADAL" clId="{CF62DBBC-7D1F-174B-9531-7ADB6D93A3D9}" dt="2023-12-03T09:39:58.603" v="5275" actId="1035"/>
          <ac:cxnSpMkLst>
            <pc:docMk/>
            <pc:sldMk cId="1434500568" sldId="305"/>
            <ac:cxnSpMk id="21" creationId="{A5E61F2D-B3BD-9BFB-599A-7B64DC27DFF1}"/>
          </ac:cxnSpMkLst>
        </pc:cxnChg>
        <pc:cxnChg chg="mod">
          <ac:chgData name="Francesco Serafini" userId="2491bc55-af7c-4fa9-b3c1-ebaeaf584a96" providerId="ADAL" clId="{CF62DBBC-7D1F-174B-9531-7ADB6D93A3D9}" dt="2023-12-03T09:39:58.603" v="5275" actId="1035"/>
          <ac:cxnSpMkLst>
            <pc:docMk/>
            <pc:sldMk cId="1434500568" sldId="305"/>
            <ac:cxnSpMk id="24" creationId="{25702382-89F9-DE35-FC4F-659C2F0DD384}"/>
          </ac:cxnSpMkLst>
        </pc:cxnChg>
        <pc:cxnChg chg="add mod">
          <ac:chgData name="Francesco Serafini" userId="2491bc55-af7c-4fa9-b3c1-ebaeaf584a96" providerId="ADAL" clId="{CF62DBBC-7D1F-174B-9531-7ADB6D93A3D9}" dt="2023-12-03T09:40:35.808" v="5295" actId="1036"/>
          <ac:cxnSpMkLst>
            <pc:docMk/>
            <pc:sldMk cId="1434500568" sldId="305"/>
            <ac:cxnSpMk id="29" creationId="{AC95AEEB-4566-1B31-54BE-185B507F92F3}"/>
          </ac:cxnSpMkLst>
        </pc:cxnChg>
      </pc:sldChg>
      <pc:sldChg chg="addSp delSp modSp mod modTransition modAnim">
        <pc:chgData name="Francesco Serafini" userId="2491bc55-af7c-4fa9-b3c1-ebaeaf584a96" providerId="ADAL" clId="{CF62DBBC-7D1F-174B-9531-7ADB6D93A3D9}" dt="2023-12-03T10:51:50.042" v="6379" actId="1038"/>
        <pc:sldMkLst>
          <pc:docMk/>
          <pc:sldMk cId="216787427" sldId="313"/>
        </pc:sldMkLst>
        <pc:spChg chg="add del mod">
          <ac:chgData name="Francesco Serafini" userId="2491bc55-af7c-4fa9-b3c1-ebaeaf584a96" providerId="ADAL" clId="{CF62DBBC-7D1F-174B-9531-7ADB6D93A3D9}" dt="2023-12-02T17:44:21.784" v="1734" actId="478"/>
          <ac:spMkLst>
            <pc:docMk/>
            <pc:sldMk cId="216787427" sldId="313"/>
            <ac:spMk id="18" creationId="{E09222BE-AA4E-5786-CA33-3B59918FABAF}"/>
          </ac:spMkLst>
        </pc:spChg>
        <pc:spChg chg="add mod">
          <ac:chgData name="Francesco Serafini" userId="2491bc55-af7c-4fa9-b3c1-ebaeaf584a96" providerId="ADAL" clId="{CF62DBBC-7D1F-174B-9531-7ADB6D93A3D9}" dt="2023-12-02T17:40:08.888" v="1605" actId="12789"/>
          <ac:spMkLst>
            <pc:docMk/>
            <pc:sldMk cId="216787427" sldId="313"/>
            <ac:spMk id="21" creationId="{0BBFEBDA-B027-49A4-7B35-629155B63E2C}"/>
          </ac:spMkLst>
        </pc:spChg>
        <pc:spChg chg="mod">
          <ac:chgData name="Francesco Serafini" userId="2491bc55-af7c-4fa9-b3c1-ebaeaf584a96" providerId="ADAL" clId="{CF62DBBC-7D1F-174B-9531-7ADB6D93A3D9}" dt="2023-12-02T21:43:06.806" v="3477" actId="790"/>
          <ac:spMkLst>
            <pc:docMk/>
            <pc:sldMk cId="216787427" sldId="313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62DBBC-7D1F-174B-9531-7ADB6D93A3D9}" dt="2023-12-03T10:48:55.165" v="6282" actId="255"/>
          <ac:spMkLst>
            <pc:docMk/>
            <pc:sldMk cId="216787427" sldId="313"/>
            <ac:spMk id="34" creationId="{40844420-38FD-1845-610A-001ADBEB273D}"/>
          </ac:spMkLst>
        </pc:spChg>
        <pc:spChg chg="mod">
          <ac:chgData name="Francesco Serafini" userId="2491bc55-af7c-4fa9-b3c1-ebaeaf584a96" providerId="ADAL" clId="{CF62DBBC-7D1F-174B-9531-7ADB6D93A3D9}" dt="2023-12-02T17:44:18.241" v="1732"/>
          <ac:spMkLst>
            <pc:docMk/>
            <pc:sldMk cId="216787427" sldId="313"/>
            <ac:spMk id="38" creationId="{70F97828-BE20-DE93-BEE1-37D4600F9BE0}"/>
          </ac:spMkLst>
        </pc:spChg>
        <pc:spChg chg="mod">
          <ac:chgData name="Francesco Serafini" userId="2491bc55-af7c-4fa9-b3c1-ebaeaf584a96" providerId="ADAL" clId="{CF62DBBC-7D1F-174B-9531-7ADB6D93A3D9}" dt="2023-12-02T17:44:52.856" v="1739"/>
          <ac:spMkLst>
            <pc:docMk/>
            <pc:sldMk cId="216787427" sldId="313"/>
            <ac:spMk id="43" creationId="{814F0C71-A38B-EC2F-9427-0738F25C14CB}"/>
          </ac:spMkLst>
        </pc:spChg>
        <pc:grpChg chg="add del">
          <ac:chgData name="Francesco Serafini" userId="2491bc55-af7c-4fa9-b3c1-ebaeaf584a96" providerId="ADAL" clId="{CF62DBBC-7D1F-174B-9531-7ADB6D93A3D9}" dt="2023-12-02T17:44:20.246" v="1733" actId="478"/>
          <ac:grpSpMkLst>
            <pc:docMk/>
            <pc:sldMk cId="216787427" sldId="313"/>
            <ac:grpSpMk id="31" creationId="{47CBF683-8E56-6D99-3FAC-267F721D7DC3}"/>
          </ac:grpSpMkLst>
        </pc:grpChg>
        <pc:grpChg chg="add del mod">
          <ac:chgData name="Francesco Serafini" userId="2491bc55-af7c-4fa9-b3c1-ebaeaf584a96" providerId="ADAL" clId="{CF62DBBC-7D1F-174B-9531-7ADB6D93A3D9}" dt="2023-12-02T17:44:52.273" v="1738" actId="478"/>
          <ac:grpSpMkLst>
            <pc:docMk/>
            <pc:sldMk cId="216787427" sldId="313"/>
            <ac:grpSpMk id="36" creationId="{9AF57375-C479-1967-CC02-D77D641D0DD3}"/>
          </ac:grpSpMkLst>
        </pc:grpChg>
        <pc:grpChg chg="add mod">
          <ac:chgData name="Francesco Serafini" userId="2491bc55-af7c-4fa9-b3c1-ebaeaf584a96" providerId="ADAL" clId="{CF62DBBC-7D1F-174B-9531-7ADB6D93A3D9}" dt="2023-12-02T17:44:52.856" v="1739"/>
          <ac:grpSpMkLst>
            <pc:docMk/>
            <pc:sldMk cId="216787427" sldId="313"/>
            <ac:grpSpMk id="41" creationId="{12FCBD64-C118-657A-1905-95EC7538F951}"/>
          </ac:grpSpMkLst>
        </pc:grpChg>
        <pc:picChg chg="del">
          <ac:chgData name="Francesco Serafini" userId="2491bc55-af7c-4fa9-b3c1-ebaeaf584a96" providerId="ADAL" clId="{CF62DBBC-7D1F-174B-9531-7ADB6D93A3D9}" dt="2023-12-02T17:36:46.332" v="1564" actId="478"/>
          <ac:picMkLst>
            <pc:docMk/>
            <pc:sldMk cId="216787427" sldId="313"/>
            <ac:picMk id="7" creationId="{D10F6522-D99E-0524-85D5-440860E7D07B}"/>
          </ac:picMkLst>
        </pc:picChg>
        <pc:picChg chg="add mod">
          <ac:chgData name="Francesco Serafini" userId="2491bc55-af7c-4fa9-b3c1-ebaeaf584a96" providerId="ADAL" clId="{CF62DBBC-7D1F-174B-9531-7ADB6D93A3D9}" dt="2023-12-03T10:51:50.042" v="6379" actId="1038"/>
          <ac:picMkLst>
            <pc:docMk/>
            <pc:sldMk cId="216787427" sldId="313"/>
            <ac:picMk id="18" creationId="{8CD13284-AA53-AEE2-8E09-B55866C7F778}"/>
          </ac:picMkLst>
        </pc:picChg>
        <pc:picChg chg="add del mod">
          <ac:chgData name="Francesco Serafini" userId="2491bc55-af7c-4fa9-b3c1-ebaeaf584a96" providerId="ADAL" clId="{CF62DBBC-7D1F-174B-9531-7ADB6D93A3D9}" dt="2023-12-02T17:37:00.209" v="1569" actId="478"/>
          <ac:picMkLst>
            <pc:docMk/>
            <pc:sldMk cId="216787427" sldId="313"/>
            <ac:picMk id="19" creationId="{BC8625B1-271B-C47C-A748-A900F6E89FD2}"/>
          </ac:picMkLst>
        </pc:picChg>
        <pc:picChg chg="add mod">
          <ac:chgData name="Francesco Serafini" userId="2491bc55-af7c-4fa9-b3c1-ebaeaf584a96" providerId="ADAL" clId="{CF62DBBC-7D1F-174B-9531-7ADB6D93A3D9}" dt="2023-12-02T17:40:08.888" v="1605" actId="12789"/>
          <ac:picMkLst>
            <pc:docMk/>
            <pc:sldMk cId="216787427" sldId="313"/>
            <ac:picMk id="20" creationId="{35584B57-E357-FD3D-665D-3F6857A05A18}"/>
          </ac:picMkLst>
        </pc:picChg>
        <pc:picChg chg="mod">
          <ac:chgData name="Francesco Serafini" userId="2491bc55-af7c-4fa9-b3c1-ebaeaf584a96" providerId="ADAL" clId="{CF62DBBC-7D1F-174B-9531-7ADB6D93A3D9}" dt="2023-12-02T17:44:18.241" v="1732"/>
          <ac:picMkLst>
            <pc:docMk/>
            <pc:sldMk cId="216787427" sldId="313"/>
            <ac:picMk id="37" creationId="{091EB87B-7864-F7AD-9912-C4007647547C}"/>
          </ac:picMkLst>
        </pc:picChg>
        <pc:picChg chg="mod">
          <ac:chgData name="Francesco Serafini" userId="2491bc55-af7c-4fa9-b3c1-ebaeaf584a96" providerId="ADAL" clId="{CF62DBBC-7D1F-174B-9531-7ADB6D93A3D9}" dt="2023-12-02T17:44:52.856" v="1739"/>
          <ac:picMkLst>
            <pc:docMk/>
            <pc:sldMk cId="216787427" sldId="313"/>
            <ac:picMk id="42" creationId="{632C4E63-75C8-05EC-A629-7AF5123B2410}"/>
          </ac:picMkLst>
        </pc:picChg>
      </pc:sldChg>
      <pc:sldChg chg="addSp delSp modSp mod modTransition modAnim">
        <pc:chgData name="Francesco Serafini" userId="2491bc55-af7c-4fa9-b3c1-ebaeaf584a96" providerId="ADAL" clId="{CF62DBBC-7D1F-174B-9531-7ADB6D93A3D9}" dt="2023-12-03T11:31:17.248" v="6941"/>
        <pc:sldMkLst>
          <pc:docMk/>
          <pc:sldMk cId="1819471064" sldId="314"/>
        </pc:sldMkLst>
        <pc:spChg chg="add mod">
          <ac:chgData name="Francesco Serafini" userId="2491bc55-af7c-4fa9-b3c1-ebaeaf584a96" providerId="ADAL" clId="{CF62DBBC-7D1F-174B-9531-7ADB6D93A3D9}" dt="2023-12-03T11:10:13.633" v="6630" actId="554"/>
          <ac:spMkLst>
            <pc:docMk/>
            <pc:sldMk cId="1819471064" sldId="314"/>
            <ac:spMk id="2" creationId="{3C253876-21CA-C6E7-C701-0A33A6E2D63E}"/>
          </ac:spMkLst>
        </pc:spChg>
        <pc:spChg chg="add mod">
          <ac:chgData name="Francesco Serafini" userId="2491bc55-af7c-4fa9-b3c1-ebaeaf584a96" providerId="ADAL" clId="{CF62DBBC-7D1F-174B-9531-7ADB6D93A3D9}" dt="2023-12-03T11:27:34.045" v="6925" actId="20577"/>
          <ac:spMkLst>
            <pc:docMk/>
            <pc:sldMk cId="1819471064" sldId="314"/>
            <ac:spMk id="3" creationId="{2DB2A84F-385B-8574-DEB4-47517AB93DD5}"/>
          </ac:spMkLst>
        </pc:spChg>
        <pc:spChg chg="add mod">
          <ac:chgData name="Francesco Serafini" userId="2491bc55-af7c-4fa9-b3c1-ebaeaf584a96" providerId="ADAL" clId="{CF62DBBC-7D1F-174B-9531-7ADB6D93A3D9}" dt="2023-12-03T11:21:10.203" v="6880" actId="113"/>
          <ac:spMkLst>
            <pc:docMk/>
            <pc:sldMk cId="1819471064" sldId="314"/>
            <ac:spMk id="5" creationId="{13BC7993-342C-94C5-2BCE-9DA1BE143C11}"/>
          </ac:spMkLst>
        </pc:spChg>
        <pc:spChg chg="add mod">
          <ac:chgData name="Francesco Serafini" userId="2491bc55-af7c-4fa9-b3c1-ebaeaf584a96" providerId="ADAL" clId="{CF62DBBC-7D1F-174B-9531-7ADB6D93A3D9}" dt="2023-12-03T11:10:13.633" v="6630" actId="554"/>
          <ac:spMkLst>
            <pc:docMk/>
            <pc:sldMk cId="1819471064" sldId="314"/>
            <ac:spMk id="7" creationId="{BAFB0582-7453-3A90-7522-F17C9196ADE3}"/>
          </ac:spMkLst>
        </pc:spChg>
        <pc:spChg chg="add mod">
          <ac:chgData name="Francesco Serafini" userId="2491bc55-af7c-4fa9-b3c1-ebaeaf584a96" providerId="ADAL" clId="{CF62DBBC-7D1F-174B-9531-7ADB6D93A3D9}" dt="2023-12-03T11:21:00.342" v="6879" actId="113"/>
          <ac:spMkLst>
            <pc:docMk/>
            <pc:sldMk cId="1819471064" sldId="314"/>
            <ac:spMk id="9" creationId="{0154AC92-DC80-4A3D-2F32-64AF5856EB96}"/>
          </ac:spMkLst>
        </pc:spChg>
        <pc:spChg chg="add mod">
          <ac:chgData name="Francesco Serafini" userId="2491bc55-af7c-4fa9-b3c1-ebaeaf584a96" providerId="ADAL" clId="{CF62DBBC-7D1F-174B-9531-7ADB6D93A3D9}" dt="2023-12-02T17:32:18.632" v="1535" actId="207"/>
          <ac:spMkLst>
            <pc:docMk/>
            <pc:sldMk cId="1819471064" sldId="314"/>
            <ac:spMk id="12" creationId="{6E8E18D8-90B8-DBEF-0F46-5219B0A9EC55}"/>
          </ac:spMkLst>
        </pc:spChg>
        <pc:spChg chg="add mod">
          <ac:chgData name="Francesco Serafini" userId="2491bc55-af7c-4fa9-b3c1-ebaeaf584a96" providerId="ADAL" clId="{CF62DBBC-7D1F-174B-9531-7ADB6D93A3D9}" dt="2023-12-02T18:23:12.324" v="2353" actId="14100"/>
          <ac:spMkLst>
            <pc:docMk/>
            <pc:sldMk cId="1819471064" sldId="314"/>
            <ac:spMk id="13" creationId="{479C2BBA-F835-B0A9-B5D2-D1420CE91CD7}"/>
          </ac:spMkLst>
        </pc:spChg>
        <pc:spChg chg="add mod">
          <ac:chgData name="Francesco Serafini" userId="2491bc55-af7c-4fa9-b3c1-ebaeaf584a96" providerId="ADAL" clId="{CF62DBBC-7D1F-174B-9531-7ADB6D93A3D9}" dt="2023-12-02T17:29:53.717" v="1514" actId="207"/>
          <ac:spMkLst>
            <pc:docMk/>
            <pc:sldMk cId="1819471064" sldId="314"/>
            <ac:spMk id="14" creationId="{19C975B1-4274-796C-46F5-76D58913B384}"/>
          </ac:spMkLst>
        </pc:spChg>
        <pc:spChg chg="add del mod">
          <ac:chgData name="Francesco Serafini" userId="2491bc55-af7c-4fa9-b3c1-ebaeaf584a96" providerId="ADAL" clId="{CF62DBBC-7D1F-174B-9531-7ADB6D93A3D9}" dt="2023-12-03T11:26:19.539" v="6899" actId="478"/>
          <ac:spMkLst>
            <pc:docMk/>
            <pc:sldMk cId="1819471064" sldId="314"/>
            <ac:spMk id="19" creationId="{6BDFAB94-5099-D334-5F27-0E8AAC74C2A6}"/>
          </ac:spMkLst>
        </pc:spChg>
        <pc:spChg chg="add mod">
          <ac:chgData name="Francesco Serafini" userId="2491bc55-af7c-4fa9-b3c1-ebaeaf584a96" providerId="ADAL" clId="{CF62DBBC-7D1F-174B-9531-7ADB6D93A3D9}" dt="2023-12-03T11:27:25.574" v="6924" actId="408"/>
          <ac:spMkLst>
            <pc:docMk/>
            <pc:sldMk cId="1819471064" sldId="314"/>
            <ac:spMk id="20" creationId="{406C6D9D-280B-1CB3-D9AF-9416AEF3DBAE}"/>
          </ac:spMkLst>
        </pc:spChg>
        <pc:spChg chg="add mod">
          <ac:chgData name="Francesco Serafini" userId="2491bc55-af7c-4fa9-b3c1-ebaeaf584a96" providerId="ADAL" clId="{CF62DBBC-7D1F-174B-9531-7ADB6D93A3D9}" dt="2023-12-03T11:27:25.574" v="6924" actId="408"/>
          <ac:spMkLst>
            <pc:docMk/>
            <pc:sldMk cId="1819471064" sldId="314"/>
            <ac:spMk id="21" creationId="{A6129552-159C-A6FF-A914-625CEDD6361A}"/>
          </ac:spMkLst>
        </pc:spChg>
        <pc:spChg chg="add mod">
          <ac:chgData name="Francesco Serafini" userId="2491bc55-af7c-4fa9-b3c1-ebaeaf584a96" providerId="ADAL" clId="{CF62DBBC-7D1F-174B-9531-7ADB6D93A3D9}" dt="2023-12-03T11:27:25.574" v="6924" actId="408"/>
          <ac:spMkLst>
            <pc:docMk/>
            <pc:sldMk cId="1819471064" sldId="314"/>
            <ac:spMk id="22" creationId="{D906C055-A52D-1616-3DE6-160AF84773C2}"/>
          </ac:spMkLst>
        </pc:spChg>
        <pc:spChg chg="mod">
          <ac:chgData name="Francesco Serafini" userId="2491bc55-af7c-4fa9-b3c1-ebaeaf584a96" providerId="ADAL" clId="{CF62DBBC-7D1F-174B-9531-7ADB6D93A3D9}" dt="2023-12-03T11:25:03.254" v="6883" actId="21"/>
          <ac:spMkLst>
            <pc:docMk/>
            <pc:sldMk cId="1819471064" sldId="314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3T11:01:45.568" v="6482" actId="11530"/>
          <ac:spMkLst>
            <pc:docMk/>
            <pc:sldMk cId="1819471064" sldId="314"/>
            <ac:spMk id="29" creationId="{99E5F978-DEA6-FE5E-C23B-F427D5A2A97B}"/>
          </ac:spMkLst>
        </pc:spChg>
        <pc:spChg chg="mod">
          <ac:chgData name="Francesco Serafini" userId="2491bc55-af7c-4fa9-b3c1-ebaeaf584a96" providerId="ADAL" clId="{CF62DBBC-7D1F-174B-9531-7ADB6D93A3D9}" dt="2023-12-03T11:26:36.899" v="6903" actId="20577"/>
          <ac:spMkLst>
            <pc:docMk/>
            <pc:sldMk cId="1819471064" sldId="314"/>
            <ac:spMk id="34" creationId="{C7CC7E3E-9699-A1EA-0155-B7D9389FBFE8}"/>
          </ac:spMkLst>
        </pc:spChg>
        <pc:spChg chg="mod">
          <ac:chgData name="Francesco Serafini" userId="2491bc55-af7c-4fa9-b3c1-ebaeaf584a96" providerId="ADAL" clId="{CF62DBBC-7D1F-174B-9531-7ADB6D93A3D9}" dt="2023-12-02T19:30:26.043" v="2982" actId="20577"/>
          <ac:spMkLst>
            <pc:docMk/>
            <pc:sldMk cId="1819471064" sldId="314"/>
            <ac:spMk id="35" creationId="{C5379306-DAAE-E523-1D02-1EE319347D19}"/>
          </ac:spMkLst>
        </pc:spChg>
        <pc:spChg chg="mod">
          <ac:chgData name="Francesco Serafini" userId="2491bc55-af7c-4fa9-b3c1-ebaeaf584a96" providerId="ADAL" clId="{CF62DBBC-7D1F-174B-9531-7ADB6D93A3D9}" dt="2023-12-03T11:27:05.820" v="6920" actId="21"/>
          <ac:spMkLst>
            <pc:docMk/>
            <pc:sldMk cId="1819471064" sldId="314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62DBBC-7D1F-174B-9531-7ADB6D93A3D9}" dt="2023-12-02T19:30:28.192" v="2987" actId="20577"/>
          <ac:spMkLst>
            <pc:docMk/>
            <pc:sldMk cId="1819471064" sldId="314"/>
            <ac:spMk id="37" creationId="{7902F60A-F4B9-2704-A8DA-82FEE69527E9}"/>
          </ac:spMkLst>
        </pc:spChg>
        <pc:spChg chg="mod">
          <ac:chgData name="Francesco Serafini" userId="2491bc55-af7c-4fa9-b3c1-ebaeaf584a96" providerId="ADAL" clId="{CF62DBBC-7D1F-174B-9531-7ADB6D93A3D9}" dt="2023-12-03T11:25:55.649" v="6894" actId="21"/>
          <ac:spMkLst>
            <pc:docMk/>
            <pc:sldMk cId="1819471064" sldId="314"/>
            <ac:spMk id="38" creationId="{7903C807-0A45-E96D-A8F4-53147DD05FD3}"/>
          </ac:spMkLst>
        </pc:spChg>
        <pc:spChg chg="mod">
          <ac:chgData name="Francesco Serafini" userId="2491bc55-af7c-4fa9-b3c1-ebaeaf584a96" providerId="ADAL" clId="{CF62DBBC-7D1F-174B-9531-7ADB6D93A3D9}" dt="2023-12-02T19:30:21.105" v="2977" actId="20577"/>
          <ac:spMkLst>
            <pc:docMk/>
            <pc:sldMk cId="1819471064" sldId="314"/>
            <ac:spMk id="39" creationId="{380DAF9A-F4A8-09AE-9301-820EF2EAD1C1}"/>
          </ac:spMkLst>
        </pc:spChg>
        <pc:spChg chg="del mod">
          <ac:chgData name="Francesco Serafini" userId="2491bc55-af7c-4fa9-b3c1-ebaeaf584a96" providerId="ADAL" clId="{CF62DBBC-7D1F-174B-9531-7ADB6D93A3D9}" dt="2023-12-02T16:28:19.293" v="674" actId="478"/>
          <ac:spMkLst>
            <pc:docMk/>
            <pc:sldMk cId="1819471064" sldId="314"/>
            <ac:spMk id="44" creationId="{4189C0A4-CDBD-A7FE-03B5-6D45016AFB9B}"/>
          </ac:spMkLst>
        </pc:spChg>
        <pc:spChg chg="mod">
          <ac:chgData name="Francesco Serafini" userId="2491bc55-af7c-4fa9-b3c1-ebaeaf584a96" providerId="ADAL" clId="{CF62DBBC-7D1F-174B-9531-7ADB6D93A3D9}" dt="2023-12-03T10:52:27.336" v="6381" actId="20577"/>
          <ac:spMkLst>
            <pc:docMk/>
            <pc:sldMk cId="1819471064" sldId="314"/>
            <ac:spMk id="45" creationId="{890218A0-E994-8D1B-1B69-4B09C37C39BA}"/>
          </ac:spMkLst>
        </pc:spChg>
        <pc:grpChg chg="add">
          <ac:chgData name="Francesco Serafini" userId="2491bc55-af7c-4fa9-b3c1-ebaeaf584a96" providerId="ADAL" clId="{CF62DBBC-7D1F-174B-9531-7ADB6D93A3D9}" dt="2023-12-03T11:27:41.905" v="6926" actId="164"/>
          <ac:grpSpMkLst>
            <pc:docMk/>
            <pc:sldMk cId="1819471064" sldId="314"/>
            <ac:grpSpMk id="23" creationId="{82287776-316A-9E4C-A206-585F31260124}"/>
          </ac:grpSpMkLst>
        </pc:grpChg>
        <pc:grpChg chg="add">
          <ac:chgData name="Francesco Serafini" userId="2491bc55-af7c-4fa9-b3c1-ebaeaf584a96" providerId="ADAL" clId="{CF62DBBC-7D1F-174B-9531-7ADB6D93A3D9}" dt="2023-12-03T11:27:43.881" v="6927" actId="164"/>
          <ac:grpSpMkLst>
            <pc:docMk/>
            <pc:sldMk cId="1819471064" sldId="314"/>
            <ac:grpSpMk id="24" creationId="{542DFF4D-0B79-AA5F-3114-8AAB978D93A7}"/>
          </ac:grpSpMkLst>
        </pc:grpChg>
        <pc:grpChg chg="add">
          <ac:chgData name="Francesco Serafini" userId="2491bc55-af7c-4fa9-b3c1-ebaeaf584a96" providerId="ADAL" clId="{CF62DBBC-7D1F-174B-9531-7ADB6D93A3D9}" dt="2023-12-03T11:27:45.888" v="6928" actId="164"/>
          <ac:grpSpMkLst>
            <pc:docMk/>
            <pc:sldMk cId="1819471064" sldId="314"/>
            <ac:grpSpMk id="25" creationId="{D0C49343-D802-8AB9-6102-C91281C6E9FD}"/>
          </ac:grpSpMkLst>
        </pc:grpChg>
        <pc:grpChg chg="add">
          <ac:chgData name="Francesco Serafini" userId="2491bc55-af7c-4fa9-b3c1-ebaeaf584a96" providerId="ADAL" clId="{CF62DBBC-7D1F-174B-9531-7ADB6D93A3D9}" dt="2023-12-03T11:27:47.625" v="6929" actId="164"/>
          <ac:grpSpMkLst>
            <pc:docMk/>
            <pc:sldMk cId="1819471064" sldId="314"/>
            <ac:grpSpMk id="26" creationId="{74547FB6-9075-3479-2936-671FFB18F30D}"/>
          </ac:grpSpMkLst>
        </pc:grpChg>
        <pc:grpChg chg="mod">
          <ac:chgData name="Francesco Serafini" userId="2491bc55-af7c-4fa9-b3c1-ebaeaf584a96" providerId="ADAL" clId="{CF62DBBC-7D1F-174B-9531-7ADB6D93A3D9}" dt="2023-12-02T16:31:18.805" v="767" actId="408"/>
          <ac:grpSpMkLst>
            <pc:docMk/>
            <pc:sldMk cId="1819471064" sldId="314"/>
            <ac:grpSpMk id="40" creationId="{375A8C2E-D982-C862-7884-E659037D21B5}"/>
          </ac:grpSpMkLst>
        </pc:grpChg>
        <pc:grpChg chg="mod">
          <ac:chgData name="Francesco Serafini" userId="2491bc55-af7c-4fa9-b3c1-ebaeaf584a96" providerId="ADAL" clId="{CF62DBBC-7D1F-174B-9531-7ADB6D93A3D9}" dt="2023-12-02T16:31:18.805" v="767" actId="408"/>
          <ac:grpSpMkLst>
            <pc:docMk/>
            <pc:sldMk cId="1819471064" sldId="314"/>
            <ac:grpSpMk id="41" creationId="{4ADB4D9F-73A4-38A6-F982-B3CDF1EFC5CA}"/>
          </ac:grpSpMkLst>
        </pc:grpChg>
        <pc:grpChg chg="mod">
          <ac:chgData name="Francesco Serafini" userId="2491bc55-af7c-4fa9-b3c1-ebaeaf584a96" providerId="ADAL" clId="{CF62DBBC-7D1F-174B-9531-7ADB6D93A3D9}" dt="2023-12-02T17:34:15.117" v="1553" actId="1076"/>
          <ac:grpSpMkLst>
            <pc:docMk/>
            <pc:sldMk cId="1819471064" sldId="314"/>
            <ac:grpSpMk id="42" creationId="{1551B8AF-1751-F4F3-9239-FF763588D7EE}"/>
          </ac:grpSpMkLst>
        </pc:grpChg>
        <pc:grpChg chg="mod">
          <ac:chgData name="Francesco Serafini" userId="2491bc55-af7c-4fa9-b3c1-ebaeaf584a96" providerId="ADAL" clId="{CF62DBBC-7D1F-174B-9531-7ADB6D93A3D9}" dt="2023-12-02T16:31:18.805" v="767" actId="408"/>
          <ac:grpSpMkLst>
            <pc:docMk/>
            <pc:sldMk cId="1819471064" sldId="314"/>
            <ac:grpSpMk id="43" creationId="{7ECC2298-66A0-9DD5-278B-C5E20B85AD2C}"/>
          </ac:grpSpMkLst>
        </pc:grp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4" creationId="{1BC264BD-5620-13F8-C80E-514A3FF8F234}"/>
          </ac:picMkLst>
        </pc:pic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6" creationId="{E9E2F958-4ABF-2137-5EF6-0EDF91ABD6E9}"/>
          </ac:picMkLst>
        </pc:pic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8" creationId="{32DE1B64-A614-F874-8D95-D11DCCD88760}"/>
          </ac:picMkLst>
        </pc:picChg>
        <pc:picChg chg="add mod">
          <ac:chgData name="Francesco Serafini" userId="2491bc55-af7c-4fa9-b3c1-ebaeaf584a96" providerId="ADAL" clId="{CF62DBBC-7D1F-174B-9531-7ADB6D93A3D9}" dt="2023-12-03T11:09:48.152" v="6629" actId="554"/>
          <ac:picMkLst>
            <pc:docMk/>
            <pc:sldMk cId="1819471064" sldId="314"/>
            <ac:picMk id="10" creationId="{E7B3AB05-3CE4-7FE5-98F8-AEAD21F6C23D}"/>
          </ac:picMkLst>
        </pc:picChg>
        <pc:picChg chg="add del mod">
          <ac:chgData name="Francesco Serafini" userId="2491bc55-af7c-4fa9-b3c1-ebaeaf584a96" providerId="ADAL" clId="{CF62DBBC-7D1F-174B-9531-7ADB6D93A3D9}" dt="2023-12-02T19:31:06.952" v="2995" actId="14100"/>
          <ac:picMkLst>
            <pc:docMk/>
            <pc:sldMk cId="1819471064" sldId="314"/>
            <ac:picMk id="11" creationId="{899B3EEF-F8D2-408C-AD0C-ED8DFEC94B4E}"/>
          </ac:picMkLst>
        </pc:picChg>
        <pc:picChg chg="add mod">
          <ac:chgData name="Francesco Serafini" userId="2491bc55-af7c-4fa9-b3c1-ebaeaf584a96" providerId="ADAL" clId="{CF62DBBC-7D1F-174B-9531-7ADB6D93A3D9}" dt="2023-12-02T19:30:50.898" v="2993" actId="14100"/>
          <ac:picMkLst>
            <pc:docMk/>
            <pc:sldMk cId="1819471064" sldId="314"/>
            <ac:picMk id="15" creationId="{229EBDB1-4224-8EEF-D495-F541DC073905}"/>
          </ac:picMkLst>
        </pc:picChg>
        <pc:picChg chg="add mod">
          <ac:chgData name="Francesco Serafini" userId="2491bc55-af7c-4fa9-b3c1-ebaeaf584a96" providerId="ADAL" clId="{CF62DBBC-7D1F-174B-9531-7ADB6D93A3D9}" dt="2023-12-02T19:31:01.967" v="2994" actId="14100"/>
          <ac:picMkLst>
            <pc:docMk/>
            <pc:sldMk cId="1819471064" sldId="314"/>
            <ac:picMk id="16" creationId="{F19165A7-E9ED-0BD5-3036-FD7D0BD31278}"/>
          </ac:picMkLst>
        </pc:picChg>
        <pc:picChg chg="add mod">
          <ac:chgData name="Francesco Serafini" userId="2491bc55-af7c-4fa9-b3c1-ebaeaf584a96" providerId="ADAL" clId="{CF62DBBC-7D1F-174B-9531-7ADB6D93A3D9}" dt="2023-12-02T18:00:13.182" v="2111"/>
          <ac:picMkLst>
            <pc:docMk/>
            <pc:sldMk cId="1819471064" sldId="314"/>
            <ac:picMk id="17" creationId="{4CCBB37A-AF7E-5765-8330-A416C977EBDB}"/>
          </ac:picMkLst>
        </pc:picChg>
      </pc:sldChg>
      <pc:sldChg chg="addSp delSp modSp del mod modTransition modShow">
        <pc:chgData name="Francesco Serafini" userId="2491bc55-af7c-4fa9-b3c1-ebaeaf584a96" providerId="ADAL" clId="{CF62DBBC-7D1F-174B-9531-7ADB6D93A3D9}" dt="2023-12-02T19:51:47.579" v="3196" actId="2696"/>
        <pc:sldMkLst>
          <pc:docMk/>
          <pc:sldMk cId="1109943179" sldId="315"/>
        </pc:sldMkLst>
        <pc:spChg chg="add del mod">
          <ac:chgData name="Francesco Serafini" userId="2491bc55-af7c-4fa9-b3c1-ebaeaf584a96" providerId="ADAL" clId="{CF62DBBC-7D1F-174B-9531-7ADB6D93A3D9}" dt="2023-12-02T17:53:30.081" v="1944" actId="478"/>
          <ac:spMkLst>
            <pc:docMk/>
            <pc:sldMk cId="1109943179" sldId="315"/>
            <ac:spMk id="12" creationId="{CFEA956B-37E8-383E-DC0B-227D7F643834}"/>
          </ac:spMkLst>
        </pc:spChg>
      </pc:sldChg>
      <pc:sldChg chg="addSp delSp modSp mod modTransition modAnim">
        <pc:chgData name="Francesco Serafini" userId="2491bc55-af7c-4fa9-b3c1-ebaeaf584a96" providerId="ADAL" clId="{CF62DBBC-7D1F-174B-9531-7ADB6D93A3D9}" dt="2023-12-03T10:27:38.043" v="5881" actId="208"/>
        <pc:sldMkLst>
          <pc:docMk/>
          <pc:sldMk cId="4164128088" sldId="316"/>
        </pc:sldMkLst>
        <pc:spChg chg="add mod">
          <ac:chgData name="Francesco Serafini" userId="2491bc55-af7c-4fa9-b3c1-ebaeaf584a96" providerId="ADAL" clId="{CF62DBBC-7D1F-174B-9531-7ADB6D93A3D9}" dt="2023-12-02T21:57:38.049" v="3590" actId="20577"/>
          <ac:spMkLst>
            <pc:docMk/>
            <pc:sldMk cId="4164128088" sldId="316"/>
            <ac:spMk id="4" creationId="{2AD334A6-6B41-F05F-46C7-BC06B837CBF3}"/>
          </ac:spMkLst>
        </pc:spChg>
        <pc:spChg chg="add del mod">
          <ac:chgData name="Francesco Serafini" userId="2491bc55-af7c-4fa9-b3c1-ebaeaf584a96" providerId="ADAL" clId="{CF62DBBC-7D1F-174B-9531-7ADB6D93A3D9}" dt="2023-12-02T17:45:23.037" v="1750" actId="478"/>
          <ac:spMkLst>
            <pc:docMk/>
            <pc:sldMk cId="4164128088" sldId="316"/>
            <ac:spMk id="4" creationId="{F927AEC3-71FA-CD1E-2544-5B9EA0C525C1}"/>
          </ac:spMkLst>
        </pc:spChg>
        <pc:spChg chg="add mod">
          <ac:chgData name="Francesco Serafini" userId="2491bc55-af7c-4fa9-b3c1-ebaeaf584a96" providerId="ADAL" clId="{CF62DBBC-7D1F-174B-9531-7ADB6D93A3D9}" dt="2023-12-03T09:29:18.114" v="5189" actId="207"/>
          <ac:spMkLst>
            <pc:docMk/>
            <pc:sldMk cId="4164128088" sldId="316"/>
            <ac:spMk id="7" creationId="{1CC830DE-3642-9233-9D1D-266CFBB68B81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10" creationId="{83073FF9-C749-4E45-9A89-E4B1A2F60903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13" creationId="{1EBD86B8-060C-4D20-BC0D-D89479BF292A}"/>
          </ac:spMkLst>
        </pc:spChg>
        <pc:spChg chg="mod">
          <ac:chgData name="Francesco Serafini" userId="2491bc55-af7c-4fa9-b3c1-ebaeaf584a96" providerId="ADAL" clId="{CF62DBBC-7D1F-174B-9531-7ADB6D93A3D9}" dt="2023-12-02T22:01:42.277" v="3641" actId="1076"/>
          <ac:spMkLst>
            <pc:docMk/>
            <pc:sldMk cId="4164128088" sldId="316"/>
            <ac:spMk id="19" creationId="{7ADD24B0-3F1D-ABB1-2E4C-0DD39B3FB5B8}"/>
          </ac:spMkLst>
        </pc:spChg>
        <pc:spChg chg="mod">
          <ac:chgData name="Francesco Serafini" userId="2491bc55-af7c-4fa9-b3c1-ebaeaf584a96" providerId="ADAL" clId="{CF62DBBC-7D1F-174B-9531-7ADB6D93A3D9}" dt="2023-12-02T21:54:39.518" v="3492" actId="790"/>
          <ac:spMkLst>
            <pc:docMk/>
            <pc:sldMk cId="4164128088" sldId="316"/>
            <ac:spMk id="22" creationId="{5B80FB27-962D-4568-89AC-A01B4D962CB3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23" creationId="{472987CD-C4D1-4234-BA4A-BF80B6E6F27C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25" creationId="{36BC1BC3-7355-420C-BFBF-41202A6E1561}"/>
          </ac:spMkLst>
        </pc:spChg>
        <pc:spChg chg="mod">
          <ac:chgData name="Francesco Serafini" userId="2491bc55-af7c-4fa9-b3c1-ebaeaf584a96" providerId="ADAL" clId="{CF62DBBC-7D1F-174B-9531-7ADB6D93A3D9}" dt="2023-12-02T18:20:07.965" v="2337" actId="465"/>
          <ac:spMkLst>
            <pc:docMk/>
            <pc:sldMk cId="4164128088" sldId="316"/>
            <ac:spMk id="26" creationId="{181CA40D-E3F3-405F-9075-439C2654B0B1}"/>
          </ac:spMkLst>
        </pc:spChg>
        <pc:spChg chg="mod">
          <ac:chgData name="Francesco Serafini" userId="2491bc55-af7c-4fa9-b3c1-ebaeaf584a96" providerId="ADAL" clId="{CF62DBBC-7D1F-174B-9531-7ADB6D93A3D9}" dt="2023-12-02T21:55:23.168" v="3536" actId="20577"/>
          <ac:spMkLst>
            <pc:docMk/>
            <pc:sldMk cId="4164128088" sldId="316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62DBBC-7D1F-174B-9531-7ADB6D93A3D9}" dt="2023-12-02T22:03:25.448" v="3660" actId="114"/>
          <ac:spMkLst>
            <pc:docMk/>
            <pc:sldMk cId="4164128088" sldId="316"/>
            <ac:spMk id="33" creationId="{AC64B290-3D33-A0CD-183E-4524AF9098E8}"/>
          </ac:spMkLst>
        </pc:spChg>
        <pc:spChg chg="mod">
          <ac:chgData name="Francesco Serafini" userId="2491bc55-af7c-4fa9-b3c1-ebaeaf584a96" providerId="ADAL" clId="{CF62DBBC-7D1F-174B-9531-7ADB6D93A3D9}" dt="2023-12-02T21:58:34.439" v="3620" actId="790"/>
          <ac:spMkLst>
            <pc:docMk/>
            <pc:sldMk cId="4164128088" sldId="316"/>
            <ac:spMk id="39" creationId="{5158C007-5AA0-4399-A07D-39E74F2FD600}"/>
          </ac:spMkLst>
        </pc:spChg>
        <pc:spChg chg="mod">
          <ac:chgData name="Francesco Serafini" userId="2491bc55-af7c-4fa9-b3c1-ebaeaf584a96" providerId="ADAL" clId="{CF62DBBC-7D1F-174B-9531-7ADB6D93A3D9}" dt="2023-12-02T22:43:10.111" v="4300" actId="207"/>
          <ac:spMkLst>
            <pc:docMk/>
            <pc:sldMk cId="4164128088" sldId="316"/>
            <ac:spMk id="42" creationId="{DA78F34A-447D-0182-2129-4774DF16D207}"/>
          </ac:spMkLst>
        </pc:spChg>
        <pc:spChg chg="mod">
          <ac:chgData name="Francesco Serafini" userId="2491bc55-af7c-4fa9-b3c1-ebaeaf584a96" providerId="ADAL" clId="{CF62DBBC-7D1F-174B-9531-7ADB6D93A3D9}" dt="2023-12-02T21:54:28.273" v="3491" actId="20577"/>
          <ac:spMkLst>
            <pc:docMk/>
            <pc:sldMk cId="4164128088" sldId="316"/>
            <ac:spMk id="43" creationId="{57DB1B79-AD64-E27D-57E6-6D67DC84FCBE}"/>
          </ac:spMkLst>
        </pc:spChg>
        <pc:spChg chg="mod">
          <ac:chgData name="Francesco Serafini" userId="2491bc55-af7c-4fa9-b3c1-ebaeaf584a96" providerId="ADAL" clId="{CF62DBBC-7D1F-174B-9531-7ADB6D93A3D9}" dt="2023-12-02T21:56:31.195" v="3549" actId="20577"/>
          <ac:spMkLst>
            <pc:docMk/>
            <pc:sldMk cId="4164128088" sldId="316"/>
            <ac:spMk id="45" creationId="{69857BEC-BC31-EE54-DBF3-C5CF60641568}"/>
          </ac:spMkLst>
        </pc:spChg>
        <pc:spChg chg="mod">
          <ac:chgData name="Francesco Serafini" userId="2491bc55-af7c-4fa9-b3c1-ebaeaf584a96" providerId="ADAL" clId="{CF62DBBC-7D1F-174B-9531-7ADB6D93A3D9}" dt="2023-12-02T22:42:22.410" v="4297"/>
          <ac:spMkLst>
            <pc:docMk/>
            <pc:sldMk cId="4164128088" sldId="316"/>
            <ac:spMk id="48" creationId="{1ADA8E80-E7CD-A522-FA14-4968D08528B4}"/>
          </ac:spMkLst>
        </pc:spChg>
        <pc:spChg chg="mod">
          <ac:chgData name="Francesco Serafini" userId="2491bc55-af7c-4fa9-b3c1-ebaeaf584a96" providerId="ADAL" clId="{CF62DBBC-7D1F-174B-9531-7ADB6D93A3D9}" dt="2023-12-02T17:45:20.657" v="1749"/>
          <ac:spMkLst>
            <pc:docMk/>
            <pc:sldMk cId="4164128088" sldId="316"/>
            <ac:spMk id="48" creationId="{60A693E5-7D6B-786C-0D75-0915CDCA84A3}"/>
          </ac:spMkLst>
        </pc:spChg>
        <pc:spChg chg="mod">
          <ac:chgData name="Francesco Serafini" userId="2491bc55-af7c-4fa9-b3c1-ebaeaf584a96" providerId="ADAL" clId="{CF62DBBC-7D1F-174B-9531-7ADB6D93A3D9}" dt="2023-12-02T22:04:12.896" v="3677" actId="20577"/>
          <ac:spMkLst>
            <pc:docMk/>
            <pc:sldMk cId="4164128088" sldId="316"/>
            <ac:spMk id="58" creationId="{6422B05D-4253-8B45-D3D3-426384CEA5EF}"/>
          </ac:spMkLst>
        </pc:spChg>
        <pc:spChg chg="mod">
          <ac:chgData name="Francesco Serafini" userId="2491bc55-af7c-4fa9-b3c1-ebaeaf584a96" providerId="ADAL" clId="{CF62DBBC-7D1F-174B-9531-7ADB6D93A3D9}" dt="2023-12-02T17:59:21.775" v="2108"/>
          <ac:spMkLst>
            <pc:docMk/>
            <pc:sldMk cId="4164128088" sldId="316"/>
            <ac:spMk id="59" creationId="{42CDC74B-1141-E688-A3BF-45EA80362A41}"/>
          </ac:spMkLst>
        </pc:spChg>
        <pc:spChg chg="mod">
          <ac:chgData name="Francesco Serafini" userId="2491bc55-af7c-4fa9-b3c1-ebaeaf584a96" providerId="ADAL" clId="{CF62DBBC-7D1F-174B-9531-7ADB6D93A3D9}" dt="2023-12-02T17:59:21.775" v="2108"/>
          <ac:spMkLst>
            <pc:docMk/>
            <pc:sldMk cId="4164128088" sldId="316"/>
            <ac:spMk id="61" creationId="{1B735D2F-79C5-FCC1-AC7F-01615FDA68F6}"/>
          </ac:spMkLst>
        </pc:spChg>
        <pc:spChg chg="mod">
          <ac:chgData name="Francesco Serafini" userId="2491bc55-af7c-4fa9-b3c1-ebaeaf584a96" providerId="ADAL" clId="{CF62DBBC-7D1F-174B-9531-7ADB6D93A3D9}" dt="2023-12-02T22:42:22.410" v="4297"/>
          <ac:spMkLst>
            <pc:docMk/>
            <pc:sldMk cId="4164128088" sldId="316"/>
            <ac:spMk id="63" creationId="{DB2728A3-0057-62F9-B905-8D67F7EBB1F3}"/>
          </ac:spMkLst>
        </pc:spChg>
        <pc:spChg chg="add mod">
          <ac:chgData name="Francesco Serafini" userId="2491bc55-af7c-4fa9-b3c1-ebaeaf584a96" providerId="ADAL" clId="{CF62DBBC-7D1F-174B-9531-7ADB6D93A3D9}" dt="2023-12-02T22:43:23.044" v="4302" actId="1076"/>
          <ac:spMkLst>
            <pc:docMk/>
            <pc:sldMk cId="4164128088" sldId="316"/>
            <ac:spMk id="64" creationId="{740A35B7-D6E6-AE3C-9577-BB30A5173866}"/>
          </ac:spMkLst>
        </pc:spChg>
        <pc:spChg chg="add mod">
          <ac:chgData name="Francesco Serafini" userId="2491bc55-af7c-4fa9-b3c1-ebaeaf584a96" providerId="ADAL" clId="{CF62DBBC-7D1F-174B-9531-7ADB6D93A3D9}" dt="2023-12-03T10:27:38.043" v="5881" actId="208"/>
          <ac:spMkLst>
            <pc:docMk/>
            <pc:sldMk cId="4164128088" sldId="316"/>
            <ac:spMk id="66" creationId="{ADC29085-7400-BEED-A82B-618F14291E86}"/>
          </ac:spMkLst>
        </pc:spChg>
        <pc:spChg chg="add del mod">
          <ac:chgData name="Francesco Serafini" userId="2491bc55-af7c-4fa9-b3c1-ebaeaf584a96" providerId="ADAL" clId="{CF62DBBC-7D1F-174B-9531-7ADB6D93A3D9}" dt="2023-12-03T00:03:42.047" v="5073"/>
          <ac:spMkLst>
            <pc:docMk/>
            <pc:sldMk cId="4164128088" sldId="316"/>
            <ac:spMk id="67" creationId="{EF3731F5-0201-3AE0-DF80-6129DDC4BAE3}"/>
          </ac:spMkLst>
        </pc:spChg>
        <pc:spChg chg="mod">
          <ac:chgData name="Francesco Serafini" userId="2491bc55-af7c-4fa9-b3c1-ebaeaf584a96" providerId="ADAL" clId="{CF62DBBC-7D1F-174B-9531-7ADB6D93A3D9}" dt="2023-12-02T18:43:15.981" v="2407" actId="20577"/>
          <ac:spMkLst>
            <pc:docMk/>
            <pc:sldMk cId="4164128088" sldId="316"/>
            <ac:spMk id="68" creationId="{A792E831-E506-463B-B0DD-02FD07B5CA53}"/>
          </ac:spMkLst>
        </pc:spChg>
        <pc:spChg chg="add mod">
          <ac:chgData name="Francesco Serafini" userId="2491bc55-af7c-4fa9-b3c1-ebaeaf584a96" providerId="ADAL" clId="{CF62DBBC-7D1F-174B-9531-7ADB6D93A3D9}" dt="2023-12-03T10:27:38.043" v="5881" actId="208"/>
          <ac:spMkLst>
            <pc:docMk/>
            <pc:sldMk cId="4164128088" sldId="316"/>
            <ac:spMk id="69" creationId="{FAD74BAB-655E-4EA2-84D6-345A51E0AD88}"/>
          </ac:spMkLst>
        </pc:spChg>
        <pc:spChg chg="mod">
          <ac:chgData name="Francesco Serafini" userId="2491bc55-af7c-4fa9-b3c1-ebaeaf584a96" providerId="ADAL" clId="{CF62DBBC-7D1F-174B-9531-7ADB6D93A3D9}" dt="2023-12-02T21:53:30.436" v="3483" actId="790"/>
          <ac:spMkLst>
            <pc:docMk/>
            <pc:sldMk cId="4164128088" sldId="316"/>
            <ac:spMk id="77" creationId="{C67F44E3-189E-A5A7-D0E8-47593B336678}"/>
          </ac:spMkLst>
        </pc:spChg>
        <pc:spChg chg="mod">
          <ac:chgData name="Francesco Serafini" userId="2491bc55-af7c-4fa9-b3c1-ebaeaf584a96" providerId="ADAL" clId="{CF62DBBC-7D1F-174B-9531-7ADB6D93A3D9}" dt="2023-12-02T22:42:17.413" v="4295" actId="20577"/>
          <ac:spMkLst>
            <pc:docMk/>
            <pc:sldMk cId="4164128088" sldId="316"/>
            <ac:spMk id="79" creationId="{3E8810A1-C3D4-BAB7-D24B-7289E082C2A0}"/>
          </ac:spMkLst>
        </pc:s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2" creationId="{3B8554B5-1DEE-44EA-A3B3-11D6B7B2232B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5" creationId="{E1827285-2153-425F-AEF9-734ABE1D4153}"/>
          </ac:grpSpMkLst>
        </pc:grpChg>
        <pc:grpChg chg="add mod">
          <ac:chgData name="Francesco Serafini" userId="2491bc55-af7c-4fa9-b3c1-ebaeaf584a96" providerId="ADAL" clId="{CF62DBBC-7D1F-174B-9531-7ADB6D93A3D9}" dt="2023-12-02T22:42:33.396" v="4298" actId="1076"/>
          <ac:grpSpMkLst>
            <pc:docMk/>
            <pc:sldMk cId="4164128088" sldId="316"/>
            <ac:grpSpMk id="41" creationId="{562ED21B-53B4-1E7F-4256-8BD9A1354CB3}"/>
          </ac:grpSpMkLst>
        </pc:grpChg>
        <pc:grpChg chg="add del mod">
          <ac:chgData name="Francesco Serafini" userId="2491bc55-af7c-4fa9-b3c1-ebaeaf584a96" providerId="ADAL" clId="{CF62DBBC-7D1F-174B-9531-7ADB6D93A3D9}" dt="2023-12-02T17:59:21.316" v="2107" actId="478"/>
          <ac:grpSpMkLst>
            <pc:docMk/>
            <pc:sldMk cId="4164128088" sldId="316"/>
            <ac:grpSpMk id="41" creationId="{60475399-31D9-75D9-5D0F-F3D16E8017AF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44" creationId="{444767AD-DA2A-F18F-40DB-B7A457AB8CDF}"/>
          </ac:grpSpMkLst>
        </pc:grpChg>
        <pc:grpChg chg="add mod">
          <ac:chgData name="Francesco Serafini" userId="2491bc55-af7c-4fa9-b3c1-ebaeaf584a96" providerId="ADAL" clId="{CF62DBBC-7D1F-174B-9531-7ADB6D93A3D9}" dt="2023-12-02T17:59:21.775" v="2108"/>
          <ac:grpSpMkLst>
            <pc:docMk/>
            <pc:sldMk cId="4164128088" sldId="316"/>
            <ac:grpSpMk id="49" creationId="{70E5D79C-2913-F0D0-758C-599584A73908}"/>
          </ac:grpSpMkLst>
        </pc:grpChg>
        <pc:grpChg chg="mod">
          <ac:chgData name="Francesco Serafini" userId="2491bc55-af7c-4fa9-b3c1-ebaeaf584a96" providerId="ADAL" clId="{CF62DBBC-7D1F-174B-9531-7ADB6D93A3D9}" dt="2023-12-02T22:43:29.847" v="4304" actId="1076"/>
          <ac:grpSpMkLst>
            <pc:docMk/>
            <pc:sldMk cId="4164128088" sldId="316"/>
            <ac:grpSpMk id="55" creationId="{5905E621-F5BC-48EA-933A-EE4D914D219C}"/>
          </ac:grpSpMkLst>
        </pc:grpChg>
        <pc:grpChg chg="mod">
          <ac:chgData name="Francesco Serafini" userId="2491bc55-af7c-4fa9-b3c1-ebaeaf584a96" providerId="ADAL" clId="{CF62DBBC-7D1F-174B-9531-7ADB6D93A3D9}" dt="2023-12-02T17:59:21.775" v="2108"/>
          <ac:grpSpMkLst>
            <pc:docMk/>
            <pc:sldMk cId="4164128088" sldId="316"/>
            <ac:grpSpMk id="57" creationId="{A0355E1A-E09C-9EC6-2C8C-29E67EF274C0}"/>
          </ac:grpSpMkLst>
        </pc:grpChg>
        <pc:grpChg chg="add">
          <ac:chgData name="Francesco Serafini" userId="2491bc55-af7c-4fa9-b3c1-ebaeaf584a96" providerId="ADAL" clId="{CF62DBBC-7D1F-174B-9531-7ADB6D93A3D9}" dt="2023-12-02T22:43:34.169" v="4305" actId="164"/>
          <ac:grpSpMkLst>
            <pc:docMk/>
            <pc:sldMk cId="4164128088" sldId="316"/>
            <ac:grpSpMk id="65" creationId="{6D264C25-7B9F-CCDE-0866-7F54D73D306B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76" creationId="{6CC22FD6-118B-6630-0408-2B597C5695F9}"/>
          </ac:grpSpMkLst>
        </pc:grpChg>
        <pc:grpChg chg="mod">
          <ac:chgData name="Francesco Serafini" userId="2491bc55-af7c-4fa9-b3c1-ebaeaf584a96" providerId="ADAL" clId="{CF62DBBC-7D1F-174B-9531-7ADB6D93A3D9}" dt="2023-12-02T18:20:07.965" v="2337" actId="465"/>
          <ac:grpSpMkLst>
            <pc:docMk/>
            <pc:sldMk cId="4164128088" sldId="316"/>
            <ac:grpSpMk id="88" creationId="{4740FF79-7A16-89B8-5F5D-DF7617727BA7}"/>
          </ac:grpSpMkLst>
        </pc:grpChg>
        <pc:picChg chg="del">
          <ac:chgData name="Francesco Serafini" userId="2491bc55-af7c-4fa9-b3c1-ebaeaf584a96" providerId="ADAL" clId="{CF62DBBC-7D1F-174B-9531-7ADB6D93A3D9}" dt="2023-12-02T22:42:22.018" v="4296" actId="478"/>
          <ac:picMkLst>
            <pc:docMk/>
            <pc:sldMk cId="4164128088" sldId="316"/>
            <ac:picMk id="7" creationId="{06520141-E4A8-68BF-99FD-B50F16B85162}"/>
          </ac:picMkLst>
        </pc:picChg>
        <pc:picChg chg="mod">
          <ac:chgData name="Francesco Serafini" userId="2491bc55-af7c-4fa9-b3c1-ebaeaf584a96" providerId="ADAL" clId="{CF62DBBC-7D1F-174B-9531-7ADB6D93A3D9}" dt="2023-12-02T17:45:20.657" v="1749"/>
          <ac:picMkLst>
            <pc:docMk/>
            <pc:sldMk cId="4164128088" sldId="316"/>
            <ac:picMk id="42" creationId="{3B879A0A-2D8C-7464-C0C9-AF8FD1A99050}"/>
          </ac:picMkLst>
        </pc:picChg>
        <pc:picChg chg="mod">
          <ac:chgData name="Francesco Serafini" userId="2491bc55-af7c-4fa9-b3c1-ebaeaf584a96" providerId="ADAL" clId="{CF62DBBC-7D1F-174B-9531-7ADB6D93A3D9}" dt="2023-12-02T17:59:21.775" v="2108"/>
          <ac:picMkLst>
            <pc:docMk/>
            <pc:sldMk cId="4164128088" sldId="316"/>
            <ac:picMk id="60" creationId="{2094F913-222F-02B7-D6C7-D3A4B395B671}"/>
          </ac:picMkLst>
        </pc:pic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24" creationId="{A1214971-06E1-874B-35A8-3AAD6C93209A}"/>
          </ac:cxnSpMkLst>
        </pc:cxn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28" creationId="{B7F9B2FA-F799-B788-E4EF-D5E766196FD1}"/>
          </ac:cxnSpMkLst>
        </pc:cxn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29" creationId="{3BB6C075-BA2B-ECFE-8B6E-C09F3109D480}"/>
          </ac:cxnSpMkLst>
        </pc:cxnChg>
        <pc:cxnChg chg="mod">
          <ac:chgData name="Francesco Serafini" userId="2491bc55-af7c-4fa9-b3c1-ebaeaf584a96" providerId="ADAL" clId="{CF62DBBC-7D1F-174B-9531-7ADB6D93A3D9}" dt="2023-12-02T18:20:07.965" v="2337" actId="465"/>
          <ac:cxnSpMkLst>
            <pc:docMk/>
            <pc:sldMk cId="4164128088" sldId="316"/>
            <ac:cxnSpMk id="30" creationId="{01109731-3E0F-1CE0-F5B3-6E6B07A175FB}"/>
          </ac:cxnSpMkLst>
        </pc:cxnChg>
      </pc:sldChg>
      <pc:sldChg chg="addSp delSp modSp mod ord modTransition">
        <pc:chgData name="Francesco Serafini" userId="2491bc55-af7c-4fa9-b3c1-ebaeaf584a96" providerId="ADAL" clId="{CF62DBBC-7D1F-174B-9531-7ADB6D93A3D9}" dt="2023-12-03T09:29:23.373" v="5190"/>
        <pc:sldMkLst>
          <pc:docMk/>
          <pc:sldMk cId="1054919805" sldId="317"/>
        </pc:sldMkLst>
        <pc:spChg chg="add del mod">
          <ac:chgData name="Francesco Serafini" userId="2491bc55-af7c-4fa9-b3c1-ebaeaf584a96" providerId="ADAL" clId="{CF62DBBC-7D1F-174B-9531-7ADB6D93A3D9}" dt="2023-12-02T17:46:00.058" v="1758" actId="478"/>
          <ac:spMkLst>
            <pc:docMk/>
            <pc:sldMk cId="1054919805" sldId="317"/>
            <ac:spMk id="2" creationId="{8B114BA6-7889-418A-06BE-9E88EB7024B7}"/>
          </ac:spMkLst>
        </pc:spChg>
        <pc:spChg chg="add mod">
          <ac:chgData name="Francesco Serafini" userId="2491bc55-af7c-4fa9-b3c1-ebaeaf584a96" providerId="ADAL" clId="{CF62DBBC-7D1F-174B-9531-7ADB6D93A3D9}" dt="2023-12-03T09:29:23.373" v="5190"/>
          <ac:spMkLst>
            <pc:docMk/>
            <pc:sldMk cId="1054919805" sldId="317"/>
            <ac:spMk id="4" creationId="{63E16621-E450-D620-A6AF-EACF6C7EC25D}"/>
          </ac:spMkLst>
        </pc:spChg>
        <pc:spChg chg="mod topLvl">
          <ac:chgData name="Francesco Serafini" userId="2491bc55-af7c-4fa9-b3c1-ebaeaf584a96" providerId="ADAL" clId="{CF62DBBC-7D1F-174B-9531-7ADB6D93A3D9}" dt="2023-12-03T00:05:23.886" v="5083" actId="113"/>
          <ac:spMkLst>
            <pc:docMk/>
            <pc:sldMk cId="1054919805" sldId="317"/>
            <ac:spMk id="5" creationId="{6883B901-7FAD-91D4-A8FF-4CC1A996D6FB}"/>
          </ac:spMkLst>
        </pc:spChg>
        <pc:spChg chg="mod topLvl">
          <ac:chgData name="Francesco Serafini" userId="2491bc55-af7c-4fa9-b3c1-ebaeaf584a96" providerId="ADAL" clId="{CF62DBBC-7D1F-174B-9531-7ADB6D93A3D9}" dt="2023-12-02T22:18:46.535" v="3905" actId="408"/>
          <ac:spMkLst>
            <pc:docMk/>
            <pc:sldMk cId="1054919805" sldId="317"/>
            <ac:spMk id="6" creationId="{65F9E5D8-A6DD-B8EE-2B8C-604092150C10}"/>
          </ac:spMkLst>
        </pc:spChg>
        <pc:spChg chg="mod topLvl">
          <ac:chgData name="Francesco Serafini" userId="2491bc55-af7c-4fa9-b3c1-ebaeaf584a96" providerId="ADAL" clId="{CF62DBBC-7D1F-174B-9531-7ADB6D93A3D9}" dt="2023-12-03T00:05:47.139" v="5089" actId="113"/>
          <ac:spMkLst>
            <pc:docMk/>
            <pc:sldMk cId="1054919805" sldId="317"/>
            <ac:spMk id="8" creationId="{DF7B87C3-7C8A-9B97-AD08-92538C2A092B}"/>
          </ac:spMkLst>
        </pc:spChg>
        <pc:spChg chg="mod topLvl">
          <ac:chgData name="Francesco Serafini" userId="2491bc55-af7c-4fa9-b3c1-ebaeaf584a96" providerId="ADAL" clId="{CF62DBBC-7D1F-174B-9531-7ADB6D93A3D9}" dt="2023-12-02T22:18:46.535" v="3905" actId="408"/>
          <ac:spMkLst>
            <pc:docMk/>
            <pc:sldMk cId="1054919805" sldId="317"/>
            <ac:spMk id="9" creationId="{01C0500B-FCAF-6726-0565-D30E95E8E194}"/>
          </ac:spMkLst>
        </pc:spChg>
        <pc:spChg chg="mod topLvl">
          <ac:chgData name="Francesco Serafini" userId="2491bc55-af7c-4fa9-b3c1-ebaeaf584a96" providerId="ADAL" clId="{CF62DBBC-7D1F-174B-9531-7ADB6D93A3D9}" dt="2023-12-03T00:06:05.521" v="5097" actId="20577"/>
          <ac:spMkLst>
            <pc:docMk/>
            <pc:sldMk cId="1054919805" sldId="317"/>
            <ac:spMk id="11" creationId="{B1B14339-53FD-9A72-E50D-B63E61230A48}"/>
          </ac:spMkLst>
        </pc:spChg>
        <pc:spChg chg="mod topLvl">
          <ac:chgData name="Francesco Serafini" userId="2491bc55-af7c-4fa9-b3c1-ebaeaf584a96" providerId="ADAL" clId="{CF62DBBC-7D1F-174B-9531-7ADB6D93A3D9}" dt="2023-12-02T22:18:46.535" v="3905" actId="408"/>
          <ac:spMkLst>
            <pc:docMk/>
            <pc:sldMk cId="1054919805" sldId="317"/>
            <ac:spMk id="12" creationId="{B0B6D31F-D616-3279-99B7-AF8C6C09E52D}"/>
          </ac:spMkLst>
        </pc:spChg>
        <pc:spChg chg="mod">
          <ac:chgData name="Francesco Serafini" userId="2491bc55-af7c-4fa9-b3c1-ebaeaf584a96" providerId="ADAL" clId="{CF62DBBC-7D1F-174B-9531-7ADB6D93A3D9}" dt="2023-12-02T22:35:51.544" v="4192"/>
          <ac:spMkLst>
            <pc:docMk/>
            <pc:sldMk cId="1054919805" sldId="317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45:55.566" v="1757"/>
          <ac:spMkLst>
            <pc:docMk/>
            <pc:sldMk cId="1054919805" sldId="317"/>
            <ac:spMk id="15" creationId="{A2B399FF-F123-A6CA-EAD2-9A78A0CA0658}"/>
          </ac:spMkLst>
        </pc:spChg>
        <pc:spChg chg="mod">
          <ac:chgData name="Francesco Serafini" userId="2491bc55-af7c-4fa9-b3c1-ebaeaf584a96" providerId="ADAL" clId="{CF62DBBC-7D1F-174B-9531-7ADB6D93A3D9}" dt="2023-12-02T17:59:07.942" v="2102"/>
          <ac:spMkLst>
            <pc:docMk/>
            <pc:sldMk cId="1054919805" sldId="317"/>
            <ac:spMk id="19" creationId="{9D87DCDC-6895-D0C6-1633-B1DE3014E26A}"/>
          </ac:spMkLst>
        </pc:spChg>
        <pc:spChg chg="mod">
          <ac:chgData name="Francesco Serafini" userId="2491bc55-af7c-4fa9-b3c1-ebaeaf584a96" providerId="ADAL" clId="{CF62DBBC-7D1F-174B-9531-7ADB6D93A3D9}" dt="2023-12-02T17:59:07.942" v="2102"/>
          <ac:spMkLst>
            <pc:docMk/>
            <pc:sldMk cId="1054919805" sldId="317"/>
            <ac:spMk id="21" creationId="{9D9F02D2-7072-6601-A2FA-791C07C05F54}"/>
          </ac:spMkLst>
        </pc:spChg>
        <pc:grpChg chg="add mod topLvl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2" creationId="{2F22AB90-0B5F-3F33-5FCD-D638C8172053}"/>
          </ac:grpSpMkLst>
        </pc:grpChg>
        <pc:grpChg chg="add del mod">
          <ac:chgData name="Francesco Serafini" userId="2491bc55-af7c-4fa9-b3c1-ebaeaf584a96" providerId="ADAL" clId="{CF62DBBC-7D1F-174B-9531-7ADB6D93A3D9}" dt="2023-12-02T17:59:07.356" v="2101" actId="478"/>
          <ac:grpSpMkLst>
            <pc:docMk/>
            <pc:sldMk cId="1054919805" sldId="317"/>
            <ac:grpSpMk id="3" creationId="{4E9E6374-F43C-042A-CA1B-5B0C80AFC647}"/>
          </ac:grpSpMkLst>
        </pc:grpChg>
        <pc:grpChg chg="add mod topLvl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3" creationId="{C0BA7012-ED7F-2FB2-D8F6-0B15C6479012}"/>
          </ac:grpSpMkLst>
        </pc:grpChg>
        <pc:grpChg chg="del mod">
          <ac:chgData name="Francesco Serafini" userId="2491bc55-af7c-4fa9-b3c1-ebaeaf584a96" providerId="ADAL" clId="{CF62DBBC-7D1F-174B-9531-7ADB6D93A3D9}" dt="2023-12-02T22:16:29.961" v="3885" actId="165"/>
          <ac:grpSpMkLst>
            <pc:docMk/>
            <pc:sldMk cId="1054919805" sldId="317"/>
            <ac:grpSpMk id="4" creationId="{3FAD4F14-536F-E286-727E-1A35B32B2406}"/>
          </ac:grpSpMkLst>
        </pc:grpChg>
        <pc:grpChg chg="del mod">
          <ac:chgData name="Francesco Serafini" userId="2491bc55-af7c-4fa9-b3c1-ebaeaf584a96" providerId="ADAL" clId="{CF62DBBC-7D1F-174B-9531-7ADB6D93A3D9}" dt="2023-12-02T22:16:21.640" v="3884" actId="165"/>
          <ac:grpSpMkLst>
            <pc:docMk/>
            <pc:sldMk cId="1054919805" sldId="317"/>
            <ac:grpSpMk id="7" creationId="{5E1052E2-F9B6-3297-6C6A-28AC521A1FA4}"/>
          </ac:grpSpMkLst>
        </pc:grpChg>
        <pc:grpChg chg="del mod">
          <ac:chgData name="Francesco Serafini" userId="2491bc55-af7c-4fa9-b3c1-ebaeaf584a96" providerId="ADAL" clId="{CF62DBBC-7D1F-174B-9531-7ADB6D93A3D9}" dt="2023-12-02T22:16:37.608" v="3886" actId="165"/>
          <ac:grpSpMkLst>
            <pc:docMk/>
            <pc:sldMk cId="1054919805" sldId="317"/>
            <ac:grpSpMk id="10" creationId="{26327346-E9C0-DD93-BC37-CFD202625E69}"/>
          </ac:grpSpMkLst>
        </pc:grpChg>
        <pc:grpChg chg="add mod topLvl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14" creationId="{F7065E34-757D-6180-4036-21998B0BBACC}"/>
          </ac:grpSpMkLst>
        </pc:grpChg>
        <pc:grpChg chg="add del mod">
          <ac:chgData name="Francesco Serafini" userId="2491bc55-af7c-4fa9-b3c1-ebaeaf584a96" providerId="ADAL" clId="{CF62DBBC-7D1F-174B-9531-7ADB6D93A3D9}" dt="2023-12-02T22:18:51.364" v="3906" actId="165"/>
          <ac:grpSpMkLst>
            <pc:docMk/>
            <pc:sldMk cId="1054919805" sldId="317"/>
            <ac:grpSpMk id="15" creationId="{FC5FFF56-F500-39AF-EEF1-BD5D9613C0AB}"/>
          </ac:grpSpMkLst>
        </pc:grpChg>
        <pc:grpChg chg="add mod">
          <ac:chgData name="Francesco Serafini" userId="2491bc55-af7c-4fa9-b3c1-ebaeaf584a96" providerId="ADAL" clId="{CF62DBBC-7D1F-174B-9531-7ADB6D93A3D9}" dt="2023-12-02T17:59:07.942" v="2102"/>
          <ac:grpSpMkLst>
            <pc:docMk/>
            <pc:sldMk cId="1054919805" sldId="317"/>
            <ac:grpSpMk id="17" creationId="{C075B24B-CAB7-3C8A-B0EE-5077A4DBE9FE}"/>
          </ac:grpSpMkLst>
        </pc:grpChg>
        <pc:grpChg chg="mod">
          <ac:chgData name="Francesco Serafini" userId="2491bc55-af7c-4fa9-b3c1-ebaeaf584a96" providerId="ADAL" clId="{CF62DBBC-7D1F-174B-9531-7ADB6D93A3D9}" dt="2023-12-02T17:59:07.942" v="2102"/>
          <ac:grpSpMkLst>
            <pc:docMk/>
            <pc:sldMk cId="1054919805" sldId="317"/>
            <ac:grpSpMk id="18" creationId="{320D1487-6C96-DCFE-12AE-BBF2C1B433D3}"/>
          </ac:grpSpMkLst>
        </pc:grpChg>
        <pc:picChg chg="mod">
          <ac:chgData name="Francesco Serafini" userId="2491bc55-af7c-4fa9-b3c1-ebaeaf584a96" providerId="ADAL" clId="{CF62DBBC-7D1F-174B-9531-7ADB6D93A3D9}" dt="2023-12-02T17:45:55.566" v="1757"/>
          <ac:picMkLst>
            <pc:docMk/>
            <pc:sldMk cId="1054919805" sldId="317"/>
            <ac:picMk id="14" creationId="{4F4C7E09-B357-18BC-8AF5-41A02106C1E5}"/>
          </ac:picMkLst>
        </pc:picChg>
        <pc:picChg chg="add mod">
          <ac:chgData name="Francesco Serafini" userId="2491bc55-af7c-4fa9-b3c1-ebaeaf584a96" providerId="ADAL" clId="{CF62DBBC-7D1F-174B-9531-7ADB6D93A3D9}" dt="2023-12-02T17:47:05.982" v="1783"/>
          <ac:picMkLst>
            <pc:docMk/>
            <pc:sldMk cId="1054919805" sldId="317"/>
            <ac:picMk id="16" creationId="{3DAC1142-90FA-7176-B7C3-72AD7163E0A0}"/>
          </ac:picMkLst>
        </pc:picChg>
        <pc:picChg chg="mod">
          <ac:chgData name="Francesco Serafini" userId="2491bc55-af7c-4fa9-b3c1-ebaeaf584a96" providerId="ADAL" clId="{CF62DBBC-7D1F-174B-9531-7ADB6D93A3D9}" dt="2023-12-02T17:59:07.942" v="2102"/>
          <ac:picMkLst>
            <pc:docMk/>
            <pc:sldMk cId="1054919805" sldId="317"/>
            <ac:picMk id="20" creationId="{E16BECB5-6115-261D-F554-172FB12DFAB2}"/>
          </ac:picMkLst>
        </pc:picChg>
      </pc:sldChg>
      <pc:sldChg chg="addSp delSp modSp mod modTransition modAnim">
        <pc:chgData name="Francesco Serafini" userId="2491bc55-af7c-4fa9-b3c1-ebaeaf584a96" providerId="ADAL" clId="{CF62DBBC-7D1F-174B-9531-7ADB6D93A3D9}" dt="2023-12-03T09:32:59.929" v="5216" actId="790"/>
        <pc:sldMkLst>
          <pc:docMk/>
          <pc:sldMk cId="1906614185" sldId="319"/>
        </pc:sldMkLst>
        <pc:spChg chg="mod">
          <ac:chgData name="Francesco Serafini" userId="2491bc55-af7c-4fa9-b3c1-ebaeaf584a96" providerId="ADAL" clId="{CF62DBBC-7D1F-174B-9531-7ADB6D93A3D9}" dt="2023-12-02T17:16:18.008" v="1322" actId="207"/>
          <ac:spMkLst>
            <pc:docMk/>
            <pc:sldMk cId="1906614185" sldId="319"/>
            <ac:spMk id="10" creationId="{83073FF9-C749-4E45-9A89-E4B1A2F60903}"/>
          </ac:spMkLst>
        </pc:spChg>
        <pc:spChg chg="mod">
          <ac:chgData name="Francesco Serafini" userId="2491bc55-af7c-4fa9-b3c1-ebaeaf584a96" providerId="ADAL" clId="{CF62DBBC-7D1F-174B-9531-7ADB6D93A3D9}" dt="2023-12-02T18:15:02.829" v="2265" actId="20577"/>
          <ac:spMkLst>
            <pc:docMk/>
            <pc:sldMk cId="1906614185" sldId="319"/>
            <ac:spMk id="18" creationId="{88EDA4EA-206F-69BD-D1E3-A13F2DC4C650}"/>
          </ac:spMkLst>
        </pc:spChg>
        <pc:spChg chg="mod">
          <ac:chgData name="Francesco Serafini" userId="2491bc55-af7c-4fa9-b3c1-ebaeaf584a96" providerId="ADAL" clId="{CF62DBBC-7D1F-174B-9531-7ADB6D93A3D9}" dt="2023-12-02T16:59:36.006" v="1136" actId="113"/>
          <ac:spMkLst>
            <pc:docMk/>
            <pc:sldMk cId="1906614185" sldId="319"/>
            <ac:spMk id="19" creationId="{7ADD24B0-3F1D-ABB1-2E4C-0DD39B3FB5B8}"/>
          </ac:spMkLst>
        </pc:spChg>
        <pc:spChg chg="mod">
          <ac:chgData name="Francesco Serafini" userId="2491bc55-af7c-4fa9-b3c1-ebaeaf584a96" providerId="ADAL" clId="{CF62DBBC-7D1F-174B-9531-7ADB6D93A3D9}" dt="2023-12-02T17:16:20.443" v="1323" actId="207"/>
          <ac:spMkLst>
            <pc:docMk/>
            <pc:sldMk cId="1906614185" sldId="319"/>
            <ac:spMk id="22" creationId="{5B80FB27-962D-4568-89AC-A01B4D962CB3}"/>
          </ac:spMkLst>
        </pc:spChg>
        <pc:spChg chg="mod">
          <ac:chgData name="Francesco Serafini" userId="2491bc55-af7c-4fa9-b3c1-ebaeaf584a96" providerId="ADAL" clId="{CF62DBBC-7D1F-174B-9531-7ADB6D93A3D9}" dt="2023-12-02T17:16:23.100" v="1324" actId="20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Francesco Serafini" userId="2491bc55-af7c-4fa9-b3c1-ebaeaf584a96" providerId="ADAL" clId="{CF62DBBC-7D1F-174B-9531-7ADB6D93A3D9}" dt="2023-12-03T09:32:59.929" v="5216" actId="790"/>
          <ac:spMkLst>
            <pc:docMk/>
            <pc:sldMk cId="1906614185" sldId="319"/>
            <ac:spMk id="32" creationId="{05BA07EA-EB64-573C-68F9-834D4390BF87}"/>
          </ac:spMkLst>
        </pc:spChg>
        <pc:spChg chg="mod">
          <ac:chgData name="Francesco Serafini" userId="2491bc55-af7c-4fa9-b3c1-ebaeaf584a96" providerId="ADAL" clId="{CF62DBBC-7D1F-174B-9531-7ADB6D93A3D9}" dt="2023-12-03T09:32:48.724" v="5214" actId="790"/>
          <ac:spMkLst>
            <pc:docMk/>
            <pc:sldMk cId="1906614185" sldId="319"/>
            <ac:spMk id="33" creationId="{AC64B290-3D33-A0CD-183E-4524AF9098E8}"/>
          </ac:spMkLst>
        </pc:spChg>
        <pc:spChg chg="add mod">
          <ac:chgData name="Francesco Serafini" userId="2491bc55-af7c-4fa9-b3c1-ebaeaf584a96" providerId="ADAL" clId="{CF62DBBC-7D1F-174B-9531-7ADB6D93A3D9}" dt="2023-12-03T09:28:25.347" v="5180" actId="1076"/>
          <ac:spMkLst>
            <pc:docMk/>
            <pc:sldMk cId="1906614185" sldId="319"/>
            <ac:spMk id="38" creationId="{28102C9D-0B0A-1AA3-4276-19A1768BD953}"/>
          </ac:spMkLst>
        </pc:spChg>
        <pc:spChg chg="add del mod">
          <ac:chgData name="Francesco Serafini" userId="2491bc55-af7c-4fa9-b3c1-ebaeaf584a96" providerId="ADAL" clId="{CF62DBBC-7D1F-174B-9531-7ADB6D93A3D9}" dt="2023-12-02T17:41:28.848" v="1615" actId="478"/>
          <ac:spMkLst>
            <pc:docMk/>
            <pc:sldMk cId="1906614185" sldId="319"/>
            <ac:spMk id="38" creationId="{8C7ACBC4-0F9B-0655-838B-F8B9B2BFEF17}"/>
          </ac:spMkLst>
        </pc:spChg>
        <pc:spChg chg="mod">
          <ac:chgData name="Francesco Serafini" userId="2491bc55-af7c-4fa9-b3c1-ebaeaf584a96" providerId="ADAL" clId="{CF62DBBC-7D1F-174B-9531-7ADB6D93A3D9}" dt="2023-12-02T22:41:59.070" v="4288" actId="790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Francesco Serafini" userId="2491bc55-af7c-4fa9-b3c1-ebaeaf584a96" providerId="ADAL" clId="{CF62DBBC-7D1F-174B-9531-7ADB6D93A3D9}" dt="2023-12-03T09:32:42.457" v="5213" actId="790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Francesco Serafini" userId="2491bc55-af7c-4fa9-b3c1-ebaeaf584a96" providerId="ADAL" clId="{CF62DBBC-7D1F-174B-9531-7ADB6D93A3D9}" dt="2023-12-02T17:16:09.067" v="1321" actId="20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Francesco Serafini" userId="2491bc55-af7c-4fa9-b3c1-ebaeaf584a96" providerId="ADAL" clId="{CF62DBBC-7D1F-174B-9531-7ADB6D93A3D9}" dt="2023-12-02T17:41:36.053" v="1616" actId="14100"/>
          <ac:spMkLst>
            <pc:docMk/>
            <pc:sldMk cId="1906614185" sldId="319"/>
            <ac:spMk id="47" creationId="{7FF2E961-0C2E-A58F-4C4D-F04BDEDF7BAC}"/>
          </ac:spMkLst>
        </pc:spChg>
        <pc:spChg chg="add mod">
          <ac:chgData name="Francesco Serafini" userId="2491bc55-af7c-4fa9-b3c1-ebaeaf584a96" providerId="ADAL" clId="{CF62DBBC-7D1F-174B-9531-7ADB6D93A3D9}" dt="2023-12-02T17:41:43.243" v="1619" actId="14100"/>
          <ac:spMkLst>
            <pc:docMk/>
            <pc:sldMk cId="1906614185" sldId="319"/>
            <ac:spMk id="48" creationId="{00044406-CEF4-19B6-3B75-457239ED363F}"/>
          </ac:spMkLst>
        </pc:spChg>
        <pc:spChg chg="mod">
          <ac:chgData name="Francesco Serafini" userId="2491bc55-af7c-4fa9-b3c1-ebaeaf584a96" providerId="ADAL" clId="{CF62DBBC-7D1F-174B-9531-7ADB6D93A3D9}" dt="2023-12-02T17:00:52.860" v="1147" actId="113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Francesco Serafini" userId="2491bc55-af7c-4fa9-b3c1-ebaeaf584a96" providerId="ADAL" clId="{CF62DBBC-7D1F-174B-9531-7ADB6D93A3D9}" dt="2023-12-02T17:16:05.061" v="1312" actId="207"/>
          <ac:spMkLst>
            <pc:docMk/>
            <pc:sldMk cId="1906614185" sldId="319"/>
            <ac:spMk id="62" creationId="{903E0EC2-8055-4491-9DF8-E95ADC66D876}"/>
          </ac:spMkLst>
        </pc:spChg>
        <pc:spChg chg="mod">
          <ac:chgData name="Francesco Serafini" userId="2491bc55-af7c-4fa9-b3c1-ebaeaf584a96" providerId="ADAL" clId="{CF62DBBC-7D1F-174B-9531-7ADB6D93A3D9}" dt="2023-12-02T18:01:18.834" v="2131" actId="14100"/>
          <ac:spMkLst>
            <pc:docMk/>
            <pc:sldMk cId="1906614185" sldId="319"/>
            <ac:spMk id="65" creationId="{0B65401F-73EC-4250-957C-B274FAE4B0C3}"/>
          </ac:spMkLst>
        </pc:spChg>
        <pc:spChg chg="add mod">
          <ac:chgData name="Francesco Serafini" userId="2491bc55-af7c-4fa9-b3c1-ebaeaf584a96" providerId="ADAL" clId="{CF62DBBC-7D1F-174B-9531-7ADB6D93A3D9}" dt="2023-12-02T18:01:14.336" v="2130" actId="1076"/>
          <ac:spMkLst>
            <pc:docMk/>
            <pc:sldMk cId="1906614185" sldId="319"/>
            <ac:spMk id="66" creationId="{0A9F8A1A-4AE2-FD97-155E-10DB42D2CBE7}"/>
          </ac:spMkLst>
        </pc:spChg>
        <pc:spChg chg="mod">
          <ac:chgData name="Francesco Serafini" userId="2491bc55-af7c-4fa9-b3c1-ebaeaf584a96" providerId="ADAL" clId="{CF62DBBC-7D1F-174B-9531-7ADB6D93A3D9}" dt="2023-12-03T09:32:56.245" v="5215" actId="790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Francesco Serafini" userId="2491bc55-af7c-4fa9-b3c1-ebaeaf584a96" providerId="ADAL" clId="{CF62DBBC-7D1F-174B-9531-7ADB6D93A3D9}" dt="2023-12-02T17:16:33.102" v="1326" actId="207"/>
          <ac:spMkLst>
            <pc:docMk/>
            <pc:sldMk cId="1906614185" sldId="319"/>
            <ac:spMk id="77" creationId="{C67F44E3-189E-A5A7-D0E8-47593B336678}"/>
          </ac:spMkLst>
        </pc:spChg>
        <pc:spChg chg="mod">
          <ac:chgData name="Francesco Serafini" userId="2491bc55-af7c-4fa9-b3c1-ebaeaf584a96" providerId="ADAL" clId="{CF62DBBC-7D1F-174B-9531-7ADB6D93A3D9}" dt="2023-12-02T17:16:06.105" v="1314" actId="207"/>
          <ac:spMkLst>
            <pc:docMk/>
            <pc:sldMk cId="1906614185" sldId="319"/>
            <ac:spMk id="78" creationId="{95DC7066-097D-4B80-D549-0062F343DEDB}"/>
          </ac:spMkLst>
        </pc:spChg>
        <pc:grpChg chg="add mod">
          <ac:chgData name="Francesco Serafini" userId="2491bc55-af7c-4fa9-b3c1-ebaeaf584a96" providerId="ADAL" clId="{CF62DBBC-7D1F-174B-9531-7ADB6D93A3D9}" dt="2023-12-02T17:41:26.104" v="1614"/>
          <ac:grpSpMkLst>
            <pc:docMk/>
            <pc:sldMk cId="1906614185" sldId="319"/>
            <ac:grpSpMk id="41" creationId="{DE0F8FA0-47DB-99F9-60B7-3C1AEC3B9AC8}"/>
          </ac:grpSpMkLst>
        </pc:grpChg>
        <pc:grpChg chg="add del">
          <ac:chgData name="Francesco Serafini" userId="2491bc55-af7c-4fa9-b3c1-ebaeaf584a96" providerId="ADAL" clId="{CF62DBBC-7D1F-174B-9531-7ADB6D93A3D9}" dt="2023-12-02T17:45:04.221" v="1743" actId="478"/>
          <ac:grpSpMkLst>
            <pc:docMk/>
            <pc:sldMk cId="1906614185" sldId="319"/>
            <ac:grpSpMk id="49" creationId="{7D844410-6F88-E881-525E-31697B0B48BF}"/>
          </ac:grpSpMkLst>
        </pc:grpChg>
        <pc:grpChg chg="add mod">
          <ac:chgData name="Francesco Serafini" userId="2491bc55-af7c-4fa9-b3c1-ebaeaf584a96" providerId="ADAL" clId="{CF62DBBC-7D1F-174B-9531-7ADB6D93A3D9}" dt="2023-12-02T17:45:02.543" v="1742"/>
          <ac:grpSpMkLst>
            <pc:docMk/>
            <pc:sldMk cId="1906614185" sldId="319"/>
            <ac:grpSpMk id="63" creationId="{DBD997FC-3939-3028-A553-B170A3119659}"/>
          </ac:grpSpMkLst>
        </pc:grpChg>
        <pc:grpChg chg="add">
          <ac:chgData name="Francesco Serafini" userId="2491bc55-af7c-4fa9-b3c1-ebaeaf584a96" providerId="ADAL" clId="{CF62DBBC-7D1F-174B-9531-7ADB6D93A3D9}" dt="2023-12-02T18:01:26.360" v="2132" actId="164"/>
          <ac:grpSpMkLst>
            <pc:docMk/>
            <pc:sldMk cId="1906614185" sldId="319"/>
            <ac:grpSpMk id="67" creationId="{DFE453F7-B7DB-FA9E-2696-1316D81A9ACA}"/>
          </ac:grpSpMkLst>
        </pc:grpChg>
        <pc:picChg chg="mod">
          <ac:chgData name="Francesco Serafini" userId="2491bc55-af7c-4fa9-b3c1-ebaeaf584a96" providerId="ADAL" clId="{CF62DBBC-7D1F-174B-9531-7ADB6D93A3D9}" dt="2023-12-02T17:41:26.104" v="1614"/>
          <ac:picMkLst>
            <pc:docMk/>
            <pc:sldMk cId="1906614185" sldId="319"/>
            <ac:picMk id="42" creationId="{4B331F87-D732-2EAE-3843-4251DB129A03}"/>
          </ac:picMkLst>
        </pc:picChg>
        <pc:picChg chg="mod">
          <ac:chgData name="Francesco Serafini" userId="2491bc55-af7c-4fa9-b3c1-ebaeaf584a96" providerId="ADAL" clId="{CF62DBBC-7D1F-174B-9531-7ADB6D93A3D9}" dt="2023-12-02T17:45:02.543" v="1742"/>
          <ac:picMkLst>
            <pc:docMk/>
            <pc:sldMk cId="1906614185" sldId="319"/>
            <ac:picMk id="64" creationId="{36895D24-36C8-5E24-4C07-35841CE1C964}"/>
          </ac:picMkLst>
        </pc:picChg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442405792" sldId="322"/>
        </pc:sldMkLst>
      </pc:sldChg>
      <pc:sldChg chg="addSp delSp modSp mod modTransition">
        <pc:chgData name="Francesco Serafini" userId="2491bc55-af7c-4fa9-b3c1-ebaeaf584a96" providerId="ADAL" clId="{CF62DBBC-7D1F-174B-9531-7ADB6D93A3D9}" dt="2023-12-03T09:33:43.947" v="5219" actId="790"/>
        <pc:sldMkLst>
          <pc:docMk/>
          <pc:sldMk cId="1414623467" sldId="324"/>
        </pc:sldMkLst>
        <pc:spChg chg="add del mod">
          <ac:chgData name="Francesco Serafini" userId="2491bc55-af7c-4fa9-b3c1-ebaeaf584a96" providerId="ADAL" clId="{CF62DBBC-7D1F-174B-9531-7ADB6D93A3D9}" dt="2023-12-02T17:58:09.563" v="2024" actId="478"/>
          <ac:spMkLst>
            <pc:docMk/>
            <pc:sldMk cId="1414623467" sldId="324"/>
            <ac:spMk id="4" creationId="{AD95F9C0-6F67-6E7C-92EF-EACBDF27444D}"/>
          </ac:spMkLst>
        </pc:spChg>
        <pc:spChg chg="add mod">
          <ac:chgData name="Francesco Serafini" userId="2491bc55-af7c-4fa9-b3c1-ebaeaf584a96" providerId="ADAL" clId="{CF62DBBC-7D1F-174B-9531-7ADB6D93A3D9}" dt="2023-12-02T22:44:17.218" v="4327" actId="1076"/>
          <ac:spMkLst>
            <pc:docMk/>
            <pc:sldMk cId="1414623467" sldId="324"/>
            <ac:spMk id="9" creationId="{FF929E92-1607-5951-54D9-94FC2FE3327B}"/>
          </ac:spMkLst>
        </pc:spChg>
        <pc:spChg chg="mod">
          <ac:chgData name="Francesco Serafini" userId="2491bc55-af7c-4fa9-b3c1-ebaeaf584a96" providerId="ADAL" clId="{CF62DBBC-7D1F-174B-9531-7ADB6D93A3D9}" dt="2023-12-02T22:44:36.885" v="4329" actId="12789"/>
          <ac:spMkLst>
            <pc:docMk/>
            <pc:sldMk cId="1414623467" sldId="324"/>
            <ac:spMk id="16" creationId="{BF62347A-E2BD-4E9F-141C-181B0AF1F3FC}"/>
          </ac:spMkLst>
        </pc:spChg>
        <pc:spChg chg="add mod">
          <ac:chgData name="Francesco Serafini" userId="2491bc55-af7c-4fa9-b3c1-ebaeaf584a96" providerId="ADAL" clId="{CF62DBBC-7D1F-174B-9531-7ADB6D93A3D9}" dt="2023-12-03T09:29:46.007" v="5195" actId="207"/>
          <ac:spMkLst>
            <pc:docMk/>
            <pc:sldMk cId="1414623467" sldId="324"/>
            <ac:spMk id="18" creationId="{8564D35C-B802-6A9A-C548-8CB9973D5E72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22" creationId="{5B80FB27-962D-4568-89AC-A01B4D962CB3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23" creationId="{472987CD-C4D1-4234-BA4A-BF80B6E6F27C}"/>
          </ac:spMkLst>
        </pc:spChg>
        <pc:spChg chg="mod">
          <ac:chgData name="Francesco Serafini" userId="2491bc55-af7c-4fa9-b3c1-ebaeaf584a96" providerId="ADAL" clId="{CF62DBBC-7D1F-174B-9531-7ADB6D93A3D9}" dt="2023-12-02T17:20:24.902" v="1389" actId="1035"/>
          <ac:spMkLst>
            <pc:docMk/>
            <pc:sldMk cId="1414623467" sldId="324"/>
            <ac:spMk id="24" creationId="{014AD6FB-D236-41DD-2431-701390A032DA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6" creationId="{08A5F013-1EA6-E483-7347-C07308CE19B0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7" creationId="{312DD133-21D5-FFCB-B79A-68ED7FA62AC6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8" creationId="{4B3A1EAA-ABD6-080C-A85A-4436CA662A41}"/>
          </ac:spMkLst>
        </pc:spChg>
        <pc:spChg chg="mod">
          <ac:chgData name="Francesco Serafini" userId="2491bc55-af7c-4fa9-b3c1-ebaeaf584a96" providerId="ADAL" clId="{CF62DBBC-7D1F-174B-9531-7ADB6D93A3D9}" dt="2023-12-02T17:47:25.639" v="1786"/>
          <ac:spMkLst>
            <pc:docMk/>
            <pc:sldMk cId="1414623467" sldId="324"/>
            <ac:spMk id="28" creationId="{99E7A838-2037-6E40-05EB-A91349B72B20}"/>
          </ac:spMkLst>
        </pc:spChg>
        <pc:spChg chg="mod">
          <ac:chgData name="Francesco Serafini" userId="2491bc55-af7c-4fa9-b3c1-ebaeaf584a96" providerId="ADAL" clId="{CF62DBBC-7D1F-174B-9531-7ADB6D93A3D9}" dt="2023-12-02T22:43:50.824" v="4306"/>
          <ac:spMkLst>
            <pc:docMk/>
            <pc:sldMk cId="1414623467" sldId="324"/>
            <ac:spMk id="29" creationId="{0219BD3D-CFD4-5362-A0C7-67FDF700CCEE}"/>
          </ac:spMkLst>
        </pc:spChg>
        <pc:spChg chg="mod">
          <ac:chgData name="Francesco Serafini" userId="2491bc55-af7c-4fa9-b3c1-ebaeaf584a96" providerId="ADAL" clId="{CF62DBBC-7D1F-174B-9531-7ADB6D93A3D9}" dt="2023-12-02T17:58:16.954" v="2064" actId="1038"/>
          <ac:spMkLst>
            <pc:docMk/>
            <pc:sldMk cId="1414623467" sldId="324"/>
            <ac:spMk id="32" creationId="{F57E790D-ED10-916D-AB3B-DE07F03A090C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36" creationId="{40716C08-2062-6478-3315-D3C638266102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39" creationId="{5158C007-5AA0-4399-A07D-39E74F2FD600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40" creationId="{6FB3FC10-4430-438D-AF57-9212F27E4B36}"/>
          </ac:spMkLst>
        </pc:spChg>
        <pc:spChg chg="mod">
          <ac:chgData name="Francesco Serafini" userId="2491bc55-af7c-4fa9-b3c1-ebaeaf584a96" providerId="ADAL" clId="{CF62DBBC-7D1F-174B-9531-7ADB6D93A3D9}" dt="2023-12-03T00:10:39.052" v="5104" actId="20577"/>
          <ac:spMkLst>
            <pc:docMk/>
            <pc:sldMk cId="1414623467" sldId="324"/>
            <ac:spMk id="41" creationId="{1A694F73-7C13-4869-AC43-8F60F6172A14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42" creationId="{BD43E12D-F7B1-FB57-38D9-87AEA21C6F64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47" creationId="{1F395D05-F79B-A04D-D3A7-DCDA29336063}"/>
          </ac:spMkLst>
        </pc:spChg>
        <pc:spChg chg="mod">
          <ac:chgData name="Francesco Serafini" userId="2491bc55-af7c-4fa9-b3c1-ebaeaf584a96" providerId="ADAL" clId="{CF62DBBC-7D1F-174B-9531-7ADB6D93A3D9}" dt="2023-12-02T22:44:15.100" v="4325"/>
          <ac:spMkLst>
            <pc:docMk/>
            <pc:sldMk cId="1414623467" sldId="324"/>
            <ac:spMk id="48" creationId="{3428CE03-0B33-1FDD-C180-911B0FEB8188}"/>
          </ac:spMkLst>
        </pc:spChg>
        <pc:spChg chg="mod">
          <ac:chgData name="Francesco Serafini" userId="2491bc55-af7c-4fa9-b3c1-ebaeaf584a96" providerId="ADAL" clId="{CF62DBBC-7D1F-174B-9531-7ADB6D93A3D9}" dt="2023-12-03T09:33:43.947" v="5219" actId="790"/>
          <ac:spMkLst>
            <pc:docMk/>
            <pc:sldMk cId="1414623467" sldId="324"/>
            <ac:spMk id="69" creationId="{663BCF31-D14A-42F4-83FF-16F9537FD9AD}"/>
          </ac:spMkLst>
        </pc:spChg>
        <pc:spChg chg="mod">
          <ac:chgData name="Francesco Serafini" userId="2491bc55-af7c-4fa9-b3c1-ebaeaf584a96" providerId="ADAL" clId="{CF62DBBC-7D1F-174B-9531-7ADB6D93A3D9}" dt="2023-12-02T22:44:03.488" v="4316" actId="20577"/>
          <ac:spMkLst>
            <pc:docMk/>
            <pc:sldMk cId="1414623467" sldId="324"/>
            <ac:spMk id="71" creationId="{D3E1F6E1-092E-544F-05F2-29A122FB56B4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77" creationId="{C67F44E3-189E-A5A7-D0E8-47593B336678}"/>
          </ac:spMkLst>
        </pc:spChg>
        <pc:spChg chg="mod">
          <ac:chgData name="Francesco Serafini" userId="2491bc55-af7c-4fa9-b3c1-ebaeaf584a96" providerId="ADAL" clId="{CF62DBBC-7D1F-174B-9531-7ADB6D93A3D9}" dt="2023-12-02T17:20:01.737" v="1359" actId="465"/>
          <ac:spMkLst>
            <pc:docMk/>
            <pc:sldMk cId="1414623467" sldId="324"/>
            <ac:spMk id="78" creationId="{95DC7066-097D-4B80-D549-0062F343DEDB}"/>
          </ac:spMkLst>
        </pc:spChg>
        <pc:spChg chg="mod">
          <ac:chgData name="Francesco Serafini" userId="2491bc55-af7c-4fa9-b3c1-ebaeaf584a96" providerId="ADAL" clId="{CF62DBBC-7D1F-174B-9531-7ADB6D93A3D9}" dt="2023-12-02T22:44:08.561" v="4318" actId="20577"/>
          <ac:spMkLst>
            <pc:docMk/>
            <pc:sldMk cId="1414623467" sldId="324"/>
            <ac:spMk id="79" creationId="{3E8810A1-C3D4-BAB7-D24B-7289E082C2A0}"/>
          </ac:spMkLst>
        </pc:spChg>
        <pc:spChg chg="mod">
          <ac:chgData name="Francesco Serafini" userId="2491bc55-af7c-4fa9-b3c1-ebaeaf584a96" providerId="ADAL" clId="{CF62DBBC-7D1F-174B-9531-7ADB6D93A3D9}" dt="2023-12-02T22:45:05.907" v="4330" actId="207"/>
          <ac:spMkLst>
            <pc:docMk/>
            <pc:sldMk cId="1414623467" sldId="324"/>
            <ac:spMk id="84" creationId="{E7AAD5F9-E8B9-6D16-B4DC-8572A5A70642}"/>
          </ac:spMkLst>
        </pc:spChg>
        <pc:spChg chg="mod">
          <ac:chgData name="Francesco Serafini" userId="2491bc55-af7c-4fa9-b3c1-ebaeaf584a96" providerId="ADAL" clId="{CF62DBBC-7D1F-174B-9531-7ADB6D93A3D9}" dt="2023-12-02T17:20:41.834" v="1432" actId="1035"/>
          <ac:spMkLst>
            <pc:docMk/>
            <pc:sldMk cId="1414623467" sldId="324"/>
            <ac:spMk id="85" creationId="{B8DD016B-5473-B5C7-6BFE-B180D8848C5E}"/>
          </ac:spMkLst>
        </pc:spChg>
        <pc:spChg chg="mod">
          <ac:chgData name="Francesco Serafini" userId="2491bc55-af7c-4fa9-b3c1-ebaeaf584a96" providerId="ADAL" clId="{CF62DBBC-7D1F-174B-9531-7ADB6D93A3D9}" dt="2023-12-03T09:33:39.048" v="5218" actId="790"/>
          <ac:spMkLst>
            <pc:docMk/>
            <pc:sldMk cId="1414623467" sldId="324"/>
            <ac:spMk id="86" creationId="{4D2E559C-030A-AC2F-EE5A-BCB4BDB526CF}"/>
          </ac:spMkLst>
        </pc:spChg>
        <pc:spChg chg="mod">
          <ac:chgData name="Francesco Serafini" userId="2491bc55-af7c-4fa9-b3c1-ebaeaf584a96" providerId="ADAL" clId="{CF62DBBC-7D1F-174B-9531-7ADB6D93A3D9}" dt="2023-12-02T22:41:15.908" v="4279" actId="20577"/>
          <ac:spMkLst>
            <pc:docMk/>
            <pc:sldMk cId="1414623467" sldId="324"/>
            <ac:spMk id="87" creationId="{4A654001-CBAE-1F9F-D3A3-E17146500825}"/>
          </ac:spMkLst>
        </pc:spChg>
        <pc:grpChg chg="add mod">
          <ac:chgData name="Francesco Serafini" userId="2491bc55-af7c-4fa9-b3c1-ebaeaf584a96" providerId="ADAL" clId="{CF62DBBC-7D1F-174B-9531-7ADB6D93A3D9}" dt="2023-12-02T22:44:00.928" v="4309" actId="1076"/>
          <ac:grpSpMkLst>
            <pc:docMk/>
            <pc:sldMk cId="1414623467" sldId="324"/>
            <ac:grpSpMk id="4" creationId="{B5839D7E-FE8C-F42B-D461-91C0D5691A80}"/>
          </ac:grpSpMkLst>
        </pc:grpChg>
        <pc:grpChg chg="mod">
          <ac:chgData name="Francesco Serafini" userId="2491bc55-af7c-4fa9-b3c1-ebaeaf584a96" providerId="ADAL" clId="{CF62DBBC-7D1F-174B-9531-7ADB6D93A3D9}" dt="2023-12-02T17:20:24.902" v="1389" actId="1035"/>
          <ac:grpSpMkLst>
            <pc:docMk/>
            <pc:sldMk cId="1414623467" sldId="324"/>
            <ac:grpSpMk id="5" creationId="{E1827285-2153-425F-AEF9-734ABE1D4153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7" creationId="{B1C1E35F-7F8A-4F7A-BECF-D68E52ECCEAA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8" creationId="{5421F280-8810-4285-8A38-D2EE375B9892}"/>
          </ac:grpSpMkLst>
        </pc:grpChg>
        <pc:grpChg chg="mod">
          <ac:chgData name="Francesco Serafini" userId="2491bc55-af7c-4fa9-b3c1-ebaeaf584a96" providerId="ADAL" clId="{CF62DBBC-7D1F-174B-9531-7ADB6D93A3D9}" dt="2023-12-02T22:43:50.824" v="4306"/>
          <ac:grpSpMkLst>
            <pc:docMk/>
            <pc:sldMk cId="1414623467" sldId="324"/>
            <ac:grpSpMk id="14" creationId="{1D11F28A-0498-31BF-76FC-5AB900BACB65}"/>
          </ac:grpSpMkLst>
        </pc:grpChg>
        <pc:grpChg chg="del mod">
          <ac:chgData name="Francesco Serafini" userId="2491bc55-af7c-4fa9-b3c1-ebaeaf584a96" providerId="ADAL" clId="{CF62DBBC-7D1F-174B-9531-7ADB6D93A3D9}" dt="2023-12-02T22:44:14.735" v="4324" actId="478"/>
          <ac:grpSpMkLst>
            <pc:docMk/>
            <pc:sldMk cId="1414623467" sldId="324"/>
            <ac:grpSpMk id="18" creationId="{51638BB4-B3D6-EA04-B767-3ACF16DC5341}"/>
          </ac:grpSpMkLst>
        </pc:grpChg>
        <pc:grpChg chg="add del mod">
          <ac:chgData name="Francesco Serafini" userId="2491bc55-af7c-4fa9-b3c1-ebaeaf584a96" providerId="ADAL" clId="{CF62DBBC-7D1F-174B-9531-7ADB6D93A3D9}" dt="2023-12-02T17:47:40.376" v="1788" actId="478"/>
          <ac:grpSpMkLst>
            <pc:docMk/>
            <pc:sldMk cId="1414623467" sldId="324"/>
            <ac:grpSpMk id="26" creationId="{A02F2221-5D02-0939-8E58-15CA5C98A6D3}"/>
          </ac:grpSpMkLst>
        </pc:grpChg>
        <pc:grpChg chg="add mod">
          <ac:chgData name="Francesco Serafini" userId="2491bc55-af7c-4fa9-b3c1-ebaeaf584a96" providerId="ADAL" clId="{CF62DBBC-7D1F-174B-9531-7ADB6D93A3D9}" dt="2023-12-02T17:47:41.352" v="1789"/>
          <ac:grpSpMkLst>
            <pc:docMk/>
            <pc:sldMk cId="1414623467" sldId="324"/>
            <ac:grpSpMk id="30" creationId="{46E9ADEF-5A0F-4A74-7ED2-4958D1FACCF6}"/>
          </ac:grpSpMkLst>
        </pc:grpChg>
        <pc:grpChg chg="add mod">
          <ac:chgData name="Francesco Serafini" userId="2491bc55-af7c-4fa9-b3c1-ebaeaf584a96" providerId="ADAL" clId="{CF62DBBC-7D1F-174B-9531-7ADB6D93A3D9}" dt="2023-12-02T22:44:36.885" v="4329" actId="12789"/>
          <ac:grpSpMkLst>
            <pc:docMk/>
            <pc:sldMk cId="1414623467" sldId="324"/>
            <ac:grpSpMk id="34" creationId="{4E99BC58-10D2-AE30-F7BB-534313DE59B6}"/>
          </ac:grpSpMkLst>
        </pc:grpChg>
        <pc:grpChg chg="mod">
          <ac:chgData name="Francesco Serafini" userId="2491bc55-af7c-4fa9-b3c1-ebaeaf584a96" providerId="ADAL" clId="{CF62DBBC-7D1F-174B-9531-7ADB6D93A3D9}" dt="2023-12-02T22:44:15.100" v="4325"/>
          <ac:grpSpMkLst>
            <pc:docMk/>
            <pc:sldMk cId="1414623467" sldId="324"/>
            <ac:grpSpMk id="35" creationId="{C1862222-F2C1-EF65-A988-81C6635D7993}"/>
          </ac:grpSpMkLst>
        </pc:grpChg>
        <pc:grpChg chg="del mod">
          <ac:chgData name="Francesco Serafini" userId="2491bc55-af7c-4fa9-b3c1-ebaeaf584a96" providerId="ADAL" clId="{CF62DBBC-7D1F-174B-9531-7ADB6D93A3D9}" dt="2023-12-02T22:43:55.159" v="4308" actId="478"/>
          <ac:grpSpMkLst>
            <pc:docMk/>
            <pc:sldMk cId="1414623467" sldId="324"/>
            <ac:grpSpMk id="72" creationId="{59CDBFED-003C-4C2E-28BC-9D042582928A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76" creationId="{6CC22FD6-118B-6630-0408-2B597C5695F9}"/>
          </ac:grpSpMkLst>
        </pc:grpChg>
        <pc:grpChg chg="mod">
          <ac:chgData name="Francesco Serafini" userId="2491bc55-af7c-4fa9-b3c1-ebaeaf584a96" providerId="ADAL" clId="{CF62DBBC-7D1F-174B-9531-7ADB6D93A3D9}" dt="2023-12-02T17:20:35.894" v="1416" actId="1036"/>
          <ac:grpSpMkLst>
            <pc:docMk/>
            <pc:sldMk cId="1414623467" sldId="324"/>
            <ac:grpSpMk id="80" creationId="{44095177-BD9B-2EE6-B6F6-F630C3C46B22}"/>
          </ac:grpSpMkLst>
        </pc:grpChg>
        <pc:grpChg chg="mod">
          <ac:chgData name="Francesco Serafini" userId="2491bc55-af7c-4fa9-b3c1-ebaeaf584a96" providerId="ADAL" clId="{CF62DBBC-7D1F-174B-9531-7ADB6D93A3D9}" dt="2023-12-02T17:20:01.737" v="1359" actId="465"/>
          <ac:grpSpMkLst>
            <pc:docMk/>
            <pc:sldMk cId="1414623467" sldId="324"/>
            <ac:grpSpMk id="88" creationId="{4740FF79-7A16-89B8-5F5D-DF7617727BA7}"/>
          </ac:grpSpMkLst>
        </pc:grpChg>
        <pc:picChg chg="del">
          <ac:chgData name="Francesco Serafini" userId="2491bc55-af7c-4fa9-b3c1-ebaeaf584a96" providerId="ADAL" clId="{CF62DBBC-7D1F-174B-9531-7ADB6D93A3D9}" dt="2023-12-02T17:47:28.484" v="1787" actId="478"/>
          <ac:picMkLst>
            <pc:docMk/>
            <pc:sldMk cId="1414623467" sldId="324"/>
            <ac:picMk id="14" creationId="{01FD1D6C-6D0C-45C6-ADC8-3EE2260DED37}"/>
          </ac:picMkLst>
        </pc:picChg>
        <pc:picChg chg="mod">
          <ac:chgData name="Francesco Serafini" userId="2491bc55-af7c-4fa9-b3c1-ebaeaf584a96" providerId="ADAL" clId="{CF62DBBC-7D1F-174B-9531-7ADB6D93A3D9}" dt="2023-12-02T17:47:25.639" v="1786"/>
          <ac:picMkLst>
            <pc:docMk/>
            <pc:sldMk cId="1414623467" sldId="324"/>
            <ac:picMk id="27" creationId="{FD143305-F5EE-0ED0-5A28-2F88E1445965}"/>
          </ac:picMkLst>
        </pc:picChg>
        <pc:picChg chg="add del mod">
          <ac:chgData name="Francesco Serafini" userId="2491bc55-af7c-4fa9-b3c1-ebaeaf584a96" providerId="ADAL" clId="{CF62DBBC-7D1F-174B-9531-7ADB6D93A3D9}" dt="2023-12-02T17:47:40.376" v="1788" actId="478"/>
          <ac:picMkLst>
            <pc:docMk/>
            <pc:sldMk cId="1414623467" sldId="324"/>
            <ac:picMk id="29" creationId="{0703690A-F953-A235-8082-142DBE361214}"/>
          </ac:picMkLst>
        </pc:picChg>
        <pc:picChg chg="mod">
          <ac:chgData name="Francesco Serafini" userId="2491bc55-af7c-4fa9-b3c1-ebaeaf584a96" providerId="ADAL" clId="{CF62DBBC-7D1F-174B-9531-7ADB6D93A3D9}" dt="2023-12-02T17:47:41.352" v="1789"/>
          <ac:picMkLst>
            <pc:docMk/>
            <pc:sldMk cId="1414623467" sldId="324"/>
            <ac:picMk id="31" creationId="{3BF65AB9-FC74-0414-4B39-3B58A4787F1D}"/>
          </ac:picMkLst>
        </pc:picChg>
        <pc:picChg chg="add mod">
          <ac:chgData name="Francesco Serafini" userId="2491bc55-af7c-4fa9-b3c1-ebaeaf584a96" providerId="ADAL" clId="{CF62DBBC-7D1F-174B-9531-7ADB6D93A3D9}" dt="2023-12-02T17:47:41.352" v="1789"/>
          <ac:picMkLst>
            <pc:docMk/>
            <pc:sldMk cId="1414623467" sldId="324"/>
            <ac:picMk id="33" creationId="{F7212770-5B2B-1AB7-7392-9B469EB5B4D6}"/>
          </ac:picMkLst>
        </pc:pic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11" creationId="{95460175-BB30-E8B0-B12E-32FA1D6D31AD}"/>
          </ac:cxnSpMkLst>
        </pc:cxn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12" creationId="{1EF2EC27-54BC-F553-932C-1D27C5A5431B}"/>
          </ac:cxnSpMkLst>
        </pc:cxn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15" creationId="{18E3FF12-F0B6-9675-C415-C14F0C151F84}"/>
          </ac:cxnSpMkLst>
        </pc:cxnChg>
        <pc:cxnChg chg="add mod">
          <ac:chgData name="Francesco Serafini" userId="2491bc55-af7c-4fa9-b3c1-ebaeaf584a96" providerId="ADAL" clId="{CF62DBBC-7D1F-174B-9531-7ADB6D93A3D9}" dt="2023-12-02T17:20:01.737" v="1359" actId="465"/>
          <ac:cxnSpMkLst>
            <pc:docMk/>
            <pc:sldMk cId="1414623467" sldId="324"/>
            <ac:cxnSpMk id="25" creationId="{2E1C80FD-0EE6-491F-EE1B-ABD99B317722}"/>
          </ac:cxnSpMkLst>
        </pc:cxnChg>
      </pc:sldChg>
      <pc:sldChg chg="addSp delSp modSp add del mod modTransition">
        <pc:chgData name="Francesco Serafini" userId="2491bc55-af7c-4fa9-b3c1-ebaeaf584a96" providerId="ADAL" clId="{CF62DBBC-7D1F-174B-9531-7ADB6D93A3D9}" dt="2023-12-03T10:01:32.059" v="5569" actId="2696"/>
        <pc:sldMkLst>
          <pc:docMk/>
          <pc:sldMk cId="1963265538" sldId="326"/>
        </pc:sldMkLst>
        <pc:spChg chg="mod">
          <ac:chgData name="Francesco Serafini" userId="2491bc55-af7c-4fa9-b3c1-ebaeaf584a96" providerId="ADAL" clId="{CF62DBBC-7D1F-174B-9531-7ADB6D93A3D9}" dt="2023-12-02T22:40:11.937" v="4278" actId="20577"/>
          <ac:spMkLst>
            <pc:docMk/>
            <pc:sldMk cId="1963265538" sldId="326"/>
            <ac:spMk id="2" creationId="{6FB866C1-B05C-43D5-A65C-20757AD2BD00}"/>
          </ac:spMkLst>
        </pc:spChg>
        <pc:spChg chg="mod">
          <ac:chgData name="Francesco Serafini" userId="2491bc55-af7c-4fa9-b3c1-ebaeaf584a96" providerId="ADAL" clId="{CF62DBBC-7D1F-174B-9531-7ADB6D93A3D9}" dt="2023-12-02T22:37:23.575" v="4231" actId="20577"/>
          <ac:spMkLst>
            <pc:docMk/>
            <pc:sldMk cId="1963265538" sldId="326"/>
            <ac:spMk id="4" creationId="{68A5E796-7EEB-AE51-ECAD-E71E4627ADE3}"/>
          </ac:spMkLst>
        </pc:spChg>
        <pc:spChg chg="mod">
          <ac:chgData name="Francesco Serafini" userId="2491bc55-af7c-4fa9-b3c1-ebaeaf584a96" providerId="ADAL" clId="{CF62DBBC-7D1F-174B-9531-7ADB6D93A3D9}" dt="2023-12-02T22:36:59.015" v="4215" actId="20577"/>
          <ac:spMkLst>
            <pc:docMk/>
            <pc:sldMk cId="1963265538" sldId="326"/>
            <ac:spMk id="5" creationId="{1736C054-6476-13F8-7997-653EC9A663D1}"/>
          </ac:spMkLst>
        </pc:spChg>
        <pc:spChg chg="mod">
          <ac:chgData name="Francesco Serafini" userId="2491bc55-af7c-4fa9-b3c1-ebaeaf584a96" providerId="ADAL" clId="{CF62DBBC-7D1F-174B-9531-7ADB6D93A3D9}" dt="2023-12-02T22:38:39.415" v="4256" actId="6549"/>
          <ac:spMkLst>
            <pc:docMk/>
            <pc:sldMk cId="1963265538" sldId="326"/>
            <ac:spMk id="7" creationId="{1441D7D5-ED0B-8348-D04B-40B01B8E9CB1}"/>
          </ac:spMkLst>
        </pc:spChg>
        <pc:spChg chg="mod">
          <ac:chgData name="Francesco Serafini" userId="2491bc55-af7c-4fa9-b3c1-ebaeaf584a96" providerId="ADAL" clId="{CF62DBBC-7D1F-174B-9531-7ADB6D93A3D9}" dt="2023-12-03T09:33:29.990" v="5217" actId="790"/>
          <ac:spMkLst>
            <pc:docMk/>
            <pc:sldMk cId="1963265538" sldId="326"/>
            <ac:spMk id="10" creationId="{55DEB923-449A-6353-47C4-DF6E39CFEAA7}"/>
          </ac:spMkLst>
        </pc:spChg>
        <pc:spChg chg="add mod">
          <ac:chgData name="Francesco Serafini" userId="2491bc55-af7c-4fa9-b3c1-ebaeaf584a96" providerId="ADAL" clId="{CF62DBBC-7D1F-174B-9531-7ADB6D93A3D9}" dt="2023-12-03T09:29:32.857" v="5193"/>
          <ac:spMkLst>
            <pc:docMk/>
            <pc:sldMk cId="1963265538" sldId="326"/>
            <ac:spMk id="12" creationId="{77FEB93A-00ED-B050-D9DD-3A6E15FF7F5B}"/>
          </ac:spMkLst>
        </pc:spChg>
        <pc:spChg chg="add del mod">
          <ac:chgData name="Francesco Serafini" userId="2491bc55-af7c-4fa9-b3c1-ebaeaf584a96" providerId="ADAL" clId="{CF62DBBC-7D1F-174B-9531-7ADB6D93A3D9}" dt="2023-12-02T17:45:51.711" v="1756" actId="478"/>
          <ac:spMkLst>
            <pc:docMk/>
            <pc:sldMk cId="1963265538" sldId="326"/>
            <ac:spMk id="12" creationId="{F740138F-3543-A1BE-2321-47C02A9746C9}"/>
          </ac:spMkLst>
        </pc:spChg>
        <pc:spChg chg="mod">
          <ac:chgData name="Francesco Serafini" userId="2491bc55-af7c-4fa9-b3c1-ebaeaf584a96" providerId="ADAL" clId="{CF62DBBC-7D1F-174B-9531-7ADB6D93A3D9}" dt="2023-12-02T17:45:49.639" v="1755"/>
          <ac:spMkLst>
            <pc:docMk/>
            <pc:sldMk cId="1963265538" sldId="326"/>
            <ac:spMk id="15" creationId="{42B2046D-43DC-782D-883C-0150A2743CD0}"/>
          </ac:spMkLst>
        </pc:spChg>
        <pc:spChg chg="mod">
          <ac:chgData name="Francesco Serafini" userId="2491bc55-af7c-4fa9-b3c1-ebaeaf584a96" providerId="ADAL" clId="{CF62DBBC-7D1F-174B-9531-7ADB6D93A3D9}" dt="2023-12-02T17:59:12.122" v="2104"/>
          <ac:spMkLst>
            <pc:docMk/>
            <pc:sldMk cId="1963265538" sldId="326"/>
            <ac:spMk id="19" creationId="{A4AB0128-83DB-CC45-FAC8-926EBF367506}"/>
          </ac:spMkLst>
        </pc:spChg>
        <pc:spChg chg="mod">
          <ac:chgData name="Francesco Serafini" userId="2491bc55-af7c-4fa9-b3c1-ebaeaf584a96" providerId="ADAL" clId="{CF62DBBC-7D1F-174B-9531-7ADB6D93A3D9}" dt="2023-12-02T17:59:12.122" v="2104"/>
          <ac:spMkLst>
            <pc:docMk/>
            <pc:sldMk cId="1963265538" sldId="326"/>
            <ac:spMk id="21" creationId="{021C14F0-84DE-C4A3-B0AB-7889736BBBC0}"/>
          </ac:spMkLst>
        </pc:spChg>
        <pc:grpChg chg="mod">
          <ac:chgData name="Francesco Serafini" userId="2491bc55-af7c-4fa9-b3c1-ebaeaf584a96" providerId="ADAL" clId="{CF62DBBC-7D1F-174B-9531-7ADB6D93A3D9}" dt="2023-12-02T22:36:54.314" v="4213" actId="554"/>
          <ac:grpSpMkLst>
            <pc:docMk/>
            <pc:sldMk cId="1963265538" sldId="326"/>
            <ac:grpSpMk id="3" creationId="{50389198-6328-BB23-4A88-95954FEAF0A4}"/>
          </ac:grpSpMkLst>
        </pc:grpChg>
        <pc:grpChg chg="mod">
          <ac:chgData name="Francesco Serafini" userId="2491bc55-af7c-4fa9-b3c1-ebaeaf584a96" providerId="ADAL" clId="{CF62DBBC-7D1F-174B-9531-7ADB6D93A3D9}" dt="2023-12-02T22:36:54.314" v="4213" actId="554"/>
          <ac:grpSpMkLst>
            <pc:docMk/>
            <pc:sldMk cId="1963265538" sldId="326"/>
            <ac:grpSpMk id="6" creationId="{A7F3B1B0-5EE7-DB75-7C52-051A8FAF02C6}"/>
          </ac:grpSpMkLst>
        </pc:grpChg>
        <pc:grpChg chg="mod">
          <ac:chgData name="Francesco Serafini" userId="2491bc55-af7c-4fa9-b3c1-ebaeaf584a96" providerId="ADAL" clId="{CF62DBBC-7D1F-174B-9531-7ADB6D93A3D9}" dt="2023-12-02T22:36:54.314" v="4213" actId="554"/>
          <ac:grpSpMkLst>
            <pc:docMk/>
            <pc:sldMk cId="1963265538" sldId="326"/>
            <ac:grpSpMk id="9" creationId="{16B8579B-CD29-D818-2A21-9556E00182B2}"/>
          </ac:grpSpMkLst>
        </pc:grpChg>
        <pc:grpChg chg="add del mod">
          <ac:chgData name="Francesco Serafini" userId="2491bc55-af7c-4fa9-b3c1-ebaeaf584a96" providerId="ADAL" clId="{CF62DBBC-7D1F-174B-9531-7ADB6D93A3D9}" dt="2023-12-02T17:59:11.675" v="2103" actId="478"/>
          <ac:grpSpMkLst>
            <pc:docMk/>
            <pc:sldMk cId="1963265538" sldId="326"/>
            <ac:grpSpMk id="13" creationId="{B3D30180-4C5F-E0A3-EC6E-263747DB3EC3}"/>
          </ac:grpSpMkLst>
        </pc:grpChg>
        <pc:grpChg chg="add mod">
          <ac:chgData name="Francesco Serafini" userId="2491bc55-af7c-4fa9-b3c1-ebaeaf584a96" providerId="ADAL" clId="{CF62DBBC-7D1F-174B-9531-7ADB6D93A3D9}" dt="2023-12-02T17:59:12.122" v="2104"/>
          <ac:grpSpMkLst>
            <pc:docMk/>
            <pc:sldMk cId="1963265538" sldId="326"/>
            <ac:grpSpMk id="17" creationId="{A4FFF34B-B433-BFC1-57D4-BE7D952BC617}"/>
          </ac:grpSpMkLst>
        </pc:grpChg>
        <pc:grpChg chg="mod">
          <ac:chgData name="Francesco Serafini" userId="2491bc55-af7c-4fa9-b3c1-ebaeaf584a96" providerId="ADAL" clId="{CF62DBBC-7D1F-174B-9531-7ADB6D93A3D9}" dt="2023-12-02T17:59:12.122" v="2104"/>
          <ac:grpSpMkLst>
            <pc:docMk/>
            <pc:sldMk cId="1963265538" sldId="326"/>
            <ac:grpSpMk id="18" creationId="{EE4E8C0E-907B-A886-AC72-99D7BD6C8935}"/>
          </ac:grpSpMkLst>
        </pc:grpChg>
        <pc:picChg chg="mod">
          <ac:chgData name="Francesco Serafini" userId="2491bc55-af7c-4fa9-b3c1-ebaeaf584a96" providerId="ADAL" clId="{CF62DBBC-7D1F-174B-9531-7ADB6D93A3D9}" dt="2023-12-02T17:45:49.639" v="1755"/>
          <ac:picMkLst>
            <pc:docMk/>
            <pc:sldMk cId="1963265538" sldId="326"/>
            <ac:picMk id="14" creationId="{FAE502EE-47C8-0BEA-DB57-32426541A4DA}"/>
          </ac:picMkLst>
        </pc:picChg>
        <pc:picChg chg="add mod">
          <ac:chgData name="Francesco Serafini" userId="2491bc55-af7c-4fa9-b3c1-ebaeaf584a96" providerId="ADAL" clId="{CF62DBBC-7D1F-174B-9531-7ADB6D93A3D9}" dt="2023-12-02T17:46:52.268" v="1782"/>
          <ac:picMkLst>
            <pc:docMk/>
            <pc:sldMk cId="1963265538" sldId="326"/>
            <ac:picMk id="16" creationId="{CC88D896-7ACA-0AC2-4E9E-38E89869C2AC}"/>
          </ac:picMkLst>
        </pc:picChg>
        <pc:picChg chg="mod">
          <ac:chgData name="Francesco Serafini" userId="2491bc55-af7c-4fa9-b3c1-ebaeaf584a96" providerId="ADAL" clId="{CF62DBBC-7D1F-174B-9531-7ADB6D93A3D9}" dt="2023-12-02T17:59:12.122" v="2104"/>
          <ac:picMkLst>
            <pc:docMk/>
            <pc:sldMk cId="1963265538" sldId="326"/>
            <ac:picMk id="20" creationId="{23E2987A-14EF-1A1B-E554-8344B2747037}"/>
          </ac:picMkLst>
        </pc:picChg>
      </pc:sldChg>
      <pc:sldChg chg="del">
        <pc:chgData name="Francesco Serafini" userId="2491bc55-af7c-4fa9-b3c1-ebaeaf584a96" providerId="ADAL" clId="{CF62DBBC-7D1F-174B-9531-7ADB6D93A3D9}" dt="2023-12-02T17:41:03.818" v="1613" actId="2696"/>
        <pc:sldMkLst>
          <pc:docMk/>
          <pc:sldMk cId="3642174375" sldId="327"/>
        </pc:sldMkLst>
      </pc:sldChg>
      <pc:sldChg chg="del">
        <pc:chgData name="Francesco Serafini" userId="2491bc55-af7c-4fa9-b3c1-ebaeaf584a96" providerId="ADAL" clId="{CF62DBBC-7D1F-174B-9531-7ADB6D93A3D9}" dt="2023-12-02T17:45:16.767" v="1748" actId="2696"/>
        <pc:sldMkLst>
          <pc:docMk/>
          <pc:sldMk cId="2709632199" sldId="328"/>
        </pc:sldMkLst>
      </pc:sldChg>
      <pc:sldChg chg="addSp delSp modSp del mod">
        <pc:chgData name="Francesco Serafini" userId="2491bc55-af7c-4fa9-b3c1-ebaeaf584a96" providerId="ADAL" clId="{CF62DBBC-7D1F-174B-9531-7ADB6D93A3D9}" dt="2023-12-02T17:58:27.783" v="2065" actId="2696"/>
        <pc:sldMkLst>
          <pc:docMk/>
          <pc:sldMk cId="488898579" sldId="329"/>
        </pc:sldMkLst>
        <pc:picChg chg="add del mod">
          <ac:chgData name="Francesco Serafini" userId="2491bc55-af7c-4fa9-b3c1-ebaeaf584a96" providerId="ADAL" clId="{CF62DBBC-7D1F-174B-9531-7ADB6D93A3D9}" dt="2023-12-02T17:56:24.855" v="2000" actId="478"/>
          <ac:picMkLst>
            <pc:docMk/>
            <pc:sldMk cId="488898579" sldId="329"/>
            <ac:picMk id="2" creationId="{0C0C9637-B09D-8644-79DC-2E5A2DDA246D}"/>
          </ac:picMkLst>
        </pc:picChg>
      </pc:sldChg>
      <pc:sldChg chg="addSp delSp modSp mod modTransition">
        <pc:chgData name="Francesco Serafini" userId="2491bc55-af7c-4fa9-b3c1-ebaeaf584a96" providerId="ADAL" clId="{CF62DBBC-7D1F-174B-9531-7ADB6D93A3D9}" dt="2023-12-03T09:30:02.918" v="5202"/>
        <pc:sldMkLst>
          <pc:docMk/>
          <pc:sldMk cId="1722641041" sldId="330"/>
        </pc:sldMkLst>
        <pc:spChg chg="mod">
          <ac:chgData name="Francesco Serafini" userId="2491bc55-af7c-4fa9-b3c1-ebaeaf584a96" providerId="ADAL" clId="{CF62DBBC-7D1F-174B-9531-7ADB6D93A3D9}" dt="2023-12-02T18:46:37.075" v="2415" actId="14100"/>
          <ac:spMkLst>
            <pc:docMk/>
            <pc:sldMk cId="1722641041" sldId="330"/>
            <ac:spMk id="9" creationId="{DC3B0AE5-7808-8479-0E99-818AB4FFA63B}"/>
          </ac:spMkLst>
        </pc:spChg>
        <pc:spChg chg="mod">
          <ac:chgData name="Francesco Serafini" userId="2491bc55-af7c-4fa9-b3c1-ebaeaf584a96" providerId="ADAL" clId="{CF62DBBC-7D1F-174B-9531-7ADB6D93A3D9}" dt="2023-12-03T00:15:48.364" v="5160" actId="6549"/>
          <ac:spMkLst>
            <pc:docMk/>
            <pc:sldMk cId="1722641041" sldId="330"/>
            <ac:spMk id="12" creationId="{AA8201F6-06E2-EECB-17E9-F9F90ECB5D0E}"/>
          </ac:spMkLst>
        </pc:spChg>
        <pc:spChg chg="mod">
          <ac:chgData name="Francesco Serafini" userId="2491bc55-af7c-4fa9-b3c1-ebaeaf584a96" providerId="ADAL" clId="{CF62DBBC-7D1F-174B-9531-7ADB6D93A3D9}" dt="2023-12-02T17:57:54.342" v="2023" actId="1038"/>
          <ac:spMkLst>
            <pc:docMk/>
            <pc:sldMk cId="1722641041" sldId="330"/>
            <ac:spMk id="18" creationId="{28C4716D-D9F5-DA3D-2652-BEBBD57DAAAA}"/>
          </ac:spMkLst>
        </pc:spChg>
        <pc:spChg chg="add mod">
          <ac:chgData name="Francesco Serafini" userId="2491bc55-af7c-4fa9-b3c1-ebaeaf584a96" providerId="ADAL" clId="{CF62DBBC-7D1F-174B-9531-7ADB6D93A3D9}" dt="2023-12-03T09:30:02.918" v="5202"/>
          <ac:spMkLst>
            <pc:docMk/>
            <pc:sldMk cId="1722641041" sldId="330"/>
            <ac:spMk id="25" creationId="{D8AA46CB-6BC5-AE31-7BBF-7D5E18DC5C54}"/>
          </ac:spMkLst>
        </pc:spChg>
        <pc:spChg chg="del">
          <ac:chgData name="Francesco Serafini" userId="2491bc55-af7c-4fa9-b3c1-ebaeaf584a96" providerId="ADAL" clId="{CF62DBBC-7D1F-174B-9531-7ADB6D93A3D9}" dt="2023-12-02T18:46:01.024" v="2410" actId="478"/>
          <ac:spMkLst>
            <pc:docMk/>
            <pc:sldMk cId="1722641041" sldId="330"/>
            <ac:spMk id="28" creationId="{374448CC-6DE8-7153-94FF-3EE3CC09CB58}"/>
          </ac:spMkLst>
        </pc:spChg>
        <pc:spChg chg="mod">
          <ac:chgData name="Francesco Serafini" userId="2491bc55-af7c-4fa9-b3c1-ebaeaf584a96" providerId="ADAL" clId="{CF62DBBC-7D1F-174B-9531-7ADB6D93A3D9}" dt="2023-12-02T18:46:32.414" v="2414" actId="120"/>
          <ac:spMkLst>
            <pc:docMk/>
            <pc:sldMk cId="1722641041" sldId="330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62DBBC-7D1F-174B-9531-7ADB6D93A3D9}" dt="2023-12-02T18:46:32.414" v="2414" actId="120"/>
          <ac:spMkLst>
            <pc:docMk/>
            <pc:sldMk cId="1722641041" sldId="330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2T18:46:32.414" v="2414" actId="120"/>
          <ac:spMkLst>
            <pc:docMk/>
            <pc:sldMk cId="1722641041" sldId="330"/>
            <ac:spMk id="33" creationId="{FE659BF7-6649-99B7-F61E-1D89C736DA27}"/>
          </ac:spMkLst>
        </pc:spChg>
        <pc:grpChg chg="add mod">
          <ac:chgData name="Francesco Serafini" userId="2491bc55-af7c-4fa9-b3c1-ebaeaf584a96" providerId="ADAL" clId="{CF62DBBC-7D1F-174B-9531-7ADB6D93A3D9}" dt="2023-12-02T17:47:46.818" v="1790"/>
          <ac:grpSpMkLst>
            <pc:docMk/>
            <pc:sldMk cId="1722641041" sldId="330"/>
            <ac:grpSpMk id="7" creationId="{798485DD-F5C7-1800-A660-D7FA536C196D}"/>
          </ac:grpSpMkLst>
        </pc:grpChg>
        <pc:picChg chg="mod">
          <ac:chgData name="Francesco Serafini" userId="2491bc55-af7c-4fa9-b3c1-ebaeaf584a96" providerId="ADAL" clId="{CF62DBBC-7D1F-174B-9531-7ADB6D93A3D9}" dt="2023-12-02T18:46:42.696" v="2445" actId="1036"/>
          <ac:picMkLst>
            <pc:docMk/>
            <pc:sldMk cId="1722641041" sldId="330"/>
            <ac:picMk id="10" creationId="{11D39B87-3392-6E79-88B9-4B9CDBD2063F}"/>
          </ac:picMkLst>
        </pc:picChg>
        <pc:picChg chg="mod">
          <ac:chgData name="Francesco Serafini" userId="2491bc55-af7c-4fa9-b3c1-ebaeaf584a96" providerId="ADAL" clId="{CF62DBBC-7D1F-174B-9531-7ADB6D93A3D9}" dt="2023-12-02T17:47:46.818" v="1790"/>
          <ac:picMkLst>
            <pc:docMk/>
            <pc:sldMk cId="1722641041" sldId="330"/>
            <ac:picMk id="15" creationId="{B82524F3-9694-EA3D-8772-4822DBC89B46}"/>
          </ac:picMkLst>
        </pc:picChg>
        <pc:picChg chg="add mod">
          <ac:chgData name="Francesco Serafini" userId="2491bc55-af7c-4fa9-b3c1-ebaeaf584a96" providerId="ADAL" clId="{CF62DBBC-7D1F-174B-9531-7ADB6D93A3D9}" dt="2023-12-02T17:47:46.818" v="1790"/>
          <ac:picMkLst>
            <pc:docMk/>
            <pc:sldMk cId="1722641041" sldId="330"/>
            <ac:picMk id="19" creationId="{190AF785-E55D-7A47-F463-A733527B2619}"/>
          </ac:picMkLst>
        </pc:picChg>
        <pc:picChg chg="del">
          <ac:chgData name="Francesco Serafini" userId="2491bc55-af7c-4fa9-b3c1-ebaeaf584a96" providerId="ADAL" clId="{CF62DBBC-7D1F-174B-9531-7ADB6D93A3D9}" dt="2023-12-02T17:47:49.161" v="1791" actId="478"/>
          <ac:picMkLst>
            <pc:docMk/>
            <pc:sldMk cId="1722641041" sldId="330"/>
            <ac:picMk id="34" creationId="{5F065D24-B638-4BCC-A208-E0DE8BC8D630}"/>
          </ac:picMkLst>
        </pc:picChg>
        <pc:picChg chg="del">
          <ac:chgData name="Francesco Serafini" userId="2491bc55-af7c-4fa9-b3c1-ebaeaf584a96" providerId="ADAL" clId="{CF62DBBC-7D1F-174B-9531-7ADB6D93A3D9}" dt="2023-12-02T18:46:02.273" v="2411" actId="478"/>
          <ac:picMkLst>
            <pc:docMk/>
            <pc:sldMk cId="1722641041" sldId="330"/>
            <ac:picMk id="58" creationId="{CEE45E97-D9FD-DB54-184D-C6ACEFB444F9}"/>
          </ac:picMkLst>
        </pc:picChg>
      </pc:sldChg>
      <pc:sldChg chg="addSp modSp mod ord modTransition modAnim">
        <pc:chgData name="Francesco Serafini" userId="2491bc55-af7c-4fa9-b3c1-ebaeaf584a96" providerId="ADAL" clId="{CF62DBBC-7D1F-174B-9531-7ADB6D93A3D9}" dt="2023-12-03T09:30:06.901" v="5204"/>
        <pc:sldMkLst>
          <pc:docMk/>
          <pc:sldMk cId="1617883656" sldId="331"/>
        </pc:sldMkLst>
        <pc:spChg chg="mod">
          <ac:chgData name="Francesco Serafini" userId="2491bc55-af7c-4fa9-b3c1-ebaeaf584a96" providerId="ADAL" clId="{CF62DBBC-7D1F-174B-9531-7ADB6D93A3D9}" dt="2023-12-03T00:15:17.869" v="5159" actId="20577"/>
          <ac:spMkLst>
            <pc:docMk/>
            <pc:sldMk cId="1617883656" sldId="331"/>
            <ac:spMk id="2" creationId="{6FB866C1-B05C-43D5-A65C-20757AD2BD00}"/>
          </ac:spMkLst>
        </pc:spChg>
        <pc:spChg chg="mod">
          <ac:chgData name="Francesco Serafini" userId="2491bc55-af7c-4fa9-b3c1-ebaeaf584a96" providerId="ADAL" clId="{CF62DBBC-7D1F-174B-9531-7ADB6D93A3D9}" dt="2023-12-02T23:30:46.899" v="4806" actId="113"/>
          <ac:spMkLst>
            <pc:docMk/>
            <pc:sldMk cId="1617883656" sldId="331"/>
            <ac:spMk id="4" creationId="{68A5E796-7EEB-AE51-ECAD-E71E4627ADE3}"/>
          </ac:spMkLst>
        </pc:spChg>
        <pc:spChg chg="mod">
          <ac:chgData name="Francesco Serafini" userId="2491bc55-af7c-4fa9-b3c1-ebaeaf584a96" providerId="ADAL" clId="{CF62DBBC-7D1F-174B-9531-7ADB6D93A3D9}" dt="2023-12-02T23:31:26.601" v="4809" actId="113"/>
          <ac:spMkLst>
            <pc:docMk/>
            <pc:sldMk cId="1617883656" sldId="331"/>
            <ac:spMk id="7" creationId="{1441D7D5-ED0B-8348-D04B-40B01B8E9CB1}"/>
          </ac:spMkLst>
        </pc:spChg>
        <pc:spChg chg="mod">
          <ac:chgData name="Francesco Serafini" userId="2491bc55-af7c-4fa9-b3c1-ebaeaf584a96" providerId="ADAL" clId="{CF62DBBC-7D1F-174B-9531-7ADB6D93A3D9}" dt="2023-12-02T23:31:40.308" v="4812" actId="113"/>
          <ac:spMkLst>
            <pc:docMk/>
            <pc:sldMk cId="1617883656" sldId="331"/>
            <ac:spMk id="10" creationId="{55DEB923-449A-6353-47C4-DF6E39CFEAA7}"/>
          </ac:spMkLst>
        </pc:spChg>
        <pc:spChg chg="mod">
          <ac:chgData name="Francesco Serafini" userId="2491bc55-af7c-4fa9-b3c1-ebaeaf584a96" providerId="ADAL" clId="{CF62DBBC-7D1F-174B-9531-7ADB6D93A3D9}" dt="2023-12-02T17:57:37.518" v="2016" actId="14100"/>
          <ac:spMkLst>
            <pc:docMk/>
            <pc:sldMk cId="1617883656" sldId="331"/>
            <ac:spMk id="14" creationId="{814E9645-23ED-AC3A-082C-1DA69C6F1582}"/>
          </ac:spMkLst>
        </pc:spChg>
        <pc:spChg chg="add mod">
          <ac:chgData name="Francesco Serafini" userId="2491bc55-af7c-4fa9-b3c1-ebaeaf584a96" providerId="ADAL" clId="{CF62DBBC-7D1F-174B-9531-7ADB6D93A3D9}" dt="2023-12-03T09:30:06.901" v="5204"/>
          <ac:spMkLst>
            <pc:docMk/>
            <pc:sldMk cId="1617883656" sldId="331"/>
            <ac:spMk id="16" creationId="{965AFC87-52F4-D4A6-56D5-926EA9C2E4E1}"/>
          </ac:spMkLst>
        </pc:spChg>
        <pc:grpChg chg="add mod">
          <ac:chgData name="Francesco Serafini" userId="2491bc55-af7c-4fa9-b3c1-ebaeaf584a96" providerId="ADAL" clId="{CF62DBBC-7D1F-174B-9531-7ADB6D93A3D9}" dt="2023-12-02T17:47:51.558" v="1792"/>
          <ac:grpSpMkLst>
            <pc:docMk/>
            <pc:sldMk cId="1617883656" sldId="331"/>
            <ac:grpSpMk id="12" creationId="{00090D20-73EE-5A0B-0198-001E23F4B916}"/>
          </ac:grpSpMkLst>
        </pc:grpChg>
        <pc:picChg chg="mod">
          <ac:chgData name="Francesco Serafini" userId="2491bc55-af7c-4fa9-b3c1-ebaeaf584a96" providerId="ADAL" clId="{CF62DBBC-7D1F-174B-9531-7ADB6D93A3D9}" dt="2023-12-02T17:47:51.558" v="1792"/>
          <ac:picMkLst>
            <pc:docMk/>
            <pc:sldMk cId="1617883656" sldId="331"/>
            <ac:picMk id="13" creationId="{8D17874A-C7C1-939A-537A-BADCECFBD82D}"/>
          </ac:picMkLst>
        </pc:picChg>
        <pc:picChg chg="add mod">
          <ac:chgData name="Francesco Serafini" userId="2491bc55-af7c-4fa9-b3c1-ebaeaf584a96" providerId="ADAL" clId="{CF62DBBC-7D1F-174B-9531-7ADB6D93A3D9}" dt="2023-12-02T17:47:51.558" v="1792"/>
          <ac:picMkLst>
            <pc:docMk/>
            <pc:sldMk cId="1617883656" sldId="331"/>
            <ac:picMk id="15" creationId="{92C6A6FD-450A-886A-12AE-125034E81ABF}"/>
          </ac:picMkLst>
        </pc:picChg>
      </pc:sldChg>
      <pc:sldChg chg="del modTransition">
        <pc:chgData name="Francesco Serafini" userId="2491bc55-af7c-4fa9-b3c1-ebaeaf584a96" providerId="ADAL" clId="{CF62DBBC-7D1F-174B-9531-7ADB6D93A3D9}" dt="2023-12-02T23:53:17.840" v="5032" actId="18676"/>
        <pc:sldMkLst>
          <pc:docMk/>
          <pc:sldMk cId="3872296314" sldId="333"/>
        </pc:sldMkLst>
      </pc:sldChg>
      <pc:sldChg chg="addSp delSp modSp mod ord modTransition">
        <pc:chgData name="Francesco Serafini" userId="2491bc55-af7c-4fa9-b3c1-ebaeaf584a96" providerId="ADAL" clId="{CF62DBBC-7D1F-174B-9531-7ADB6D93A3D9}" dt="2023-12-03T09:29:27.243" v="5191"/>
        <pc:sldMkLst>
          <pc:docMk/>
          <pc:sldMk cId="2936625488" sldId="334"/>
        </pc:sldMkLst>
        <pc:spChg chg="add del mod">
          <ac:chgData name="Francesco Serafini" userId="2491bc55-af7c-4fa9-b3c1-ebaeaf584a96" providerId="ADAL" clId="{CF62DBBC-7D1F-174B-9531-7ADB6D93A3D9}" dt="2023-12-02T17:47:11.069" v="1784" actId="478"/>
          <ac:spMkLst>
            <pc:docMk/>
            <pc:sldMk cId="2936625488" sldId="334"/>
            <ac:spMk id="2" creationId="{F0CD23E8-98DE-9742-5A8D-52F8E75D6D46}"/>
          </ac:spMkLst>
        </pc:spChg>
        <pc:spChg chg="add mod">
          <ac:chgData name="Francesco Serafini" userId="2491bc55-af7c-4fa9-b3c1-ebaeaf584a96" providerId="ADAL" clId="{CF62DBBC-7D1F-174B-9531-7ADB6D93A3D9}" dt="2023-12-03T09:29:27.243" v="5191"/>
          <ac:spMkLst>
            <pc:docMk/>
            <pc:sldMk cId="2936625488" sldId="334"/>
            <ac:spMk id="4" creationId="{1FE2F167-A991-92EF-C735-4229AFDCDFE5}"/>
          </ac:spMkLst>
        </pc:spChg>
        <pc:spChg chg="mod topLvl">
          <ac:chgData name="Francesco Serafini" userId="2491bc55-af7c-4fa9-b3c1-ebaeaf584a96" providerId="ADAL" clId="{CF62DBBC-7D1F-174B-9531-7ADB6D93A3D9}" dt="2023-12-02T22:26:04.781" v="3981" actId="20577"/>
          <ac:spMkLst>
            <pc:docMk/>
            <pc:sldMk cId="2936625488" sldId="334"/>
            <ac:spMk id="5" creationId="{6883B901-7FAD-91D4-A8FF-4CC1A996D6FB}"/>
          </ac:spMkLst>
        </pc:spChg>
        <pc:spChg chg="mod topLvl">
          <ac:chgData name="Francesco Serafini" userId="2491bc55-af7c-4fa9-b3c1-ebaeaf584a96" providerId="ADAL" clId="{CF62DBBC-7D1F-174B-9531-7ADB6D93A3D9}" dt="2023-12-02T22:19:23.046" v="3913" actId="408"/>
          <ac:spMkLst>
            <pc:docMk/>
            <pc:sldMk cId="2936625488" sldId="334"/>
            <ac:spMk id="6" creationId="{65F9E5D8-A6DD-B8EE-2B8C-604092150C10}"/>
          </ac:spMkLst>
        </pc:spChg>
        <pc:spChg chg="mod topLvl">
          <ac:chgData name="Francesco Serafini" userId="2491bc55-af7c-4fa9-b3c1-ebaeaf584a96" providerId="ADAL" clId="{CF62DBBC-7D1F-174B-9531-7ADB6D93A3D9}" dt="2023-12-02T22:27:34.785" v="4003" actId="20577"/>
          <ac:spMkLst>
            <pc:docMk/>
            <pc:sldMk cId="2936625488" sldId="334"/>
            <ac:spMk id="8" creationId="{DF7B87C3-7C8A-9B97-AD08-92538C2A092B}"/>
          </ac:spMkLst>
        </pc:spChg>
        <pc:spChg chg="mod topLvl">
          <ac:chgData name="Francesco Serafini" userId="2491bc55-af7c-4fa9-b3c1-ebaeaf584a96" providerId="ADAL" clId="{CF62DBBC-7D1F-174B-9531-7ADB6D93A3D9}" dt="2023-12-02T22:19:23.046" v="3913" actId="408"/>
          <ac:spMkLst>
            <pc:docMk/>
            <pc:sldMk cId="2936625488" sldId="334"/>
            <ac:spMk id="9" creationId="{01C0500B-FCAF-6726-0565-D30E95E8E194}"/>
          </ac:spMkLst>
        </pc:spChg>
        <pc:spChg chg="mod topLvl">
          <ac:chgData name="Francesco Serafini" userId="2491bc55-af7c-4fa9-b3c1-ebaeaf584a96" providerId="ADAL" clId="{CF62DBBC-7D1F-174B-9531-7ADB6D93A3D9}" dt="2023-12-02T22:30:21.050" v="4086" actId="20577"/>
          <ac:spMkLst>
            <pc:docMk/>
            <pc:sldMk cId="2936625488" sldId="334"/>
            <ac:spMk id="11" creationId="{B1B14339-53FD-9A72-E50D-B63E61230A48}"/>
          </ac:spMkLst>
        </pc:spChg>
        <pc:spChg chg="mod topLvl">
          <ac:chgData name="Francesco Serafini" userId="2491bc55-af7c-4fa9-b3c1-ebaeaf584a96" providerId="ADAL" clId="{CF62DBBC-7D1F-174B-9531-7ADB6D93A3D9}" dt="2023-12-02T22:19:23.046" v="3913" actId="408"/>
          <ac:spMkLst>
            <pc:docMk/>
            <pc:sldMk cId="2936625488" sldId="334"/>
            <ac:spMk id="12" creationId="{B0B6D31F-D616-3279-99B7-AF8C6C09E52D}"/>
          </ac:spMkLst>
        </pc:spChg>
        <pc:spChg chg="mod">
          <ac:chgData name="Francesco Serafini" userId="2491bc55-af7c-4fa9-b3c1-ebaeaf584a96" providerId="ADAL" clId="{CF62DBBC-7D1F-174B-9531-7ADB6D93A3D9}" dt="2023-12-02T22:36:07.052" v="4208" actId="5793"/>
          <ac:spMkLst>
            <pc:docMk/>
            <pc:sldMk cId="2936625488" sldId="334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58:41.944" v="2096" actId="14100"/>
          <ac:spMkLst>
            <pc:docMk/>
            <pc:sldMk cId="2936625488" sldId="334"/>
            <ac:spMk id="15" creationId="{CFEEE5C0-17B9-6729-A3BD-2092721DC42A}"/>
          </ac:spMkLst>
        </pc:spChg>
        <pc:spChg chg="add mod">
          <ac:chgData name="Francesco Serafini" userId="2491bc55-af7c-4fa9-b3c1-ebaeaf584a96" providerId="ADAL" clId="{CF62DBBC-7D1F-174B-9531-7ADB6D93A3D9}" dt="2023-12-02T17:58:50.656" v="2099" actId="14100"/>
          <ac:spMkLst>
            <pc:docMk/>
            <pc:sldMk cId="2936625488" sldId="334"/>
            <ac:spMk id="17" creationId="{5AF228D0-34A8-4460-A386-9B26E47955E8}"/>
          </ac:spMkLst>
        </pc:spChg>
        <pc:grpChg chg="add mod topLvl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2" creationId="{E33A8A77-B5C2-EC0B-AF91-060BA49FC7F9}"/>
          </ac:grpSpMkLst>
        </pc:grpChg>
        <pc:grpChg chg="add mod">
          <ac:chgData name="Francesco Serafini" userId="2491bc55-af7c-4fa9-b3c1-ebaeaf584a96" providerId="ADAL" clId="{CF62DBBC-7D1F-174B-9531-7ADB6D93A3D9}" dt="2023-12-02T17:47:19.486" v="1785"/>
          <ac:grpSpMkLst>
            <pc:docMk/>
            <pc:sldMk cId="2936625488" sldId="334"/>
            <ac:grpSpMk id="3" creationId="{909D2F6B-4FE5-36FC-F922-B9F12627C132}"/>
          </ac:grpSpMkLst>
        </pc:grpChg>
        <pc:grpChg chg="del mod">
          <ac:chgData name="Francesco Serafini" userId="2491bc55-af7c-4fa9-b3c1-ebaeaf584a96" providerId="ADAL" clId="{CF62DBBC-7D1F-174B-9531-7ADB6D93A3D9}" dt="2023-12-02T22:17:52.845" v="3894" actId="165"/>
          <ac:grpSpMkLst>
            <pc:docMk/>
            <pc:sldMk cId="2936625488" sldId="334"/>
            <ac:grpSpMk id="4" creationId="{3FAD4F14-536F-E286-727E-1A35B32B2406}"/>
          </ac:grpSpMkLst>
        </pc:grpChg>
        <pc:grpChg chg="del mod">
          <ac:chgData name="Francesco Serafini" userId="2491bc55-af7c-4fa9-b3c1-ebaeaf584a96" providerId="ADAL" clId="{CF62DBBC-7D1F-174B-9531-7ADB6D93A3D9}" dt="2023-12-02T22:17:55.106" v="3895" actId="165"/>
          <ac:grpSpMkLst>
            <pc:docMk/>
            <pc:sldMk cId="2936625488" sldId="334"/>
            <ac:grpSpMk id="7" creationId="{5E1052E2-F9B6-3297-6C6A-28AC521A1FA4}"/>
          </ac:grpSpMkLst>
        </pc:grpChg>
        <pc:grpChg chg="del mod">
          <ac:chgData name="Francesco Serafini" userId="2491bc55-af7c-4fa9-b3c1-ebaeaf584a96" providerId="ADAL" clId="{CF62DBBC-7D1F-174B-9531-7ADB6D93A3D9}" dt="2023-12-02T22:17:56.974" v="3896" actId="165"/>
          <ac:grpSpMkLst>
            <pc:docMk/>
            <pc:sldMk cId="2936625488" sldId="334"/>
            <ac:grpSpMk id="10" creationId="{26327346-E9C0-DD93-BC37-CFD202625E69}"/>
          </ac:grpSpMkLst>
        </pc:grpChg>
        <pc:grpChg chg="add">
          <ac:chgData name="Francesco Serafini" userId="2491bc55-af7c-4fa9-b3c1-ebaeaf584a96" providerId="ADAL" clId="{CF62DBBC-7D1F-174B-9531-7ADB6D93A3D9}" dt="2023-12-02T17:58:59.695" v="2100" actId="164"/>
          <ac:grpSpMkLst>
            <pc:docMk/>
            <pc:sldMk cId="2936625488" sldId="334"/>
            <ac:grpSpMk id="18" creationId="{2276758D-0261-7BCF-9913-07F165911F5D}"/>
          </ac:grpSpMkLst>
        </pc:grpChg>
        <pc:grpChg chg="add mod topLvl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19" creationId="{D21AE2CC-67DE-6353-67C2-3267D2BF74E6}"/>
          </ac:grpSpMkLst>
        </pc:grpChg>
        <pc:grpChg chg="add mod topLvl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20" creationId="{AC8A738F-BE78-4110-4EAF-69263B3D62A1}"/>
          </ac:grpSpMkLst>
        </pc:grpChg>
        <pc:grpChg chg="add del mod">
          <ac:chgData name="Francesco Serafini" userId="2491bc55-af7c-4fa9-b3c1-ebaeaf584a96" providerId="ADAL" clId="{CF62DBBC-7D1F-174B-9531-7ADB6D93A3D9}" dt="2023-12-02T22:19:25.819" v="3914" actId="165"/>
          <ac:grpSpMkLst>
            <pc:docMk/>
            <pc:sldMk cId="2936625488" sldId="334"/>
            <ac:grpSpMk id="21" creationId="{1A9F9778-083C-3FF1-5D7D-54BB8AFDB9C9}"/>
          </ac:grpSpMkLst>
        </pc:grpChg>
        <pc:picChg chg="mod">
          <ac:chgData name="Francesco Serafini" userId="2491bc55-af7c-4fa9-b3c1-ebaeaf584a96" providerId="ADAL" clId="{CF62DBBC-7D1F-174B-9531-7ADB6D93A3D9}" dt="2023-12-02T17:47:19.486" v="1785"/>
          <ac:picMkLst>
            <pc:docMk/>
            <pc:sldMk cId="2936625488" sldId="334"/>
            <ac:picMk id="14" creationId="{7D94196F-09DF-7D2B-13D5-A9CB3BF34CE1}"/>
          </ac:picMkLst>
        </pc:picChg>
        <pc:picChg chg="add mod">
          <ac:chgData name="Francesco Serafini" userId="2491bc55-af7c-4fa9-b3c1-ebaeaf584a96" providerId="ADAL" clId="{CF62DBBC-7D1F-174B-9531-7ADB6D93A3D9}" dt="2023-12-02T17:47:19.486" v="1785"/>
          <ac:picMkLst>
            <pc:docMk/>
            <pc:sldMk cId="2936625488" sldId="334"/>
            <ac:picMk id="16" creationId="{D9D4F648-285F-0C3F-204E-E3F6949073DC}"/>
          </ac:picMkLst>
        </pc:picChg>
      </pc:sldChg>
      <pc:sldChg chg="addSp delSp modSp mod ord modTransition modAnim">
        <pc:chgData name="Francesco Serafini" userId="2491bc55-af7c-4fa9-b3c1-ebaeaf584a96" providerId="ADAL" clId="{CF62DBBC-7D1F-174B-9531-7ADB6D93A3D9}" dt="2023-12-03T10:29:42.502" v="5885" actId="208"/>
        <pc:sldMkLst>
          <pc:docMk/>
          <pc:sldMk cId="1975213247" sldId="335"/>
        </pc:sldMkLst>
        <pc:spChg chg="mod">
          <ac:chgData name="Francesco Serafini" userId="2491bc55-af7c-4fa9-b3c1-ebaeaf584a96" providerId="ADAL" clId="{CF62DBBC-7D1F-174B-9531-7ADB6D93A3D9}" dt="2023-12-02T22:47:53.694" v="4358" actId="113"/>
          <ac:spMkLst>
            <pc:docMk/>
            <pc:sldMk cId="1975213247" sldId="335"/>
            <ac:spMk id="5" creationId="{6883B901-7FAD-91D4-A8FF-4CC1A996D6FB}"/>
          </ac:spMkLst>
        </pc:spChg>
        <pc:spChg chg="mod">
          <ac:chgData name="Francesco Serafini" userId="2491bc55-af7c-4fa9-b3c1-ebaeaf584a96" providerId="ADAL" clId="{CF62DBBC-7D1F-174B-9531-7ADB6D93A3D9}" dt="2023-12-02T22:46:12.228" v="4347" actId="408"/>
          <ac:spMkLst>
            <pc:docMk/>
            <pc:sldMk cId="1975213247" sldId="335"/>
            <ac:spMk id="6" creationId="{65F9E5D8-A6DD-B8EE-2B8C-604092150C10}"/>
          </ac:spMkLst>
        </pc:spChg>
        <pc:spChg chg="mod">
          <ac:chgData name="Francesco Serafini" userId="2491bc55-af7c-4fa9-b3c1-ebaeaf584a96" providerId="ADAL" clId="{CF62DBBC-7D1F-174B-9531-7ADB6D93A3D9}" dt="2023-12-02T22:48:41.228" v="4374" actId="20577"/>
          <ac:spMkLst>
            <pc:docMk/>
            <pc:sldMk cId="1975213247" sldId="335"/>
            <ac:spMk id="8" creationId="{DF7B87C3-7C8A-9B97-AD08-92538C2A092B}"/>
          </ac:spMkLst>
        </pc:spChg>
        <pc:spChg chg="mod">
          <ac:chgData name="Francesco Serafini" userId="2491bc55-af7c-4fa9-b3c1-ebaeaf584a96" providerId="ADAL" clId="{CF62DBBC-7D1F-174B-9531-7ADB6D93A3D9}" dt="2023-12-02T22:46:12.228" v="4347" actId="408"/>
          <ac:spMkLst>
            <pc:docMk/>
            <pc:sldMk cId="1975213247" sldId="335"/>
            <ac:spMk id="9" creationId="{01C0500B-FCAF-6726-0565-D30E95E8E194}"/>
          </ac:spMkLst>
        </pc:spChg>
        <pc:spChg chg="add mod">
          <ac:chgData name="Francesco Serafini" userId="2491bc55-af7c-4fa9-b3c1-ebaeaf584a96" providerId="ADAL" clId="{CF62DBBC-7D1F-174B-9531-7ADB6D93A3D9}" dt="2023-12-03T09:29:54.634" v="5197"/>
          <ac:spMkLst>
            <pc:docMk/>
            <pc:sldMk cId="1975213247" sldId="335"/>
            <ac:spMk id="10" creationId="{A0ECAA31-0684-0A17-F4A1-6C72CB299E28}"/>
          </ac:spMkLst>
        </pc:spChg>
        <pc:spChg chg="mod">
          <ac:chgData name="Francesco Serafini" userId="2491bc55-af7c-4fa9-b3c1-ebaeaf584a96" providerId="ADAL" clId="{CF62DBBC-7D1F-174B-9531-7ADB6D93A3D9}" dt="2023-12-02T22:48:54.831" v="4375" actId="113"/>
          <ac:spMkLst>
            <pc:docMk/>
            <pc:sldMk cId="1975213247" sldId="335"/>
            <ac:spMk id="11" creationId="{B1B14339-53FD-9A72-E50D-B63E61230A48}"/>
          </ac:spMkLst>
        </pc:spChg>
        <pc:spChg chg="mod">
          <ac:chgData name="Francesco Serafini" userId="2491bc55-af7c-4fa9-b3c1-ebaeaf584a96" providerId="ADAL" clId="{CF62DBBC-7D1F-174B-9531-7ADB6D93A3D9}" dt="2023-12-02T22:46:12.228" v="4347" actId="408"/>
          <ac:spMkLst>
            <pc:docMk/>
            <pc:sldMk cId="1975213247" sldId="335"/>
            <ac:spMk id="12" creationId="{B0B6D31F-D616-3279-99B7-AF8C6C09E52D}"/>
          </ac:spMkLst>
        </pc:spChg>
        <pc:spChg chg="mod">
          <ac:chgData name="Francesco Serafini" userId="2491bc55-af7c-4fa9-b3c1-ebaeaf584a96" providerId="ADAL" clId="{CF62DBBC-7D1F-174B-9531-7ADB6D93A3D9}" dt="2023-12-02T23:26:07.179" v="4779" actId="1076"/>
          <ac:spMkLst>
            <pc:docMk/>
            <pc:sldMk cId="1975213247" sldId="335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57:27.571" v="2014" actId="14100"/>
          <ac:spMkLst>
            <pc:docMk/>
            <pc:sldMk cId="1975213247" sldId="335"/>
            <ac:spMk id="14" creationId="{9C185B30-9B41-4657-76DD-3D1241B77C4C}"/>
          </ac:spMkLst>
        </pc:spChg>
        <pc:spChg chg="add mod">
          <ac:chgData name="Francesco Serafini" userId="2491bc55-af7c-4fa9-b3c1-ebaeaf584a96" providerId="ADAL" clId="{CF62DBBC-7D1F-174B-9531-7ADB6D93A3D9}" dt="2023-12-03T10:29:42.502" v="5885" actId="208"/>
          <ac:spMkLst>
            <pc:docMk/>
            <pc:sldMk cId="1975213247" sldId="335"/>
            <ac:spMk id="17" creationId="{7DC59438-7E68-E87F-5D8F-41ED34FBC361}"/>
          </ac:spMkLst>
        </pc:spChg>
        <pc:grpChg chg="add mod">
          <ac:chgData name="Francesco Serafini" userId="2491bc55-af7c-4fa9-b3c1-ebaeaf584a96" providerId="ADAL" clId="{CF62DBBC-7D1F-174B-9531-7ADB6D93A3D9}" dt="2023-12-02T17:47:53.910" v="1793"/>
          <ac:grpSpMkLst>
            <pc:docMk/>
            <pc:sldMk cId="1975213247" sldId="335"/>
            <ac:grpSpMk id="2" creationId="{BAEBC9AD-11BF-34BB-45A6-FB0CD5BF6CE9}"/>
          </ac:grpSpMkLst>
        </pc:grpChg>
        <pc:grpChg chg="mod topLvl">
          <ac:chgData name="Francesco Serafini" userId="2491bc55-af7c-4fa9-b3c1-ebaeaf584a96" providerId="ADAL" clId="{CF62DBBC-7D1F-174B-9531-7ADB6D93A3D9}" dt="2023-12-02T22:46:24.067" v="4349" actId="554"/>
          <ac:grpSpMkLst>
            <pc:docMk/>
            <pc:sldMk cId="1975213247" sldId="335"/>
            <ac:grpSpMk id="4" creationId="{3FAD4F14-536F-E286-727E-1A35B32B2406}"/>
          </ac:grpSpMkLst>
        </pc:grpChg>
        <pc:grpChg chg="mod topLvl">
          <ac:chgData name="Francesco Serafini" userId="2491bc55-af7c-4fa9-b3c1-ebaeaf584a96" providerId="ADAL" clId="{CF62DBBC-7D1F-174B-9531-7ADB6D93A3D9}" dt="2023-12-02T22:46:24.067" v="4349" actId="554"/>
          <ac:grpSpMkLst>
            <pc:docMk/>
            <pc:sldMk cId="1975213247" sldId="335"/>
            <ac:grpSpMk id="7" creationId="{5E1052E2-F9B6-3297-6C6A-28AC521A1FA4}"/>
          </ac:grpSpMkLst>
        </pc:grpChg>
        <pc:grpChg chg="del mod topLvl">
          <ac:chgData name="Francesco Serafini" userId="2491bc55-af7c-4fa9-b3c1-ebaeaf584a96" providerId="ADAL" clId="{CF62DBBC-7D1F-174B-9531-7ADB6D93A3D9}" dt="2023-12-02T23:26:09.201" v="4780" actId="478"/>
          <ac:grpSpMkLst>
            <pc:docMk/>
            <pc:sldMk cId="1975213247" sldId="335"/>
            <ac:grpSpMk id="10" creationId="{26327346-E9C0-DD93-BC37-CFD202625E69}"/>
          </ac:grpSpMkLst>
        </pc:grpChg>
        <pc:grpChg chg="add del mod">
          <ac:chgData name="Francesco Serafini" userId="2491bc55-af7c-4fa9-b3c1-ebaeaf584a96" providerId="ADAL" clId="{CF62DBBC-7D1F-174B-9531-7ADB6D93A3D9}" dt="2023-12-02T22:46:16.738" v="4348" actId="165"/>
          <ac:grpSpMkLst>
            <pc:docMk/>
            <pc:sldMk cId="1975213247" sldId="335"/>
            <ac:grpSpMk id="16" creationId="{D67B9B8D-67C8-0467-722F-BE2081894AD3}"/>
          </ac:grpSpMkLst>
        </pc:grpChg>
        <pc:picChg chg="mod">
          <ac:chgData name="Francesco Serafini" userId="2491bc55-af7c-4fa9-b3c1-ebaeaf584a96" providerId="ADAL" clId="{CF62DBBC-7D1F-174B-9531-7ADB6D93A3D9}" dt="2023-12-02T17:47:53.910" v="1793"/>
          <ac:picMkLst>
            <pc:docMk/>
            <pc:sldMk cId="1975213247" sldId="335"/>
            <ac:picMk id="3" creationId="{D789EADB-1397-A190-DECA-8183694AB82E}"/>
          </ac:picMkLst>
        </pc:picChg>
        <pc:picChg chg="add mod">
          <ac:chgData name="Francesco Serafini" userId="2491bc55-af7c-4fa9-b3c1-ebaeaf584a96" providerId="ADAL" clId="{CF62DBBC-7D1F-174B-9531-7ADB6D93A3D9}" dt="2023-12-02T17:47:53.910" v="1793"/>
          <ac:picMkLst>
            <pc:docMk/>
            <pc:sldMk cId="1975213247" sldId="335"/>
            <ac:picMk id="15" creationId="{A138192A-0C35-A323-A01A-222CE01F935C}"/>
          </ac:picMkLst>
        </pc:picChg>
        <pc:picChg chg="add del mod">
          <ac:chgData name="Francesco Serafini" userId="2491bc55-af7c-4fa9-b3c1-ebaeaf584a96" providerId="ADAL" clId="{CF62DBBC-7D1F-174B-9531-7ADB6D93A3D9}" dt="2023-12-02T18:55:53.173" v="2473" actId="478"/>
          <ac:picMkLst>
            <pc:docMk/>
            <pc:sldMk cId="1975213247" sldId="335"/>
            <ac:picMk id="16" creationId="{763C306B-E4DC-52F5-539E-93CDADB70C56}"/>
          </ac:picMkLst>
        </pc:picChg>
      </pc:sldChg>
      <pc:sldChg chg="addSp delSp modSp 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3270499044" sldId="336"/>
        </pc:sldMkLst>
        <pc:spChg chg="mod">
          <ac:chgData name="Francesco Serafini" userId="2491bc55-af7c-4fa9-b3c1-ebaeaf584a96" providerId="ADAL" clId="{CF62DBBC-7D1F-174B-9531-7ADB6D93A3D9}" dt="2023-12-02T18:58:03.806" v="2474" actId="113"/>
          <ac:spMkLst>
            <pc:docMk/>
            <pc:sldMk cId="3270499044" sldId="336"/>
            <ac:spMk id="5" creationId="{6883B901-7FAD-91D4-A8FF-4CC1A996D6FB}"/>
          </ac:spMkLst>
        </pc:spChg>
        <pc:spChg chg="mod">
          <ac:chgData name="Francesco Serafini" userId="2491bc55-af7c-4fa9-b3c1-ebaeaf584a96" providerId="ADAL" clId="{CF62DBBC-7D1F-174B-9531-7ADB6D93A3D9}" dt="2023-12-02T18:58:08.380" v="2475" actId="113"/>
          <ac:spMkLst>
            <pc:docMk/>
            <pc:sldMk cId="3270499044" sldId="336"/>
            <ac:spMk id="8" creationId="{DF7B87C3-7C8A-9B97-AD08-92538C2A092B}"/>
          </ac:spMkLst>
        </pc:spChg>
        <pc:spChg chg="mod">
          <ac:chgData name="Francesco Serafini" userId="2491bc55-af7c-4fa9-b3c1-ebaeaf584a96" providerId="ADAL" clId="{CF62DBBC-7D1F-174B-9531-7ADB6D93A3D9}" dt="2023-12-02T18:58:11.270" v="2476" actId="113"/>
          <ac:spMkLst>
            <pc:docMk/>
            <pc:sldMk cId="3270499044" sldId="336"/>
            <ac:spMk id="11" creationId="{B1B14339-53FD-9A72-E50D-B63E61230A48}"/>
          </ac:spMkLst>
        </pc:spChg>
        <pc:spChg chg="mod">
          <ac:chgData name="Francesco Serafini" userId="2491bc55-af7c-4fa9-b3c1-ebaeaf584a96" providerId="ADAL" clId="{CF62DBBC-7D1F-174B-9531-7ADB6D93A3D9}" dt="2023-12-02T17:48:33.263" v="1808" actId="20577"/>
          <ac:spMkLst>
            <pc:docMk/>
            <pc:sldMk cId="3270499044" sldId="336"/>
            <ac:spMk id="13" creationId="{1542E9E5-4B5B-0156-AF41-C1D6C5436C2A}"/>
          </ac:spMkLst>
        </pc:spChg>
        <pc:spChg chg="mod">
          <ac:chgData name="Francesco Serafini" userId="2491bc55-af7c-4fa9-b3c1-ebaeaf584a96" providerId="ADAL" clId="{CF62DBBC-7D1F-174B-9531-7ADB6D93A3D9}" dt="2023-12-02T17:48:01.944" v="1794"/>
          <ac:spMkLst>
            <pc:docMk/>
            <pc:sldMk cId="3270499044" sldId="336"/>
            <ac:spMk id="14" creationId="{EADC33FD-F160-2EC0-CF20-40D437E3FAD4}"/>
          </ac:spMkLst>
        </pc:spChg>
        <pc:spChg chg="mod">
          <ac:chgData name="Francesco Serafini" userId="2491bc55-af7c-4fa9-b3c1-ebaeaf584a96" providerId="ADAL" clId="{CF62DBBC-7D1F-174B-9531-7ADB6D93A3D9}" dt="2023-12-02T19:50:00.804" v="3195"/>
          <ac:spMkLst>
            <pc:docMk/>
            <pc:sldMk cId="3270499044" sldId="336"/>
            <ac:spMk id="18" creationId="{03E601AD-25D5-56B9-342F-8D6D38BED0CD}"/>
          </ac:spMkLst>
        </pc:spChg>
        <pc:grpChg chg="add del mod">
          <ac:chgData name="Francesco Serafini" userId="2491bc55-af7c-4fa9-b3c1-ebaeaf584a96" providerId="ADAL" clId="{CF62DBBC-7D1F-174B-9531-7ADB6D93A3D9}" dt="2023-12-02T19:50:00.462" v="3194" actId="478"/>
          <ac:grpSpMkLst>
            <pc:docMk/>
            <pc:sldMk cId="3270499044" sldId="336"/>
            <ac:grpSpMk id="2" creationId="{E02FBB68-3376-B4BB-835B-F39D16753C02}"/>
          </ac:grpSpMkLst>
        </pc:grpChg>
        <pc:grpChg chg="add mod">
          <ac:chgData name="Francesco Serafini" userId="2491bc55-af7c-4fa9-b3c1-ebaeaf584a96" providerId="ADAL" clId="{CF62DBBC-7D1F-174B-9531-7ADB6D93A3D9}" dt="2023-12-02T19:50:00.804" v="3195"/>
          <ac:grpSpMkLst>
            <pc:docMk/>
            <pc:sldMk cId="3270499044" sldId="336"/>
            <ac:grpSpMk id="16" creationId="{33A81D50-7096-E303-54EE-A31052469BB3}"/>
          </ac:grpSpMkLst>
        </pc:grpChg>
        <pc:picChg chg="mod">
          <ac:chgData name="Francesco Serafini" userId="2491bc55-af7c-4fa9-b3c1-ebaeaf584a96" providerId="ADAL" clId="{CF62DBBC-7D1F-174B-9531-7ADB6D93A3D9}" dt="2023-12-02T17:48:01.944" v="1794"/>
          <ac:picMkLst>
            <pc:docMk/>
            <pc:sldMk cId="3270499044" sldId="336"/>
            <ac:picMk id="3" creationId="{BAE2315A-33E3-924F-1C60-2EFEA5A2B198}"/>
          </ac:picMkLst>
        </pc:picChg>
        <pc:picChg chg="add mod">
          <ac:chgData name="Francesco Serafini" userId="2491bc55-af7c-4fa9-b3c1-ebaeaf584a96" providerId="ADAL" clId="{CF62DBBC-7D1F-174B-9531-7ADB6D93A3D9}" dt="2023-12-02T17:48:01.944" v="1794"/>
          <ac:picMkLst>
            <pc:docMk/>
            <pc:sldMk cId="3270499044" sldId="336"/>
            <ac:picMk id="15" creationId="{708D320F-E846-EDE5-B753-25C7DD353C59}"/>
          </ac:picMkLst>
        </pc:picChg>
        <pc:picChg chg="mod">
          <ac:chgData name="Francesco Serafini" userId="2491bc55-af7c-4fa9-b3c1-ebaeaf584a96" providerId="ADAL" clId="{CF62DBBC-7D1F-174B-9531-7ADB6D93A3D9}" dt="2023-12-02T19:50:00.804" v="3195"/>
          <ac:picMkLst>
            <pc:docMk/>
            <pc:sldMk cId="3270499044" sldId="336"/>
            <ac:picMk id="17" creationId="{4DE2C5E2-325F-4F8F-767C-C914041A5D7C}"/>
          </ac:picMkLst>
        </pc:picChg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3260515551" sldId="337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3725428376" sldId="338"/>
        </pc:sldMkLst>
      </pc:sldChg>
      <pc:sldChg chg="mod ord modTransition modShow">
        <pc:chgData name="Francesco Serafini" userId="2491bc55-af7c-4fa9-b3c1-ebaeaf584a96" providerId="ADAL" clId="{CF62DBBC-7D1F-174B-9531-7ADB6D93A3D9}" dt="2023-12-02T23:54:34.733" v="5036"/>
        <pc:sldMkLst>
          <pc:docMk/>
          <pc:sldMk cId="1050764186" sldId="339"/>
        </pc:sldMkLst>
      </pc:sldChg>
      <pc:sldChg chg="addSp delSp modSp mod modTransition">
        <pc:chgData name="Francesco Serafini" userId="2491bc55-af7c-4fa9-b3c1-ebaeaf584a96" providerId="ADAL" clId="{CF62DBBC-7D1F-174B-9531-7ADB6D93A3D9}" dt="2023-12-03T09:28:56.409" v="5187"/>
        <pc:sldMkLst>
          <pc:docMk/>
          <pc:sldMk cId="623866353" sldId="341"/>
        </pc:sldMkLst>
        <pc:spChg chg="mod">
          <ac:chgData name="Francesco Serafini" userId="2491bc55-af7c-4fa9-b3c1-ebaeaf584a96" providerId="ADAL" clId="{CF62DBBC-7D1F-174B-9531-7ADB6D93A3D9}" dt="2023-12-02T22:39:53.205" v="4272" actId="20577"/>
          <ac:spMkLst>
            <pc:docMk/>
            <pc:sldMk cId="623866353" sldId="341"/>
            <ac:spMk id="2" creationId="{6FB866C1-B05C-43D5-A65C-20757AD2BD00}"/>
          </ac:spMkLst>
        </pc:spChg>
        <pc:spChg chg="mod">
          <ac:chgData name="Francesco Serafini" userId="2491bc55-af7c-4fa9-b3c1-ebaeaf584a96" providerId="ADAL" clId="{CF62DBBC-7D1F-174B-9531-7ADB6D93A3D9}" dt="2023-12-02T18:17:51.850" v="2328" actId="113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Francesco Serafini" userId="2491bc55-af7c-4fa9-b3c1-ebaeaf584a96" providerId="ADAL" clId="{CF62DBBC-7D1F-174B-9531-7ADB6D93A3D9}" dt="2023-12-02T18:17:55.291" v="2329" actId="113"/>
          <ac:spMkLst>
            <pc:docMk/>
            <pc:sldMk cId="623866353" sldId="341"/>
            <ac:spMk id="7" creationId="{1441D7D5-ED0B-8348-D04B-40B01B8E9CB1}"/>
          </ac:spMkLst>
        </pc:spChg>
        <pc:spChg chg="mod">
          <ac:chgData name="Francesco Serafini" userId="2491bc55-af7c-4fa9-b3c1-ebaeaf584a96" providerId="ADAL" clId="{CF62DBBC-7D1F-174B-9531-7ADB6D93A3D9}" dt="2023-12-02T19:49:09.093" v="3193" actId="20577"/>
          <ac:spMkLst>
            <pc:docMk/>
            <pc:sldMk cId="623866353" sldId="341"/>
            <ac:spMk id="8" creationId="{13DFCD44-B7B9-DF97-A0E5-9FAD72A97F7A}"/>
          </ac:spMkLst>
        </pc:spChg>
        <pc:spChg chg="mod">
          <ac:chgData name="Francesco Serafini" userId="2491bc55-af7c-4fa9-b3c1-ebaeaf584a96" providerId="ADAL" clId="{CF62DBBC-7D1F-174B-9531-7ADB6D93A3D9}" dt="2023-12-02T18:17:57.369" v="2330" actId="113"/>
          <ac:spMkLst>
            <pc:docMk/>
            <pc:sldMk cId="623866353" sldId="341"/>
            <ac:spMk id="10" creationId="{55DEB923-449A-6353-47C4-DF6E39CFEAA7}"/>
          </ac:spMkLst>
        </pc:spChg>
        <pc:spChg chg="add del mod">
          <ac:chgData name="Francesco Serafini" userId="2491bc55-af7c-4fa9-b3c1-ebaeaf584a96" providerId="ADAL" clId="{CF62DBBC-7D1F-174B-9531-7ADB6D93A3D9}" dt="2023-12-02T17:42:07.134" v="1624" actId="478"/>
          <ac:spMkLst>
            <pc:docMk/>
            <pc:sldMk cId="623866353" sldId="341"/>
            <ac:spMk id="12" creationId="{DD66CF60-63CF-A3E4-4F8A-1E4042AFACCB}"/>
          </ac:spMkLst>
        </pc:spChg>
        <pc:spChg chg="add del mod">
          <ac:chgData name="Francesco Serafini" userId="2491bc55-af7c-4fa9-b3c1-ebaeaf584a96" providerId="ADAL" clId="{CF62DBBC-7D1F-174B-9531-7ADB6D93A3D9}" dt="2023-12-03T09:28:56.129" v="5186" actId="478"/>
          <ac:spMkLst>
            <pc:docMk/>
            <pc:sldMk cId="623866353" sldId="341"/>
            <ac:spMk id="12" creationId="{F65581B3-A140-C766-81F9-DC1857ACF0E4}"/>
          </ac:spMkLst>
        </pc:spChg>
        <pc:spChg chg="add mod">
          <ac:chgData name="Francesco Serafini" userId="2491bc55-af7c-4fa9-b3c1-ebaeaf584a96" providerId="ADAL" clId="{CF62DBBC-7D1F-174B-9531-7ADB6D93A3D9}" dt="2023-12-03T09:28:56.409" v="5187"/>
          <ac:spMkLst>
            <pc:docMk/>
            <pc:sldMk cId="623866353" sldId="341"/>
            <ac:spMk id="14" creationId="{CEAEDDAF-1296-756E-1E73-C397FC220A57}"/>
          </ac:spMkLst>
        </pc:spChg>
        <pc:spChg chg="mod">
          <ac:chgData name="Francesco Serafini" userId="2491bc55-af7c-4fa9-b3c1-ebaeaf584a96" providerId="ADAL" clId="{CF62DBBC-7D1F-174B-9531-7ADB6D93A3D9}" dt="2023-12-02T17:42:05.027" v="1623"/>
          <ac:spMkLst>
            <pc:docMk/>
            <pc:sldMk cId="623866353" sldId="341"/>
            <ac:spMk id="16" creationId="{8DF7AA92-B286-FB6F-03CD-24FCA60B75CA}"/>
          </ac:spMkLst>
        </pc:spChg>
        <pc:spChg chg="mod">
          <ac:chgData name="Francesco Serafini" userId="2491bc55-af7c-4fa9-b3c1-ebaeaf584a96" providerId="ADAL" clId="{CF62DBBC-7D1F-174B-9531-7ADB6D93A3D9}" dt="2023-12-02T17:42:05.027" v="1623"/>
          <ac:spMkLst>
            <pc:docMk/>
            <pc:sldMk cId="623866353" sldId="341"/>
            <ac:spMk id="18" creationId="{937C476E-1263-E49B-12EF-FEC60DDE6747}"/>
          </ac:spMkLst>
        </pc:spChg>
        <pc:spChg chg="mod">
          <ac:chgData name="Francesco Serafini" userId="2491bc55-af7c-4fa9-b3c1-ebaeaf584a96" providerId="ADAL" clId="{CF62DBBC-7D1F-174B-9531-7ADB6D93A3D9}" dt="2023-12-02T17:59:41.321" v="2110" actId="14100"/>
          <ac:spMkLst>
            <pc:docMk/>
            <pc:sldMk cId="623866353" sldId="341"/>
            <ac:spMk id="21" creationId="{DD378946-1F49-A2C3-E4CD-990BFD4F4807}"/>
          </ac:spMkLst>
        </pc:spChg>
        <pc:spChg chg="mod">
          <ac:chgData name="Francesco Serafini" userId="2491bc55-af7c-4fa9-b3c1-ebaeaf584a96" providerId="ADAL" clId="{CF62DBBC-7D1F-174B-9531-7ADB6D93A3D9}" dt="2023-12-02T18:01:50.877" v="2146"/>
          <ac:spMkLst>
            <pc:docMk/>
            <pc:sldMk cId="623866353" sldId="341"/>
            <ac:spMk id="24" creationId="{1D7F9B2F-7B21-9E77-E6EB-CB671C7B1DDE}"/>
          </ac:spMkLst>
        </pc:spChg>
        <pc:spChg chg="mod">
          <ac:chgData name="Francesco Serafini" userId="2491bc55-af7c-4fa9-b3c1-ebaeaf584a96" providerId="ADAL" clId="{CF62DBBC-7D1F-174B-9531-7ADB6D93A3D9}" dt="2023-12-02T18:01:50.877" v="2146"/>
          <ac:spMkLst>
            <pc:docMk/>
            <pc:sldMk cId="623866353" sldId="341"/>
            <ac:spMk id="26" creationId="{E0E578A9-5C55-5309-3039-F89884825E2D}"/>
          </ac:spMkLst>
        </pc:spChg>
        <pc:grpChg chg="add del mod">
          <ac:chgData name="Francesco Serafini" userId="2491bc55-af7c-4fa9-b3c1-ebaeaf584a96" providerId="ADAL" clId="{CF62DBBC-7D1F-174B-9531-7ADB6D93A3D9}" dt="2023-12-02T17:45:12.682" v="1747" actId="478"/>
          <ac:grpSpMkLst>
            <pc:docMk/>
            <pc:sldMk cId="623866353" sldId="341"/>
            <ac:grpSpMk id="14" creationId="{1D4FA8F5-DABB-B6C2-9C4C-0D4E3C9986EE}"/>
          </ac:grpSpMkLst>
        </pc:grpChg>
        <pc:grpChg chg="mod">
          <ac:chgData name="Francesco Serafini" userId="2491bc55-af7c-4fa9-b3c1-ebaeaf584a96" providerId="ADAL" clId="{CF62DBBC-7D1F-174B-9531-7ADB6D93A3D9}" dt="2023-12-02T17:42:05.027" v="1623"/>
          <ac:grpSpMkLst>
            <pc:docMk/>
            <pc:sldMk cId="623866353" sldId="341"/>
            <ac:grpSpMk id="15" creationId="{AEFF9A69-CFEE-93E5-80B0-0B0518CA6A4D}"/>
          </ac:grpSpMkLst>
        </pc:grpChg>
        <pc:grpChg chg="add del mod">
          <ac:chgData name="Francesco Serafini" userId="2491bc55-af7c-4fa9-b3c1-ebaeaf584a96" providerId="ADAL" clId="{CF62DBBC-7D1F-174B-9531-7ADB6D93A3D9}" dt="2023-12-02T18:01:50.631" v="2145" actId="478"/>
          <ac:grpSpMkLst>
            <pc:docMk/>
            <pc:sldMk cId="623866353" sldId="341"/>
            <ac:grpSpMk id="19" creationId="{11D2187B-0656-E345-9559-897CEB897E20}"/>
          </ac:grpSpMkLst>
        </pc:grpChg>
        <pc:grpChg chg="add mod">
          <ac:chgData name="Francesco Serafini" userId="2491bc55-af7c-4fa9-b3c1-ebaeaf584a96" providerId="ADAL" clId="{CF62DBBC-7D1F-174B-9531-7ADB6D93A3D9}" dt="2023-12-02T18:01:50.877" v="2146"/>
          <ac:grpSpMkLst>
            <pc:docMk/>
            <pc:sldMk cId="623866353" sldId="341"/>
            <ac:grpSpMk id="22" creationId="{9590979E-C535-3043-2CC8-533EFAE9D9A3}"/>
          </ac:grpSpMkLst>
        </pc:grpChg>
        <pc:grpChg chg="mod">
          <ac:chgData name="Francesco Serafini" userId="2491bc55-af7c-4fa9-b3c1-ebaeaf584a96" providerId="ADAL" clId="{CF62DBBC-7D1F-174B-9531-7ADB6D93A3D9}" dt="2023-12-02T18:01:50.877" v="2146"/>
          <ac:grpSpMkLst>
            <pc:docMk/>
            <pc:sldMk cId="623866353" sldId="341"/>
            <ac:grpSpMk id="23" creationId="{FE271E27-D2EE-3B38-8246-05A6A539B775}"/>
          </ac:grpSpMkLst>
        </pc:grpChg>
        <pc:picChg chg="add mod">
          <ac:chgData name="Francesco Serafini" userId="2491bc55-af7c-4fa9-b3c1-ebaeaf584a96" providerId="ADAL" clId="{CF62DBBC-7D1F-174B-9531-7ADB6D93A3D9}" dt="2023-12-02T17:42:05.027" v="1623"/>
          <ac:picMkLst>
            <pc:docMk/>
            <pc:sldMk cId="623866353" sldId="341"/>
            <ac:picMk id="13" creationId="{50334701-37F5-0343-C035-AA5826B43982}"/>
          </ac:picMkLst>
        </pc:picChg>
        <pc:picChg chg="mod">
          <ac:chgData name="Francesco Serafini" userId="2491bc55-af7c-4fa9-b3c1-ebaeaf584a96" providerId="ADAL" clId="{CF62DBBC-7D1F-174B-9531-7ADB6D93A3D9}" dt="2023-12-02T17:42:05.027" v="1623"/>
          <ac:picMkLst>
            <pc:docMk/>
            <pc:sldMk cId="623866353" sldId="341"/>
            <ac:picMk id="17" creationId="{B5F7710B-FC6D-680C-20C8-D0C5F988115F}"/>
          </ac:picMkLst>
        </pc:picChg>
        <pc:picChg chg="mod">
          <ac:chgData name="Francesco Serafini" userId="2491bc55-af7c-4fa9-b3c1-ebaeaf584a96" providerId="ADAL" clId="{CF62DBBC-7D1F-174B-9531-7ADB6D93A3D9}" dt="2023-12-02T17:45:11.032" v="1746"/>
          <ac:picMkLst>
            <pc:docMk/>
            <pc:sldMk cId="623866353" sldId="341"/>
            <ac:picMk id="20" creationId="{0B99E730-1A75-1786-D543-1061FEFFDD07}"/>
          </ac:picMkLst>
        </pc:picChg>
        <pc:picChg chg="mod">
          <ac:chgData name="Francesco Serafini" userId="2491bc55-af7c-4fa9-b3c1-ebaeaf584a96" providerId="ADAL" clId="{CF62DBBC-7D1F-174B-9531-7ADB6D93A3D9}" dt="2023-12-02T18:01:50.877" v="2146"/>
          <ac:picMkLst>
            <pc:docMk/>
            <pc:sldMk cId="623866353" sldId="341"/>
            <ac:picMk id="25" creationId="{1984A0AD-65EB-1245-6286-3FEFA5C6BC8B}"/>
          </ac:picMkLst>
        </pc:picChg>
      </pc:sldChg>
      <pc:sldChg chg="addSp delSp modSp mod modTransition">
        <pc:chgData name="Francesco Serafini" userId="2491bc55-af7c-4fa9-b3c1-ebaeaf584a96" providerId="ADAL" clId="{CF62DBBC-7D1F-174B-9531-7ADB6D93A3D9}" dt="2023-12-03T10:24:05.073" v="5862" actId="20577"/>
        <pc:sldMkLst>
          <pc:docMk/>
          <pc:sldMk cId="3555625668" sldId="342"/>
        </pc:sldMkLst>
        <pc:spChg chg="mod">
          <ac:chgData name="Francesco Serafini" userId="2491bc55-af7c-4fa9-b3c1-ebaeaf584a96" providerId="ADAL" clId="{CF62DBBC-7D1F-174B-9531-7ADB6D93A3D9}" dt="2023-12-03T10:20:49.030" v="5809" actId="553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3T10:21:43.192" v="5838" actId="1036"/>
          <ac:spMkLst>
            <pc:docMk/>
            <pc:sldMk cId="3555625668" sldId="342"/>
            <ac:spMk id="3" creationId="{4543ACC5-25B1-5B9D-8099-AA89EBD5780D}"/>
          </ac:spMkLst>
        </pc:spChg>
        <pc:spChg chg="mod">
          <ac:chgData name="Francesco Serafini" userId="2491bc55-af7c-4fa9-b3c1-ebaeaf584a96" providerId="ADAL" clId="{CF62DBBC-7D1F-174B-9531-7ADB6D93A3D9}" dt="2023-12-02T22:35:45.961" v="4191"/>
          <ac:spMkLst>
            <pc:docMk/>
            <pc:sldMk cId="3555625668" sldId="342"/>
            <ac:spMk id="4" creationId="{F865EE63-2AFD-D4BE-9CC4-E94FB903493E}"/>
          </ac:spMkLst>
        </pc:spChg>
        <pc:spChg chg="add del mod">
          <ac:chgData name="Francesco Serafini" userId="2491bc55-af7c-4fa9-b3c1-ebaeaf584a96" providerId="ADAL" clId="{CF62DBBC-7D1F-174B-9531-7ADB6D93A3D9}" dt="2023-12-03T09:27:11.158" v="5173" actId="478"/>
          <ac:spMkLst>
            <pc:docMk/>
            <pc:sldMk cId="3555625668" sldId="342"/>
            <ac:spMk id="5" creationId="{67DB50E6-DF3C-3C58-B203-7CE2F22E93E6}"/>
          </ac:spMkLst>
        </pc:spChg>
        <pc:spChg chg="add del mod">
          <ac:chgData name="Francesco Serafini" userId="2491bc55-af7c-4fa9-b3c1-ebaeaf584a96" providerId="ADAL" clId="{CF62DBBC-7D1F-174B-9531-7ADB6D93A3D9}" dt="2023-12-02T17:43:36.995" v="1728" actId="478"/>
          <ac:spMkLst>
            <pc:docMk/>
            <pc:sldMk cId="3555625668" sldId="342"/>
            <ac:spMk id="5" creationId="{E5015F16-6350-535A-EC5B-73E8749FBCCE}"/>
          </ac:spMkLst>
        </pc:spChg>
        <pc:spChg chg="mod">
          <ac:chgData name="Francesco Serafini" userId="2491bc55-af7c-4fa9-b3c1-ebaeaf584a96" providerId="ADAL" clId="{CF62DBBC-7D1F-174B-9531-7ADB6D93A3D9}" dt="2023-12-03T10:22:01.958" v="5839" actId="14100"/>
          <ac:spMkLst>
            <pc:docMk/>
            <pc:sldMk cId="3555625668" sldId="342"/>
            <ac:spMk id="7" creationId="{20184F40-AD7C-6067-3DDA-9B53EB2C754F}"/>
          </ac:spMkLst>
        </pc:spChg>
        <pc:spChg chg="mod">
          <ac:chgData name="Francesco Serafini" userId="2491bc55-af7c-4fa9-b3c1-ebaeaf584a96" providerId="ADAL" clId="{CF62DBBC-7D1F-174B-9531-7ADB6D93A3D9}" dt="2023-12-02T18:35:53.135" v="2361" actId="14100"/>
          <ac:spMkLst>
            <pc:docMk/>
            <pc:sldMk cId="3555625668" sldId="342"/>
            <ac:spMk id="9" creationId="{DC3B0AE5-7808-8479-0E99-818AB4FFA63B}"/>
          </ac:spMkLst>
        </pc:spChg>
        <pc:spChg chg="add del mod">
          <ac:chgData name="Francesco Serafini" userId="2491bc55-af7c-4fa9-b3c1-ebaeaf584a96" providerId="ADAL" clId="{CF62DBBC-7D1F-174B-9531-7ADB6D93A3D9}" dt="2023-12-03T09:27:41.561" v="5176" actId="478"/>
          <ac:spMkLst>
            <pc:docMk/>
            <pc:sldMk cId="3555625668" sldId="342"/>
            <ac:spMk id="12" creationId="{CFB1F684-E614-851A-0756-F8E7FEF56C52}"/>
          </ac:spMkLst>
        </pc:spChg>
        <pc:spChg chg="add del">
          <ac:chgData name="Francesco Serafini" userId="2491bc55-af7c-4fa9-b3c1-ebaeaf584a96" providerId="ADAL" clId="{CF62DBBC-7D1F-174B-9531-7ADB6D93A3D9}" dt="2023-12-03T09:27:43.052" v="5178" actId="22"/>
          <ac:spMkLst>
            <pc:docMk/>
            <pc:sldMk cId="3555625668" sldId="342"/>
            <ac:spMk id="14" creationId="{25F05ABC-38D2-DA02-0B2E-91718AA3CA6F}"/>
          </ac:spMkLst>
        </pc:spChg>
        <pc:spChg chg="mod">
          <ac:chgData name="Francesco Serafini" userId="2491bc55-af7c-4fa9-b3c1-ebaeaf584a96" providerId="ADAL" clId="{CF62DBBC-7D1F-174B-9531-7ADB6D93A3D9}" dt="2023-12-02T17:41:59.213" v="1621"/>
          <ac:spMkLst>
            <pc:docMk/>
            <pc:sldMk cId="3555625668" sldId="342"/>
            <ac:spMk id="14" creationId="{4C415208-D6EB-5CC5-CA83-D12540075720}"/>
          </ac:spMkLst>
        </pc:spChg>
        <pc:spChg chg="add del mod">
          <ac:chgData name="Francesco Serafini" userId="2491bc55-af7c-4fa9-b3c1-ebaeaf584a96" providerId="ADAL" clId="{CF62DBBC-7D1F-174B-9531-7ADB6D93A3D9}" dt="2023-12-03T09:28:31.142" v="5181" actId="478"/>
          <ac:spMkLst>
            <pc:docMk/>
            <pc:sldMk cId="3555625668" sldId="342"/>
            <ac:spMk id="16" creationId="{F8A7A284-5176-0E24-8483-56C6DA4D294B}"/>
          </ac:spMkLst>
        </pc:spChg>
        <pc:spChg chg="add mod">
          <ac:chgData name="Francesco Serafini" userId="2491bc55-af7c-4fa9-b3c1-ebaeaf584a96" providerId="ADAL" clId="{CF62DBBC-7D1F-174B-9531-7ADB6D93A3D9}" dt="2023-12-03T09:28:31.432" v="5182"/>
          <ac:spMkLst>
            <pc:docMk/>
            <pc:sldMk cId="3555625668" sldId="342"/>
            <ac:spMk id="17" creationId="{4A15362F-BA41-114C-E267-FD4E877BCC0F}"/>
          </ac:spMkLst>
        </pc:spChg>
        <pc:spChg chg="mod">
          <ac:chgData name="Francesco Serafini" userId="2491bc55-af7c-4fa9-b3c1-ebaeaf584a96" providerId="ADAL" clId="{CF62DBBC-7D1F-174B-9531-7ADB6D93A3D9}" dt="2023-12-02T17:41:59.213" v="1621"/>
          <ac:spMkLst>
            <pc:docMk/>
            <pc:sldMk cId="3555625668" sldId="342"/>
            <ac:spMk id="17" creationId="{74AA8C45-7FC6-22F0-9552-3F196FDEE4FB}"/>
          </ac:spMkLst>
        </pc:spChg>
        <pc:spChg chg="mod">
          <ac:chgData name="Francesco Serafini" userId="2491bc55-af7c-4fa9-b3c1-ebaeaf584a96" providerId="ADAL" clId="{CF62DBBC-7D1F-174B-9531-7ADB6D93A3D9}" dt="2023-12-03T10:21:43.192" v="5838" actId="1036"/>
          <ac:spMkLst>
            <pc:docMk/>
            <pc:sldMk cId="3555625668" sldId="342"/>
            <ac:spMk id="18" creationId="{ABB4D381-22DC-28C1-B232-21BDE37136DA}"/>
          </ac:spMkLst>
        </pc:spChg>
        <pc:spChg chg="mod">
          <ac:chgData name="Francesco Serafini" userId="2491bc55-af7c-4fa9-b3c1-ebaeaf584a96" providerId="ADAL" clId="{CF62DBBC-7D1F-174B-9531-7ADB6D93A3D9}" dt="2023-12-03T10:21:43.192" v="5838" actId="1036"/>
          <ac:spMkLst>
            <pc:docMk/>
            <pc:sldMk cId="3555625668" sldId="342"/>
            <ac:spMk id="20" creationId="{7C02D92A-AA03-D4D6-158E-6A73FE9A9C4D}"/>
          </ac:spMkLst>
        </pc:spChg>
        <pc:spChg chg="mod">
          <ac:chgData name="Francesco Serafini" userId="2491bc55-af7c-4fa9-b3c1-ebaeaf584a96" providerId="ADAL" clId="{CF62DBBC-7D1F-174B-9531-7ADB6D93A3D9}" dt="2023-12-02T17:45:06.548" v="1744"/>
          <ac:spMkLst>
            <pc:docMk/>
            <pc:sldMk cId="3555625668" sldId="342"/>
            <ac:spMk id="23" creationId="{72D026F0-18D5-2F04-E076-0475C5B29305}"/>
          </ac:spMkLst>
        </pc:spChg>
        <pc:spChg chg="mod">
          <ac:chgData name="Francesco Serafini" userId="2491bc55-af7c-4fa9-b3c1-ebaeaf584a96" providerId="ADAL" clId="{CF62DBBC-7D1F-174B-9531-7ADB6D93A3D9}" dt="2023-12-02T18:01:32.806" v="2134"/>
          <ac:spMkLst>
            <pc:docMk/>
            <pc:sldMk cId="3555625668" sldId="342"/>
            <ac:spMk id="27" creationId="{3D990700-9941-FD69-CB54-6A5C852B47D6}"/>
          </ac:spMkLst>
        </pc:spChg>
        <pc:spChg chg="mod">
          <ac:chgData name="Francesco Serafini" userId="2491bc55-af7c-4fa9-b3c1-ebaeaf584a96" providerId="ADAL" clId="{CF62DBBC-7D1F-174B-9531-7ADB6D93A3D9}" dt="2023-12-02T18:17:14.015" v="2299" actId="20577"/>
          <ac:spMkLst>
            <pc:docMk/>
            <pc:sldMk cId="3555625668" sldId="342"/>
            <ac:spMk id="28" creationId="{374448CC-6DE8-7153-94FF-3EE3CC09CB58}"/>
          </ac:spMkLst>
        </pc:spChg>
        <pc:spChg chg="mod">
          <ac:chgData name="Francesco Serafini" userId="2491bc55-af7c-4fa9-b3c1-ebaeaf584a96" providerId="ADAL" clId="{CF62DBBC-7D1F-174B-9531-7ADB6D93A3D9}" dt="2023-12-03T10:21:33.762" v="5823" actId="14100"/>
          <ac:spMkLst>
            <pc:docMk/>
            <pc:sldMk cId="3555625668" sldId="342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62DBBC-7D1F-174B-9531-7ADB6D93A3D9}" dt="2023-12-02T18:01:32.806" v="2134"/>
          <ac:spMkLst>
            <pc:docMk/>
            <pc:sldMk cId="3555625668" sldId="342"/>
            <ac:spMk id="31" creationId="{7EB4F1E0-65CD-2D34-662A-40130201BBD2}"/>
          </ac:spMkLst>
        </pc:spChg>
        <pc:spChg chg="mod">
          <ac:chgData name="Francesco Serafini" userId="2491bc55-af7c-4fa9-b3c1-ebaeaf584a96" providerId="ADAL" clId="{CF62DBBC-7D1F-174B-9531-7ADB6D93A3D9}" dt="2023-12-03T10:21:33.762" v="5823" actId="14100"/>
          <ac:spMkLst>
            <pc:docMk/>
            <pc:sldMk cId="3555625668" sldId="342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10:21:33.762" v="5823" actId="14100"/>
          <ac:spMkLst>
            <pc:docMk/>
            <pc:sldMk cId="3555625668" sldId="342"/>
            <ac:spMk id="33" creationId="{FE659BF7-6649-99B7-F61E-1D89C736DA27}"/>
          </ac:spMkLst>
        </pc:spChg>
        <pc:spChg chg="mod">
          <ac:chgData name="Francesco Serafini" userId="2491bc55-af7c-4fa9-b3c1-ebaeaf584a96" providerId="ADAL" clId="{CF62DBBC-7D1F-174B-9531-7ADB6D93A3D9}" dt="2023-12-03T10:23:59.437" v="5860" actId="20577"/>
          <ac:spMkLst>
            <pc:docMk/>
            <pc:sldMk cId="3555625668" sldId="342"/>
            <ac:spMk id="50" creationId="{BEBC63A0-EDAC-0836-5C52-F54390436A26}"/>
          </ac:spMkLst>
        </pc:spChg>
        <pc:spChg chg="mod">
          <ac:chgData name="Francesco Serafini" userId="2491bc55-af7c-4fa9-b3c1-ebaeaf584a96" providerId="ADAL" clId="{CF62DBBC-7D1F-174B-9531-7ADB6D93A3D9}" dt="2023-12-03T10:22:46.924" v="5843" actId="408"/>
          <ac:spMkLst>
            <pc:docMk/>
            <pc:sldMk cId="3555625668" sldId="342"/>
            <ac:spMk id="51" creationId="{F49F0FA9-62F8-5FBE-E556-F4141AE57B55}"/>
          </ac:spMkLst>
        </pc:spChg>
        <pc:spChg chg="mod">
          <ac:chgData name="Francesco Serafini" userId="2491bc55-af7c-4fa9-b3c1-ebaeaf584a96" providerId="ADAL" clId="{CF62DBBC-7D1F-174B-9531-7ADB6D93A3D9}" dt="2023-12-03T10:24:05.073" v="5862" actId="20577"/>
          <ac:spMkLst>
            <pc:docMk/>
            <pc:sldMk cId="3555625668" sldId="342"/>
            <ac:spMk id="54" creationId="{BD51DAD0-D59F-C41A-8EBB-4B5B37A4001B}"/>
          </ac:spMkLst>
        </pc:spChg>
        <pc:spChg chg="mod">
          <ac:chgData name="Francesco Serafini" userId="2491bc55-af7c-4fa9-b3c1-ebaeaf584a96" providerId="ADAL" clId="{CF62DBBC-7D1F-174B-9531-7ADB6D93A3D9}" dt="2023-12-03T10:22:46.924" v="5843" actId="408"/>
          <ac:spMkLst>
            <pc:docMk/>
            <pc:sldMk cId="3555625668" sldId="342"/>
            <ac:spMk id="55" creationId="{C201E87F-8D9A-E27B-A539-AB3CFC833F94}"/>
          </ac:spMkLst>
        </pc:spChg>
        <pc:grpChg chg="mod">
          <ac:chgData name="Francesco Serafini" userId="2491bc55-af7c-4fa9-b3c1-ebaeaf584a96" providerId="ADAL" clId="{CF62DBBC-7D1F-174B-9531-7ADB6D93A3D9}" dt="2023-12-03T10:21:36.741" v="5824" actId="14100"/>
          <ac:grpSpMkLst>
            <pc:docMk/>
            <pc:sldMk cId="3555625668" sldId="342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CF62DBBC-7D1F-174B-9531-7ADB6D93A3D9}" dt="2023-12-02T17:45:08.865" v="1745" actId="478"/>
          <ac:grpSpMkLst>
            <pc:docMk/>
            <pc:sldMk cId="3555625668" sldId="342"/>
            <ac:grpSpMk id="12" creationId="{C9DECC18-BAFF-6917-BEE0-795A4D0DA663}"/>
          </ac:grpSpMkLst>
        </pc:grpChg>
        <pc:grpChg chg="mod">
          <ac:chgData name="Francesco Serafini" userId="2491bc55-af7c-4fa9-b3c1-ebaeaf584a96" providerId="ADAL" clId="{CF62DBBC-7D1F-174B-9531-7ADB6D93A3D9}" dt="2023-12-02T17:41:59.213" v="1621"/>
          <ac:grpSpMkLst>
            <pc:docMk/>
            <pc:sldMk cId="3555625668" sldId="342"/>
            <ac:grpSpMk id="13" creationId="{7264E911-2E83-884F-E904-C8E140E266B7}"/>
          </ac:grpSpMkLst>
        </pc:grpChg>
        <pc:grpChg chg="add del mod">
          <ac:chgData name="Francesco Serafini" userId="2491bc55-af7c-4fa9-b3c1-ebaeaf584a96" providerId="ADAL" clId="{CF62DBBC-7D1F-174B-9531-7ADB6D93A3D9}" dt="2023-12-02T18:01:32.391" v="2133" actId="478"/>
          <ac:grpSpMkLst>
            <pc:docMk/>
            <pc:sldMk cId="3555625668" sldId="342"/>
            <ac:grpSpMk id="19" creationId="{CB276DC7-E353-94FF-AABE-22AD348D1F3C}"/>
          </ac:grpSpMkLst>
        </pc:grpChg>
        <pc:grpChg chg="add mod">
          <ac:chgData name="Francesco Serafini" userId="2491bc55-af7c-4fa9-b3c1-ebaeaf584a96" providerId="ADAL" clId="{CF62DBBC-7D1F-174B-9531-7ADB6D93A3D9}" dt="2023-12-02T18:01:32.806" v="2134"/>
          <ac:grpSpMkLst>
            <pc:docMk/>
            <pc:sldMk cId="3555625668" sldId="342"/>
            <ac:grpSpMk id="25" creationId="{D3768795-84CA-9B48-C825-F66DFD74918A}"/>
          </ac:grpSpMkLst>
        </pc:grpChg>
        <pc:grpChg chg="mod">
          <ac:chgData name="Francesco Serafini" userId="2491bc55-af7c-4fa9-b3c1-ebaeaf584a96" providerId="ADAL" clId="{CF62DBBC-7D1F-174B-9531-7ADB6D93A3D9}" dt="2023-12-02T18:01:32.806" v="2134"/>
          <ac:grpSpMkLst>
            <pc:docMk/>
            <pc:sldMk cId="3555625668" sldId="342"/>
            <ac:grpSpMk id="26" creationId="{30C99E0F-F5EC-FF83-6B3D-DB986998903C}"/>
          </ac:grpSpMkLst>
        </pc:grpChg>
        <pc:grpChg chg="add mod">
          <ac:chgData name="Francesco Serafini" userId="2491bc55-af7c-4fa9-b3c1-ebaeaf584a96" providerId="ADAL" clId="{CF62DBBC-7D1F-174B-9531-7ADB6D93A3D9}" dt="2023-12-02T18:16:47.601" v="2295" actId="12789"/>
          <ac:grpSpMkLst>
            <pc:docMk/>
            <pc:sldMk cId="3555625668" sldId="342"/>
            <ac:grpSpMk id="35" creationId="{328CFC52-04C2-9945-54E8-D3D768D3394B}"/>
          </ac:grpSpMkLst>
        </pc:grpChg>
        <pc:grpChg chg="add mod topLvl">
          <ac:chgData name="Francesco Serafini" userId="2491bc55-af7c-4fa9-b3c1-ebaeaf584a96" providerId="ADAL" clId="{CF62DBBC-7D1F-174B-9531-7ADB6D93A3D9}" dt="2023-12-03T10:22:49.968" v="5844" actId="165"/>
          <ac:grpSpMkLst>
            <pc:docMk/>
            <pc:sldMk cId="3555625668" sldId="342"/>
            <ac:grpSpMk id="37" creationId="{97DA3C13-A0D3-3E1A-ED32-989F7B372F2D}"/>
          </ac:grpSpMkLst>
        </pc:grpChg>
        <pc:grpChg chg="add mod topLvl">
          <ac:chgData name="Francesco Serafini" userId="2491bc55-af7c-4fa9-b3c1-ebaeaf584a96" providerId="ADAL" clId="{CF62DBBC-7D1F-174B-9531-7ADB6D93A3D9}" dt="2023-12-03T10:22:49.968" v="5844" actId="165"/>
          <ac:grpSpMkLst>
            <pc:docMk/>
            <pc:sldMk cId="3555625668" sldId="342"/>
            <ac:grpSpMk id="38" creationId="{1FC3DE97-8A8D-0852-9ABD-F6E7D982F232}"/>
          </ac:grpSpMkLst>
        </pc:grpChg>
        <pc:grpChg chg="add del mod">
          <ac:chgData name="Francesco Serafini" userId="2491bc55-af7c-4fa9-b3c1-ebaeaf584a96" providerId="ADAL" clId="{CF62DBBC-7D1F-174B-9531-7ADB6D93A3D9}" dt="2023-12-03T10:22:49.968" v="5844" actId="165"/>
          <ac:grpSpMkLst>
            <pc:docMk/>
            <pc:sldMk cId="3555625668" sldId="342"/>
            <ac:grpSpMk id="39" creationId="{CFD2425F-65E5-6EC1-FEBB-A06A81D1A134}"/>
          </ac:grpSpMkLst>
        </pc:grpChg>
        <pc:picChg chg="mod">
          <ac:chgData name="Francesco Serafini" userId="2491bc55-af7c-4fa9-b3c1-ebaeaf584a96" providerId="ADAL" clId="{CF62DBBC-7D1F-174B-9531-7ADB6D93A3D9}" dt="2023-12-02T18:35:56.905" v="2362" actId="1076"/>
          <ac:picMkLst>
            <pc:docMk/>
            <pc:sldMk cId="3555625668" sldId="342"/>
            <ac:picMk id="10" creationId="{11D39B87-3392-6E79-88B9-4B9CDBD2063F}"/>
          </ac:picMkLst>
        </pc:picChg>
        <pc:picChg chg="add mod">
          <ac:chgData name="Francesco Serafini" userId="2491bc55-af7c-4fa9-b3c1-ebaeaf584a96" providerId="ADAL" clId="{CF62DBBC-7D1F-174B-9531-7ADB6D93A3D9}" dt="2023-12-02T17:41:59.213" v="1621"/>
          <ac:picMkLst>
            <pc:docMk/>
            <pc:sldMk cId="3555625668" sldId="342"/>
            <ac:picMk id="11" creationId="{B95AF4D2-F42D-4931-65D8-7965D8841929}"/>
          </ac:picMkLst>
        </pc:picChg>
        <pc:picChg chg="mod">
          <ac:chgData name="Francesco Serafini" userId="2491bc55-af7c-4fa9-b3c1-ebaeaf584a96" providerId="ADAL" clId="{CF62DBBC-7D1F-174B-9531-7ADB6D93A3D9}" dt="2023-12-02T17:41:59.213" v="1621"/>
          <ac:picMkLst>
            <pc:docMk/>
            <pc:sldMk cId="3555625668" sldId="342"/>
            <ac:picMk id="16" creationId="{24C8FBA2-7CF6-81B3-2554-D2041260C849}"/>
          </ac:picMkLst>
        </pc:picChg>
        <pc:picChg chg="mod">
          <ac:chgData name="Francesco Serafini" userId="2491bc55-af7c-4fa9-b3c1-ebaeaf584a96" providerId="ADAL" clId="{CF62DBBC-7D1F-174B-9531-7ADB6D93A3D9}" dt="2023-12-02T17:45:06.548" v="1744"/>
          <ac:picMkLst>
            <pc:docMk/>
            <pc:sldMk cId="3555625668" sldId="342"/>
            <ac:picMk id="22" creationId="{9784AB2D-ECD1-ECA2-4CB4-A4C01A8AAB1D}"/>
          </ac:picMkLst>
        </pc:picChg>
        <pc:picChg chg="mod">
          <ac:chgData name="Francesco Serafini" userId="2491bc55-af7c-4fa9-b3c1-ebaeaf584a96" providerId="ADAL" clId="{CF62DBBC-7D1F-174B-9531-7ADB6D93A3D9}" dt="2023-12-02T18:01:32.806" v="2134"/>
          <ac:picMkLst>
            <pc:docMk/>
            <pc:sldMk cId="3555625668" sldId="342"/>
            <ac:picMk id="29" creationId="{F02D2017-7528-73C1-963C-FD4825FA5C8F}"/>
          </ac:picMkLst>
        </pc:picChg>
        <pc:picChg chg="del">
          <ac:chgData name="Francesco Serafini" userId="2491bc55-af7c-4fa9-b3c1-ebaeaf584a96" providerId="ADAL" clId="{CF62DBBC-7D1F-174B-9531-7ADB6D93A3D9}" dt="2023-12-02T17:42:02.120" v="1622" actId="478"/>
          <ac:picMkLst>
            <pc:docMk/>
            <pc:sldMk cId="3555625668" sldId="342"/>
            <ac:picMk id="34" creationId="{5F065D24-B638-4BCC-A208-E0DE8BC8D630}"/>
          </ac:picMkLst>
        </pc:picChg>
        <pc:picChg chg="mod">
          <ac:chgData name="Francesco Serafini" userId="2491bc55-af7c-4fa9-b3c1-ebaeaf584a96" providerId="ADAL" clId="{CF62DBBC-7D1F-174B-9531-7ADB6D93A3D9}" dt="2023-12-02T18:17:19.794" v="2327" actId="1036"/>
          <ac:picMkLst>
            <pc:docMk/>
            <pc:sldMk cId="3555625668" sldId="342"/>
            <ac:picMk id="58" creationId="{CEE45E97-D9FD-DB54-184D-C6ACEFB444F9}"/>
          </ac:picMkLst>
        </pc:picChg>
        <pc:cxnChg chg="mod">
          <ac:chgData name="Francesco Serafini" userId="2491bc55-af7c-4fa9-b3c1-ebaeaf584a96" providerId="ADAL" clId="{CF62DBBC-7D1F-174B-9531-7ADB6D93A3D9}" dt="2023-12-03T10:21:43.192" v="5838" actId="1036"/>
          <ac:cxnSpMkLst>
            <pc:docMk/>
            <pc:sldMk cId="3555625668" sldId="342"/>
            <ac:cxnSpMk id="21" creationId="{A5E61F2D-B3BD-9BFB-599A-7B64DC27DFF1}"/>
          </ac:cxnSpMkLst>
        </pc:cxnChg>
        <pc:cxnChg chg="mod">
          <ac:chgData name="Francesco Serafini" userId="2491bc55-af7c-4fa9-b3c1-ebaeaf584a96" providerId="ADAL" clId="{CF62DBBC-7D1F-174B-9531-7ADB6D93A3D9}" dt="2023-12-03T10:22:07.705" v="5840" actId="14100"/>
          <ac:cxnSpMkLst>
            <pc:docMk/>
            <pc:sldMk cId="3555625668" sldId="342"/>
            <ac:cxnSpMk id="24" creationId="{25702382-89F9-DE35-FC4F-659C2F0DD384}"/>
          </ac:cxnSpMkLst>
        </pc:cxnChg>
        <pc:cxnChg chg="add mod">
          <ac:chgData name="Francesco Serafini" userId="2491bc55-af7c-4fa9-b3c1-ebaeaf584a96" providerId="ADAL" clId="{CF62DBBC-7D1F-174B-9531-7ADB6D93A3D9}" dt="2023-12-03T10:21:22.389" v="5822" actId="1035"/>
          <ac:cxnSpMkLst>
            <pc:docMk/>
            <pc:sldMk cId="3555625668" sldId="342"/>
            <ac:cxnSpMk id="36" creationId="{6F462B3A-5BF0-5A8E-4B9F-5DA3B5103800}"/>
          </ac:cxnSpMkLst>
        </pc:cxnChg>
      </pc:sldChg>
      <pc:sldChg chg="addSp delSp modSp add mod modTransition modNotesTx">
        <pc:chgData name="Francesco Serafini" userId="2491bc55-af7c-4fa9-b3c1-ebaeaf584a96" providerId="ADAL" clId="{CF62DBBC-7D1F-174B-9531-7ADB6D93A3D9}" dt="2023-12-03T10:42:56.703" v="6116" actId="1076"/>
        <pc:sldMkLst>
          <pc:docMk/>
          <pc:sldMk cId="1479475724" sldId="343"/>
        </pc:sldMkLst>
        <pc:spChg chg="mod">
          <ac:chgData name="Francesco Serafini" userId="2491bc55-af7c-4fa9-b3c1-ebaeaf584a96" providerId="ADAL" clId="{CF62DBBC-7D1F-174B-9531-7ADB6D93A3D9}" dt="2023-12-03T10:42:35.783" v="6113" actId="1076"/>
          <ac:spMkLst>
            <pc:docMk/>
            <pc:sldMk cId="1479475724" sldId="343"/>
            <ac:spMk id="2" creationId="{794E944C-06A1-CA45-F0C5-32DEBF4C848F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3" creationId="{7F236DF3-C87B-C3A0-FD1D-0E2B021D348C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4" creationId="{0933ACAE-585A-6B14-BE55-AF03DB8BCC5A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5" creationId="{F76D7AFC-9D68-4B97-6536-1698D3AC8FA2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6" creationId="{ABBD179F-6911-68C6-2638-7361941DBA12}"/>
          </ac:spMkLst>
        </pc:spChg>
        <pc:spChg chg="add mod">
          <ac:chgData name="Francesco Serafini" userId="2491bc55-af7c-4fa9-b3c1-ebaeaf584a96" providerId="ADAL" clId="{CF62DBBC-7D1F-174B-9531-7ADB6D93A3D9}" dt="2023-12-03T10:38:13.299" v="5960" actId="121"/>
          <ac:spMkLst>
            <pc:docMk/>
            <pc:sldMk cId="1479475724" sldId="343"/>
            <ac:spMk id="7" creationId="{3A4CCDF1-7CDA-B9E3-BCA5-530C49203CF6}"/>
          </ac:spMkLst>
        </pc:spChg>
        <pc:spChg chg="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7" creationId="{F0F5F408-0702-E2E3-1B21-12B68BE471ED}"/>
          </ac:spMkLst>
        </pc:spChg>
        <pc:spChg chg="add del mod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8" creationId="{E6DFD635-53F2-5112-FA2B-B8361E98CBE0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0" creationId="{455EC395-C82C-9A8D-1A26-C8EEE51B3187}"/>
          </ac:spMkLst>
        </pc:spChg>
        <pc:spChg chg="del mod">
          <ac:chgData name="Francesco Serafini" userId="2491bc55-af7c-4fa9-b3c1-ebaeaf584a96" providerId="ADAL" clId="{CF62DBBC-7D1F-174B-9531-7ADB6D93A3D9}" dt="2023-12-02T16:06:48.269" v="66" actId="478"/>
          <ac:spMkLst>
            <pc:docMk/>
            <pc:sldMk cId="1479475724" sldId="343"/>
            <ac:spMk id="11" creationId="{CDC50DF9-A788-341D-47E5-6A91C8F1FA53}"/>
          </ac:spMkLst>
        </pc:spChg>
        <pc:spChg chg="add del mod">
          <ac:chgData name="Francesco Serafini" userId="2491bc55-af7c-4fa9-b3c1-ebaeaf584a96" providerId="ADAL" clId="{CF62DBBC-7D1F-174B-9531-7ADB6D93A3D9}" dt="2023-12-03T10:36:18.656" v="5949" actId="478"/>
          <ac:spMkLst>
            <pc:docMk/>
            <pc:sldMk cId="1479475724" sldId="343"/>
            <ac:spMk id="11" creationId="{CF5A6AE3-58D9-85D6-F553-384417258CB4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2" creationId="{2D073C29-957C-5FAF-0DB3-09B3E1E31713}"/>
          </ac:spMkLst>
        </pc:spChg>
        <pc:spChg chg="mod">
          <ac:chgData name="Francesco Serafini" userId="2491bc55-af7c-4fa9-b3c1-ebaeaf584a96" providerId="ADAL" clId="{CF62DBBC-7D1F-174B-9531-7ADB6D93A3D9}" dt="2023-12-03T10:41:21.201" v="6036" actId="408"/>
          <ac:spMkLst>
            <pc:docMk/>
            <pc:sldMk cId="1479475724" sldId="343"/>
            <ac:spMk id="12" creationId="{4AF07345-E5A3-CA95-8871-C0377F771BEB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3" creationId="{5A9E1DE1-4810-527D-FC1F-7914117FE2B3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4" creationId="{A62D251E-36F0-28EC-15DD-BF60A87D1580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5" creationId="{BA6047F1-AA11-92E5-4532-C7A92C010C27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6" creationId="{CF773577-0D6E-B902-CF4B-412872E44DB3}"/>
          </ac:spMkLst>
        </pc:spChg>
        <pc:spChg chg="del">
          <ac:chgData name="Francesco Serafini" userId="2491bc55-af7c-4fa9-b3c1-ebaeaf584a96" providerId="ADAL" clId="{CF62DBBC-7D1F-174B-9531-7ADB6D93A3D9}" dt="2023-12-02T16:08:50.305" v="78" actId="478"/>
          <ac:spMkLst>
            <pc:docMk/>
            <pc:sldMk cId="1479475724" sldId="343"/>
            <ac:spMk id="17" creationId="{4A8AB0CE-A547-4CFE-5E79-C151CD44FEE5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18" creationId="{1E063263-61B2-D764-5212-257F47AC0C45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0" creationId="{095A363B-08B1-99D2-5780-DF031A3EA682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2" creationId="{864A6BB9-83FC-F9DE-A7B2-C1570E8D8895}"/>
          </ac:spMkLst>
        </pc:spChg>
        <pc:spChg chg="add del mod">
          <ac:chgData name="Francesco Serafini" userId="2491bc55-af7c-4fa9-b3c1-ebaeaf584a96" providerId="ADAL" clId="{CF62DBBC-7D1F-174B-9531-7ADB6D93A3D9}" dt="2023-12-02T21:33:56.646" v="3398" actId="478"/>
          <ac:spMkLst>
            <pc:docMk/>
            <pc:sldMk cId="1479475724" sldId="343"/>
            <ac:spMk id="24" creationId="{49482D36-C805-CC97-0127-F3730543BC37}"/>
          </ac:spMkLst>
        </pc:spChg>
        <pc:spChg chg="add del mod">
          <ac:chgData name="Francesco Serafini" userId="2491bc55-af7c-4fa9-b3c1-ebaeaf584a96" providerId="ADAL" clId="{CF62DBBC-7D1F-174B-9531-7ADB6D93A3D9}" dt="2023-12-02T16:09:23.989" v="93" actId="478"/>
          <ac:spMkLst>
            <pc:docMk/>
            <pc:sldMk cId="1479475724" sldId="343"/>
            <ac:spMk id="26" creationId="{B0BBC08F-FC35-21B4-872D-D514FD844E12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7" creationId="{16882971-2C46-9B03-D70A-CE550385B4CC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8" creationId="{A126C9D3-3D69-EC03-8B4A-ADBAE84923D0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29" creationId="{41520B04-755C-DEDC-2DAD-63B535B770CC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50" creationId="{47DD838C-48C9-A1F3-5927-1EE350320688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52" creationId="{A1CFF0CA-5FFF-64DB-5615-7DB9735E3BEB}"/>
          </ac:spMkLst>
        </pc:spChg>
        <pc:spChg chg="add mod">
          <ac:chgData name="Francesco Serafini" userId="2491bc55-af7c-4fa9-b3c1-ebaeaf584a96" providerId="ADAL" clId="{CF62DBBC-7D1F-174B-9531-7ADB6D93A3D9}" dt="2023-12-03T10:42:45.377" v="6115" actId="408"/>
          <ac:spMkLst>
            <pc:docMk/>
            <pc:sldMk cId="1479475724" sldId="343"/>
            <ac:spMk id="53" creationId="{158ABE12-B8A6-F4B2-2380-56F8E4933351}"/>
          </ac:spMkLst>
        </pc:spChg>
        <pc:spChg chg="add del">
          <ac:chgData name="Francesco Serafini" userId="2491bc55-af7c-4fa9-b3c1-ebaeaf584a96" providerId="ADAL" clId="{CF62DBBC-7D1F-174B-9531-7ADB6D93A3D9}" dt="2023-12-02T18:03:45.469" v="2149" actId="478"/>
          <ac:spMkLst>
            <pc:docMk/>
            <pc:sldMk cId="1479475724" sldId="343"/>
            <ac:spMk id="57" creationId="{8CA926D8-8778-8F1D-EF75-53BBFB11E1B2}"/>
          </ac:spMkLst>
        </pc:spChg>
        <pc:spChg chg="add del mod">
          <ac:chgData name="Francesco Serafini" userId="2491bc55-af7c-4fa9-b3c1-ebaeaf584a96" providerId="ADAL" clId="{CF62DBBC-7D1F-174B-9531-7ADB6D93A3D9}" dt="2023-12-02T18:05:09.471" v="2176" actId="478"/>
          <ac:spMkLst>
            <pc:docMk/>
            <pc:sldMk cId="1479475724" sldId="343"/>
            <ac:spMk id="58" creationId="{65C454F0-BC75-06FC-A763-18AD4B534562}"/>
          </ac:spMkLst>
        </pc:spChg>
        <pc:grpChg chg="add del">
          <ac:chgData name="Francesco Serafini" userId="2491bc55-af7c-4fa9-b3c1-ebaeaf584a96" providerId="ADAL" clId="{CF62DBBC-7D1F-174B-9531-7ADB6D93A3D9}" dt="2023-12-03T10:40:53.522" v="6030" actId="478"/>
          <ac:grpSpMkLst>
            <pc:docMk/>
            <pc:sldMk cId="1479475724" sldId="343"/>
            <ac:grpSpMk id="9" creationId="{A81CD3B0-9827-B71D-2C0C-E9F7AFD91070}"/>
          </ac:grpSpMkLst>
        </pc:grpChg>
        <pc:grpChg chg="add mod">
          <ac:chgData name="Francesco Serafini" userId="2491bc55-af7c-4fa9-b3c1-ebaeaf584a96" providerId="ADAL" clId="{CF62DBBC-7D1F-174B-9531-7ADB6D93A3D9}" dt="2023-12-03T10:42:56.703" v="6116" actId="1076"/>
          <ac:grpSpMkLst>
            <pc:docMk/>
            <pc:sldMk cId="1479475724" sldId="343"/>
            <ac:grpSpMk id="10" creationId="{7300EA1B-AE8A-C69B-7F7F-9CC4DEF3612A}"/>
          </ac:grpSpMkLst>
        </pc:grpChg>
        <pc:grpChg chg="add mod">
          <ac:chgData name="Francesco Serafini" userId="2491bc55-af7c-4fa9-b3c1-ebaeaf584a96" providerId="ADAL" clId="{CF62DBBC-7D1F-174B-9531-7ADB6D93A3D9}" dt="2023-12-03T10:42:45.377" v="6115" actId="408"/>
          <ac:grpSpMkLst>
            <pc:docMk/>
            <pc:sldMk cId="1479475724" sldId="343"/>
            <ac:grpSpMk id="15" creationId="{0649A0DD-DB0C-F7F1-1107-035AA78DF7FB}"/>
          </ac:grpSpMkLst>
        </pc:grpChg>
        <pc:picChg chg="add del mod">
          <ac:chgData name="Francesco Serafini" userId="2491bc55-af7c-4fa9-b3c1-ebaeaf584a96" providerId="ADAL" clId="{CF62DBBC-7D1F-174B-9531-7ADB6D93A3D9}" dt="2023-12-03T10:32:59.862" v="5913" actId="478"/>
          <ac:picMkLst>
            <pc:docMk/>
            <pc:sldMk cId="1479475724" sldId="343"/>
            <ac:picMk id="4" creationId="{23359E35-6680-7099-FCEE-76AF2B7D98A6}"/>
          </ac:picMkLst>
        </pc:picChg>
        <pc:picChg chg="add del mod">
          <ac:chgData name="Francesco Serafini" userId="2491bc55-af7c-4fa9-b3c1-ebaeaf584a96" providerId="ADAL" clId="{CF62DBBC-7D1F-174B-9531-7ADB6D93A3D9}" dt="2023-12-03T10:33:21.805" v="5918" actId="478"/>
          <ac:picMkLst>
            <pc:docMk/>
            <pc:sldMk cId="1479475724" sldId="343"/>
            <ac:picMk id="6" creationId="{050CEA3F-A8D3-7653-D610-6870A1B900C9}"/>
          </ac:picMkLst>
        </pc:picChg>
        <pc:picChg chg="add mod">
          <ac:chgData name="Francesco Serafini" userId="2491bc55-af7c-4fa9-b3c1-ebaeaf584a96" providerId="ADAL" clId="{CF62DBBC-7D1F-174B-9531-7ADB6D93A3D9}" dt="2023-12-03T10:39:29.156" v="5988" actId="1037"/>
          <ac:picMkLst>
            <pc:docMk/>
            <pc:sldMk cId="1479475724" sldId="343"/>
            <ac:picMk id="8" creationId="{1EEE7F6B-0B2B-2C68-FE74-0771C1CE4003}"/>
          </ac:picMkLst>
        </pc:picChg>
        <pc:picChg chg="del mod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9" creationId="{57838B0A-7BBA-19B6-8A2B-0F427E19EA90}"/>
          </ac:picMkLst>
        </pc:picChg>
        <pc:picChg chg="mod">
          <ac:chgData name="Francesco Serafini" userId="2491bc55-af7c-4fa9-b3c1-ebaeaf584a96" providerId="ADAL" clId="{CF62DBBC-7D1F-174B-9531-7ADB6D93A3D9}" dt="2023-12-03T10:41:21.201" v="6036" actId="408"/>
          <ac:picMkLst>
            <pc:docMk/>
            <pc:sldMk cId="1479475724" sldId="343"/>
            <ac:picMk id="13" creationId="{31A0B260-1054-5C01-FEED-A44E332ECDFC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19" creationId="{48965853-B77E-C395-9C64-CDC1DB95C26C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21" creationId="{C28DD366-3F7B-7348-8D78-27C6F147D566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23" creationId="{F959E1AE-15D6-51DA-B33F-5D1AB467ACCA}"/>
          </ac:picMkLst>
        </pc:picChg>
        <pc:picChg chg="del">
          <ac:chgData name="Francesco Serafini" userId="2491bc55-af7c-4fa9-b3c1-ebaeaf584a96" providerId="ADAL" clId="{CF62DBBC-7D1F-174B-9531-7ADB6D93A3D9}" dt="2023-12-02T16:08:50.305" v="78" actId="478"/>
          <ac:picMkLst>
            <pc:docMk/>
            <pc:sldMk cId="1479475724" sldId="343"/>
            <ac:picMk id="25" creationId="{EF7FA371-C048-DB9B-DC1E-8804B0434112}"/>
          </ac:picMkLst>
        </pc:picChg>
        <pc:picChg chg="add mod">
          <ac:chgData name="Francesco Serafini" userId="2491bc55-af7c-4fa9-b3c1-ebaeaf584a96" providerId="ADAL" clId="{CF62DBBC-7D1F-174B-9531-7ADB6D93A3D9}" dt="2023-12-02T18:00:20.043" v="2114"/>
          <ac:picMkLst>
            <pc:docMk/>
            <pc:sldMk cId="1479475724" sldId="343"/>
            <ac:picMk id="56" creationId="{C30EE5F7-37BE-C028-7627-1DF04F1EDC59}"/>
          </ac:picMkLst>
        </pc:picChg>
        <pc:picChg chg="add del mod">
          <ac:chgData name="Francesco Serafini" userId="2491bc55-af7c-4fa9-b3c1-ebaeaf584a96" providerId="ADAL" clId="{CF62DBBC-7D1F-174B-9531-7ADB6D93A3D9}" dt="2023-12-02T18:09:04.182" v="2193" actId="478"/>
          <ac:picMkLst>
            <pc:docMk/>
            <pc:sldMk cId="1479475724" sldId="343"/>
            <ac:picMk id="59" creationId="{A5D91597-9235-F63F-5865-E85C81103516}"/>
          </ac:picMkLst>
        </pc:picChg>
        <pc:picChg chg="add del mod">
          <ac:chgData name="Francesco Serafini" userId="2491bc55-af7c-4fa9-b3c1-ebaeaf584a96" providerId="ADAL" clId="{CF62DBBC-7D1F-174B-9531-7ADB6D93A3D9}" dt="2023-12-02T18:08:53.238" v="2192" actId="478"/>
          <ac:picMkLst>
            <pc:docMk/>
            <pc:sldMk cId="1479475724" sldId="343"/>
            <ac:picMk id="60" creationId="{0E6C390B-DE94-3D74-994B-206B999D1A0D}"/>
          </ac:picMkLst>
        </pc:pic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1" creationId="{ACE8304D-DDA2-DD31-3042-9DFD223D488F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4" creationId="{D3AA51FF-162E-55A3-7639-EDEE30C83D97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5" creationId="{3C476EC4-5745-8D45-05EE-4B7A1D7EB138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7" creationId="{7EA4F360-FE0C-6805-1418-9DD5BF193D28}"/>
          </ac:cxnSpMkLst>
        </pc:cxnChg>
        <pc:cxnChg chg="add mod">
          <ac:chgData name="Francesco Serafini" userId="2491bc55-af7c-4fa9-b3c1-ebaeaf584a96" providerId="ADAL" clId="{CF62DBBC-7D1F-174B-9531-7ADB6D93A3D9}" dt="2023-12-03T10:42:45.377" v="6115" actId="408"/>
          <ac:cxnSpMkLst>
            <pc:docMk/>
            <pc:sldMk cId="1479475724" sldId="343"/>
            <ac:cxnSpMk id="38" creationId="{E20E5CE6-B38E-B9F3-4E84-50736C35A315}"/>
          </ac:cxnSpMkLst>
        </pc:cxnChg>
        <pc:cxnChg chg="add del mod">
          <ac:chgData name="Francesco Serafini" userId="2491bc55-af7c-4fa9-b3c1-ebaeaf584a96" providerId="ADAL" clId="{CF62DBBC-7D1F-174B-9531-7ADB6D93A3D9}" dt="2023-12-02T16:19:38.616" v="401" actId="478"/>
          <ac:cxnSpMkLst>
            <pc:docMk/>
            <pc:sldMk cId="1479475724" sldId="343"/>
            <ac:cxnSpMk id="47" creationId="{A70F07F2-2932-08A1-4B7B-0A56D631A2D8}"/>
          </ac:cxnSpMkLst>
        </pc:cxnChg>
      </pc:sldChg>
      <pc:sldChg chg="addSp delSp modSp add mod modTransition">
        <pc:chgData name="Francesco Serafini" userId="2491bc55-af7c-4fa9-b3c1-ebaeaf584a96" providerId="ADAL" clId="{CF62DBBC-7D1F-174B-9531-7ADB6D93A3D9}" dt="2023-12-03T10:43:35.174" v="6122"/>
        <pc:sldMkLst>
          <pc:docMk/>
          <pc:sldMk cId="596227211" sldId="344"/>
        </pc:sldMkLst>
        <pc:spChg chg="del">
          <ac:chgData name="Francesco Serafini" userId="2491bc55-af7c-4fa9-b3c1-ebaeaf584a96" providerId="ADAL" clId="{CF62DBBC-7D1F-174B-9531-7ADB6D93A3D9}" dt="2023-12-02T16:23:39.632" v="540" actId="478"/>
          <ac:spMkLst>
            <pc:docMk/>
            <pc:sldMk cId="596227211" sldId="344"/>
            <ac:spMk id="3" creationId="{7F236DF3-C87B-C3A0-FD1D-0E2B021D348C}"/>
          </ac:spMkLst>
        </pc:spChg>
        <pc:spChg chg="del">
          <ac:chgData name="Francesco Serafini" userId="2491bc55-af7c-4fa9-b3c1-ebaeaf584a96" providerId="ADAL" clId="{CF62DBBC-7D1F-174B-9531-7ADB6D93A3D9}" dt="2023-12-02T16:23:42.197" v="542" actId="478"/>
          <ac:spMkLst>
            <pc:docMk/>
            <pc:sldMk cId="596227211" sldId="344"/>
            <ac:spMk id="4" creationId="{0933ACAE-585A-6B14-BE55-AF03DB8BCC5A}"/>
          </ac:spMkLst>
        </pc:spChg>
        <pc:spChg chg="mod">
          <ac:chgData name="Francesco Serafini" userId="2491bc55-af7c-4fa9-b3c1-ebaeaf584a96" providerId="ADAL" clId="{CF62DBBC-7D1F-174B-9531-7ADB6D93A3D9}" dt="2023-12-03T10:41:35.922" v="6037" actId="408"/>
          <ac:spMkLst>
            <pc:docMk/>
            <pc:sldMk cId="596227211" sldId="344"/>
            <ac:spMk id="4" creationId="{EFDEB22B-415C-2209-17C7-666F73632642}"/>
          </ac:spMkLst>
        </pc:spChg>
        <pc:spChg chg="del">
          <ac:chgData name="Francesco Serafini" userId="2491bc55-af7c-4fa9-b3c1-ebaeaf584a96" providerId="ADAL" clId="{CF62DBBC-7D1F-174B-9531-7ADB6D93A3D9}" dt="2023-12-02T16:23:43.164" v="543" actId="478"/>
          <ac:spMkLst>
            <pc:docMk/>
            <pc:sldMk cId="596227211" sldId="344"/>
            <ac:spMk id="5" creationId="{F76D7AFC-9D68-4B97-6536-1698D3AC8FA2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6" creationId="{ABBD179F-6911-68C6-2638-7361941DBA12}"/>
          </ac:spMkLst>
        </pc:spChg>
        <pc:spChg chg="del">
          <ac:chgData name="Francesco Serafini" userId="2491bc55-af7c-4fa9-b3c1-ebaeaf584a96" providerId="ADAL" clId="{CF62DBBC-7D1F-174B-9531-7ADB6D93A3D9}" dt="2023-12-02T16:23:45.166" v="544" actId="478"/>
          <ac:spMkLst>
            <pc:docMk/>
            <pc:sldMk cId="596227211" sldId="344"/>
            <ac:spMk id="7" creationId="{F0F5F408-0702-E2E3-1B21-12B68BE471ED}"/>
          </ac:spMkLst>
        </pc:spChg>
        <pc:spChg chg="mod">
          <ac:chgData name="Francesco Serafini" userId="2491bc55-af7c-4fa9-b3c1-ebaeaf584a96" providerId="ADAL" clId="{CF62DBBC-7D1F-174B-9531-7ADB6D93A3D9}" dt="2023-12-03T10:43:07.662" v="6118"/>
          <ac:spMkLst>
            <pc:docMk/>
            <pc:sldMk cId="596227211" sldId="344"/>
            <ac:spMk id="8" creationId="{A057CC47-A0E3-1EE3-2FB2-64FD07127367}"/>
          </ac:spMkLst>
        </pc:spChg>
        <pc:spChg chg="del">
          <ac:chgData name="Francesco Serafini" userId="2491bc55-af7c-4fa9-b3c1-ebaeaf584a96" providerId="ADAL" clId="{CF62DBBC-7D1F-174B-9531-7ADB6D93A3D9}" dt="2023-12-02T16:23:37.933" v="539" actId="478"/>
          <ac:spMkLst>
            <pc:docMk/>
            <pc:sldMk cId="596227211" sldId="344"/>
            <ac:spMk id="8" creationId="{E6DFD635-53F2-5112-FA2B-B8361E98CBE0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0" creationId="{455EC395-C82C-9A8D-1A26-C8EEE51B3187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2" creationId="{2D073C29-957C-5FAF-0DB3-09B3E1E31713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3" creationId="{5A9E1DE1-4810-527D-FC1F-7914117FE2B3}"/>
          </ac:spMkLst>
        </pc:spChg>
        <pc:spChg chg="mod">
          <ac:chgData name="Francesco Serafini" userId="2491bc55-af7c-4fa9-b3c1-ebaeaf584a96" providerId="ADAL" clId="{CF62DBBC-7D1F-174B-9531-7ADB6D93A3D9}" dt="2023-12-02T19:28:32.503" v="2932" actId="20577"/>
          <ac:spMkLst>
            <pc:docMk/>
            <pc:sldMk cId="596227211" sldId="344"/>
            <ac:spMk id="14" creationId="{A62D251E-36F0-28EC-15DD-BF60A87D1580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5" creationId="{BA6047F1-AA11-92E5-4532-C7A92C010C27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6" creationId="{CF773577-0D6E-B902-CF4B-412872E44DB3}"/>
          </ac:spMkLst>
        </pc:spChg>
        <pc:spChg chg="mod">
          <ac:chgData name="Francesco Serafini" userId="2491bc55-af7c-4fa9-b3c1-ebaeaf584a96" providerId="ADAL" clId="{CF62DBBC-7D1F-174B-9531-7ADB6D93A3D9}" dt="2023-12-02T16:23:58.544" v="566" actId="1035"/>
          <ac:spMkLst>
            <pc:docMk/>
            <pc:sldMk cId="596227211" sldId="344"/>
            <ac:spMk id="17" creationId="{4A8AB0CE-A547-4CFE-5E79-C151CD44FEE5}"/>
          </ac:spMkLst>
        </pc:spChg>
        <pc:spChg chg="mod">
          <ac:chgData name="Francesco Serafini" userId="2491bc55-af7c-4fa9-b3c1-ebaeaf584a96" providerId="ADAL" clId="{CF62DBBC-7D1F-174B-9531-7ADB6D93A3D9}" dt="2023-12-03T10:43:35.174" v="6122"/>
          <ac:spMkLst>
            <pc:docMk/>
            <pc:sldMk cId="596227211" sldId="344"/>
            <ac:spMk id="20" creationId="{D19B31C4-6E74-5B0F-662C-CA770B82B3AB}"/>
          </ac:spMkLst>
        </pc:spChg>
        <pc:grpChg chg="add del mod">
          <ac:chgData name="Francesco Serafini" userId="2491bc55-af7c-4fa9-b3c1-ebaeaf584a96" providerId="ADAL" clId="{CF62DBBC-7D1F-174B-9531-7ADB6D93A3D9}" dt="2023-12-03T10:43:07.343" v="6117" actId="478"/>
          <ac:grpSpMkLst>
            <pc:docMk/>
            <pc:sldMk cId="596227211" sldId="344"/>
            <ac:grpSpMk id="3" creationId="{1E293348-7E53-FFB6-E00C-B06ADD0C37B0}"/>
          </ac:grpSpMkLst>
        </pc:grpChg>
        <pc:grpChg chg="add del mod">
          <ac:chgData name="Francesco Serafini" userId="2491bc55-af7c-4fa9-b3c1-ebaeaf584a96" providerId="ADAL" clId="{CF62DBBC-7D1F-174B-9531-7ADB6D93A3D9}" dt="2023-12-03T10:43:09.515" v="6119"/>
          <ac:grpSpMkLst>
            <pc:docMk/>
            <pc:sldMk cId="596227211" sldId="344"/>
            <ac:grpSpMk id="7" creationId="{C3218042-261B-FD02-DFA4-6C571181CCF6}"/>
          </ac:grpSpMkLst>
        </pc:grpChg>
        <pc:grpChg chg="add mod">
          <ac:chgData name="Francesco Serafini" userId="2491bc55-af7c-4fa9-b3c1-ebaeaf584a96" providerId="ADAL" clId="{CF62DBBC-7D1F-174B-9531-7ADB6D93A3D9}" dt="2023-12-03T10:43:35.174" v="6122"/>
          <ac:grpSpMkLst>
            <pc:docMk/>
            <pc:sldMk cId="596227211" sldId="344"/>
            <ac:grpSpMk id="18" creationId="{74339C68-4D8C-4CDF-A158-002DEA509462}"/>
          </ac:grpSpMkLst>
        </pc:grpChg>
        <pc:picChg chg="mod">
          <ac:chgData name="Francesco Serafini" userId="2491bc55-af7c-4fa9-b3c1-ebaeaf584a96" providerId="ADAL" clId="{CF62DBBC-7D1F-174B-9531-7ADB6D93A3D9}" dt="2023-12-03T10:41:35.922" v="6037" actId="408"/>
          <ac:picMkLst>
            <pc:docMk/>
            <pc:sldMk cId="596227211" sldId="344"/>
            <ac:picMk id="5" creationId="{99EAF24F-2BA7-8C7E-85F1-C93FD202255F}"/>
          </ac:picMkLst>
        </pc:picChg>
        <pc:picChg chg="del">
          <ac:chgData name="Francesco Serafini" userId="2491bc55-af7c-4fa9-b3c1-ebaeaf584a96" providerId="ADAL" clId="{CF62DBBC-7D1F-174B-9531-7ADB6D93A3D9}" dt="2023-12-02T16:23:40.599" v="541" actId="478"/>
          <ac:picMkLst>
            <pc:docMk/>
            <pc:sldMk cId="596227211" sldId="344"/>
            <ac:picMk id="9" creationId="{57838B0A-7BBA-19B6-8A2B-0F427E19EA90}"/>
          </ac:picMkLst>
        </pc:picChg>
        <pc:picChg chg="mod">
          <ac:chgData name="Francesco Serafini" userId="2491bc55-af7c-4fa9-b3c1-ebaeaf584a96" providerId="ADAL" clId="{CF62DBBC-7D1F-174B-9531-7ADB6D93A3D9}" dt="2023-12-03T10:43:07.662" v="6118"/>
          <ac:picMkLst>
            <pc:docMk/>
            <pc:sldMk cId="596227211" sldId="344"/>
            <ac:picMk id="9" creationId="{DB38A440-95DF-E399-816F-E408D1F9DF07}"/>
          </ac:picMkLst>
        </pc:picChg>
        <pc:picChg chg="add mod">
          <ac:chgData name="Francesco Serafini" userId="2491bc55-af7c-4fa9-b3c1-ebaeaf584a96" providerId="ADAL" clId="{CF62DBBC-7D1F-174B-9531-7ADB6D93A3D9}" dt="2023-12-02T18:00:18.124" v="2113"/>
          <ac:picMkLst>
            <pc:docMk/>
            <pc:sldMk cId="596227211" sldId="344"/>
            <ac:picMk id="11" creationId="{1E755D85-4791-9DAE-F954-014E4A3A630B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19" creationId="{48965853-B77E-C395-9C64-CDC1DB95C26C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21" creationId="{C28DD366-3F7B-7348-8D78-27C6F147D566}"/>
          </ac:picMkLst>
        </pc:picChg>
        <pc:picChg chg="mod">
          <ac:chgData name="Francesco Serafini" userId="2491bc55-af7c-4fa9-b3c1-ebaeaf584a96" providerId="ADAL" clId="{CF62DBBC-7D1F-174B-9531-7ADB6D93A3D9}" dt="2023-12-03T10:43:35.174" v="6122"/>
          <ac:picMkLst>
            <pc:docMk/>
            <pc:sldMk cId="596227211" sldId="344"/>
            <ac:picMk id="22" creationId="{186E30DC-4DDA-3AEC-32BD-245DC44C0CAA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23" creationId="{F959E1AE-15D6-51DA-B33F-5D1AB467ACCA}"/>
          </ac:picMkLst>
        </pc:picChg>
        <pc:picChg chg="mod">
          <ac:chgData name="Francesco Serafini" userId="2491bc55-af7c-4fa9-b3c1-ebaeaf584a96" providerId="ADAL" clId="{CF62DBBC-7D1F-174B-9531-7ADB6D93A3D9}" dt="2023-12-02T16:24:05.635" v="588" actId="1035"/>
          <ac:picMkLst>
            <pc:docMk/>
            <pc:sldMk cId="596227211" sldId="344"/>
            <ac:picMk id="25" creationId="{EF7FA371-C048-DB9B-DC1E-8804B0434112}"/>
          </ac:picMkLst>
        </pc:picChg>
      </pc:sldChg>
      <pc:sldChg chg="addSp delSp modSp add mod modTransition delAnim modAnim">
        <pc:chgData name="Francesco Serafini" userId="2491bc55-af7c-4fa9-b3c1-ebaeaf584a96" providerId="ADAL" clId="{CF62DBBC-7D1F-174B-9531-7ADB6D93A3D9}" dt="2023-12-03T10:25:35.860" v="5880" actId="14100"/>
        <pc:sldMkLst>
          <pc:docMk/>
          <pc:sldMk cId="1604240037" sldId="345"/>
        </pc:sldMkLst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2T16:35:44.016" v="794" actId="14100"/>
          <ac:spMkLst>
            <pc:docMk/>
            <pc:sldMk cId="1604240037" sldId="345"/>
            <ac:spMk id="3" creationId="{4543ACC5-25B1-5B9D-8099-AA89EBD5780D}"/>
          </ac:spMkLst>
        </pc:spChg>
        <pc:spChg chg="add mod">
          <ac:chgData name="Francesco Serafini" userId="2491bc55-af7c-4fa9-b3c1-ebaeaf584a96" providerId="ADAL" clId="{CF62DBBC-7D1F-174B-9531-7ADB6D93A3D9}" dt="2023-12-02T19:43:46.079" v="3157" actId="1582"/>
          <ac:spMkLst>
            <pc:docMk/>
            <pc:sldMk cId="1604240037" sldId="345"/>
            <ac:spMk id="4" creationId="{4F8D8094-AD51-3098-C251-A1101B6C7E66}"/>
          </ac:spMkLst>
        </pc:spChg>
        <pc:spChg chg="add del mod">
          <ac:chgData name="Francesco Serafini" userId="2491bc55-af7c-4fa9-b3c1-ebaeaf584a96" providerId="ADAL" clId="{CF62DBBC-7D1F-174B-9531-7ADB6D93A3D9}" dt="2023-12-02T19:44:06.888" v="3160" actId="478"/>
          <ac:spMkLst>
            <pc:docMk/>
            <pc:sldMk cId="1604240037" sldId="345"/>
            <ac:spMk id="5" creationId="{01DD93A5-F41D-C46D-07C8-544155AB6096}"/>
          </ac:spMkLst>
        </pc:spChg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6" creationId="{18ABE8AC-AE58-4B72-3558-5682FECADA8A}"/>
          </ac:spMkLst>
        </pc:spChg>
        <pc:spChg chg="add del mod">
          <ac:chgData name="Francesco Serafini" userId="2491bc55-af7c-4fa9-b3c1-ebaeaf584a96" providerId="ADAL" clId="{CF62DBBC-7D1F-174B-9531-7ADB6D93A3D9}" dt="2023-12-02T19:43:16.464" v="3154" actId="478"/>
          <ac:spMkLst>
            <pc:docMk/>
            <pc:sldMk cId="1604240037" sldId="345"/>
            <ac:spMk id="6" creationId="{D00EAFE2-BCF1-3118-A185-686678BD8A04}"/>
          </ac:spMkLst>
        </pc:spChg>
        <pc:spChg chg="mod">
          <ac:chgData name="Francesco Serafini" userId="2491bc55-af7c-4fa9-b3c1-ebaeaf584a96" providerId="ADAL" clId="{CF62DBBC-7D1F-174B-9531-7ADB6D93A3D9}" dt="2023-12-02T16:39:30.154" v="876" actId="14100"/>
          <ac:spMkLst>
            <pc:docMk/>
            <pc:sldMk cId="1604240037" sldId="345"/>
            <ac:spMk id="7" creationId="{20184F40-AD7C-6067-3DDA-9B53EB2C754F}"/>
          </ac:spMkLst>
        </pc:spChg>
        <pc:spChg chg="mod">
          <ac:chgData name="Francesco Serafini" userId="2491bc55-af7c-4fa9-b3c1-ebaeaf584a96" providerId="ADAL" clId="{CF62DBBC-7D1F-174B-9531-7ADB6D93A3D9}" dt="2023-12-02T16:42:03.213" v="892" actId="14100"/>
          <ac:spMkLst>
            <pc:docMk/>
            <pc:sldMk cId="1604240037" sldId="345"/>
            <ac:spMk id="9" creationId="{DC3B0AE5-7808-8479-0E99-818AB4FFA63B}"/>
          </ac:spMkLst>
        </pc:spChg>
        <pc:spChg chg="add del mod">
          <ac:chgData name="Francesco Serafini" userId="2491bc55-af7c-4fa9-b3c1-ebaeaf584a96" providerId="ADAL" clId="{CF62DBBC-7D1F-174B-9531-7ADB6D93A3D9}" dt="2023-12-02T19:45:34.566" v="3180" actId="1076"/>
          <ac:spMkLst>
            <pc:docMk/>
            <pc:sldMk cId="1604240037" sldId="345"/>
            <ac:spMk id="11" creationId="{3381D76B-5902-C267-686C-23400947A4FB}"/>
          </ac:spMkLst>
        </pc:spChg>
        <pc:spChg chg="add mod">
          <ac:chgData name="Francesco Serafini" userId="2491bc55-af7c-4fa9-b3c1-ebaeaf584a96" providerId="ADAL" clId="{CF62DBBC-7D1F-174B-9531-7ADB6D93A3D9}" dt="2023-12-02T16:38:37.240" v="871" actId="20577"/>
          <ac:spMkLst>
            <pc:docMk/>
            <pc:sldMk cId="1604240037" sldId="345"/>
            <ac:spMk id="18" creationId="{9B516010-C5BB-81D2-099B-3250D886EF5A}"/>
          </ac:spMkLst>
        </pc:spChg>
        <pc:spChg chg="mod">
          <ac:chgData name="Francesco Serafini" userId="2491bc55-af7c-4fa9-b3c1-ebaeaf584a96" providerId="ADAL" clId="{CF62DBBC-7D1F-174B-9531-7ADB6D93A3D9}" dt="2023-12-02T16:37:09.743" v="816" actId="14100"/>
          <ac:spMkLst>
            <pc:docMk/>
            <pc:sldMk cId="1604240037" sldId="345"/>
            <ac:spMk id="20" creationId="{7C02D92A-AA03-D4D6-158E-6A73FE9A9C4D}"/>
          </ac:spMkLst>
        </pc:spChg>
        <pc:spChg chg="add del mod">
          <ac:chgData name="Francesco Serafini" userId="2491bc55-af7c-4fa9-b3c1-ebaeaf584a96" providerId="ADAL" clId="{CF62DBBC-7D1F-174B-9531-7ADB6D93A3D9}" dt="2023-12-02T16:43:02.683" v="940" actId="478"/>
          <ac:spMkLst>
            <pc:docMk/>
            <pc:sldMk cId="1604240037" sldId="345"/>
            <ac:spMk id="25" creationId="{21D8B621-AA05-6048-D36F-2E5509881D40}"/>
          </ac:spMkLst>
        </pc:spChg>
        <pc:spChg chg="del">
          <ac:chgData name="Francesco Serafini" userId="2491bc55-af7c-4fa9-b3c1-ebaeaf584a96" providerId="ADAL" clId="{CF62DBBC-7D1F-174B-9531-7ADB6D93A3D9}" dt="2023-12-02T16:41:16.684" v="887" actId="478"/>
          <ac:spMkLst>
            <pc:docMk/>
            <pc:sldMk cId="1604240037" sldId="345"/>
            <ac:spMk id="28" creationId="{374448CC-6DE8-7153-94FF-3EE3CC09CB58}"/>
          </ac:spMkLst>
        </pc:spChg>
        <pc:spChg chg="add mod">
          <ac:chgData name="Francesco Serafini" userId="2491bc55-af7c-4fa9-b3c1-ebaeaf584a96" providerId="ADAL" clId="{CF62DBBC-7D1F-174B-9531-7ADB6D93A3D9}" dt="2023-12-02T16:46:42.577" v="1029" actId="207"/>
          <ac:spMkLst>
            <pc:docMk/>
            <pc:sldMk cId="1604240037" sldId="345"/>
            <ac:spMk id="29" creationId="{D1801E3A-2C4D-2FE9-5F43-868E66CA4F8B}"/>
          </ac:spMkLst>
        </pc:spChg>
        <pc:spChg chg="mod">
          <ac:chgData name="Francesco Serafini" userId="2491bc55-af7c-4fa9-b3c1-ebaeaf584a96" providerId="ADAL" clId="{CF62DBBC-7D1F-174B-9531-7ADB6D93A3D9}" dt="2023-12-03T10:25:31.073" v="5879" actId="14100"/>
          <ac:spMkLst>
            <pc:docMk/>
            <pc:sldMk cId="1604240037" sldId="345"/>
            <ac:spMk id="30" creationId="{32804E46-8840-D8CA-E000-7F2E211C82A3}"/>
          </ac:spMkLst>
        </pc:spChg>
        <pc:spChg chg="add del mod">
          <ac:chgData name="Francesco Serafini" userId="2491bc55-af7c-4fa9-b3c1-ebaeaf584a96" providerId="ADAL" clId="{CF62DBBC-7D1F-174B-9531-7ADB6D93A3D9}" dt="2023-12-02T16:45:31.060" v="1001"/>
          <ac:spMkLst>
            <pc:docMk/>
            <pc:sldMk cId="1604240037" sldId="345"/>
            <ac:spMk id="31" creationId="{B3AB0417-4192-F5D6-4C92-9B6C23467389}"/>
          </ac:spMkLst>
        </pc:spChg>
        <pc:spChg chg="mod">
          <ac:chgData name="Francesco Serafini" userId="2491bc55-af7c-4fa9-b3c1-ebaeaf584a96" providerId="ADAL" clId="{CF62DBBC-7D1F-174B-9531-7ADB6D93A3D9}" dt="2023-12-03T10:25:23.045" v="5878" actId="14100"/>
          <ac:spMkLst>
            <pc:docMk/>
            <pc:sldMk cId="1604240037" sldId="345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10:25:31.073" v="5879" actId="14100"/>
          <ac:spMkLst>
            <pc:docMk/>
            <pc:sldMk cId="1604240037" sldId="345"/>
            <ac:spMk id="33" creationId="{FE659BF7-6649-99B7-F61E-1D89C736DA27}"/>
          </ac:spMkLst>
        </pc:spChg>
        <pc:spChg chg="mod topLvl">
          <ac:chgData name="Francesco Serafini" userId="2491bc55-af7c-4fa9-b3c1-ebaeaf584a96" providerId="ADAL" clId="{CF62DBBC-7D1F-174B-9531-7ADB6D93A3D9}" dt="2023-12-02T16:46:36.120" v="1028" actId="207"/>
          <ac:spMkLst>
            <pc:docMk/>
            <pc:sldMk cId="1604240037" sldId="345"/>
            <ac:spMk id="38" creationId="{4449FB87-14CC-1766-8B80-A2FA8117E7E9}"/>
          </ac:spMkLst>
        </pc:spChg>
        <pc:spChg chg="mod topLvl">
          <ac:chgData name="Francesco Serafini" userId="2491bc55-af7c-4fa9-b3c1-ebaeaf584a96" providerId="ADAL" clId="{CF62DBBC-7D1F-174B-9531-7ADB6D93A3D9}" dt="2023-12-02T16:51:30.466" v="1108" actId="20577"/>
          <ac:spMkLst>
            <pc:docMk/>
            <pc:sldMk cId="1604240037" sldId="345"/>
            <ac:spMk id="52" creationId="{4BD359B2-4615-92C6-5441-06EF7586376B}"/>
          </ac:spMkLst>
        </pc:spChg>
        <pc:spChg chg="add del mod">
          <ac:chgData name="Francesco Serafini" userId="2491bc55-af7c-4fa9-b3c1-ebaeaf584a96" providerId="ADAL" clId="{CF62DBBC-7D1F-174B-9531-7ADB6D93A3D9}" dt="2023-12-02T16:55:49.109" v="1119" actId="478"/>
          <ac:spMkLst>
            <pc:docMk/>
            <pc:sldMk cId="1604240037" sldId="345"/>
            <ac:spMk id="62" creationId="{26EDE93E-4D27-9979-A7F9-E49DFC2B2C53}"/>
          </ac:spMkLst>
        </pc:spChg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63" creationId="{E8844C07-BF90-F455-43AD-52E6A7B30967}"/>
          </ac:spMkLst>
        </pc:spChg>
        <pc:spChg chg="add mod">
          <ac:chgData name="Francesco Serafini" userId="2491bc55-af7c-4fa9-b3c1-ebaeaf584a96" providerId="ADAL" clId="{CF62DBBC-7D1F-174B-9531-7ADB6D93A3D9}" dt="2023-12-03T09:32:12.178" v="5209" actId="790"/>
          <ac:spMkLst>
            <pc:docMk/>
            <pc:sldMk cId="1604240037" sldId="345"/>
            <ac:spMk id="64" creationId="{A7D275E2-E6DC-C170-83C3-7D6CAE9D0AD8}"/>
          </ac:spMkLst>
        </pc:spChg>
        <pc:spChg chg="add del mod">
          <ac:chgData name="Francesco Serafini" userId="2491bc55-af7c-4fa9-b3c1-ebaeaf584a96" providerId="ADAL" clId="{CF62DBBC-7D1F-174B-9531-7ADB6D93A3D9}" dt="2023-12-02T19:40:48.558" v="3137" actId="478"/>
          <ac:spMkLst>
            <pc:docMk/>
            <pc:sldMk cId="1604240037" sldId="345"/>
            <ac:spMk id="65" creationId="{36D9B6ED-BC16-988F-D821-24A9E86C5FEF}"/>
          </ac:spMkLst>
        </pc:spChg>
        <pc:spChg chg="del mod">
          <ac:chgData name="Francesco Serafini" userId="2491bc55-af7c-4fa9-b3c1-ebaeaf584a96" providerId="ADAL" clId="{CF62DBBC-7D1F-174B-9531-7ADB6D93A3D9}" dt="2023-12-02T16:56:59.062" v="1122" actId="478"/>
          <ac:spMkLst>
            <pc:docMk/>
            <pc:sldMk cId="1604240037" sldId="345"/>
            <ac:spMk id="66" creationId="{7E4686B2-12FC-46AC-CFF5-2CB82753B53C}"/>
          </ac:spMkLst>
        </pc:spChg>
        <pc:spChg chg="mod">
          <ac:chgData name="Francesco Serafini" userId="2491bc55-af7c-4fa9-b3c1-ebaeaf584a96" providerId="ADAL" clId="{CF62DBBC-7D1F-174B-9531-7ADB6D93A3D9}" dt="2023-12-02T17:40:20.795" v="1607"/>
          <ac:spMkLst>
            <pc:docMk/>
            <pc:sldMk cId="1604240037" sldId="345"/>
            <ac:spMk id="69" creationId="{3CC0508B-4FB9-568D-B362-ED134E7292E2}"/>
          </ac:spMkLst>
        </pc:spChg>
        <pc:spChg chg="mod">
          <ac:chgData name="Francesco Serafini" userId="2491bc55-af7c-4fa9-b3c1-ebaeaf584a96" providerId="ADAL" clId="{CF62DBBC-7D1F-174B-9531-7ADB6D93A3D9}" dt="2023-12-02T17:44:28.951" v="1735"/>
          <ac:spMkLst>
            <pc:docMk/>
            <pc:sldMk cId="1604240037" sldId="345"/>
            <ac:spMk id="73" creationId="{D37F22DB-BB7F-2C48-05A1-1C5F94C3D68F}"/>
          </ac:spMkLst>
        </pc:spChg>
        <pc:grpChg chg="mod">
          <ac:chgData name="Francesco Serafini" userId="2491bc55-af7c-4fa9-b3c1-ebaeaf584a96" providerId="ADAL" clId="{CF62DBBC-7D1F-174B-9531-7ADB6D93A3D9}" dt="2023-12-03T10:25:35.860" v="5880" actId="14100"/>
          <ac:grpSpMkLst>
            <pc:docMk/>
            <pc:sldMk cId="1604240037" sldId="345"/>
            <ac:grpSpMk id="8" creationId="{785B9C55-3961-727A-55F7-D79662DBB396}"/>
          </ac:grpSpMkLst>
        </pc:grpChg>
        <pc:grpChg chg="add del">
          <ac:chgData name="Francesco Serafini" userId="2491bc55-af7c-4fa9-b3c1-ebaeaf584a96" providerId="ADAL" clId="{CF62DBBC-7D1F-174B-9531-7ADB6D93A3D9}" dt="2023-12-02T16:56:59.062" v="1122" actId="478"/>
          <ac:grpSpMkLst>
            <pc:docMk/>
            <pc:sldMk cId="1604240037" sldId="345"/>
            <ac:grpSpMk id="35" creationId="{1FB0C727-4628-B7DD-A4A7-C087039C0E97}"/>
          </ac:grpSpMkLst>
        </pc:grpChg>
        <pc:grpChg chg="add del mod">
          <ac:chgData name="Francesco Serafini" userId="2491bc55-af7c-4fa9-b3c1-ebaeaf584a96" providerId="ADAL" clId="{CF62DBBC-7D1F-174B-9531-7ADB6D93A3D9}" dt="2023-12-02T16:45:31.039" v="999" actId="478"/>
          <ac:grpSpMkLst>
            <pc:docMk/>
            <pc:sldMk cId="1604240037" sldId="345"/>
            <ac:grpSpMk id="36" creationId="{989814D4-23CD-EB80-564B-5F2C49C1A481}"/>
          </ac:grpSpMkLst>
        </pc:grpChg>
        <pc:grpChg chg="add del">
          <ac:chgData name="Francesco Serafini" userId="2491bc55-af7c-4fa9-b3c1-ebaeaf584a96" providerId="ADAL" clId="{CF62DBBC-7D1F-174B-9531-7ADB6D93A3D9}" dt="2023-12-02T16:56:59.062" v="1122" actId="478"/>
          <ac:grpSpMkLst>
            <pc:docMk/>
            <pc:sldMk cId="1604240037" sldId="345"/>
            <ac:grpSpMk id="50" creationId="{C6D9FDFA-1A0E-05E6-8C44-C1F62E1BA5C6}"/>
          </ac:grpSpMkLst>
        </pc:grpChg>
        <pc:grpChg chg="add del mod">
          <ac:chgData name="Francesco Serafini" userId="2491bc55-af7c-4fa9-b3c1-ebaeaf584a96" providerId="ADAL" clId="{CF62DBBC-7D1F-174B-9531-7ADB6D93A3D9}" dt="2023-12-02T16:51:07.950" v="1095" actId="478"/>
          <ac:grpSpMkLst>
            <pc:docMk/>
            <pc:sldMk cId="1604240037" sldId="345"/>
            <ac:grpSpMk id="51" creationId="{2B7325CB-2C61-661E-6CC0-001C8B5A0DAE}"/>
          </ac:grpSpMkLst>
        </pc:grpChg>
        <pc:grpChg chg="add del">
          <ac:chgData name="Francesco Serafini" userId="2491bc55-af7c-4fa9-b3c1-ebaeaf584a96" providerId="ADAL" clId="{CF62DBBC-7D1F-174B-9531-7ADB6D93A3D9}" dt="2023-12-02T16:56:59.062" v="1122" actId="478"/>
          <ac:grpSpMkLst>
            <pc:docMk/>
            <pc:sldMk cId="1604240037" sldId="345"/>
            <ac:grpSpMk id="61" creationId="{FA7FA153-B842-B55D-A6D8-A4C87953A848}"/>
          </ac:grpSpMkLst>
        </pc:grpChg>
        <pc:grpChg chg="add del mod">
          <ac:chgData name="Francesco Serafini" userId="2491bc55-af7c-4fa9-b3c1-ebaeaf584a96" providerId="ADAL" clId="{CF62DBBC-7D1F-174B-9531-7ADB6D93A3D9}" dt="2023-12-02T17:44:39.201" v="1736" actId="478"/>
          <ac:grpSpMkLst>
            <pc:docMk/>
            <pc:sldMk cId="1604240037" sldId="345"/>
            <ac:grpSpMk id="67" creationId="{2DBF52BF-E444-00AE-C568-6C5387138EA5}"/>
          </ac:grpSpMkLst>
        </pc:grpChg>
        <pc:grpChg chg="add mod">
          <ac:chgData name="Francesco Serafini" userId="2491bc55-af7c-4fa9-b3c1-ebaeaf584a96" providerId="ADAL" clId="{CF62DBBC-7D1F-174B-9531-7ADB6D93A3D9}" dt="2023-12-02T17:44:47.763" v="1737" actId="1076"/>
          <ac:grpSpMkLst>
            <pc:docMk/>
            <pc:sldMk cId="1604240037" sldId="345"/>
            <ac:grpSpMk id="71" creationId="{4F3BA28A-6148-DE39-E3E2-D753E199CBA1}"/>
          </ac:grpSpMkLst>
        </pc:grpChg>
        <pc:picChg chg="add del mod">
          <ac:chgData name="Francesco Serafini" userId="2491bc55-af7c-4fa9-b3c1-ebaeaf584a96" providerId="ADAL" clId="{CF62DBBC-7D1F-174B-9531-7ADB6D93A3D9}" dt="2023-12-02T19:47:09.837" v="3191" actId="208"/>
          <ac:picMkLst>
            <pc:docMk/>
            <pc:sldMk cId="1604240037" sldId="345"/>
            <ac:picMk id="2" creationId="{9A5BCE13-D291-3519-D28D-7D19CA4A0FCB}"/>
          </ac:picMkLst>
        </pc:picChg>
        <pc:picChg chg="add mod">
          <ac:chgData name="Francesco Serafini" userId="2491bc55-af7c-4fa9-b3c1-ebaeaf584a96" providerId="ADAL" clId="{CF62DBBC-7D1F-174B-9531-7ADB6D93A3D9}" dt="2023-12-02T16:46:48.562" v="1030" actId="207"/>
          <ac:picMkLst>
            <pc:docMk/>
            <pc:sldMk cId="1604240037" sldId="345"/>
            <ac:picMk id="27" creationId="{15D1E7A1-B17D-0E98-0BC1-0184340C2BFB}"/>
          </ac:picMkLst>
        </pc:picChg>
        <pc:picChg chg="del">
          <ac:chgData name="Francesco Serafini" userId="2491bc55-af7c-4fa9-b3c1-ebaeaf584a96" providerId="ADAL" clId="{CF62DBBC-7D1F-174B-9531-7ADB6D93A3D9}" dt="2023-12-02T17:40:42.255" v="1610" actId="478"/>
          <ac:picMkLst>
            <pc:docMk/>
            <pc:sldMk cId="1604240037" sldId="345"/>
            <ac:picMk id="34" creationId="{5F065D24-B638-4BCC-A208-E0DE8BC8D630}"/>
          </ac:picMkLst>
        </pc:picChg>
        <pc:picChg chg="del mod topLvl">
          <ac:chgData name="Francesco Serafini" userId="2491bc55-af7c-4fa9-b3c1-ebaeaf584a96" providerId="ADAL" clId="{CF62DBBC-7D1F-174B-9531-7ADB6D93A3D9}" dt="2023-12-02T16:45:31.039" v="999" actId="478"/>
          <ac:picMkLst>
            <pc:docMk/>
            <pc:sldMk cId="1604240037" sldId="345"/>
            <ac:picMk id="37" creationId="{012A3A22-EDE2-1F09-1D49-44C1E41D5C48}"/>
          </ac:picMkLst>
        </pc:picChg>
        <pc:picChg chg="add del mod">
          <ac:chgData name="Francesco Serafini" userId="2491bc55-af7c-4fa9-b3c1-ebaeaf584a96" providerId="ADAL" clId="{CF62DBBC-7D1F-174B-9531-7ADB6D93A3D9}" dt="2023-12-02T16:45:46.815" v="1017" actId="478"/>
          <ac:picMkLst>
            <pc:docMk/>
            <pc:sldMk cId="1604240037" sldId="345"/>
            <ac:picMk id="47" creationId="{80B6B538-C66F-7B40-FB81-24FAD91DA688}"/>
          </ac:picMkLst>
        </pc:picChg>
        <pc:picChg chg="add mod">
          <ac:chgData name="Francesco Serafini" userId="2491bc55-af7c-4fa9-b3c1-ebaeaf584a96" providerId="ADAL" clId="{CF62DBBC-7D1F-174B-9531-7ADB6D93A3D9}" dt="2023-12-02T16:46:27.876" v="1026" actId="207"/>
          <ac:picMkLst>
            <pc:docMk/>
            <pc:sldMk cId="1604240037" sldId="345"/>
            <ac:picMk id="49" creationId="{C528E49E-9AFB-2FB4-6AB3-4EE8FBD02FC4}"/>
          </ac:picMkLst>
        </pc:picChg>
        <pc:picChg chg="del mod topLvl">
          <ac:chgData name="Francesco Serafini" userId="2491bc55-af7c-4fa9-b3c1-ebaeaf584a96" providerId="ADAL" clId="{CF62DBBC-7D1F-174B-9531-7ADB6D93A3D9}" dt="2023-12-02T16:51:07.950" v="1095" actId="478"/>
          <ac:picMkLst>
            <pc:docMk/>
            <pc:sldMk cId="1604240037" sldId="345"/>
            <ac:picMk id="53" creationId="{D3959B72-B9FE-8D02-5E05-7C464B881D86}"/>
          </ac:picMkLst>
        </pc:picChg>
        <pc:picChg chg="add del mod">
          <ac:chgData name="Francesco Serafini" userId="2491bc55-af7c-4fa9-b3c1-ebaeaf584a96" providerId="ADAL" clId="{CF62DBBC-7D1F-174B-9531-7ADB6D93A3D9}" dt="2023-12-02T16:50:54.194" v="1090" actId="478"/>
          <ac:picMkLst>
            <pc:docMk/>
            <pc:sldMk cId="1604240037" sldId="345"/>
            <ac:picMk id="55" creationId="{8A9938A2-ECD2-7C87-8515-674C059DE400}"/>
          </ac:picMkLst>
        </pc:picChg>
        <pc:picChg chg="add del mod">
          <ac:chgData name="Francesco Serafini" userId="2491bc55-af7c-4fa9-b3c1-ebaeaf584a96" providerId="ADAL" clId="{CF62DBBC-7D1F-174B-9531-7ADB6D93A3D9}" dt="2023-12-02T16:50:44.451" v="1088" actId="478"/>
          <ac:picMkLst>
            <pc:docMk/>
            <pc:sldMk cId="1604240037" sldId="345"/>
            <ac:picMk id="57" creationId="{F96F919F-591C-C363-194C-0418FAAE3244}"/>
          </ac:picMkLst>
        </pc:picChg>
        <pc:picChg chg="del">
          <ac:chgData name="Francesco Serafini" userId="2491bc55-af7c-4fa9-b3c1-ebaeaf584a96" providerId="ADAL" clId="{CF62DBBC-7D1F-174B-9531-7ADB6D93A3D9}" dt="2023-12-02T16:42:05.981" v="893" actId="478"/>
          <ac:picMkLst>
            <pc:docMk/>
            <pc:sldMk cId="1604240037" sldId="345"/>
            <ac:picMk id="58" creationId="{CEE45E97-D9FD-DB54-184D-C6ACEFB444F9}"/>
          </ac:picMkLst>
        </pc:picChg>
        <pc:picChg chg="add mod">
          <ac:chgData name="Francesco Serafini" userId="2491bc55-af7c-4fa9-b3c1-ebaeaf584a96" providerId="ADAL" clId="{CF62DBBC-7D1F-174B-9531-7ADB6D93A3D9}" dt="2023-12-02T16:51:16.214" v="1097" actId="12789"/>
          <ac:picMkLst>
            <pc:docMk/>
            <pc:sldMk cId="1604240037" sldId="345"/>
            <ac:picMk id="60" creationId="{845442DF-4748-CF92-0BE3-A400D0C8BFEA}"/>
          </ac:picMkLst>
        </pc:picChg>
        <pc:picChg chg="mod">
          <ac:chgData name="Francesco Serafini" userId="2491bc55-af7c-4fa9-b3c1-ebaeaf584a96" providerId="ADAL" clId="{CF62DBBC-7D1F-174B-9531-7ADB6D93A3D9}" dt="2023-12-02T17:40:20.795" v="1607"/>
          <ac:picMkLst>
            <pc:docMk/>
            <pc:sldMk cId="1604240037" sldId="345"/>
            <ac:picMk id="68" creationId="{21DD3C83-AA34-2CA9-826C-3DADABACF511}"/>
          </ac:picMkLst>
        </pc:picChg>
        <pc:picChg chg="add mod">
          <ac:chgData name="Francesco Serafini" userId="2491bc55-af7c-4fa9-b3c1-ebaeaf584a96" providerId="ADAL" clId="{CF62DBBC-7D1F-174B-9531-7ADB6D93A3D9}" dt="2023-12-02T17:40:32.658" v="1609"/>
          <ac:picMkLst>
            <pc:docMk/>
            <pc:sldMk cId="1604240037" sldId="345"/>
            <ac:picMk id="70" creationId="{542AC9DE-700D-B99A-5109-C1C1DAB7168E}"/>
          </ac:picMkLst>
        </pc:picChg>
        <pc:picChg chg="mod">
          <ac:chgData name="Francesco Serafini" userId="2491bc55-af7c-4fa9-b3c1-ebaeaf584a96" providerId="ADAL" clId="{CF62DBBC-7D1F-174B-9531-7ADB6D93A3D9}" dt="2023-12-02T17:44:28.951" v="1735"/>
          <ac:picMkLst>
            <pc:docMk/>
            <pc:sldMk cId="1604240037" sldId="345"/>
            <ac:picMk id="72" creationId="{9A026395-1109-0AEA-D2B2-608BFCE8FF34}"/>
          </ac:picMkLst>
        </pc:picChg>
        <pc:cxnChg chg="del mod">
          <ac:chgData name="Francesco Serafini" userId="2491bc55-af7c-4fa9-b3c1-ebaeaf584a96" providerId="ADAL" clId="{CF62DBBC-7D1F-174B-9531-7ADB6D93A3D9}" dt="2023-12-02T16:57:03.002" v="1123" actId="478"/>
          <ac:cxnSpMkLst>
            <pc:docMk/>
            <pc:sldMk cId="1604240037" sldId="345"/>
            <ac:cxnSpMk id="4" creationId="{E698FA53-86C3-C364-E20D-F94F19BD895A}"/>
          </ac:cxnSpMkLst>
        </pc:cxnChg>
        <pc:cxnChg chg="del mod">
          <ac:chgData name="Francesco Serafini" userId="2491bc55-af7c-4fa9-b3c1-ebaeaf584a96" providerId="ADAL" clId="{CF62DBBC-7D1F-174B-9531-7ADB6D93A3D9}" dt="2023-12-02T16:57:03.002" v="1123" actId="478"/>
          <ac:cxnSpMkLst>
            <pc:docMk/>
            <pc:sldMk cId="1604240037" sldId="345"/>
            <ac:cxnSpMk id="15" creationId="{FD5CD663-F64F-B7DC-01F1-7AE67BC09570}"/>
          </ac:cxnSpMkLst>
        </pc:cxnChg>
        <pc:cxnChg chg="add mod">
          <ac:chgData name="Francesco Serafini" userId="2491bc55-af7c-4fa9-b3c1-ebaeaf584a96" providerId="ADAL" clId="{CF62DBBC-7D1F-174B-9531-7ADB6D93A3D9}" dt="2023-12-02T16:39:04.784" v="873" actId="167"/>
          <ac:cxnSpMkLst>
            <pc:docMk/>
            <pc:sldMk cId="1604240037" sldId="345"/>
            <ac:cxnSpMk id="17" creationId="{66652586-75B1-6EF3-6EB8-06A2C0462EA0}"/>
          </ac:cxnSpMkLst>
        </pc:cxnChg>
        <pc:cxnChg chg="mod">
          <ac:chgData name="Francesco Serafini" userId="2491bc55-af7c-4fa9-b3c1-ebaeaf584a96" providerId="ADAL" clId="{CF62DBBC-7D1F-174B-9531-7ADB6D93A3D9}" dt="2023-12-02T16:37:09.743" v="816" actId="14100"/>
          <ac:cxnSpMkLst>
            <pc:docMk/>
            <pc:sldMk cId="1604240037" sldId="345"/>
            <ac:cxnSpMk id="21" creationId="{A5E61F2D-B3BD-9BFB-599A-7B64DC27DFF1}"/>
          </ac:cxnSpMkLst>
        </pc:cxnChg>
        <pc:cxnChg chg="mod">
          <ac:chgData name="Francesco Serafini" userId="2491bc55-af7c-4fa9-b3c1-ebaeaf584a96" providerId="ADAL" clId="{CF62DBBC-7D1F-174B-9531-7ADB6D93A3D9}" dt="2023-12-02T16:39:30.154" v="876" actId="14100"/>
          <ac:cxnSpMkLst>
            <pc:docMk/>
            <pc:sldMk cId="1604240037" sldId="345"/>
            <ac:cxnSpMk id="24" creationId="{25702382-89F9-DE35-FC4F-659C2F0DD384}"/>
          </ac:cxnSpMkLst>
        </pc:cxnChg>
      </pc:sldChg>
      <pc:sldChg chg="addSp delSp modSp add mod modTransition modAnim">
        <pc:chgData name="Francesco Serafini" userId="2491bc55-af7c-4fa9-b3c1-ebaeaf584a96" providerId="ADAL" clId="{CF62DBBC-7D1F-174B-9531-7ADB6D93A3D9}" dt="2023-12-03T10:24:50.504" v="5877" actId="1036"/>
        <pc:sldMkLst>
          <pc:docMk/>
          <pc:sldMk cId="659618071" sldId="346"/>
        </pc:sldMkLst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2" creationId="{27795232-9730-A9F5-B1E8-E4187557678E}"/>
          </ac:spMkLst>
        </pc:spChg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6" creationId="{18ABE8AC-AE58-4B72-3558-5682FECADA8A}"/>
          </ac:spMkLst>
        </pc:spChg>
        <pc:spChg chg="mod">
          <ac:chgData name="Francesco Serafini" userId="2491bc55-af7c-4fa9-b3c1-ebaeaf584a96" providerId="ADAL" clId="{CF62DBBC-7D1F-174B-9531-7ADB6D93A3D9}" dt="2023-12-02T17:40:48.052" v="1611"/>
          <ac:spMkLst>
            <pc:docMk/>
            <pc:sldMk cId="659618071" sldId="346"/>
            <ac:spMk id="14" creationId="{5AFB479A-C749-782B-020C-CC907A3AFCE2}"/>
          </ac:spMkLst>
        </pc:spChg>
        <pc:spChg chg="mod">
          <ac:chgData name="Francesco Serafini" userId="2491bc55-af7c-4fa9-b3c1-ebaeaf584a96" providerId="ADAL" clId="{CF62DBBC-7D1F-174B-9531-7ADB6D93A3D9}" dt="2023-12-02T17:44:58.249" v="1740"/>
          <ac:spMkLst>
            <pc:docMk/>
            <pc:sldMk cId="659618071" sldId="346"/>
            <ac:spMk id="22" creationId="{CD2BA697-1823-2A92-10F6-342CEA534C64}"/>
          </ac:spMkLst>
        </pc:spChg>
        <pc:spChg chg="mod">
          <ac:chgData name="Francesco Serafini" userId="2491bc55-af7c-4fa9-b3c1-ebaeaf584a96" providerId="ADAL" clId="{CF62DBBC-7D1F-174B-9531-7ADB6D93A3D9}" dt="2023-12-03T09:32:25.566" v="5210" actId="790"/>
          <ac:spMkLst>
            <pc:docMk/>
            <pc:sldMk cId="659618071" sldId="346"/>
            <ac:spMk id="29" creationId="{D1801E3A-2C4D-2FE9-5F43-868E66CA4F8B}"/>
          </ac:spMkLst>
        </pc:spChg>
        <pc:spChg chg="mod">
          <ac:chgData name="Francesco Serafini" userId="2491bc55-af7c-4fa9-b3c1-ebaeaf584a96" providerId="ADAL" clId="{CF62DBBC-7D1F-174B-9531-7ADB6D93A3D9}" dt="2023-12-03T10:24:46.111" v="5864" actId="14100"/>
          <ac:spMkLst>
            <pc:docMk/>
            <pc:sldMk cId="659618071" sldId="346"/>
            <ac:spMk id="30" creationId="{32804E46-8840-D8CA-E000-7F2E211C82A3}"/>
          </ac:spMkLst>
        </pc:spChg>
        <pc:spChg chg="mod">
          <ac:chgData name="Francesco Serafini" userId="2491bc55-af7c-4fa9-b3c1-ebaeaf584a96" providerId="ADAL" clId="{CF62DBBC-7D1F-174B-9531-7ADB6D93A3D9}" dt="2023-12-03T10:24:46.111" v="5864" actId="14100"/>
          <ac:spMkLst>
            <pc:docMk/>
            <pc:sldMk cId="659618071" sldId="346"/>
            <ac:spMk id="32" creationId="{983A6A12-CBCA-2FE4-CE8C-4BFE232387E0}"/>
          </ac:spMkLst>
        </pc:spChg>
        <pc:spChg chg="mod">
          <ac:chgData name="Francesco Serafini" userId="2491bc55-af7c-4fa9-b3c1-ebaeaf584a96" providerId="ADAL" clId="{CF62DBBC-7D1F-174B-9531-7ADB6D93A3D9}" dt="2023-12-03T10:24:46.111" v="5864" actId="14100"/>
          <ac:spMkLst>
            <pc:docMk/>
            <pc:sldMk cId="659618071" sldId="346"/>
            <ac:spMk id="33" creationId="{FE659BF7-6649-99B7-F61E-1D89C736DA27}"/>
          </ac:spMkLst>
        </pc:spChg>
        <pc:spChg chg="mod">
          <ac:chgData name="Francesco Serafini" userId="2491bc55-af7c-4fa9-b3c1-ebaeaf584a96" providerId="ADAL" clId="{CF62DBBC-7D1F-174B-9531-7ADB6D93A3D9}" dt="2023-12-03T09:32:28.734" v="5211" actId="790"/>
          <ac:spMkLst>
            <pc:docMk/>
            <pc:sldMk cId="659618071" sldId="346"/>
            <ac:spMk id="38" creationId="{4449FB87-14CC-1766-8B80-A2FA8117E7E9}"/>
          </ac:spMkLst>
        </pc:spChg>
        <pc:spChg chg="mod">
          <ac:chgData name="Francesco Serafini" userId="2491bc55-af7c-4fa9-b3c1-ebaeaf584a96" providerId="ADAL" clId="{CF62DBBC-7D1F-174B-9531-7ADB6D93A3D9}" dt="2023-12-03T09:32:32.753" v="5212" actId="790"/>
          <ac:spMkLst>
            <pc:docMk/>
            <pc:sldMk cId="659618071" sldId="346"/>
            <ac:spMk id="52" creationId="{4BD359B2-4615-92C6-5441-06EF7586376B}"/>
          </ac:spMkLst>
        </pc:spChg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63" creationId="{E8844C07-BF90-F455-43AD-52E6A7B30967}"/>
          </ac:spMkLst>
        </pc:spChg>
        <pc:spChg chg="mod">
          <ac:chgData name="Francesco Serafini" userId="2491bc55-af7c-4fa9-b3c1-ebaeaf584a96" providerId="ADAL" clId="{CF62DBBC-7D1F-174B-9531-7ADB6D93A3D9}" dt="2023-12-03T10:24:50.504" v="5877" actId="1036"/>
          <ac:spMkLst>
            <pc:docMk/>
            <pc:sldMk cId="659618071" sldId="346"/>
            <ac:spMk id="66" creationId="{7E4686B2-12FC-46AC-CFF5-2CB82753B53C}"/>
          </ac:spMkLst>
        </pc:spChg>
        <pc:grpChg chg="mod">
          <ac:chgData name="Francesco Serafini" userId="2491bc55-af7c-4fa9-b3c1-ebaeaf584a96" providerId="ADAL" clId="{CF62DBBC-7D1F-174B-9531-7ADB6D93A3D9}" dt="2023-12-03T10:24:39.426" v="5863" actId="14100"/>
          <ac:grpSpMkLst>
            <pc:docMk/>
            <pc:sldMk cId="659618071" sldId="346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CF62DBBC-7D1F-174B-9531-7ADB6D93A3D9}" dt="2023-12-02T17:45:00.036" v="1741" actId="478"/>
          <ac:grpSpMkLst>
            <pc:docMk/>
            <pc:sldMk cId="659618071" sldId="346"/>
            <ac:grpSpMk id="11" creationId="{BFA1B354-238B-C2F2-981A-D0466C732E41}"/>
          </ac:grpSpMkLst>
        </pc:grpChg>
        <pc:grpChg chg="add mod">
          <ac:chgData name="Francesco Serafini" userId="2491bc55-af7c-4fa9-b3c1-ebaeaf584a96" providerId="ADAL" clId="{CF62DBBC-7D1F-174B-9531-7ADB6D93A3D9}" dt="2023-12-02T17:44:58.249" v="1740"/>
          <ac:grpSpMkLst>
            <pc:docMk/>
            <pc:sldMk cId="659618071" sldId="346"/>
            <ac:grpSpMk id="16" creationId="{A161AC3A-A103-3A4A-7F4A-B0A356E41315}"/>
          </ac:grpSpMkLst>
        </pc:grpChg>
        <pc:picChg chg="add mod">
          <ac:chgData name="Francesco Serafini" userId="2491bc55-af7c-4fa9-b3c1-ebaeaf584a96" providerId="ADAL" clId="{CF62DBBC-7D1F-174B-9531-7ADB6D93A3D9}" dt="2023-12-02T17:40:29.190" v="1608"/>
          <ac:picMkLst>
            <pc:docMk/>
            <pc:sldMk cId="659618071" sldId="346"/>
            <ac:picMk id="5" creationId="{D5C5ECD7-F4FA-326C-0127-FD71387E96B3}"/>
          </ac:picMkLst>
        </pc:picChg>
        <pc:picChg chg="mod">
          <ac:chgData name="Francesco Serafini" userId="2491bc55-af7c-4fa9-b3c1-ebaeaf584a96" providerId="ADAL" clId="{CF62DBBC-7D1F-174B-9531-7ADB6D93A3D9}" dt="2023-12-02T17:40:48.052" v="1611"/>
          <ac:picMkLst>
            <pc:docMk/>
            <pc:sldMk cId="659618071" sldId="346"/>
            <ac:picMk id="13" creationId="{7664589F-6D3F-0110-43F7-35E3192E810C}"/>
          </ac:picMkLst>
        </pc:picChg>
        <pc:picChg chg="mod">
          <ac:chgData name="Francesco Serafini" userId="2491bc55-af7c-4fa9-b3c1-ebaeaf584a96" providerId="ADAL" clId="{CF62DBBC-7D1F-174B-9531-7ADB6D93A3D9}" dt="2023-12-02T17:44:58.249" v="1740"/>
          <ac:picMkLst>
            <pc:docMk/>
            <pc:sldMk cId="659618071" sldId="346"/>
            <ac:picMk id="19" creationId="{3163063E-5FBB-9426-35D5-27F86672A217}"/>
          </ac:picMkLst>
        </pc:picChg>
        <pc:picChg chg="del">
          <ac:chgData name="Francesco Serafini" userId="2491bc55-af7c-4fa9-b3c1-ebaeaf584a96" providerId="ADAL" clId="{CF62DBBC-7D1F-174B-9531-7ADB6D93A3D9}" dt="2023-12-02T17:40:50.594" v="1612" actId="478"/>
          <ac:picMkLst>
            <pc:docMk/>
            <pc:sldMk cId="659618071" sldId="346"/>
            <ac:picMk id="34" creationId="{5F065D24-B638-4BCC-A208-E0DE8BC8D630}"/>
          </ac:picMkLst>
        </pc:picChg>
        <pc:cxnChg chg="mod">
          <ac:chgData name="Francesco Serafini" userId="2491bc55-af7c-4fa9-b3c1-ebaeaf584a96" providerId="ADAL" clId="{CF62DBBC-7D1F-174B-9531-7ADB6D93A3D9}" dt="2023-12-03T10:24:50.504" v="5877" actId="1036"/>
          <ac:cxnSpMkLst>
            <pc:docMk/>
            <pc:sldMk cId="659618071" sldId="346"/>
            <ac:cxnSpMk id="4" creationId="{E698FA53-86C3-C364-E20D-F94F19BD895A}"/>
          </ac:cxnSpMkLst>
        </pc:cxnChg>
        <pc:cxnChg chg="mod">
          <ac:chgData name="Francesco Serafini" userId="2491bc55-af7c-4fa9-b3c1-ebaeaf584a96" providerId="ADAL" clId="{CF62DBBC-7D1F-174B-9531-7ADB6D93A3D9}" dt="2023-12-03T10:24:50.504" v="5877" actId="1036"/>
          <ac:cxnSpMkLst>
            <pc:docMk/>
            <pc:sldMk cId="659618071" sldId="346"/>
            <ac:cxnSpMk id="15" creationId="{FD5CD663-F64F-B7DC-01F1-7AE67BC09570}"/>
          </ac:cxnSpMkLst>
        </pc:cxnChg>
      </pc:sldChg>
      <pc:sldChg chg="addSp delSp modSp add mod modTransition modShow">
        <pc:chgData name="Francesco Serafini" userId="2491bc55-af7c-4fa9-b3c1-ebaeaf584a96" providerId="ADAL" clId="{CF62DBBC-7D1F-174B-9531-7ADB6D93A3D9}" dt="2023-12-02T23:56:04.670" v="5054"/>
        <pc:sldMkLst>
          <pc:docMk/>
          <pc:sldMk cId="2614195984" sldId="347"/>
        </pc:sldMkLst>
        <pc:spChg chg="del">
          <ac:chgData name="Francesco Serafini" userId="2491bc55-af7c-4fa9-b3c1-ebaeaf584a96" providerId="ADAL" clId="{CF62DBBC-7D1F-174B-9531-7ADB6D93A3D9}" dt="2023-12-02T17:38:18.365" v="1589" actId="478"/>
          <ac:spMkLst>
            <pc:docMk/>
            <pc:sldMk cId="2614195984" sldId="347"/>
            <ac:spMk id="2" creationId="{3C253876-21CA-C6E7-C701-0A33A6E2D63E}"/>
          </ac:spMkLst>
        </pc:spChg>
        <pc:spChg chg="del">
          <ac:chgData name="Francesco Serafini" userId="2491bc55-af7c-4fa9-b3c1-ebaeaf584a96" providerId="ADAL" clId="{CF62DBBC-7D1F-174B-9531-7ADB6D93A3D9}" dt="2023-12-02T17:38:18.365" v="1589" actId="478"/>
          <ac:spMkLst>
            <pc:docMk/>
            <pc:sldMk cId="2614195984" sldId="347"/>
            <ac:spMk id="5" creationId="{13BC7993-342C-94C5-2BCE-9DA1BE143C11}"/>
          </ac:spMkLst>
        </pc:spChg>
        <pc:spChg chg="del">
          <ac:chgData name="Francesco Serafini" userId="2491bc55-af7c-4fa9-b3c1-ebaeaf584a96" providerId="ADAL" clId="{CF62DBBC-7D1F-174B-9531-7ADB6D93A3D9}" dt="2023-12-02T17:38:18.365" v="1589" actId="478"/>
          <ac:spMkLst>
            <pc:docMk/>
            <pc:sldMk cId="2614195984" sldId="347"/>
            <ac:spMk id="7" creationId="{BAFB0582-7453-3A90-7522-F17C9196ADE3}"/>
          </ac:spMkLst>
        </pc:spChg>
        <pc:spChg chg="del">
          <ac:chgData name="Francesco Serafini" userId="2491bc55-af7c-4fa9-b3c1-ebaeaf584a96" providerId="ADAL" clId="{CF62DBBC-7D1F-174B-9531-7ADB6D93A3D9}" dt="2023-12-02T17:38:16.093" v="1588" actId="478"/>
          <ac:spMkLst>
            <pc:docMk/>
            <pc:sldMk cId="2614195984" sldId="347"/>
            <ac:spMk id="9" creationId="{0154AC92-DC80-4A3D-2F32-64AF5856EB96}"/>
          </ac:spMkLst>
        </pc:spChg>
        <pc:spChg chg="add del mod">
          <ac:chgData name="Francesco Serafini" userId="2491bc55-af7c-4fa9-b3c1-ebaeaf584a96" providerId="ADAL" clId="{CF62DBBC-7D1F-174B-9531-7ADB6D93A3D9}" dt="2023-12-02T17:52:22.759" v="1887" actId="478"/>
          <ac:spMkLst>
            <pc:docMk/>
            <pc:sldMk cId="2614195984" sldId="347"/>
            <ac:spMk id="12" creationId="{6E8E18D8-90B8-DBEF-0F46-5219B0A9EC55}"/>
          </ac:spMkLst>
        </pc:spChg>
        <pc:spChg chg="add del mod">
          <ac:chgData name="Francesco Serafini" userId="2491bc55-af7c-4fa9-b3c1-ebaeaf584a96" providerId="ADAL" clId="{CF62DBBC-7D1F-174B-9531-7ADB6D93A3D9}" dt="2023-12-02T17:52:22.061" v="1886" actId="478"/>
          <ac:spMkLst>
            <pc:docMk/>
            <pc:sldMk cId="2614195984" sldId="347"/>
            <ac:spMk id="13" creationId="{479C2BBA-F835-B0A9-B5D2-D1420CE91CD7}"/>
          </ac:spMkLst>
        </pc:spChg>
        <pc:spChg chg="add del mod">
          <ac:chgData name="Francesco Serafini" userId="2491bc55-af7c-4fa9-b3c1-ebaeaf584a96" providerId="ADAL" clId="{CF62DBBC-7D1F-174B-9531-7ADB6D93A3D9}" dt="2023-12-02T17:52:20.441" v="1884" actId="478"/>
          <ac:spMkLst>
            <pc:docMk/>
            <pc:sldMk cId="2614195984" sldId="347"/>
            <ac:spMk id="14" creationId="{19C975B1-4274-796C-46F5-76D58913B384}"/>
          </ac:spMkLst>
        </pc:spChg>
        <pc:spChg chg="mod">
          <ac:chgData name="Francesco Serafini" userId="2491bc55-af7c-4fa9-b3c1-ebaeaf584a96" providerId="ADAL" clId="{CF62DBBC-7D1F-174B-9531-7ADB6D93A3D9}" dt="2023-12-02T17:53:10.775" v="1942" actId="20577"/>
          <ac:spMkLst>
            <pc:docMk/>
            <pc:sldMk cId="2614195984" sldId="347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2T17:52:39.498" v="1902" actId="403"/>
          <ac:spMkLst>
            <pc:docMk/>
            <pc:sldMk cId="2614195984" sldId="347"/>
            <ac:spMk id="29" creationId="{99E5F978-DEA6-FE5E-C23B-F427D5A2A97B}"/>
          </ac:spMkLst>
        </pc:spChg>
        <pc:spChg chg="mod topLvl">
          <ac:chgData name="Francesco Serafini" userId="2491bc55-af7c-4fa9-b3c1-ebaeaf584a96" providerId="ADAL" clId="{CF62DBBC-7D1F-174B-9531-7ADB6D93A3D9}" dt="2023-12-02T17:37:51.707" v="1581" actId="478"/>
          <ac:spMkLst>
            <pc:docMk/>
            <pc:sldMk cId="2614195984" sldId="347"/>
            <ac:spMk id="34" creationId="{C7CC7E3E-9699-A1EA-0155-B7D9389FBFE8}"/>
          </ac:spMkLst>
        </pc:spChg>
        <pc:spChg chg="add del mod topLvl">
          <ac:chgData name="Francesco Serafini" userId="2491bc55-af7c-4fa9-b3c1-ebaeaf584a96" providerId="ADAL" clId="{CF62DBBC-7D1F-174B-9531-7ADB6D93A3D9}" dt="2023-12-02T17:37:51.707" v="1581" actId="478"/>
          <ac:spMkLst>
            <pc:docMk/>
            <pc:sldMk cId="2614195984" sldId="347"/>
            <ac:spMk id="35" creationId="{C5379306-DAAE-E523-1D02-1EE319347D19}"/>
          </ac:spMkLst>
        </pc:spChg>
        <pc:spChg chg="mod">
          <ac:chgData name="Francesco Serafini" userId="2491bc55-af7c-4fa9-b3c1-ebaeaf584a96" providerId="ADAL" clId="{CF62DBBC-7D1F-174B-9531-7ADB6D93A3D9}" dt="2023-12-02T17:37:43.546" v="1575" actId="6549"/>
          <ac:spMkLst>
            <pc:docMk/>
            <pc:sldMk cId="2614195984" sldId="347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62DBBC-7D1F-174B-9531-7ADB6D93A3D9}" dt="2023-12-02T17:38:00.399" v="1584" actId="6549"/>
          <ac:spMkLst>
            <pc:docMk/>
            <pc:sldMk cId="2614195984" sldId="347"/>
            <ac:spMk id="37" creationId="{7902F60A-F4B9-2704-A8DA-82FEE69527E9}"/>
          </ac:spMkLst>
        </pc:spChg>
        <pc:spChg chg="mod">
          <ac:chgData name="Francesco Serafini" userId="2491bc55-af7c-4fa9-b3c1-ebaeaf584a96" providerId="ADAL" clId="{CF62DBBC-7D1F-174B-9531-7ADB6D93A3D9}" dt="2023-12-02T17:37:41.915" v="1573" actId="6549"/>
          <ac:spMkLst>
            <pc:docMk/>
            <pc:sldMk cId="2614195984" sldId="347"/>
            <ac:spMk id="38" creationId="{7903C807-0A45-E96D-A8F4-53147DD05FD3}"/>
          </ac:spMkLst>
        </pc:spChg>
        <pc:spChg chg="mod">
          <ac:chgData name="Francesco Serafini" userId="2491bc55-af7c-4fa9-b3c1-ebaeaf584a96" providerId="ADAL" clId="{CF62DBBC-7D1F-174B-9531-7ADB6D93A3D9}" dt="2023-12-02T17:37:47.328" v="1576" actId="6549"/>
          <ac:spMkLst>
            <pc:docMk/>
            <pc:sldMk cId="2614195984" sldId="347"/>
            <ac:spMk id="39" creationId="{380DAF9A-F4A8-09AE-9301-820EF2EAD1C1}"/>
          </ac:spMkLst>
        </pc:spChg>
        <pc:spChg chg="del mod">
          <ac:chgData name="Francesco Serafini" userId="2491bc55-af7c-4fa9-b3c1-ebaeaf584a96" providerId="ADAL" clId="{CF62DBBC-7D1F-174B-9531-7ADB6D93A3D9}" dt="2023-12-02T17:52:14.748" v="1882" actId="478"/>
          <ac:spMkLst>
            <pc:docMk/>
            <pc:sldMk cId="2614195984" sldId="347"/>
            <ac:spMk id="45" creationId="{890218A0-E994-8D1B-1B69-4B09C37C39BA}"/>
          </ac:spMkLst>
        </pc:spChg>
        <pc:grpChg chg="add del">
          <ac:chgData name="Francesco Serafini" userId="2491bc55-af7c-4fa9-b3c1-ebaeaf584a96" providerId="ADAL" clId="{CF62DBBC-7D1F-174B-9531-7ADB6D93A3D9}" dt="2023-12-02T17:52:21.228" v="1885" actId="478"/>
          <ac:grpSpMkLst>
            <pc:docMk/>
            <pc:sldMk cId="2614195984" sldId="347"/>
            <ac:grpSpMk id="40" creationId="{375A8C2E-D982-C862-7884-E659037D21B5}"/>
          </ac:grpSpMkLst>
        </pc:grpChg>
        <pc:grpChg chg="add del">
          <ac:chgData name="Francesco Serafini" userId="2491bc55-af7c-4fa9-b3c1-ebaeaf584a96" providerId="ADAL" clId="{CF62DBBC-7D1F-174B-9531-7ADB6D93A3D9}" dt="2023-12-02T17:52:23.636" v="1888" actId="478"/>
          <ac:grpSpMkLst>
            <pc:docMk/>
            <pc:sldMk cId="2614195984" sldId="347"/>
            <ac:grpSpMk id="41" creationId="{4ADB4D9F-73A4-38A6-F982-B3CDF1EFC5CA}"/>
          </ac:grpSpMkLst>
        </pc:grpChg>
        <pc:grpChg chg="add del">
          <ac:chgData name="Francesco Serafini" userId="2491bc55-af7c-4fa9-b3c1-ebaeaf584a96" providerId="ADAL" clId="{CF62DBBC-7D1F-174B-9531-7ADB6D93A3D9}" dt="2023-12-02T17:52:19.355" v="1883" actId="478"/>
          <ac:grpSpMkLst>
            <pc:docMk/>
            <pc:sldMk cId="2614195984" sldId="347"/>
            <ac:grpSpMk id="42" creationId="{1551B8AF-1751-F4F3-9239-FF763588D7EE}"/>
          </ac:grpSpMkLst>
        </pc:grpChg>
        <pc:grpChg chg="add del mod">
          <ac:chgData name="Francesco Serafini" userId="2491bc55-af7c-4fa9-b3c1-ebaeaf584a96" providerId="ADAL" clId="{CF62DBBC-7D1F-174B-9531-7ADB6D93A3D9}" dt="2023-12-02T17:52:27.619" v="1889" actId="14100"/>
          <ac:grpSpMkLst>
            <pc:docMk/>
            <pc:sldMk cId="2614195984" sldId="347"/>
            <ac:grpSpMk id="43" creationId="{7ECC2298-66A0-9DD5-278B-C5E20B85AD2C}"/>
          </ac:grpSpMkLst>
        </pc:grpChg>
        <pc:picChg chg="add mod">
          <ac:chgData name="Francesco Serafini" userId="2491bc55-af7c-4fa9-b3c1-ebaeaf584a96" providerId="ADAL" clId="{CF62DBBC-7D1F-174B-9531-7ADB6D93A3D9}" dt="2023-12-02T23:56:04.670" v="5054"/>
          <ac:picMkLst>
            <pc:docMk/>
            <pc:sldMk cId="2614195984" sldId="347"/>
            <ac:picMk id="2" creationId="{E4195462-B97A-1366-42CB-2E6C54A23625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4" creationId="{1BC264BD-5620-13F8-C80E-514A3FF8F234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6" creationId="{E9E2F958-4ABF-2137-5EF6-0EDF91ABD6E9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8" creationId="{32DE1B64-A614-F874-8D95-D11DCCD88760}"/>
          </ac:picMkLst>
        </pc:picChg>
        <pc:picChg chg="del">
          <ac:chgData name="Francesco Serafini" userId="2491bc55-af7c-4fa9-b3c1-ebaeaf584a96" providerId="ADAL" clId="{CF62DBBC-7D1F-174B-9531-7ADB6D93A3D9}" dt="2023-12-02T17:37:39.377" v="1571" actId="478"/>
          <ac:picMkLst>
            <pc:docMk/>
            <pc:sldMk cId="2614195984" sldId="347"/>
            <ac:picMk id="10" creationId="{E7B3AB05-3CE4-7FE5-98F8-AEAD21F6C23D}"/>
          </ac:picMkLst>
        </pc:picChg>
        <pc:picChg chg="del">
          <ac:chgData name="Francesco Serafini" userId="2491bc55-af7c-4fa9-b3c1-ebaeaf584a96" providerId="ADAL" clId="{CF62DBBC-7D1F-174B-9531-7ADB6D93A3D9}" dt="2023-12-02T17:37:56.923" v="1582" actId="478"/>
          <ac:picMkLst>
            <pc:docMk/>
            <pc:sldMk cId="2614195984" sldId="347"/>
            <ac:picMk id="11" creationId="{899B3EEF-F8D2-408C-AD0C-ED8DFEC94B4E}"/>
          </ac:picMkLst>
        </pc:picChg>
        <pc:picChg chg="del">
          <ac:chgData name="Francesco Serafini" userId="2491bc55-af7c-4fa9-b3c1-ebaeaf584a96" providerId="ADAL" clId="{CF62DBBC-7D1F-174B-9531-7ADB6D93A3D9}" dt="2023-12-02T17:37:47.933" v="1577" actId="478"/>
          <ac:picMkLst>
            <pc:docMk/>
            <pc:sldMk cId="2614195984" sldId="347"/>
            <ac:picMk id="15" creationId="{229EBDB1-4224-8EEF-D495-F541DC073905}"/>
          </ac:picMkLst>
        </pc:picChg>
        <pc:picChg chg="del">
          <ac:chgData name="Francesco Serafini" userId="2491bc55-af7c-4fa9-b3c1-ebaeaf584a96" providerId="ADAL" clId="{CF62DBBC-7D1F-174B-9531-7ADB6D93A3D9}" dt="2023-12-02T17:37:58.047" v="1583" actId="478"/>
          <ac:picMkLst>
            <pc:docMk/>
            <pc:sldMk cId="2614195984" sldId="347"/>
            <ac:picMk id="16" creationId="{F19165A7-E9ED-0BD5-3036-FD7D0BD31278}"/>
          </ac:picMkLst>
        </pc:picChg>
      </pc:sldChg>
      <pc:sldChg chg="addSp delSp modSp add del mod">
        <pc:chgData name="Francesco Serafini" userId="2491bc55-af7c-4fa9-b3c1-ebaeaf584a96" providerId="ADAL" clId="{CF62DBBC-7D1F-174B-9531-7ADB6D93A3D9}" dt="2023-12-02T17:54:31.220" v="1976" actId="2696"/>
        <pc:sldMkLst>
          <pc:docMk/>
          <pc:sldMk cId="874398010" sldId="348"/>
        </pc:sldMkLst>
        <pc:spChg chg="del">
          <ac:chgData name="Francesco Serafini" userId="2491bc55-af7c-4fa9-b3c1-ebaeaf584a96" providerId="ADAL" clId="{CF62DBBC-7D1F-174B-9531-7ADB6D93A3D9}" dt="2023-12-02T17:49:28.473" v="1811" actId="478"/>
          <ac:spMkLst>
            <pc:docMk/>
            <pc:sldMk cId="874398010" sldId="348"/>
            <ac:spMk id="2" creationId="{3C253876-21CA-C6E7-C701-0A33A6E2D63E}"/>
          </ac:spMkLst>
        </pc:spChg>
        <pc:spChg chg="add mod">
          <ac:chgData name="Francesco Serafini" userId="2491bc55-af7c-4fa9-b3c1-ebaeaf584a96" providerId="ADAL" clId="{CF62DBBC-7D1F-174B-9531-7ADB6D93A3D9}" dt="2023-12-02T17:50:58.208" v="1836" actId="14100"/>
          <ac:spMkLst>
            <pc:docMk/>
            <pc:sldMk cId="874398010" sldId="348"/>
            <ac:spMk id="3" creationId="{E94B55AD-68B3-05D2-3FC1-FA1C53FD2E05}"/>
          </ac:spMkLst>
        </pc:spChg>
        <pc:spChg chg="del">
          <ac:chgData name="Francesco Serafini" userId="2491bc55-af7c-4fa9-b3c1-ebaeaf584a96" providerId="ADAL" clId="{CF62DBBC-7D1F-174B-9531-7ADB6D93A3D9}" dt="2023-12-02T17:49:39.890" v="1817" actId="478"/>
          <ac:spMkLst>
            <pc:docMk/>
            <pc:sldMk cId="874398010" sldId="348"/>
            <ac:spMk id="5" creationId="{13BC7993-342C-94C5-2BCE-9DA1BE143C11}"/>
          </ac:spMkLst>
        </pc:spChg>
        <pc:spChg chg="del">
          <ac:chgData name="Francesco Serafini" userId="2491bc55-af7c-4fa9-b3c1-ebaeaf584a96" providerId="ADAL" clId="{CF62DBBC-7D1F-174B-9531-7ADB6D93A3D9}" dt="2023-12-02T17:49:38.200" v="1816" actId="478"/>
          <ac:spMkLst>
            <pc:docMk/>
            <pc:sldMk cId="874398010" sldId="348"/>
            <ac:spMk id="7" creationId="{BAFB0582-7453-3A90-7522-F17C9196ADE3}"/>
          </ac:spMkLst>
        </pc:spChg>
        <pc:spChg chg="del">
          <ac:chgData name="Francesco Serafini" userId="2491bc55-af7c-4fa9-b3c1-ebaeaf584a96" providerId="ADAL" clId="{CF62DBBC-7D1F-174B-9531-7ADB6D93A3D9}" dt="2023-12-02T17:49:36.423" v="1815" actId="478"/>
          <ac:spMkLst>
            <pc:docMk/>
            <pc:sldMk cId="874398010" sldId="348"/>
            <ac:spMk id="9" creationId="{0154AC92-DC80-4A3D-2F32-64AF5856EB96}"/>
          </ac:spMkLst>
        </pc:spChg>
        <pc:spChg chg="add mod">
          <ac:chgData name="Francesco Serafini" userId="2491bc55-af7c-4fa9-b3c1-ebaeaf584a96" providerId="ADAL" clId="{CF62DBBC-7D1F-174B-9531-7ADB6D93A3D9}" dt="2023-12-02T17:50:47.460" v="1832" actId="14100"/>
          <ac:spMkLst>
            <pc:docMk/>
            <pc:sldMk cId="874398010" sldId="348"/>
            <ac:spMk id="17" creationId="{9D3A976D-7D27-8EC9-1C2D-CDB41A45666B}"/>
          </ac:spMkLst>
        </pc:spChg>
        <pc:spChg chg="mod">
          <ac:chgData name="Francesco Serafini" userId="2491bc55-af7c-4fa9-b3c1-ebaeaf584a96" providerId="ADAL" clId="{CF62DBBC-7D1F-174B-9531-7ADB6D93A3D9}" dt="2023-12-02T17:50:45.144" v="1831" actId="20577"/>
          <ac:spMkLst>
            <pc:docMk/>
            <pc:sldMk cId="874398010" sldId="348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2T17:50:52.779" v="1834" actId="6549"/>
          <ac:spMkLst>
            <pc:docMk/>
            <pc:sldMk cId="874398010" sldId="348"/>
            <ac:spMk id="34" creationId="{C7CC7E3E-9699-A1EA-0155-B7D9389FBFE8}"/>
          </ac:spMkLst>
        </pc:spChg>
        <pc:spChg chg="mod">
          <ac:chgData name="Francesco Serafini" userId="2491bc55-af7c-4fa9-b3c1-ebaeaf584a96" providerId="ADAL" clId="{CF62DBBC-7D1F-174B-9531-7ADB6D93A3D9}" dt="2023-12-02T17:50:54.691" v="1835" actId="6549"/>
          <ac:spMkLst>
            <pc:docMk/>
            <pc:sldMk cId="874398010" sldId="348"/>
            <ac:spMk id="36" creationId="{316D6E8D-FE1C-3F1D-0CF9-2DADDA596066}"/>
          </ac:spMkLst>
        </pc:spChg>
        <pc:spChg chg="mod">
          <ac:chgData name="Francesco Serafini" userId="2491bc55-af7c-4fa9-b3c1-ebaeaf584a96" providerId="ADAL" clId="{CF62DBBC-7D1F-174B-9531-7ADB6D93A3D9}" dt="2023-12-02T17:50:32.045" v="1829" actId="20577"/>
          <ac:spMkLst>
            <pc:docMk/>
            <pc:sldMk cId="874398010" sldId="348"/>
            <ac:spMk id="38" creationId="{7903C807-0A45-E96D-A8F4-53147DD05FD3}"/>
          </ac:spMkLst>
        </pc:spChg>
        <pc:picChg chg="del">
          <ac:chgData name="Francesco Serafini" userId="2491bc55-af7c-4fa9-b3c1-ebaeaf584a96" providerId="ADAL" clId="{CF62DBBC-7D1F-174B-9531-7ADB6D93A3D9}" dt="2023-12-02T17:49:42.138" v="1818" actId="478"/>
          <ac:picMkLst>
            <pc:docMk/>
            <pc:sldMk cId="874398010" sldId="348"/>
            <ac:picMk id="4" creationId="{1BC264BD-5620-13F8-C80E-514A3FF8F234}"/>
          </ac:picMkLst>
        </pc:picChg>
        <pc:picChg chg="del">
          <ac:chgData name="Francesco Serafini" userId="2491bc55-af7c-4fa9-b3c1-ebaeaf584a96" providerId="ADAL" clId="{CF62DBBC-7D1F-174B-9531-7ADB6D93A3D9}" dt="2023-12-02T17:49:30.145" v="1812" actId="478"/>
          <ac:picMkLst>
            <pc:docMk/>
            <pc:sldMk cId="874398010" sldId="348"/>
            <ac:picMk id="6" creationId="{E9E2F958-4ABF-2137-5EF6-0EDF91ABD6E9}"/>
          </ac:picMkLst>
        </pc:picChg>
        <pc:picChg chg="del">
          <ac:chgData name="Francesco Serafini" userId="2491bc55-af7c-4fa9-b3c1-ebaeaf584a96" providerId="ADAL" clId="{CF62DBBC-7D1F-174B-9531-7ADB6D93A3D9}" dt="2023-12-02T17:49:32.432" v="1813" actId="478"/>
          <ac:picMkLst>
            <pc:docMk/>
            <pc:sldMk cId="874398010" sldId="348"/>
            <ac:picMk id="8" creationId="{32DE1B64-A614-F874-8D95-D11DCCD88760}"/>
          </ac:picMkLst>
        </pc:picChg>
        <pc:picChg chg="del">
          <ac:chgData name="Francesco Serafini" userId="2491bc55-af7c-4fa9-b3c1-ebaeaf584a96" providerId="ADAL" clId="{CF62DBBC-7D1F-174B-9531-7ADB6D93A3D9}" dt="2023-12-02T17:49:33.589" v="1814" actId="478"/>
          <ac:picMkLst>
            <pc:docMk/>
            <pc:sldMk cId="874398010" sldId="348"/>
            <ac:picMk id="10" creationId="{E7B3AB05-3CE4-7FE5-98F8-AEAD21F6C23D}"/>
          </ac:picMkLst>
        </pc:picChg>
      </pc:sldChg>
      <pc:sldChg chg="add ord modTransition">
        <pc:chgData name="Francesco Serafini" userId="2491bc55-af7c-4fa9-b3c1-ebaeaf584a96" providerId="ADAL" clId="{CF62DBBC-7D1F-174B-9531-7ADB6D93A3D9}" dt="2023-12-02T23:54:34.733" v="5036"/>
        <pc:sldMkLst>
          <pc:docMk/>
          <pc:sldMk cId="1623147172" sldId="349"/>
        </pc:sldMkLst>
      </pc:sldChg>
      <pc:sldChg chg="addSp modSp add mod modTransition">
        <pc:chgData name="Francesco Serafini" userId="2491bc55-af7c-4fa9-b3c1-ebaeaf584a96" providerId="ADAL" clId="{CF62DBBC-7D1F-174B-9531-7ADB6D93A3D9}" dt="2023-12-02T23:56:13.139" v="5057" actId="1035"/>
        <pc:sldMkLst>
          <pc:docMk/>
          <pc:sldMk cId="1712675151" sldId="350"/>
        </pc:sldMkLst>
        <pc:spChg chg="mod">
          <ac:chgData name="Francesco Serafini" userId="2491bc55-af7c-4fa9-b3c1-ebaeaf584a96" providerId="ADAL" clId="{CF62DBBC-7D1F-174B-9531-7ADB6D93A3D9}" dt="2023-12-02T17:54:25.404" v="1975" actId="207"/>
          <ac:spMkLst>
            <pc:docMk/>
            <pc:sldMk cId="1712675151" sldId="350"/>
            <ac:spMk id="28" creationId="{4E295478-4053-40B7-0C64-FCF1B482D99A}"/>
          </ac:spMkLst>
        </pc:spChg>
        <pc:spChg chg="mod">
          <ac:chgData name="Francesco Serafini" userId="2491bc55-af7c-4fa9-b3c1-ebaeaf584a96" providerId="ADAL" clId="{CF62DBBC-7D1F-174B-9531-7ADB6D93A3D9}" dt="2023-12-02T18:00:40.428" v="2120" actId="20577"/>
          <ac:spMkLst>
            <pc:docMk/>
            <pc:sldMk cId="1712675151" sldId="350"/>
            <ac:spMk id="29" creationId="{99E5F978-DEA6-FE5E-C23B-F427D5A2A97B}"/>
          </ac:spMkLst>
        </pc:spChg>
        <pc:picChg chg="add mod">
          <ac:chgData name="Francesco Serafini" userId="2491bc55-af7c-4fa9-b3c1-ebaeaf584a96" providerId="ADAL" clId="{CF62DBBC-7D1F-174B-9531-7ADB6D93A3D9}" dt="2023-12-02T17:54:58.588" v="1978" actId="1076"/>
          <ac:picMkLst>
            <pc:docMk/>
            <pc:sldMk cId="1712675151" sldId="350"/>
            <ac:picMk id="2" creationId="{16CAE58A-46AD-B7BB-3AF3-0634BCE010AA}"/>
          </ac:picMkLst>
        </pc:picChg>
        <pc:picChg chg="add mod">
          <ac:chgData name="Francesco Serafini" userId="2491bc55-af7c-4fa9-b3c1-ebaeaf584a96" providerId="ADAL" clId="{CF62DBBC-7D1F-174B-9531-7ADB6D93A3D9}" dt="2023-12-02T23:56:13.139" v="5057" actId="1035"/>
          <ac:picMkLst>
            <pc:docMk/>
            <pc:sldMk cId="1712675151" sldId="350"/>
            <ac:picMk id="3" creationId="{98CAE329-30EF-B9C9-F9ED-510BF2B4E353}"/>
          </ac:picMkLst>
        </pc:picChg>
      </pc:sldChg>
      <pc:sldChg chg="addSp delSp modSp add mod modTransition">
        <pc:chgData name="Francesco Serafini" userId="2491bc55-af7c-4fa9-b3c1-ebaeaf584a96" providerId="ADAL" clId="{CF62DBBC-7D1F-174B-9531-7ADB6D93A3D9}" dt="2023-12-02T23:56:19.330" v="5058"/>
        <pc:sldMkLst>
          <pc:docMk/>
          <pc:sldMk cId="4154656770" sldId="351"/>
        </pc:sldMkLst>
        <pc:spChg chg="mod">
          <ac:chgData name="Francesco Serafini" userId="2491bc55-af7c-4fa9-b3c1-ebaeaf584a96" providerId="ADAL" clId="{CF62DBBC-7D1F-174B-9531-7ADB6D93A3D9}" dt="2023-12-02T21:51:54.005" v="3480" actId="20577"/>
          <ac:spMkLst>
            <pc:docMk/>
            <pc:sldMk cId="4154656770" sldId="351"/>
            <ac:spMk id="29" creationId="{99E5F978-DEA6-FE5E-C23B-F427D5A2A97B}"/>
          </ac:spMkLst>
        </pc:spChg>
        <pc:picChg chg="del">
          <ac:chgData name="Francesco Serafini" userId="2491bc55-af7c-4fa9-b3c1-ebaeaf584a96" providerId="ADAL" clId="{CF62DBBC-7D1F-174B-9531-7ADB6D93A3D9}" dt="2023-12-02T17:55:20.833" v="1989" actId="478"/>
          <ac:picMkLst>
            <pc:docMk/>
            <pc:sldMk cId="4154656770" sldId="351"/>
            <ac:picMk id="2" creationId="{16CAE58A-46AD-B7BB-3AF3-0634BCE010AA}"/>
          </ac:picMkLst>
        </pc:picChg>
        <pc:picChg chg="add mod">
          <ac:chgData name="Francesco Serafini" userId="2491bc55-af7c-4fa9-b3c1-ebaeaf584a96" providerId="ADAL" clId="{CF62DBBC-7D1F-174B-9531-7ADB6D93A3D9}" dt="2023-12-02T23:56:19.330" v="5058"/>
          <ac:picMkLst>
            <pc:docMk/>
            <pc:sldMk cId="4154656770" sldId="351"/>
            <ac:picMk id="2" creationId="{BE8412FD-247F-B674-35B0-6488BF2DB0D8}"/>
          </ac:picMkLst>
        </pc:picChg>
        <pc:picChg chg="add del mod">
          <ac:chgData name="Francesco Serafini" userId="2491bc55-af7c-4fa9-b3c1-ebaeaf584a96" providerId="ADAL" clId="{CF62DBBC-7D1F-174B-9531-7ADB6D93A3D9}" dt="2023-12-02T17:55:45.907" v="1996" actId="478"/>
          <ac:picMkLst>
            <pc:docMk/>
            <pc:sldMk cId="4154656770" sldId="351"/>
            <ac:picMk id="3" creationId="{C62BBD63-101F-A6ED-70B0-F14F5F580C42}"/>
          </ac:picMkLst>
        </pc:picChg>
        <pc:picChg chg="add mod">
          <ac:chgData name="Francesco Serafini" userId="2491bc55-af7c-4fa9-b3c1-ebaeaf584a96" providerId="ADAL" clId="{CF62DBBC-7D1F-174B-9531-7ADB6D93A3D9}" dt="2023-12-02T17:56:07.796" v="1998" actId="1076"/>
          <ac:picMkLst>
            <pc:docMk/>
            <pc:sldMk cId="4154656770" sldId="351"/>
            <ac:picMk id="4" creationId="{57697CE3-EF94-37B6-075F-B561329294F3}"/>
          </ac:picMkLst>
        </pc:picChg>
      </pc:sldChg>
      <pc:sldChg chg="addSp delSp modSp add mod modTransition">
        <pc:chgData name="Francesco Serafini" userId="2491bc55-af7c-4fa9-b3c1-ebaeaf584a96" providerId="ADAL" clId="{CF62DBBC-7D1F-174B-9531-7ADB6D93A3D9}" dt="2023-12-02T23:56:25.375" v="5059"/>
        <pc:sldMkLst>
          <pc:docMk/>
          <pc:sldMk cId="791625229" sldId="352"/>
        </pc:sldMkLst>
        <pc:spChg chg="mod">
          <ac:chgData name="Francesco Serafini" userId="2491bc55-af7c-4fa9-b3c1-ebaeaf584a96" providerId="ADAL" clId="{CF62DBBC-7D1F-174B-9531-7ADB6D93A3D9}" dt="2023-12-02T17:56:42.722" v="2009" actId="207"/>
          <ac:spMkLst>
            <pc:docMk/>
            <pc:sldMk cId="791625229" sldId="352"/>
            <ac:spMk id="29" creationId="{99E5F978-DEA6-FE5E-C23B-F427D5A2A97B}"/>
          </ac:spMkLst>
        </pc:spChg>
        <pc:picChg chg="add mod">
          <ac:chgData name="Francesco Serafini" userId="2491bc55-af7c-4fa9-b3c1-ebaeaf584a96" providerId="ADAL" clId="{CF62DBBC-7D1F-174B-9531-7ADB6D93A3D9}" dt="2023-12-02T17:57:04.721" v="2012" actId="1076"/>
          <ac:picMkLst>
            <pc:docMk/>
            <pc:sldMk cId="791625229" sldId="352"/>
            <ac:picMk id="2" creationId="{AA2C0F3D-6E14-6B53-D803-1CA8A72126BE}"/>
          </ac:picMkLst>
        </pc:picChg>
        <pc:picChg chg="add mod">
          <ac:chgData name="Francesco Serafini" userId="2491bc55-af7c-4fa9-b3c1-ebaeaf584a96" providerId="ADAL" clId="{CF62DBBC-7D1F-174B-9531-7ADB6D93A3D9}" dt="2023-12-02T23:56:25.375" v="5059"/>
          <ac:picMkLst>
            <pc:docMk/>
            <pc:sldMk cId="791625229" sldId="352"/>
            <ac:picMk id="3" creationId="{E94D7ABA-C8C3-C4FB-FD82-29F06916B3A4}"/>
          </ac:picMkLst>
        </pc:picChg>
        <pc:picChg chg="del">
          <ac:chgData name="Francesco Serafini" userId="2491bc55-af7c-4fa9-b3c1-ebaeaf584a96" providerId="ADAL" clId="{CF62DBBC-7D1F-174B-9531-7ADB6D93A3D9}" dt="2023-12-02T17:56:45.488" v="2010" actId="478"/>
          <ac:picMkLst>
            <pc:docMk/>
            <pc:sldMk cId="791625229" sldId="352"/>
            <ac:picMk id="4" creationId="{57697CE3-EF94-37B6-075F-B561329294F3}"/>
          </ac:picMkLst>
        </pc:picChg>
      </pc:sldChg>
      <pc:sldChg chg="addSp delSp modSp add mod modTransition setBg">
        <pc:chgData name="Francesco Serafini" userId="2491bc55-af7c-4fa9-b3c1-ebaeaf584a96" providerId="ADAL" clId="{CF62DBBC-7D1F-174B-9531-7ADB6D93A3D9}" dt="2023-12-03T11:30:45.031" v="6940"/>
        <pc:sldMkLst>
          <pc:docMk/>
          <pc:sldMk cId="3190968015" sldId="353"/>
        </pc:sldMkLst>
        <pc:spChg chg="add mod">
          <ac:chgData name="Francesco Serafini" userId="2491bc55-af7c-4fa9-b3c1-ebaeaf584a96" providerId="ADAL" clId="{CF62DBBC-7D1F-174B-9531-7ADB6D93A3D9}" dt="2023-12-02T21:27:36.396" v="3361" actId="14100"/>
          <ac:spMkLst>
            <pc:docMk/>
            <pc:sldMk cId="3190968015" sldId="353"/>
            <ac:spMk id="5" creationId="{1C0A7760-C9F5-BF41-5F2B-7299809575B9}"/>
          </ac:spMkLst>
        </pc:spChg>
        <pc:spChg chg="add mod">
          <ac:chgData name="Francesco Serafini" userId="2491bc55-af7c-4fa9-b3c1-ebaeaf584a96" providerId="ADAL" clId="{CF62DBBC-7D1F-174B-9531-7ADB6D93A3D9}" dt="2023-12-03T11:30:45.031" v="6940"/>
          <ac:spMkLst>
            <pc:docMk/>
            <pc:sldMk cId="3190968015" sldId="353"/>
            <ac:spMk id="7" creationId="{3953CD09-C23A-901F-CBCE-227D93529CCF}"/>
          </ac:spMkLst>
        </pc:spChg>
        <pc:spChg chg="mod">
          <ac:chgData name="Francesco Serafini" userId="2491bc55-af7c-4fa9-b3c1-ebaeaf584a96" providerId="ADAL" clId="{CF62DBBC-7D1F-174B-9531-7ADB6D93A3D9}" dt="2023-12-03T09:31:58.608" v="5207" actId="790"/>
          <ac:spMkLst>
            <pc:docMk/>
            <pc:sldMk cId="3190968015" sldId="353"/>
            <ac:spMk id="10" creationId="{D9C5F04F-1C8B-072B-9E0A-4A677D10F4D4}"/>
          </ac:spMkLst>
        </pc:spChg>
        <pc:spChg chg="mod">
          <ac:chgData name="Francesco Serafini" userId="2491bc55-af7c-4fa9-b3c1-ebaeaf584a96" providerId="ADAL" clId="{CF62DBBC-7D1F-174B-9531-7ADB6D93A3D9}" dt="2023-12-02T21:27:39.081" v="3362" actId="14100"/>
          <ac:spMkLst>
            <pc:docMk/>
            <pc:sldMk cId="3190968015" sldId="353"/>
            <ac:spMk id="29" creationId="{B17EF5ED-C061-4E80-93BD-CFAEEDAF09B9}"/>
          </ac:spMkLst>
        </pc:spChg>
        <pc:spChg chg="del mod">
          <ac:chgData name="Francesco Serafini" userId="2491bc55-af7c-4fa9-b3c1-ebaeaf584a96" providerId="ADAL" clId="{CF62DBBC-7D1F-174B-9531-7ADB6D93A3D9}" dt="2023-12-03T11:30:44.736" v="6939" actId="478"/>
          <ac:spMkLst>
            <pc:docMk/>
            <pc:sldMk cId="3190968015" sldId="353"/>
            <ac:spMk id="34" creationId="{96CBF9C4-BA0F-CE6C-174F-5B1A2651562D}"/>
          </ac:spMkLst>
        </pc:spChg>
      </pc:sldChg>
      <pc:sldChg chg="addSp delSp modSp add mod ord modTransition modAnim">
        <pc:chgData name="Francesco Serafini" userId="2491bc55-af7c-4fa9-b3c1-ebaeaf584a96" providerId="ADAL" clId="{CF62DBBC-7D1F-174B-9531-7ADB6D93A3D9}" dt="2023-12-03T10:29:05.138" v="5884" actId="208"/>
        <pc:sldMkLst>
          <pc:docMk/>
          <pc:sldMk cId="522462041" sldId="354"/>
        </pc:sldMkLst>
        <pc:spChg chg="add mod">
          <ac:chgData name="Francesco Serafini" userId="2491bc55-af7c-4fa9-b3c1-ebaeaf584a96" providerId="ADAL" clId="{CF62DBBC-7D1F-174B-9531-7ADB6D93A3D9}" dt="2023-12-03T09:29:52.873" v="5196"/>
          <ac:spMkLst>
            <pc:docMk/>
            <pc:sldMk cId="522462041" sldId="354"/>
            <ac:spMk id="7" creationId="{97695378-B958-25CF-4CB6-19AC684FD571}"/>
          </ac:spMkLst>
        </pc:spChg>
        <pc:spChg chg="add mod">
          <ac:chgData name="Francesco Serafini" userId="2491bc55-af7c-4fa9-b3c1-ebaeaf584a96" providerId="ADAL" clId="{CF62DBBC-7D1F-174B-9531-7ADB6D93A3D9}" dt="2023-12-03T10:29:05.138" v="5884" actId="208"/>
          <ac:spMkLst>
            <pc:docMk/>
            <pc:sldMk cId="522462041" sldId="354"/>
            <ac:spMk id="18" creationId="{9C38A886-DE20-6963-6E6B-2EA77D75430E}"/>
          </ac:spMkLst>
        </pc:spChg>
        <pc:grpChg chg="del">
          <ac:chgData name="Francesco Serafini" userId="2491bc55-af7c-4fa9-b3c1-ebaeaf584a96" providerId="ADAL" clId="{CF62DBBC-7D1F-174B-9531-7ADB6D93A3D9}" dt="2023-12-02T22:50:53.507" v="4379" actId="478"/>
          <ac:grpSpMkLst>
            <pc:docMk/>
            <pc:sldMk cId="522462041" sldId="354"/>
            <ac:grpSpMk id="7" creationId="{5E1052E2-F9B6-3297-6C6A-28AC521A1FA4}"/>
          </ac:grpSpMkLst>
        </pc:grpChg>
        <pc:grpChg chg="del">
          <ac:chgData name="Francesco Serafini" userId="2491bc55-af7c-4fa9-b3c1-ebaeaf584a96" providerId="ADAL" clId="{CF62DBBC-7D1F-174B-9531-7ADB6D93A3D9}" dt="2023-12-02T22:50:53.507" v="4379" actId="478"/>
          <ac:grpSpMkLst>
            <pc:docMk/>
            <pc:sldMk cId="522462041" sldId="354"/>
            <ac:grpSpMk id="10" creationId="{26327346-E9C0-DD93-BC37-CFD202625E69}"/>
          </ac:grpSpMkLst>
        </pc:grpChg>
        <pc:picChg chg="add mod">
          <ac:chgData name="Francesco Serafini" userId="2491bc55-af7c-4fa9-b3c1-ebaeaf584a96" providerId="ADAL" clId="{CF62DBBC-7D1F-174B-9531-7ADB6D93A3D9}" dt="2023-12-02T22:52:26.842" v="4393" actId="14100"/>
          <ac:picMkLst>
            <pc:docMk/>
            <pc:sldMk cId="522462041" sldId="354"/>
            <ac:picMk id="16" creationId="{6562F671-978E-EE58-6026-F34349A468AD}"/>
          </ac:picMkLst>
        </pc:picChg>
        <pc:picChg chg="add mod modCrop">
          <ac:chgData name="Francesco Serafini" userId="2491bc55-af7c-4fa9-b3c1-ebaeaf584a96" providerId="ADAL" clId="{CF62DBBC-7D1F-174B-9531-7ADB6D93A3D9}" dt="2023-12-02T22:52:44.698" v="4397" actId="14100"/>
          <ac:picMkLst>
            <pc:docMk/>
            <pc:sldMk cId="522462041" sldId="354"/>
            <ac:picMk id="17" creationId="{E57D2294-A641-3A63-C326-713976A5A3B2}"/>
          </ac:picMkLst>
        </pc:picChg>
      </pc:sldChg>
      <pc:sldChg chg="addSp delSp modSp add mod ord modTransition modNotesTx">
        <pc:chgData name="Francesco Serafini" userId="2491bc55-af7c-4fa9-b3c1-ebaeaf584a96" providerId="ADAL" clId="{CF62DBBC-7D1F-174B-9531-7ADB6D93A3D9}" dt="2023-12-03T09:34:21.213" v="5222" actId="20577"/>
        <pc:sldMkLst>
          <pc:docMk/>
          <pc:sldMk cId="2073045165" sldId="355"/>
        </pc:sldMkLst>
        <pc:spChg chg="add mod">
          <ac:chgData name="Francesco Serafini" userId="2491bc55-af7c-4fa9-b3c1-ebaeaf584a96" providerId="ADAL" clId="{CF62DBBC-7D1F-174B-9531-7ADB6D93A3D9}" dt="2023-12-03T09:29:56.669" v="5198"/>
          <ac:spMkLst>
            <pc:docMk/>
            <pc:sldMk cId="2073045165" sldId="355"/>
            <ac:spMk id="4" creationId="{3E5539CB-C368-89A8-91B4-48978B143E70}"/>
          </ac:spMkLst>
        </pc:spChg>
        <pc:spChg chg="mod">
          <ac:chgData name="Francesco Serafini" userId="2491bc55-af7c-4fa9-b3c1-ebaeaf584a96" providerId="ADAL" clId="{CF62DBBC-7D1F-174B-9531-7ADB6D93A3D9}" dt="2023-12-02T22:56:29.600" v="4419" actId="20577"/>
          <ac:spMkLst>
            <pc:docMk/>
            <pc:sldMk cId="2073045165" sldId="355"/>
            <ac:spMk id="13" creationId="{1542E9E5-4B5B-0156-AF41-C1D6C5436C2A}"/>
          </ac:spMkLst>
        </pc:spChg>
        <pc:spChg chg="add mod">
          <ac:chgData name="Francesco Serafini" userId="2491bc55-af7c-4fa9-b3c1-ebaeaf584a96" providerId="ADAL" clId="{CF62DBBC-7D1F-174B-9531-7ADB6D93A3D9}" dt="2023-12-02T22:57:30.026" v="4429" actId="12789"/>
          <ac:spMkLst>
            <pc:docMk/>
            <pc:sldMk cId="2073045165" sldId="355"/>
            <ac:spMk id="16" creationId="{69352C3B-6526-0D90-465A-F4D22B31AE73}"/>
          </ac:spMkLst>
        </pc:spChg>
        <pc:grpChg chg="del">
          <ac:chgData name="Francesco Serafini" userId="2491bc55-af7c-4fa9-b3c1-ebaeaf584a96" providerId="ADAL" clId="{CF62DBBC-7D1F-174B-9531-7ADB6D93A3D9}" dt="2023-12-02T22:56:40.947" v="4420" actId="478"/>
          <ac:grpSpMkLst>
            <pc:docMk/>
            <pc:sldMk cId="2073045165" sldId="355"/>
            <ac:grpSpMk id="4" creationId="{3FAD4F14-536F-E286-727E-1A35B32B2406}"/>
          </ac:grpSpMkLst>
        </pc:grpChg>
        <pc:grpChg chg="del">
          <ac:chgData name="Francesco Serafini" userId="2491bc55-af7c-4fa9-b3c1-ebaeaf584a96" providerId="ADAL" clId="{CF62DBBC-7D1F-174B-9531-7ADB6D93A3D9}" dt="2023-12-02T22:56:40.947" v="4420" actId="478"/>
          <ac:grpSpMkLst>
            <pc:docMk/>
            <pc:sldMk cId="2073045165" sldId="355"/>
            <ac:grpSpMk id="7" creationId="{5E1052E2-F9B6-3297-6C6A-28AC521A1FA4}"/>
          </ac:grpSpMkLst>
        </pc:grpChg>
        <pc:grpChg chg="del">
          <ac:chgData name="Francesco Serafini" userId="2491bc55-af7c-4fa9-b3c1-ebaeaf584a96" providerId="ADAL" clId="{CF62DBBC-7D1F-174B-9531-7ADB6D93A3D9}" dt="2023-12-02T22:56:40.947" v="4420" actId="478"/>
          <ac:grpSpMkLst>
            <pc:docMk/>
            <pc:sldMk cId="2073045165" sldId="355"/>
            <ac:grpSpMk id="10" creationId="{26327346-E9C0-DD93-BC37-CFD202625E69}"/>
          </ac:grpSpMkLst>
        </pc:grpChg>
        <pc:picChg chg="add mod">
          <ac:chgData name="Francesco Serafini" userId="2491bc55-af7c-4fa9-b3c1-ebaeaf584a96" providerId="ADAL" clId="{CF62DBBC-7D1F-174B-9531-7ADB6D93A3D9}" dt="2023-12-02T22:57:30.026" v="4429" actId="12789"/>
          <ac:picMkLst>
            <pc:docMk/>
            <pc:sldMk cId="2073045165" sldId="355"/>
            <ac:picMk id="17" creationId="{F8864883-06BA-FE8D-60C4-459140F53EF2}"/>
          </ac:picMkLst>
        </pc:picChg>
      </pc:sldChg>
      <pc:sldChg chg="addSp delSp modSp add mod ord modTransition modNotesTx">
        <pc:chgData name="Francesco Serafini" userId="2491bc55-af7c-4fa9-b3c1-ebaeaf584a96" providerId="ADAL" clId="{CF62DBBC-7D1F-174B-9531-7ADB6D93A3D9}" dt="2023-12-03T09:34:14.687" v="5220" actId="20577"/>
        <pc:sldMkLst>
          <pc:docMk/>
          <pc:sldMk cId="2714794473" sldId="356"/>
        </pc:sldMkLst>
        <pc:spChg chg="add mod">
          <ac:chgData name="Francesco Serafini" userId="2491bc55-af7c-4fa9-b3c1-ebaeaf584a96" providerId="ADAL" clId="{CF62DBBC-7D1F-174B-9531-7ADB6D93A3D9}" dt="2023-12-03T09:29:58.131" v="5199"/>
          <ac:spMkLst>
            <pc:docMk/>
            <pc:sldMk cId="2714794473" sldId="356"/>
            <ac:spMk id="4" creationId="{574E5A3E-4F1C-F2F5-BC80-4CCDE83193F7}"/>
          </ac:spMkLst>
        </pc:spChg>
        <pc:spChg chg="add del mod">
          <ac:chgData name="Francesco Serafini" userId="2491bc55-af7c-4fa9-b3c1-ebaeaf584a96" providerId="ADAL" clId="{CF62DBBC-7D1F-174B-9531-7ADB6D93A3D9}" dt="2023-12-02T22:59:01.107" v="4449" actId="478"/>
          <ac:spMkLst>
            <pc:docMk/>
            <pc:sldMk cId="2714794473" sldId="356"/>
            <ac:spMk id="5" creationId="{61BD276D-CD1C-C59F-05E1-2FC2AD89812D}"/>
          </ac:spMkLst>
        </pc:spChg>
        <pc:spChg chg="add del mod">
          <ac:chgData name="Francesco Serafini" userId="2491bc55-af7c-4fa9-b3c1-ebaeaf584a96" providerId="ADAL" clId="{CF62DBBC-7D1F-174B-9531-7ADB6D93A3D9}" dt="2023-12-02T23:03:21.722" v="4488" actId="478"/>
          <ac:spMkLst>
            <pc:docMk/>
            <pc:sldMk cId="2714794473" sldId="356"/>
            <ac:spMk id="6" creationId="{803A038E-9502-7760-D644-680A2E6309C0}"/>
          </ac:spMkLst>
        </pc:spChg>
        <pc:spChg chg="add mod topLvl">
          <ac:chgData name="Francesco Serafini" userId="2491bc55-af7c-4fa9-b3c1-ebaeaf584a96" providerId="ADAL" clId="{CF62DBBC-7D1F-174B-9531-7ADB6D93A3D9}" dt="2023-12-02T23:12:45.654" v="4603" actId="12788"/>
          <ac:spMkLst>
            <pc:docMk/>
            <pc:sldMk cId="2714794473" sldId="356"/>
            <ac:spMk id="7" creationId="{8D48933A-92CE-BA16-1716-CC800EDEFE82}"/>
          </ac:spMkLst>
        </pc:spChg>
        <pc:spChg chg="add 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8" creationId="{68D6B80F-2797-0AB1-49F1-DC3A9858FBAA}"/>
          </ac:spMkLst>
        </pc:spChg>
        <pc:spChg chg="add 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9" creationId="{955214BB-5F43-3D27-3D9D-A829C8911E3A}"/>
          </ac:spMkLst>
        </pc:spChg>
        <pc:spChg chg="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12" creationId="{47EDAED1-1B4B-621D-3F29-397D0911EC4B}"/>
          </ac:spMkLst>
        </pc:spChg>
        <pc:spChg chg="mod">
          <ac:chgData name="Francesco Serafini" userId="2491bc55-af7c-4fa9-b3c1-ebaeaf584a96" providerId="ADAL" clId="{CF62DBBC-7D1F-174B-9531-7ADB6D93A3D9}" dt="2023-12-02T22:58:29.498" v="4447" actId="20577"/>
          <ac:spMkLst>
            <pc:docMk/>
            <pc:sldMk cId="2714794473" sldId="356"/>
            <ac:spMk id="13" creationId="{1542E9E5-4B5B-0156-AF41-C1D6C5436C2A}"/>
          </ac:spMkLst>
        </pc:spChg>
        <pc:spChg chg="del">
          <ac:chgData name="Francesco Serafini" userId="2491bc55-af7c-4fa9-b3c1-ebaeaf584a96" providerId="ADAL" clId="{CF62DBBC-7D1F-174B-9531-7ADB6D93A3D9}" dt="2023-12-02T22:58:33.230" v="4448" actId="478"/>
          <ac:spMkLst>
            <pc:docMk/>
            <pc:sldMk cId="2714794473" sldId="356"/>
            <ac:spMk id="16" creationId="{69352C3B-6526-0D90-465A-F4D22B31AE73}"/>
          </ac:spMkLst>
        </pc:spChg>
        <pc:spChg chg="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18" creationId="{0632C086-8AD4-02E0-A50F-6A4D9C94CD4E}"/>
          </ac:spMkLst>
        </pc:spChg>
        <pc:spChg chg="del mod">
          <ac:chgData name="Francesco Serafini" userId="2491bc55-af7c-4fa9-b3c1-ebaeaf584a96" providerId="ADAL" clId="{CF62DBBC-7D1F-174B-9531-7ADB6D93A3D9}" dt="2023-12-02T23:05:21.900" v="4507" actId="478"/>
          <ac:spMkLst>
            <pc:docMk/>
            <pc:sldMk cId="2714794473" sldId="356"/>
            <ac:spMk id="19" creationId="{6E941E41-4EB0-2B9F-5DDD-E6516839BF60}"/>
          </ac:spMkLst>
        </pc:spChg>
        <pc:spChg chg="mod topLvl">
          <ac:chgData name="Francesco Serafini" userId="2491bc55-af7c-4fa9-b3c1-ebaeaf584a96" providerId="ADAL" clId="{CF62DBBC-7D1F-174B-9531-7ADB6D93A3D9}" dt="2023-12-02T23:15:40.322" v="4646" actId="20577"/>
          <ac:spMkLst>
            <pc:docMk/>
            <pc:sldMk cId="2714794473" sldId="356"/>
            <ac:spMk id="21" creationId="{EA8A6C2E-E15A-D2D6-781B-29C8A57C172D}"/>
          </ac:spMkLst>
        </pc:spChg>
        <pc:spChg chg="mod topLvl">
          <ac:chgData name="Francesco Serafini" userId="2491bc55-af7c-4fa9-b3c1-ebaeaf584a96" providerId="ADAL" clId="{CF62DBBC-7D1F-174B-9531-7ADB6D93A3D9}" dt="2023-12-02T23:12:38.200" v="4602" actId="165"/>
          <ac:spMkLst>
            <pc:docMk/>
            <pc:sldMk cId="2714794473" sldId="356"/>
            <ac:spMk id="22" creationId="{09C4A7DA-38D1-31A3-3832-B06229FE5022}"/>
          </ac:spMkLst>
        </pc:spChg>
        <pc:spChg chg="del mod">
          <ac:chgData name="Francesco Serafini" userId="2491bc55-af7c-4fa9-b3c1-ebaeaf584a96" providerId="ADAL" clId="{CF62DBBC-7D1F-174B-9531-7ADB6D93A3D9}" dt="2023-12-02T23:08:12.605" v="4538" actId="478"/>
          <ac:spMkLst>
            <pc:docMk/>
            <pc:sldMk cId="2714794473" sldId="356"/>
            <ac:spMk id="23" creationId="{968E3865-CB01-0587-D49E-D19F5DC801F9}"/>
          </ac:spMkLst>
        </pc:spChg>
        <pc:spChg chg="add mod">
          <ac:chgData name="Francesco Serafini" userId="2491bc55-af7c-4fa9-b3c1-ebaeaf584a96" providerId="ADAL" clId="{CF62DBBC-7D1F-174B-9531-7ADB6D93A3D9}" dt="2023-12-02T23:12:45.654" v="4603" actId="12788"/>
          <ac:spMkLst>
            <pc:docMk/>
            <pc:sldMk cId="2714794473" sldId="356"/>
            <ac:spMk id="24" creationId="{0CEF04C1-B120-9F03-C39A-7A634B80AB52}"/>
          </ac:spMkLst>
        </pc:spChg>
        <pc:spChg chg="add mod">
          <ac:chgData name="Francesco Serafini" userId="2491bc55-af7c-4fa9-b3c1-ebaeaf584a96" providerId="ADAL" clId="{CF62DBBC-7D1F-174B-9531-7ADB6D93A3D9}" dt="2023-12-02T23:12:45.654" v="4603" actId="12788"/>
          <ac:spMkLst>
            <pc:docMk/>
            <pc:sldMk cId="2714794473" sldId="356"/>
            <ac:spMk id="25" creationId="{22DD5810-011B-D936-312F-60F2C3811E46}"/>
          </ac:spMkLst>
        </pc:spChg>
        <pc:grpChg chg="add del mod">
          <ac:chgData name="Francesco Serafini" userId="2491bc55-af7c-4fa9-b3c1-ebaeaf584a96" providerId="ADAL" clId="{CF62DBBC-7D1F-174B-9531-7ADB6D93A3D9}" dt="2023-12-02T23:12:38.200" v="4602" actId="165"/>
          <ac:grpSpMkLst>
            <pc:docMk/>
            <pc:sldMk cId="2714794473" sldId="356"/>
            <ac:grpSpMk id="10" creationId="{3F53E2B7-6795-9CAC-119F-BE8BE378F5AD}"/>
          </ac:grpSpMkLst>
        </pc:grpChg>
        <pc:grpChg chg="add del mod">
          <ac:chgData name="Francesco Serafini" userId="2491bc55-af7c-4fa9-b3c1-ebaeaf584a96" providerId="ADAL" clId="{CF62DBBC-7D1F-174B-9531-7ADB6D93A3D9}" dt="2023-12-02T23:12:38.200" v="4602" actId="165"/>
          <ac:grpSpMkLst>
            <pc:docMk/>
            <pc:sldMk cId="2714794473" sldId="356"/>
            <ac:grpSpMk id="11" creationId="{CA040A38-3971-1E35-F536-806C55F235F7}"/>
          </ac:grpSpMkLst>
        </pc:grpChg>
        <pc:grpChg chg="add del mod">
          <ac:chgData name="Francesco Serafini" userId="2491bc55-af7c-4fa9-b3c1-ebaeaf584a96" providerId="ADAL" clId="{CF62DBBC-7D1F-174B-9531-7ADB6D93A3D9}" dt="2023-12-02T23:12:38.200" v="4602" actId="165"/>
          <ac:grpSpMkLst>
            <pc:docMk/>
            <pc:sldMk cId="2714794473" sldId="356"/>
            <ac:grpSpMk id="20" creationId="{71B1C9B8-3BA9-7C6B-53CD-710D6071F9FE}"/>
          </ac:grpSpMkLst>
        </pc:grpChg>
        <pc:grpChg chg="add">
          <ac:chgData name="Francesco Serafini" userId="2491bc55-af7c-4fa9-b3c1-ebaeaf584a96" providerId="ADAL" clId="{CF62DBBC-7D1F-174B-9531-7ADB6D93A3D9}" dt="2023-12-02T23:12:53.391" v="4604" actId="164"/>
          <ac:grpSpMkLst>
            <pc:docMk/>
            <pc:sldMk cId="2714794473" sldId="356"/>
            <ac:grpSpMk id="26" creationId="{C09B8068-7D8C-C5E5-27EC-CDEAF4BB6F5E}"/>
          </ac:grpSpMkLst>
        </pc:grpChg>
        <pc:grpChg chg="add">
          <ac:chgData name="Francesco Serafini" userId="2491bc55-af7c-4fa9-b3c1-ebaeaf584a96" providerId="ADAL" clId="{CF62DBBC-7D1F-174B-9531-7ADB6D93A3D9}" dt="2023-12-02T23:12:55.625" v="4605" actId="164"/>
          <ac:grpSpMkLst>
            <pc:docMk/>
            <pc:sldMk cId="2714794473" sldId="356"/>
            <ac:grpSpMk id="27" creationId="{3DB94A56-9F67-8962-DFC8-EAB52B6471D8}"/>
          </ac:grpSpMkLst>
        </pc:grpChg>
        <pc:grpChg chg="add">
          <ac:chgData name="Francesco Serafini" userId="2491bc55-af7c-4fa9-b3c1-ebaeaf584a96" providerId="ADAL" clId="{CF62DBBC-7D1F-174B-9531-7ADB6D93A3D9}" dt="2023-12-02T23:12:57.455" v="4606" actId="164"/>
          <ac:grpSpMkLst>
            <pc:docMk/>
            <pc:sldMk cId="2714794473" sldId="356"/>
            <ac:grpSpMk id="28" creationId="{493FC9DC-E6CD-F225-E218-AAE02423BDD8}"/>
          </ac:grpSpMkLst>
        </pc:grpChg>
        <pc:picChg chg="del">
          <ac:chgData name="Francesco Serafini" userId="2491bc55-af7c-4fa9-b3c1-ebaeaf584a96" providerId="ADAL" clId="{CF62DBBC-7D1F-174B-9531-7ADB6D93A3D9}" dt="2023-12-02T22:58:33.230" v="4448" actId="478"/>
          <ac:picMkLst>
            <pc:docMk/>
            <pc:sldMk cId="2714794473" sldId="356"/>
            <ac:picMk id="17" creationId="{F8864883-06BA-FE8D-60C4-459140F53EF2}"/>
          </ac:picMkLst>
        </pc:picChg>
      </pc:sldChg>
      <pc:sldChg chg="addSp delSp modSp add mod ord modTransition modNotesTx">
        <pc:chgData name="Francesco Serafini" userId="2491bc55-af7c-4fa9-b3c1-ebaeaf584a96" providerId="ADAL" clId="{CF62DBBC-7D1F-174B-9531-7ADB6D93A3D9}" dt="2023-12-03T11:32:05.480" v="6942" actId="20577"/>
        <pc:sldMkLst>
          <pc:docMk/>
          <pc:sldMk cId="1143396430" sldId="357"/>
        </pc:sldMkLst>
        <pc:spChg chg="add mod">
          <ac:chgData name="Francesco Serafini" userId="2491bc55-af7c-4fa9-b3c1-ebaeaf584a96" providerId="ADAL" clId="{CF62DBBC-7D1F-174B-9531-7ADB6D93A3D9}" dt="2023-12-03T09:30:01.486" v="5201"/>
          <ac:spMkLst>
            <pc:docMk/>
            <pc:sldMk cId="1143396430" sldId="357"/>
            <ac:spMk id="4" creationId="{76C2EA29-AF77-B604-0EC4-2BFDB81FE82C}"/>
          </ac:spMkLst>
        </pc:spChg>
        <pc:spChg chg="add mod topLvl">
          <ac:chgData name="Francesco Serafini" userId="2491bc55-af7c-4fa9-b3c1-ebaeaf584a96" providerId="ADAL" clId="{CF62DBBC-7D1F-174B-9531-7ADB6D93A3D9}" dt="2023-12-02T23:17:00.439" v="4683" actId="165"/>
          <ac:spMkLst>
            <pc:docMk/>
            <pc:sldMk cId="1143396430" sldId="357"/>
            <ac:spMk id="5" creationId="{EE41116F-5686-CECA-60C1-D90E1B337A8C}"/>
          </ac:spMkLst>
        </pc:spChg>
        <pc:spChg chg="mod">
          <ac:chgData name="Francesco Serafini" userId="2491bc55-af7c-4fa9-b3c1-ebaeaf584a96" providerId="ADAL" clId="{CF62DBBC-7D1F-174B-9531-7ADB6D93A3D9}" dt="2023-12-02T23:16:25.436" v="4660" actId="20577"/>
          <ac:spMkLst>
            <pc:docMk/>
            <pc:sldMk cId="1143396430" sldId="357"/>
            <ac:spMk id="13" creationId="{1542E9E5-4B5B-0156-AF41-C1D6C5436C2A}"/>
          </ac:spMkLst>
        </pc:spChg>
        <pc:spChg chg="add mod topLvl">
          <ac:chgData name="Francesco Serafini" userId="2491bc55-af7c-4fa9-b3c1-ebaeaf584a96" providerId="ADAL" clId="{CF62DBBC-7D1F-174B-9531-7ADB6D93A3D9}" dt="2023-12-02T23:17:00.439" v="4683" actId="165"/>
          <ac:spMkLst>
            <pc:docMk/>
            <pc:sldMk cId="1143396430" sldId="357"/>
            <ac:spMk id="19" creationId="{AFAC6AD4-640D-46B8-B516-0E4C6C31956B}"/>
          </ac:spMkLst>
        </pc:spChg>
        <pc:grpChg chg="add del mod">
          <ac:chgData name="Francesco Serafini" userId="2491bc55-af7c-4fa9-b3c1-ebaeaf584a96" providerId="ADAL" clId="{CF62DBBC-7D1F-174B-9531-7ADB6D93A3D9}" dt="2023-12-02T23:17:00.439" v="4683" actId="165"/>
          <ac:grpSpMkLst>
            <pc:docMk/>
            <pc:sldMk cId="1143396430" sldId="357"/>
            <ac:grpSpMk id="20" creationId="{6A9C5E34-6668-82AC-29CA-878C6DFA71D4}"/>
          </ac:grpSpMkLst>
        </pc:grpChg>
        <pc:grpChg chg="add">
          <ac:chgData name="Francesco Serafini" userId="2491bc55-af7c-4fa9-b3c1-ebaeaf584a96" providerId="ADAL" clId="{CF62DBBC-7D1F-174B-9531-7ADB6D93A3D9}" dt="2023-12-02T23:17:12.482" v="4684" actId="164"/>
          <ac:grpSpMkLst>
            <pc:docMk/>
            <pc:sldMk cId="1143396430" sldId="357"/>
            <ac:grpSpMk id="23" creationId="{EA6CBA74-98D4-4678-C54E-6C4B2E5D0EC5}"/>
          </ac:grpSpMkLst>
        </pc:grpChg>
        <pc:grpChg chg="del">
          <ac:chgData name="Francesco Serafini" userId="2491bc55-af7c-4fa9-b3c1-ebaeaf584a96" providerId="ADAL" clId="{CF62DBBC-7D1F-174B-9531-7ADB6D93A3D9}" dt="2023-12-02T23:16:34.867" v="4661" actId="478"/>
          <ac:grpSpMkLst>
            <pc:docMk/>
            <pc:sldMk cId="1143396430" sldId="357"/>
            <ac:grpSpMk id="26" creationId="{C09B8068-7D8C-C5E5-27EC-CDEAF4BB6F5E}"/>
          </ac:grpSpMkLst>
        </pc:grpChg>
        <pc:grpChg chg="del">
          <ac:chgData name="Francesco Serafini" userId="2491bc55-af7c-4fa9-b3c1-ebaeaf584a96" providerId="ADAL" clId="{CF62DBBC-7D1F-174B-9531-7ADB6D93A3D9}" dt="2023-12-02T23:16:34.867" v="4661" actId="478"/>
          <ac:grpSpMkLst>
            <pc:docMk/>
            <pc:sldMk cId="1143396430" sldId="357"/>
            <ac:grpSpMk id="27" creationId="{3DB94A56-9F67-8962-DFC8-EAB52B6471D8}"/>
          </ac:grpSpMkLst>
        </pc:grpChg>
        <pc:grpChg chg="del">
          <ac:chgData name="Francesco Serafini" userId="2491bc55-af7c-4fa9-b3c1-ebaeaf584a96" providerId="ADAL" clId="{CF62DBBC-7D1F-174B-9531-7ADB6D93A3D9}" dt="2023-12-02T23:16:34.867" v="4661" actId="478"/>
          <ac:grpSpMkLst>
            <pc:docMk/>
            <pc:sldMk cId="1143396430" sldId="357"/>
            <ac:grpSpMk id="28" creationId="{493FC9DC-E6CD-F225-E218-AAE02423BDD8}"/>
          </ac:grpSpMkLst>
        </pc:grpChg>
        <pc:picChg chg="add del mod">
          <ac:chgData name="Francesco Serafini" userId="2491bc55-af7c-4fa9-b3c1-ebaeaf584a96" providerId="ADAL" clId="{CF62DBBC-7D1F-174B-9531-7ADB6D93A3D9}" dt="2023-12-02T23:16:47.217" v="4663" actId="478"/>
          <ac:picMkLst>
            <pc:docMk/>
            <pc:sldMk cId="1143396430" sldId="357"/>
            <ac:picMk id="4" creationId="{CFA81A7D-8DF2-24C1-DC58-0625A27C0DE3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6" creationId="{2828FCFA-2606-824A-8EFC-302D8F8BEC32}"/>
          </ac:picMkLst>
        </pc:picChg>
        <pc:picChg chg="add mod topLvl">
          <ac:chgData name="Francesco Serafini" userId="2491bc55-af7c-4fa9-b3c1-ebaeaf584a96" providerId="ADAL" clId="{CF62DBBC-7D1F-174B-9531-7ADB6D93A3D9}" dt="2023-12-02T23:17:22.508" v="4685" actId="166"/>
          <ac:picMkLst>
            <pc:docMk/>
            <pc:sldMk cId="1143396430" sldId="357"/>
            <ac:picMk id="10" creationId="{DE0A0635-BDD9-A5BB-4C7A-9AAB5F56516D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11" creationId="{5DB84095-1A79-ABD0-6146-98E0D9C9BF71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16" creationId="{FEB47CCD-08F2-6A8F-FF27-543697E430C3}"/>
          </ac:picMkLst>
        </pc:picChg>
        <pc:picChg chg="add mod topLvl">
          <ac:chgData name="Francesco Serafini" userId="2491bc55-af7c-4fa9-b3c1-ebaeaf584a96" providerId="ADAL" clId="{CF62DBBC-7D1F-174B-9531-7ADB6D93A3D9}" dt="2023-12-02T23:17:00.439" v="4683" actId="165"/>
          <ac:picMkLst>
            <pc:docMk/>
            <pc:sldMk cId="1143396430" sldId="357"/>
            <ac:picMk id="17" creationId="{5283FE63-5828-A45D-0D1B-9966857CEB8D}"/>
          </ac:picMkLst>
        </pc:picChg>
      </pc:sldChg>
      <pc:sldChg chg="addSp delSp modSp add del mod ord delAnim modAnim">
        <pc:chgData name="Francesco Serafini" userId="2491bc55-af7c-4fa9-b3c1-ebaeaf584a96" providerId="ADAL" clId="{CF62DBBC-7D1F-174B-9531-7ADB6D93A3D9}" dt="2023-12-02T23:25:41.515" v="4776" actId="2696"/>
        <pc:sldMkLst>
          <pc:docMk/>
          <pc:sldMk cId="2619320322" sldId="358"/>
        </pc:sldMkLst>
        <pc:spChg chg="add del mod">
          <ac:chgData name="Francesco Serafini" userId="2491bc55-af7c-4fa9-b3c1-ebaeaf584a96" providerId="ADAL" clId="{CF62DBBC-7D1F-174B-9531-7ADB6D93A3D9}" dt="2023-12-02T23:25:39.281" v="4775" actId="478"/>
          <ac:spMkLst>
            <pc:docMk/>
            <pc:sldMk cId="2619320322" sldId="358"/>
            <ac:spMk id="7" creationId="{6F592C1F-2135-3075-4808-BC3A2A0835FF}"/>
          </ac:spMkLst>
        </pc:spChg>
        <pc:spChg chg="del">
          <ac:chgData name="Francesco Serafini" userId="2491bc55-af7c-4fa9-b3c1-ebaeaf584a96" providerId="ADAL" clId="{CF62DBBC-7D1F-174B-9531-7ADB6D93A3D9}" dt="2023-12-02T23:24:59.915" v="4703" actId="478"/>
          <ac:spMkLst>
            <pc:docMk/>
            <pc:sldMk cId="2619320322" sldId="358"/>
            <ac:spMk id="18" creationId="{9C38A886-DE20-6963-6E6B-2EA77D75430E}"/>
          </ac:spMkLst>
        </pc:spChg>
        <pc:picChg chg="del">
          <ac:chgData name="Francesco Serafini" userId="2491bc55-af7c-4fa9-b3c1-ebaeaf584a96" providerId="ADAL" clId="{CF62DBBC-7D1F-174B-9531-7ADB6D93A3D9}" dt="2023-12-02T23:25:03.224" v="4704" actId="478"/>
          <ac:picMkLst>
            <pc:docMk/>
            <pc:sldMk cId="2619320322" sldId="358"/>
            <ac:picMk id="16" creationId="{6562F671-978E-EE58-6026-F34349A468AD}"/>
          </ac:picMkLst>
        </pc:picChg>
        <pc:picChg chg="del">
          <ac:chgData name="Francesco Serafini" userId="2491bc55-af7c-4fa9-b3c1-ebaeaf584a96" providerId="ADAL" clId="{CF62DBBC-7D1F-174B-9531-7ADB6D93A3D9}" dt="2023-12-02T23:25:03.224" v="4704" actId="478"/>
          <ac:picMkLst>
            <pc:docMk/>
            <pc:sldMk cId="2619320322" sldId="358"/>
            <ac:picMk id="17" creationId="{E57D2294-A641-3A63-C326-713976A5A3B2}"/>
          </ac:picMkLst>
        </pc:picChg>
      </pc:sldChg>
      <pc:sldChg chg="addSp delSp modSp add mod modTransition delAnim modAnim">
        <pc:chgData name="Francesco Serafini" userId="2491bc55-af7c-4fa9-b3c1-ebaeaf584a96" providerId="ADAL" clId="{CF62DBBC-7D1F-174B-9531-7ADB6D93A3D9}" dt="2023-12-03T10:29:59.858" v="5886" actId="208"/>
        <pc:sldMkLst>
          <pc:docMk/>
          <pc:sldMk cId="3494109122" sldId="358"/>
        </pc:sldMkLst>
        <pc:spChg chg="add mod">
          <ac:chgData name="Francesco Serafini" userId="2491bc55-af7c-4fa9-b3c1-ebaeaf584a96" providerId="ADAL" clId="{CF62DBBC-7D1F-174B-9531-7ADB6D93A3D9}" dt="2023-12-03T09:29:59.540" v="5200"/>
          <ac:spMkLst>
            <pc:docMk/>
            <pc:sldMk cId="3494109122" sldId="358"/>
            <ac:spMk id="16" creationId="{A42452F8-B599-7B82-B733-377ED215E5F2}"/>
          </ac:spMkLst>
        </pc:spChg>
        <pc:spChg chg="add del mod">
          <ac:chgData name="Francesco Serafini" userId="2491bc55-af7c-4fa9-b3c1-ebaeaf584a96" providerId="ADAL" clId="{CF62DBBC-7D1F-174B-9531-7ADB6D93A3D9}" dt="2023-12-03T00:13:19.140" v="5139" actId="478"/>
          <ac:spMkLst>
            <pc:docMk/>
            <pc:sldMk cId="3494109122" sldId="358"/>
            <ac:spMk id="16" creationId="{D5CFE00C-87BE-DB1F-2991-3931D98F022B}"/>
          </ac:spMkLst>
        </pc:spChg>
        <pc:spChg chg="add mod">
          <ac:chgData name="Francesco Serafini" userId="2491bc55-af7c-4fa9-b3c1-ebaeaf584a96" providerId="ADAL" clId="{CF62DBBC-7D1F-174B-9531-7ADB6D93A3D9}" dt="2023-12-03T10:29:59.858" v="5886" actId="208"/>
          <ac:spMkLst>
            <pc:docMk/>
            <pc:sldMk cId="3494109122" sldId="358"/>
            <ac:spMk id="17" creationId="{15926C73-02DF-9B83-F751-BBA79D52D1A6}"/>
          </ac:spMkLst>
        </pc:spChg>
      </pc:sldChg>
      <pc:sldChg chg="delSp add del mod modTransition delAnim modAnim">
        <pc:chgData name="Francesco Serafini" userId="2491bc55-af7c-4fa9-b3c1-ebaeaf584a96" providerId="ADAL" clId="{CF62DBBC-7D1F-174B-9531-7ADB6D93A3D9}" dt="2023-12-03T00:14:09.153" v="5141" actId="2696"/>
        <pc:sldMkLst>
          <pc:docMk/>
          <pc:sldMk cId="1128141004" sldId="359"/>
        </pc:sldMkLst>
        <pc:spChg chg="del">
          <ac:chgData name="Francesco Serafini" userId="2491bc55-af7c-4fa9-b3c1-ebaeaf584a96" providerId="ADAL" clId="{CF62DBBC-7D1F-174B-9531-7ADB6D93A3D9}" dt="2023-12-02T23:30:02.243" v="4799" actId="478"/>
          <ac:spMkLst>
            <pc:docMk/>
            <pc:sldMk cId="1128141004" sldId="359"/>
            <ac:spMk id="16" creationId="{D5CFE00C-87BE-DB1F-2991-3931D98F022B}"/>
          </ac:spMkLst>
        </pc:spChg>
        <pc:spChg chg="del">
          <ac:chgData name="Francesco Serafini" userId="2491bc55-af7c-4fa9-b3c1-ebaeaf584a96" providerId="ADAL" clId="{CF62DBBC-7D1F-174B-9531-7ADB6D93A3D9}" dt="2023-12-02T23:30:00.840" v="4798" actId="478"/>
          <ac:spMkLst>
            <pc:docMk/>
            <pc:sldMk cId="1128141004" sldId="359"/>
            <ac:spMk id="17" creationId="{15926C73-02DF-9B83-F751-BBA79D52D1A6}"/>
          </ac:spMkLst>
        </pc:spChg>
      </pc:sldChg>
      <pc:sldChg chg="addSp delSp modSp add mod modTransition addAnim delAnim modAnim">
        <pc:chgData name="Francesco Serafini" userId="2491bc55-af7c-4fa9-b3c1-ebaeaf584a96" providerId="ADAL" clId="{CF62DBBC-7D1F-174B-9531-7ADB6D93A3D9}" dt="2023-12-03T09:30:04.858" v="5203"/>
        <pc:sldMkLst>
          <pc:docMk/>
          <pc:sldMk cId="1818865174" sldId="360"/>
        </pc:sldMkLst>
        <pc:spChg chg="mod">
          <ac:chgData name="Francesco Serafini" userId="2491bc55-af7c-4fa9-b3c1-ebaeaf584a96" providerId="ADAL" clId="{CF62DBBC-7D1F-174B-9531-7ADB6D93A3D9}" dt="2023-12-03T00:15:04.240" v="5151" actId="20577"/>
          <ac:spMkLst>
            <pc:docMk/>
            <pc:sldMk cId="1818865174" sldId="360"/>
            <ac:spMk id="2" creationId="{6FB866C1-B05C-43D5-A65C-20757AD2BD00}"/>
          </ac:spMkLst>
        </pc:spChg>
        <pc:spChg chg="add mod">
          <ac:chgData name="Francesco Serafini" userId="2491bc55-af7c-4fa9-b3c1-ebaeaf584a96" providerId="ADAL" clId="{CF62DBBC-7D1F-174B-9531-7ADB6D93A3D9}" dt="2023-12-03T09:30:04.858" v="5203"/>
          <ac:spMkLst>
            <pc:docMk/>
            <pc:sldMk cId="1818865174" sldId="360"/>
            <ac:spMk id="6" creationId="{C7725AE9-B8EB-B1BB-4EF9-1375490469AA}"/>
          </ac:spMkLst>
        </pc:spChg>
        <pc:spChg chg="add del mod">
          <ac:chgData name="Francesco Serafini" userId="2491bc55-af7c-4fa9-b3c1-ebaeaf584a96" providerId="ADAL" clId="{CF62DBBC-7D1F-174B-9531-7ADB6D93A3D9}" dt="2023-12-02T23:40:26.352" v="4883" actId="478"/>
          <ac:spMkLst>
            <pc:docMk/>
            <pc:sldMk cId="1818865174" sldId="360"/>
            <ac:spMk id="16" creationId="{C0BCEEEC-B0CC-FAA4-85AF-0AB18EC54C43}"/>
          </ac:spMkLst>
        </pc:spChg>
        <pc:spChg chg="add mod">
          <ac:chgData name="Francesco Serafini" userId="2491bc55-af7c-4fa9-b3c1-ebaeaf584a96" providerId="ADAL" clId="{CF62DBBC-7D1F-174B-9531-7ADB6D93A3D9}" dt="2023-12-02T23:42:46.452" v="4923" actId="166"/>
          <ac:spMkLst>
            <pc:docMk/>
            <pc:sldMk cId="1818865174" sldId="360"/>
            <ac:spMk id="17" creationId="{F265EB41-099F-871B-FB2F-6117F710AD5F}"/>
          </ac:spMkLst>
        </pc:spChg>
        <pc:spChg chg="add mod">
          <ac:chgData name="Francesco Serafini" userId="2491bc55-af7c-4fa9-b3c1-ebaeaf584a96" providerId="ADAL" clId="{CF62DBBC-7D1F-174B-9531-7ADB6D93A3D9}" dt="2023-12-02T23:50:57.065" v="5022" actId="313"/>
          <ac:spMkLst>
            <pc:docMk/>
            <pc:sldMk cId="1818865174" sldId="360"/>
            <ac:spMk id="18" creationId="{E118CE15-9736-EE6B-14F9-6FF6A25A75F1}"/>
          </ac:spMkLst>
        </pc:spChg>
        <pc:spChg chg="mod">
          <ac:chgData name="Francesco Serafini" userId="2491bc55-af7c-4fa9-b3c1-ebaeaf584a96" providerId="ADAL" clId="{CF62DBBC-7D1F-174B-9531-7ADB6D93A3D9}" dt="2023-12-02T23:44:36.467" v="4951"/>
          <ac:spMkLst>
            <pc:docMk/>
            <pc:sldMk cId="1818865174" sldId="360"/>
            <ac:spMk id="21" creationId="{C5B917DA-EDE8-6814-466F-171B7C94FE6B}"/>
          </ac:spMkLst>
        </pc:spChg>
        <pc:spChg chg="mod">
          <ac:chgData name="Francesco Serafini" userId="2491bc55-af7c-4fa9-b3c1-ebaeaf584a96" providerId="ADAL" clId="{CF62DBBC-7D1F-174B-9531-7ADB6D93A3D9}" dt="2023-12-02T23:44:36.467" v="4951"/>
          <ac:spMkLst>
            <pc:docMk/>
            <pc:sldMk cId="1818865174" sldId="360"/>
            <ac:spMk id="22" creationId="{0B8D25FA-A5E7-B62F-B203-6768A789925D}"/>
          </ac:spMkLst>
        </pc:spChg>
        <pc:spChg chg="add del mod">
          <ac:chgData name="Francesco Serafini" userId="2491bc55-af7c-4fa9-b3c1-ebaeaf584a96" providerId="ADAL" clId="{CF62DBBC-7D1F-174B-9531-7ADB6D93A3D9}" dt="2023-12-03T00:14:47.643" v="5143"/>
          <ac:spMkLst>
            <pc:docMk/>
            <pc:sldMk cId="1818865174" sldId="360"/>
            <ac:spMk id="23" creationId="{41B7DC85-AC12-499C-706B-8E5355869748}"/>
          </ac:spMkLst>
        </pc:spChg>
        <pc:grpChg chg="del">
          <ac:chgData name="Francesco Serafini" userId="2491bc55-af7c-4fa9-b3c1-ebaeaf584a96" providerId="ADAL" clId="{CF62DBBC-7D1F-174B-9531-7ADB6D93A3D9}" dt="2023-12-02T23:34:43.633" v="4815" actId="478"/>
          <ac:grpSpMkLst>
            <pc:docMk/>
            <pc:sldMk cId="1818865174" sldId="360"/>
            <ac:grpSpMk id="6" creationId="{A7F3B1B0-5EE7-DB75-7C52-051A8FAF02C6}"/>
          </ac:grpSpMkLst>
        </pc:grpChg>
        <pc:grpChg chg="del">
          <ac:chgData name="Francesco Serafini" userId="2491bc55-af7c-4fa9-b3c1-ebaeaf584a96" providerId="ADAL" clId="{CF62DBBC-7D1F-174B-9531-7ADB6D93A3D9}" dt="2023-12-02T23:34:43.633" v="4815" actId="478"/>
          <ac:grpSpMkLst>
            <pc:docMk/>
            <pc:sldMk cId="1818865174" sldId="360"/>
            <ac:grpSpMk id="9" creationId="{16B8579B-CD29-D818-2A21-9556E00182B2}"/>
          </ac:grpSpMkLst>
        </pc:grpChg>
        <pc:grpChg chg="add del mod">
          <ac:chgData name="Francesco Serafini" userId="2491bc55-af7c-4fa9-b3c1-ebaeaf584a96" providerId="ADAL" clId="{CF62DBBC-7D1F-174B-9531-7ADB6D93A3D9}" dt="2023-12-02T23:44:45.194" v="4954" actId="478"/>
          <ac:grpSpMkLst>
            <pc:docMk/>
            <pc:sldMk cId="1818865174" sldId="360"/>
            <ac:grpSpMk id="19" creationId="{05F98F49-AB3A-327F-0D2B-50A8DEFC172C}"/>
          </ac:grpSpMkLst>
        </pc:grpChg>
        <pc:grpChg chg="add del mod">
          <ac:chgData name="Francesco Serafini" userId="2491bc55-af7c-4fa9-b3c1-ebaeaf584a96" providerId="ADAL" clId="{CF62DBBC-7D1F-174B-9531-7ADB6D93A3D9}" dt="2023-12-02T23:44:48.334" v="4955" actId="478"/>
          <ac:grpSpMkLst>
            <pc:docMk/>
            <pc:sldMk cId="1818865174" sldId="360"/>
            <ac:grpSpMk id="20" creationId="{E6EF89CC-CD13-02D1-93FE-698876E94402}"/>
          </ac:grpSpMkLst>
        </pc:grpChg>
      </pc:sldChg>
      <pc:sldChg chg="addSp delSp modSp add mod modTransition">
        <pc:chgData name="Francesco Serafini" userId="2491bc55-af7c-4fa9-b3c1-ebaeaf584a96" providerId="ADAL" clId="{CF62DBBC-7D1F-174B-9531-7ADB6D93A3D9}" dt="2023-12-03T10:45:26.457" v="6166" actId="14100"/>
        <pc:sldMkLst>
          <pc:docMk/>
          <pc:sldMk cId="2673844534" sldId="361"/>
        </pc:sldMkLst>
        <pc:spChg chg="mod">
          <ac:chgData name="Francesco Serafini" userId="2491bc55-af7c-4fa9-b3c1-ebaeaf584a96" providerId="ADAL" clId="{CF62DBBC-7D1F-174B-9531-7ADB6D93A3D9}" dt="2023-12-03T10:45:26.457" v="6166" actId="14100"/>
          <ac:spMkLst>
            <pc:docMk/>
            <pc:sldMk cId="2673844534" sldId="361"/>
            <ac:spMk id="5" creationId="{1C0A7760-C9F5-BF41-5F2B-7299809575B9}"/>
          </ac:spMkLst>
        </pc:spChg>
        <pc:spChg chg="add mod">
          <ac:chgData name="Francesco Serafini" userId="2491bc55-af7c-4fa9-b3c1-ebaeaf584a96" providerId="ADAL" clId="{CF62DBBC-7D1F-174B-9531-7ADB6D93A3D9}" dt="2023-12-03T10:45:22.716" v="6165"/>
          <ac:spMkLst>
            <pc:docMk/>
            <pc:sldMk cId="2673844534" sldId="361"/>
            <ac:spMk id="7" creationId="{D9AB3891-3B5D-CE7A-BDC3-9B85F385AAEE}"/>
          </ac:spMkLst>
        </pc:spChg>
        <pc:spChg chg="mod">
          <ac:chgData name="Francesco Serafini" userId="2491bc55-af7c-4fa9-b3c1-ebaeaf584a96" providerId="ADAL" clId="{CF62DBBC-7D1F-174B-9531-7ADB6D93A3D9}" dt="2023-12-03T10:45:17.375" v="6163" actId="790"/>
          <ac:spMkLst>
            <pc:docMk/>
            <pc:sldMk cId="2673844534" sldId="361"/>
            <ac:spMk id="10" creationId="{D9C5F04F-1C8B-072B-9E0A-4A677D10F4D4}"/>
          </ac:spMkLst>
        </pc:spChg>
        <pc:spChg chg="del">
          <ac:chgData name="Francesco Serafini" userId="2491bc55-af7c-4fa9-b3c1-ebaeaf584a96" providerId="ADAL" clId="{CF62DBBC-7D1F-174B-9531-7ADB6D93A3D9}" dt="2023-12-02T23:46:18.236" v="4961" actId="478"/>
          <ac:spMkLst>
            <pc:docMk/>
            <pc:sldMk cId="2673844534" sldId="361"/>
            <ac:spMk id="29" creationId="{B17EF5ED-C061-4E80-93BD-CFAEEDAF09B9}"/>
          </ac:spMkLst>
        </pc:spChg>
        <pc:spChg chg="del">
          <ac:chgData name="Francesco Serafini" userId="2491bc55-af7c-4fa9-b3c1-ebaeaf584a96" providerId="ADAL" clId="{CF62DBBC-7D1F-174B-9531-7ADB6D93A3D9}" dt="2023-12-03T10:45:22.437" v="6164" actId="478"/>
          <ac:spMkLst>
            <pc:docMk/>
            <pc:sldMk cId="2673844534" sldId="361"/>
            <ac:spMk id="34" creationId="{96CBF9C4-BA0F-CE6C-174F-5B1A2651562D}"/>
          </ac:spMkLst>
        </pc:spChg>
      </pc:sldChg>
      <pc:sldChg chg="addSp delSp modSp add mod modTransition setBg">
        <pc:chgData name="Francesco Serafini" userId="2491bc55-af7c-4fa9-b3c1-ebaeaf584a96" providerId="ADAL" clId="{CF62DBBC-7D1F-174B-9531-7ADB6D93A3D9}" dt="2023-12-03T10:47:08.851" v="6243"/>
        <pc:sldMkLst>
          <pc:docMk/>
          <pc:sldMk cId="3386171464" sldId="362"/>
        </pc:sldMkLst>
        <pc:spChg chg="mod">
          <ac:chgData name="Francesco Serafini" userId="2491bc55-af7c-4fa9-b3c1-ebaeaf584a96" providerId="ADAL" clId="{CF62DBBC-7D1F-174B-9531-7ADB6D93A3D9}" dt="2023-12-02T23:52:01.258" v="5029" actId="20577"/>
          <ac:spMkLst>
            <pc:docMk/>
            <pc:sldMk cId="3386171464" sldId="362"/>
            <ac:spMk id="2" creationId="{AE66E62C-88FB-557F-C954-E1A2E9472701}"/>
          </ac:spMkLst>
        </pc:spChg>
        <pc:spChg chg="del">
          <ac:chgData name="Francesco Serafini" userId="2491bc55-af7c-4fa9-b3c1-ebaeaf584a96" providerId="ADAL" clId="{CF62DBBC-7D1F-174B-9531-7ADB6D93A3D9}" dt="2023-12-02T23:52:07.693" v="5030" actId="478"/>
          <ac:spMkLst>
            <pc:docMk/>
            <pc:sldMk cId="3386171464" sldId="362"/>
            <ac:spMk id="3" creationId="{694EF8B4-4091-9807-770F-2401E6271ACB}"/>
          </ac:spMkLst>
        </pc:spChg>
        <pc:spChg chg="add del mod">
          <ac:chgData name="Francesco Serafini" userId="2491bc55-af7c-4fa9-b3c1-ebaeaf584a96" providerId="ADAL" clId="{CF62DBBC-7D1F-174B-9531-7ADB6D93A3D9}" dt="2023-12-02T23:52:10.486" v="5031" actId="478"/>
          <ac:spMkLst>
            <pc:docMk/>
            <pc:sldMk cId="3386171464" sldId="362"/>
            <ac:spMk id="8" creationId="{19CCB223-52EC-5641-BD1E-4BB5787AEA9F}"/>
          </ac:spMkLst>
        </pc:spChg>
        <pc:picChg chg="add mod">
          <ac:chgData name="Francesco Serafini" userId="2491bc55-af7c-4fa9-b3c1-ebaeaf584a96" providerId="ADAL" clId="{CF62DBBC-7D1F-174B-9531-7ADB6D93A3D9}" dt="2023-12-03T10:47:08.851" v="6243"/>
          <ac:picMkLst>
            <pc:docMk/>
            <pc:sldMk cId="3386171464" sldId="362"/>
            <ac:picMk id="3" creationId="{50236A4E-E366-EE48-9C24-FFA19BF64F03}"/>
          </ac:picMkLst>
        </pc:picChg>
        <pc:picChg chg="del">
          <ac:chgData name="Francesco Serafini" userId="2491bc55-af7c-4fa9-b3c1-ebaeaf584a96" providerId="ADAL" clId="{CF62DBBC-7D1F-174B-9531-7ADB6D93A3D9}" dt="2023-12-03T10:47:08.522" v="6242" actId="478"/>
          <ac:picMkLst>
            <pc:docMk/>
            <pc:sldMk cId="3386171464" sldId="362"/>
            <ac:picMk id="4" creationId="{1CB361FA-A084-140F-DC2F-7174A5B7C8F1}"/>
          </ac:picMkLst>
        </pc:picChg>
      </pc:sldChg>
    </pc:docChg>
  </pc:docChgLst>
  <pc:docChgLst>
    <pc:chgData name="Emanuele Turella" userId="S::turella@infn.it::1c8495fd-6560-4c2a-b675-53e7588d4649" providerId="AD" clId="Web-{1D3241C7-EE5A-D210-A287-EEE5670BF1DE}"/>
    <pc:docChg chg="modSld">
      <pc:chgData name="Emanuele Turella" userId="S::turella@infn.it::1c8495fd-6560-4c2a-b675-53e7588d4649" providerId="AD" clId="Web-{1D3241C7-EE5A-D210-A287-EEE5670BF1DE}" dt="2022-06-06T16:33:42.832" v="230" actId="20577"/>
      <pc:docMkLst>
        <pc:docMk/>
      </pc:docMkLst>
      <pc:sldChg chg="modSp addCm delCm">
        <pc:chgData name="Emanuele Turella" userId="S::turella@infn.it::1c8495fd-6560-4c2a-b675-53e7588d4649" providerId="AD" clId="Web-{1D3241C7-EE5A-D210-A287-EEE5670BF1DE}" dt="2022-06-06T16:25:22.363" v="41" actId="1076"/>
        <pc:sldMkLst>
          <pc:docMk/>
          <pc:sldMk cId="2070534114" sldId="278"/>
        </pc:sldMkLst>
        <pc:spChg chg="mod">
          <ac:chgData name="Emanuele Turella" userId="S::turella@infn.it::1c8495fd-6560-4c2a-b675-53e7588d4649" providerId="AD" clId="Web-{1D3241C7-EE5A-D210-A287-EEE5670BF1DE}" dt="2022-06-06T16:25:22.363" v="41" actId="1076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Emanuele Turella" userId="S::turella@infn.it::1c8495fd-6560-4c2a-b675-53e7588d4649" providerId="AD" clId="Web-{1D3241C7-EE5A-D210-A287-EEE5670BF1DE}" dt="2022-06-06T16:25:22.300" v="39" actId="1076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Emanuele Turella" userId="S::turella@infn.it::1c8495fd-6560-4c2a-b675-53e7588d4649" providerId="AD" clId="Web-{1D3241C7-EE5A-D210-A287-EEE5670BF1DE}" dt="2022-06-06T16:25:22.332" v="40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Emanuele Turella" userId="S::turella@infn.it::1c8495fd-6560-4c2a-b675-53e7588d4649" providerId="AD" clId="Web-{1D3241C7-EE5A-D210-A287-EEE5670BF1DE}" dt="2022-06-06T16:25:11.613" v="36" actId="1076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Emanuele Turella" userId="S::turella@infn.it::1c8495fd-6560-4c2a-b675-53e7588d4649" providerId="AD" clId="Web-{1D3241C7-EE5A-D210-A287-EEE5670BF1DE}" dt="2022-06-06T16:25:11.644" v="37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Emanuele Turella" userId="S::turella@infn.it::1c8495fd-6560-4c2a-b675-53e7588d4649" providerId="AD" clId="Web-{1D3241C7-EE5A-D210-A287-EEE5670BF1DE}" dt="2022-06-06T16:25:11.675" v="38" actId="1076"/>
          <ac:spMkLst>
            <pc:docMk/>
            <pc:sldMk cId="2070534114" sldId="278"/>
            <ac:spMk id="86" creationId="{D83B0246-7889-440C-9C72-70A4C5F4CDA4}"/>
          </ac:spMkLst>
        </pc:spChg>
      </pc:sldChg>
      <pc:sldChg chg="delSp modSp delAnim">
        <pc:chgData name="Emanuele Turella" userId="S::turella@infn.it::1c8495fd-6560-4c2a-b675-53e7588d4649" providerId="AD" clId="Web-{1D3241C7-EE5A-D210-A287-EEE5670BF1DE}" dt="2022-06-06T16:33:42.832" v="230" actId="20577"/>
        <pc:sldMkLst>
          <pc:docMk/>
          <pc:sldMk cId="3726685219" sldId="283"/>
        </pc:sldMkLst>
        <pc:spChg chg="mod">
          <ac:chgData name="Emanuele Turella" userId="S::turella@infn.it::1c8495fd-6560-4c2a-b675-53e7588d4649" providerId="AD" clId="Web-{1D3241C7-EE5A-D210-A287-EEE5670BF1DE}" dt="2022-06-06T16:24:01.501" v="31" actId="20577"/>
          <ac:spMkLst>
            <pc:docMk/>
            <pc:sldMk cId="3726685219" sldId="283"/>
            <ac:spMk id="65" creationId="{F036E987-909C-4BA0-955D-DA9FE9480BFB}"/>
          </ac:spMkLst>
        </pc:spChg>
        <pc:spChg chg="del mod">
          <ac:chgData name="Emanuele Turella" userId="S::turella@infn.it::1c8495fd-6560-4c2a-b675-53e7588d4649" providerId="AD" clId="Web-{1D3241C7-EE5A-D210-A287-EEE5670BF1DE}" dt="2022-06-06T16:22:52.343" v="14"/>
          <ac:spMkLst>
            <pc:docMk/>
            <pc:sldMk cId="3726685219" sldId="283"/>
            <ac:spMk id="70" creationId="{9A80EBF8-CE5A-4E88-B9BB-05A7C5CC1601}"/>
          </ac:spMkLst>
        </pc:spChg>
        <pc:spChg chg="mod">
          <ac:chgData name="Emanuele Turella" userId="S::turella@infn.it::1c8495fd-6560-4c2a-b675-53e7588d4649" providerId="AD" clId="Web-{1D3241C7-EE5A-D210-A287-EEE5670BF1DE}" dt="2022-06-06T16:33:42.832" v="230" actId="20577"/>
          <ac:spMkLst>
            <pc:docMk/>
            <pc:sldMk cId="3726685219" sldId="283"/>
            <ac:spMk id="72" creationId="{DC37FADB-4122-4650-881C-A1D9D00890E7}"/>
          </ac:spMkLst>
        </pc:spChg>
        <pc:picChg chg="mod">
          <ac:chgData name="Emanuele Turella" userId="S::turella@infn.it::1c8495fd-6560-4c2a-b675-53e7588d4649" providerId="AD" clId="Web-{1D3241C7-EE5A-D210-A287-EEE5670BF1DE}" dt="2022-06-06T16:23:07.374" v="15" actId="1076"/>
          <ac:picMkLst>
            <pc:docMk/>
            <pc:sldMk cId="3726685219" sldId="283"/>
            <ac:picMk id="69" creationId="{C6C2FE01-E813-4553-8B3A-8BDE50D4E7E1}"/>
          </ac:picMkLst>
        </pc:picChg>
      </pc:sldChg>
    </pc:docChg>
  </pc:docChgLst>
  <pc:docChgLst>
    <pc:chgData name="Luca Sanelli" userId="S::lsanelli@infn.it::f8b91f8f-d285-4eb3-861d-6386e3f43e39" providerId="AD" clId="Web-{C2BCE1B2-C96F-4800-B764-AF1AB90051DB}"/>
    <pc:docChg chg="addSld delSld modSection">
      <pc:chgData name="Luca Sanelli" userId="S::lsanelli@infn.it::f8b91f8f-d285-4eb3-861d-6386e3f43e39" providerId="AD" clId="Web-{C2BCE1B2-C96F-4800-B764-AF1AB90051DB}" dt="2024-05-31T05:36:37.044" v="10"/>
      <pc:docMkLst>
        <pc:docMk/>
      </pc:docMkLst>
      <pc:sldChg chg="add del">
        <pc:chgData name="Luca Sanelli" userId="S::lsanelli@infn.it::f8b91f8f-d285-4eb3-861d-6386e3f43e39" providerId="AD" clId="Web-{C2BCE1B2-C96F-4800-B764-AF1AB90051DB}" dt="2024-05-31T05:36:37.029" v="9"/>
        <pc:sldMkLst>
          <pc:docMk/>
          <pc:sldMk cId="1434500568" sldId="305"/>
        </pc:sldMkLst>
      </pc:sldChg>
      <pc:sldChg chg="del">
        <pc:chgData name="Luca Sanelli" userId="S::lsanelli@infn.it::f8b91f8f-d285-4eb3-861d-6386e3f43e39" providerId="AD" clId="Web-{C2BCE1B2-C96F-4800-B764-AF1AB90051DB}" dt="2024-05-31T05:36:18.669" v="4"/>
        <pc:sldMkLst>
          <pc:docMk/>
          <pc:sldMk cId="4164128088" sldId="316"/>
        </pc:sldMkLst>
      </pc:sldChg>
      <pc:sldChg chg="del">
        <pc:chgData name="Luca Sanelli" userId="S::lsanelli@infn.it::f8b91f8f-d285-4eb3-861d-6386e3f43e39" providerId="AD" clId="Web-{C2BCE1B2-C96F-4800-B764-AF1AB90051DB}" dt="2024-05-31T05:36:18.653" v="3"/>
        <pc:sldMkLst>
          <pc:docMk/>
          <pc:sldMk cId="1054919805" sldId="317"/>
        </pc:sldMkLst>
      </pc:sldChg>
      <pc:sldChg chg="add">
        <pc:chgData name="Luca Sanelli" userId="S::lsanelli@infn.it::f8b91f8f-d285-4eb3-861d-6386e3f43e39" providerId="AD" clId="Web-{C2BCE1B2-C96F-4800-B764-AF1AB90051DB}" dt="2024-05-31T05:36:36.966" v="5"/>
        <pc:sldMkLst>
          <pc:docMk/>
          <pc:sldMk cId="2243611824" sldId="318"/>
        </pc:sldMkLst>
      </pc:sldChg>
      <pc:sldChg chg="add">
        <pc:chgData name="Luca Sanelli" userId="S::lsanelli@infn.it::f8b91f8f-d285-4eb3-861d-6386e3f43e39" providerId="AD" clId="Web-{C2BCE1B2-C96F-4800-B764-AF1AB90051DB}" dt="2024-05-31T05:36:36.997" v="7"/>
        <pc:sldMkLst>
          <pc:docMk/>
          <pc:sldMk cId="1054919805" sldId="320"/>
        </pc:sldMkLst>
      </pc:sldChg>
      <pc:sldChg chg="add">
        <pc:chgData name="Luca Sanelli" userId="S::lsanelli@infn.it::f8b91f8f-d285-4eb3-861d-6386e3f43e39" providerId="AD" clId="Web-{C2BCE1B2-C96F-4800-B764-AF1AB90051DB}" dt="2024-05-31T05:36:37.013" v="8"/>
        <pc:sldMkLst>
          <pc:docMk/>
          <pc:sldMk cId="4241611517" sldId="321"/>
        </pc:sldMkLst>
      </pc:sldChg>
      <pc:sldChg chg="del">
        <pc:chgData name="Luca Sanelli" userId="S::lsanelli@infn.it::f8b91f8f-d285-4eb3-861d-6386e3f43e39" providerId="AD" clId="Web-{C2BCE1B2-C96F-4800-B764-AF1AB90051DB}" dt="2024-05-31T05:36:18.653" v="2"/>
        <pc:sldMkLst>
          <pc:docMk/>
          <pc:sldMk cId="2936625488" sldId="334"/>
        </pc:sldMkLst>
      </pc:sldChg>
      <pc:sldChg chg="add">
        <pc:chgData name="Luca Sanelli" userId="S::lsanelli@infn.it::f8b91f8f-d285-4eb3-861d-6386e3f43e39" providerId="AD" clId="Web-{C2BCE1B2-C96F-4800-B764-AF1AB90051DB}" dt="2024-05-31T05:36:07.215" v="0"/>
        <pc:sldMkLst>
          <pc:docMk/>
          <pc:sldMk cId="2729139912" sldId="370"/>
        </pc:sldMkLst>
      </pc:sldChg>
      <pc:sldChg chg="add">
        <pc:chgData name="Luca Sanelli" userId="S::lsanelli@infn.it::f8b91f8f-d285-4eb3-861d-6386e3f43e39" providerId="AD" clId="Web-{C2BCE1B2-C96F-4800-B764-AF1AB90051DB}" dt="2024-05-31T05:36:36.982" v="6"/>
        <pc:sldMkLst>
          <pc:docMk/>
          <pc:sldMk cId="3893897388" sldId="371"/>
        </pc:sldMkLst>
      </pc:sldChg>
      <pc:sldChg chg="add">
        <pc:chgData name="Luca Sanelli" userId="S::lsanelli@infn.it::f8b91f8f-d285-4eb3-861d-6386e3f43e39" providerId="AD" clId="Web-{C2BCE1B2-C96F-4800-B764-AF1AB90051DB}" dt="2024-05-31T05:36:37.044" v="10"/>
        <pc:sldMkLst>
          <pc:docMk/>
          <pc:sldMk cId="3065109933" sldId="372"/>
        </pc:sldMkLst>
      </pc:sldChg>
    </pc:docChg>
  </pc:docChgLst>
  <pc:docChgLst>
    <pc:chgData name="Antonello Paoletti" userId="S::apaolett@infn.it::9a2db7de-bd99-46a9-a0c9-1317678b3d56" providerId="AD" clId="Web-{3F235D09-C71A-4A7A-AE08-7BF9BDB8AC96}"/>
    <pc:docChg chg="addSld modSld modSection">
      <pc:chgData name="Antonello Paoletti" userId="S::apaolett@infn.it::9a2db7de-bd99-46a9-a0c9-1317678b3d56" providerId="AD" clId="Web-{3F235D09-C71A-4A7A-AE08-7BF9BDB8AC96}" dt="2023-11-30T09:52:56.262" v="15" actId="20577"/>
      <pc:docMkLst>
        <pc:docMk/>
      </pc:docMkLst>
      <pc:sldChg chg="add">
        <pc:chgData name="Antonello Paoletti" userId="S::apaolett@infn.it::9a2db7de-bd99-46a9-a0c9-1317678b3d56" providerId="AD" clId="Web-{3F235D09-C71A-4A7A-AE08-7BF9BDB8AC96}" dt="2023-11-30T09:51:14.443" v="8"/>
        <pc:sldMkLst>
          <pc:docMk/>
          <pc:sldMk cId="4059714278" sldId="261"/>
        </pc:sldMkLst>
      </pc:sldChg>
      <pc:sldChg chg="add">
        <pc:chgData name="Antonello Paoletti" userId="S::apaolett@infn.it::9a2db7de-bd99-46a9-a0c9-1317678b3d56" providerId="AD" clId="Web-{3F235D09-C71A-4A7A-AE08-7BF9BDB8AC96}" dt="2023-11-30T09:51:13.427" v="2"/>
        <pc:sldMkLst>
          <pc:docMk/>
          <pc:sldMk cId="842614958" sldId="262"/>
        </pc:sldMkLst>
      </pc:sldChg>
      <pc:sldChg chg="add">
        <pc:chgData name="Antonello Paoletti" userId="S::apaolett@infn.it::9a2db7de-bd99-46a9-a0c9-1317678b3d56" providerId="AD" clId="Web-{3F235D09-C71A-4A7A-AE08-7BF9BDB8AC96}" dt="2023-11-30T09:51:13.553" v="3"/>
        <pc:sldMkLst>
          <pc:docMk/>
          <pc:sldMk cId="362735146" sldId="265"/>
        </pc:sldMkLst>
      </pc:sldChg>
      <pc:sldChg chg="add">
        <pc:chgData name="Antonello Paoletti" userId="S::apaolett@infn.it::9a2db7de-bd99-46a9-a0c9-1317678b3d56" providerId="AD" clId="Web-{3F235D09-C71A-4A7A-AE08-7BF9BDB8AC96}" dt="2023-11-30T09:51:14.240" v="6"/>
        <pc:sldMkLst>
          <pc:docMk/>
          <pc:sldMk cId="1448819449" sldId="269"/>
        </pc:sldMkLst>
      </pc:sldChg>
      <pc:sldChg chg="add">
        <pc:chgData name="Antonello Paoletti" userId="S::apaolett@infn.it::9a2db7de-bd99-46a9-a0c9-1317678b3d56" providerId="AD" clId="Web-{3F235D09-C71A-4A7A-AE08-7BF9BDB8AC96}" dt="2023-11-30T09:51:13.709" v="4"/>
        <pc:sldMkLst>
          <pc:docMk/>
          <pc:sldMk cId="113023641" sldId="276"/>
        </pc:sldMkLst>
      </pc:sldChg>
      <pc:sldChg chg="add">
        <pc:chgData name="Antonello Paoletti" userId="S::apaolett@infn.it::9a2db7de-bd99-46a9-a0c9-1317678b3d56" providerId="AD" clId="Web-{3F235D09-C71A-4A7A-AE08-7BF9BDB8AC96}" dt="2023-11-30T09:51:13.271" v="0"/>
        <pc:sldMkLst>
          <pc:docMk/>
          <pc:sldMk cId="1548473791" sldId="320"/>
        </pc:sldMkLst>
      </pc:sldChg>
      <pc:sldChg chg="add">
        <pc:chgData name="Antonello Paoletti" userId="S::apaolett@infn.it::9a2db7de-bd99-46a9-a0c9-1317678b3d56" providerId="AD" clId="Web-{3F235D09-C71A-4A7A-AE08-7BF9BDB8AC96}" dt="2023-11-30T09:51:13.287" v="1"/>
        <pc:sldMkLst>
          <pc:docMk/>
          <pc:sldMk cId="1231075000" sldId="321"/>
        </pc:sldMkLst>
      </pc:sldChg>
      <pc:sldChg chg="add">
        <pc:chgData name="Antonello Paoletti" userId="S::apaolett@infn.it::9a2db7de-bd99-46a9-a0c9-1317678b3d56" providerId="AD" clId="Web-{3F235D09-C71A-4A7A-AE08-7BF9BDB8AC96}" dt="2023-11-30T09:51:13.802" v="5"/>
        <pc:sldMkLst>
          <pc:docMk/>
          <pc:sldMk cId="442405792" sldId="322"/>
        </pc:sldMkLst>
      </pc:sldChg>
      <pc:sldChg chg="add">
        <pc:chgData name="Antonello Paoletti" userId="S::apaolett@infn.it::9a2db7de-bd99-46a9-a0c9-1317678b3d56" providerId="AD" clId="Web-{3F235D09-C71A-4A7A-AE08-7BF9BDB8AC96}" dt="2023-11-30T09:51:14.271" v="7"/>
        <pc:sldMkLst>
          <pc:docMk/>
          <pc:sldMk cId="2267855119" sldId="323"/>
        </pc:sldMkLst>
      </pc:sldChg>
      <pc:sldChg chg="add">
        <pc:chgData name="Antonello Paoletti" userId="S::apaolett@infn.it::9a2db7de-bd99-46a9-a0c9-1317678b3d56" providerId="AD" clId="Web-{3F235D09-C71A-4A7A-AE08-7BF9BDB8AC96}" dt="2023-11-30T09:51:14.693" v="9"/>
        <pc:sldMkLst>
          <pc:docMk/>
          <pc:sldMk cId="1414623467" sldId="324"/>
        </pc:sldMkLst>
      </pc:sldChg>
      <pc:sldChg chg="modSp add replId">
        <pc:chgData name="Antonello Paoletti" userId="S::apaolett@infn.it::9a2db7de-bd99-46a9-a0c9-1317678b3d56" providerId="AD" clId="Web-{3F235D09-C71A-4A7A-AE08-7BF9BDB8AC96}" dt="2023-11-30T09:52:56.262" v="15" actId="20577"/>
        <pc:sldMkLst>
          <pc:docMk/>
          <pc:sldMk cId="321252774" sldId="325"/>
        </pc:sldMkLst>
        <pc:spChg chg="mod">
          <ac:chgData name="Antonello Paoletti" userId="S::apaolett@infn.it::9a2db7de-bd99-46a9-a0c9-1317678b3d56" providerId="AD" clId="Web-{3F235D09-C71A-4A7A-AE08-7BF9BDB8AC96}" dt="2023-11-30T09:52:56.262" v="15" actId="20577"/>
          <ac:spMkLst>
            <pc:docMk/>
            <pc:sldMk cId="321252774" sldId="325"/>
            <ac:spMk id="11" creationId="{B1B14339-53FD-9A72-E50D-B63E61230A48}"/>
          </ac:spMkLst>
        </pc:spChg>
      </pc:sldChg>
    </pc:docChg>
  </pc:docChgLst>
  <pc:docChgLst>
    <pc:chgData name="Rosario Pompeo" userId="S::rpompeo@infn.it::b7dbaa26-4d33-4eb6-94fe-710cc4e47541" providerId="AD" clId="Web-{4DE88306-10F8-41EE-BB16-A204B7AEA068}"/>
    <pc:docChg chg="addSld delSld modSld modSection">
      <pc:chgData name="Rosario Pompeo" userId="S::rpompeo@infn.it::b7dbaa26-4d33-4eb6-94fe-710cc4e47541" providerId="AD" clId="Web-{4DE88306-10F8-41EE-BB16-A204B7AEA068}" dt="2023-12-01T13:01:58.572" v="12"/>
      <pc:docMkLst>
        <pc:docMk/>
      </pc:docMkLst>
      <pc:sldChg chg="add replId">
        <pc:chgData name="Rosario Pompeo" userId="S::rpompeo@infn.it::b7dbaa26-4d33-4eb6-94fe-710cc4e47541" providerId="AD" clId="Web-{4DE88306-10F8-41EE-BB16-A204B7AEA068}" dt="2023-12-01T13:00:40.866" v="0"/>
        <pc:sldMkLst>
          <pc:docMk/>
          <pc:sldMk cId="2083746719" sldId="340"/>
        </pc:sldMkLst>
      </pc:sldChg>
      <pc:sldChg chg="add replId">
        <pc:chgData name="Rosario Pompeo" userId="S::rpompeo@infn.it::b7dbaa26-4d33-4eb6-94fe-710cc4e47541" providerId="AD" clId="Web-{4DE88306-10F8-41EE-BB16-A204B7AEA068}" dt="2023-12-01T13:00:40.975" v="1"/>
        <pc:sldMkLst>
          <pc:docMk/>
          <pc:sldMk cId="623866353" sldId="341"/>
        </pc:sldMkLst>
      </pc:sldChg>
      <pc:sldChg chg="add replId">
        <pc:chgData name="Rosario Pompeo" userId="S::rpompeo@infn.it::b7dbaa26-4d33-4eb6-94fe-710cc4e47541" providerId="AD" clId="Web-{4DE88306-10F8-41EE-BB16-A204B7AEA068}" dt="2023-12-01T13:01:58.572" v="12"/>
        <pc:sldMkLst>
          <pc:docMk/>
          <pc:sldMk cId="3555625668" sldId="342"/>
        </pc:sldMkLst>
      </pc:sldChg>
      <pc:sldChg chg="modSp add del replId">
        <pc:chgData name="Rosario Pompeo" userId="S::rpompeo@infn.it::b7dbaa26-4d33-4eb6-94fe-710cc4e47541" providerId="AD" clId="Web-{4DE88306-10F8-41EE-BB16-A204B7AEA068}" dt="2023-12-01T13:01:54.228" v="11"/>
        <pc:sldMkLst>
          <pc:docMk/>
          <pc:sldMk cId="4158023766" sldId="342"/>
        </pc:sldMkLst>
        <pc:spChg chg="mod">
          <ac:chgData name="Rosario Pompeo" userId="S::rpompeo@infn.it::b7dbaa26-4d33-4eb6-94fe-710cc4e47541" providerId="AD" clId="Web-{4DE88306-10F8-41EE-BB16-A204B7AEA068}" dt="2023-12-01T13:01:22.148" v="10" actId="20577"/>
          <ac:spMkLst>
            <pc:docMk/>
            <pc:sldMk cId="4158023766" sldId="342"/>
            <ac:spMk id="12" creationId="{AA8201F6-06E2-EECB-17E9-F9F90ECB5D0E}"/>
          </ac:spMkLst>
        </pc:spChg>
      </pc:sldChg>
    </pc:docChg>
  </pc:docChgLst>
  <pc:docChgLst>
    <pc:chgData name="Luca Sanelli" userId="S::lsanelli@infn.it::f8b91f8f-d285-4eb3-861d-6386e3f43e39" providerId="AD" clId="Web-{1EBA94A3-F14D-4932-A157-6722FC1402A1}"/>
    <pc:docChg chg="addSld modSection">
      <pc:chgData name="Luca Sanelli" userId="S::lsanelli@infn.it::f8b91f8f-d285-4eb3-861d-6386e3f43e39" providerId="AD" clId="Web-{1EBA94A3-F14D-4932-A157-6722FC1402A1}" dt="2023-11-30T06:53:40.014" v="2"/>
      <pc:docMkLst>
        <pc:docMk/>
      </pc:docMkLst>
      <pc:sldChg chg="add">
        <pc:chgData name="Luca Sanelli" userId="S::lsanelli@infn.it::f8b91f8f-d285-4eb3-861d-6386e3f43e39" providerId="AD" clId="Web-{1EBA94A3-F14D-4932-A157-6722FC1402A1}" dt="2023-11-30T06:52:35.105" v="0"/>
        <pc:sldMkLst>
          <pc:docMk/>
          <pc:sldMk cId="4164128088" sldId="316"/>
        </pc:sldMkLst>
      </pc:sldChg>
      <pc:sldChg chg="add">
        <pc:chgData name="Luca Sanelli" userId="S::lsanelli@infn.it::f8b91f8f-d285-4eb3-861d-6386e3f43e39" providerId="AD" clId="Web-{1EBA94A3-F14D-4932-A157-6722FC1402A1}" dt="2023-11-30T06:53:40.014" v="2"/>
        <pc:sldMkLst>
          <pc:docMk/>
          <pc:sldMk cId="1054919805" sldId="317"/>
        </pc:sldMkLst>
      </pc:sldChg>
      <pc:sldChg chg="add">
        <pc:chgData name="Luca Sanelli" userId="S::lsanelli@infn.it::f8b91f8f-d285-4eb3-861d-6386e3f43e39" providerId="AD" clId="Web-{1EBA94A3-F14D-4932-A157-6722FC1402A1}" dt="2023-11-30T06:53:39.810" v="1"/>
        <pc:sldMkLst>
          <pc:docMk/>
          <pc:sldMk cId="3753346812" sldId="318"/>
        </pc:sldMkLst>
      </pc:sldChg>
    </pc:docChg>
  </pc:docChgLst>
  <pc:docChgLst>
    <pc:chgData name="Francesco Serafini" userId="2491bc55-af7c-4fa9-b3c1-ebaeaf584a96" providerId="ADAL" clId="{59783725-D7FA-9441-A0C5-80FE86C2B11C}"/>
    <pc:docChg chg="undo redo custSel addSld delSld modSld sldOrd modSection">
      <pc:chgData name="Francesco Serafini" userId="2491bc55-af7c-4fa9-b3c1-ebaeaf584a96" providerId="ADAL" clId="{59783725-D7FA-9441-A0C5-80FE86C2B11C}" dt="2023-12-05T08:15:18.191" v="3827" actId="14100"/>
      <pc:docMkLst>
        <pc:docMk/>
      </pc:docMkLst>
      <pc:sldChg chg="addSp delSp modSp mod">
        <pc:chgData name="Francesco Serafini" userId="2491bc55-af7c-4fa9-b3c1-ebaeaf584a96" providerId="ADAL" clId="{59783725-D7FA-9441-A0C5-80FE86C2B11C}" dt="2023-12-01T17:57:58.236" v="1785" actId="207"/>
        <pc:sldMkLst>
          <pc:docMk/>
          <pc:sldMk cId="411919659" sldId="258"/>
        </pc:sldMkLst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3" creationId="{7F236DF3-C87B-C3A0-FD1D-0E2B021D348C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4" creationId="{0933ACAE-585A-6B14-BE55-AF03DB8BCC5A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5" creationId="{F76D7AFC-9D68-4B97-6536-1698D3AC8FA2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6" creationId="{ABBD179F-6911-68C6-2638-7361941DBA12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7" creationId="{F0F5F408-0702-E2E3-1B21-12B68BE471ED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0" creationId="{455EC395-C82C-9A8D-1A26-C8EEE51B3187}"/>
          </ac:spMkLst>
        </pc:spChg>
        <pc:spChg chg="add mod">
          <ac:chgData name="Francesco Serafini" userId="2491bc55-af7c-4fa9-b3c1-ebaeaf584a96" providerId="ADAL" clId="{59783725-D7FA-9441-A0C5-80FE86C2B11C}" dt="2023-12-01T17:57:44.236" v="1779" actId="1076"/>
          <ac:spMkLst>
            <pc:docMk/>
            <pc:sldMk cId="411919659" sldId="258"/>
            <ac:spMk id="11" creationId="{CDC50DF9-A788-341D-47E5-6A91C8F1FA5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2" creationId="{2D073C29-957C-5FAF-0DB3-09B3E1E3171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3" creationId="{5A9E1DE1-4810-527D-FC1F-7914117FE2B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4" creationId="{A62D251E-36F0-28EC-15DD-BF60A87D1580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5" creationId="{BA6047F1-AA11-92E5-4532-C7A92C010C27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6" creationId="{CF773577-0D6E-B902-CF4B-412872E44DB3}"/>
          </ac:spMkLst>
        </pc:spChg>
        <pc:spChg chg="mod">
          <ac:chgData name="Francesco Serafini" userId="2491bc55-af7c-4fa9-b3c1-ebaeaf584a96" providerId="ADAL" clId="{59783725-D7FA-9441-A0C5-80FE86C2B11C}" dt="2023-11-30T08:43:14.916" v="121" actId="1035"/>
          <ac:spMkLst>
            <pc:docMk/>
            <pc:sldMk cId="411919659" sldId="258"/>
            <ac:spMk id="17" creationId="{4A8AB0CE-A547-4CFE-5E79-C151CD44FEE5}"/>
          </ac:spMkLst>
        </pc:spChg>
        <pc:picChg chg="add del mod">
          <ac:chgData name="Francesco Serafini" userId="2491bc55-af7c-4fa9-b3c1-ebaeaf584a96" providerId="ADAL" clId="{59783725-D7FA-9441-A0C5-80FE86C2B11C}" dt="2023-11-30T08:52:31.376" v="148" actId="478"/>
          <ac:picMkLst>
            <pc:docMk/>
            <pc:sldMk cId="411919659" sldId="258"/>
            <ac:picMk id="4" creationId="{57014131-8848-A3CF-658E-513C4CC96E6B}"/>
          </ac:picMkLst>
        </pc:picChg>
        <pc:picChg chg="add mod">
          <ac:chgData name="Francesco Serafini" userId="2491bc55-af7c-4fa9-b3c1-ebaeaf584a96" providerId="ADAL" clId="{59783725-D7FA-9441-A0C5-80FE86C2B11C}" dt="2023-12-01T17:57:58.236" v="1785" actId="207"/>
          <ac:picMkLst>
            <pc:docMk/>
            <pc:sldMk cId="411919659" sldId="258"/>
            <ac:picMk id="9" creationId="{57838B0A-7BBA-19B6-8A2B-0F427E19EA90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19" creationId="{48965853-B77E-C395-9C64-CDC1DB95C26C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21" creationId="{C28DD366-3F7B-7348-8D78-27C6F147D566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23" creationId="{F959E1AE-15D6-51DA-B33F-5D1AB467ACCA}"/>
          </ac:picMkLst>
        </pc:picChg>
        <pc:picChg chg="mod">
          <ac:chgData name="Francesco Serafini" userId="2491bc55-af7c-4fa9-b3c1-ebaeaf584a96" providerId="ADAL" clId="{59783725-D7FA-9441-A0C5-80FE86C2B11C}" dt="2023-11-30T08:43:14.916" v="121" actId="1035"/>
          <ac:picMkLst>
            <pc:docMk/>
            <pc:sldMk cId="411919659" sldId="258"/>
            <ac:picMk id="25" creationId="{EF7FA371-C048-DB9B-DC1E-8804B0434112}"/>
          </ac:picMkLst>
        </pc:picChg>
        <pc:picChg chg="add del mod">
          <ac:chgData name="Francesco Serafini" userId="2491bc55-af7c-4fa9-b3c1-ebaeaf584a96" providerId="ADAL" clId="{59783725-D7FA-9441-A0C5-80FE86C2B11C}" dt="2023-12-01T17:53:14.485" v="1690" actId="478"/>
          <ac:picMkLst>
            <pc:docMk/>
            <pc:sldMk cId="411919659" sldId="258"/>
            <ac:picMk id="2050" creationId="{EA9BAC80-5D9A-DB1C-DBC1-6DC85055E19C}"/>
          </ac:picMkLst>
        </pc:picChg>
      </pc:sldChg>
      <pc:sldChg chg="addSp delSp modSp mod">
        <pc:chgData name="Francesco Serafini" userId="2491bc55-af7c-4fa9-b3c1-ebaeaf584a96" providerId="ADAL" clId="{59783725-D7FA-9441-A0C5-80FE86C2B11C}" dt="2023-12-01T17:59:15.736" v="1803" actId="555"/>
        <pc:sldMkLst>
          <pc:docMk/>
          <pc:sldMk cId="359548036" sldId="272"/>
        </pc:sldMkLst>
        <pc:spChg chg="mod">
          <ac:chgData name="Francesco Serafini" userId="2491bc55-af7c-4fa9-b3c1-ebaeaf584a96" providerId="ADAL" clId="{59783725-D7FA-9441-A0C5-80FE86C2B11C}" dt="2023-12-01T17:58:08.885" v="1789" actId="1076"/>
          <ac:spMkLst>
            <pc:docMk/>
            <pc:sldMk cId="359548036" sldId="272"/>
            <ac:spMk id="2" creationId="{794E944C-06A1-CA45-F0C5-32DEBF4C848F}"/>
          </ac:spMkLst>
        </pc:spChg>
        <pc:spChg chg="mod">
          <ac:chgData name="Francesco Serafini" userId="2491bc55-af7c-4fa9-b3c1-ebaeaf584a96" providerId="ADAL" clId="{59783725-D7FA-9441-A0C5-80FE86C2B11C}" dt="2023-12-01T17:58:06.762" v="1786" actId="478"/>
          <ac:spMkLst>
            <pc:docMk/>
            <pc:sldMk cId="359548036" sldId="272"/>
            <ac:spMk id="6" creationId="{839E88C1-D19B-EAC1-4F81-DEFA2533ED7E}"/>
          </ac:spMkLst>
        </pc:spChg>
        <pc:spChg chg="mod">
          <ac:chgData name="Francesco Serafini" userId="2491bc55-af7c-4fa9-b3c1-ebaeaf584a96" providerId="ADAL" clId="{59783725-D7FA-9441-A0C5-80FE86C2B11C}" dt="2023-12-01T17:58:18.788" v="1793" actId="478"/>
          <ac:spMkLst>
            <pc:docMk/>
            <pc:sldMk cId="359548036" sldId="272"/>
            <ac:spMk id="7" creationId="{F6355C87-9E03-E62E-3144-8A62A73823DF}"/>
          </ac:spMkLst>
        </pc:spChg>
        <pc:spChg chg="mod">
          <ac:chgData name="Francesco Serafini" userId="2491bc55-af7c-4fa9-b3c1-ebaeaf584a96" providerId="ADAL" clId="{59783725-D7FA-9441-A0C5-80FE86C2B11C}" dt="2023-12-01T17:58:31.973" v="1797" actId="478"/>
          <ac:spMkLst>
            <pc:docMk/>
            <pc:sldMk cId="359548036" sldId="272"/>
            <ac:spMk id="8" creationId="{882647E0-8234-3066-732B-A533B50022D3}"/>
          </ac:spMkLst>
        </pc:spChg>
        <pc:spChg chg="mod">
          <ac:chgData name="Francesco Serafini" userId="2491bc55-af7c-4fa9-b3c1-ebaeaf584a96" providerId="ADAL" clId="{59783725-D7FA-9441-A0C5-80FE86C2B11C}" dt="2023-12-01T17:58:06.762" v="1786" actId="478"/>
          <ac:spMkLst>
            <pc:docMk/>
            <pc:sldMk cId="359548036" sldId="272"/>
            <ac:spMk id="15" creationId="{5A791668-5CB7-7077-FEC6-94C217046DD0}"/>
          </ac:spMkLst>
        </pc:spChg>
        <pc:spChg chg="mod">
          <ac:chgData name="Francesco Serafini" userId="2491bc55-af7c-4fa9-b3c1-ebaeaf584a96" providerId="ADAL" clId="{59783725-D7FA-9441-A0C5-80FE86C2B11C}" dt="2023-12-01T17:58:06.762" v="1786" actId="478"/>
          <ac:spMkLst>
            <pc:docMk/>
            <pc:sldMk cId="359548036" sldId="272"/>
            <ac:spMk id="20" creationId="{7CA79507-11C7-5193-B9AA-A159AFD3C192}"/>
          </ac:spMkLst>
        </pc:spChg>
        <pc:spChg chg="mod">
          <ac:chgData name="Francesco Serafini" userId="2491bc55-af7c-4fa9-b3c1-ebaeaf584a96" providerId="ADAL" clId="{59783725-D7FA-9441-A0C5-80FE86C2B11C}" dt="2023-12-01T17:58:18.788" v="1793" actId="478"/>
          <ac:spMkLst>
            <pc:docMk/>
            <pc:sldMk cId="359548036" sldId="272"/>
            <ac:spMk id="21" creationId="{2843B736-DA3C-4DE5-5335-62AD2746BE3E}"/>
          </ac:spMkLst>
        </pc:spChg>
        <pc:spChg chg="mod">
          <ac:chgData name="Francesco Serafini" userId="2491bc55-af7c-4fa9-b3c1-ebaeaf584a96" providerId="ADAL" clId="{59783725-D7FA-9441-A0C5-80FE86C2B11C}" dt="2023-12-01T17:58:31.973" v="1797" actId="478"/>
          <ac:spMkLst>
            <pc:docMk/>
            <pc:sldMk cId="359548036" sldId="272"/>
            <ac:spMk id="22" creationId="{825EF1FE-43DC-DE59-4108-E70A127B2FC2}"/>
          </ac:spMkLst>
        </pc:spChg>
        <pc:spChg chg="mod">
          <ac:chgData name="Francesco Serafini" userId="2491bc55-af7c-4fa9-b3c1-ebaeaf584a96" providerId="ADAL" clId="{59783725-D7FA-9441-A0C5-80FE86C2B11C}" dt="2023-12-01T17:58:18.788" v="1793" actId="478"/>
          <ac:spMkLst>
            <pc:docMk/>
            <pc:sldMk cId="359548036" sldId="272"/>
            <ac:spMk id="23" creationId="{EA8648AE-6C35-F22F-3160-EC34FB35B336}"/>
          </ac:spMkLst>
        </pc:spChg>
        <pc:spChg chg="mod">
          <ac:chgData name="Francesco Serafini" userId="2491bc55-af7c-4fa9-b3c1-ebaeaf584a96" providerId="ADAL" clId="{59783725-D7FA-9441-A0C5-80FE86C2B11C}" dt="2023-12-01T17:58:31.973" v="1797" actId="478"/>
          <ac:spMkLst>
            <pc:docMk/>
            <pc:sldMk cId="359548036" sldId="272"/>
            <ac:spMk id="24" creationId="{4E43821F-42E7-EC65-B02E-02F6B38DD5E6}"/>
          </ac:spMkLst>
        </pc:spChg>
        <pc:grpChg chg="add mod">
          <ac:chgData name="Francesco Serafini" userId="2491bc55-af7c-4fa9-b3c1-ebaeaf584a96" providerId="ADAL" clId="{59783725-D7FA-9441-A0C5-80FE86C2B11C}" dt="2023-12-01T17:58:06.762" v="1786" actId="478"/>
          <ac:grpSpMkLst>
            <pc:docMk/>
            <pc:sldMk cId="359548036" sldId="272"/>
            <ac:grpSpMk id="3" creationId="{B927F63B-4436-54DE-B19D-78F277F6F06B}"/>
          </ac:grpSpMkLst>
        </pc:grpChg>
        <pc:grpChg chg="add mod">
          <ac:chgData name="Francesco Serafini" userId="2491bc55-af7c-4fa9-b3c1-ebaeaf584a96" providerId="ADAL" clId="{59783725-D7FA-9441-A0C5-80FE86C2B11C}" dt="2023-12-01T17:58:18.788" v="1793" actId="478"/>
          <ac:grpSpMkLst>
            <pc:docMk/>
            <pc:sldMk cId="359548036" sldId="272"/>
            <ac:grpSpMk id="4" creationId="{E9670F4C-2239-824C-98E3-F531D9F7FA9C}"/>
          </ac:grpSpMkLst>
        </pc:grpChg>
        <pc:grpChg chg="add mod">
          <ac:chgData name="Francesco Serafini" userId="2491bc55-af7c-4fa9-b3c1-ebaeaf584a96" providerId="ADAL" clId="{59783725-D7FA-9441-A0C5-80FE86C2B11C}" dt="2023-12-01T17:58:31.973" v="1797" actId="478"/>
          <ac:grpSpMkLst>
            <pc:docMk/>
            <pc:sldMk cId="359548036" sldId="272"/>
            <ac:grpSpMk id="5" creationId="{C517AE58-CBED-7435-64D1-2DDCD7B604F8}"/>
          </ac:grpSpMkLst>
        </pc:grpChg>
        <pc:picChg chg="add mod">
          <ac:chgData name="Francesco Serafini" userId="2491bc55-af7c-4fa9-b3c1-ebaeaf584a96" providerId="ADAL" clId="{59783725-D7FA-9441-A0C5-80FE86C2B11C}" dt="2023-12-01T17:59:15.736" v="1803" actId="555"/>
          <ac:picMkLst>
            <pc:docMk/>
            <pc:sldMk cId="359548036" sldId="272"/>
            <ac:picMk id="9" creationId="{13D3A3ED-ED1E-3DB7-A26D-79523D6E8E09}"/>
          </ac:picMkLst>
        </pc:picChg>
        <pc:picChg chg="mod">
          <ac:chgData name="Francesco Serafini" userId="2491bc55-af7c-4fa9-b3c1-ebaeaf584a96" providerId="ADAL" clId="{59783725-D7FA-9441-A0C5-80FE86C2B11C}" dt="2023-12-01T17:58:06.762" v="1786" actId="478"/>
          <ac:picMkLst>
            <pc:docMk/>
            <pc:sldMk cId="359548036" sldId="272"/>
            <ac:picMk id="10" creationId="{75092C43-7404-E35B-7EA5-B59D610C7C02}"/>
          </ac:picMkLst>
        </pc:picChg>
        <pc:picChg chg="add mod">
          <ac:chgData name="Francesco Serafini" userId="2491bc55-af7c-4fa9-b3c1-ebaeaf584a96" providerId="ADAL" clId="{59783725-D7FA-9441-A0C5-80FE86C2B11C}" dt="2023-12-01T17:59:15.736" v="1803" actId="555"/>
          <ac:picMkLst>
            <pc:docMk/>
            <pc:sldMk cId="359548036" sldId="272"/>
            <ac:picMk id="11" creationId="{996F47D1-6540-821E-AC61-5D5226615976}"/>
          </ac:picMkLst>
        </pc:picChg>
        <pc:picChg chg="mod">
          <ac:chgData name="Francesco Serafini" userId="2491bc55-af7c-4fa9-b3c1-ebaeaf584a96" providerId="ADAL" clId="{59783725-D7FA-9441-A0C5-80FE86C2B11C}" dt="2023-12-01T17:58:18.788" v="1793" actId="478"/>
          <ac:picMkLst>
            <pc:docMk/>
            <pc:sldMk cId="359548036" sldId="272"/>
            <ac:picMk id="12" creationId="{8B696A8B-34C5-ECE3-3013-42C403296F74}"/>
          </ac:picMkLst>
        </pc:picChg>
        <pc:picChg chg="add mod">
          <ac:chgData name="Francesco Serafini" userId="2491bc55-af7c-4fa9-b3c1-ebaeaf584a96" providerId="ADAL" clId="{59783725-D7FA-9441-A0C5-80FE86C2B11C}" dt="2023-12-01T17:59:15.736" v="1803" actId="555"/>
          <ac:picMkLst>
            <pc:docMk/>
            <pc:sldMk cId="359548036" sldId="272"/>
            <ac:picMk id="13" creationId="{F63CCECC-BA31-2FBC-A2EA-3391CAED69FA}"/>
          </ac:picMkLst>
        </pc:picChg>
        <pc:picChg chg="mod">
          <ac:chgData name="Francesco Serafini" userId="2491bc55-af7c-4fa9-b3c1-ebaeaf584a96" providerId="ADAL" clId="{59783725-D7FA-9441-A0C5-80FE86C2B11C}" dt="2023-12-01T17:58:31.973" v="1797" actId="478"/>
          <ac:picMkLst>
            <pc:docMk/>
            <pc:sldMk cId="359548036" sldId="272"/>
            <ac:picMk id="14" creationId="{C3FA4DE9-166A-3F3C-F155-5242DB7AE654}"/>
          </ac:picMkLst>
        </pc:picChg>
        <pc:picChg chg="del">
          <ac:chgData name="Francesco Serafini" userId="2491bc55-af7c-4fa9-b3c1-ebaeaf584a96" providerId="ADAL" clId="{59783725-D7FA-9441-A0C5-80FE86C2B11C}" dt="2023-11-30T08:37:41.013" v="67" actId="478"/>
          <ac:picMkLst>
            <pc:docMk/>
            <pc:sldMk cId="359548036" sldId="272"/>
            <ac:picMk id="17" creationId="{3C9F12F7-D829-7FAC-B488-B1708BE742A9}"/>
          </ac:picMkLst>
        </pc:picChg>
        <pc:picChg chg="del mod">
          <ac:chgData name="Francesco Serafini" userId="2491bc55-af7c-4fa9-b3c1-ebaeaf584a96" providerId="ADAL" clId="{59783725-D7FA-9441-A0C5-80FE86C2B11C}" dt="2023-11-30T08:37:15.007" v="64" actId="478"/>
          <ac:picMkLst>
            <pc:docMk/>
            <pc:sldMk cId="359548036" sldId="272"/>
            <ac:picMk id="18" creationId="{6064D6A1-8727-5F60-F761-B4CE9956933E}"/>
          </ac:picMkLst>
        </pc:picChg>
        <pc:picChg chg="del">
          <ac:chgData name="Francesco Serafini" userId="2491bc55-af7c-4fa9-b3c1-ebaeaf584a96" providerId="ADAL" clId="{59783725-D7FA-9441-A0C5-80FE86C2B11C}" dt="2023-11-30T08:38:10.061" v="74" actId="478"/>
          <ac:picMkLst>
            <pc:docMk/>
            <pc:sldMk cId="359548036" sldId="272"/>
            <ac:picMk id="19" creationId="{E0FD2619-AFA6-EE29-8340-21C195A3F938}"/>
          </ac:picMkLst>
        </pc:picChg>
        <pc:picChg chg="add del mod">
          <ac:chgData name="Francesco Serafini" userId="2491bc55-af7c-4fa9-b3c1-ebaeaf584a96" providerId="ADAL" clId="{59783725-D7FA-9441-A0C5-80FE86C2B11C}" dt="2023-12-01T17:58:06.762" v="1786" actId="478"/>
          <ac:picMkLst>
            <pc:docMk/>
            <pc:sldMk cId="359548036" sldId="272"/>
            <ac:picMk id="1026" creationId="{C1FB5EBB-F29C-F9BF-46A5-776FF2A948F1}"/>
          </ac:picMkLst>
        </pc:picChg>
        <pc:picChg chg="add del mod">
          <ac:chgData name="Francesco Serafini" userId="2491bc55-af7c-4fa9-b3c1-ebaeaf584a96" providerId="ADAL" clId="{59783725-D7FA-9441-A0C5-80FE86C2B11C}" dt="2023-12-01T17:58:18.788" v="1793" actId="478"/>
          <ac:picMkLst>
            <pc:docMk/>
            <pc:sldMk cId="359548036" sldId="272"/>
            <ac:picMk id="1028" creationId="{9F03442C-33FF-78EA-C434-92E64B18E062}"/>
          </ac:picMkLst>
        </pc:picChg>
        <pc:picChg chg="add del mod">
          <ac:chgData name="Francesco Serafini" userId="2491bc55-af7c-4fa9-b3c1-ebaeaf584a96" providerId="ADAL" clId="{59783725-D7FA-9441-A0C5-80FE86C2B11C}" dt="2023-12-01T17:58:31.973" v="1797" actId="478"/>
          <ac:picMkLst>
            <pc:docMk/>
            <pc:sldMk cId="359548036" sldId="272"/>
            <ac:picMk id="1030" creationId="{5CB9A112-BEBD-549E-3EBD-66DAE3FA854F}"/>
          </ac:picMkLst>
        </pc:picChg>
      </pc:sldChg>
      <pc:sldChg chg="addSp modSp mod ord modAnim modShow">
        <pc:chgData name="Francesco Serafini" userId="2491bc55-af7c-4fa9-b3c1-ebaeaf584a96" providerId="ADAL" clId="{59783725-D7FA-9441-A0C5-80FE86C2B11C}" dt="2023-12-05T00:30:53.499" v="3772" actId="20577"/>
        <pc:sldMkLst>
          <pc:docMk/>
          <pc:sldMk cId="2070534114" sldId="278"/>
        </pc:sldMkLst>
        <pc:spChg chg="add mod">
          <ac:chgData name="Francesco Serafini" userId="2491bc55-af7c-4fa9-b3c1-ebaeaf584a96" providerId="ADAL" clId="{59783725-D7FA-9441-A0C5-80FE86C2B11C}" dt="2023-12-01T11:30:57.175" v="1621" actId="1076"/>
          <ac:spMkLst>
            <pc:docMk/>
            <pc:sldMk cId="2070534114" sldId="278"/>
            <ac:spMk id="3" creationId="{72D5FD07-0680-0198-515A-325DA1E297D8}"/>
          </ac:spMkLst>
        </pc:spChg>
        <pc:spChg chg="add mod">
          <ac:chgData name="Francesco Serafini" userId="2491bc55-af7c-4fa9-b3c1-ebaeaf584a96" providerId="ADAL" clId="{59783725-D7FA-9441-A0C5-80FE86C2B11C}" dt="2023-12-01T11:15:11.262" v="1526" actId="1076"/>
          <ac:spMkLst>
            <pc:docMk/>
            <pc:sldMk cId="2070534114" sldId="278"/>
            <ac:spMk id="10" creationId="{D77D0A7D-DC60-28D6-8E98-413A0378F0F5}"/>
          </ac:spMkLst>
        </pc:spChg>
        <pc:spChg chg="mod">
          <ac:chgData name="Francesco Serafini" userId="2491bc55-af7c-4fa9-b3c1-ebaeaf584a96" providerId="ADAL" clId="{59783725-D7FA-9441-A0C5-80FE86C2B11C}" dt="2023-11-30T15:53:59.946" v="619" actId="20577"/>
          <ac:spMkLst>
            <pc:docMk/>
            <pc:sldMk cId="2070534114" sldId="278"/>
            <ac:spMk id="12" creationId="{AA8201F6-06E2-EECB-17E9-F9F90ECB5D0E}"/>
          </ac:spMkLst>
        </pc:spChg>
        <pc:spChg chg="add mod">
          <ac:chgData name="Francesco Serafini" userId="2491bc55-af7c-4fa9-b3c1-ebaeaf584a96" providerId="ADAL" clId="{59783725-D7FA-9441-A0C5-80FE86C2B11C}" dt="2023-12-05T00:30:53.499" v="3772" actId="20577"/>
          <ac:spMkLst>
            <pc:docMk/>
            <pc:sldMk cId="2070534114" sldId="278"/>
            <ac:spMk id="13" creationId="{09D510CC-AC50-D1E0-6E53-D789A23A3FAA}"/>
          </ac:spMkLst>
        </pc:spChg>
        <pc:spChg chg="mod">
          <ac:chgData name="Francesco Serafini" userId="2491bc55-af7c-4fa9-b3c1-ebaeaf584a96" providerId="ADAL" clId="{59783725-D7FA-9441-A0C5-80FE86C2B11C}" dt="2023-11-30T16:03:56.427" v="756" actId="113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Francesco Serafini" userId="2491bc55-af7c-4fa9-b3c1-ebaeaf584a96" providerId="ADAL" clId="{59783725-D7FA-9441-A0C5-80FE86C2B11C}" dt="2023-12-01T11:09:39.125" v="1525" actId="20577"/>
          <ac:spMkLst>
            <pc:docMk/>
            <pc:sldMk cId="2070534114" sldId="278"/>
            <ac:spMk id="53" creationId="{C7370856-A3D3-4CF6-8776-776BAD22EB15}"/>
          </ac:spMkLst>
        </pc:spChg>
        <pc:spChg chg="mod">
          <ac:chgData name="Francesco Serafini" userId="2491bc55-af7c-4fa9-b3c1-ebaeaf584a96" providerId="ADAL" clId="{59783725-D7FA-9441-A0C5-80FE86C2B11C}" dt="2023-11-30T16:16:06.905" v="1205" actId="404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Francesco Serafini" userId="2491bc55-af7c-4fa9-b3c1-ebaeaf584a96" providerId="ADAL" clId="{59783725-D7FA-9441-A0C5-80FE86C2B11C}" dt="2023-12-01T11:18:05.917" v="1527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Francesco Serafini" userId="2491bc55-af7c-4fa9-b3c1-ebaeaf584a96" providerId="ADAL" clId="{59783725-D7FA-9441-A0C5-80FE86C2B11C}" dt="2023-11-30T15:54:08.440" v="621" actId="14100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59783725-D7FA-9441-A0C5-80FE86C2B11C}" dt="2023-12-01T11:27:43.420" v="1605" actId="14100"/>
          <ac:spMkLst>
            <pc:docMk/>
            <pc:sldMk cId="2070534114" sldId="278"/>
            <ac:spMk id="77" creationId="{4C1170AA-3AE6-4C7F-8DFF-15009A754D54}"/>
          </ac:spMkLst>
        </pc:spChg>
        <pc:spChg chg="mod">
          <ac:chgData name="Francesco Serafini" userId="2491bc55-af7c-4fa9-b3c1-ebaeaf584a96" providerId="ADAL" clId="{59783725-D7FA-9441-A0C5-80FE86C2B11C}" dt="2023-12-01T08:32:53.456" v="1491" actId="6549"/>
          <ac:spMkLst>
            <pc:docMk/>
            <pc:sldMk cId="2070534114" sldId="278"/>
            <ac:spMk id="79" creationId="{F824BB6A-24FA-4FB9-87CB-E870F5B7C06B}"/>
          </ac:spMkLst>
        </pc:spChg>
        <pc:spChg chg="mod">
          <ac:chgData name="Francesco Serafini" userId="2491bc55-af7c-4fa9-b3c1-ebaeaf584a96" providerId="ADAL" clId="{59783725-D7FA-9441-A0C5-80FE86C2B11C}" dt="2023-12-01T11:26:11.780" v="1528" actId="1076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Francesco Serafini" userId="2491bc55-af7c-4fa9-b3c1-ebaeaf584a96" providerId="ADAL" clId="{59783725-D7FA-9441-A0C5-80FE86C2B11C}" dt="2023-12-01T11:28:44.785" v="1618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59783725-D7FA-9441-A0C5-80FE86C2B11C}" dt="2023-12-01T11:26:13.598" v="1529" actId="1076"/>
          <ac:spMkLst>
            <pc:docMk/>
            <pc:sldMk cId="2070534114" sldId="278"/>
            <ac:spMk id="86" creationId="{D83B0246-7889-440C-9C72-70A4C5F4CDA4}"/>
          </ac:spMkLst>
        </pc:spChg>
        <pc:spChg chg="mod">
          <ac:chgData name="Francesco Serafini" userId="2491bc55-af7c-4fa9-b3c1-ebaeaf584a96" providerId="ADAL" clId="{59783725-D7FA-9441-A0C5-80FE86C2B11C}" dt="2023-11-30T16:12:16.678" v="1034" actId="1076"/>
          <ac:spMkLst>
            <pc:docMk/>
            <pc:sldMk cId="2070534114" sldId="278"/>
            <ac:spMk id="87" creationId="{0BBB67A5-FF04-4CF2-9B5B-5D5DE88A715B}"/>
          </ac:spMkLst>
        </pc:spChg>
        <pc:spChg chg="mod">
          <ac:chgData name="Francesco Serafini" userId="2491bc55-af7c-4fa9-b3c1-ebaeaf584a96" providerId="ADAL" clId="{59783725-D7FA-9441-A0C5-80FE86C2B11C}" dt="2023-12-01T08:36:12.967" v="1502" actId="20577"/>
          <ac:spMkLst>
            <pc:docMk/>
            <pc:sldMk cId="2070534114" sldId="278"/>
            <ac:spMk id="88" creationId="{16EBBFA5-8770-4CF2-8147-9C8E6ACBC52D}"/>
          </ac:spMkLst>
        </pc:spChg>
        <pc:spChg chg="mod">
          <ac:chgData name="Francesco Serafini" userId="2491bc55-af7c-4fa9-b3c1-ebaeaf584a96" providerId="ADAL" clId="{59783725-D7FA-9441-A0C5-80FE86C2B11C}" dt="2023-11-30T16:05:53.462" v="830" actId="1076"/>
          <ac:spMkLst>
            <pc:docMk/>
            <pc:sldMk cId="2070534114" sldId="278"/>
            <ac:spMk id="89" creationId="{C3A6409A-2398-4F74-B1E3-8D41DFFCFA48}"/>
          </ac:spMkLst>
        </pc:spChg>
        <pc:cxnChg chg="mod">
          <ac:chgData name="Francesco Serafini" userId="2491bc55-af7c-4fa9-b3c1-ebaeaf584a96" providerId="ADAL" clId="{59783725-D7FA-9441-A0C5-80FE86C2B11C}" dt="2023-11-30T16:18:18.546" v="1216" actId="693"/>
          <ac:cxnSpMkLst>
            <pc:docMk/>
            <pc:sldMk cId="2070534114" sldId="278"/>
            <ac:cxnSpMk id="5" creationId="{E8443A29-47FD-43AF-99C4-8E369A4BEFF8}"/>
          </ac:cxnSpMkLst>
        </pc:cxnChg>
        <pc:cxnChg chg="add">
          <ac:chgData name="Francesco Serafini" userId="2491bc55-af7c-4fa9-b3c1-ebaeaf584a96" providerId="ADAL" clId="{59783725-D7FA-9441-A0C5-80FE86C2B11C}" dt="2023-11-30T16:17:01.802" v="1210" actId="11529"/>
          <ac:cxnSpMkLst>
            <pc:docMk/>
            <pc:sldMk cId="2070534114" sldId="278"/>
            <ac:cxnSpMk id="14" creationId="{28E14AB8-902C-44CD-8ABD-19F6841F9D5E}"/>
          </ac:cxnSpMkLst>
        </pc:cxnChg>
        <pc:cxnChg chg="add mod">
          <ac:chgData name="Francesco Serafini" userId="2491bc55-af7c-4fa9-b3c1-ebaeaf584a96" providerId="ADAL" clId="{59783725-D7FA-9441-A0C5-80FE86C2B11C}" dt="2023-11-30T16:17:19.261" v="1212" actId="1076"/>
          <ac:cxnSpMkLst>
            <pc:docMk/>
            <pc:sldMk cId="2070534114" sldId="278"/>
            <ac:cxnSpMk id="16" creationId="{0CE090BC-5FAA-5BCD-3544-0BCD9A30A68E}"/>
          </ac:cxnSpMkLst>
        </pc:cxnChg>
        <pc:cxnChg chg="mod">
          <ac:chgData name="Francesco Serafini" userId="2491bc55-af7c-4fa9-b3c1-ebaeaf584a96" providerId="ADAL" clId="{59783725-D7FA-9441-A0C5-80FE86C2B11C}" dt="2023-11-30T16:19:39.882" v="1231" actId="408"/>
          <ac:cxnSpMkLst>
            <pc:docMk/>
            <pc:sldMk cId="2070534114" sldId="278"/>
            <ac:cxnSpMk id="50" creationId="{0D1DE267-0D7A-4A5F-9CE8-5F050B74C352}"/>
          </ac:cxnSpMkLst>
        </pc:cxnChg>
      </pc:sldChg>
      <pc:sldChg chg="modSp mod">
        <pc:chgData name="Francesco Serafini" userId="2491bc55-af7c-4fa9-b3c1-ebaeaf584a96" providerId="ADAL" clId="{59783725-D7FA-9441-A0C5-80FE86C2B11C}" dt="2023-12-04T13:37:44.922" v="2477" actId="1076"/>
        <pc:sldMkLst>
          <pc:docMk/>
          <pc:sldMk cId="3297166024" sldId="294"/>
        </pc:sldMkLst>
        <pc:spChg chg="mod">
          <ac:chgData name="Francesco Serafini" userId="2491bc55-af7c-4fa9-b3c1-ebaeaf584a96" providerId="ADAL" clId="{59783725-D7FA-9441-A0C5-80FE86C2B11C}" dt="2023-12-04T13:37:44.922" v="2477" actId="1076"/>
          <ac:spMkLst>
            <pc:docMk/>
            <pc:sldMk cId="3297166024" sldId="294"/>
            <ac:spMk id="29" creationId="{B17EF5ED-C061-4E80-93BD-CFAEEDAF09B9}"/>
          </ac:spMkLst>
        </pc:spChg>
      </pc:sldChg>
      <pc:sldChg chg="addSp delSp modSp mod ord">
        <pc:chgData name="Francesco Serafini" userId="2491bc55-af7c-4fa9-b3c1-ebaeaf584a96" providerId="ADAL" clId="{59783725-D7FA-9441-A0C5-80FE86C2B11C}" dt="2023-11-30T15:30:30.021" v="567" actId="167"/>
        <pc:sldMkLst>
          <pc:docMk/>
          <pc:sldMk cId="1823136711" sldId="303"/>
        </pc:sldMkLst>
        <pc:spChg chg="mod">
          <ac:chgData name="Francesco Serafini" userId="2491bc55-af7c-4fa9-b3c1-ebaeaf584a96" providerId="ADAL" clId="{59783725-D7FA-9441-A0C5-80FE86C2B11C}" dt="2023-11-30T12:47:55.174" v="560" actId="20577"/>
          <ac:spMkLst>
            <pc:docMk/>
            <pc:sldMk cId="1823136711" sldId="303"/>
            <ac:spMk id="12" creationId="{AA8201F6-06E2-EECB-17E9-F9F90ECB5D0E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0" creationId="{BEBC63A0-EDAC-0836-5C52-F54390436A26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1" creationId="{F49F0FA9-62F8-5FBE-E556-F4141AE57B55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4" creationId="{BD51DAD0-D59F-C41A-8EBB-4B5B37A4001B}"/>
          </ac:spMkLst>
        </pc:spChg>
        <pc:spChg chg="del">
          <ac:chgData name="Francesco Serafini" userId="2491bc55-af7c-4fa9-b3c1-ebaeaf584a96" providerId="ADAL" clId="{59783725-D7FA-9441-A0C5-80FE86C2B11C}" dt="2023-11-30T15:29:54.541" v="563" actId="478"/>
          <ac:spMkLst>
            <pc:docMk/>
            <pc:sldMk cId="1823136711" sldId="303"/>
            <ac:spMk id="55" creationId="{C201E87F-8D9A-E27B-A539-AB3CFC833F94}"/>
          </ac:spMkLst>
        </pc:spChg>
        <pc:picChg chg="del">
          <ac:chgData name="Francesco Serafini" userId="2491bc55-af7c-4fa9-b3c1-ebaeaf584a96" providerId="ADAL" clId="{59783725-D7FA-9441-A0C5-80FE86C2B11C}" dt="2023-11-30T10:31:47.079" v="312" actId="478"/>
          <ac:picMkLst>
            <pc:docMk/>
            <pc:sldMk cId="1823136711" sldId="303"/>
            <ac:picMk id="68" creationId="{13BFF476-A280-F36D-1D96-99FCA964346F}"/>
          </ac:picMkLst>
        </pc:picChg>
        <pc:cxnChg chg="add mod">
          <ac:chgData name="Francesco Serafini" userId="2491bc55-af7c-4fa9-b3c1-ebaeaf584a96" providerId="ADAL" clId="{59783725-D7FA-9441-A0C5-80FE86C2B11C}" dt="2023-11-30T15:30:30.021" v="567" actId="167"/>
          <ac:cxnSpMkLst>
            <pc:docMk/>
            <pc:sldMk cId="1823136711" sldId="303"/>
            <ac:cxnSpMk id="4" creationId="{E698FA53-86C3-C364-E20D-F94F19BD895A}"/>
          </ac:cxnSpMkLst>
        </pc:cxnChg>
      </pc:sldChg>
      <pc:sldChg chg="addSp delSp modSp mod ord">
        <pc:chgData name="Francesco Serafini" userId="2491bc55-af7c-4fa9-b3c1-ebaeaf584a96" providerId="ADAL" clId="{59783725-D7FA-9441-A0C5-80FE86C2B11C}" dt="2023-11-30T10:32:04.592" v="331" actId="20577"/>
        <pc:sldMkLst>
          <pc:docMk/>
          <pc:sldMk cId="1434500568" sldId="305"/>
        </pc:sldMkLst>
        <pc:spChg chg="add mod">
          <ac:chgData name="Francesco Serafini" userId="2491bc55-af7c-4fa9-b3c1-ebaeaf584a96" providerId="ADAL" clId="{59783725-D7FA-9441-A0C5-80FE86C2B11C}" dt="2023-11-30T10:32:04.592" v="331" actId="20577"/>
          <ac:spMkLst>
            <pc:docMk/>
            <pc:sldMk cId="1434500568" sldId="305"/>
            <ac:spMk id="4" creationId="{F865EE63-2AFD-D4BE-9CC4-E94FB903493E}"/>
          </ac:spMkLst>
        </pc:spChg>
        <pc:spChg chg="del">
          <ac:chgData name="Francesco Serafini" userId="2491bc55-af7c-4fa9-b3c1-ebaeaf584a96" providerId="ADAL" clId="{59783725-D7FA-9441-A0C5-80FE86C2B11C}" dt="2023-11-30T10:32:01.230" v="316" actId="478"/>
          <ac:spMkLst>
            <pc:docMk/>
            <pc:sldMk cId="1434500568" sldId="305"/>
            <ac:spMk id="12" creationId="{AA8201F6-06E2-EECB-17E9-F9F90ECB5D0E}"/>
          </ac:spMkLst>
        </pc:spChg>
      </pc:sldChg>
      <pc:sldChg chg="addSp delSp modSp mod delAnim modAnim modNotesTx">
        <pc:chgData name="Francesco Serafini" userId="2491bc55-af7c-4fa9-b3c1-ebaeaf584a96" providerId="ADAL" clId="{59783725-D7FA-9441-A0C5-80FE86C2B11C}" dt="2023-12-05T00:02:11.386" v="3548" actId="20577"/>
        <pc:sldMkLst>
          <pc:docMk/>
          <pc:sldMk cId="216787427" sldId="313"/>
        </pc:sldMkLst>
        <pc:spChg chg="mod">
          <ac:chgData name="Francesco Serafini" userId="2491bc55-af7c-4fa9-b3c1-ebaeaf584a96" providerId="ADAL" clId="{59783725-D7FA-9441-A0C5-80FE86C2B11C}" dt="2023-11-30T10:29:14.797" v="225" actId="5793"/>
          <ac:spMkLst>
            <pc:docMk/>
            <pc:sldMk cId="216787427" sldId="313"/>
            <ac:spMk id="4" creationId="{247107D3-4D45-5B96-D5E6-962575833114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10" creationId="{83073FF9-C749-4E45-9A89-E4B1A2F60903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13" creationId="{1EBD86B8-060C-4D20-BC0D-D89479BF292A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2" creationId="{5B80FB27-962D-4568-89AC-A01B4D962CB3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3" creationId="{472987CD-C4D1-4234-BA4A-BF80B6E6F27C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5" creationId="{36BC1BC3-7355-420C-BFBF-41202A6E1561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26" creationId="{181CA40D-E3F3-405F-9075-439C2654B0B1}"/>
          </ac:spMkLst>
        </pc:spChg>
        <pc:spChg chg="mod">
          <ac:chgData name="Francesco Serafini" userId="2491bc55-af7c-4fa9-b3c1-ebaeaf584a96" providerId="ADAL" clId="{59783725-D7FA-9441-A0C5-80FE86C2B11C}" dt="2023-12-01T17:43:12.845" v="1689" actId="20577"/>
          <ac:spMkLst>
            <pc:docMk/>
            <pc:sldMk cId="216787427" sldId="313"/>
            <ac:spMk id="32" creationId="{05BA07EA-EB64-573C-68F9-834D4390BF87}"/>
          </ac:spMkLst>
        </pc:spChg>
        <pc:spChg chg="mod">
          <ac:chgData name="Francesco Serafini" userId="2491bc55-af7c-4fa9-b3c1-ebaeaf584a96" providerId="ADAL" clId="{59783725-D7FA-9441-A0C5-80FE86C2B11C}" dt="2023-11-30T12:43:53.247" v="400" actId="255"/>
          <ac:spMkLst>
            <pc:docMk/>
            <pc:sldMk cId="216787427" sldId="313"/>
            <ac:spMk id="34" creationId="{40844420-38FD-1845-610A-001ADBEB273D}"/>
          </ac:spMkLst>
        </pc:spChg>
        <pc:spChg chg="mod">
          <ac:chgData name="Francesco Serafini" userId="2491bc55-af7c-4fa9-b3c1-ebaeaf584a96" providerId="ADAL" clId="{59783725-D7FA-9441-A0C5-80FE86C2B11C}" dt="2023-11-30T12:43:00.566" v="396" actId="12"/>
          <ac:spMkLst>
            <pc:docMk/>
            <pc:sldMk cId="216787427" sldId="313"/>
            <ac:spMk id="35" creationId="{F30E5AB3-349B-5522-2FB3-8B184293F57F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39" creationId="{5158C007-5AA0-4399-A07D-39E74F2FD600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40" creationId="{6FB3FC10-4430-438D-AF57-9212F27E4B36}"/>
          </ac:spMkLst>
        </pc:spChg>
        <pc:spChg chg="mod">
          <ac:chgData name="Francesco Serafini" userId="2491bc55-af7c-4fa9-b3c1-ebaeaf584a96" providerId="ADAL" clId="{59783725-D7FA-9441-A0C5-80FE86C2B11C}" dt="2023-11-30T16:46:23.609" v="1448" actId="20577"/>
          <ac:spMkLst>
            <pc:docMk/>
            <pc:sldMk cId="216787427" sldId="313"/>
            <ac:spMk id="68" creationId="{A792E831-E506-463B-B0DD-02FD07B5CA53}"/>
          </ac:spMkLst>
        </pc:spChg>
        <pc:spChg chg="mod">
          <ac:chgData name="Francesco Serafini" userId="2491bc55-af7c-4fa9-b3c1-ebaeaf584a96" providerId="ADAL" clId="{59783725-D7FA-9441-A0C5-80FE86C2B11C}" dt="2023-12-01T17:41:42.495" v="1628" actId="20577"/>
          <ac:spMkLst>
            <pc:docMk/>
            <pc:sldMk cId="216787427" sldId="313"/>
            <ac:spMk id="77" creationId="{C67F44E3-189E-A5A7-D0E8-47593B336678}"/>
          </ac:spMkLst>
        </pc:spChg>
        <pc:spChg chg="mod">
          <ac:chgData name="Francesco Serafini" userId="2491bc55-af7c-4fa9-b3c1-ebaeaf584a96" providerId="ADAL" clId="{59783725-D7FA-9441-A0C5-80FE86C2B11C}" dt="2023-11-30T09:04:51.346" v="180" actId="790"/>
          <ac:spMkLst>
            <pc:docMk/>
            <pc:sldMk cId="216787427" sldId="313"/>
            <ac:spMk id="78" creationId="{95DC7066-097D-4B80-D549-0062F343DEDB}"/>
          </ac:spMkLst>
        </pc:spChg>
        <pc:spChg chg="mod">
          <ac:chgData name="Francesco Serafini" userId="2491bc55-af7c-4fa9-b3c1-ebaeaf584a96" providerId="ADAL" clId="{59783725-D7FA-9441-A0C5-80FE86C2B11C}" dt="2023-11-30T10:52:26.141" v="383" actId="20577"/>
          <ac:spMkLst>
            <pc:docMk/>
            <pc:sldMk cId="216787427" sldId="313"/>
            <ac:spMk id="79" creationId="{3E8810A1-C3D4-BAB7-D24B-7289E082C2A0}"/>
          </ac:spMkLst>
        </pc:spChg>
        <pc:spChg chg="mod">
          <ac:chgData name="Francesco Serafini" userId="2491bc55-af7c-4fa9-b3c1-ebaeaf584a96" providerId="ADAL" clId="{59783725-D7FA-9441-A0C5-80FE86C2B11C}" dt="2023-12-05T00:02:07.840" v="3546" actId="20577"/>
          <ac:spMkLst>
            <pc:docMk/>
            <pc:sldMk cId="216787427" sldId="313"/>
            <ac:spMk id="86" creationId="{4D2E559C-030A-AC2F-EE5A-BCB4BDB526CF}"/>
          </ac:spMkLst>
        </pc:spChg>
        <pc:picChg chg="add mod">
          <ac:chgData name="Francesco Serafini" userId="2491bc55-af7c-4fa9-b3c1-ebaeaf584a96" providerId="ADAL" clId="{59783725-D7FA-9441-A0C5-80FE86C2B11C}" dt="2023-11-30T15:36:57.128" v="577" actId="1076"/>
          <ac:picMkLst>
            <pc:docMk/>
            <pc:sldMk cId="216787427" sldId="313"/>
            <ac:picMk id="7" creationId="{D10F6522-D99E-0524-85D5-440860E7D07B}"/>
          </ac:picMkLst>
        </pc:picChg>
        <pc:picChg chg="del">
          <ac:chgData name="Francesco Serafini" userId="2491bc55-af7c-4fa9-b3c1-ebaeaf584a96" providerId="ADAL" clId="{59783725-D7FA-9441-A0C5-80FE86C2B11C}" dt="2023-11-30T10:29:18.271" v="226" actId="478"/>
          <ac:picMkLst>
            <pc:docMk/>
            <pc:sldMk cId="216787427" sldId="313"/>
            <ac:picMk id="93" creationId="{A1F67D37-53DA-FAC5-6540-47516DF28C78}"/>
          </ac:picMkLst>
        </pc:picChg>
      </pc:sldChg>
      <pc:sldChg chg="modSp mod modNotesTx">
        <pc:chgData name="Francesco Serafini" userId="2491bc55-af7c-4fa9-b3c1-ebaeaf584a96" providerId="ADAL" clId="{59783725-D7FA-9441-A0C5-80FE86C2B11C}" dt="2023-12-05T00:21:50.654" v="3771" actId="20577"/>
        <pc:sldMkLst>
          <pc:docMk/>
          <pc:sldMk cId="1819471064" sldId="314"/>
        </pc:sldMkLst>
        <pc:spChg chg="mod">
          <ac:chgData name="Francesco Serafini" userId="2491bc55-af7c-4fa9-b3c1-ebaeaf584a96" providerId="ADAL" clId="{59783725-D7FA-9441-A0C5-80FE86C2B11C}" dt="2023-12-04T13:14:43.543" v="1826" actId="113"/>
          <ac:spMkLst>
            <pc:docMk/>
            <pc:sldMk cId="1819471064" sldId="314"/>
            <ac:spMk id="5" creationId="{13BC7993-342C-94C5-2BCE-9DA1BE143C11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4" creationId="{C7CC7E3E-9699-A1EA-0155-B7D9389FBFE8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5" creationId="{C5379306-DAAE-E523-1D02-1EE319347D19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8" creationId="{7903C807-0A45-E96D-A8F4-53147DD05FD3}"/>
          </ac:spMkLst>
        </pc:spChg>
        <pc:spChg chg="mod">
          <ac:chgData name="Francesco Serafini" userId="2491bc55-af7c-4fa9-b3c1-ebaeaf584a96" providerId="ADAL" clId="{59783725-D7FA-9441-A0C5-80FE86C2B11C}" dt="2023-11-30T10:28:52.659" v="206" actId="408"/>
          <ac:spMkLst>
            <pc:docMk/>
            <pc:sldMk cId="1819471064" sldId="314"/>
            <ac:spMk id="39" creationId="{380DAF9A-F4A8-09AE-9301-820EF2EAD1C1}"/>
          </ac:spMkLst>
        </pc:spChg>
        <pc:spChg chg="mod">
          <ac:chgData name="Francesco Serafini" userId="2491bc55-af7c-4fa9-b3c1-ebaeaf584a96" providerId="ADAL" clId="{59783725-D7FA-9441-A0C5-80FE86C2B11C}" dt="2023-11-30T15:36:42.435" v="573" actId="1076"/>
          <ac:spMkLst>
            <pc:docMk/>
            <pc:sldMk cId="1819471064" sldId="314"/>
            <ac:spMk id="44" creationId="{4189C0A4-CDBD-A7FE-03B5-6D45016AFB9B}"/>
          </ac:spMkLst>
        </pc:spChg>
        <pc:grpChg chg="mod">
          <ac:chgData name="Francesco Serafini" userId="2491bc55-af7c-4fa9-b3c1-ebaeaf584a96" providerId="ADAL" clId="{59783725-D7FA-9441-A0C5-80FE86C2B11C}" dt="2023-11-30T15:36:41.844" v="572" actId="1076"/>
          <ac:grpSpMkLst>
            <pc:docMk/>
            <pc:sldMk cId="1819471064" sldId="314"/>
            <ac:grpSpMk id="40" creationId="{375A8C2E-D982-C862-7884-E659037D21B5}"/>
          </ac:grpSpMkLst>
        </pc:grpChg>
        <pc:grpChg chg="mod">
          <ac:chgData name="Francesco Serafini" userId="2491bc55-af7c-4fa9-b3c1-ebaeaf584a96" providerId="ADAL" clId="{59783725-D7FA-9441-A0C5-80FE86C2B11C}" dt="2023-11-30T15:36:41.844" v="572" actId="1076"/>
          <ac:grpSpMkLst>
            <pc:docMk/>
            <pc:sldMk cId="1819471064" sldId="314"/>
            <ac:grpSpMk id="41" creationId="{4ADB4D9F-73A4-38A6-F982-B3CDF1EFC5CA}"/>
          </ac:grpSpMkLst>
        </pc:grpChg>
        <pc:grpChg chg="mod">
          <ac:chgData name="Francesco Serafini" userId="2491bc55-af7c-4fa9-b3c1-ebaeaf584a96" providerId="ADAL" clId="{59783725-D7FA-9441-A0C5-80FE86C2B11C}" dt="2023-11-30T15:36:41.844" v="572" actId="1076"/>
          <ac:grpSpMkLst>
            <pc:docMk/>
            <pc:sldMk cId="1819471064" sldId="314"/>
            <ac:grpSpMk id="42" creationId="{1551B8AF-1751-F4F3-9239-FF763588D7EE}"/>
          </ac:grpSpMkLst>
        </pc:grpChg>
        <pc:grpChg chg="mod">
          <ac:chgData name="Francesco Serafini" userId="2491bc55-af7c-4fa9-b3c1-ebaeaf584a96" providerId="ADAL" clId="{59783725-D7FA-9441-A0C5-80FE86C2B11C}" dt="2023-11-30T10:28:52.659" v="206" actId="408"/>
          <ac:grpSpMkLst>
            <pc:docMk/>
            <pc:sldMk cId="1819471064" sldId="314"/>
            <ac:grpSpMk id="43" creationId="{7ECC2298-66A0-9DD5-278B-C5E20B85AD2C}"/>
          </ac:grpSpMkLst>
        </pc:grpChg>
      </pc:sldChg>
      <pc:sldChg chg="ord">
        <pc:chgData name="Francesco Serafini" userId="2491bc55-af7c-4fa9-b3c1-ebaeaf584a96" providerId="ADAL" clId="{59783725-D7FA-9441-A0C5-80FE86C2B11C}" dt="2023-11-30T14:30:19.963" v="561" actId="20578"/>
        <pc:sldMkLst>
          <pc:docMk/>
          <pc:sldMk cId="1109943179" sldId="315"/>
        </pc:sldMkLst>
      </pc:sldChg>
      <pc:sldChg chg="addSp delSp modSp mod">
        <pc:chgData name="Francesco Serafini" userId="2491bc55-af7c-4fa9-b3c1-ebaeaf584a96" providerId="ADAL" clId="{59783725-D7FA-9441-A0C5-80FE86C2B11C}" dt="2023-12-04T13:18:00.658" v="1842" actId="14100"/>
        <pc:sldMkLst>
          <pc:docMk/>
          <pc:sldMk cId="4164128088" sldId="316"/>
        </pc:sldMkLst>
        <pc:spChg chg="del">
          <ac:chgData name="Francesco Serafini" userId="2491bc55-af7c-4fa9-b3c1-ebaeaf584a96" providerId="ADAL" clId="{59783725-D7FA-9441-A0C5-80FE86C2B11C}" dt="2023-11-30T10:30:44.448" v="283" actId="478"/>
          <ac:spMkLst>
            <pc:docMk/>
            <pc:sldMk cId="4164128088" sldId="316"/>
            <ac:spMk id="4" creationId="{247107D3-4D45-5B96-D5E6-962575833114}"/>
          </ac:spMkLst>
        </pc:spChg>
        <pc:spChg chg="mod">
          <ac:chgData name="Francesco Serafini" userId="2491bc55-af7c-4fa9-b3c1-ebaeaf584a96" providerId="ADAL" clId="{59783725-D7FA-9441-A0C5-80FE86C2B11C}" dt="2023-12-04T09:52:50.001" v="1807" actId="12789"/>
          <ac:spMkLst>
            <pc:docMk/>
            <pc:sldMk cId="4164128088" sldId="316"/>
            <ac:spMk id="16" creationId="{BF62347A-E2BD-4E9F-141C-181B0AF1F3FC}"/>
          </ac:spMkLst>
        </pc:spChg>
        <pc:spChg chg="mod">
          <ac:chgData name="Francesco Serafini" userId="2491bc55-af7c-4fa9-b3c1-ebaeaf584a96" providerId="ADAL" clId="{59783725-D7FA-9441-A0C5-80FE86C2B11C}" dt="2023-12-04T09:52:50.001" v="1807" actId="12789"/>
          <ac:spMkLst>
            <pc:docMk/>
            <pc:sldMk cId="4164128088" sldId="316"/>
            <ac:spMk id="43" creationId="{57DB1B79-AD64-E27D-57E6-6D67DC84FCBE}"/>
          </ac:spMkLst>
        </pc:spChg>
        <pc:spChg chg="mod">
          <ac:chgData name="Francesco Serafini" userId="2491bc55-af7c-4fa9-b3c1-ebaeaf584a96" providerId="ADAL" clId="{59783725-D7FA-9441-A0C5-80FE86C2B11C}" dt="2023-12-04T13:18:00.658" v="1842" actId="14100"/>
          <ac:spMkLst>
            <pc:docMk/>
            <pc:sldMk cId="4164128088" sldId="316"/>
            <ac:spMk id="66" creationId="{ADC29085-7400-BEED-A82B-618F14291E86}"/>
          </ac:spMkLst>
        </pc:spChg>
        <pc:spChg chg="add del mod">
          <ac:chgData name="Francesco Serafini" userId="2491bc55-af7c-4fa9-b3c1-ebaeaf584a96" providerId="ADAL" clId="{59783725-D7FA-9441-A0C5-80FE86C2B11C}" dt="2023-11-30T10:31:57.733" v="315" actId="478"/>
          <ac:spMkLst>
            <pc:docMk/>
            <pc:sldMk cId="4164128088" sldId="316"/>
            <ac:spMk id="73" creationId="{B4BB2685-860D-D157-4D0C-C222C8213078}"/>
          </ac:spMkLst>
        </pc:spChg>
        <pc:grpChg chg="mod">
          <ac:chgData name="Francesco Serafini" userId="2491bc55-af7c-4fa9-b3c1-ebaeaf584a96" providerId="ADAL" clId="{59783725-D7FA-9441-A0C5-80FE86C2B11C}" dt="2023-12-04T09:52:50.001" v="1807" actId="12789"/>
          <ac:grpSpMkLst>
            <pc:docMk/>
            <pc:sldMk cId="4164128088" sldId="316"/>
            <ac:grpSpMk id="5" creationId="{E1827285-2153-425F-AEF9-734ABE1D4153}"/>
          </ac:grpSpMkLst>
        </pc:grpChg>
        <pc:picChg chg="mod">
          <ac:chgData name="Francesco Serafini" userId="2491bc55-af7c-4fa9-b3c1-ebaeaf584a96" providerId="ADAL" clId="{59783725-D7FA-9441-A0C5-80FE86C2B11C}" dt="2023-12-04T09:52:50.001" v="1807" actId="12789"/>
          <ac:picMkLst>
            <pc:docMk/>
            <pc:sldMk cId="4164128088" sldId="316"/>
            <ac:picMk id="47" creationId="{EAF02C21-9DD8-4B20-6D14-C39E7FF7689A}"/>
          </ac:picMkLst>
        </pc:picChg>
        <pc:picChg chg="del">
          <ac:chgData name="Francesco Serafini" userId="2491bc55-af7c-4fa9-b3c1-ebaeaf584a96" providerId="ADAL" clId="{59783725-D7FA-9441-A0C5-80FE86C2B11C}" dt="2023-11-30T10:30:33.629" v="282" actId="478"/>
          <ac:picMkLst>
            <pc:docMk/>
            <pc:sldMk cId="4164128088" sldId="316"/>
            <ac:picMk id="93" creationId="{A1F67D37-53DA-FAC5-6540-47516DF28C78}"/>
          </ac:picMkLst>
        </pc:picChg>
      </pc:sldChg>
      <pc:sldChg chg="modSp mod">
        <pc:chgData name="Francesco Serafini" userId="2491bc55-af7c-4fa9-b3c1-ebaeaf584a96" providerId="ADAL" clId="{59783725-D7FA-9441-A0C5-80FE86C2B11C}" dt="2023-11-30T10:34:42.574" v="363" actId="14100"/>
        <pc:sldMkLst>
          <pc:docMk/>
          <pc:sldMk cId="1054919805" sldId="317"/>
        </pc:sldMkLst>
        <pc:spChg chg="mod">
          <ac:chgData name="Francesco Serafini" userId="2491bc55-af7c-4fa9-b3c1-ebaeaf584a96" providerId="ADAL" clId="{59783725-D7FA-9441-A0C5-80FE86C2B11C}" dt="2023-11-30T10:34:42.574" v="363" actId="14100"/>
          <ac:spMkLst>
            <pc:docMk/>
            <pc:sldMk cId="1054919805" sldId="317"/>
            <ac:spMk id="13" creationId="{1542E9E5-4B5B-0156-AF41-C1D6C5436C2A}"/>
          </ac:spMkLst>
        </pc:spChg>
      </pc:sldChg>
      <pc:sldChg chg="modSp mod">
        <pc:chgData name="Francesco Serafini" userId="2491bc55-af7c-4fa9-b3c1-ebaeaf584a96" providerId="ADAL" clId="{59783725-D7FA-9441-A0C5-80FE86C2B11C}" dt="2023-11-30T10:34:50.142" v="368" actId="27636"/>
        <pc:sldMkLst>
          <pc:docMk/>
          <pc:sldMk cId="3753346812" sldId="318"/>
        </pc:sldMkLst>
        <pc:spChg chg="mod">
          <ac:chgData name="Francesco Serafini" userId="2491bc55-af7c-4fa9-b3c1-ebaeaf584a96" providerId="ADAL" clId="{59783725-D7FA-9441-A0C5-80FE86C2B11C}" dt="2023-11-30T10:34:50.142" v="368" actId="27636"/>
          <ac:spMkLst>
            <pc:docMk/>
            <pc:sldMk cId="3753346812" sldId="318"/>
            <ac:spMk id="13" creationId="{1542E9E5-4B5B-0156-AF41-C1D6C5436C2A}"/>
          </ac:spMkLst>
        </pc:spChg>
      </pc:sldChg>
      <pc:sldChg chg="addSp delSp modSp mod ord modAnim">
        <pc:chgData name="Francesco Serafini" userId="2491bc55-af7c-4fa9-b3c1-ebaeaf584a96" providerId="ADAL" clId="{59783725-D7FA-9441-A0C5-80FE86C2B11C}" dt="2023-12-04T13:18:25.928" v="1843"/>
        <pc:sldMkLst>
          <pc:docMk/>
          <pc:sldMk cId="1906614185" sldId="319"/>
        </pc:sldMkLst>
        <pc:spChg chg="del">
          <ac:chgData name="Francesco Serafini" userId="2491bc55-af7c-4fa9-b3c1-ebaeaf584a96" providerId="ADAL" clId="{59783725-D7FA-9441-A0C5-80FE86C2B11C}" dt="2023-11-30T10:33:15.841" v="345" actId="478"/>
          <ac:spMkLst>
            <pc:docMk/>
            <pc:sldMk cId="1906614185" sldId="319"/>
            <ac:spMk id="4" creationId="{247107D3-4D45-5B96-D5E6-962575833114}"/>
          </ac:spMkLst>
        </pc:spChg>
        <pc:spChg chg="add mod">
          <ac:chgData name="Francesco Serafini" userId="2491bc55-af7c-4fa9-b3c1-ebaeaf584a96" providerId="ADAL" clId="{59783725-D7FA-9441-A0C5-80FE86C2B11C}" dt="2023-11-30T10:33:19.647" v="358" actId="20577"/>
          <ac:spMkLst>
            <pc:docMk/>
            <pc:sldMk cId="1906614185" sldId="319"/>
            <ac:spMk id="18" creationId="{88EDA4EA-206F-69BD-D1E3-A13F2DC4C650}"/>
          </ac:spMkLst>
        </pc:spChg>
        <pc:spChg chg="add mod">
          <ac:chgData name="Francesco Serafini" userId="2491bc55-af7c-4fa9-b3c1-ebaeaf584a96" providerId="ADAL" clId="{59783725-D7FA-9441-A0C5-80FE86C2B11C}" dt="2023-12-04T13:17:49.576" v="1841" actId="1582"/>
          <ac:spMkLst>
            <pc:docMk/>
            <pc:sldMk cId="1906614185" sldId="319"/>
            <ac:spMk id="41" creationId="{340378D2-EFAB-402F-AF3B-394E00A18B62}"/>
          </ac:spMkLst>
        </pc:spChg>
        <pc:picChg chg="del">
          <ac:chgData name="Francesco Serafini" userId="2491bc55-af7c-4fa9-b3c1-ebaeaf584a96" providerId="ADAL" clId="{59783725-D7FA-9441-A0C5-80FE86C2B11C}" dt="2023-11-30T10:31:51.443" v="313" actId="478"/>
          <ac:picMkLst>
            <pc:docMk/>
            <pc:sldMk cId="1906614185" sldId="319"/>
            <ac:picMk id="93" creationId="{A1F67D37-53DA-FAC5-6540-47516DF28C78}"/>
          </ac:picMkLst>
        </pc:picChg>
      </pc:sldChg>
      <pc:sldChg chg="ord">
        <pc:chgData name="Francesco Serafini" userId="2491bc55-af7c-4fa9-b3c1-ebaeaf584a96" providerId="ADAL" clId="{59783725-D7FA-9441-A0C5-80FE86C2B11C}" dt="2023-11-30T15:53:04.436" v="580" actId="20578"/>
        <pc:sldMkLst>
          <pc:docMk/>
          <pc:sldMk cId="1548473791" sldId="320"/>
        </pc:sldMkLst>
      </pc:sldChg>
      <pc:sldChg chg="addSp delSp modSp mod">
        <pc:chgData name="Francesco Serafini" userId="2491bc55-af7c-4fa9-b3c1-ebaeaf584a96" providerId="ADAL" clId="{59783725-D7FA-9441-A0C5-80FE86C2B11C}" dt="2023-11-30T10:33:04.051" v="344" actId="20577"/>
        <pc:sldMkLst>
          <pc:docMk/>
          <pc:sldMk cId="1414623467" sldId="324"/>
        </pc:sldMkLst>
        <pc:spChg chg="add mod">
          <ac:chgData name="Francesco Serafini" userId="2491bc55-af7c-4fa9-b3c1-ebaeaf584a96" providerId="ADAL" clId="{59783725-D7FA-9441-A0C5-80FE86C2B11C}" dt="2023-11-30T10:33:04.051" v="344" actId="20577"/>
          <ac:spMkLst>
            <pc:docMk/>
            <pc:sldMk cId="1414623467" sldId="324"/>
            <ac:spMk id="2" creationId="{D4408F31-B8AE-EF84-C8B8-CDC047835A43}"/>
          </ac:spMkLst>
        </pc:spChg>
        <pc:spChg chg="del">
          <ac:chgData name="Francesco Serafini" userId="2491bc55-af7c-4fa9-b3c1-ebaeaf584a96" providerId="ADAL" clId="{59783725-D7FA-9441-A0C5-80FE86C2B11C}" dt="2023-11-30T10:32:59.157" v="336" actId="478"/>
          <ac:spMkLst>
            <pc:docMk/>
            <pc:sldMk cId="1414623467" sldId="324"/>
            <ac:spMk id="4" creationId="{247107D3-4D45-5B96-D5E6-962575833114}"/>
          </ac:spMkLst>
        </pc:spChg>
      </pc:sldChg>
      <pc:sldChg chg="modSp del mod ord">
        <pc:chgData name="Francesco Serafini" userId="2491bc55-af7c-4fa9-b3c1-ebaeaf584a96" providerId="ADAL" clId="{59783725-D7FA-9441-A0C5-80FE86C2B11C}" dt="2023-11-30T14:31:27.341" v="562" actId="2696"/>
        <pc:sldMkLst>
          <pc:docMk/>
          <pc:sldMk cId="321252774" sldId="325"/>
        </pc:sldMkLst>
        <pc:spChg chg="mod">
          <ac:chgData name="Francesco Serafini" userId="2491bc55-af7c-4fa9-b3c1-ebaeaf584a96" providerId="ADAL" clId="{59783725-D7FA-9441-A0C5-80FE86C2B11C}" dt="2023-11-30T10:36:34.145" v="376"/>
          <ac:spMkLst>
            <pc:docMk/>
            <pc:sldMk cId="321252774" sldId="325"/>
            <ac:spMk id="11" creationId="{B1B14339-53FD-9A72-E50D-B63E61230A48}"/>
          </ac:spMkLst>
        </pc:spChg>
        <pc:spChg chg="mod">
          <ac:chgData name="Francesco Serafini" userId="2491bc55-af7c-4fa9-b3c1-ebaeaf584a96" providerId="ADAL" clId="{59783725-D7FA-9441-A0C5-80FE86C2B11C}" dt="2023-11-30T10:36:01.554" v="374" actId="27636"/>
          <ac:spMkLst>
            <pc:docMk/>
            <pc:sldMk cId="321252774" sldId="325"/>
            <ac:spMk id="13" creationId="{1542E9E5-4B5B-0156-AF41-C1D6C5436C2A}"/>
          </ac:spMkLst>
        </pc:spChg>
      </pc:sldChg>
      <pc:sldChg chg="addSp modSp add mod ord">
        <pc:chgData name="Francesco Serafini" userId="2491bc55-af7c-4fa9-b3c1-ebaeaf584a96" providerId="ADAL" clId="{59783725-D7FA-9441-A0C5-80FE86C2B11C}" dt="2023-11-30T10:30:19.716" v="281" actId="14100"/>
        <pc:sldMkLst>
          <pc:docMk/>
          <pc:sldMk cId="3642174375" sldId="327"/>
        </pc:sldMkLst>
        <pc:spChg chg="add mod">
          <ac:chgData name="Francesco Serafini" userId="2491bc55-af7c-4fa9-b3c1-ebaeaf584a96" providerId="ADAL" clId="{59783725-D7FA-9441-A0C5-80FE86C2B11C}" dt="2023-11-30T10:30:19.716" v="281" actId="14100"/>
          <ac:spMkLst>
            <pc:docMk/>
            <pc:sldMk cId="3642174375" sldId="327"/>
            <ac:spMk id="2" creationId="{DD4F1A55-CA05-FC0F-B6E7-41CE854840FA}"/>
          </ac:spMkLst>
        </pc:spChg>
        <pc:spChg chg="mod">
          <ac:chgData name="Francesco Serafini" userId="2491bc55-af7c-4fa9-b3c1-ebaeaf584a96" providerId="ADAL" clId="{59783725-D7FA-9441-A0C5-80FE86C2B11C}" dt="2023-11-30T10:30:15.579" v="278" actId="14100"/>
          <ac:spMkLst>
            <pc:docMk/>
            <pc:sldMk cId="3642174375" sldId="327"/>
            <ac:spMk id="44" creationId="{4189C0A4-CDBD-A7FE-03B5-6D45016AFB9B}"/>
          </ac:spMkLst>
        </pc:spChg>
      </pc:sldChg>
      <pc:sldChg chg="modSp add mod ord">
        <pc:chgData name="Francesco Serafini" userId="2491bc55-af7c-4fa9-b3c1-ebaeaf584a96" providerId="ADAL" clId="{59783725-D7FA-9441-A0C5-80FE86C2B11C}" dt="2023-11-30T10:31:32.600" v="311" actId="14100"/>
        <pc:sldMkLst>
          <pc:docMk/>
          <pc:sldMk cId="2709632199" sldId="328"/>
        </pc:sldMkLst>
        <pc:spChg chg="mod">
          <ac:chgData name="Francesco Serafini" userId="2491bc55-af7c-4fa9-b3c1-ebaeaf584a96" providerId="ADAL" clId="{59783725-D7FA-9441-A0C5-80FE86C2B11C}" dt="2023-11-30T10:31:32.600" v="311" actId="14100"/>
          <ac:spMkLst>
            <pc:docMk/>
            <pc:sldMk cId="2709632199" sldId="328"/>
            <ac:spMk id="2" creationId="{DD4F1A55-CA05-FC0F-B6E7-41CE854840FA}"/>
          </ac:spMkLst>
        </pc:spChg>
        <pc:spChg chg="mod">
          <ac:chgData name="Francesco Serafini" userId="2491bc55-af7c-4fa9-b3c1-ebaeaf584a96" providerId="ADAL" clId="{59783725-D7FA-9441-A0C5-80FE86C2B11C}" dt="2023-11-30T10:31:30.449" v="310" actId="14100"/>
          <ac:spMkLst>
            <pc:docMk/>
            <pc:sldMk cId="2709632199" sldId="328"/>
            <ac:spMk id="44" creationId="{4189C0A4-CDBD-A7FE-03B5-6D45016AFB9B}"/>
          </ac:spMkLst>
        </pc:spChg>
      </pc:sldChg>
      <pc:sldChg chg="delSp modSp add mod ord">
        <pc:chgData name="Francesco Serafini" userId="2491bc55-af7c-4fa9-b3c1-ebaeaf584a96" providerId="ADAL" clId="{59783725-D7FA-9441-A0C5-80FE86C2B11C}" dt="2023-11-30T10:32:43.553" v="335" actId="478"/>
        <pc:sldMkLst>
          <pc:docMk/>
          <pc:sldMk cId="488898579" sldId="329"/>
        </pc:sldMkLst>
        <pc:spChg chg="del">
          <ac:chgData name="Francesco Serafini" userId="2491bc55-af7c-4fa9-b3c1-ebaeaf584a96" providerId="ADAL" clId="{59783725-D7FA-9441-A0C5-80FE86C2B11C}" dt="2023-11-30T10:32:43.553" v="335" actId="478"/>
          <ac:spMkLst>
            <pc:docMk/>
            <pc:sldMk cId="488898579" sldId="329"/>
            <ac:spMk id="2" creationId="{DD4F1A55-CA05-FC0F-B6E7-41CE854840FA}"/>
          </ac:spMkLst>
        </pc:spChg>
        <pc:spChg chg="mod">
          <ac:chgData name="Francesco Serafini" userId="2491bc55-af7c-4fa9-b3c1-ebaeaf584a96" providerId="ADAL" clId="{59783725-D7FA-9441-A0C5-80FE86C2B11C}" dt="2023-11-30T10:32:42.459" v="334" actId="14100"/>
          <ac:spMkLst>
            <pc:docMk/>
            <pc:sldMk cId="488898579" sldId="329"/>
            <ac:spMk id="44" creationId="{4189C0A4-CDBD-A7FE-03B5-6D45016AFB9B}"/>
          </ac:spMkLst>
        </pc:spChg>
      </pc:sldChg>
      <pc:sldChg chg="del">
        <pc:chgData name="Francesco Serafini" userId="2491bc55-af7c-4fa9-b3c1-ebaeaf584a96" providerId="ADAL" clId="{59783725-D7FA-9441-A0C5-80FE86C2B11C}" dt="2023-12-01T08:26:06.600" v="1490" actId="2696"/>
        <pc:sldMkLst>
          <pc:docMk/>
          <pc:sldMk cId="1330721852" sldId="332"/>
        </pc:sldMkLst>
      </pc:sldChg>
      <pc:sldChg chg="add">
        <pc:chgData name="Francesco Serafini" userId="2491bc55-af7c-4fa9-b3c1-ebaeaf584a96" providerId="ADAL" clId="{59783725-D7FA-9441-A0C5-80FE86C2B11C}" dt="2023-11-30T15:52:53.284" v="578" actId="2890"/>
        <pc:sldMkLst>
          <pc:docMk/>
          <pc:sldMk cId="3872296314" sldId="333"/>
        </pc:sldMkLst>
      </pc:sldChg>
      <pc:sldChg chg="addSp delSp modSp mod ord modAnim">
        <pc:chgData name="Francesco Serafini" userId="2491bc55-af7c-4fa9-b3c1-ebaeaf584a96" providerId="ADAL" clId="{59783725-D7FA-9441-A0C5-80FE86C2B11C}" dt="2023-12-04T13:36:15.821" v="2459" actId="1076"/>
        <pc:sldMkLst>
          <pc:docMk/>
          <pc:sldMk cId="623866353" sldId="341"/>
        </pc:sldMkLst>
        <pc:spChg chg="mod">
          <ac:chgData name="Francesco Serafini" userId="2491bc55-af7c-4fa9-b3c1-ebaeaf584a96" providerId="ADAL" clId="{59783725-D7FA-9441-A0C5-80FE86C2B11C}" dt="2023-12-04T13:15:58.394" v="1834"/>
          <ac:spMkLst>
            <pc:docMk/>
            <pc:sldMk cId="623866353" sldId="341"/>
            <ac:spMk id="2" creationId="{6FB866C1-B05C-43D5-A65C-20757AD2BD00}"/>
          </ac:spMkLst>
        </pc:spChg>
        <pc:spChg chg="mod">
          <ac:chgData name="Francesco Serafini" userId="2491bc55-af7c-4fa9-b3c1-ebaeaf584a96" providerId="ADAL" clId="{59783725-D7FA-9441-A0C5-80FE86C2B11C}" dt="2023-12-04T13:20:57.279" v="1980" actId="113"/>
          <ac:spMkLst>
            <pc:docMk/>
            <pc:sldMk cId="623866353" sldId="341"/>
            <ac:spMk id="15" creationId="{35B9FD85-1756-3704-CB7B-EE30E8A2497E}"/>
          </ac:spMkLst>
        </pc:spChg>
        <pc:spChg chg="mod">
          <ac:chgData name="Francesco Serafini" userId="2491bc55-af7c-4fa9-b3c1-ebaeaf584a96" providerId="ADAL" clId="{59783725-D7FA-9441-A0C5-80FE86C2B11C}" dt="2023-12-04T13:16:38.002" v="1835"/>
          <ac:spMkLst>
            <pc:docMk/>
            <pc:sldMk cId="623866353" sldId="341"/>
            <ac:spMk id="16" creationId="{60429C37-30E9-0885-9841-65EB50C87D8F}"/>
          </ac:spMkLst>
        </pc:spChg>
        <pc:spChg chg="mod">
          <ac:chgData name="Francesco Serafini" userId="2491bc55-af7c-4fa9-b3c1-ebaeaf584a96" providerId="ADAL" clId="{59783725-D7FA-9441-A0C5-80FE86C2B11C}" dt="2023-12-04T13:36:10.885" v="2458"/>
          <ac:spMkLst>
            <pc:docMk/>
            <pc:sldMk cId="623866353" sldId="341"/>
            <ac:spMk id="18" creationId="{156A0AC4-F04E-89DE-D5B0-93296212EC74}"/>
          </ac:spMkLst>
        </pc:spChg>
        <pc:spChg chg="mod">
          <ac:chgData name="Francesco Serafini" userId="2491bc55-af7c-4fa9-b3c1-ebaeaf584a96" providerId="ADAL" clId="{59783725-D7FA-9441-A0C5-80FE86C2B11C}" dt="2023-12-04T13:16:38.002" v="1835"/>
          <ac:spMkLst>
            <pc:docMk/>
            <pc:sldMk cId="623866353" sldId="341"/>
            <ac:spMk id="19" creationId="{95DC594A-2DB0-DB89-2F8C-299D0B16BFC7}"/>
          </ac:spMkLst>
        </pc:spChg>
        <pc:spChg chg="mod">
          <ac:chgData name="Francesco Serafini" userId="2491bc55-af7c-4fa9-b3c1-ebaeaf584a96" providerId="ADAL" clId="{59783725-D7FA-9441-A0C5-80FE86C2B11C}" dt="2023-12-04T13:33:35.606" v="2452" actId="113"/>
          <ac:spMkLst>
            <pc:docMk/>
            <pc:sldMk cId="623866353" sldId="341"/>
            <ac:spMk id="21" creationId="{59EAB3E1-5E11-F3F5-95AA-D63265F246A2}"/>
          </ac:spMkLst>
        </pc:spChg>
        <pc:spChg chg="mod">
          <ac:chgData name="Francesco Serafini" userId="2491bc55-af7c-4fa9-b3c1-ebaeaf584a96" providerId="ADAL" clId="{59783725-D7FA-9441-A0C5-80FE86C2B11C}" dt="2023-12-04T13:16:38.002" v="1835"/>
          <ac:spMkLst>
            <pc:docMk/>
            <pc:sldMk cId="623866353" sldId="341"/>
            <ac:spMk id="27" creationId="{5B263434-9487-F9B9-5626-4D6D7B2EFB04}"/>
          </ac:spMkLst>
        </pc:spChg>
        <pc:spChg chg="add mod">
          <ac:chgData name="Francesco Serafini" userId="2491bc55-af7c-4fa9-b3c1-ebaeaf584a96" providerId="ADAL" clId="{59783725-D7FA-9441-A0C5-80FE86C2B11C}" dt="2023-12-04T13:36:15.821" v="2459" actId="1076"/>
          <ac:spMkLst>
            <pc:docMk/>
            <pc:sldMk cId="623866353" sldId="341"/>
            <ac:spMk id="28" creationId="{86BBE52D-83A9-03CC-225F-7600B2009BF9}"/>
          </ac:spMkLst>
        </pc:spChg>
        <pc:grpChg chg="del">
          <ac:chgData name="Francesco Serafini" userId="2491bc55-af7c-4fa9-b3c1-ebaeaf584a96" providerId="ADAL" clId="{59783725-D7FA-9441-A0C5-80FE86C2B11C}" dt="2023-12-04T13:35:42.691" v="2454" actId="478"/>
          <ac:grpSpMkLst>
            <pc:docMk/>
            <pc:sldMk cId="623866353" sldId="341"/>
            <ac:grpSpMk id="9" creationId="{16B8579B-CD29-D818-2A21-9556E00182B2}"/>
          </ac:grpSpMkLst>
        </pc:grpChg>
        <pc:grpChg chg="add mod">
          <ac:chgData name="Francesco Serafini" userId="2491bc55-af7c-4fa9-b3c1-ebaeaf584a96" providerId="ADAL" clId="{59783725-D7FA-9441-A0C5-80FE86C2B11C}" dt="2023-12-04T13:16:38.002" v="1835"/>
          <ac:grpSpMkLst>
            <pc:docMk/>
            <pc:sldMk cId="623866353" sldId="341"/>
            <ac:grpSpMk id="12" creationId="{64C4346A-3A75-D88D-28E8-F73A51F146E0}"/>
          </ac:grpSpMkLst>
        </pc:grpChg>
        <pc:grpChg chg="add mod">
          <ac:chgData name="Francesco Serafini" userId="2491bc55-af7c-4fa9-b3c1-ebaeaf584a96" providerId="ADAL" clId="{59783725-D7FA-9441-A0C5-80FE86C2B11C}" dt="2023-12-04T13:16:38.002" v="1835"/>
          <ac:grpSpMkLst>
            <pc:docMk/>
            <pc:sldMk cId="623866353" sldId="341"/>
            <ac:grpSpMk id="17" creationId="{2FF500C5-C0F4-140F-CB1C-38587B0C1E35}"/>
          </ac:grpSpMkLst>
        </pc:grpChg>
        <pc:grpChg chg="add del mod">
          <ac:chgData name="Francesco Serafini" userId="2491bc55-af7c-4fa9-b3c1-ebaeaf584a96" providerId="ADAL" clId="{59783725-D7FA-9441-A0C5-80FE86C2B11C}" dt="2023-12-04T13:35:42.691" v="2454" actId="478"/>
          <ac:grpSpMkLst>
            <pc:docMk/>
            <pc:sldMk cId="623866353" sldId="341"/>
            <ac:grpSpMk id="20" creationId="{A68D8AD8-99BD-3D18-A8F2-6B8114EF617D}"/>
          </ac:grpSpMkLst>
        </pc:grpChg>
      </pc:sldChg>
      <pc:sldChg chg="addSp delSp modSp mod">
        <pc:chgData name="Francesco Serafini" userId="2491bc55-af7c-4fa9-b3c1-ebaeaf584a96" providerId="ADAL" clId="{59783725-D7FA-9441-A0C5-80FE86C2B11C}" dt="2023-12-05T08:15:18.191" v="3827" actId="14100"/>
        <pc:sldMkLst>
          <pc:docMk/>
          <pc:sldMk cId="1479475724" sldId="343"/>
        </pc:sldMkLst>
        <pc:spChg chg="add mod">
          <ac:chgData name="Francesco Serafini" userId="2491bc55-af7c-4fa9-b3c1-ebaeaf584a96" providerId="ADAL" clId="{59783725-D7FA-9441-A0C5-80FE86C2B11C}" dt="2023-12-05T08:14:58.674" v="3822" actId="1036"/>
          <ac:spMkLst>
            <pc:docMk/>
            <pc:sldMk cId="1479475724" sldId="343"/>
            <ac:spMk id="3" creationId="{B755E66F-BB3B-2FF4-8A13-5DC113369658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18" creationId="{1E063263-61B2-D764-5212-257F47AC0C45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0" creationId="{095A363B-08B1-99D2-5780-DF031A3EA682}"/>
          </ac:spMkLst>
        </pc:spChg>
        <pc:spChg chg="mod topLvl">
          <ac:chgData name="Francesco Serafini" userId="2491bc55-af7c-4fa9-b3c1-ebaeaf584a96" providerId="ADAL" clId="{59783725-D7FA-9441-A0C5-80FE86C2B11C}" dt="2023-12-05T08:15:08.544" v="3824" actId="1035"/>
          <ac:spMkLst>
            <pc:docMk/>
            <pc:sldMk cId="1479475724" sldId="343"/>
            <ac:spMk id="22" creationId="{864A6BB9-83FC-F9DE-A7B2-C1570E8D8895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7" creationId="{16882971-2C46-9B03-D70A-CE550385B4CC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8" creationId="{A126C9D3-3D69-EC03-8B4A-ADBAE84923D0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29" creationId="{41520B04-755C-DEDC-2DAD-63B535B770CC}"/>
          </ac:spMkLst>
        </pc:spChg>
        <pc:spChg chg="mod 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50" creationId="{47DD838C-48C9-A1F3-5927-1EE350320688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52" creationId="{A1CFF0CA-5FFF-64DB-5615-7DB9735E3BEB}"/>
          </ac:spMkLst>
        </pc:spChg>
        <pc:spChg chg="topLvl">
          <ac:chgData name="Francesco Serafini" userId="2491bc55-af7c-4fa9-b3c1-ebaeaf584a96" providerId="ADAL" clId="{59783725-D7FA-9441-A0C5-80FE86C2B11C}" dt="2023-12-05T08:14:36.382" v="3809" actId="165"/>
          <ac:spMkLst>
            <pc:docMk/>
            <pc:sldMk cId="1479475724" sldId="343"/>
            <ac:spMk id="53" creationId="{158ABE12-B8A6-F4B2-2380-56F8E4933351}"/>
          </ac:spMkLst>
        </pc:spChg>
        <pc:grpChg chg="del mod">
          <ac:chgData name="Francesco Serafini" userId="2491bc55-af7c-4fa9-b3c1-ebaeaf584a96" providerId="ADAL" clId="{59783725-D7FA-9441-A0C5-80FE86C2B11C}" dt="2023-12-05T08:14:36.382" v="3809" actId="165"/>
          <ac:grpSpMkLst>
            <pc:docMk/>
            <pc:sldMk cId="1479475724" sldId="343"/>
            <ac:grpSpMk id="15" creationId="{0649A0DD-DB0C-F7F1-1107-035AA78DF7FB}"/>
          </ac:grpSpMkLst>
        </pc:grpChg>
        <pc:cxnChg chg="add mod">
          <ac:chgData name="Francesco Serafini" userId="2491bc55-af7c-4fa9-b3c1-ebaeaf584a96" providerId="ADAL" clId="{59783725-D7FA-9441-A0C5-80FE86C2B11C}" dt="2023-12-05T08:15:18.191" v="3827" actId="14100"/>
          <ac:cxnSpMkLst>
            <pc:docMk/>
            <pc:sldMk cId="1479475724" sldId="343"/>
            <ac:cxnSpMk id="7" creationId="{F68B60B0-AF83-B806-4C8B-A729E7CC5D8E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1" creationId="{ACE8304D-DDA2-DD31-3042-9DFD223D488F}"/>
          </ac:cxnSpMkLst>
        </pc:cxnChg>
        <pc:cxnChg chg="mod topLvl">
          <ac:chgData name="Francesco Serafini" userId="2491bc55-af7c-4fa9-b3c1-ebaeaf584a96" providerId="ADAL" clId="{59783725-D7FA-9441-A0C5-80FE86C2B11C}" dt="2023-12-05T08:15:05.482" v="3823" actId="14100"/>
          <ac:cxnSpMkLst>
            <pc:docMk/>
            <pc:sldMk cId="1479475724" sldId="343"/>
            <ac:cxnSpMk id="34" creationId="{D3AA51FF-162E-55A3-7639-EDEE30C83D97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5" creationId="{3C476EC4-5745-8D45-05EE-4B7A1D7EB138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7" creationId="{7EA4F360-FE0C-6805-1418-9DD5BF193D28}"/>
          </ac:cxnSpMkLst>
        </pc:cxnChg>
        <pc:cxnChg chg="topLvl">
          <ac:chgData name="Francesco Serafini" userId="2491bc55-af7c-4fa9-b3c1-ebaeaf584a96" providerId="ADAL" clId="{59783725-D7FA-9441-A0C5-80FE86C2B11C}" dt="2023-12-05T08:14:36.382" v="3809" actId="165"/>
          <ac:cxnSpMkLst>
            <pc:docMk/>
            <pc:sldMk cId="1479475724" sldId="343"/>
            <ac:cxnSpMk id="38" creationId="{E20E5CE6-B38E-B9F3-4E84-50736C35A315}"/>
          </ac:cxnSpMkLst>
        </pc:cxnChg>
      </pc:sldChg>
      <pc:sldChg chg="modNotesTx">
        <pc:chgData name="Francesco Serafini" userId="2491bc55-af7c-4fa9-b3c1-ebaeaf584a96" providerId="ADAL" clId="{59783725-D7FA-9441-A0C5-80FE86C2B11C}" dt="2023-12-05T00:08:03.713" v="3556" actId="20577"/>
        <pc:sldMkLst>
          <pc:docMk/>
          <pc:sldMk cId="596227211" sldId="344"/>
        </pc:sldMkLst>
      </pc:sldChg>
      <pc:sldChg chg="modSp add mod">
        <pc:chgData name="Francesco Serafini" userId="2491bc55-af7c-4fa9-b3c1-ebaeaf584a96" providerId="ADAL" clId="{59783725-D7FA-9441-A0C5-80FE86C2B11C}" dt="2023-12-04T13:23:57.841" v="2254" actId="20577"/>
        <pc:sldMkLst>
          <pc:docMk/>
          <pc:sldMk cId="4213050828" sldId="363"/>
        </pc:sldMkLst>
        <pc:spChg chg="mod">
          <ac:chgData name="Francesco Serafini" userId="2491bc55-af7c-4fa9-b3c1-ebaeaf584a96" providerId="ADAL" clId="{59783725-D7FA-9441-A0C5-80FE86C2B11C}" dt="2023-12-04T13:23:57.841" v="2254" actId="20577"/>
          <ac:spMkLst>
            <pc:docMk/>
            <pc:sldMk cId="4213050828" sldId="363"/>
            <ac:spMk id="4" creationId="{68A5E796-7EEB-AE51-ECAD-E71E4627ADE3}"/>
          </ac:spMkLst>
        </pc:spChg>
      </pc:sldChg>
      <pc:sldChg chg="addSp delSp modSp add mod modAnim">
        <pc:chgData name="Francesco Serafini" userId="2491bc55-af7c-4fa9-b3c1-ebaeaf584a96" providerId="ADAL" clId="{59783725-D7FA-9441-A0C5-80FE86C2B11C}" dt="2023-12-04T13:43:21.663" v="2520"/>
        <pc:sldMkLst>
          <pc:docMk/>
          <pc:sldMk cId="709420823" sldId="364"/>
        </pc:sldMkLst>
        <pc:spChg chg="add mod">
          <ac:chgData name="Francesco Serafini" userId="2491bc55-af7c-4fa9-b3c1-ebaeaf584a96" providerId="ADAL" clId="{59783725-D7FA-9441-A0C5-80FE86C2B11C}" dt="2023-12-04T13:40:04.834" v="2483" actId="207"/>
          <ac:spMkLst>
            <pc:docMk/>
            <pc:sldMk cId="709420823" sldId="364"/>
            <ac:spMk id="28" creationId="{095D66E2-43B3-C078-FA9A-F69F6D510FDD}"/>
          </ac:spMkLst>
        </pc:s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3" creationId="{50389198-6328-BB23-4A88-95954FEAF0A4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6" creationId="{A7F3B1B0-5EE7-DB75-7C52-051A8FAF02C6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9" creationId="{16B8579B-CD29-D818-2A21-9556E00182B2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12" creationId="{64C4346A-3A75-D88D-28E8-F73A51F146E0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17" creationId="{2FF500C5-C0F4-140F-CB1C-38587B0C1E35}"/>
          </ac:grpSpMkLst>
        </pc:grpChg>
        <pc:grpChg chg="del">
          <ac:chgData name="Francesco Serafini" userId="2491bc55-af7c-4fa9-b3c1-ebaeaf584a96" providerId="ADAL" clId="{59783725-D7FA-9441-A0C5-80FE86C2B11C}" dt="2023-12-04T13:36:27.825" v="2461" actId="478"/>
          <ac:grpSpMkLst>
            <pc:docMk/>
            <pc:sldMk cId="709420823" sldId="364"/>
            <ac:grpSpMk id="20" creationId="{A68D8AD8-99BD-3D18-A8F2-6B8114EF617D}"/>
          </ac:grpSpMkLst>
        </pc:grpChg>
        <pc:picChg chg="add mod">
          <ac:chgData name="Francesco Serafini" userId="2491bc55-af7c-4fa9-b3c1-ebaeaf584a96" providerId="ADAL" clId="{59783725-D7FA-9441-A0C5-80FE86C2B11C}" dt="2023-12-04T13:37:34.084" v="2474" actId="1076"/>
          <ac:picMkLst>
            <pc:docMk/>
            <pc:sldMk cId="709420823" sldId="364"/>
            <ac:picMk id="1026" creationId="{0416614F-BE60-77A7-1693-738F6FCA440F}"/>
          </ac:picMkLst>
        </pc:picChg>
        <pc:picChg chg="add del mod">
          <ac:chgData name="Francesco Serafini" userId="2491bc55-af7c-4fa9-b3c1-ebaeaf584a96" providerId="ADAL" clId="{59783725-D7FA-9441-A0C5-80FE86C2B11C}" dt="2023-12-04T13:37:22.887" v="2470"/>
          <ac:picMkLst>
            <pc:docMk/>
            <pc:sldMk cId="709420823" sldId="364"/>
            <ac:picMk id="1028" creationId="{A788633F-9110-B72C-40F7-92D81AD529C8}"/>
          </ac:picMkLst>
        </pc:picChg>
        <pc:picChg chg="add mod">
          <ac:chgData name="Francesco Serafini" userId="2491bc55-af7c-4fa9-b3c1-ebaeaf584a96" providerId="ADAL" clId="{59783725-D7FA-9441-A0C5-80FE86C2B11C}" dt="2023-12-04T13:40:14.121" v="2485" actId="1076"/>
          <ac:picMkLst>
            <pc:docMk/>
            <pc:sldMk cId="709420823" sldId="364"/>
            <ac:picMk id="1030" creationId="{DE65FA74-EBFE-8C4A-CADA-4553C44DA4F4}"/>
          </ac:picMkLst>
        </pc:picChg>
      </pc:sldChg>
      <pc:sldChg chg="add">
        <pc:chgData name="Francesco Serafini" userId="2491bc55-af7c-4fa9-b3c1-ebaeaf584a96" providerId="ADAL" clId="{59783725-D7FA-9441-A0C5-80FE86C2B11C}" dt="2023-12-04T13:36:23.356" v="2460" actId="2890"/>
        <pc:sldMkLst>
          <pc:docMk/>
          <pc:sldMk cId="2686853600" sldId="365"/>
        </pc:sldMkLst>
      </pc:sldChg>
    </pc:docChg>
  </pc:docChgLst>
  <pc:docChgLst>
    <pc:chgData name="Rosario Pompeo" userId="S::rpompeo@infn.it::b7dbaa26-4d33-4eb6-94fe-710cc4e47541" providerId="AD" clId="Web-{2C8DDEAE-C169-4EFF-91C4-C60569C985E9}"/>
    <pc:docChg chg="modSld">
      <pc:chgData name="Rosario Pompeo" userId="S::rpompeo@infn.it::b7dbaa26-4d33-4eb6-94fe-710cc4e47541" providerId="AD" clId="Web-{2C8DDEAE-C169-4EFF-91C4-C60569C985E9}" dt="2023-12-01T13:32:17.751" v="23" actId="20577"/>
      <pc:docMkLst>
        <pc:docMk/>
      </pc:docMkLst>
      <pc:sldChg chg="modSp">
        <pc:chgData name="Rosario Pompeo" userId="S::rpompeo@infn.it::b7dbaa26-4d33-4eb6-94fe-710cc4e47541" providerId="AD" clId="Web-{2C8DDEAE-C169-4EFF-91C4-C60569C985E9}" dt="2023-12-01T13:32:17.751" v="23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2C8DDEAE-C169-4EFF-91C4-C60569C985E9}" dt="2023-12-01T13:32:17.751" v="23" actId="2057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Rosario Pompeo" userId="S::rpompeo@infn.it::b7dbaa26-4d33-4eb6-94fe-710cc4e47541" providerId="AD" clId="Web-{2C8DDEAE-C169-4EFF-91C4-C60569C985E9}" dt="2023-12-01T13:31:33.156" v="11" actId="20577"/>
          <ac:spMkLst>
            <pc:docMk/>
            <pc:sldMk cId="1906614185" sldId="319"/>
            <ac:spMk id="77" creationId="{C67F44E3-189E-A5A7-D0E8-47593B336678}"/>
          </ac:spMkLst>
        </pc:spChg>
      </pc:sldChg>
    </pc:docChg>
  </pc:docChgLst>
  <pc:docChgLst>
    <pc:chgData name="Rosario Pompeo" userId="S::rpompeo@infn.it::b7dbaa26-4d33-4eb6-94fe-710cc4e47541" providerId="AD" clId="Web-{28D7C891-D826-4683-A7F8-7535A28895DC}"/>
    <pc:docChg chg="delSld modSld modSection">
      <pc:chgData name="Rosario Pompeo" userId="S::rpompeo@infn.it::b7dbaa26-4d33-4eb6-94fe-710cc4e47541" providerId="AD" clId="Web-{28D7C891-D826-4683-A7F8-7535A28895DC}" dt="2023-12-01T17:59:38.060" v="28"/>
      <pc:docMkLst>
        <pc:docMk/>
      </pc:docMkLst>
      <pc:sldChg chg="del">
        <pc:chgData name="Rosario Pompeo" userId="S::rpompeo@infn.it::b7dbaa26-4d33-4eb6-94fe-710cc4e47541" providerId="AD" clId="Web-{28D7C891-D826-4683-A7F8-7535A28895DC}" dt="2023-12-01T17:59:38.060" v="28"/>
        <pc:sldMkLst>
          <pc:docMk/>
          <pc:sldMk cId="2083746719" sldId="340"/>
        </pc:sldMkLst>
      </pc:sldChg>
      <pc:sldChg chg="modSp">
        <pc:chgData name="Rosario Pompeo" userId="S::rpompeo@infn.it::b7dbaa26-4d33-4eb6-94fe-710cc4e47541" providerId="AD" clId="Web-{28D7C891-D826-4683-A7F8-7535A28895DC}" dt="2023-12-01T17:59:35.732" v="27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28D7C891-D826-4683-A7F8-7535A28895DC}" dt="2023-12-01T17:59:35.732" v="27" actId="20577"/>
          <ac:spMkLst>
            <pc:docMk/>
            <pc:sldMk cId="623866353" sldId="341"/>
            <ac:spMk id="10" creationId="{55DEB923-449A-6353-47C4-DF6E39CFEAA7}"/>
          </ac:spMkLst>
        </pc:spChg>
      </pc:sldChg>
    </pc:docChg>
  </pc:docChgLst>
  <pc:docChgLst>
    <pc:chgData name="Francesco Serafini" userId="2491bc55-af7c-4fa9-b3c1-ebaeaf584a96" providerId="ADAL" clId="{92E849DE-373F-AF4D-89BF-9AA0DC18832A}"/>
    <pc:docChg chg="undo redo custSel addSld delSld modSld sldOrd addSection modSection">
      <pc:chgData name="Francesco Serafini" userId="2491bc55-af7c-4fa9-b3c1-ebaeaf584a96" providerId="ADAL" clId="{92E849DE-373F-AF4D-89BF-9AA0DC18832A}" dt="2023-11-29T19:46:38.816" v="3672" actId="2696"/>
      <pc:docMkLst>
        <pc:docMk/>
      </pc:docMkLst>
      <pc:sldChg chg="addSp delSp modSp mod">
        <pc:chgData name="Francesco Serafini" userId="2491bc55-af7c-4fa9-b3c1-ebaeaf584a96" providerId="ADAL" clId="{92E849DE-373F-AF4D-89BF-9AA0DC18832A}" dt="2023-11-29T10:03:54.481" v="117"/>
        <pc:sldMkLst>
          <pc:docMk/>
          <pc:sldMk cId="1942498017" sldId="256"/>
        </pc:sldMkLst>
        <pc:spChg chg="mod">
          <ac:chgData name="Francesco Serafini" userId="2491bc55-af7c-4fa9-b3c1-ebaeaf584a96" providerId="ADAL" clId="{92E849DE-373F-AF4D-89BF-9AA0DC18832A}" dt="2023-11-29T10:00:51.781" v="105" actId="1076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92E849DE-373F-AF4D-89BF-9AA0DC18832A}" dt="2023-11-29T10:00:54.899" v="106" actId="1076"/>
          <ac:spMkLst>
            <pc:docMk/>
            <pc:sldMk cId="1942498017" sldId="256"/>
            <ac:spMk id="3" creationId="{694EF8B4-4091-9807-770F-2401E6271ACB}"/>
          </ac:spMkLst>
        </pc:spChg>
        <pc:picChg chg="add del mod modCrop">
          <ac:chgData name="Francesco Serafini" userId="2491bc55-af7c-4fa9-b3c1-ebaeaf584a96" providerId="ADAL" clId="{92E849DE-373F-AF4D-89BF-9AA0DC18832A}" dt="2023-11-29T10:00:10.568" v="97" actId="478"/>
          <ac:picMkLst>
            <pc:docMk/>
            <pc:sldMk cId="1942498017" sldId="256"/>
            <ac:picMk id="6" creationId="{3F776DB4-86AC-CDA2-3B27-D5EFB3AEE1F2}"/>
          </ac:picMkLst>
        </pc:picChg>
        <pc:picChg chg="add mod">
          <ac:chgData name="Francesco Serafini" userId="2491bc55-af7c-4fa9-b3c1-ebaeaf584a96" providerId="ADAL" clId="{92E849DE-373F-AF4D-89BF-9AA0DC18832A}" dt="2023-11-29T10:03:54.481" v="117"/>
          <ac:picMkLst>
            <pc:docMk/>
            <pc:sldMk cId="1942498017" sldId="256"/>
            <ac:picMk id="7" creationId="{FC8AC9EB-3473-3142-27F9-E0C67A7183F4}"/>
          </ac:picMkLst>
        </pc:picChg>
        <pc:picChg chg="del">
          <ac:chgData name="Francesco Serafini" userId="2491bc55-af7c-4fa9-b3c1-ebaeaf584a96" providerId="ADAL" clId="{92E849DE-373F-AF4D-89BF-9AA0DC18832A}" dt="2023-11-29T09:58:21.319" v="78" actId="478"/>
          <ac:picMkLst>
            <pc:docMk/>
            <pc:sldMk cId="1942498017" sldId="256"/>
            <ac:picMk id="1026" creationId="{380D61F3-C911-811E-F404-5C2A7AE54A5A}"/>
          </ac:picMkLst>
        </pc:picChg>
      </pc:sldChg>
      <pc:sldChg chg="modSp add mod ord">
        <pc:chgData name="Francesco Serafini" userId="2491bc55-af7c-4fa9-b3c1-ebaeaf584a96" providerId="ADAL" clId="{92E849DE-373F-AF4D-89BF-9AA0DC18832A}" dt="2023-11-29T16:22:35.750" v="1982" actId="6549"/>
        <pc:sldMkLst>
          <pc:docMk/>
          <pc:sldMk cId="411919659" sldId="258"/>
        </pc:sldMkLst>
        <pc:spChg chg="mod">
          <ac:chgData name="Francesco Serafini" userId="2491bc55-af7c-4fa9-b3c1-ebaeaf584a96" providerId="ADAL" clId="{92E849DE-373F-AF4D-89BF-9AA0DC18832A}" dt="2023-11-29T16:22:35.750" v="1982" actId="6549"/>
          <ac:spMkLst>
            <pc:docMk/>
            <pc:sldMk cId="411919659" sldId="258"/>
            <ac:spMk id="2" creationId="{794E944C-06A1-CA45-F0C5-32DEBF4C848F}"/>
          </ac:spMkLst>
        </pc:spChg>
        <pc:spChg chg="mod">
          <ac:chgData name="Francesco Serafini" userId="2491bc55-af7c-4fa9-b3c1-ebaeaf584a96" providerId="ADAL" clId="{92E849DE-373F-AF4D-89BF-9AA0DC18832A}" dt="2023-11-29T10:09:31.156" v="149" actId="207"/>
          <ac:spMkLst>
            <pc:docMk/>
            <pc:sldMk cId="411919659" sldId="258"/>
            <ac:spMk id="6" creationId="{ABBD179F-6911-68C6-2638-7361941DBA12}"/>
          </ac:spMkLst>
        </pc:spChg>
        <pc:spChg chg="mod">
          <ac:chgData name="Francesco Serafini" userId="2491bc55-af7c-4fa9-b3c1-ebaeaf584a96" providerId="ADAL" clId="{92E849DE-373F-AF4D-89BF-9AA0DC18832A}" dt="2023-11-29T10:09:34.085" v="150" actId="207"/>
          <ac:spMkLst>
            <pc:docMk/>
            <pc:sldMk cId="411919659" sldId="258"/>
            <ac:spMk id="10" creationId="{455EC395-C82C-9A8D-1A26-C8EEE51B3187}"/>
          </ac:spMkLst>
        </pc:spChg>
        <pc:spChg chg="mod">
          <ac:chgData name="Francesco Serafini" userId="2491bc55-af7c-4fa9-b3c1-ebaeaf584a96" providerId="ADAL" clId="{92E849DE-373F-AF4D-89BF-9AA0DC18832A}" dt="2023-11-29T10:09:34.085" v="150" actId="207"/>
          <ac:spMkLst>
            <pc:docMk/>
            <pc:sldMk cId="411919659" sldId="258"/>
            <ac:spMk id="12" creationId="{2D073C29-957C-5FAF-0DB3-09B3E1E31713}"/>
          </ac:spMkLst>
        </pc:spChg>
        <pc:spChg chg="mod">
          <ac:chgData name="Francesco Serafini" userId="2491bc55-af7c-4fa9-b3c1-ebaeaf584a96" providerId="ADAL" clId="{92E849DE-373F-AF4D-89BF-9AA0DC18832A}" dt="2023-11-29T10:09:34.085" v="150" actId="207"/>
          <ac:spMkLst>
            <pc:docMk/>
            <pc:sldMk cId="411919659" sldId="258"/>
            <ac:spMk id="13" creationId="{5A9E1DE1-4810-527D-FC1F-7914117FE2B3}"/>
          </ac:spMkLst>
        </pc:sp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19" creationId="{48965853-B77E-C395-9C64-CDC1DB95C26C}"/>
          </ac:picMkLst>
        </pc:pic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21" creationId="{C28DD366-3F7B-7348-8D78-27C6F147D566}"/>
          </ac:picMkLst>
        </pc:pic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23" creationId="{F959E1AE-15D6-51DA-B33F-5D1AB467ACCA}"/>
          </ac:picMkLst>
        </pc:picChg>
        <pc:picChg chg="mod">
          <ac:chgData name="Francesco Serafini" userId="2491bc55-af7c-4fa9-b3c1-ebaeaf584a96" providerId="ADAL" clId="{92E849DE-373F-AF4D-89BF-9AA0DC18832A}" dt="2023-11-29T10:09:48.261" v="153" actId="207"/>
          <ac:picMkLst>
            <pc:docMk/>
            <pc:sldMk cId="411919659" sldId="258"/>
            <ac:picMk id="25" creationId="{EF7FA371-C048-DB9B-DC1E-8804B0434112}"/>
          </ac:picMkLst>
        </pc:pic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4030196996" sldId="259"/>
        </pc:sldMkLst>
      </pc:sldChg>
      <pc:sldChg chg="addSp delSp modSp mod">
        <pc:chgData name="Francesco Serafini" userId="2491bc55-af7c-4fa9-b3c1-ebaeaf584a96" providerId="ADAL" clId="{92E849DE-373F-AF4D-89BF-9AA0DC18832A}" dt="2023-11-29T19:45:06.747" v="3668" actId="14100"/>
        <pc:sldMkLst>
          <pc:docMk/>
          <pc:sldMk cId="440950020" sldId="263"/>
        </pc:sldMkLst>
        <pc:spChg chg="mod">
          <ac:chgData name="Francesco Serafini" userId="2491bc55-af7c-4fa9-b3c1-ebaeaf584a96" providerId="ADAL" clId="{92E849DE-373F-AF4D-89BF-9AA0DC18832A}" dt="2023-11-29T10:08:41.344" v="143" actId="20577"/>
          <ac:spMkLst>
            <pc:docMk/>
            <pc:sldMk cId="440950020" sldId="263"/>
            <ac:spMk id="2" creationId="{2CD195EE-CC28-4B1E-A9D2-DBA118E04F1D}"/>
          </ac:spMkLst>
        </pc:spChg>
        <pc:spChg chg="add mod">
          <ac:chgData name="Francesco Serafini" userId="2491bc55-af7c-4fa9-b3c1-ebaeaf584a96" providerId="ADAL" clId="{92E849DE-373F-AF4D-89BF-9AA0DC18832A}" dt="2023-11-29T19:44:58.302" v="3667" actId="20577"/>
          <ac:spMkLst>
            <pc:docMk/>
            <pc:sldMk cId="440950020" sldId="263"/>
            <ac:spMk id="5" creationId="{91B173D1-FEDE-4E7D-D5E9-471911F9CA5D}"/>
          </ac:spMkLst>
        </pc:spChg>
        <pc:spChg chg="del">
          <ac:chgData name="Francesco Serafini" userId="2491bc55-af7c-4fa9-b3c1-ebaeaf584a96" providerId="ADAL" clId="{92E849DE-373F-AF4D-89BF-9AA0DC18832A}" dt="2023-11-29T19:42:27.715" v="3612" actId="478"/>
          <ac:spMkLst>
            <pc:docMk/>
            <pc:sldMk cId="440950020" sldId="263"/>
            <ac:spMk id="7" creationId="{B3E4CB09-2BF7-4213-B53C-77CC7B3BE9EE}"/>
          </ac:spMkLst>
        </pc:spChg>
        <pc:spChg chg="mod">
          <ac:chgData name="Francesco Serafini" userId="2491bc55-af7c-4fa9-b3c1-ebaeaf584a96" providerId="ADAL" clId="{92E849DE-373F-AF4D-89BF-9AA0DC18832A}" dt="2023-11-29T19:45:06.747" v="3668" actId="14100"/>
          <ac:spMkLst>
            <pc:docMk/>
            <pc:sldMk cId="440950020" sldId="263"/>
            <ac:spMk id="34" creationId="{E7B909B4-E189-49B1-A9F4-CCBA68208E21}"/>
          </ac:spMkLst>
        </pc:spChg>
        <pc:spChg chg="add del mod">
          <ac:chgData name="Francesco Serafini" userId="2491bc55-af7c-4fa9-b3c1-ebaeaf584a96" providerId="ADAL" clId="{92E849DE-373F-AF4D-89BF-9AA0DC18832A}" dt="2023-11-29T19:42:34.407" v="3613" actId="478"/>
          <ac:spMkLst>
            <pc:docMk/>
            <pc:sldMk cId="440950020" sldId="263"/>
            <ac:spMk id="37" creationId="{D69D1DF2-DB5F-4ADC-B834-8CD8A6365D12}"/>
          </ac:spMkLst>
        </pc:spChg>
        <pc:spChg chg="add del">
          <ac:chgData name="Francesco Serafini" userId="2491bc55-af7c-4fa9-b3c1-ebaeaf584a96" providerId="ADAL" clId="{92E849DE-373F-AF4D-89BF-9AA0DC18832A}" dt="2023-11-29T19:42:39.698" v="3614" actId="478"/>
          <ac:spMkLst>
            <pc:docMk/>
            <pc:sldMk cId="440950020" sldId="263"/>
            <ac:spMk id="38" creationId="{92156713-7C0C-493D-9AF9-FE56E0857F5F}"/>
          </ac:spMkLst>
        </pc:spChg>
        <pc:spChg chg="add del">
          <ac:chgData name="Francesco Serafini" userId="2491bc55-af7c-4fa9-b3c1-ebaeaf584a96" providerId="ADAL" clId="{92E849DE-373F-AF4D-89BF-9AA0DC18832A}" dt="2023-11-29T19:42:39.698" v="3614" actId="478"/>
          <ac:spMkLst>
            <pc:docMk/>
            <pc:sldMk cId="440950020" sldId="263"/>
            <ac:spMk id="63" creationId="{8EC574B5-2806-41EF-8F56-467F03618849}"/>
          </ac:spMkLst>
        </pc:spChg>
        <pc:grpChg chg="add del">
          <ac:chgData name="Francesco Serafini" userId="2491bc55-af7c-4fa9-b3c1-ebaeaf584a96" providerId="ADAL" clId="{92E849DE-373F-AF4D-89BF-9AA0DC18832A}" dt="2023-11-29T19:42:39.698" v="3614" actId="478"/>
          <ac:grpSpMkLst>
            <pc:docMk/>
            <pc:sldMk cId="440950020" sldId="263"/>
            <ac:grpSpMk id="13" creationId="{8A938EC8-F154-415C-9F3B-BA369FBC13BE}"/>
          </ac:grpSpMkLst>
        </pc:grpChg>
        <pc:picChg chg="add del">
          <ac:chgData name="Francesco Serafini" userId="2491bc55-af7c-4fa9-b3c1-ebaeaf584a96" providerId="ADAL" clId="{92E849DE-373F-AF4D-89BF-9AA0DC18832A}" dt="2023-11-29T19:42:39.698" v="3614" actId="478"/>
          <ac:picMkLst>
            <pc:docMk/>
            <pc:sldMk cId="440950020" sldId="263"/>
            <ac:picMk id="57" creationId="{6B19FFD0-B5E5-4104-A9A3-2EB2626D92E8}"/>
          </ac:picMkLst>
        </pc:picChg>
      </pc:sldChg>
      <pc:sldChg chg="modSp del mod">
        <pc:chgData name="Francesco Serafini" userId="2491bc55-af7c-4fa9-b3c1-ebaeaf584a96" providerId="ADAL" clId="{92E849DE-373F-AF4D-89BF-9AA0DC18832A}" dt="2023-11-29T10:58:25.816" v="169" actId="2696"/>
        <pc:sldMkLst>
          <pc:docMk/>
          <pc:sldMk cId="2613679945" sldId="264"/>
        </pc:sldMkLst>
        <pc:spChg chg="mod">
          <ac:chgData name="Francesco Serafini" userId="2491bc55-af7c-4fa9-b3c1-ebaeaf584a96" providerId="ADAL" clId="{92E849DE-373F-AF4D-89BF-9AA0DC18832A}" dt="2023-11-29T10:58:01.866" v="166" actId="207"/>
          <ac:spMkLst>
            <pc:docMk/>
            <pc:sldMk cId="2613679945" sldId="264"/>
            <ac:spMk id="3" creationId="{107AB02B-F2E8-4887-B750-39E4DA98779B}"/>
          </ac:spMkLst>
        </pc:spChg>
        <pc:spChg chg="mod">
          <ac:chgData name="Francesco Serafini" userId="2491bc55-af7c-4fa9-b3c1-ebaeaf584a96" providerId="ADAL" clId="{92E849DE-373F-AF4D-89BF-9AA0DC18832A}" dt="2023-11-29T10:58:01.866" v="166" actId="207"/>
          <ac:spMkLst>
            <pc:docMk/>
            <pc:sldMk cId="2613679945" sldId="264"/>
            <ac:spMk id="6" creationId="{2624383D-523F-4605-AC10-5D9A77CADB6D}"/>
          </ac:spMkLst>
        </pc:spChg>
        <pc:spChg chg="mod">
          <ac:chgData name="Francesco Serafini" userId="2491bc55-af7c-4fa9-b3c1-ebaeaf584a96" providerId="ADAL" clId="{92E849DE-373F-AF4D-89BF-9AA0DC18832A}" dt="2023-11-29T10:58:01.866" v="166" actId="207"/>
          <ac:spMkLst>
            <pc:docMk/>
            <pc:sldMk cId="2613679945" sldId="264"/>
            <ac:spMk id="11" creationId="{0B74841F-AAF9-4CF1-890A-86C1327F39F9}"/>
          </ac:spMkLst>
        </pc:spChg>
        <pc:grpChg chg="mod">
          <ac:chgData name="Francesco Serafini" userId="2491bc55-af7c-4fa9-b3c1-ebaeaf584a96" providerId="ADAL" clId="{92E849DE-373F-AF4D-89BF-9AA0DC18832A}" dt="2023-11-29T10:58:01.866" v="166" actId="207"/>
          <ac:grpSpMkLst>
            <pc:docMk/>
            <pc:sldMk cId="2613679945" sldId="264"/>
            <ac:grpSpMk id="15" creationId="{2CA4E917-6547-4EA9-8AF5-60FA58F312CC}"/>
          </ac:grpSpMkLst>
        </pc:grpChg>
      </pc:sldChg>
      <pc:sldChg chg="delSp modSp add mod delAnim">
        <pc:chgData name="Francesco Serafini" userId="2491bc55-af7c-4fa9-b3c1-ebaeaf584a96" providerId="ADAL" clId="{92E849DE-373F-AF4D-89BF-9AA0DC18832A}" dt="2023-11-29T17:21:54.732" v="2737" actId="20577"/>
        <pc:sldMkLst>
          <pc:docMk/>
          <pc:sldMk cId="359548036" sldId="272"/>
        </pc:sldMkLst>
        <pc:spChg chg="mod">
          <ac:chgData name="Francesco Serafini" userId="2491bc55-af7c-4fa9-b3c1-ebaeaf584a96" providerId="ADAL" clId="{92E849DE-373F-AF4D-89BF-9AA0DC18832A}" dt="2023-11-29T17:21:54.732" v="2737" actId="20577"/>
          <ac:spMkLst>
            <pc:docMk/>
            <pc:sldMk cId="359548036" sldId="272"/>
            <ac:spMk id="2" creationId="{794E944C-06A1-CA45-F0C5-32DEBF4C848F}"/>
          </ac:spMkLst>
        </pc:spChg>
        <pc:spChg chg="mod">
          <ac:chgData name="Francesco Serafini" userId="2491bc55-af7c-4fa9-b3c1-ebaeaf584a96" providerId="ADAL" clId="{92E849DE-373F-AF4D-89BF-9AA0DC18832A}" dt="2023-11-29T10:58:07.724" v="167" actId="207"/>
          <ac:spMkLst>
            <pc:docMk/>
            <pc:sldMk cId="359548036" sldId="272"/>
            <ac:spMk id="6" creationId="{839E88C1-D19B-EAC1-4F81-DEFA2533ED7E}"/>
          </ac:spMkLst>
        </pc:spChg>
        <pc:spChg chg="mod">
          <ac:chgData name="Francesco Serafini" userId="2491bc55-af7c-4fa9-b3c1-ebaeaf584a96" providerId="ADAL" clId="{92E849DE-373F-AF4D-89BF-9AA0DC18832A}" dt="2023-11-29T10:58:07.724" v="167" actId="207"/>
          <ac:spMkLst>
            <pc:docMk/>
            <pc:sldMk cId="359548036" sldId="272"/>
            <ac:spMk id="7" creationId="{F6355C87-9E03-E62E-3144-8A62A73823DF}"/>
          </ac:spMkLst>
        </pc:spChg>
        <pc:spChg chg="mod">
          <ac:chgData name="Francesco Serafini" userId="2491bc55-af7c-4fa9-b3c1-ebaeaf584a96" providerId="ADAL" clId="{92E849DE-373F-AF4D-89BF-9AA0DC18832A}" dt="2023-11-29T10:58:07.724" v="167" actId="207"/>
          <ac:spMkLst>
            <pc:docMk/>
            <pc:sldMk cId="359548036" sldId="272"/>
            <ac:spMk id="8" creationId="{882647E0-8234-3066-732B-A533B50022D3}"/>
          </ac:spMkLst>
        </pc:spChg>
        <pc:spChg chg="mod">
          <ac:chgData name="Francesco Serafini" userId="2491bc55-af7c-4fa9-b3c1-ebaeaf584a96" providerId="ADAL" clId="{92E849DE-373F-AF4D-89BF-9AA0DC18832A}" dt="2023-11-29T16:50:06.695" v="2215" actId="113"/>
          <ac:spMkLst>
            <pc:docMk/>
            <pc:sldMk cId="359548036" sldId="272"/>
            <ac:spMk id="15" creationId="{5A791668-5CB7-7077-FEC6-94C217046DD0}"/>
          </ac:spMkLst>
        </pc:spChg>
        <pc:spChg chg="mod">
          <ac:chgData name="Francesco Serafini" userId="2491bc55-af7c-4fa9-b3c1-ebaeaf584a96" providerId="ADAL" clId="{92E849DE-373F-AF4D-89BF-9AA0DC18832A}" dt="2023-11-29T16:50:49.050" v="2235" actId="113"/>
          <ac:spMkLst>
            <pc:docMk/>
            <pc:sldMk cId="359548036" sldId="272"/>
            <ac:spMk id="23" creationId="{EA8648AE-6C35-F22F-3160-EC34FB35B336}"/>
          </ac:spMkLst>
        </pc:spChg>
        <pc:spChg chg="mod">
          <ac:chgData name="Francesco Serafini" userId="2491bc55-af7c-4fa9-b3c1-ebaeaf584a96" providerId="ADAL" clId="{92E849DE-373F-AF4D-89BF-9AA0DC18832A}" dt="2023-11-29T16:51:14.200" v="2243" actId="113"/>
          <ac:spMkLst>
            <pc:docMk/>
            <pc:sldMk cId="359548036" sldId="272"/>
            <ac:spMk id="24" creationId="{4E43821F-42E7-EC65-B02E-02F6B38DD5E6}"/>
          </ac:spMkLst>
        </pc:sp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29" creationId="{A2D035DC-112D-E8DD-B15E-9E2141F3B2F4}"/>
          </ac:picMkLst>
        </pc:pic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30" creationId="{5AAE2294-FAD4-9235-86EF-56512784560A}"/>
          </ac:picMkLst>
        </pc:pic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31" creationId="{94D23739-4FCA-CF97-D1D0-0F5A2D3569C6}"/>
          </ac:picMkLst>
        </pc:picChg>
        <pc:picChg chg="del">
          <ac:chgData name="Francesco Serafini" userId="2491bc55-af7c-4fa9-b3c1-ebaeaf584a96" providerId="ADAL" clId="{92E849DE-373F-AF4D-89BF-9AA0DC18832A}" dt="2023-11-29T10:57:30.241" v="164" actId="478"/>
          <ac:picMkLst>
            <pc:docMk/>
            <pc:sldMk cId="359548036" sldId="272"/>
            <ac:picMk id="32" creationId="{D431CB31-F3D8-A7F1-5B2B-8BB16803E8DB}"/>
          </ac:picMkLst>
        </pc:pic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217721454" sldId="275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070534114" sldId="278"/>
        </pc:sldMkLst>
      </pc:sldChg>
      <pc:sldChg chg="modSp 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33405500" sldId="279"/>
        </pc:sldMkLst>
        <pc:spChg chg="mod">
          <ac:chgData name="Francesco Serafini" userId="2491bc55-af7c-4fa9-b3c1-ebaeaf584a96" providerId="ADAL" clId="{92E849DE-373F-AF4D-89BF-9AA0DC18832A}" dt="2023-11-29T10:09:24.648" v="148" actId="207"/>
          <ac:spMkLst>
            <pc:docMk/>
            <pc:sldMk cId="333405500" sldId="279"/>
            <ac:spMk id="7" creationId="{4F19E028-A8D2-46D6-B525-EA82CF6EF94D}"/>
          </ac:spMkLst>
        </pc:sp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183428643" sldId="282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726685219" sldId="283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424272496" sldId="284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410843908" sldId="285"/>
        </pc:sldMkLst>
      </pc:sldChg>
      <pc:sldChg chg="addSp delSp modSp add del mod">
        <pc:chgData name="Francesco Serafini" userId="2491bc55-af7c-4fa9-b3c1-ebaeaf584a96" providerId="ADAL" clId="{92E849DE-373F-AF4D-89BF-9AA0DC18832A}" dt="2023-11-29T19:45:52.468" v="3671" actId="167"/>
        <pc:sldMkLst>
          <pc:docMk/>
          <pc:sldMk cId="3297166024" sldId="294"/>
        </pc:sldMkLst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12" creationId="{B134EC9E-3DE0-18F4-E438-2B9A7763B084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2" creationId="{04D1ACB3-593E-A09C-2981-B43395D56F3B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3" creationId="{0620E102-30D9-D544-D9B2-33DBD9697ABC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7" creationId="{4F899A2E-87B9-9A71-5D14-54BD38E269B1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28" creationId="{FBD68670-797E-47FF-CE11-7EE7B2556BA8}"/>
          </ac:spMkLst>
        </pc:spChg>
        <pc:spChg chg="add del">
          <ac:chgData name="Francesco Serafini" userId="2491bc55-af7c-4fa9-b3c1-ebaeaf584a96" providerId="ADAL" clId="{92E849DE-373F-AF4D-89BF-9AA0DC18832A}" dt="2023-11-29T19:43:59.718" v="3618" actId="478"/>
          <ac:spMkLst>
            <pc:docMk/>
            <pc:sldMk cId="3297166024" sldId="294"/>
            <ac:spMk id="29" creationId="{B17EF5ED-C061-4E80-93BD-CFAEEDAF09B9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0" creationId="{B35069D2-1453-5793-5083-2B55EEAE1147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1" creationId="{7B372688-B221-7D8F-66E3-9A86406090D1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3" creationId="{35BE5637-C4D8-B6B0-113B-11CCC2E6E588}"/>
          </ac:spMkLst>
        </pc:spChg>
        <pc:spChg chg="mod">
          <ac:chgData name="Francesco Serafini" userId="2491bc55-af7c-4fa9-b3c1-ebaeaf584a96" providerId="ADAL" clId="{92E849DE-373F-AF4D-89BF-9AA0DC18832A}" dt="2023-11-29T19:45:48.204" v="3670"/>
          <ac:spMkLst>
            <pc:docMk/>
            <pc:sldMk cId="3297166024" sldId="294"/>
            <ac:spMk id="36" creationId="{C3697F93-B3DB-551C-D94C-18CE8981105D}"/>
          </ac:spMkLst>
        </pc:spChg>
        <pc:grpChg chg="add mod">
          <ac:chgData name="Francesco Serafini" userId="2491bc55-af7c-4fa9-b3c1-ebaeaf584a96" providerId="ADAL" clId="{92E849DE-373F-AF4D-89BF-9AA0DC18832A}" dt="2023-11-29T19:45:52.468" v="3671" actId="167"/>
          <ac:grpSpMkLst>
            <pc:docMk/>
            <pc:sldMk cId="3297166024" sldId="294"/>
            <ac:grpSpMk id="5" creationId="{B58B5EA3-DE59-FBEA-72ED-F23F2C2702A4}"/>
          </ac:grpSpMkLst>
        </pc:grpChg>
        <pc:grpChg chg="del">
          <ac:chgData name="Francesco Serafini" userId="2491bc55-af7c-4fa9-b3c1-ebaeaf584a96" providerId="ADAL" clId="{92E849DE-373F-AF4D-89BF-9AA0DC18832A}" dt="2023-11-29T19:45:43.900" v="3669" actId="478"/>
          <ac:grpSpMkLst>
            <pc:docMk/>
            <pc:sldMk cId="3297166024" sldId="294"/>
            <ac:grpSpMk id="16" creationId="{1DB62E6C-9774-4D38-816F-6027FF08BD28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17" creationId="{2E2D52A6-8F68-3211-64EE-80A89318A9C2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18" creationId="{188915C7-1F0D-BBC0-B2B7-E3CF879AC33F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20" creationId="{796B42D9-2627-6AE5-BB34-59FEF771BE25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21" creationId="{DF5296B4-5EC4-FFF6-C8E4-84E929513BEA}"/>
          </ac:grpSpMkLst>
        </pc:grpChg>
        <pc:grpChg chg="mod">
          <ac:chgData name="Francesco Serafini" userId="2491bc55-af7c-4fa9-b3c1-ebaeaf584a96" providerId="ADAL" clId="{92E849DE-373F-AF4D-89BF-9AA0DC18832A}" dt="2023-11-29T19:45:48.204" v="3670"/>
          <ac:grpSpMkLst>
            <pc:docMk/>
            <pc:sldMk cId="3297166024" sldId="294"/>
            <ac:grpSpMk id="25" creationId="{F4B4CD0E-BDDD-8DBD-EBE9-97013EAE55B2}"/>
          </ac:grpSpMkLst>
        </pc:grp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19" creationId="{A7FF6D79-3CD6-3D42-A174-9B28B4200E00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24" creationId="{476FC74B-3E68-572C-3F8A-35CBE28AD751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26" creationId="{800DD993-43D7-C05C-59D7-D9612B2107AC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32" creationId="{AC18D8DB-D2B1-140D-0069-FEE74184AF61}"/>
          </ac:picMkLst>
        </pc:picChg>
        <pc:picChg chg="mod">
          <ac:chgData name="Francesco Serafini" userId="2491bc55-af7c-4fa9-b3c1-ebaeaf584a96" providerId="ADAL" clId="{92E849DE-373F-AF4D-89BF-9AA0DC18832A}" dt="2023-11-29T19:45:48.204" v="3670"/>
          <ac:picMkLst>
            <pc:docMk/>
            <pc:sldMk cId="3297166024" sldId="294"/>
            <ac:picMk id="39" creationId="{4068A3B1-4619-C84A-B084-27D529515304}"/>
          </ac:picMkLst>
        </pc:picChg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272895638" sldId="295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1308064282" sldId="296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3481524958" sldId="297"/>
        </pc:sldMkLst>
      </pc:sldChg>
      <pc:sldChg chg="mo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4090486204" sldId="298"/>
        </pc:sldMkLst>
      </pc:sldChg>
      <pc:sldChg chg="modSp mod modShow">
        <pc:chgData name="Francesco Serafini" userId="2491bc55-af7c-4fa9-b3c1-ebaeaf584a96" providerId="ADAL" clId="{92E849DE-373F-AF4D-89BF-9AA0DC18832A}" dt="2023-11-29T17:29:08.489" v="3030" actId="1076"/>
        <pc:sldMkLst>
          <pc:docMk/>
          <pc:sldMk cId="211072503" sldId="300"/>
        </pc:sldMkLst>
        <pc:spChg chg="mod">
          <ac:chgData name="Francesco Serafini" userId="2491bc55-af7c-4fa9-b3c1-ebaeaf584a96" providerId="ADAL" clId="{92E849DE-373F-AF4D-89BF-9AA0DC18832A}" dt="2023-11-29T17:29:08.489" v="3030" actId="1076"/>
          <ac:spMkLst>
            <pc:docMk/>
            <pc:sldMk cId="211072503" sldId="300"/>
            <ac:spMk id="15" creationId="{BB731EEB-690D-4A32-8B7E-ED5F1BD60021}"/>
          </ac:spMkLst>
        </pc:spChg>
      </pc:sldChg>
      <pc:sldChg chg="add mod or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1226686837" sldId="301"/>
        </pc:sldMkLst>
      </pc:sldChg>
      <pc:sldChg chg="new del">
        <pc:chgData name="Francesco Serafini" userId="2491bc55-af7c-4fa9-b3c1-ebaeaf584a96" providerId="ADAL" clId="{92E849DE-373F-AF4D-89BF-9AA0DC18832A}" dt="2023-11-29T19:46:38.816" v="3672" actId="2696"/>
        <pc:sldMkLst>
          <pc:docMk/>
          <pc:sldMk cId="112120622" sldId="302"/>
        </pc:sldMkLst>
      </pc:sldChg>
      <pc:sldChg chg="addSp delSp modSp add mod ord modAnim modNotesTx">
        <pc:chgData name="Francesco Serafini" userId="2491bc55-af7c-4fa9-b3c1-ebaeaf584a96" providerId="ADAL" clId="{92E849DE-373F-AF4D-89BF-9AA0DC18832A}" dt="2023-11-29T18:07:15.775" v="3525" actId="20577"/>
        <pc:sldMkLst>
          <pc:docMk/>
          <pc:sldMk cId="1823136711" sldId="303"/>
        </pc:sldMkLst>
        <pc:spChg chg="add mod">
          <ac:chgData name="Francesco Serafini" userId="2491bc55-af7c-4fa9-b3c1-ebaeaf584a96" providerId="ADAL" clId="{92E849DE-373F-AF4D-89BF-9AA0DC18832A}" dt="2023-11-29T16:45:15.971" v="2158" actId="14100"/>
          <ac:spMkLst>
            <pc:docMk/>
            <pc:sldMk cId="1823136711" sldId="303"/>
            <ac:spMk id="2" creationId="{27795232-9730-A9F5-B1E8-E4187557678E}"/>
          </ac:spMkLst>
        </pc:spChg>
        <pc:spChg chg="add mod">
          <ac:chgData name="Francesco Serafini" userId="2491bc55-af7c-4fa9-b3c1-ebaeaf584a96" providerId="ADAL" clId="{92E849DE-373F-AF4D-89BF-9AA0DC18832A}" dt="2023-11-29T18:05:31.481" v="3516" actId="20577"/>
          <ac:spMkLst>
            <pc:docMk/>
            <pc:sldMk cId="1823136711" sldId="303"/>
            <ac:spMk id="3" creationId="{4543ACC5-25B1-5B9D-8099-AA89EBD5780D}"/>
          </ac:spMkLst>
        </pc:spChg>
        <pc:spChg chg="del">
          <ac:chgData name="Francesco Serafini" userId="2491bc55-af7c-4fa9-b3c1-ebaeaf584a96" providerId="ADAL" clId="{92E849DE-373F-AF4D-89BF-9AA0DC18832A}" dt="2023-11-29T13:52:41.655" v="405" actId="478"/>
          <ac:spMkLst>
            <pc:docMk/>
            <pc:sldMk cId="1823136711" sldId="303"/>
            <ac:spMk id="5" creationId="{10E8818C-FC5B-6A7A-AAA2-230059867899}"/>
          </ac:spMkLst>
        </pc:spChg>
        <pc:spChg chg="add mod">
          <ac:chgData name="Francesco Serafini" userId="2491bc55-af7c-4fa9-b3c1-ebaeaf584a96" providerId="ADAL" clId="{92E849DE-373F-AF4D-89BF-9AA0DC18832A}" dt="2023-11-29T16:45:04.185" v="2156" actId="14100"/>
          <ac:spMkLst>
            <pc:docMk/>
            <pc:sldMk cId="1823136711" sldId="303"/>
            <ac:spMk id="6" creationId="{18ABE8AC-AE58-4B72-3558-5682FECADA8A}"/>
          </ac:spMkLst>
        </pc:spChg>
        <pc:spChg chg="add mod">
          <ac:chgData name="Francesco Serafini" userId="2491bc55-af7c-4fa9-b3c1-ebaeaf584a96" providerId="ADAL" clId="{92E849DE-373F-AF4D-89BF-9AA0DC18832A}" dt="2023-11-29T14:22:30.685" v="1070" actId="1036"/>
          <ac:spMkLst>
            <pc:docMk/>
            <pc:sldMk cId="1823136711" sldId="303"/>
            <ac:spMk id="7" creationId="{20184F40-AD7C-6067-3DDA-9B53EB2C754F}"/>
          </ac:spMkLst>
        </pc:spChg>
        <pc:spChg chg="mod">
          <ac:chgData name="Francesco Serafini" userId="2491bc55-af7c-4fa9-b3c1-ebaeaf584a96" providerId="ADAL" clId="{92E849DE-373F-AF4D-89BF-9AA0DC18832A}" dt="2023-11-29T13:53:36.801" v="410"/>
          <ac:spMkLst>
            <pc:docMk/>
            <pc:sldMk cId="1823136711" sldId="303"/>
            <ac:spMk id="9" creationId="{DC3B0AE5-7808-8479-0E99-818AB4FFA63B}"/>
          </ac:spMkLst>
        </pc:spChg>
        <pc:spChg chg="mod">
          <ac:chgData name="Francesco Serafini" userId="2491bc55-af7c-4fa9-b3c1-ebaeaf584a96" providerId="ADAL" clId="{92E849DE-373F-AF4D-89BF-9AA0DC18832A}" dt="2023-11-29T17:33:51.926" v="3163" actId="20577"/>
          <ac:spMkLst>
            <pc:docMk/>
            <pc:sldMk cId="1823136711" sldId="303"/>
            <ac:spMk id="12" creationId="{AA8201F6-06E2-EECB-17E9-F9F90ECB5D0E}"/>
          </ac:spMkLst>
        </pc:spChg>
        <pc:spChg chg="add mod">
          <ac:chgData name="Francesco Serafini" userId="2491bc55-af7c-4fa9-b3c1-ebaeaf584a96" providerId="ADAL" clId="{92E849DE-373F-AF4D-89BF-9AA0DC18832A}" dt="2023-11-29T14:22:30.685" v="1070" actId="1036"/>
          <ac:spMkLst>
            <pc:docMk/>
            <pc:sldMk cId="1823136711" sldId="303"/>
            <ac:spMk id="20" creationId="{7C02D92A-AA03-D4D6-158E-6A73FE9A9C4D}"/>
          </ac:spMkLst>
        </pc:spChg>
        <pc:spChg chg="mod topLvl">
          <ac:chgData name="Francesco Serafini" userId="2491bc55-af7c-4fa9-b3c1-ebaeaf584a96" providerId="ADAL" clId="{92E849DE-373F-AF4D-89BF-9AA0DC18832A}" dt="2023-11-29T18:07:15.775" v="3525" actId="20577"/>
          <ac:spMkLst>
            <pc:docMk/>
            <pc:sldMk cId="1823136711" sldId="303"/>
            <ac:spMk id="28" creationId="{374448CC-6DE8-7153-94FF-3EE3CC09CB58}"/>
          </ac:spMkLst>
        </pc:spChg>
        <pc:spChg chg="add mod">
          <ac:chgData name="Francesco Serafini" userId="2491bc55-af7c-4fa9-b3c1-ebaeaf584a96" providerId="ADAL" clId="{92E849DE-373F-AF4D-89BF-9AA0DC18832A}" dt="2023-11-29T14:10:57.503" v="787" actId="14100"/>
          <ac:spMkLst>
            <pc:docMk/>
            <pc:sldMk cId="1823136711" sldId="303"/>
            <ac:spMk id="30" creationId="{32804E46-8840-D8CA-E000-7F2E211C82A3}"/>
          </ac:spMkLst>
        </pc:spChg>
        <pc:spChg chg="add del mod">
          <ac:chgData name="Francesco Serafini" userId="2491bc55-af7c-4fa9-b3c1-ebaeaf584a96" providerId="ADAL" clId="{92E849DE-373F-AF4D-89BF-9AA0DC18832A}" dt="2023-11-29T14:05:22.989" v="622" actId="478"/>
          <ac:spMkLst>
            <pc:docMk/>
            <pc:sldMk cId="1823136711" sldId="303"/>
            <ac:spMk id="31" creationId="{2049107F-2D85-1956-FB68-E00CA64565A4}"/>
          </ac:spMkLst>
        </pc:spChg>
        <pc:spChg chg="add mod">
          <ac:chgData name="Francesco Serafini" userId="2491bc55-af7c-4fa9-b3c1-ebaeaf584a96" providerId="ADAL" clId="{92E849DE-373F-AF4D-89BF-9AA0DC18832A}" dt="2023-11-29T14:10:57.503" v="787" actId="14100"/>
          <ac:spMkLst>
            <pc:docMk/>
            <pc:sldMk cId="1823136711" sldId="303"/>
            <ac:spMk id="32" creationId="{983A6A12-CBCA-2FE4-CE8C-4BFE232387E0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32" creationId="{EEEE70F4-6E3D-E291-FE41-8CE505A3BA92}"/>
          </ac:spMkLst>
        </pc:spChg>
        <pc:spChg chg="add mod">
          <ac:chgData name="Francesco Serafini" userId="2491bc55-af7c-4fa9-b3c1-ebaeaf584a96" providerId="ADAL" clId="{92E849DE-373F-AF4D-89BF-9AA0DC18832A}" dt="2023-11-29T14:22:37.862" v="1080" actId="20577"/>
          <ac:spMkLst>
            <pc:docMk/>
            <pc:sldMk cId="1823136711" sldId="303"/>
            <ac:spMk id="33" creationId="{FE659BF7-6649-99B7-F61E-1D89C736DA27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35" creationId="{2D80F392-033B-E8B7-1652-F25FC18A9940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36" creationId="{0AAAC899-28DD-ED47-39E9-5A1730AC8DAB}"/>
          </ac:spMkLst>
        </pc:spChg>
        <pc:spChg chg="del">
          <ac:chgData name="Francesco Serafini" userId="2491bc55-af7c-4fa9-b3c1-ebaeaf584a96" providerId="ADAL" clId="{92E849DE-373F-AF4D-89BF-9AA0DC18832A}" dt="2023-11-29T13:41:07.195" v="224" actId="478"/>
          <ac:spMkLst>
            <pc:docMk/>
            <pc:sldMk cId="1823136711" sldId="303"/>
            <ac:spMk id="36" creationId="{2F974EF0-53FE-43A4-AF6D-E07DC23E35B6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0" creationId="{66708A84-F5B0-4416-97EC-FBF01B581E77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1" creationId="{8EC6B47E-374A-4FD3-9D9E-27E0A77FC64F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2" creationId="{BD3200F8-BC6E-4B6A-946F-C9E36FC3A460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3" creationId="{54F9A25A-1C84-4148-88A1-DB3D39FA7698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4" creationId="{0E910A7A-3B0D-4324-8E77-5F6EDB79BA95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5" creationId="{0B4C615D-11AC-4132-B54B-D69D92F511A7}"/>
          </ac:spMkLst>
        </pc:spChg>
        <pc:spChg chg="mod">
          <ac:chgData name="Francesco Serafini" userId="2491bc55-af7c-4fa9-b3c1-ebaeaf584a96" providerId="ADAL" clId="{92E849DE-373F-AF4D-89BF-9AA0DC18832A}" dt="2023-11-29T14:07:13.709" v="651" actId="790"/>
          <ac:spMkLst>
            <pc:docMk/>
            <pc:sldMk cId="1823136711" sldId="303"/>
            <ac:spMk id="46" creationId="{D91829EA-5F38-4C97-AB34-CEA1DF5D8E92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47" creationId="{F4F2E8EB-2853-460B-5B81-FF9BFC2B1751}"/>
          </ac:spMkLst>
        </pc:spChg>
        <pc:spChg chg="del mod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48" creationId="{3B145838-03AB-4B0A-837D-D46F23026859}"/>
          </ac:spMkLst>
        </pc:spChg>
        <pc:spChg chg="add del mod">
          <ac:chgData name="Francesco Serafini" userId="2491bc55-af7c-4fa9-b3c1-ebaeaf584a96" providerId="ADAL" clId="{92E849DE-373F-AF4D-89BF-9AA0DC18832A}" dt="2023-11-29T14:11:01.813" v="788" actId="478"/>
          <ac:spMkLst>
            <pc:docMk/>
            <pc:sldMk cId="1823136711" sldId="303"/>
            <ac:spMk id="48" creationId="{DAE30829-2B10-82B2-A71A-E3BA4855BFEC}"/>
          </ac:spMkLst>
        </pc:spChg>
        <pc:spChg chg="add del mod">
          <ac:chgData name="Francesco Serafini" userId="2491bc55-af7c-4fa9-b3c1-ebaeaf584a96" providerId="ADAL" clId="{92E849DE-373F-AF4D-89BF-9AA0DC18832A}" dt="2023-11-29T14:11:52.453" v="791" actId="478"/>
          <ac:spMkLst>
            <pc:docMk/>
            <pc:sldMk cId="1823136711" sldId="303"/>
            <ac:spMk id="49" creationId="{6912BF13-1186-5F46-4CA3-727D85E904AA}"/>
          </ac:spMkLst>
        </pc:spChg>
        <pc:spChg chg="add mod">
          <ac:chgData name="Francesco Serafini" userId="2491bc55-af7c-4fa9-b3c1-ebaeaf584a96" providerId="ADAL" clId="{92E849DE-373F-AF4D-89BF-9AA0DC18832A}" dt="2023-11-29T14:18:15.576" v="1026" actId="1076"/>
          <ac:spMkLst>
            <pc:docMk/>
            <pc:sldMk cId="1823136711" sldId="303"/>
            <ac:spMk id="50" creationId="{BEBC63A0-EDAC-0836-5C52-F54390436A26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1" creationId="{193BFB2C-4BB6-4F8D-9964-0F7BC4E9D81D}"/>
          </ac:spMkLst>
        </pc:spChg>
        <pc:spChg chg="add mod">
          <ac:chgData name="Francesco Serafini" userId="2491bc55-af7c-4fa9-b3c1-ebaeaf584a96" providerId="ADAL" clId="{92E849DE-373F-AF4D-89BF-9AA0DC18832A}" dt="2023-11-29T14:18:15.576" v="1026" actId="1076"/>
          <ac:spMkLst>
            <pc:docMk/>
            <pc:sldMk cId="1823136711" sldId="303"/>
            <ac:spMk id="51" creationId="{F49F0FA9-62F8-5FBE-E556-F4141AE57B55}"/>
          </ac:spMkLst>
        </pc:spChg>
        <pc:spChg chg="add del mod">
          <ac:chgData name="Francesco Serafini" userId="2491bc55-af7c-4fa9-b3c1-ebaeaf584a96" providerId="ADAL" clId="{92E849DE-373F-AF4D-89BF-9AA0DC18832A}" dt="2023-11-29T14:14:54.875" v="967"/>
          <ac:spMkLst>
            <pc:docMk/>
            <pc:sldMk cId="1823136711" sldId="303"/>
            <ac:spMk id="52" creationId="{A5319AB0-E05A-4D22-1D8B-C63B535D514D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3" creationId="{1026F918-5A96-4475-8614-F325CB79BA51}"/>
          </ac:spMkLst>
        </pc:spChg>
        <pc:spChg chg="add del mod">
          <ac:chgData name="Francesco Serafini" userId="2491bc55-af7c-4fa9-b3c1-ebaeaf584a96" providerId="ADAL" clId="{92E849DE-373F-AF4D-89BF-9AA0DC18832A}" dt="2023-11-29T14:14:54.875" v="967"/>
          <ac:spMkLst>
            <pc:docMk/>
            <pc:sldMk cId="1823136711" sldId="303"/>
            <ac:spMk id="53" creationId="{1568B3EB-0DEB-0BAB-D309-4860412F8AD1}"/>
          </ac:spMkLst>
        </pc:spChg>
        <pc:spChg chg="add mod">
          <ac:chgData name="Francesco Serafini" userId="2491bc55-af7c-4fa9-b3c1-ebaeaf584a96" providerId="ADAL" clId="{92E849DE-373F-AF4D-89BF-9AA0DC18832A}" dt="2023-11-29T14:18:08.633" v="1023" actId="1076"/>
          <ac:spMkLst>
            <pc:docMk/>
            <pc:sldMk cId="1823136711" sldId="303"/>
            <ac:spMk id="54" creationId="{BD51DAD0-D59F-C41A-8EBB-4B5B37A4001B}"/>
          </ac:spMkLst>
        </pc:spChg>
        <pc:spChg chg="del">
          <ac:chgData name="Francesco Serafini" userId="2491bc55-af7c-4fa9-b3c1-ebaeaf584a96" providerId="ADAL" clId="{92E849DE-373F-AF4D-89BF-9AA0DC18832A}" dt="2023-11-29T13:43:34.497" v="236" actId="478"/>
          <ac:spMkLst>
            <pc:docMk/>
            <pc:sldMk cId="1823136711" sldId="303"/>
            <ac:spMk id="54" creationId="{D045B20F-52C8-450B-A235-49B06A4EB851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5" creationId="{87BDD32A-B167-4A46-B825-5BC5BE0BDB3E}"/>
          </ac:spMkLst>
        </pc:spChg>
        <pc:spChg chg="add mod">
          <ac:chgData name="Francesco Serafini" userId="2491bc55-af7c-4fa9-b3c1-ebaeaf584a96" providerId="ADAL" clId="{92E849DE-373F-AF4D-89BF-9AA0DC18832A}" dt="2023-11-29T14:22:55.731" v="1082" actId="790"/>
          <ac:spMkLst>
            <pc:docMk/>
            <pc:sldMk cId="1823136711" sldId="303"/>
            <ac:spMk id="55" creationId="{C201E87F-8D9A-E27B-A539-AB3CFC833F94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56" creationId="{2CD53E70-43D9-4CDD-8519-15A83A8ABB12}"/>
          </ac:spMkLst>
        </pc:spChg>
        <pc:spChg chg="del">
          <ac:chgData name="Francesco Serafini" userId="2491bc55-af7c-4fa9-b3c1-ebaeaf584a96" providerId="ADAL" clId="{92E849DE-373F-AF4D-89BF-9AA0DC18832A}" dt="2023-11-29T13:41:15.599" v="226" actId="478"/>
          <ac:spMkLst>
            <pc:docMk/>
            <pc:sldMk cId="1823136711" sldId="303"/>
            <ac:spMk id="57" creationId="{495907A0-BDD1-4E57-82C6-E75D41B0BD9E}"/>
          </ac:spMkLst>
        </pc:spChg>
        <pc:spChg chg="del">
          <ac:chgData name="Francesco Serafini" userId="2491bc55-af7c-4fa9-b3c1-ebaeaf584a96" providerId="ADAL" clId="{92E849DE-373F-AF4D-89BF-9AA0DC18832A}" dt="2023-11-29T13:45:44.517" v="287" actId="478"/>
          <ac:spMkLst>
            <pc:docMk/>
            <pc:sldMk cId="1823136711" sldId="303"/>
            <ac:spMk id="58" creationId="{BF2D2D08-B9C0-40F7-B1FB-F7DC3C1B2875}"/>
          </ac:spMkLst>
        </pc:spChg>
        <pc:spChg chg="add mod">
          <ac:chgData name="Francesco Serafini" userId="2491bc55-af7c-4fa9-b3c1-ebaeaf584a96" providerId="ADAL" clId="{92E849DE-373F-AF4D-89BF-9AA0DC18832A}" dt="2023-11-29T16:47:57.489" v="2191" actId="207"/>
          <ac:spMkLst>
            <pc:docMk/>
            <pc:sldMk cId="1823136711" sldId="303"/>
            <ac:spMk id="63" creationId="{E8844C07-BF90-F455-43AD-52E6A7B30967}"/>
          </ac:spMkLst>
        </pc:spChg>
        <pc:spChg chg="add mod">
          <ac:chgData name="Francesco Serafini" userId="2491bc55-af7c-4fa9-b3c1-ebaeaf584a96" providerId="ADAL" clId="{92E849DE-373F-AF4D-89BF-9AA0DC18832A}" dt="2023-11-29T16:48:30.999" v="2209" actId="14100"/>
          <ac:spMkLst>
            <pc:docMk/>
            <pc:sldMk cId="1823136711" sldId="303"/>
            <ac:spMk id="66" creationId="{7E4686B2-12FC-46AC-CFF5-2CB82753B53C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77" creationId="{A5C56504-AE1F-4B65-B505-2A0E4C30055E}"/>
          </ac:spMkLst>
        </pc:spChg>
        <pc:spChg chg="del">
          <ac:chgData name="Francesco Serafini" userId="2491bc55-af7c-4fa9-b3c1-ebaeaf584a96" providerId="ADAL" clId="{92E849DE-373F-AF4D-89BF-9AA0DC18832A}" dt="2023-11-29T13:41:14.271" v="225" actId="478"/>
          <ac:spMkLst>
            <pc:docMk/>
            <pc:sldMk cId="1823136711" sldId="303"/>
            <ac:spMk id="85" creationId="{55A6AB03-6C4C-4A26-A04C-64AECDE7701F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6" creationId="{03B0BF2F-4A76-4102-ABC3-58FB8BF3738B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7" creationId="{FCBA5914-D4E3-425E-B187-E9220DA4A889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8" creationId="{1A7F511E-BA4E-400E-8DF8-FE032629ACD8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89" creationId="{FF7993CF-229D-4D09-900D-EF6657D4C5BA}"/>
          </ac:spMkLst>
        </pc:spChg>
        <pc:spChg chg="del">
          <ac:chgData name="Francesco Serafini" userId="2491bc55-af7c-4fa9-b3c1-ebaeaf584a96" providerId="ADAL" clId="{92E849DE-373F-AF4D-89BF-9AA0DC18832A}" dt="2023-11-29T13:45:40.536" v="286" actId="478"/>
          <ac:spMkLst>
            <pc:docMk/>
            <pc:sldMk cId="1823136711" sldId="303"/>
            <ac:spMk id="94" creationId="{73D00C8B-32A1-404F-B642-217176793D0F}"/>
          </ac:spMkLst>
        </pc:spChg>
        <pc:grpChg chg="add mod">
          <ac:chgData name="Francesco Serafini" userId="2491bc55-af7c-4fa9-b3c1-ebaeaf584a96" providerId="ADAL" clId="{92E849DE-373F-AF4D-89BF-9AA0DC18832A}" dt="2023-11-29T14:07:13.709" v="651" actId="790"/>
          <ac:grpSpMkLst>
            <pc:docMk/>
            <pc:sldMk cId="1823136711" sldId="303"/>
            <ac:grpSpMk id="8" creationId="{785B9C55-3961-727A-55F7-D79662DBB396}"/>
          </ac:grpSpMkLst>
        </pc:grpChg>
        <pc:grpChg chg="add del mod">
          <ac:chgData name="Francesco Serafini" userId="2491bc55-af7c-4fa9-b3c1-ebaeaf584a96" providerId="ADAL" clId="{92E849DE-373F-AF4D-89BF-9AA0DC18832A}" dt="2023-11-29T14:20:06.295" v="1032" actId="478"/>
          <ac:grpSpMkLst>
            <pc:docMk/>
            <pc:sldMk cId="1823136711" sldId="303"/>
            <ac:grpSpMk id="27" creationId="{B9D8EC9D-1CD9-91BB-C9AA-285EF343DEE6}"/>
          </ac:grpSpMkLst>
        </pc:grpChg>
        <pc:picChg chg="del">
          <ac:chgData name="Francesco Serafini" userId="2491bc55-af7c-4fa9-b3c1-ebaeaf584a96" providerId="ADAL" clId="{92E849DE-373F-AF4D-89BF-9AA0DC18832A}" dt="2023-11-29T13:52:41.655" v="405" actId="478"/>
          <ac:picMkLst>
            <pc:docMk/>
            <pc:sldMk cId="1823136711" sldId="303"/>
            <ac:picMk id="4" creationId="{A695A9E2-1374-0AF1-6814-2DCE49650D12}"/>
          </ac:picMkLst>
        </pc:picChg>
        <pc:picChg chg="mod">
          <ac:chgData name="Francesco Serafini" userId="2491bc55-af7c-4fa9-b3c1-ebaeaf584a96" providerId="ADAL" clId="{92E849DE-373F-AF4D-89BF-9AA0DC18832A}" dt="2023-11-29T13:53:36.801" v="410"/>
          <ac:picMkLst>
            <pc:docMk/>
            <pc:sldMk cId="1823136711" sldId="303"/>
            <ac:picMk id="10" creationId="{11D39B87-3392-6E79-88B9-4B9CDBD2063F}"/>
          </ac:picMkLst>
        </pc:picChg>
        <pc:picChg chg="del mod topLvl">
          <ac:chgData name="Francesco Serafini" userId="2491bc55-af7c-4fa9-b3c1-ebaeaf584a96" providerId="ADAL" clId="{92E849DE-373F-AF4D-89BF-9AA0DC18832A}" dt="2023-11-29T14:20:06.295" v="1032" actId="478"/>
          <ac:picMkLst>
            <pc:docMk/>
            <pc:sldMk cId="1823136711" sldId="303"/>
            <ac:picMk id="29" creationId="{67A8FA14-A609-1880-6B4E-22DB8BFD0A35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33" creationId="{F87713A2-7F54-B6B8-977D-3930AB4111F1}"/>
          </ac:picMkLst>
        </pc:picChg>
        <pc:picChg chg="mod">
          <ac:chgData name="Francesco Serafini" userId="2491bc55-af7c-4fa9-b3c1-ebaeaf584a96" providerId="ADAL" clId="{92E849DE-373F-AF4D-89BF-9AA0DC18832A}" dt="2023-11-29T14:07:13.709" v="651" actId="790"/>
          <ac:picMkLst>
            <pc:docMk/>
            <pc:sldMk cId="1823136711" sldId="303"/>
            <ac:picMk id="34" creationId="{5F065D24-B638-4BCC-A208-E0DE8BC8D630}"/>
          </ac:picMkLst>
        </pc:picChg>
        <pc:picChg chg="del">
          <ac:chgData name="Francesco Serafini" userId="2491bc55-af7c-4fa9-b3c1-ebaeaf584a96" providerId="ADAL" clId="{92E849DE-373F-AF4D-89BF-9AA0DC18832A}" dt="2023-11-29T13:41:07.195" v="224" actId="478"/>
          <ac:picMkLst>
            <pc:docMk/>
            <pc:sldMk cId="1823136711" sldId="303"/>
            <ac:picMk id="35" creationId="{C87DB485-23AB-4BB4-94B2-73DCF4AD1078}"/>
          </ac:picMkLst>
        </pc:picChg>
        <pc:picChg chg="add del mod modCrop">
          <ac:chgData name="Francesco Serafini" userId="2491bc55-af7c-4fa9-b3c1-ebaeaf584a96" providerId="ADAL" clId="{92E849DE-373F-AF4D-89BF-9AA0DC18832A}" dt="2023-11-29T14:21:33.866" v="1041" actId="478"/>
          <ac:picMkLst>
            <pc:docMk/>
            <pc:sldMk cId="1823136711" sldId="303"/>
            <ac:picMk id="56" creationId="{8EB1B5D4-3D90-2DC9-299C-41C739F78272}"/>
          </ac:picMkLst>
        </pc:picChg>
        <pc:picChg chg="add del">
          <ac:chgData name="Francesco Serafini" userId="2491bc55-af7c-4fa9-b3c1-ebaeaf584a96" providerId="ADAL" clId="{92E849DE-373F-AF4D-89BF-9AA0DC18832A}" dt="2023-11-29T14:21:36.564" v="1043" actId="478"/>
          <ac:picMkLst>
            <pc:docMk/>
            <pc:sldMk cId="1823136711" sldId="303"/>
            <ac:picMk id="57" creationId="{FAF05069-93E5-EC45-C735-15C6193D1019}"/>
          </ac:picMkLst>
        </pc:picChg>
        <pc:picChg chg="add mod">
          <ac:chgData name="Francesco Serafini" userId="2491bc55-af7c-4fa9-b3c1-ebaeaf584a96" providerId="ADAL" clId="{92E849DE-373F-AF4D-89BF-9AA0DC18832A}" dt="2023-11-29T14:22:11.582" v="1048"/>
          <ac:picMkLst>
            <pc:docMk/>
            <pc:sldMk cId="1823136711" sldId="303"/>
            <ac:picMk id="58" creationId="{CEE45E97-D9FD-DB54-184D-C6ACEFB444F9}"/>
          </ac:picMkLst>
        </pc:picChg>
        <pc:picChg chg="add del mod">
          <ac:chgData name="Francesco Serafini" userId="2491bc55-af7c-4fa9-b3c1-ebaeaf584a96" providerId="ADAL" clId="{92E849DE-373F-AF4D-89BF-9AA0DC18832A}" dt="2023-11-29T17:33:41.801" v="3156" actId="478"/>
          <ac:picMkLst>
            <pc:docMk/>
            <pc:sldMk cId="1823136711" sldId="303"/>
            <ac:picMk id="67" creationId="{8D0141DC-C924-26FE-59C1-1CF965D1D503}"/>
          </ac:picMkLst>
        </pc:picChg>
        <pc:picChg chg="add mod">
          <ac:chgData name="Francesco Serafini" userId="2491bc55-af7c-4fa9-b3c1-ebaeaf584a96" providerId="ADAL" clId="{92E849DE-373F-AF4D-89BF-9AA0DC18832A}" dt="2023-11-29T17:33:48.555" v="3158" actId="1076"/>
          <ac:picMkLst>
            <pc:docMk/>
            <pc:sldMk cId="1823136711" sldId="303"/>
            <ac:picMk id="68" creationId="{13BFF476-A280-F36D-1D96-99FCA964346F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90" creationId="{32C09598-340A-4155-917B-C956C8909CFE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91" creationId="{5AFD2937-03E6-4B7B-A1A2-AABA36DCF879}"/>
          </ac:picMkLst>
        </pc:picChg>
        <pc:picChg chg="del">
          <ac:chgData name="Francesco Serafini" userId="2491bc55-af7c-4fa9-b3c1-ebaeaf584a96" providerId="ADAL" clId="{92E849DE-373F-AF4D-89BF-9AA0DC18832A}" dt="2023-11-29T13:45:40.536" v="286" actId="478"/>
          <ac:picMkLst>
            <pc:docMk/>
            <pc:sldMk cId="1823136711" sldId="303"/>
            <ac:picMk id="93" creationId="{B5A4AF2E-8C6B-446F-B573-ACF2C4F1E95E}"/>
          </ac:picMkLst>
        </pc:picChg>
        <pc:cxnChg chg="del mod">
          <ac:chgData name="Francesco Serafini" userId="2491bc55-af7c-4fa9-b3c1-ebaeaf584a96" providerId="ADAL" clId="{92E849DE-373F-AF4D-89BF-9AA0DC18832A}" dt="2023-11-29T13:45:40.536" v="286" actId="478"/>
          <ac:cxnSpMkLst>
            <pc:docMk/>
            <pc:sldMk cId="1823136711" sldId="303"/>
            <ac:cxnSpMk id="3" creationId="{654D221C-C4E6-4EBA-9C89-C86F59FF119E}"/>
          </ac:cxnSpMkLst>
        </pc:cxnChg>
        <pc:cxnChg chg="add del">
          <ac:chgData name="Francesco Serafini" userId="2491bc55-af7c-4fa9-b3c1-ebaeaf584a96" providerId="ADAL" clId="{92E849DE-373F-AF4D-89BF-9AA0DC18832A}" dt="2023-11-29T13:57:07.737" v="470" actId="11529"/>
          <ac:cxnSpMkLst>
            <pc:docMk/>
            <pc:sldMk cId="1823136711" sldId="303"/>
            <ac:cxnSpMk id="13" creationId="{DC94A1FF-DF33-D3F0-9AAC-0D400D76DED2}"/>
          </ac:cxnSpMkLst>
        </pc:cxnChg>
        <pc:cxnChg chg="add mod">
          <ac:chgData name="Francesco Serafini" userId="2491bc55-af7c-4fa9-b3c1-ebaeaf584a96" providerId="ADAL" clId="{92E849DE-373F-AF4D-89BF-9AA0DC18832A}" dt="2023-11-29T16:45:04.185" v="2156" actId="14100"/>
          <ac:cxnSpMkLst>
            <pc:docMk/>
            <pc:sldMk cId="1823136711" sldId="303"/>
            <ac:cxnSpMk id="15" creationId="{FD5CD663-F64F-B7DC-01F1-7AE67BC09570}"/>
          </ac:cxnSpMkLst>
        </pc:cxnChg>
        <pc:cxnChg chg="add mod">
          <ac:chgData name="Francesco Serafini" userId="2491bc55-af7c-4fa9-b3c1-ebaeaf584a96" providerId="ADAL" clId="{92E849DE-373F-AF4D-89BF-9AA0DC18832A}" dt="2023-11-29T14:22:30.685" v="1070" actId="1036"/>
          <ac:cxnSpMkLst>
            <pc:docMk/>
            <pc:sldMk cId="1823136711" sldId="303"/>
            <ac:cxnSpMk id="21" creationId="{A5E61F2D-B3BD-9BFB-599A-7B64DC27DFF1}"/>
          </ac:cxnSpMkLst>
        </pc:cxnChg>
        <pc:cxnChg chg="add mod">
          <ac:chgData name="Francesco Serafini" userId="2491bc55-af7c-4fa9-b3c1-ebaeaf584a96" providerId="ADAL" clId="{92E849DE-373F-AF4D-89BF-9AA0DC18832A}" dt="2023-11-29T14:22:30.685" v="1070" actId="1036"/>
          <ac:cxnSpMkLst>
            <pc:docMk/>
            <pc:sldMk cId="1823136711" sldId="303"/>
            <ac:cxnSpMk id="24" creationId="{25702382-89F9-DE35-FC4F-659C2F0DD384}"/>
          </ac:cxnSpMkLst>
        </pc:cxnChg>
        <pc:cxnChg chg="add del mod">
          <ac:chgData name="Francesco Serafini" userId="2491bc55-af7c-4fa9-b3c1-ebaeaf584a96" providerId="ADAL" clId="{92E849DE-373F-AF4D-89BF-9AA0DC18832A}" dt="2023-11-29T14:11:01.813" v="788" actId="478"/>
          <ac:cxnSpMkLst>
            <pc:docMk/>
            <pc:sldMk cId="1823136711" sldId="303"/>
            <ac:cxnSpMk id="37" creationId="{6A8F463A-1531-E985-FEEC-2F2A390F08BE}"/>
          </ac:cxnSpMkLst>
        </pc:cxnChg>
        <pc:cxnChg chg="add del mod">
          <ac:chgData name="Francesco Serafini" userId="2491bc55-af7c-4fa9-b3c1-ebaeaf584a96" providerId="ADAL" clId="{92E849DE-373F-AF4D-89BF-9AA0DC18832A}" dt="2023-11-29T14:11:01.813" v="788" actId="478"/>
          <ac:cxnSpMkLst>
            <pc:docMk/>
            <pc:sldMk cId="1823136711" sldId="303"/>
            <ac:cxnSpMk id="39" creationId="{2EE96FDB-F0BA-C36B-CA8A-C076EF737375}"/>
          </ac:cxnSpMkLst>
        </pc:cxnChg>
        <pc:cxnChg chg="del mod">
          <ac:chgData name="Francesco Serafini" userId="2491bc55-af7c-4fa9-b3c1-ebaeaf584a96" providerId="ADAL" clId="{92E849DE-373F-AF4D-89BF-9AA0DC18832A}" dt="2023-11-29T13:43:37.154" v="238" actId="478"/>
          <ac:cxnSpMkLst>
            <pc:docMk/>
            <pc:sldMk cId="1823136711" sldId="303"/>
            <ac:cxnSpMk id="79" creationId="{47C14928-B6E4-45B8-B2DE-111C48D4D7F9}"/>
          </ac:cxnSpMkLst>
        </pc:cxnChg>
        <pc:cxnChg chg="del">
          <ac:chgData name="Francesco Serafini" userId="2491bc55-af7c-4fa9-b3c1-ebaeaf584a96" providerId="ADAL" clId="{92E849DE-373F-AF4D-89BF-9AA0DC18832A}" dt="2023-11-29T13:45:40.536" v="286" actId="478"/>
          <ac:cxnSpMkLst>
            <pc:docMk/>
            <pc:sldMk cId="1823136711" sldId="303"/>
            <ac:cxnSpMk id="95" creationId="{DA0B033D-2FD8-436B-A186-E49AB9C030A6}"/>
          </ac:cxnSpMkLst>
        </pc:cxnChg>
      </pc:sldChg>
      <pc:sldChg chg="add del">
        <pc:chgData name="Francesco Serafini" userId="2491bc55-af7c-4fa9-b3c1-ebaeaf584a96" providerId="ADAL" clId="{92E849DE-373F-AF4D-89BF-9AA0DC18832A}" dt="2023-11-29T13:40:24.229" v="202"/>
        <pc:sldMkLst>
          <pc:docMk/>
          <pc:sldMk cId="1359957120" sldId="304"/>
        </pc:sldMkLst>
      </pc:sldChg>
      <pc:sldChg chg="add mod ord modShow">
        <pc:chgData name="Francesco Serafini" userId="2491bc55-af7c-4fa9-b3c1-ebaeaf584a96" providerId="ADAL" clId="{92E849DE-373F-AF4D-89BF-9AA0DC18832A}" dt="2023-11-29T15:41:18.127" v="1084" actId="729"/>
        <pc:sldMkLst>
          <pc:docMk/>
          <pc:sldMk cId="2921738203" sldId="304"/>
        </pc:sldMkLst>
      </pc:sldChg>
      <pc:sldChg chg="add">
        <pc:chgData name="Francesco Serafini" userId="2491bc55-af7c-4fa9-b3c1-ebaeaf584a96" providerId="ADAL" clId="{92E849DE-373F-AF4D-89BF-9AA0DC18832A}" dt="2023-11-29T15:41:27.295" v="1085" actId="2890"/>
        <pc:sldMkLst>
          <pc:docMk/>
          <pc:sldMk cId="1434500568" sldId="305"/>
        </pc:sldMkLst>
      </pc:sldChg>
      <pc:sldChg chg="addSp delSp modSp add mod ord delAnim">
        <pc:chgData name="Francesco Serafini" userId="2491bc55-af7c-4fa9-b3c1-ebaeaf584a96" providerId="ADAL" clId="{92E849DE-373F-AF4D-89BF-9AA0DC18832A}" dt="2023-11-29T17:39:17.275" v="3165" actId="20578"/>
        <pc:sldMkLst>
          <pc:docMk/>
          <pc:sldMk cId="216787427" sldId="313"/>
        </pc:sldMkLst>
        <pc:spChg chg="mod">
          <ac:chgData name="Francesco Serafini" userId="2491bc55-af7c-4fa9-b3c1-ebaeaf584a96" providerId="ADAL" clId="{92E849DE-373F-AF4D-89BF-9AA0DC18832A}" dt="2023-11-29T17:19:06.178" v="2708" actId="20577"/>
          <ac:spMkLst>
            <pc:docMk/>
            <pc:sldMk cId="216787427" sldId="313"/>
            <ac:spMk id="4" creationId="{247107D3-4D45-5B96-D5E6-962575833114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10" creationId="{83073FF9-C749-4E45-9A89-E4B1A2F60903}"/>
          </ac:spMkLst>
        </pc:spChg>
        <pc:spChg chg="mod">
          <ac:chgData name="Francesco Serafini" userId="2491bc55-af7c-4fa9-b3c1-ebaeaf584a96" providerId="ADAL" clId="{92E849DE-373F-AF4D-89BF-9AA0DC18832A}" dt="2023-11-29T17:07:18.505" v="2555" actId="465"/>
          <ac:spMkLst>
            <pc:docMk/>
            <pc:sldMk cId="216787427" sldId="313"/>
            <ac:spMk id="11" creationId="{FE78CC3F-FEE8-6AA3-474B-90D08477A613}"/>
          </ac:spMkLst>
        </pc:spChg>
        <pc:spChg chg="mod">
          <ac:chgData name="Francesco Serafini" userId="2491bc55-af7c-4fa9-b3c1-ebaeaf584a96" providerId="ADAL" clId="{92E849DE-373F-AF4D-89BF-9AA0DC18832A}" dt="2023-11-29T17:07:18.505" v="2555" actId="465"/>
          <ac:spMkLst>
            <pc:docMk/>
            <pc:sldMk cId="216787427" sldId="313"/>
            <ac:spMk id="12" creationId="{DE5F3ACF-6E6B-07BE-6E4F-351AA1604F4F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13" creationId="{1EBD86B8-060C-4D20-BC0D-D89479BF292A}"/>
          </ac:spMkLst>
        </pc:spChg>
        <pc:spChg chg="mod">
          <ac:chgData name="Francesco Serafini" userId="2491bc55-af7c-4fa9-b3c1-ebaeaf584a96" providerId="ADAL" clId="{92E849DE-373F-AF4D-89BF-9AA0DC18832A}" dt="2023-11-29T17:07:18.505" v="2555" actId="465"/>
          <ac:spMkLst>
            <pc:docMk/>
            <pc:sldMk cId="216787427" sldId="313"/>
            <ac:spMk id="15" creationId="{DF9C04F2-54E1-B6C2-59D1-A0D4EC37FE17}"/>
          </ac:spMkLst>
        </pc:spChg>
        <pc:spChg chg="mod">
          <ac:chgData name="Francesco Serafini" userId="2491bc55-af7c-4fa9-b3c1-ebaeaf584a96" providerId="ADAL" clId="{92E849DE-373F-AF4D-89BF-9AA0DC18832A}" dt="2023-11-29T17:15:21.218" v="2623" actId="465"/>
          <ac:spMkLst>
            <pc:docMk/>
            <pc:sldMk cId="216787427" sldId="313"/>
            <ac:spMk id="16" creationId="{BF62347A-E2BD-4E9F-141C-181B0AF1F3FC}"/>
          </ac:spMkLst>
        </pc:spChg>
        <pc:spChg chg="mod topLvl">
          <ac:chgData name="Francesco Serafini" userId="2491bc55-af7c-4fa9-b3c1-ebaeaf584a96" providerId="ADAL" clId="{92E849DE-373F-AF4D-89BF-9AA0DC18832A}" dt="2023-11-29T17:15:21.218" v="2623" actId="465"/>
          <ac:spMkLst>
            <pc:docMk/>
            <pc:sldMk cId="216787427" sldId="313"/>
            <ac:spMk id="17" creationId="{77F0F24A-25DE-4BCD-9605-EB9DC7BB961E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2" creationId="{5B80FB27-962D-4568-89AC-A01B4D962CB3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3" creationId="{472987CD-C4D1-4234-BA4A-BF80B6E6F27C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5" creationId="{36BC1BC3-7355-420C-BFBF-41202A6E1561}"/>
          </ac:spMkLst>
        </pc:spChg>
        <pc:spChg chg="mod">
          <ac:chgData name="Francesco Serafini" userId="2491bc55-af7c-4fa9-b3c1-ebaeaf584a96" providerId="ADAL" clId="{92E849DE-373F-AF4D-89BF-9AA0DC18832A}" dt="2023-11-29T17:12:22.332" v="2601" actId="465"/>
          <ac:spMkLst>
            <pc:docMk/>
            <pc:sldMk cId="216787427" sldId="313"/>
            <ac:spMk id="26" creationId="{181CA40D-E3F3-405F-9075-439C2654B0B1}"/>
          </ac:spMkLst>
        </pc:spChg>
        <pc:spChg chg="mod topLvl">
          <ac:chgData name="Francesco Serafini" userId="2491bc55-af7c-4fa9-b3c1-ebaeaf584a96" providerId="ADAL" clId="{92E849DE-373F-AF4D-89BF-9AA0DC18832A}" dt="2023-11-29T17:14:38.556" v="2618" actId="552"/>
          <ac:spMkLst>
            <pc:docMk/>
            <pc:sldMk cId="216787427" sldId="313"/>
            <ac:spMk id="27" creationId="{5761F247-CCD8-4E5D-9D87-398CD36900CC}"/>
          </ac:spMkLst>
        </pc:spChg>
        <pc:spChg chg="add mod topLvl">
          <ac:chgData name="Francesco Serafini" userId="2491bc55-af7c-4fa9-b3c1-ebaeaf584a96" providerId="ADAL" clId="{92E849DE-373F-AF4D-89BF-9AA0DC18832A}" dt="2023-11-29T17:16:26.521" v="2649" actId="465"/>
          <ac:spMkLst>
            <pc:docMk/>
            <pc:sldMk cId="216787427" sldId="313"/>
            <ac:spMk id="32" creationId="{05BA07EA-EB64-573C-68F9-834D4390BF87}"/>
          </ac:spMkLst>
        </pc:spChg>
        <pc:spChg chg="add mod topLvl">
          <ac:chgData name="Francesco Serafini" userId="2491bc55-af7c-4fa9-b3c1-ebaeaf584a96" providerId="ADAL" clId="{92E849DE-373F-AF4D-89BF-9AA0DC18832A}" dt="2023-11-29T17:16:26.521" v="2649" actId="465"/>
          <ac:spMkLst>
            <pc:docMk/>
            <pc:sldMk cId="216787427" sldId="313"/>
            <ac:spMk id="33" creationId="{AC64B290-3D33-A0CD-183E-4524AF9098E8}"/>
          </ac:spMkLst>
        </pc:spChg>
        <pc:spChg chg="add mod">
          <ac:chgData name="Francesco Serafini" userId="2491bc55-af7c-4fa9-b3c1-ebaeaf584a96" providerId="ADAL" clId="{92E849DE-373F-AF4D-89BF-9AA0DC18832A}" dt="2023-11-29T17:16:37.125" v="2650" actId="12789"/>
          <ac:spMkLst>
            <pc:docMk/>
            <pc:sldMk cId="216787427" sldId="313"/>
            <ac:spMk id="34" creationId="{40844420-38FD-1845-610A-001ADBEB273D}"/>
          </ac:spMkLst>
        </pc:spChg>
        <pc:spChg chg="add mod">
          <ac:chgData name="Francesco Serafini" userId="2491bc55-af7c-4fa9-b3c1-ebaeaf584a96" providerId="ADAL" clId="{92E849DE-373F-AF4D-89BF-9AA0DC18832A}" dt="2023-11-29T17:16:37.125" v="2650" actId="12789"/>
          <ac:spMkLst>
            <pc:docMk/>
            <pc:sldMk cId="216787427" sldId="313"/>
            <ac:spMk id="35" creationId="{F30E5AB3-349B-5522-2FB3-8B184293F57F}"/>
          </ac:spMkLst>
        </pc:spChg>
        <pc:spChg chg="mod">
          <ac:chgData name="Francesco Serafini" userId="2491bc55-af7c-4fa9-b3c1-ebaeaf584a96" providerId="ADAL" clId="{92E849DE-373F-AF4D-89BF-9AA0DC18832A}" dt="2023-11-29T15:52:06.424" v="1339" actId="20577"/>
          <ac:spMkLst>
            <pc:docMk/>
            <pc:sldMk cId="216787427" sldId="313"/>
            <ac:spMk id="37" creationId="{3D6B2B2F-F93B-4C56-AD6C-0BBD25BDEC9B}"/>
          </ac:spMkLst>
        </pc:spChg>
        <pc:spChg chg="mod">
          <ac:chgData name="Francesco Serafini" userId="2491bc55-af7c-4fa9-b3c1-ebaeaf584a96" providerId="ADAL" clId="{92E849DE-373F-AF4D-89BF-9AA0DC18832A}" dt="2023-11-29T15:51:46.670" v="1332" actId="255"/>
          <ac:spMkLst>
            <pc:docMk/>
            <pc:sldMk cId="216787427" sldId="313"/>
            <ac:spMk id="38" creationId="{4CDAD46B-C225-4485-BDCD-DB6A127BD440}"/>
          </ac:spMkLst>
        </pc:spChg>
        <pc:spChg chg="mod">
          <ac:chgData name="Francesco Serafini" userId="2491bc55-af7c-4fa9-b3c1-ebaeaf584a96" providerId="ADAL" clId="{92E849DE-373F-AF4D-89BF-9AA0DC18832A}" dt="2023-11-29T15:52:39.861" v="1363" actId="20577"/>
          <ac:spMkLst>
            <pc:docMk/>
            <pc:sldMk cId="216787427" sldId="313"/>
            <ac:spMk id="39" creationId="{5158C007-5AA0-4399-A07D-39E74F2FD600}"/>
          </ac:spMkLst>
        </pc:spChg>
        <pc:spChg chg="mod">
          <ac:chgData name="Francesco Serafini" userId="2491bc55-af7c-4fa9-b3c1-ebaeaf584a96" providerId="ADAL" clId="{92E849DE-373F-AF4D-89BF-9AA0DC18832A}" dt="2023-11-29T17:05:15.714" v="2540" actId="14100"/>
          <ac:spMkLst>
            <pc:docMk/>
            <pc:sldMk cId="216787427" sldId="313"/>
            <ac:spMk id="40" creationId="{6FB3FC10-4430-438D-AF57-9212F27E4B36}"/>
          </ac:spMkLst>
        </pc:spChg>
        <pc:spChg chg="del">
          <ac:chgData name="Francesco Serafini" userId="2491bc55-af7c-4fa9-b3c1-ebaeaf584a96" providerId="ADAL" clId="{92E849DE-373F-AF4D-89BF-9AA0DC18832A}" dt="2023-11-29T16:30:26.952" v="1983" actId="478"/>
          <ac:spMkLst>
            <pc:docMk/>
            <pc:sldMk cId="216787427" sldId="313"/>
            <ac:spMk id="41" creationId="{1A694F73-7C13-4869-AC43-8F60F6172A14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58" creationId="{9D99FC60-2428-6A3E-3BA7-DD0171308A23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59" creationId="{48DFCD55-FB01-B865-20AB-FBB4A9D7FDA4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61" creationId="{09403F94-3FAC-20EB-F351-21A02E52C554}"/>
          </ac:spMkLst>
        </pc:spChg>
        <pc:spChg chg="mod">
          <ac:chgData name="Francesco Serafini" userId="2491bc55-af7c-4fa9-b3c1-ebaeaf584a96" providerId="ADAL" clId="{92E849DE-373F-AF4D-89BF-9AA0DC18832A}" dt="2023-11-29T17:13:49.245" v="2611" actId="1076"/>
          <ac:spMkLst>
            <pc:docMk/>
            <pc:sldMk cId="216787427" sldId="313"/>
            <ac:spMk id="62" creationId="{903E0EC2-8055-4491-9DF8-E95ADC66D876}"/>
          </ac:spMkLst>
        </pc:spChg>
        <pc:spChg chg="del">
          <ac:chgData name="Francesco Serafini" userId="2491bc55-af7c-4fa9-b3c1-ebaeaf584a96" providerId="ADAL" clId="{92E849DE-373F-AF4D-89BF-9AA0DC18832A}" dt="2023-11-29T15:49:32.524" v="1197" actId="478"/>
          <ac:spMkLst>
            <pc:docMk/>
            <pc:sldMk cId="216787427" sldId="313"/>
            <ac:spMk id="63" creationId="{5D12AB10-25B2-4E1F-90E7-1D8EBB44992D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64" creationId="{F1493FD9-E9B9-C9D9-78AA-368C523A3A7B}"/>
          </ac:spMkLst>
        </pc:spChg>
        <pc:spChg chg="del">
          <ac:chgData name="Francesco Serafini" userId="2491bc55-af7c-4fa9-b3c1-ebaeaf584a96" providerId="ADAL" clId="{92E849DE-373F-AF4D-89BF-9AA0DC18832A}" dt="2023-11-29T15:49:29.937" v="1196" actId="478"/>
          <ac:spMkLst>
            <pc:docMk/>
            <pc:sldMk cId="216787427" sldId="313"/>
            <ac:spMk id="66" creationId="{3B0A5948-510A-46E2-8D9E-2E2C8FBB16AD}"/>
          </ac:spMkLst>
        </pc:spChg>
        <pc:spChg chg="del">
          <ac:chgData name="Francesco Serafini" userId="2491bc55-af7c-4fa9-b3c1-ebaeaf584a96" providerId="ADAL" clId="{92E849DE-373F-AF4D-89BF-9AA0DC18832A}" dt="2023-11-29T15:55:39.518" v="1488" actId="478"/>
          <ac:spMkLst>
            <pc:docMk/>
            <pc:sldMk cId="216787427" sldId="313"/>
            <ac:spMk id="67" creationId="{7D802EFD-AECD-41EE-BA88-895C4FFF2110}"/>
          </ac:spMkLst>
        </pc:spChg>
        <pc:spChg chg="mod topLvl">
          <ac:chgData name="Francesco Serafini" userId="2491bc55-af7c-4fa9-b3c1-ebaeaf584a96" providerId="ADAL" clId="{92E849DE-373F-AF4D-89BF-9AA0DC18832A}" dt="2023-11-29T17:16:09.236" v="2648" actId="552"/>
          <ac:spMkLst>
            <pc:docMk/>
            <pc:sldMk cId="216787427" sldId="313"/>
            <ac:spMk id="68" creationId="{A792E831-E506-463B-B0DD-02FD07B5CA53}"/>
          </ac:spMkLst>
        </pc:spChg>
        <pc:spChg chg="del">
          <ac:chgData name="Francesco Serafini" userId="2491bc55-af7c-4fa9-b3c1-ebaeaf584a96" providerId="ADAL" clId="{92E849DE-373F-AF4D-89BF-9AA0DC18832A}" dt="2023-11-29T16:30:30.776" v="1984" actId="478"/>
          <ac:spMkLst>
            <pc:docMk/>
            <pc:sldMk cId="216787427" sldId="313"/>
            <ac:spMk id="69" creationId="{663BCF31-D14A-42F4-83FF-16F9537FD9AD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70" creationId="{776BDF01-E20D-DF60-787C-EEB85010B65D}"/>
          </ac:spMkLst>
        </pc:spChg>
        <pc:spChg chg="mod topLvl">
          <ac:chgData name="Francesco Serafini" userId="2491bc55-af7c-4fa9-b3c1-ebaeaf584a96" providerId="ADAL" clId="{92E849DE-373F-AF4D-89BF-9AA0DC18832A}" dt="2023-11-29T17:15:21.218" v="2623" actId="465"/>
          <ac:spMkLst>
            <pc:docMk/>
            <pc:sldMk cId="216787427" sldId="313"/>
            <ac:spMk id="71" creationId="{D3E1F6E1-092E-544F-05F2-29A122FB56B4}"/>
          </ac:spMkLst>
        </pc:spChg>
        <pc:spChg chg="mod">
          <ac:chgData name="Francesco Serafini" userId="2491bc55-af7c-4fa9-b3c1-ebaeaf584a96" providerId="ADAL" clId="{92E849DE-373F-AF4D-89BF-9AA0DC18832A}" dt="2023-11-29T15:55:06.318" v="1462" actId="20577"/>
          <ac:spMkLst>
            <pc:docMk/>
            <pc:sldMk cId="216787427" sldId="313"/>
            <ac:spMk id="77" creationId="{C67F44E3-189E-A5A7-D0E8-47593B336678}"/>
          </ac:spMkLst>
        </pc:spChg>
        <pc:spChg chg="mod">
          <ac:chgData name="Francesco Serafini" userId="2491bc55-af7c-4fa9-b3c1-ebaeaf584a96" providerId="ADAL" clId="{92E849DE-373F-AF4D-89BF-9AA0DC18832A}" dt="2023-11-29T17:04:44.065" v="2532" actId="14100"/>
          <ac:spMkLst>
            <pc:docMk/>
            <pc:sldMk cId="216787427" sldId="313"/>
            <ac:spMk id="78" creationId="{95DC7066-097D-4B80-D549-0062F343DEDB}"/>
          </ac:spMkLst>
        </pc:spChg>
        <pc:spChg chg="mod topLvl">
          <ac:chgData name="Francesco Serafini" userId="2491bc55-af7c-4fa9-b3c1-ebaeaf584a96" providerId="ADAL" clId="{92E849DE-373F-AF4D-89BF-9AA0DC18832A}" dt="2023-11-29T17:15:05.302" v="2621" actId="552"/>
          <ac:spMkLst>
            <pc:docMk/>
            <pc:sldMk cId="216787427" sldId="313"/>
            <ac:spMk id="79" creationId="{3E8810A1-C3D4-BAB7-D24B-7289E082C2A0}"/>
          </ac:spMkLst>
        </pc:spChg>
        <pc:spChg chg="mod">
          <ac:chgData name="Francesco Serafini" userId="2491bc55-af7c-4fa9-b3c1-ebaeaf584a96" providerId="ADAL" clId="{92E849DE-373F-AF4D-89BF-9AA0DC18832A}" dt="2023-11-29T17:12:38.053" v="2603" actId="408"/>
          <ac:spMkLst>
            <pc:docMk/>
            <pc:sldMk cId="216787427" sldId="313"/>
            <ac:spMk id="81" creationId="{50ABCFAC-5968-B837-5D7D-F0069AD499FF}"/>
          </ac:spMkLst>
        </pc:spChg>
        <pc:spChg chg="mod">
          <ac:chgData name="Francesco Serafini" userId="2491bc55-af7c-4fa9-b3c1-ebaeaf584a96" providerId="ADAL" clId="{92E849DE-373F-AF4D-89BF-9AA0DC18832A}" dt="2023-11-29T17:12:38.053" v="2603" actId="408"/>
          <ac:spMkLst>
            <pc:docMk/>
            <pc:sldMk cId="216787427" sldId="313"/>
            <ac:spMk id="82" creationId="{72B120B0-E58F-4A4E-CE0D-BE50F9215ABB}"/>
          </ac:spMkLst>
        </pc:spChg>
        <pc:spChg chg="mod">
          <ac:chgData name="Francesco Serafini" userId="2491bc55-af7c-4fa9-b3c1-ebaeaf584a96" providerId="ADAL" clId="{92E849DE-373F-AF4D-89BF-9AA0DC18832A}" dt="2023-11-29T17:12:38.053" v="2603" actId="408"/>
          <ac:spMkLst>
            <pc:docMk/>
            <pc:sldMk cId="216787427" sldId="313"/>
            <ac:spMk id="83" creationId="{602D22C8-BB18-6BAD-C78C-0F37C0493F4E}"/>
          </ac:spMkLst>
        </pc:spChg>
        <pc:spChg chg="del">
          <ac:chgData name="Francesco Serafini" userId="2491bc55-af7c-4fa9-b3c1-ebaeaf584a96" providerId="ADAL" clId="{92E849DE-373F-AF4D-89BF-9AA0DC18832A}" dt="2023-11-29T15:52:59.763" v="1371" actId="478"/>
          <ac:spMkLst>
            <pc:docMk/>
            <pc:sldMk cId="216787427" sldId="313"/>
            <ac:spMk id="84" creationId="{E7AAD5F9-E8B9-6D16-B4DC-8572A5A70642}"/>
          </ac:spMkLst>
        </pc:spChg>
        <pc:spChg chg="del">
          <ac:chgData name="Francesco Serafini" userId="2491bc55-af7c-4fa9-b3c1-ebaeaf584a96" providerId="ADAL" clId="{92E849DE-373F-AF4D-89BF-9AA0DC18832A}" dt="2023-11-29T15:53:05.791" v="1372" actId="478"/>
          <ac:spMkLst>
            <pc:docMk/>
            <pc:sldMk cId="216787427" sldId="313"/>
            <ac:spMk id="85" creationId="{B8DD016B-5473-B5C7-6BFE-B180D8848C5E}"/>
          </ac:spMkLst>
        </pc:spChg>
        <pc:spChg chg="mod topLvl">
          <ac:chgData name="Francesco Serafini" userId="2491bc55-af7c-4fa9-b3c1-ebaeaf584a96" providerId="ADAL" clId="{92E849DE-373F-AF4D-89BF-9AA0DC18832A}" dt="2023-11-29T17:16:09.236" v="2648" actId="552"/>
          <ac:spMkLst>
            <pc:docMk/>
            <pc:sldMk cId="216787427" sldId="313"/>
            <ac:spMk id="86" creationId="{4D2E559C-030A-AC2F-EE5A-BCB4BDB526CF}"/>
          </ac:spMkLst>
        </pc:spChg>
        <pc:spChg chg="del">
          <ac:chgData name="Francesco Serafini" userId="2491bc55-af7c-4fa9-b3c1-ebaeaf584a96" providerId="ADAL" clId="{92E849DE-373F-AF4D-89BF-9AA0DC18832A}" dt="2023-11-29T16:40:13.315" v="1986" actId="478"/>
          <ac:spMkLst>
            <pc:docMk/>
            <pc:sldMk cId="216787427" sldId="313"/>
            <ac:spMk id="87" creationId="{4A654001-CBAE-1F9F-D3A3-E17146500825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89" creationId="{8905F858-09E7-47F6-FD3D-476291601844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91" creationId="{5E115DAE-CA8C-D3F2-C0E5-3087BAC26152}"/>
          </ac:spMkLst>
        </pc:spChg>
        <pc:spChg chg="mod">
          <ac:chgData name="Francesco Serafini" userId="2491bc55-af7c-4fa9-b3c1-ebaeaf584a96" providerId="ADAL" clId="{92E849DE-373F-AF4D-89BF-9AA0DC18832A}" dt="2023-11-29T17:32:52.929" v="3147"/>
          <ac:spMkLst>
            <pc:docMk/>
            <pc:sldMk cId="216787427" sldId="313"/>
            <ac:spMk id="92" creationId="{066F7C6B-1D43-354C-8FB5-7A3EE87B44F3}"/>
          </ac:spMkLst>
        </pc:spChg>
        <pc:grpChg chg="mod topLvl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2" creationId="{3B8554B5-1DEE-44EA-A3B3-11D6B7B2232B}"/>
          </ac:grpSpMkLst>
        </pc:grpChg>
        <pc:grpChg chg="mod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5" creationId="{E1827285-2153-425F-AEF9-734ABE1D4153}"/>
          </ac:grpSpMkLst>
        </pc:grpChg>
        <pc:grpChg chg="del mod">
          <ac:chgData name="Francesco Serafini" userId="2491bc55-af7c-4fa9-b3c1-ebaeaf584a96" providerId="ADAL" clId="{92E849DE-373F-AF4D-89BF-9AA0DC18832A}" dt="2023-11-29T16:30:26.952" v="1983" actId="478"/>
          <ac:grpSpMkLst>
            <pc:docMk/>
            <pc:sldMk cId="216787427" sldId="313"/>
            <ac:grpSpMk id="7" creationId="{B1C1E35F-7F8A-4F7A-BECF-D68E52ECCEAA}"/>
          </ac:grpSpMkLst>
        </pc:grpChg>
        <pc:grpChg chg="mod topLvl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8" creationId="{5421F280-8810-4285-8A38-D2EE375B9892}"/>
          </ac:grpSpMkLst>
        </pc:grpChg>
        <pc:grpChg chg="mod topLvl">
          <ac:chgData name="Francesco Serafini" userId="2491bc55-af7c-4fa9-b3c1-ebaeaf584a96" providerId="ADAL" clId="{92E849DE-373F-AF4D-89BF-9AA0DC18832A}" dt="2023-11-29T17:14:13.682" v="2616" actId="12788"/>
          <ac:grpSpMkLst>
            <pc:docMk/>
            <pc:sldMk cId="216787427" sldId="313"/>
            <ac:grpSpMk id="9" creationId="{CDAFC579-B2B0-78BC-7F5F-4076ABC17CA9}"/>
          </ac:grpSpMkLst>
        </pc:grpChg>
        <pc:grpChg chg="del mod">
          <ac:chgData name="Francesco Serafini" userId="2491bc55-af7c-4fa9-b3c1-ebaeaf584a96" providerId="ADAL" clId="{92E849DE-373F-AF4D-89BF-9AA0DC18832A}" dt="2023-11-29T17:03:14.711" v="2510" actId="478"/>
          <ac:grpSpMkLst>
            <pc:docMk/>
            <pc:sldMk cId="216787427" sldId="313"/>
            <ac:grpSpMk id="18" creationId="{51638BB4-B3D6-EA04-B767-3ACF16DC5341}"/>
          </ac:grpSpMkLst>
        </pc:grpChg>
        <pc:grpChg chg="add del mod">
          <ac:chgData name="Francesco Serafini" userId="2491bc55-af7c-4fa9-b3c1-ebaeaf584a96" providerId="ADAL" clId="{92E849DE-373F-AF4D-89BF-9AA0DC18832A}" dt="2023-11-29T16:58:51.346" v="2494" actId="165"/>
          <ac:grpSpMkLst>
            <pc:docMk/>
            <pc:sldMk cId="216787427" sldId="313"/>
            <ac:grpSpMk id="36" creationId="{8C4A5DC7-7DC3-67EF-F2F4-88959314AD32}"/>
          </ac:grpSpMkLst>
        </pc:grpChg>
        <pc:grpChg chg="del">
          <ac:chgData name="Francesco Serafini" userId="2491bc55-af7c-4fa9-b3c1-ebaeaf584a96" providerId="ADAL" clId="{92E849DE-373F-AF4D-89BF-9AA0DC18832A}" dt="2023-11-29T16:30:26.952" v="1983" actId="478"/>
          <ac:grpSpMkLst>
            <pc:docMk/>
            <pc:sldMk cId="216787427" sldId="313"/>
            <ac:grpSpMk id="43" creationId="{4DD0038A-EE77-406A-9A7D-ED89E9CFF877}"/>
          </ac:grpSpMkLst>
        </pc:grpChg>
        <pc:grpChg chg="add del">
          <ac:chgData name="Francesco Serafini" userId="2491bc55-af7c-4fa9-b3c1-ebaeaf584a96" providerId="ADAL" clId="{92E849DE-373F-AF4D-89BF-9AA0DC18832A}" dt="2023-11-29T17:11:42.318" v="2597" actId="164"/>
          <ac:grpSpMkLst>
            <pc:docMk/>
            <pc:sldMk cId="216787427" sldId="313"/>
            <ac:grpSpMk id="50" creationId="{B2F102B8-273F-13B7-96FE-C81C0741A410}"/>
          </ac:grpSpMkLst>
        </pc:grpChg>
        <pc:grpChg chg="del mod topLvl">
          <ac:chgData name="Francesco Serafini" userId="2491bc55-af7c-4fa9-b3c1-ebaeaf584a96" providerId="ADAL" clId="{92E849DE-373F-AF4D-89BF-9AA0DC18832A}" dt="2023-11-29T17:03:18.142" v="2511" actId="478"/>
          <ac:grpSpMkLst>
            <pc:docMk/>
            <pc:sldMk cId="216787427" sldId="313"/>
            <ac:grpSpMk id="51" creationId="{6BB8D179-530A-48B2-ABC6-99F5188F6E93}"/>
          </ac:grpSpMkLst>
        </pc:grpChg>
        <pc:grpChg chg="add del">
          <ac:chgData name="Francesco Serafini" userId="2491bc55-af7c-4fa9-b3c1-ebaeaf584a96" providerId="ADAL" clId="{92E849DE-373F-AF4D-89BF-9AA0DC18832A}" dt="2023-11-29T17:11:41.905" v="2596" actId="164"/>
          <ac:grpSpMkLst>
            <pc:docMk/>
            <pc:sldMk cId="216787427" sldId="313"/>
            <ac:grpSpMk id="56" creationId="{0202BC35-F832-A22F-231E-005C57AD6D09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57" creationId="{F9F6E6D1-478D-A5EF-C8AA-2151CA5C73B9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60" creationId="{6716FCB1-8BF2-44A7-C7B4-34B49CAAB6DD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65" creationId="{F1E290D1-C711-439E-F738-5AC0FA5339B4}"/>
          </ac:grpSpMkLst>
        </pc:grpChg>
        <pc:grpChg chg="del mod topLvl">
          <ac:chgData name="Francesco Serafini" userId="2491bc55-af7c-4fa9-b3c1-ebaeaf584a96" providerId="ADAL" clId="{92E849DE-373F-AF4D-89BF-9AA0DC18832A}" dt="2023-11-29T17:03:19.706" v="2512" actId="478"/>
          <ac:grpSpMkLst>
            <pc:docMk/>
            <pc:sldMk cId="216787427" sldId="313"/>
            <ac:grpSpMk id="72" creationId="{59CDBFED-003C-4C2E-28BC-9D042582928A}"/>
          </ac:grpSpMkLst>
        </pc:grpChg>
        <pc:grpChg chg="mod topLvl">
          <ac:chgData name="Francesco Serafini" userId="2491bc55-af7c-4fa9-b3c1-ebaeaf584a96" providerId="ADAL" clId="{92E849DE-373F-AF4D-89BF-9AA0DC18832A}" dt="2023-11-29T17:12:39.720" v="2604" actId="12789"/>
          <ac:grpSpMkLst>
            <pc:docMk/>
            <pc:sldMk cId="216787427" sldId="313"/>
            <ac:grpSpMk id="76" creationId="{6CC22FD6-118B-6630-0408-2B597C5695F9}"/>
          </ac:grpSpMkLst>
        </pc:grpChg>
        <pc:grpChg chg="mod topLvl">
          <ac:chgData name="Francesco Serafini" userId="2491bc55-af7c-4fa9-b3c1-ebaeaf584a96" providerId="ADAL" clId="{92E849DE-373F-AF4D-89BF-9AA0DC18832A}" dt="2023-11-29T17:14:13.682" v="2616" actId="12788"/>
          <ac:grpSpMkLst>
            <pc:docMk/>
            <pc:sldMk cId="216787427" sldId="313"/>
            <ac:grpSpMk id="80" creationId="{44095177-BD9B-2EE6-B6F6-F630C3C46B22}"/>
          </ac:grpSpMkLst>
        </pc:grpChg>
        <pc:grpChg chg="mod topLvl">
          <ac:chgData name="Francesco Serafini" userId="2491bc55-af7c-4fa9-b3c1-ebaeaf584a96" providerId="ADAL" clId="{92E849DE-373F-AF4D-89BF-9AA0DC18832A}" dt="2023-11-29T17:12:22.332" v="2601" actId="465"/>
          <ac:grpSpMkLst>
            <pc:docMk/>
            <pc:sldMk cId="216787427" sldId="313"/>
            <ac:grpSpMk id="88" creationId="{4740FF79-7A16-89B8-5F5D-DF7617727BA7}"/>
          </ac:grpSpMkLst>
        </pc:grpChg>
        <pc:grpChg chg="add del mod">
          <ac:chgData name="Francesco Serafini" userId="2491bc55-af7c-4fa9-b3c1-ebaeaf584a96" providerId="ADAL" clId="{92E849DE-373F-AF4D-89BF-9AA0DC18832A}" dt="2023-11-29T17:33:07.338" v="3149" actId="478"/>
          <ac:grpSpMkLst>
            <pc:docMk/>
            <pc:sldMk cId="216787427" sldId="313"/>
            <ac:grpSpMk id="90" creationId="{96DEE612-2734-8CF2-AC54-8500AE21EEA7}"/>
          </ac:grpSpMkLst>
        </pc:grpChg>
        <pc:picChg chg="add mod">
          <ac:chgData name="Francesco Serafini" userId="2491bc55-af7c-4fa9-b3c1-ebaeaf584a96" providerId="ADAL" clId="{92E849DE-373F-AF4D-89BF-9AA0DC18832A}" dt="2023-11-29T17:14:23.151" v="2617" actId="465"/>
          <ac:picMkLst>
            <pc:docMk/>
            <pc:sldMk cId="216787427" sldId="313"/>
            <ac:picMk id="47" creationId="{EAF02C21-9DD8-4B20-6D14-C39E7FF7689A}"/>
          </ac:picMkLst>
        </pc:picChg>
        <pc:picChg chg="add mod">
          <ac:chgData name="Francesco Serafini" userId="2491bc55-af7c-4fa9-b3c1-ebaeaf584a96" providerId="ADAL" clId="{92E849DE-373F-AF4D-89BF-9AA0DC18832A}" dt="2023-11-29T17:14:23.151" v="2617" actId="465"/>
          <ac:picMkLst>
            <pc:docMk/>
            <pc:sldMk cId="216787427" sldId="313"/>
            <ac:picMk id="48" creationId="{91B1D9AD-9EAF-224E-02D9-E7FB281B9457}"/>
          </ac:picMkLst>
        </pc:picChg>
        <pc:picChg chg="add mod">
          <ac:chgData name="Francesco Serafini" userId="2491bc55-af7c-4fa9-b3c1-ebaeaf584a96" providerId="ADAL" clId="{92E849DE-373F-AF4D-89BF-9AA0DC18832A}" dt="2023-11-29T17:14:23.151" v="2617" actId="465"/>
          <ac:picMkLst>
            <pc:docMk/>
            <pc:sldMk cId="216787427" sldId="313"/>
            <ac:picMk id="49" creationId="{C9C66C7E-2D51-BE61-9051-F027266DCF53}"/>
          </ac:picMkLst>
        </pc:picChg>
        <pc:picChg chg="add mod">
          <ac:chgData name="Francesco Serafini" userId="2491bc55-af7c-4fa9-b3c1-ebaeaf584a96" providerId="ADAL" clId="{92E849DE-373F-AF4D-89BF-9AA0DC18832A}" dt="2023-11-29T17:33:21.237" v="3152" actId="1076"/>
          <ac:picMkLst>
            <pc:docMk/>
            <pc:sldMk cId="216787427" sldId="313"/>
            <ac:picMk id="93" creationId="{A1F67D37-53DA-FAC5-6540-47516DF28C78}"/>
          </ac:picMkLst>
        </pc:pic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24" creationId="{A1214971-06E1-874B-35A8-3AAD6C93209A}"/>
          </ac:cxnSpMkLst>
        </pc:cxn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28" creationId="{B7F9B2FA-F799-B788-E4EF-D5E766196FD1}"/>
          </ac:cxnSpMkLst>
        </pc:cxn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29" creationId="{3BB6C075-BA2B-ECFE-8B6E-C09F3109D480}"/>
          </ac:cxnSpMkLst>
        </pc:cxnChg>
        <pc:cxnChg chg="mod">
          <ac:chgData name="Francesco Serafini" userId="2491bc55-af7c-4fa9-b3c1-ebaeaf584a96" providerId="ADAL" clId="{92E849DE-373F-AF4D-89BF-9AA0DC18832A}" dt="2023-11-29T17:12:22.332" v="2601" actId="465"/>
          <ac:cxnSpMkLst>
            <pc:docMk/>
            <pc:sldMk cId="216787427" sldId="313"/>
            <ac:cxnSpMk id="30" creationId="{01109731-3E0F-1CE0-F5B3-6E6B07A175FB}"/>
          </ac:cxnSpMkLst>
        </pc:cxnChg>
        <pc:cxnChg chg="del">
          <ac:chgData name="Francesco Serafini" userId="2491bc55-af7c-4fa9-b3c1-ebaeaf584a96" providerId="ADAL" clId="{92E849DE-373F-AF4D-89BF-9AA0DC18832A}" dt="2023-11-29T16:30:26.952" v="1983" actId="478"/>
          <ac:cxnSpMkLst>
            <pc:docMk/>
            <pc:sldMk cId="216787427" sldId="313"/>
            <ac:cxnSpMk id="31" creationId="{CDF9DC9B-2DD1-BB1C-A517-E3DB6B2F3D37}"/>
          </ac:cxnSpMkLst>
        </pc:cxnChg>
      </pc:sldChg>
      <pc:sldChg chg="new del ord">
        <pc:chgData name="Francesco Serafini" userId="2491bc55-af7c-4fa9-b3c1-ebaeaf584a96" providerId="ADAL" clId="{92E849DE-373F-AF4D-89BF-9AA0DC18832A}" dt="2023-11-29T17:22:41.792" v="2740" actId="2696"/>
        <pc:sldMkLst>
          <pc:docMk/>
          <pc:sldMk cId="955610022" sldId="314"/>
        </pc:sldMkLst>
      </pc:sldChg>
      <pc:sldChg chg="addSp delSp modSp add mod">
        <pc:chgData name="Francesco Serafini" userId="2491bc55-af7c-4fa9-b3c1-ebaeaf584a96" providerId="ADAL" clId="{92E849DE-373F-AF4D-89BF-9AA0DC18832A}" dt="2023-11-29T19:39:11.448" v="3533" actId="6549"/>
        <pc:sldMkLst>
          <pc:docMk/>
          <pc:sldMk cId="1819471064" sldId="314"/>
        </pc:sldMkLst>
        <pc:spChg chg="del mod">
          <ac:chgData name="Francesco Serafini" userId="2491bc55-af7c-4fa9-b3c1-ebaeaf584a96" providerId="ADAL" clId="{92E849DE-373F-AF4D-89BF-9AA0DC18832A}" dt="2023-11-29T17:29:16.601" v="3032" actId="478"/>
          <ac:spMkLst>
            <pc:docMk/>
            <pc:sldMk cId="1819471064" sldId="314"/>
            <ac:spMk id="2" creationId="{794E944C-06A1-CA45-F0C5-32DEBF4C848F}"/>
          </ac:spMkLst>
        </pc:spChg>
        <pc:spChg chg="add del mod">
          <ac:chgData name="Francesco Serafini" userId="2491bc55-af7c-4fa9-b3c1-ebaeaf584a96" providerId="ADAL" clId="{92E849DE-373F-AF4D-89BF-9AA0DC18832A}" dt="2023-11-29T17:24:40.482" v="2798" actId="478"/>
          <ac:spMkLst>
            <pc:docMk/>
            <pc:sldMk cId="1819471064" sldId="314"/>
            <ac:spMk id="3" creationId="{60C3DAD1-F56E-6B85-9CE6-18FD5E9CCF0D}"/>
          </ac:spMkLst>
        </pc:spChg>
        <pc:spChg chg="add del mod">
          <ac:chgData name="Francesco Serafini" userId="2491bc55-af7c-4fa9-b3c1-ebaeaf584a96" providerId="ADAL" clId="{92E849DE-373F-AF4D-89BF-9AA0DC18832A}" dt="2023-11-29T17:24:36.236" v="2797" actId="478"/>
          <ac:spMkLst>
            <pc:docMk/>
            <pc:sldMk cId="1819471064" sldId="314"/>
            <ac:spMk id="4" creationId="{996EE189-4680-1BE8-AF59-2ACF59E5CE8A}"/>
          </ac:spMkLst>
        </pc:spChg>
        <pc:spChg chg="add del mod">
          <ac:chgData name="Francesco Serafini" userId="2491bc55-af7c-4fa9-b3c1-ebaeaf584a96" providerId="ADAL" clId="{92E849DE-373F-AF4D-89BF-9AA0DC18832A}" dt="2023-11-29T17:24:36.236" v="2797" actId="478"/>
          <ac:spMkLst>
            <pc:docMk/>
            <pc:sldMk cId="1819471064" sldId="314"/>
            <ac:spMk id="5" creationId="{DF146D16-2AA9-8EB3-8E08-23BD5CB4C472}"/>
          </ac:spMkLst>
        </pc:spChg>
        <pc:spChg chg="del mod">
          <ac:chgData name="Francesco Serafini" userId="2491bc55-af7c-4fa9-b3c1-ebaeaf584a96" providerId="ADAL" clId="{92E849DE-373F-AF4D-89BF-9AA0DC18832A}" dt="2023-11-29T17:24:40.482" v="2798" actId="478"/>
          <ac:spMkLst>
            <pc:docMk/>
            <pc:sldMk cId="1819471064" sldId="314"/>
            <ac:spMk id="6" creationId="{839E88C1-D19B-EAC1-4F81-DEFA2533ED7E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7" creationId="{F6355C87-9E03-E62E-3144-8A62A73823DF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8" creationId="{882647E0-8234-3066-732B-A533B50022D3}"/>
          </ac:spMkLst>
        </pc:spChg>
        <pc:spChg chg="add del mod">
          <ac:chgData name="Francesco Serafini" userId="2491bc55-af7c-4fa9-b3c1-ebaeaf584a96" providerId="ADAL" clId="{92E849DE-373F-AF4D-89BF-9AA0DC18832A}" dt="2023-11-29T17:24:36.236" v="2797" actId="478"/>
          <ac:spMkLst>
            <pc:docMk/>
            <pc:sldMk cId="1819471064" sldId="314"/>
            <ac:spMk id="11" creationId="{EE46484B-D5A1-20AE-DC32-013CE17267A5}"/>
          </ac:spMkLst>
        </pc:spChg>
        <pc:spChg chg="add del mod">
          <ac:chgData name="Francesco Serafini" userId="2491bc55-af7c-4fa9-b3c1-ebaeaf584a96" providerId="ADAL" clId="{92E849DE-373F-AF4D-89BF-9AA0DC18832A}" dt="2023-11-29T17:28:26.831" v="3013" actId="478"/>
          <ac:spMkLst>
            <pc:docMk/>
            <pc:sldMk cId="1819471064" sldId="314"/>
            <ac:spMk id="13" creationId="{4CACAA6A-4F61-6EFE-6967-B5B3E9508722}"/>
          </ac:spMkLst>
        </pc:spChg>
        <pc:spChg chg="del">
          <ac:chgData name="Francesco Serafini" userId="2491bc55-af7c-4fa9-b3c1-ebaeaf584a96" providerId="ADAL" clId="{92E849DE-373F-AF4D-89BF-9AA0DC18832A}" dt="2023-11-29T17:24:11.236" v="2790" actId="478"/>
          <ac:spMkLst>
            <pc:docMk/>
            <pc:sldMk cId="1819471064" sldId="314"/>
            <ac:spMk id="15" creationId="{5A791668-5CB7-7077-FEC6-94C217046DD0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16" creationId="{47DE0817-F36B-1156-E378-7C5F84A3DA86}"/>
          </ac:spMkLst>
        </pc:spChg>
        <pc:spChg chg="del">
          <ac:chgData name="Francesco Serafini" userId="2491bc55-af7c-4fa9-b3c1-ebaeaf584a96" providerId="ADAL" clId="{92E849DE-373F-AF4D-89BF-9AA0DC18832A}" dt="2023-11-29T17:23:14.352" v="2757" actId="478"/>
          <ac:spMkLst>
            <pc:docMk/>
            <pc:sldMk cId="1819471064" sldId="314"/>
            <ac:spMk id="20" creationId="{7CA79507-11C7-5193-B9AA-A159AFD3C192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21" creationId="{2843B736-DA3C-4DE5-5335-62AD2746BE3E}"/>
          </ac:spMkLst>
        </pc:spChg>
        <pc:spChg chg="del">
          <ac:chgData name="Francesco Serafini" userId="2491bc55-af7c-4fa9-b3c1-ebaeaf584a96" providerId="ADAL" clId="{92E849DE-373F-AF4D-89BF-9AA0DC18832A}" dt="2023-11-29T17:24:13.504" v="2791" actId="478"/>
          <ac:spMkLst>
            <pc:docMk/>
            <pc:sldMk cId="1819471064" sldId="314"/>
            <ac:spMk id="22" creationId="{825EF1FE-43DC-DE59-4108-E70A127B2FC2}"/>
          </ac:spMkLst>
        </pc:spChg>
        <pc:spChg chg="del">
          <ac:chgData name="Francesco Serafini" userId="2491bc55-af7c-4fa9-b3c1-ebaeaf584a96" providerId="ADAL" clId="{92E849DE-373F-AF4D-89BF-9AA0DC18832A}" dt="2023-11-29T17:24:11.236" v="2790" actId="478"/>
          <ac:spMkLst>
            <pc:docMk/>
            <pc:sldMk cId="1819471064" sldId="314"/>
            <ac:spMk id="23" creationId="{EA8648AE-6C35-F22F-3160-EC34FB35B336}"/>
          </ac:spMkLst>
        </pc:spChg>
        <pc:spChg chg="del">
          <ac:chgData name="Francesco Serafini" userId="2491bc55-af7c-4fa9-b3c1-ebaeaf584a96" providerId="ADAL" clId="{92E849DE-373F-AF4D-89BF-9AA0DC18832A}" dt="2023-11-29T17:24:11.236" v="2790" actId="478"/>
          <ac:spMkLst>
            <pc:docMk/>
            <pc:sldMk cId="1819471064" sldId="314"/>
            <ac:spMk id="24" creationId="{4E43821F-42E7-EC65-B02E-02F6B38DD5E6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25" creationId="{1475CE7D-743B-1B89-FE99-D53BE658E571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26" creationId="{CB4ECABA-438A-79F1-3BB8-CE313B2A0BF7}"/>
          </ac:spMkLst>
        </pc:spChg>
        <pc:spChg chg="add del mod">
          <ac:chgData name="Francesco Serafini" userId="2491bc55-af7c-4fa9-b3c1-ebaeaf584a96" providerId="ADAL" clId="{92E849DE-373F-AF4D-89BF-9AA0DC18832A}" dt="2023-11-29T17:28:24.831" v="3012" actId="478"/>
          <ac:spMkLst>
            <pc:docMk/>
            <pc:sldMk cId="1819471064" sldId="314"/>
            <ac:spMk id="27" creationId="{9B62570D-CF3E-FCB0-D066-1DC636B713E9}"/>
          </ac:spMkLst>
        </pc:spChg>
        <pc:spChg chg="add mod">
          <ac:chgData name="Francesco Serafini" userId="2491bc55-af7c-4fa9-b3c1-ebaeaf584a96" providerId="ADAL" clId="{92E849DE-373F-AF4D-89BF-9AA0DC18832A}" dt="2023-11-29T17:30:51.983" v="3099" actId="14100"/>
          <ac:spMkLst>
            <pc:docMk/>
            <pc:sldMk cId="1819471064" sldId="314"/>
            <ac:spMk id="28" creationId="{4E295478-4053-40B7-0C64-FCF1B482D99A}"/>
          </ac:spMkLst>
        </pc:spChg>
        <pc:spChg chg="add mod">
          <ac:chgData name="Francesco Serafini" userId="2491bc55-af7c-4fa9-b3c1-ebaeaf584a96" providerId="ADAL" clId="{92E849DE-373F-AF4D-89BF-9AA0DC18832A}" dt="2023-11-29T17:30:42.381" v="3095" actId="14100"/>
          <ac:spMkLst>
            <pc:docMk/>
            <pc:sldMk cId="1819471064" sldId="314"/>
            <ac:spMk id="29" creationId="{99E5F978-DEA6-FE5E-C23B-F427D5A2A97B}"/>
          </ac:spMkLst>
        </pc:spChg>
        <pc:spChg chg="add del mod">
          <ac:chgData name="Francesco Serafini" userId="2491bc55-af7c-4fa9-b3c1-ebaeaf584a96" providerId="ADAL" clId="{92E849DE-373F-AF4D-89BF-9AA0DC18832A}" dt="2023-11-29T17:29:49.764" v="3079" actId="478"/>
          <ac:spMkLst>
            <pc:docMk/>
            <pc:sldMk cId="1819471064" sldId="314"/>
            <ac:spMk id="30" creationId="{3F7ECE20-6206-5144-DDEB-EB33F9ECAEBA}"/>
          </ac:spMkLst>
        </pc:spChg>
        <pc:spChg chg="add del mod">
          <ac:chgData name="Francesco Serafini" userId="2491bc55-af7c-4fa9-b3c1-ebaeaf584a96" providerId="ADAL" clId="{92E849DE-373F-AF4D-89BF-9AA0DC18832A}" dt="2023-11-29T17:29:52.273" v="3080" actId="478"/>
          <ac:spMkLst>
            <pc:docMk/>
            <pc:sldMk cId="1819471064" sldId="314"/>
            <ac:spMk id="31" creationId="{E786E3D4-A4D0-EA24-6CAC-BEE382793ADE}"/>
          </ac:spMkLst>
        </pc:spChg>
        <pc:spChg chg="add del mod">
          <ac:chgData name="Francesco Serafini" userId="2491bc55-af7c-4fa9-b3c1-ebaeaf584a96" providerId="ADAL" clId="{92E849DE-373F-AF4D-89BF-9AA0DC18832A}" dt="2023-11-29T17:29:19.426" v="3033" actId="478"/>
          <ac:spMkLst>
            <pc:docMk/>
            <pc:sldMk cId="1819471064" sldId="314"/>
            <ac:spMk id="33" creationId="{3AD29BB0-78AB-0A71-CAD4-73835A1ED567}"/>
          </ac:spMkLst>
        </pc:spChg>
        <pc:spChg chg="add mod">
          <ac:chgData name="Francesco Serafini" userId="2491bc55-af7c-4fa9-b3c1-ebaeaf584a96" providerId="ADAL" clId="{92E849DE-373F-AF4D-89BF-9AA0DC18832A}" dt="2023-11-29T17:31:32.295" v="3114" actId="408"/>
          <ac:spMkLst>
            <pc:docMk/>
            <pc:sldMk cId="1819471064" sldId="314"/>
            <ac:spMk id="34" creationId="{C7CC7E3E-9699-A1EA-0155-B7D9389FBFE8}"/>
          </ac:spMkLst>
        </pc:spChg>
        <pc:spChg chg="add mod">
          <ac:chgData name="Francesco Serafini" userId="2491bc55-af7c-4fa9-b3c1-ebaeaf584a96" providerId="ADAL" clId="{92E849DE-373F-AF4D-89BF-9AA0DC18832A}" dt="2023-11-29T17:31:38.827" v="3123" actId="20577"/>
          <ac:spMkLst>
            <pc:docMk/>
            <pc:sldMk cId="1819471064" sldId="314"/>
            <ac:spMk id="35" creationId="{C5379306-DAAE-E523-1D02-1EE319347D19}"/>
          </ac:spMkLst>
        </pc:spChg>
        <pc:spChg chg="add mod">
          <ac:chgData name="Francesco Serafini" userId="2491bc55-af7c-4fa9-b3c1-ebaeaf584a96" providerId="ADAL" clId="{92E849DE-373F-AF4D-89BF-9AA0DC18832A}" dt="2023-11-29T17:31:32.295" v="3114" actId="408"/>
          <ac:spMkLst>
            <pc:docMk/>
            <pc:sldMk cId="1819471064" sldId="314"/>
            <ac:spMk id="36" creationId="{316D6E8D-FE1C-3F1D-0CF9-2DADDA596066}"/>
          </ac:spMkLst>
        </pc:spChg>
        <pc:spChg chg="add mod">
          <ac:chgData name="Francesco Serafini" userId="2491bc55-af7c-4fa9-b3c1-ebaeaf584a96" providerId="ADAL" clId="{92E849DE-373F-AF4D-89BF-9AA0DC18832A}" dt="2023-11-29T17:31:41.741" v="3130" actId="20577"/>
          <ac:spMkLst>
            <pc:docMk/>
            <pc:sldMk cId="1819471064" sldId="314"/>
            <ac:spMk id="37" creationId="{7902F60A-F4B9-2704-A8DA-82FEE69527E9}"/>
          </ac:spMkLst>
        </pc:spChg>
        <pc:spChg chg="add mod">
          <ac:chgData name="Francesco Serafini" userId="2491bc55-af7c-4fa9-b3c1-ebaeaf584a96" providerId="ADAL" clId="{92E849DE-373F-AF4D-89BF-9AA0DC18832A}" dt="2023-11-29T17:30:58.276" v="3103" actId="1076"/>
          <ac:spMkLst>
            <pc:docMk/>
            <pc:sldMk cId="1819471064" sldId="314"/>
            <ac:spMk id="38" creationId="{7903C807-0A45-E96D-A8F4-53147DD05FD3}"/>
          </ac:spMkLst>
        </pc:spChg>
        <pc:spChg chg="add mod">
          <ac:chgData name="Francesco Serafini" userId="2491bc55-af7c-4fa9-b3c1-ebaeaf584a96" providerId="ADAL" clId="{92E849DE-373F-AF4D-89BF-9AA0DC18832A}" dt="2023-11-29T17:31:44.425" v="3141" actId="20577"/>
          <ac:spMkLst>
            <pc:docMk/>
            <pc:sldMk cId="1819471064" sldId="314"/>
            <ac:spMk id="39" creationId="{380DAF9A-F4A8-09AE-9301-820EF2EAD1C1}"/>
          </ac:spMkLst>
        </pc:spChg>
        <pc:spChg chg="add mod">
          <ac:chgData name="Francesco Serafini" userId="2491bc55-af7c-4fa9-b3c1-ebaeaf584a96" providerId="ADAL" clId="{92E849DE-373F-AF4D-89BF-9AA0DC18832A}" dt="2023-11-29T17:32:19.631" v="3146" actId="207"/>
          <ac:spMkLst>
            <pc:docMk/>
            <pc:sldMk cId="1819471064" sldId="314"/>
            <ac:spMk id="44" creationId="{4189C0A4-CDBD-A7FE-03B5-6D45016AFB9B}"/>
          </ac:spMkLst>
        </pc:spChg>
        <pc:spChg chg="add mod">
          <ac:chgData name="Francesco Serafini" userId="2491bc55-af7c-4fa9-b3c1-ebaeaf584a96" providerId="ADAL" clId="{92E849DE-373F-AF4D-89BF-9AA0DC18832A}" dt="2023-11-29T19:39:11.448" v="3533" actId="6549"/>
          <ac:spMkLst>
            <pc:docMk/>
            <pc:sldMk cId="1819471064" sldId="314"/>
            <ac:spMk id="45" creationId="{890218A0-E994-8D1B-1B69-4B09C37C39BA}"/>
          </ac:spMkLst>
        </pc:s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0" creationId="{375A8C2E-D982-C862-7884-E659037D21B5}"/>
          </ac:grpSpMkLst>
        </pc:gr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1" creationId="{4ADB4D9F-73A4-38A6-F982-B3CDF1EFC5CA}"/>
          </ac:grpSpMkLst>
        </pc:gr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2" creationId="{1551B8AF-1751-F4F3-9239-FF763588D7EE}"/>
          </ac:grpSpMkLst>
        </pc:grpChg>
        <pc:grpChg chg="add mod">
          <ac:chgData name="Francesco Serafini" userId="2491bc55-af7c-4fa9-b3c1-ebaeaf584a96" providerId="ADAL" clId="{92E849DE-373F-AF4D-89BF-9AA0DC18832A}" dt="2023-11-29T17:31:32.295" v="3114" actId="408"/>
          <ac:grpSpMkLst>
            <pc:docMk/>
            <pc:sldMk cId="1819471064" sldId="314"/>
            <ac:grpSpMk id="43" creationId="{7ECC2298-66A0-9DD5-278B-C5E20B85AD2C}"/>
          </ac:grpSpMkLst>
        </pc:grpChg>
        <pc:picChg chg="add del mod">
          <ac:chgData name="Francesco Serafini" userId="2491bc55-af7c-4fa9-b3c1-ebaeaf584a96" providerId="ADAL" clId="{92E849DE-373F-AF4D-89BF-9AA0DC18832A}" dt="2023-11-29T17:24:29.144" v="2796" actId="478"/>
          <ac:picMkLst>
            <pc:docMk/>
            <pc:sldMk cId="1819471064" sldId="314"/>
            <ac:picMk id="9" creationId="{6ED1F4BD-BB5F-B951-E5B0-5A1C894F5293}"/>
          </ac:picMkLst>
        </pc:picChg>
        <pc:picChg chg="del mod">
          <ac:chgData name="Francesco Serafini" userId="2491bc55-af7c-4fa9-b3c1-ebaeaf584a96" providerId="ADAL" clId="{92E849DE-373F-AF4D-89BF-9AA0DC18832A}" dt="2023-11-29T17:24:40.482" v="2798" actId="478"/>
          <ac:picMkLst>
            <pc:docMk/>
            <pc:sldMk cId="1819471064" sldId="314"/>
            <ac:picMk id="10" creationId="{75092C43-7404-E35B-7EA5-B59D610C7C02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2" creationId="{8B696A8B-34C5-ECE3-3013-42C403296F74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4" creationId="{C3FA4DE9-166A-3F3C-F155-5242DB7AE654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7" creationId="{3C9F12F7-D829-7FAC-B488-B1708BE742A9}"/>
          </ac:picMkLst>
        </pc:picChg>
        <pc:picChg chg="del">
          <ac:chgData name="Francesco Serafini" userId="2491bc55-af7c-4fa9-b3c1-ebaeaf584a96" providerId="ADAL" clId="{92E849DE-373F-AF4D-89BF-9AA0DC18832A}" dt="2023-11-29T17:23:14.352" v="2757" actId="478"/>
          <ac:picMkLst>
            <pc:docMk/>
            <pc:sldMk cId="1819471064" sldId="314"/>
            <ac:picMk id="18" creationId="{6064D6A1-8727-5F60-F761-B4CE9956933E}"/>
          </ac:picMkLst>
        </pc:picChg>
        <pc:picChg chg="del">
          <ac:chgData name="Francesco Serafini" userId="2491bc55-af7c-4fa9-b3c1-ebaeaf584a96" providerId="ADAL" clId="{92E849DE-373F-AF4D-89BF-9AA0DC18832A}" dt="2023-11-29T17:24:13.504" v="2791" actId="478"/>
          <ac:picMkLst>
            <pc:docMk/>
            <pc:sldMk cId="1819471064" sldId="314"/>
            <ac:picMk id="19" creationId="{E0FD2619-AFA6-EE29-8340-21C195A3F938}"/>
          </ac:picMkLst>
        </pc:picChg>
      </pc:sldChg>
      <pc:sldChg chg="addSp delSp modSp add mod">
        <pc:chgData name="Francesco Serafini" userId="2491bc55-af7c-4fa9-b3c1-ebaeaf584a96" providerId="ADAL" clId="{92E849DE-373F-AF4D-89BF-9AA0DC18832A}" dt="2023-11-29T18:05:02.582" v="3491" actId="478"/>
        <pc:sldMkLst>
          <pc:docMk/>
          <pc:sldMk cId="1109943179" sldId="315"/>
        </pc:sldMkLst>
        <pc:spChg chg="add mod">
          <ac:chgData name="Francesco Serafini" userId="2491bc55-af7c-4fa9-b3c1-ebaeaf584a96" providerId="ADAL" clId="{92E849DE-373F-AF4D-89BF-9AA0DC18832A}" dt="2023-11-29T17:40:07.496" v="3194" actId="20577"/>
          <ac:spMkLst>
            <pc:docMk/>
            <pc:sldMk cId="1109943179" sldId="315"/>
            <ac:spMk id="2" creationId="{6FB866C1-B05C-43D5-A65C-20757AD2BD00}"/>
          </ac:spMkLst>
        </pc:spChg>
        <pc:spChg chg="mod">
          <ac:chgData name="Francesco Serafini" userId="2491bc55-af7c-4fa9-b3c1-ebaeaf584a96" providerId="ADAL" clId="{92E849DE-373F-AF4D-89BF-9AA0DC18832A}" dt="2023-11-29T18:04:36.514" v="3480" actId="20577"/>
          <ac:spMkLst>
            <pc:docMk/>
            <pc:sldMk cId="1109943179" sldId="315"/>
            <ac:spMk id="4" creationId="{68A5E796-7EEB-AE51-ECAD-E71E4627ADE3}"/>
          </ac:spMkLst>
        </pc:spChg>
        <pc:spChg chg="mod">
          <ac:chgData name="Francesco Serafini" userId="2491bc55-af7c-4fa9-b3c1-ebaeaf584a96" providerId="ADAL" clId="{92E849DE-373F-AF4D-89BF-9AA0DC18832A}" dt="2023-11-29T17:59:35.706" v="3204" actId="20577"/>
          <ac:spMkLst>
            <pc:docMk/>
            <pc:sldMk cId="1109943179" sldId="315"/>
            <ac:spMk id="5" creationId="{1736C054-6476-13F8-7997-653EC9A663D1}"/>
          </ac:spMkLst>
        </pc:spChg>
        <pc:spChg chg="mod">
          <ac:chgData name="Francesco Serafini" userId="2491bc55-af7c-4fa9-b3c1-ebaeaf584a96" providerId="ADAL" clId="{92E849DE-373F-AF4D-89BF-9AA0DC18832A}" dt="2023-11-29T18:04:47.202" v="3485" actId="20577"/>
          <ac:spMkLst>
            <pc:docMk/>
            <pc:sldMk cId="1109943179" sldId="315"/>
            <ac:spMk id="7" creationId="{1441D7D5-ED0B-8348-D04B-40B01B8E9CB1}"/>
          </ac:spMkLst>
        </pc:spChg>
        <pc:spChg chg="mod">
          <ac:chgData name="Francesco Serafini" userId="2491bc55-af7c-4fa9-b3c1-ebaeaf584a96" providerId="ADAL" clId="{92E849DE-373F-AF4D-89BF-9AA0DC18832A}" dt="2023-11-29T17:59:43.182" v="3217" actId="20577"/>
          <ac:spMkLst>
            <pc:docMk/>
            <pc:sldMk cId="1109943179" sldId="315"/>
            <ac:spMk id="8" creationId="{13DFCD44-B7B9-DF97-A0E5-9FAD72A97F7A}"/>
          </ac:spMkLst>
        </pc:spChg>
        <pc:spChg chg="mod">
          <ac:chgData name="Francesco Serafini" userId="2491bc55-af7c-4fa9-b3c1-ebaeaf584a96" providerId="ADAL" clId="{92E849DE-373F-AF4D-89BF-9AA0DC18832A}" dt="2023-11-29T18:04:52.130" v="3490" actId="20577"/>
          <ac:spMkLst>
            <pc:docMk/>
            <pc:sldMk cId="1109943179" sldId="315"/>
            <ac:spMk id="10" creationId="{55DEB923-449A-6353-47C4-DF6E39CFEAA7}"/>
          </ac:spMkLst>
        </pc:spChg>
        <pc:spChg chg="mod">
          <ac:chgData name="Francesco Serafini" userId="2491bc55-af7c-4fa9-b3c1-ebaeaf584a96" providerId="ADAL" clId="{92E849DE-373F-AF4D-89BF-9AA0DC18832A}" dt="2023-11-29T17:59:51.557" v="3243" actId="14100"/>
          <ac:spMkLst>
            <pc:docMk/>
            <pc:sldMk cId="1109943179" sldId="315"/>
            <ac:spMk id="11" creationId="{FBCCE661-94E3-F8D0-BE78-317AA095B81D}"/>
          </ac:spMkLst>
        </pc:spChg>
        <pc:spChg chg="del">
          <ac:chgData name="Francesco Serafini" userId="2491bc55-af7c-4fa9-b3c1-ebaeaf584a96" providerId="ADAL" clId="{92E849DE-373F-AF4D-89BF-9AA0DC18832A}" dt="2023-11-29T18:05:02.582" v="3491" actId="478"/>
          <ac:spMkLst>
            <pc:docMk/>
            <pc:sldMk cId="1109943179" sldId="315"/>
            <ac:spMk id="44" creationId="{4189C0A4-CDBD-A7FE-03B5-6D45016AFB9B}"/>
          </ac:spMkLst>
        </pc:spChg>
        <pc:grpChg chg="add mod">
          <ac:chgData name="Francesco Serafini" userId="2491bc55-af7c-4fa9-b3c1-ebaeaf584a96" providerId="ADAL" clId="{92E849DE-373F-AF4D-89BF-9AA0DC18832A}" dt="2023-11-29T17:59:29.018" v="3196"/>
          <ac:grpSpMkLst>
            <pc:docMk/>
            <pc:sldMk cId="1109943179" sldId="315"/>
            <ac:grpSpMk id="3" creationId="{50389198-6328-BB23-4A88-95954FEAF0A4}"/>
          </ac:grpSpMkLst>
        </pc:grpChg>
        <pc:grpChg chg="add mod">
          <ac:chgData name="Francesco Serafini" userId="2491bc55-af7c-4fa9-b3c1-ebaeaf584a96" providerId="ADAL" clId="{92E849DE-373F-AF4D-89BF-9AA0DC18832A}" dt="2023-11-29T17:59:29.018" v="3196"/>
          <ac:grpSpMkLst>
            <pc:docMk/>
            <pc:sldMk cId="1109943179" sldId="315"/>
            <ac:grpSpMk id="6" creationId="{A7F3B1B0-5EE7-DB75-7C52-051A8FAF02C6}"/>
          </ac:grpSpMkLst>
        </pc:grpChg>
        <pc:grpChg chg="add mod">
          <ac:chgData name="Francesco Serafini" userId="2491bc55-af7c-4fa9-b3c1-ebaeaf584a96" providerId="ADAL" clId="{92E849DE-373F-AF4D-89BF-9AA0DC18832A}" dt="2023-11-29T17:59:29.018" v="3196"/>
          <ac:grpSpMkLst>
            <pc:docMk/>
            <pc:sldMk cId="1109943179" sldId="315"/>
            <ac:grpSpMk id="9" creationId="{16B8579B-CD29-D818-2A21-9556E00182B2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0" creationId="{375A8C2E-D982-C862-7884-E659037D21B5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1" creationId="{4ADB4D9F-73A4-38A6-F982-B3CDF1EFC5CA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2" creationId="{1551B8AF-1751-F4F3-9239-FF763588D7EE}"/>
          </ac:grpSpMkLst>
        </pc:grpChg>
        <pc:grpChg chg="del">
          <ac:chgData name="Francesco Serafini" userId="2491bc55-af7c-4fa9-b3c1-ebaeaf584a96" providerId="ADAL" clId="{92E849DE-373F-AF4D-89BF-9AA0DC18832A}" dt="2023-11-29T17:40:12.336" v="3195" actId="478"/>
          <ac:grpSpMkLst>
            <pc:docMk/>
            <pc:sldMk cId="1109943179" sldId="315"/>
            <ac:grpSpMk id="43" creationId="{7ECC2298-66A0-9DD5-278B-C5E20B85AD2C}"/>
          </ac:grpSpMkLst>
        </pc:grpChg>
      </pc:sldChg>
    </pc:docChg>
  </pc:docChgLst>
  <pc:docChgLst>
    <pc:chgData name="Rosario Pompeo" userId="S::rpompeo@infn.it::b7dbaa26-4d33-4eb6-94fe-710cc4e47541" providerId="AD" clId="Web-{B65A937F-550E-40FA-B754-5C267D4218E9}"/>
    <pc:docChg chg="addSld modSld modSection">
      <pc:chgData name="Rosario Pompeo" userId="S::rpompeo@infn.it::b7dbaa26-4d33-4eb6-94fe-710cc4e47541" providerId="AD" clId="Web-{B65A937F-550E-40FA-B754-5C267D4218E9}" dt="2023-11-30T07:03:30.661" v="94" actId="20577"/>
      <pc:docMkLst>
        <pc:docMk/>
      </pc:docMkLst>
      <pc:sldChg chg="modSp add replId">
        <pc:chgData name="Rosario Pompeo" userId="S::rpompeo@infn.it::b7dbaa26-4d33-4eb6-94fe-710cc4e47541" providerId="AD" clId="Web-{B65A937F-550E-40FA-B754-5C267D4218E9}" dt="2023-11-30T07:03:30.661" v="94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B65A937F-550E-40FA-B754-5C267D4218E9}" dt="2023-11-30T07:02:00.595" v="2" actId="20577"/>
          <ac:spMkLst>
            <pc:docMk/>
            <pc:sldMk cId="1906614185" sldId="319"/>
            <ac:spMk id="4" creationId="{247107D3-4D45-5B96-D5E6-962575833114}"/>
          </ac:spMkLst>
        </pc:spChg>
        <pc:spChg chg="mod">
          <ac:chgData name="Rosario Pompeo" userId="S::rpompeo@infn.it::b7dbaa26-4d33-4eb6-94fe-710cc4e47541" providerId="AD" clId="Web-{B65A937F-550E-40FA-B754-5C267D4218E9}" dt="2023-11-30T07:02:21.127" v="42" actId="20577"/>
          <ac:spMkLst>
            <pc:docMk/>
            <pc:sldMk cId="1906614185" sldId="319"/>
            <ac:spMk id="10" creationId="{83073FF9-C749-4E45-9A89-E4B1A2F60903}"/>
          </ac:spMkLst>
        </pc:spChg>
        <pc:spChg chg="mod">
          <ac:chgData name="Rosario Pompeo" userId="S::rpompeo@infn.it::b7dbaa26-4d33-4eb6-94fe-710cc4e47541" providerId="AD" clId="Web-{B65A937F-550E-40FA-B754-5C267D4218E9}" dt="2023-11-30T07:02:54.644" v="82" actId="20577"/>
          <ac:spMkLst>
            <pc:docMk/>
            <pc:sldMk cId="1906614185" sldId="319"/>
            <ac:spMk id="19" creationId="{7ADD24B0-3F1D-ABB1-2E4C-0DD39B3FB5B8}"/>
          </ac:spMkLst>
        </pc:spChg>
        <pc:spChg chg="mod">
          <ac:chgData name="Rosario Pompeo" userId="S::rpompeo@infn.it::b7dbaa26-4d33-4eb6-94fe-710cc4e47541" providerId="AD" clId="Web-{B65A937F-550E-40FA-B754-5C267D4218E9}" dt="2023-11-30T07:02:17.705" v="35" actId="20577"/>
          <ac:spMkLst>
            <pc:docMk/>
            <pc:sldMk cId="1906614185" sldId="319"/>
            <ac:spMk id="22" creationId="{5B80FB27-962D-4568-89AC-A01B4D962CB3}"/>
          </ac:spMkLst>
        </pc:spChg>
        <pc:spChg chg="mod">
          <ac:chgData name="Rosario Pompeo" userId="S::rpompeo@infn.it::b7dbaa26-4d33-4eb6-94fe-710cc4e47541" providerId="AD" clId="Web-{B65A937F-550E-40FA-B754-5C267D4218E9}" dt="2023-11-30T07:02:14.220" v="25" actId="20577"/>
          <ac:spMkLst>
            <pc:docMk/>
            <pc:sldMk cId="1906614185" sldId="319"/>
            <ac:spMk id="25" creationId="{36BC1BC3-7355-420C-BFBF-41202A6E1561}"/>
          </ac:spMkLst>
        </pc:spChg>
        <pc:spChg chg="mod">
          <ac:chgData name="Rosario Pompeo" userId="S::rpompeo@infn.it::b7dbaa26-4d33-4eb6-94fe-710cc4e47541" providerId="AD" clId="Web-{B65A937F-550E-40FA-B754-5C267D4218E9}" dt="2023-11-30T07:03:24.098" v="91" actId="20577"/>
          <ac:spMkLst>
            <pc:docMk/>
            <pc:sldMk cId="1906614185" sldId="319"/>
            <ac:spMk id="32" creationId="{05BA07EA-EB64-573C-68F9-834D4390BF87}"/>
          </ac:spMkLst>
        </pc:spChg>
        <pc:spChg chg="mod">
          <ac:chgData name="Rosario Pompeo" userId="S::rpompeo@infn.it::b7dbaa26-4d33-4eb6-94fe-710cc4e47541" providerId="AD" clId="Web-{B65A937F-550E-40FA-B754-5C267D4218E9}" dt="2023-11-30T07:02:30.768" v="62" actId="20577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Rosario Pompeo" userId="S::rpompeo@infn.it::b7dbaa26-4d33-4eb6-94fe-710cc4e47541" providerId="AD" clId="Web-{B65A937F-550E-40FA-B754-5C267D4218E9}" dt="2023-11-30T07:03:16.223" v="88" actId="20577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Rosario Pompeo" userId="S::rpompeo@infn.it::b7dbaa26-4d33-4eb6-94fe-710cc4e47541" providerId="AD" clId="Web-{B65A937F-550E-40FA-B754-5C267D4218E9}" dt="2023-11-30T07:02:26.393" v="52" actId="2057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Rosario Pompeo" userId="S::rpompeo@infn.it::b7dbaa26-4d33-4eb6-94fe-710cc4e47541" providerId="AD" clId="Web-{B65A937F-550E-40FA-B754-5C267D4218E9}" dt="2023-11-30T07:03:30.661" v="94" actId="20577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B65A937F-550E-40FA-B754-5C267D4218E9}" dt="2023-11-30T07:03:05.425" v="85" actId="20577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Rosario Pompeo" userId="S::rpompeo@infn.it::b7dbaa26-4d33-4eb6-94fe-710cc4e47541" providerId="AD" clId="Web-{B65A937F-550E-40FA-B754-5C267D4218E9}" dt="2023-11-30T07:02:08.954" v="16" actId="20577"/>
          <ac:spMkLst>
            <pc:docMk/>
            <pc:sldMk cId="1906614185" sldId="319"/>
            <ac:spMk id="77" creationId="{C67F44E3-189E-A5A7-D0E8-47593B336678}"/>
          </ac:spMkLst>
        </pc:spChg>
      </pc:sldChg>
    </pc:docChg>
  </pc:docChgLst>
  <pc:docChgLst>
    <pc:chgData name="Antonello Paoletti" userId="9a2db7de-bd99-46a9-a0c9-1317678b3d56" providerId="ADAL" clId="{AB3E1A55-5F41-5144-8E17-E6187A9450B6}"/>
    <pc:docChg chg="undo custSel addSld delSld modSld sldOrd modSection">
      <pc:chgData name="Antonello Paoletti" userId="9a2db7de-bd99-46a9-a0c9-1317678b3d56" providerId="ADAL" clId="{AB3E1A55-5F41-5144-8E17-E6187A9450B6}" dt="2024-06-04T08:34:55.949" v="836" actId="20577"/>
      <pc:docMkLst>
        <pc:docMk/>
      </pc:docMkLst>
      <pc:sldChg chg="add mod modShow">
        <pc:chgData name="Antonello Paoletti" userId="9a2db7de-bd99-46a9-a0c9-1317678b3d56" providerId="ADAL" clId="{AB3E1A55-5F41-5144-8E17-E6187A9450B6}" dt="2024-06-01T11:35:20.698" v="438" actId="729"/>
        <pc:sldMkLst>
          <pc:docMk/>
          <pc:sldMk cId="3549272044" sldId="257"/>
        </pc:sldMkLst>
      </pc:sldChg>
      <pc:sldChg chg="addSp modSp add">
        <pc:chgData name="Antonello Paoletti" userId="9a2db7de-bd99-46a9-a0c9-1317678b3d56" providerId="ADAL" clId="{AB3E1A55-5F41-5144-8E17-E6187A9450B6}" dt="2024-06-04T08:32:22.345" v="790"/>
        <pc:sldMkLst>
          <pc:docMk/>
          <pc:sldMk cId="1118754409" sldId="258"/>
        </pc:sldMkLst>
        <pc:picChg chg="add mod">
          <ac:chgData name="Antonello Paoletti" userId="9a2db7de-bd99-46a9-a0c9-1317678b3d56" providerId="ADAL" clId="{AB3E1A55-5F41-5144-8E17-E6187A9450B6}" dt="2024-06-04T08:32:22.345" v="790"/>
          <ac:picMkLst>
            <pc:docMk/>
            <pc:sldMk cId="1118754409" sldId="258"/>
            <ac:picMk id="2" creationId="{C3A1D370-EA08-6733-DD43-F8304C1423C6}"/>
          </ac:picMkLst>
        </pc:picChg>
      </pc:sldChg>
      <pc:sldChg chg="addSp modSp add mod modCm">
        <pc:chgData name="Antonello Paoletti" userId="9a2db7de-bd99-46a9-a0c9-1317678b3d56" providerId="ADAL" clId="{AB3E1A55-5F41-5144-8E17-E6187A9450B6}" dt="2024-06-04T08:34:55.949" v="836" actId="20577"/>
        <pc:sldMkLst>
          <pc:docMk/>
          <pc:sldMk cId="1226343375" sldId="259"/>
        </pc:sldMkLst>
        <pc:spChg chg="mod">
          <ac:chgData name="Antonello Paoletti" userId="9a2db7de-bd99-46a9-a0c9-1317678b3d56" providerId="ADAL" clId="{AB3E1A55-5F41-5144-8E17-E6187A9450B6}" dt="2024-06-03T10:28:00.862" v="571" actId="20577"/>
          <ac:spMkLst>
            <pc:docMk/>
            <pc:sldMk cId="1226343375" sldId="259"/>
            <ac:spMk id="2" creationId="{D95CB959-AEA3-1EAD-2F64-65D6596C05E6}"/>
          </ac:spMkLst>
        </pc:spChg>
        <pc:spChg chg="mod">
          <ac:chgData name="Antonello Paoletti" userId="9a2db7de-bd99-46a9-a0c9-1317678b3d56" providerId="ADAL" clId="{AB3E1A55-5F41-5144-8E17-E6187A9450B6}" dt="2024-06-04T08:34:55.949" v="836" actId="20577"/>
          <ac:spMkLst>
            <pc:docMk/>
            <pc:sldMk cId="1226343375" sldId="259"/>
            <ac:spMk id="3" creationId="{8CF90036-31DC-DDD9-9254-1AE823110B15}"/>
          </ac:spMkLst>
        </pc:spChg>
        <pc:picChg chg="add mod">
          <ac:chgData name="Antonello Paoletti" userId="9a2db7de-bd99-46a9-a0c9-1317678b3d56" providerId="ADAL" clId="{AB3E1A55-5F41-5144-8E17-E6187A9450B6}" dt="2024-06-01T11:36:42.386" v="484" actId="1076"/>
          <ac:picMkLst>
            <pc:docMk/>
            <pc:sldMk cId="1226343375" sldId="259"/>
            <ac:picMk id="4" creationId="{1F0C912C-3BCC-EA8F-C4A7-61C43BCB103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27:20.150" v="621" actId="20577"/>
              <pc2:cmMkLst xmlns:pc2="http://schemas.microsoft.com/office/powerpoint/2019/9/main/command">
                <pc:docMk/>
                <pc:sldMk cId="1226343375" sldId="259"/>
                <pc2:cmMk id="{95093409-8095-D940-B3C1-9F2DF865D76E}"/>
              </pc2:cmMkLst>
            </pc226:cmChg>
          </p:ext>
        </pc:extLst>
      </pc:sldChg>
      <pc:sldChg chg="addSp modSp add mod modCm">
        <pc:chgData name="Antonello Paoletti" userId="9a2db7de-bd99-46a9-a0c9-1317678b3d56" providerId="ADAL" clId="{AB3E1A55-5F41-5144-8E17-E6187A9450B6}" dt="2024-06-04T08:32:25.617" v="791"/>
        <pc:sldMkLst>
          <pc:docMk/>
          <pc:sldMk cId="4185734825" sldId="260"/>
        </pc:sldMkLst>
        <pc:spChg chg="mod">
          <ac:chgData name="Antonello Paoletti" userId="9a2db7de-bd99-46a9-a0c9-1317678b3d56" providerId="ADAL" clId="{AB3E1A55-5F41-5144-8E17-E6187A9450B6}" dt="2024-06-04T08:31:22.973" v="789" actId="20577"/>
          <ac:spMkLst>
            <pc:docMk/>
            <pc:sldMk cId="4185734825" sldId="260"/>
            <ac:spMk id="3" creationId="{959C21EB-BB4E-9C07-84F9-CAD0ACB18A00}"/>
          </ac:spMkLst>
        </pc:spChg>
        <pc:picChg chg="add mod">
          <ac:chgData name="Antonello Paoletti" userId="9a2db7de-bd99-46a9-a0c9-1317678b3d56" providerId="ADAL" clId="{AB3E1A55-5F41-5144-8E17-E6187A9450B6}" dt="2024-06-04T08:32:25.617" v="791"/>
          <ac:picMkLst>
            <pc:docMk/>
            <pc:sldMk cId="4185734825" sldId="260"/>
            <ac:picMk id="4" creationId="{1026B97C-771C-DCBF-92EE-7EAAF92BC06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31:22.973" v="789" actId="20577"/>
              <pc2:cmMkLst xmlns:pc2="http://schemas.microsoft.com/office/powerpoint/2019/9/main/command">
                <pc:docMk/>
                <pc:sldMk cId="4185734825" sldId="260"/>
                <pc2:cmMk id="{4937A106-2046-8341-9A27-E31930012E02}"/>
              </pc2:cmMkLst>
            </pc226:cmChg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31:22.973" v="789" actId="20577"/>
              <pc2:cmMkLst xmlns:pc2="http://schemas.microsoft.com/office/powerpoint/2019/9/main/command">
                <pc:docMk/>
                <pc:sldMk cId="4185734825" sldId="260"/>
                <pc2:cmMk id="{286024FC-66B0-A544-B0A0-A68A16E2A486}"/>
              </pc2:cmMkLst>
            </pc226:cmChg>
          </p:ext>
        </pc:extLst>
      </pc:sldChg>
      <pc:sldChg chg="addSp modSp add">
        <pc:chgData name="Antonello Paoletti" userId="9a2db7de-bd99-46a9-a0c9-1317678b3d56" providerId="ADAL" clId="{AB3E1A55-5F41-5144-8E17-E6187A9450B6}" dt="2024-06-04T08:32:40.153" v="794"/>
        <pc:sldMkLst>
          <pc:docMk/>
          <pc:sldMk cId="2826541968" sldId="261"/>
        </pc:sldMkLst>
        <pc:picChg chg="add mod">
          <ac:chgData name="Antonello Paoletti" userId="9a2db7de-bd99-46a9-a0c9-1317678b3d56" providerId="ADAL" clId="{AB3E1A55-5F41-5144-8E17-E6187A9450B6}" dt="2024-06-04T08:32:40.153" v="794"/>
          <ac:picMkLst>
            <pc:docMk/>
            <pc:sldMk cId="2826541968" sldId="261"/>
            <ac:picMk id="2" creationId="{85D5E430-CA26-E8EE-444A-7B7F376E4544}"/>
          </ac:picMkLst>
        </pc:picChg>
        <pc:picChg chg="mod">
          <ac:chgData name="Antonello Paoletti" userId="9a2db7de-bd99-46a9-a0c9-1317678b3d56" providerId="ADAL" clId="{AB3E1A55-5F41-5144-8E17-E6187A9450B6}" dt="2024-06-04T08:32:39.084" v="793" actId="1076"/>
          <ac:picMkLst>
            <pc:docMk/>
            <pc:sldMk cId="2826541968" sldId="261"/>
            <ac:picMk id="98" creationId="{52F82B74-55EA-34E7-D774-7DBEB4B52FB3}"/>
          </ac:picMkLst>
        </pc:picChg>
      </pc:sldChg>
      <pc:sldChg chg="addSp modSp add mod ord modCm">
        <pc:chgData name="Antonello Paoletti" userId="9a2db7de-bd99-46a9-a0c9-1317678b3d56" providerId="ADAL" clId="{AB3E1A55-5F41-5144-8E17-E6187A9450B6}" dt="2024-06-04T08:32:28.033" v="792"/>
        <pc:sldMkLst>
          <pc:docMk/>
          <pc:sldMk cId="4248977731" sldId="262"/>
        </pc:sldMkLst>
        <pc:spChg chg="mod">
          <ac:chgData name="Antonello Paoletti" userId="9a2db7de-bd99-46a9-a0c9-1317678b3d56" providerId="ADAL" clId="{AB3E1A55-5F41-5144-8E17-E6187A9450B6}" dt="2024-06-04T08:28:47.246" v="662" actId="20577"/>
          <ac:spMkLst>
            <pc:docMk/>
            <pc:sldMk cId="4248977731" sldId="262"/>
            <ac:spMk id="2" creationId="{B4A2DEE0-4411-461B-093E-323994D3539A}"/>
          </ac:spMkLst>
        </pc:spChg>
        <pc:spChg chg="mod">
          <ac:chgData name="Antonello Paoletti" userId="9a2db7de-bd99-46a9-a0c9-1317678b3d56" providerId="ADAL" clId="{AB3E1A55-5F41-5144-8E17-E6187A9450B6}" dt="2024-06-04T08:30:30.196" v="742" actId="20577"/>
          <ac:spMkLst>
            <pc:docMk/>
            <pc:sldMk cId="4248977731" sldId="262"/>
            <ac:spMk id="3" creationId="{BA89B23D-AA9D-150C-723D-272DAE2092CB}"/>
          </ac:spMkLst>
        </pc:spChg>
        <pc:picChg chg="add mod">
          <ac:chgData name="Antonello Paoletti" userId="9a2db7de-bd99-46a9-a0c9-1317678b3d56" providerId="ADAL" clId="{AB3E1A55-5F41-5144-8E17-E6187A9450B6}" dt="2024-06-04T08:32:28.033" v="792"/>
          <ac:picMkLst>
            <pc:docMk/>
            <pc:sldMk cId="4248977731" sldId="262"/>
            <ac:picMk id="4" creationId="{AD7020C8-DDD9-8664-954B-34DA31EAA9C3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30:30.196" v="742" actId="20577"/>
              <pc2:cmMkLst xmlns:pc2="http://schemas.microsoft.com/office/powerpoint/2019/9/main/command">
                <pc:docMk/>
                <pc:sldMk cId="4248977731" sldId="262"/>
                <pc2:cmMk id="{1BD20440-9437-E149-AAB1-0CA28EFCF38A}"/>
              </pc2:cmMkLst>
            </pc226:cmChg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30:30.196" v="742" actId="20577"/>
              <pc2:cmMkLst xmlns:pc2="http://schemas.microsoft.com/office/powerpoint/2019/9/main/command">
                <pc:docMk/>
                <pc:sldMk cId="4248977731" sldId="262"/>
                <pc2:cmMk id="{A4416D50-DC1B-9047-B928-42601425A05E}"/>
              </pc2:cmMkLst>
            </pc226:cmChg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30:30.196" v="742" actId="20577"/>
              <pc2:cmMkLst xmlns:pc2="http://schemas.microsoft.com/office/powerpoint/2019/9/main/command">
                <pc:docMk/>
                <pc:sldMk cId="4248977731" sldId="262"/>
                <pc2:cmMk id="{DE889D7B-CEB3-D448-87BD-1C432BB1C4FA}"/>
              </pc2:cmMkLst>
            </pc226:cmChg>
            <pc226:cmChg xmlns:pc226="http://schemas.microsoft.com/office/powerpoint/2022/06/main/command" chg="mod">
              <pc226:chgData name="Antonello Paoletti" userId="9a2db7de-bd99-46a9-a0c9-1317678b3d56" providerId="ADAL" clId="{AB3E1A55-5F41-5144-8E17-E6187A9450B6}" dt="2024-06-04T08:30:30.196" v="742" actId="20577"/>
              <pc2:cmMkLst xmlns:pc2="http://schemas.microsoft.com/office/powerpoint/2019/9/main/command">
                <pc:docMk/>
                <pc:sldMk cId="4248977731" sldId="262"/>
                <pc2:cmMk id="{63138087-D943-3C47-B47B-783C44CA5D4E}"/>
              </pc2:cmMkLst>
            </pc226:cmChg>
          </p:ext>
        </pc:extLst>
      </pc:sldChg>
      <pc:sldChg chg="add">
        <pc:chgData name="Antonello Paoletti" userId="9a2db7de-bd99-46a9-a0c9-1317678b3d56" providerId="ADAL" clId="{AB3E1A55-5F41-5144-8E17-E6187A9450B6}" dt="2024-06-01T11:34:32.760" v="437"/>
        <pc:sldMkLst>
          <pc:docMk/>
          <pc:sldMk cId="988634583" sldId="264"/>
        </pc:sldMkLst>
      </pc:sldChg>
      <pc:sldChg chg="delSp modSp mod">
        <pc:chgData name="Antonello Paoletti" userId="9a2db7de-bd99-46a9-a0c9-1317678b3d56" providerId="ADAL" clId="{AB3E1A55-5F41-5144-8E17-E6187A9450B6}" dt="2024-06-01T11:26:26.196" v="316" actId="478"/>
        <pc:sldMkLst>
          <pc:docMk/>
          <pc:sldMk cId="1414623467" sldId="324"/>
        </pc:sldMkLst>
        <pc:spChg chg="mod">
          <ac:chgData name="Antonello Paoletti" userId="9a2db7de-bd99-46a9-a0c9-1317678b3d56" providerId="ADAL" clId="{AB3E1A55-5F41-5144-8E17-E6187A9450B6}" dt="2024-06-01T11:21:31.695" v="12" actId="20577"/>
          <ac:spMkLst>
            <pc:docMk/>
            <pc:sldMk cId="1414623467" sldId="324"/>
            <ac:spMk id="2" creationId="{D4408F31-B8AE-EF84-C8B8-CDC047835A43}"/>
          </ac:spMkLst>
        </pc:spChg>
        <pc:spChg chg="del mod">
          <ac:chgData name="Antonello Paoletti" userId="9a2db7de-bd99-46a9-a0c9-1317678b3d56" providerId="ADAL" clId="{AB3E1A55-5F41-5144-8E17-E6187A9450B6}" dt="2024-06-01T11:26:21.277" v="314" actId="478"/>
          <ac:spMkLst>
            <pc:docMk/>
            <pc:sldMk cId="1414623467" sldId="324"/>
            <ac:spMk id="9" creationId="{FF929E92-1607-5951-54D9-94FC2FE3327B}"/>
          </ac:spMkLst>
        </pc:spChg>
        <pc:spChg chg="mod">
          <ac:chgData name="Antonello Paoletti" userId="9a2db7de-bd99-46a9-a0c9-1317678b3d56" providerId="ADAL" clId="{AB3E1A55-5F41-5144-8E17-E6187A9450B6}" dt="2024-06-01T11:25:33.285" v="284" actId="20577"/>
          <ac:spMkLst>
            <pc:docMk/>
            <pc:sldMk cId="1414623467" sldId="324"/>
            <ac:spMk id="10" creationId="{83073FF9-C749-4E45-9A89-E4B1A2F60903}"/>
          </ac:spMkLst>
        </pc:spChg>
        <pc:spChg chg="mod">
          <ac:chgData name="Antonello Paoletti" userId="9a2db7de-bd99-46a9-a0c9-1317678b3d56" providerId="ADAL" clId="{AB3E1A55-5F41-5144-8E17-E6187A9450B6}" dt="2024-06-01T11:23:35.960" v="142" actId="20577"/>
          <ac:spMkLst>
            <pc:docMk/>
            <pc:sldMk cId="1414623467" sldId="324"/>
            <ac:spMk id="22" creationId="{5B80FB27-962D-4568-89AC-A01B4D962CB3}"/>
          </ac:spMkLst>
        </pc:spChg>
        <pc:spChg chg="mod">
          <ac:chgData name="Antonello Paoletti" userId="9a2db7de-bd99-46a9-a0c9-1317678b3d56" providerId="ADAL" clId="{AB3E1A55-5F41-5144-8E17-E6187A9450B6}" dt="2024-06-01T11:25:19.499" v="277" actId="20577"/>
          <ac:spMkLst>
            <pc:docMk/>
            <pc:sldMk cId="1414623467" sldId="324"/>
            <ac:spMk id="24" creationId="{014AD6FB-D236-41DD-2431-701390A032DA}"/>
          </ac:spMkLst>
        </pc:spChg>
        <pc:spChg chg="del">
          <ac:chgData name="Antonello Paoletti" userId="9a2db7de-bd99-46a9-a0c9-1317678b3d56" providerId="ADAL" clId="{AB3E1A55-5F41-5144-8E17-E6187A9450B6}" dt="2024-06-01T11:26:24.491" v="315" actId="478"/>
          <ac:spMkLst>
            <pc:docMk/>
            <pc:sldMk cId="1414623467" sldId="324"/>
            <ac:spMk id="41" creationId="{1A694F73-7C13-4869-AC43-8F60F6172A14}"/>
          </ac:spMkLst>
        </pc:spChg>
        <pc:spChg chg="mod">
          <ac:chgData name="Antonello Paoletti" userId="9a2db7de-bd99-46a9-a0c9-1317678b3d56" providerId="ADAL" clId="{AB3E1A55-5F41-5144-8E17-E6187A9450B6}" dt="2024-06-01T11:22:50.539" v="86" actId="20577"/>
          <ac:spMkLst>
            <pc:docMk/>
            <pc:sldMk cId="1414623467" sldId="324"/>
            <ac:spMk id="63" creationId="{5D12AB10-25B2-4E1F-90E7-1D8EBB44992D}"/>
          </ac:spMkLst>
        </pc:spChg>
        <pc:spChg chg="mod">
          <ac:chgData name="Antonello Paoletti" userId="9a2db7de-bd99-46a9-a0c9-1317678b3d56" providerId="ADAL" clId="{AB3E1A55-5F41-5144-8E17-E6187A9450B6}" dt="2024-06-01T11:22:25.744" v="77" actId="20577"/>
          <ac:spMkLst>
            <pc:docMk/>
            <pc:sldMk cId="1414623467" sldId="324"/>
            <ac:spMk id="66" creationId="{3B0A5948-510A-46E2-8D9E-2E2C8FBB16AD}"/>
          </ac:spMkLst>
        </pc:spChg>
        <pc:spChg chg="del">
          <ac:chgData name="Antonello Paoletti" userId="9a2db7de-bd99-46a9-a0c9-1317678b3d56" providerId="ADAL" clId="{AB3E1A55-5F41-5144-8E17-E6187A9450B6}" dt="2024-06-01T11:26:21.277" v="314" actId="478"/>
          <ac:spMkLst>
            <pc:docMk/>
            <pc:sldMk cId="1414623467" sldId="324"/>
            <ac:spMk id="69" creationId="{663BCF31-D14A-42F4-83FF-16F9537FD9AD}"/>
          </ac:spMkLst>
        </pc:spChg>
        <pc:spChg chg="mod">
          <ac:chgData name="Antonello Paoletti" userId="9a2db7de-bd99-46a9-a0c9-1317678b3d56" providerId="ADAL" clId="{AB3E1A55-5F41-5144-8E17-E6187A9450B6}" dt="2024-06-01T11:23:02.412" v="96" actId="20577"/>
          <ac:spMkLst>
            <pc:docMk/>
            <pc:sldMk cId="1414623467" sldId="324"/>
            <ac:spMk id="71" creationId="{D3E1F6E1-092E-544F-05F2-29A122FB56B4}"/>
          </ac:spMkLst>
        </pc:spChg>
        <pc:spChg chg="mod">
          <ac:chgData name="Antonello Paoletti" userId="9a2db7de-bd99-46a9-a0c9-1317678b3d56" providerId="ADAL" clId="{AB3E1A55-5F41-5144-8E17-E6187A9450B6}" dt="2024-06-01T11:23:32.758" v="132" actId="20577"/>
          <ac:spMkLst>
            <pc:docMk/>
            <pc:sldMk cId="1414623467" sldId="324"/>
            <ac:spMk id="77" creationId="{C67F44E3-189E-A5A7-D0E8-47593B336678}"/>
          </ac:spMkLst>
        </pc:spChg>
        <pc:spChg chg="mod">
          <ac:chgData name="Antonello Paoletti" userId="9a2db7de-bd99-46a9-a0c9-1317678b3d56" providerId="ADAL" clId="{AB3E1A55-5F41-5144-8E17-E6187A9450B6}" dt="2024-06-01T11:23:42.688" v="149" actId="20577"/>
          <ac:spMkLst>
            <pc:docMk/>
            <pc:sldMk cId="1414623467" sldId="324"/>
            <ac:spMk id="79" creationId="{3E8810A1-C3D4-BAB7-D24B-7289E082C2A0}"/>
          </ac:spMkLst>
        </pc:spChg>
        <pc:spChg chg="mod">
          <ac:chgData name="Antonello Paoletti" userId="9a2db7de-bd99-46a9-a0c9-1317678b3d56" providerId="ADAL" clId="{AB3E1A55-5F41-5144-8E17-E6187A9450B6}" dt="2024-06-01T11:24:56.928" v="235" actId="113"/>
          <ac:spMkLst>
            <pc:docMk/>
            <pc:sldMk cId="1414623467" sldId="324"/>
            <ac:spMk id="84" creationId="{E7AAD5F9-E8B9-6D16-B4DC-8572A5A70642}"/>
          </ac:spMkLst>
        </pc:spChg>
        <pc:spChg chg="del">
          <ac:chgData name="Antonello Paoletti" userId="9a2db7de-bd99-46a9-a0c9-1317678b3d56" providerId="ADAL" clId="{AB3E1A55-5F41-5144-8E17-E6187A9450B6}" dt="2024-06-01T11:23:19.961" v="120" actId="478"/>
          <ac:spMkLst>
            <pc:docMk/>
            <pc:sldMk cId="1414623467" sldId="324"/>
            <ac:spMk id="85" creationId="{B8DD016B-5473-B5C7-6BFE-B180D8848C5E}"/>
          </ac:spMkLst>
        </pc:spChg>
        <pc:spChg chg="mod">
          <ac:chgData name="Antonello Paoletti" userId="9a2db7de-bd99-46a9-a0c9-1317678b3d56" providerId="ADAL" clId="{AB3E1A55-5F41-5144-8E17-E6187A9450B6}" dt="2024-06-01T11:25:46.702" v="313" actId="20577"/>
          <ac:spMkLst>
            <pc:docMk/>
            <pc:sldMk cId="1414623467" sldId="324"/>
            <ac:spMk id="86" creationId="{4D2E559C-030A-AC2F-EE5A-BCB4BDB526CF}"/>
          </ac:spMkLst>
        </pc:spChg>
        <pc:spChg chg="del">
          <ac:chgData name="Antonello Paoletti" userId="9a2db7de-bd99-46a9-a0c9-1317678b3d56" providerId="ADAL" clId="{AB3E1A55-5F41-5144-8E17-E6187A9450B6}" dt="2024-06-01T11:24:10.176" v="175" actId="478"/>
          <ac:spMkLst>
            <pc:docMk/>
            <pc:sldMk cId="1414623467" sldId="324"/>
            <ac:spMk id="87" creationId="{4A654001-CBAE-1F9F-D3A3-E17146500825}"/>
          </ac:spMkLst>
        </pc:spChg>
        <pc:grpChg chg="del">
          <ac:chgData name="Antonello Paoletti" userId="9a2db7de-bd99-46a9-a0c9-1317678b3d56" providerId="ADAL" clId="{AB3E1A55-5F41-5144-8E17-E6187A9450B6}" dt="2024-06-01T11:26:21.277" v="314" actId="478"/>
          <ac:grpSpMkLst>
            <pc:docMk/>
            <pc:sldMk cId="1414623467" sldId="324"/>
            <ac:grpSpMk id="7" creationId="{B1C1E35F-7F8A-4F7A-BECF-D68E52ECCEAA}"/>
          </ac:grpSpMkLst>
        </pc:grpChg>
        <pc:grpChg chg="del">
          <ac:chgData name="Antonello Paoletti" userId="9a2db7de-bd99-46a9-a0c9-1317678b3d56" providerId="ADAL" clId="{AB3E1A55-5F41-5144-8E17-E6187A9450B6}" dt="2024-06-01T11:26:26.196" v="316" actId="478"/>
          <ac:grpSpMkLst>
            <pc:docMk/>
            <pc:sldMk cId="1414623467" sldId="324"/>
            <ac:grpSpMk id="43" creationId="{4DD0038A-EE77-406A-9A7D-ED89E9CFF877}"/>
          </ac:grpSpMkLst>
        </pc:grpChg>
      </pc:sldChg>
      <pc:sldChg chg="addSp delSp modSp mod">
        <pc:chgData name="Antonello Paoletti" userId="9a2db7de-bd99-46a9-a0c9-1317678b3d56" providerId="ADAL" clId="{AB3E1A55-5F41-5144-8E17-E6187A9450B6}" dt="2024-06-01T11:32:23.799" v="425" actId="478"/>
        <pc:sldMkLst>
          <pc:docMk/>
          <pc:sldMk cId="1722641041" sldId="330"/>
        </pc:sldMkLst>
        <pc:spChg chg="mod">
          <ac:chgData name="Antonello Paoletti" userId="9a2db7de-bd99-46a9-a0c9-1317678b3d56" providerId="ADAL" clId="{AB3E1A55-5F41-5144-8E17-E6187A9450B6}" dt="2024-06-01T11:31:07.850" v="363" actId="14100"/>
          <ac:spMkLst>
            <pc:docMk/>
            <pc:sldMk cId="1722641041" sldId="330"/>
            <ac:spMk id="2" creationId="{27795232-9730-A9F5-B1E8-E4187557678E}"/>
          </ac:spMkLst>
        </pc:spChg>
        <pc:spChg chg="mod">
          <ac:chgData name="Antonello Paoletti" userId="9a2db7de-bd99-46a9-a0c9-1317678b3d56" providerId="ADAL" clId="{AB3E1A55-5F41-5144-8E17-E6187A9450B6}" dt="2024-06-01T11:31:38.183" v="405" actId="1035"/>
          <ac:spMkLst>
            <pc:docMk/>
            <pc:sldMk cId="1722641041" sldId="330"/>
            <ac:spMk id="5" creationId="{1DF8DA87-E47B-9763-DB75-4BC15BD3DBA0}"/>
          </ac:spMkLst>
        </pc:spChg>
        <pc:spChg chg="del">
          <ac:chgData name="Antonello Paoletti" userId="9a2db7de-bd99-46a9-a0c9-1317678b3d56" providerId="ADAL" clId="{AB3E1A55-5F41-5144-8E17-E6187A9450B6}" dt="2024-06-01T11:30:19.427" v="359" actId="478"/>
          <ac:spMkLst>
            <pc:docMk/>
            <pc:sldMk cId="1722641041" sldId="330"/>
            <ac:spMk id="6" creationId="{18ABE8AC-AE58-4B72-3558-5682FECADA8A}"/>
          </ac:spMkLst>
        </pc:spChg>
        <pc:spChg chg="mod">
          <ac:chgData name="Antonello Paoletti" userId="9a2db7de-bd99-46a9-a0c9-1317678b3d56" providerId="ADAL" clId="{AB3E1A55-5F41-5144-8E17-E6187A9450B6}" dt="2024-06-01T11:31:38.183" v="405" actId="1035"/>
          <ac:spMkLst>
            <pc:docMk/>
            <pc:sldMk cId="1722641041" sldId="330"/>
            <ac:spMk id="11" creationId="{658191E7-66E8-EED5-7385-BB4CEA9B4800}"/>
          </ac:spMkLst>
        </pc:spChg>
        <pc:spChg chg="mod">
          <ac:chgData name="Antonello Paoletti" userId="9a2db7de-bd99-46a9-a0c9-1317678b3d56" providerId="ADAL" clId="{AB3E1A55-5F41-5144-8E17-E6187A9450B6}" dt="2024-06-01T11:31:38.183" v="405" actId="1035"/>
          <ac:spMkLst>
            <pc:docMk/>
            <pc:sldMk cId="1722641041" sldId="330"/>
            <ac:spMk id="13" creationId="{A842D23B-6499-AE85-669E-1B90F705CF28}"/>
          </ac:spMkLst>
        </pc:spChg>
        <pc:spChg chg="mod">
          <ac:chgData name="Antonello Paoletti" userId="9a2db7de-bd99-46a9-a0c9-1317678b3d56" providerId="ADAL" clId="{AB3E1A55-5F41-5144-8E17-E6187A9450B6}" dt="2024-06-01T11:31:20.501" v="380" actId="20577"/>
          <ac:spMkLst>
            <pc:docMk/>
            <pc:sldMk cId="1722641041" sldId="330"/>
            <ac:spMk id="14" creationId="{05114005-EDDA-F9B0-6E3F-430D3FA3B949}"/>
          </ac:spMkLst>
        </pc:spChg>
        <pc:spChg chg="mod">
          <ac:chgData name="Antonello Paoletti" userId="9a2db7de-bd99-46a9-a0c9-1317678b3d56" providerId="ADAL" clId="{AB3E1A55-5F41-5144-8E17-E6187A9450B6}" dt="2024-06-01T11:31:38.183" v="405" actId="1035"/>
          <ac:spMkLst>
            <pc:docMk/>
            <pc:sldMk cId="1722641041" sldId="330"/>
            <ac:spMk id="16" creationId="{0E6607C9-B3C6-837D-A874-05BF995CD2B2}"/>
          </ac:spMkLst>
        </pc:spChg>
        <pc:spChg chg="del">
          <ac:chgData name="Antonello Paoletti" userId="9a2db7de-bd99-46a9-a0c9-1317678b3d56" providerId="ADAL" clId="{AB3E1A55-5F41-5144-8E17-E6187A9450B6}" dt="2024-06-01T11:28:45.690" v="323" actId="478"/>
          <ac:spMkLst>
            <pc:docMk/>
            <pc:sldMk cId="1722641041" sldId="330"/>
            <ac:spMk id="20" creationId="{FFE2B041-2CB4-13FC-50FC-AC924943E531}"/>
          </ac:spMkLst>
        </pc:spChg>
        <pc:spChg chg="del">
          <ac:chgData name="Antonello Paoletti" userId="9a2db7de-bd99-46a9-a0c9-1317678b3d56" providerId="ADAL" clId="{AB3E1A55-5F41-5144-8E17-E6187A9450B6}" dt="2024-06-01T11:30:17.266" v="358" actId="478"/>
          <ac:spMkLst>
            <pc:docMk/>
            <pc:sldMk cId="1722641041" sldId="330"/>
            <ac:spMk id="21" creationId="{84EEB019-A5DB-ACDB-BA2E-6837F28D2E4D}"/>
          </ac:spMkLst>
        </pc:spChg>
        <pc:spChg chg="del mod">
          <ac:chgData name="Antonello Paoletti" userId="9a2db7de-bd99-46a9-a0c9-1317678b3d56" providerId="ADAL" clId="{AB3E1A55-5F41-5144-8E17-E6187A9450B6}" dt="2024-06-01T11:30:17.266" v="358" actId="478"/>
          <ac:spMkLst>
            <pc:docMk/>
            <pc:sldMk cId="1722641041" sldId="330"/>
            <ac:spMk id="22" creationId="{14FFA878-7FD9-2711-79D1-68210C3CC286}"/>
          </ac:spMkLst>
        </pc:spChg>
        <pc:spChg chg="del">
          <ac:chgData name="Antonello Paoletti" userId="9a2db7de-bd99-46a9-a0c9-1317678b3d56" providerId="ADAL" clId="{AB3E1A55-5F41-5144-8E17-E6187A9450B6}" dt="2024-06-01T11:30:17.266" v="358" actId="478"/>
          <ac:spMkLst>
            <pc:docMk/>
            <pc:sldMk cId="1722641041" sldId="330"/>
            <ac:spMk id="23" creationId="{98DDC5E5-E2EB-071B-F858-2870D2299BAC}"/>
          </ac:spMkLst>
        </pc:spChg>
        <pc:spChg chg="del mod">
          <ac:chgData name="Antonello Paoletti" userId="9a2db7de-bd99-46a9-a0c9-1317678b3d56" providerId="ADAL" clId="{AB3E1A55-5F41-5144-8E17-E6187A9450B6}" dt="2024-06-01T11:29:42.566" v="339" actId="478"/>
          <ac:spMkLst>
            <pc:docMk/>
            <pc:sldMk cId="1722641041" sldId="330"/>
            <ac:spMk id="24" creationId="{C30577FC-DC7C-83D7-EEEF-013650FB0D88}"/>
          </ac:spMkLst>
        </pc:spChg>
        <pc:spChg chg="del">
          <ac:chgData name="Antonello Paoletti" userId="9a2db7de-bd99-46a9-a0c9-1317678b3d56" providerId="ADAL" clId="{AB3E1A55-5F41-5144-8E17-E6187A9450B6}" dt="2024-06-01T11:30:46.741" v="362" actId="478"/>
          <ac:spMkLst>
            <pc:docMk/>
            <pc:sldMk cId="1722641041" sldId="330"/>
            <ac:spMk id="26" creationId="{D63DB3CA-7469-73E6-3174-5E11F47CDF85}"/>
          </ac:spMkLst>
        </pc:spChg>
        <pc:spChg chg="add del mod">
          <ac:chgData name="Antonello Paoletti" userId="9a2db7de-bd99-46a9-a0c9-1317678b3d56" providerId="ADAL" clId="{AB3E1A55-5F41-5144-8E17-E6187A9450B6}" dt="2024-06-01T11:32:23.799" v="425" actId="478"/>
          <ac:spMkLst>
            <pc:docMk/>
            <pc:sldMk cId="1722641041" sldId="330"/>
            <ac:spMk id="27" creationId="{8BAD95B6-486D-462B-67E1-5AA085EDB52E}"/>
          </ac:spMkLst>
        </pc:spChg>
        <pc:spChg chg="mod">
          <ac:chgData name="Antonello Paoletti" userId="9a2db7de-bd99-46a9-a0c9-1317678b3d56" providerId="ADAL" clId="{AB3E1A55-5F41-5144-8E17-E6187A9450B6}" dt="2024-06-01T11:30:34.865" v="361" actId="14100"/>
          <ac:spMkLst>
            <pc:docMk/>
            <pc:sldMk cId="1722641041" sldId="330"/>
            <ac:spMk id="63" creationId="{E8844C07-BF90-F455-43AD-52E6A7B30967}"/>
          </ac:spMkLst>
        </pc:spChg>
      </pc:sldChg>
      <pc:sldChg chg="modSp mod">
        <pc:chgData name="Antonello Paoletti" userId="9a2db7de-bd99-46a9-a0c9-1317678b3d56" providerId="ADAL" clId="{AB3E1A55-5F41-5144-8E17-E6187A9450B6}" dt="2024-06-04T08:34:07.878" v="799" actId="20577"/>
        <pc:sldMkLst>
          <pc:docMk/>
          <pc:sldMk cId="1617883656" sldId="331"/>
        </pc:sldMkLst>
        <pc:spChg chg="mod">
          <ac:chgData name="Antonello Paoletti" userId="9a2db7de-bd99-46a9-a0c9-1317678b3d56" providerId="ADAL" clId="{AB3E1A55-5F41-5144-8E17-E6187A9450B6}" dt="2024-06-01T11:32:56.866" v="430" actId="20577"/>
          <ac:spMkLst>
            <pc:docMk/>
            <pc:sldMk cId="1617883656" sldId="331"/>
            <ac:spMk id="2" creationId="{6FB866C1-B05C-43D5-A65C-20757AD2BD00}"/>
          </ac:spMkLst>
        </pc:spChg>
        <pc:spChg chg="mod">
          <ac:chgData name="Antonello Paoletti" userId="9a2db7de-bd99-46a9-a0c9-1317678b3d56" providerId="ADAL" clId="{AB3E1A55-5F41-5144-8E17-E6187A9450B6}" dt="2024-06-04T08:26:37.734" v="588" actId="20577"/>
          <ac:spMkLst>
            <pc:docMk/>
            <pc:sldMk cId="1617883656" sldId="331"/>
            <ac:spMk id="4" creationId="{68A5E796-7EEB-AE51-ECAD-E71E4627ADE3}"/>
          </ac:spMkLst>
        </pc:spChg>
        <pc:spChg chg="mod">
          <ac:chgData name="Antonello Paoletti" userId="9a2db7de-bd99-46a9-a0c9-1317678b3d56" providerId="ADAL" clId="{AB3E1A55-5F41-5144-8E17-E6187A9450B6}" dt="2024-06-04T08:34:07.878" v="799" actId="20577"/>
          <ac:spMkLst>
            <pc:docMk/>
            <pc:sldMk cId="1617883656" sldId="331"/>
            <ac:spMk id="7" creationId="{1441D7D5-ED0B-8348-D04B-40B01B8E9CB1}"/>
          </ac:spMkLst>
        </pc:spChg>
        <pc:spChg chg="mod">
          <ac:chgData name="Antonello Paoletti" userId="9a2db7de-bd99-46a9-a0c9-1317678b3d56" providerId="ADAL" clId="{AB3E1A55-5F41-5144-8E17-E6187A9450B6}" dt="2024-06-04T08:33:24.131" v="797" actId="400"/>
          <ac:spMkLst>
            <pc:docMk/>
            <pc:sldMk cId="1617883656" sldId="331"/>
            <ac:spMk id="10" creationId="{55DEB923-449A-6353-47C4-DF6E39CFEAA7}"/>
          </ac:spMkLst>
        </pc:spChg>
      </pc:sldChg>
      <pc:sldChg chg="del">
        <pc:chgData name="Antonello Paoletti" userId="9a2db7de-bd99-46a9-a0c9-1317678b3d56" providerId="ADAL" clId="{AB3E1A55-5F41-5144-8E17-E6187A9450B6}" dt="2024-06-01T11:27:55.905" v="320" actId="2696"/>
        <pc:sldMkLst>
          <pc:docMk/>
          <pc:sldMk cId="1975213247" sldId="335"/>
        </pc:sldMkLst>
      </pc:sldChg>
      <pc:sldChg chg="modSp mod">
        <pc:chgData name="Antonello Paoletti" userId="9a2db7de-bd99-46a9-a0c9-1317678b3d56" providerId="ADAL" clId="{AB3E1A55-5F41-5144-8E17-E6187A9450B6}" dt="2024-06-01T11:21:27.180" v="9" actId="20577"/>
        <pc:sldMkLst>
          <pc:docMk/>
          <pc:sldMk cId="791625229" sldId="352"/>
        </pc:sldMkLst>
        <pc:spChg chg="mod">
          <ac:chgData name="Antonello Paoletti" userId="9a2db7de-bd99-46a9-a0c9-1317678b3d56" providerId="ADAL" clId="{AB3E1A55-5F41-5144-8E17-E6187A9450B6}" dt="2024-06-01T11:21:27.180" v="9" actId="20577"/>
          <ac:spMkLst>
            <pc:docMk/>
            <pc:sldMk cId="791625229" sldId="352"/>
            <ac:spMk id="28" creationId="{4E295478-4053-40B7-0C64-FCF1B482D99A}"/>
          </ac:spMkLst>
        </pc:spChg>
      </pc:sldChg>
      <pc:sldChg chg="del">
        <pc:chgData name="Antonello Paoletti" userId="9a2db7de-bd99-46a9-a0c9-1317678b3d56" providerId="ADAL" clId="{AB3E1A55-5F41-5144-8E17-E6187A9450B6}" dt="2024-06-01T11:27:49.877" v="319" actId="2696"/>
        <pc:sldMkLst>
          <pc:docMk/>
          <pc:sldMk cId="522462041" sldId="354"/>
        </pc:sldMkLst>
      </pc:sldChg>
      <pc:sldChg chg="del">
        <pc:chgData name="Antonello Paoletti" userId="9a2db7de-bd99-46a9-a0c9-1317678b3d56" providerId="ADAL" clId="{AB3E1A55-5F41-5144-8E17-E6187A9450B6}" dt="2024-06-01T11:27:36.704" v="317" actId="2696"/>
        <pc:sldMkLst>
          <pc:docMk/>
          <pc:sldMk cId="2073045165" sldId="355"/>
        </pc:sldMkLst>
      </pc:sldChg>
      <pc:sldChg chg="del">
        <pc:chgData name="Antonello Paoletti" userId="9a2db7de-bd99-46a9-a0c9-1317678b3d56" providerId="ADAL" clId="{AB3E1A55-5F41-5144-8E17-E6187A9450B6}" dt="2024-06-01T11:27:40.251" v="318" actId="2696"/>
        <pc:sldMkLst>
          <pc:docMk/>
          <pc:sldMk cId="2714794473" sldId="356"/>
        </pc:sldMkLst>
      </pc:sldChg>
      <pc:sldChg chg="del">
        <pc:chgData name="Antonello Paoletti" userId="9a2db7de-bd99-46a9-a0c9-1317678b3d56" providerId="ADAL" clId="{AB3E1A55-5F41-5144-8E17-E6187A9450B6}" dt="2024-06-01T11:28:00.270" v="321" actId="2696"/>
        <pc:sldMkLst>
          <pc:docMk/>
          <pc:sldMk cId="1143396430" sldId="357"/>
        </pc:sldMkLst>
      </pc:sldChg>
      <pc:sldChg chg="del">
        <pc:chgData name="Antonello Paoletti" userId="9a2db7de-bd99-46a9-a0c9-1317678b3d56" providerId="ADAL" clId="{AB3E1A55-5F41-5144-8E17-E6187A9450B6}" dt="2024-06-01T11:33:29.050" v="431" actId="2696"/>
        <pc:sldMkLst>
          <pc:docMk/>
          <pc:sldMk cId="3494109122" sldId="358"/>
        </pc:sldMkLst>
      </pc:sldChg>
      <pc:sldChg chg="modSp del mod">
        <pc:chgData name="Antonello Paoletti" userId="9a2db7de-bd99-46a9-a0c9-1317678b3d56" providerId="ADAL" clId="{AB3E1A55-5F41-5144-8E17-E6187A9450B6}" dt="2024-06-01T11:32:54.625" v="428" actId="2696"/>
        <pc:sldMkLst>
          <pc:docMk/>
          <pc:sldMk cId="1818865174" sldId="360"/>
        </pc:sldMkLst>
        <pc:spChg chg="mod">
          <ac:chgData name="Antonello Paoletti" userId="9a2db7de-bd99-46a9-a0c9-1317678b3d56" providerId="ADAL" clId="{AB3E1A55-5F41-5144-8E17-E6187A9450B6}" dt="2024-06-01T11:32:35.934" v="427" actId="20577"/>
          <ac:spMkLst>
            <pc:docMk/>
            <pc:sldMk cId="1818865174" sldId="360"/>
            <ac:spMk id="2" creationId="{6FB866C1-B05C-43D5-A65C-20757AD2BD00}"/>
          </ac:spMkLst>
        </pc:spChg>
      </pc:sldChg>
      <pc:sldChg chg="delSp add mod setBg delDesignElem modShow">
        <pc:chgData name="Antonello Paoletti" userId="9a2db7de-bd99-46a9-a0c9-1317678b3d56" providerId="ADAL" clId="{AB3E1A55-5F41-5144-8E17-E6187A9450B6}" dt="2024-06-01T11:36:28.061" v="479" actId="729"/>
        <pc:sldMkLst>
          <pc:docMk/>
          <pc:sldMk cId="1874112458" sldId="374"/>
        </pc:sldMkLst>
        <pc:spChg chg="del">
          <ac:chgData name="Antonello Paoletti" userId="9a2db7de-bd99-46a9-a0c9-1317678b3d56" providerId="ADAL" clId="{AB3E1A55-5F41-5144-8E17-E6187A9450B6}" dt="2024-06-01T11:34:32.760" v="437"/>
          <ac:spMkLst>
            <pc:docMk/>
            <pc:sldMk cId="1874112458" sldId="374"/>
            <ac:spMk id="9" creationId="{47942995-B07F-4636-9A06-C6A104B260A8}"/>
          </ac:spMkLst>
        </pc:spChg>
        <pc:spChg chg="del">
          <ac:chgData name="Antonello Paoletti" userId="9a2db7de-bd99-46a9-a0c9-1317678b3d56" providerId="ADAL" clId="{AB3E1A55-5F41-5144-8E17-E6187A9450B6}" dt="2024-06-01T11:34:32.760" v="437"/>
          <ac:spMkLst>
            <pc:docMk/>
            <pc:sldMk cId="1874112458" sldId="374"/>
            <ac:spMk id="16" creationId="{B81933D1-5615-42C7-9C0B-4EB7105CCE2D}"/>
          </ac:spMkLst>
        </pc:spChg>
        <pc:spChg chg="del">
          <ac:chgData name="Antonello Paoletti" userId="9a2db7de-bd99-46a9-a0c9-1317678b3d56" providerId="ADAL" clId="{AB3E1A55-5F41-5144-8E17-E6187A9450B6}" dt="2024-06-01T11:34:32.760" v="437"/>
          <ac:spMkLst>
            <pc:docMk/>
            <pc:sldMk cId="1874112458" sldId="374"/>
            <ac:spMk id="18" creationId="{19C9EAEA-39D0-4B0E-A0EB-51E7B26740B1}"/>
          </ac:spMkLst>
        </pc:spChg>
        <pc:grpChg chg="del">
          <ac:chgData name="Antonello Paoletti" userId="9a2db7de-bd99-46a9-a0c9-1317678b3d56" providerId="ADAL" clId="{AB3E1A55-5F41-5144-8E17-E6187A9450B6}" dt="2024-06-01T11:34:32.760" v="437"/>
          <ac:grpSpMkLst>
            <pc:docMk/>
            <pc:sldMk cId="1874112458" sldId="374"/>
            <ac:grpSpMk id="11" creationId="{032D8612-31EB-44CF-A1D0-14FD4C705424}"/>
          </ac:grpSpMkLst>
        </pc:grpChg>
      </pc:sldChg>
      <pc:sldChg chg="addSp delSp modSp add mod setBg">
        <pc:chgData name="Antonello Paoletti" userId="9a2db7de-bd99-46a9-a0c9-1317678b3d56" providerId="ADAL" clId="{AB3E1A55-5F41-5144-8E17-E6187A9450B6}" dt="2024-06-01T11:37:19.217" v="485" actId="26606"/>
        <pc:sldMkLst>
          <pc:docMk/>
          <pc:sldMk cId="408262464" sldId="375"/>
        </pc:sldMkLst>
        <pc:spChg chg="mod">
          <ac:chgData name="Antonello Paoletti" userId="9a2db7de-bd99-46a9-a0c9-1317678b3d56" providerId="ADAL" clId="{AB3E1A55-5F41-5144-8E17-E6187A9450B6}" dt="2024-06-01T11:37:19.217" v="485" actId="26606"/>
          <ac:spMkLst>
            <pc:docMk/>
            <pc:sldMk cId="408262464" sldId="375"/>
            <ac:spMk id="2" creationId="{F1C9C16E-DF1E-C04D-88BD-EB7A3188C0F0}"/>
          </ac:spMkLst>
        </pc:spChg>
        <pc:spChg chg="del">
          <ac:chgData name="Antonello Paoletti" userId="9a2db7de-bd99-46a9-a0c9-1317678b3d56" providerId="ADAL" clId="{AB3E1A55-5F41-5144-8E17-E6187A9450B6}" dt="2024-06-01T11:37:19.217" v="485" actId="26606"/>
          <ac:spMkLst>
            <pc:docMk/>
            <pc:sldMk cId="408262464" sldId="375"/>
            <ac:spMk id="3" creationId="{C23C18D7-60E7-DF9E-BA54-0453ED6C0AF3}"/>
          </ac:spMkLst>
        </pc:spChg>
        <pc:spChg chg="add">
          <ac:chgData name="Antonello Paoletti" userId="9a2db7de-bd99-46a9-a0c9-1317678b3d56" providerId="ADAL" clId="{AB3E1A55-5F41-5144-8E17-E6187A9450B6}" dt="2024-06-01T11:37:19.217" v="485" actId="26606"/>
          <ac:spMkLst>
            <pc:docMk/>
            <pc:sldMk cId="408262464" sldId="375"/>
            <ac:spMk id="9" creationId="{BACC6370-2D7E-4714-9D71-7542949D7D5D}"/>
          </ac:spMkLst>
        </pc:spChg>
        <pc:spChg chg="add">
          <ac:chgData name="Antonello Paoletti" userId="9a2db7de-bd99-46a9-a0c9-1317678b3d56" providerId="ADAL" clId="{AB3E1A55-5F41-5144-8E17-E6187A9450B6}" dt="2024-06-01T11:37:19.217" v="485" actId="26606"/>
          <ac:spMkLst>
            <pc:docMk/>
            <pc:sldMk cId="408262464" sldId="375"/>
            <ac:spMk id="11" creationId="{F68B3F68-107C-434F-AA38-110D5EA91B85}"/>
          </ac:spMkLst>
        </pc:spChg>
        <pc:spChg chg="add">
          <ac:chgData name="Antonello Paoletti" userId="9a2db7de-bd99-46a9-a0c9-1317678b3d56" providerId="ADAL" clId="{AB3E1A55-5F41-5144-8E17-E6187A9450B6}" dt="2024-06-01T11:37:19.217" v="485" actId="26606"/>
          <ac:spMkLst>
            <pc:docMk/>
            <pc:sldMk cId="408262464" sldId="375"/>
            <ac:spMk id="13" creationId="{AAD0DBB9-1A4B-4391-81D4-CB19F9AB918A}"/>
          </ac:spMkLst>
        </pc:spChg>
        <pc:spChg chg="add">
          <ac:chgData name="Antonello Paoletti" userId="9a2db7de-bd99-46a9-a0c9-1317678b3d56" providerId="ADAL" clId="{AB3E1A55-5F41-5144-8E17-E6187A9450B6}" dt="2024-06-01T11:37:19.217" v="485" actId="26606"/>
          <ac:spMkLst>
            <pc:docMk/>
            <pc:sldMk cId="408262464" sldId="375"/>
            <ac:spMk id="15" creationId="{063BBA22-50EA-4C4D-BE05-F1CE4E63AA56}"/>
          </ac:spMkLst>
        </pc:spChg>
        <pc:graphicFrameChg chg="add">
          <ac:chgData name="Antonello Paoletti" userId="9a2db7de-bd99-46a9-a0c9-1317678b3d56" providerId="ADAL" clId="{AB3E1A55-5F41-5144-8E17-E6187A9450B6}" dt="2024-06-01T11:37:19.217" v="485" actId="26606"/>
          <ac:graphicFrameMkLst>
            <pc:docMk/>
            <pc:sldMk cId="408262464" sldId="375"/>
            <ac:graphicFrameMk id="5" creationId="{873E6D0F-5231-96A5-B87A-C89E3675CDBA}"/>
          </ac:graphicFrameMkLst>
        </pc:graphicFrameChg>
      </pc:sldChg>
      <pc:sldChg chg="modSp mod">
        <pc:chgData name="Antonello Paoletti" userId="9a2db7de-bd99-46a9-a0c9-1317678b3d56" providerId="ADAL" clId="{AB3E1A55-5F41-5144-8E17-E6187A9450B6}" dt="2024-06-03T10:25:35.921" v="560" actId="113"/>
        <pc:sldMkLst>
          <pc:docMk/>
          <pc:sldMk cId="191447594" sldId="376"/>
        </pc:sldMkLst>
        <pc:spChg chg="mod">
          <ac:chgData name="Antonello Paoletti" userId="9a2db7de-bd99-46a9-a0c9-1317678b3d56" providerId="ADAL" clId="{AB3E1A55-5F41-5144-8E17-E6187A9450B6}" dt="2024-06-03T10:25:35.921" v="560" actId="113"/>
          <ac:spMkLst>
            <pc:docMk/>
            <pc:sldMk cId="191447594" sldId="376"/>
            <ac:spMk id="9" creationId="{0154AC92-DC80-4A3D-2F32-64AF5856EB96}"/>
          </ac:spMkLst>
        </pc:spChg>
      </pc:sldChg>
      <pc:sldChg chg="add del">
        <pc:chgData name="Antonello Paoletti" userId="9a2db7de-bd99-46a9-a0c9-1317678b3d56" providerId="ADAL" clId="{AB3E1A55-5F41-5144-8E17-E6187A9450B6}" dt="2024-06-01T11:36:31.888" v="481"/>
        <pc:sldMkLst>
          <pc:docMk/>
          <pc:sldMk cId="2928117664" sldId="376"/>
        </pc:sldMkLst>
      </pc:sldChg>
    </pc:docChg>
  </pc:docChgLst>
  <pc:docChgLst>
    <pc:chgData name="Rosario Pompeo" userId="S::rpompeo@infn.it::b7dbaa26-4d33-4eb6-94fe-710cc4e47541" providerId="AD" clId="Web-{1A479F65-C852-4801-AC27-8E00AB5E73AB}"/>
    <pc:docChg chg="modSld">
      <pc:chgData name="Rosario Pompeo" userId="S::rpompeo@infn.it::b7dbaa26-4d33-4eb6-94fe-710cc4e47541" providerId="AD" clId="Web-{1A479F65-C852-4801-AC27-8E00AB5E73AB}" dt="2023-12-01T17:57:44.005" v="306" actId="20577"/>
      <pc:docMkLst>
        <pc:docMk/>
      </pc:docMkLst>
      <pc:sldChg chg="modSp">
        <pc:chgData name="Rosario Pompeo" userId="S::rpompeo@infn.it::b7dbaa26-4d33-4eb6-94fe-710cc4e47541" providerId="AD" clId="Web-{1A479F65-C852-4801-AC27-8E00AB5E73AB}" dt="2023-12-01T17:51:24.287" v="46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1A479F65-C852-4801-AC27-8E00AB5E73AB}" dt="2023-12-01T17:48:46.749" v="25" actId="1076"/>
          <ac:spMkLst>
            <pc:docMk/>
            <pc:sldMk cId="1906614185" sldId="319"/>
            <ac:spMk id="27" creationId="{5761F247-CCD8-4E5D-9D87-398CD36900CC}"/>
          </ac:spMkLst>
        </pc:spChg>
        <pc:spChg chg="mod">
          <ac:chgData name="Rosario Pompeo" userId="S::rpompeo@infn.it::b7dbaa26-4d33-4eb6-94fe-710cc4e47541" providerId="AD" clId="Web-{1A479F65-C852-4801-AC27-8E00AB5E73AB}" dt="2023-12-01T17:51:24.287" v="46" actId="20577"/>
          <ac:spMkLst>
            <pc:docMk/>
            <pc:sldMk cId="1906614185" sldId="319"/>
            <ac:spMk id="32" creationId="{05BA07EA-EB64-573C-68F9-834D4390BF87}"/>
          </ac:spMkLst>
        </pc:spChg>
        <pc:spChg chg="mod">
          <ac:chgData name="Rosario Pompeo" userId="S::rpompeo@infn.it::b7dbaa26-4d33-4eb6-94fe-710cc4e47541" providerId="AD" clId="Web-{1A479F65-C852-4801-AC27-8E00AB5E73AB}" dt="2023-12-01T17:49:46.955" v="31" actId="1076"/>
          <ac:spMkLst>
            <pc:docMk/>
            <pc:sldMk cId="1906614185" sldId="319"/>
            <ac:spMk id="33" creationId="{AC64B290-3D33-A0CD-183E-4524AF9098E8}"/>
          </ac:spMkLst>
        </pc:spChg>
        <pc:spChg chg="mod">
          <ac:chgData name="Rosario Pompeo" userId="S::rpompeo@infn.it::b7dbaa26-4d33-4eb6-94fe-710cc4e47541" providerId="AD" clId="Web-{1A479F65-C852-4801-AC27-8E00AB5E73AB}" dt="2023-12-01T17:50:20.269" v="40" actId="1076"/>
          <ac:spMkLst>
            <pc:docMk/>
            <pc:sldMk cId="1906614185" sldId="319"/>
            <ac:spMk id="54" creationId="{CBAB2377-2E6E-45B0-F68F-52BB7E2528B2}"/>
          </ac:spMkLst>
        </pc:spChg>
        <pc:spChg chg="mod">
          <ac:chgData name="Rosario Pompeo" userId="S::rpompeo@infn.it::b7dbaa26-4d33-4eb6-94fe-710cc4e47541" providerId="AD" clId="Web-{1A479F65-C852-4801-AC27-8E00AB5E73AB}" dt="2023-12-01T17:50:04.784" v="37" actId="1076"/>
          <ac:spMkLst>
            <pc:docMk/>
            <pc:sldMk cId="1906614185" sldId="319"/>
            <ac:spMk id="58" creationId="{6422B05D-4253-8B45-D3D3-426384CEA5EF}"/>
          </ac:spMkLst>
        </pc:spChg>
        <pc:spChg chg="mod">
          <ac:chgData name="Rosario Pompeo" userId="S::rpompeo@infn.it::b7dbaa26-4d33-4eb6-94fe-710cc4e47541" providerId="AD" clId="Web-{1A479F65-C852-4801-AC27-8E00AB5E73AB}" dt="2023-12-01T17:48:46.781" v="26" actId="1076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Rosario Pompeo" userId="S::rpompeo@infn.it::b7dbaa26-4d33-4eb6-94fe-710cc4e47541" providerId="AD" clId="Web-{1A479F65-C852-4801-AC27-8E00AB5E73AB}" dt="2023-12-01T17:49:46.939" v="30" actId="1076"/>
          <ac:spMkLst>
            <pc:docMk/>
            <pc:sldMk cId="1906614185" sldId="319"/>
            <ac:spMk id="71" creationId="{D3E1F6E1-092E-544F-05F2-29A122FB56B4}"/>
          </ac:spMkLst>
        </pc:spChg>
        <pc:grpChg chg="mod">
          <ac:chgData name="Rosario Pompeo" userId="S::rpompeo@infn.it::b7dbaa26-4d33-4eb6-94fe-710cc4e47541" providerId="AD" clId="Web-{1A479F65-C852-4801-AC27-8E00AB5E73AB}" dt="2023-12-01T17:48:46.734" v="24" actId="1076"/>
          <ac:grpSpMkLst>
            <pc:docMk/>
            <pc:sldMk cId="1906614185" sldId="319"/>
            <ac:grpSpMk id="2" creationId="{3B8554B5-1DEE-44EA-A3B3-11D6B7B2232B}"/>
          </ac:grpSpMkLst>
        </pc:grpChg>
        <pc:grpChg chg="mod">
          <ac:chgData name="Rosario Pompeo" userId="S::rpompeo@infn.it::b7dbaa26-4d33-4eb6-94fe-710cc4e47541" providerId="AD" clId="Web-{1A479F65-C852-4801-AC27-8E00AB5E73AB}" dt="2023-12-01T17:49:46.986" v="32" actId="1076"/>
          <ac:grpSpMkLst>
            <pc:docMk/>
            <pc:sldMk cId="1906614185" sldId="319"/>
            <ac:grpSpMk id="4" creationId="{0E644A69-5F07-4E7D-04D2-B04F6E8549BC}"/>
          </ac:grpSpMkLst>
        </pc:grpChg>
        <pc:grpChg chg="mod">
          <ac:chgData name="Rosario Pompeo" userId="S::rpompeo@infn.it::b7dbaa26-4d33-4eb6-94fe-710cc4e47541" providerId="AD" clId="Web-{1A479F65-C852-4801-AC27-8E00AB5E73AB}" dt="2023-12-01T17:49:46.908" v="29" actId="1076"/>
          <ac:grpSpMkLst>
            <pc:docMk/>
            <pc:sldMk cId="1906614185" sldId="319"/>
            <ac:grpSpMk id="8" creationId="{5421F280-8810-4285-8A38-D2EE375B9892}"/>
          </ac:grpSpMkLst>
        </pc:grpChg>
        <pc:grpChg chg="mod">
          <ac:chgData name="Rosario Pompeo" userId="S::rpompeo@infn.it::b7dbaa26-4d33-4eb6-94fe-710cc4e47541" providerId="AD" clId="Web-{1A479F65-C852-4801-AC27-8E00AB5E73AB}" dt="2023-12-01T17:48:46.796" v="27" actId="1076"/>
          <ac:grpSpMkLst>
            <pc:docMk/>
            <pc:sldMk cId="1906614185" sldId="319"/>
            <ac:grpSpMk id="9" creationId="{CDAFC579-B2B0-78BC-7F5F-4076ABC17CA9}"/>
          </ac:grpSpMkLst>
        </pc:grpChg>
        <pc:grpChg chg="mod">
          <ac:chgData name="Rosario Pompeo" userId="S::rpompeo@infn.it::b7dbaa26-4d33-4eb6-94fe-710cc4e47541" providerId="AD" clId="Web-{1A479F65-C852-4801-AC27-8E00AB5E73AB}" dt="2023-12-01T17:50:20.222" v="38" actId="1076"/>
          <ac:grpSpMkLst>
            <pc:docMk/>
            <pc:sldMk cId="1906614185" sldId="319"/>
            <ac:grpSpMk id="44" creationId="{444767AD-DA2A-F18F-40DB-B7A457AB8CDF}"/>
          </ac:grpSpMkLst>
        </pc:grpChg>
        <pc:grpChg chg="mod">
          <ac:chgData name="Rosario Pompeo" userId="S::rpompeo@infn.it::b7dbaa26-4d33-4eb6-94fe-710cc4e47541" providerId="AD" clId="Web-{1A479F65-C852-4801-AC27-8E00AB5E73AB}" dt="2023-12-01T17:50:20.253" v="39" actId="1076"/>
          <ac:grpSpMkLst>
            <pc:docMk/>
            <pc:sldMk cId="1906614185" sldId="319"/>
            <ac:grpSpMk id="50" creationId="{D48CA044-1A45-E24F-4EEE-E190194CDF5D}"/>
          </ac:grpSpMkLst>
        </pc:grpChg>
        <pc:cxnChg chg="mod">
          <ac:chgData name="Rosario Pompeo" userId="S::rpompeo@infn.it::b7dbaa26-4d33-4eb6-94fe-710cc4e47541" providerId="AD" clId="Web-{1A479F65-C852-4801-AC27-8E00AB5E73AB}" dt="2023-12-01T17:48:46.828" v="28" actId="1076"/>
          <ac:cxnSpMkLst>
            <pc:docMk/>
            <pc:sldMk cId="1906614185" sldId="319"/>
            <ac:cxnSpMk id="28" creationId="{B7F9B2FA-F799-B788-E4EF-D5E766196FD1}"/>
          </ac:cxnSpMkLst>
        </pc:cxnChg>
        <pc:cxnChg chg="mod">
          <ac:chgData name="Rosario Pompeo" userId="S::rpompeo@infn.it::b7dbaa26-4d33-4eb6-94fe-710cc4e47541" providerId="AD" clId="Web-{1A479F65-C852-4801-AC27-8E00AB5E73AB}" dt="2023-12-01T17:49:53.580" v="33" actId="1076"/>
          <ac:cxnSpMkLst>
            <pc:docMk/>
            <pc:sldMk cId="1906614185" sldId="319"/>
            <ac:cxnSpMk id="56" creationId="{A0A09AB1-3897-D606-39DB-67148094B808}"/>
          </ac:cxnSpMkLst>
        </pc:cxnChg>
      </pc:sldChg>
      <pc:sldChg chg="modSp">
        <pc:chgData name="Rosario Pompeo" userId="S::rpompeo@infn.it::b7dbaa26-4d33-4eb6-94fe-710cc4e47541" providerId="AD" clId="Web-{1A479F65-C852-4801-AC27-8E00AB5E73AB}" dt="2023-12-01T17:57:44.005" v="306" actId="20577"/>
        <pc:sldMkLst>
          <pc:docMk/>
          <pc:sldMk cId="623866353" sldId="341"/>
        </pc:sldMkLst>
        <pc:spChg chg="mod">
          <ac:chgData name="Rosario Pompeo" userId="S::rpompeo@infn.it::b7dbaa26-4d33-4eb6-94fe-710cc4e47541" providerId="AD" clId="Web-{1A479F65-C852-4801-AC27-8E00AB5E73AB}" dt="2023-12-01T17:55:16.468" v="186" actId="20577"/>
          <ac:spMkLst>
            <pc:docMk/>
            <pc:sldMk cId="623866353" sldId="341"/>
            <ac:spMk id="4" creationId="{68A5E796-7EEB-AE51-ECAD-E71E4627ADE3}"/>
          </ac:spMkLst>
        </pc:spChg>
        <pc:spChg chg="mod">
          <ac:chgData name="Rosario Pompeo" userId="S::rpompeo@infn.it::b7dbaa26-4d33-4eb6-94fe-710cc4e47541" providerId="AD" clId="Web-{1A479F65-C852-4801-AC27-8E00AB5E73AB}" dt="2023-12-01T17:56:08.330" v="234" actId="20577"/>
          <ac:spMkLst>
            <pc:docMk/>
            <pc:sldMk cId="623866353" sldId="341"/>
            <ac:spMk id="7" creationId="{1441D7D5-ED0B-8348-D04B-40B01B8E9CB1}"/>
          </ac:spMkLst>
        </pc:spChg>
        <pc:spChg chg="mod">
          <ac:chgData name="Rosario Pompeo" userId="S::rpompeo@infn.it::b7dbaa26-4d33-4eb6-94fe-710cc4e47541" providerId="AD" clId="Web-{1A479F65-C852-4801-AC27-8E00AB5E73AB}" dt="2023-12-01T17:55:30.609" v="205" actId="20577"/>
          <ac:spMkLst>
            <pc:docMk/>
            <pc:sldMk cId="623866353" sldId="341"/>
            <ac:spMk id="8" creationId="{13DFCD44-B7B9-DF97-A0E5-9FAD72A97F7A}"/>
          </ac:spMkLst>
        </pc:spChg>
        <pc:spChg chg="mod">
          <ac:chgData name="Rosario Pompeo" userId="S::rpompeo@infn.it::b7dbaa26-4d33-4eb6-94fe-710cc4e47541" providerId="AD" clId="Web-{1A479F65-C852-4801-AC27-8E00AB5E73AB}" dt="2023-12-01T17:57:44.005" v="306" actId="20577"/>
          <ac:spMkLst>
            <pc:docMk/>
            <pc:sldMk cId="623866353" sldId="341"/>
            <ac:spMk id="10" creationId="{55DEB923-449A-6353-47C4-DF6E39CFEAA7}"/>
          </ac:spMkLst>
        </pc:spChg>
        <pc:spChg chg="mod">
          <ac:chgData name="Rosario Pompeo" userId="S::rpompeo@infn.it::b7dbaa26-4d33-4eb6-94fe-710cc4e47541" providerId="AD" clId="Web-{1A479F65-C852-4801-AC27-8E00AB5E73AB}" dt="2023-12-01T17:56:10.470" v="238" actId="20577"/>
          <ac:spMkLst>
            <pc:docMk/>
            <pc:sldMk cId="623866353" sldId="341"/>
            <ac:spMk id="11" creationId="{FBCCE661-94E3-F8D0-BE78-317AA095B81D}"/>
          </ac:spMkLst>
        </pc:spChg>
      </pc:sldChg>
    </pc:docChg>
  </pc:docChgLst>
  <pc:docChgLst>
    <pc:chgData name="Rosario Pompeo" userId="S::rpompeo@infn.it::b7dbaa26-4d33-4eb6-94fe-710cc4e47541" providerId="AD" clId="Web-{5103F119-5852-4291-B323-33F1BE7F3F7D}"/>
    <pc:docChg chg="modSld">
      <pc:chgData name="Rosario Pompeo" userId="S::rpompeo@infn.it::b7dbaa26-4d33-4eb6-94fe-710cc4e47541" providerId="AD" clId="Web-{5103F119-5852-4291-B323-33F1BE7F3F7D}" dt="2023-12-01T13:53:04.175" v="221" actId="20577"/>
      <pc:docMkLst>
        <pc:docMk/>
      </pc:docMkLst>
      <pc:sldChg chg="modSp">
        <pc:chgData name="Rosario Pompeo" userId="S::rpompeo@infn.it::b7dbaa26-4d33-4eb6-94fe-710cc4e47541" providerId="AD" clId="Web-{5103F119-5852-4291-B323-33F1BE7F3F7D}" dt="2023-12-01T13:53:04.175" v="221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5103F119-5852-4291-B323-33F1BE7F3F7D}" dt="2023-12-01T13:48:11.915" v="21" actId="20577"/>
          <ac:spMkLst>
            <pc:docMk/>
            <pc:sldMk cId="1906614185" sldId="319"/>
            <ac:spMk id="10" creationId="{83073FF9-C749-4E45-9A89-E4B1A2F60903}"/>
          </ac:spMkLst>
        </pc:spChg>
        <pc:spChg chg="mod">
          <ac:chgData name="Rosario Pompeo" userId="S::rpompeo@infn.it::b7dbaa26-4d33-4eb6-94fe-710cc4e47541" providerId="AD" clId="Web-{5103F119-5852-4291-B323-33F1BE7F3F7D}" dt="2023-12-01T13:50:15.185" v="98" actId="20577"/>
          <ac:spMkLst>
            <pc:docMk/>
            <pc:sldMk cId="1906614185" sldId="319"/>
            <ac:spMk id="19" creationId="{7ADD24B0-3F1D-ABB1-2E4C-0DD39B3FB5B8}"/>
          </ac:spMkLst>
        </pc:spChg>
        <pc:spChg chg="mod">
          <ac:chgData name="Rosario Pompeo" userId="S::rpompeo@infn.it::b7dbaa26-4d33-4eb6-94fe-710cc4e47541" providerId="AD" clId="Web-{5103F119-5852-4291-B323-33F1BE7F3F7D}" dt="2023-12-01T13:48:05.618" v="19" actId="20577"/>
          <ac:spMkLst>
            <pc:docMk/>
            <pc:sldMk cId="1906614185" sldId="319"/>
            <ac:spMk id="22" creationId="{5B80FB27-962D-4568-89AC-A01B4D962CB3}"/>
          </ac:spMkLst>
        </pc:spChg>
        <pc:spChg chg="mod">
          <ac:chgData name="Rosario Pompeo" userId="S::rpompeo@infn.it::b7dbaa26-4d33-4eb6-94fe-710cc4e47541" providerId="AD" clId="Web-{5103F119-5852-4291-B323-33F1BE7F3F7D}" dt="2023-12-01T13:53:04.175" v="221" actId="20577"/>
          <ac:spMkLst>
            <pc:docMk/>
            <pc:sldMk cId="1906614185" sldId="319"/>
            <ac:spMk id="33" creationId="{AC64B290-3D33-A0CD-183E-4524AF9098E8}"/>
          </ac:spMkLst>
        </pc:spChg>
        <pc:spChg chg="mod">
          <ac:chgData name="Rosario Pompeo" userId="S::rpompeo@infn.it::b7dbaa26-4d33-4eb6-94fe-710cc4e47541" providerId="AD" clId="Web-{5103F119-5852-4291-B323-33F1BE7F3F7D}" dt="2023-12-01T13:49:15.620" v="41" actId="20577"/>
          <ac:spMkLst>
            <pc:docMk/>
            <pc:sldMk cId="1906614185" sldId="319"/>
            <ac:spMk id="39" creationId="{5158C007-5AA0-4399-A07D-39E74F2FD600}"/>
          </ac:spMkLst>
        </pc:spChg>
        <pc:spChg chg="mod">
          <ac:chgData name="Rosario Pompeo" userId="S::rpompeo@infn.it::b7dbaa26-4d33-4eb6-94fe-710cc4e47541" providerId="AD" clId="Web-{5103F119-5852-4291-B323-33F1BE7F3F7D}" dt="2023-12-01T13:52:34.783" v="188" actId="20577"/>
          <ac:spMkLst>
            <pc:docMk/>
            <pc:sldMk cId="1906614185" sldId="319"/>
            <ac:spMk id="43" creationId="{57DB1B79-AD64-E27D-57E6-6D67DC84FCBE}"/>
          </ac:spMkLst>
        </pc:spChg>
        <pc:spChg chg="mod">
          <ac:chgData name="Rosario Pompeo" userId="S::rpompeo@infn.it::b7dbaa26-4d33-4eb6-94fe-710cc4e47541" providerId="AD" clId="Web-{5103F119-5852-4291-B323-33F1BE7F3F7D}" dt="2023-12-01T13:48:30.650" v="27" actId="20577"/>
          <ac:spMkLst>
            <pc:docMk/>
            <pc:sldMk cId="1906614185" sldId="319"/>
            <ac:spMk id="45" creationId="{69857BEC-BC31-EE54-DBF3-C5CF60641568}"/>
          </ac:spMkLst>
        </pc:spChg>
        <pc:spChg chg="mod">
          <ac:chgData name="Rosario Pompeo" userId="S::rpompeo@infn.it::b7dbaa26-4d33-4eb6-94fe-710cc4e47541" providerId="AD" clId="Web-{5103F119-5852-4291-B323-33F1BE7F3F7D}" dt="2023-12-01T13:50:58.936" v="152" actId="20577"/>
          <ac:spMkLst>
            <pc:docMk/>
            <pc:sldMk cId="1906614185" sldId="319"/>
            <ac:spMk id="68" creationId="{A792E831-E506-463B-B0DD-02FD07B5CA53}"/>
          </ac:spMkLst>
        </pc:spChg>
        <pc:spChg chg="mod">
          <ac:chgData name="Rosario Pompeo" userId="S::rpompeo@infn.it::b7dbaa26-4d33-4eb6-94fe-710cc4e47541" providerId="AD" clId="Web-{5103F119-5852-4291-B323-33F1BE7F3F7D}" dt="2023-12-01T13:47:46.773" v="15" actId="20577"/>
          <ac:spMkLst>
            <pc:docMk/>
            <pc:sldMk cId="1906614185" sldId="319"/>
            <ac:spMk id="77" creationId="{C67F44E3-189E-A5A7-D0E8-47593B336678}"/>
          </ac:spMkLst>
        </pc:spChg>
      </pc:sldChg>
    </pc:docChg>
  </pc:docChgLst>
  <pc:docChgLst>
    <pc:chgData name="Rosario Pompeo" userId="S::rpompeo@infn.it::b7dbaa26-4d33-4eb6-94fe-710cc4e47541" providerId="AD" clId="Web-{CEA18859-F7E1-4399-8992-7FF6047099F6}"/>
    <pc:docChg chg="modSld">
      <pc:chgData name="Rosario Pompeo" userId="S::rpompeo@infn.it::b7dbaa26-4d33-4eb6-94fe-710cc4e47541" providerId="AD" clId="Web-{CEA18859-F7E1-4399-8992-7FF6047099F6}" dt="2023-12-01T14:18:56.235" v="383" actId="20577"/>
      <pc:docMkLst>
        <pc:docMk/>
      </pc:docMkLst>
      <pc:sldChg chg="modSp">
        <pc:chgData name="Rosario Pompeo" userId="S::rpompeo@infn.it::b7dbaa26-4d33-4eb6-94fe-710cc4e47541" providerId="AD" clId="Web-{CEA18859-F7E1-4399-8992-7FF6047099F6}" dt="2023-12-01T14:18:18.578" v="337" actId="20577"/>
        <pc:sldMkLst>
          <pc:docMk/>
          <pc:sldMk cId="1906614185" sldId="319"/>
        </pc:sldMkLst>
        <pc:spChg chg="mod">
          <ac:chgData name="Rosario Pompeo" userId="S::rpompeo@infn.it::b7dbaa26-4d33-4eb6-94fe-710cc4e47541" providerId="AD" clId="Web-{CEA18859-F7E1-4399-8992-7FF6047099F6}" dt="2023-12-01T14:18:18.578" v="337" actId="20577"/>
          <ac:spMkLst>
            <pc:docMk/>
            <pc:sldMk cId="1906614185" sldId="319"/>
            <ac:spMk id="43" creationId="{57DB1B79-AD64-E27D-57E6-6D67DC84FCBE}"/>
          </ac:spMkLst>
        </pc:spChg>
      </pc:sldChg>
      <pc:sldChg chg="modSp">
        <pc:chgData name="Rosario Pompeo" userId="S::rpompeo@infn.it::b7dbaa26-4d33-4eb6-94fe-710cc4e47541" providerId="AD" clId="Web-{CEA18859-F7E1-4399-8992-7FF6047099F6}" dt="2023-12-01T14:18:56.235" v="383" actId="20577"/>
        <pc:sldMkLst>
          <pc:docMk/>
          <pc:sldMk cId="3555625668" sldId="342"/>
        </pc:sldMkLst>
        <pc:spChg chg="mod">
          <ac:chgData name="Rosario Pompeo" userId="S::rpompeo@infn.it::b7dbaa26-4d33-4eb6-94fe-710cc4e47541" providerId="AD" clId="Web-{CEA18859-F7E1-4399-8992-7FF6047099F6}" dt="2023-12-01T14:13:53.711" v="81" actId="14100"/>
          <ac:spMkLst>
            <pc:docMk/>
            <pc:sldMk cId="3555625668" sldId="342"/>
            <ac:spMk id="2" creationId="{27795232-9730-A9F5-B1E8-E4187557678E}"/>
          </ac:spMkLst>
        </pc:spChg>
        <pc:spChg chg="mod">
          <ac:chgData name="Rosario Pompeo" userId="S::rpompeo@infn.it::b7dbaa26-4d33-4eb6-94fe-710cc4e47541" providerId="AD" clId="Web-{CEA18859-F7E1-4399-8992-7FF6047099F6}" dt="2023-12-01T14:14:51.932" v="142" actId="20577"/>
          <ac:spMkLst>
            <pc:docMk/>
            <pc:sldMk cId="3555625668" sldId="342"/>
            <ac:spMk id="3" creationId="{4543ACC5-25B1-5B9D-8099-AA89EBD5780D}"/>
          </ac:spMkLst>
        </pc:spChg>
        <pc:spChg chg="mod">
          <ac:chgData name="Rosario Pompeo" userId="S::rpompeo@infn.it::b7dbaa26-4d33-4eb6-94fe-710cc4e47541" providerId="AD" clId="Web-{CEA18859-F7E1-4399-8992-7FF6047099F6}" dt="2023-12-01T14:13:41.774" v="80" actId="20577"/>
          <ac:spMkLst>
            <pc:docMk/>
            <pc:sldMk cId="3555625668" sldId="342"/>
            <ac:spMk id="6" creationId="{18ABE8AC-AE58-4B72-3558-5682FECADA8A}"/>
          </ac:spMkLst>
        </pc:spChg>
        <pc:spChg chg="mod">
          <ac:chgData name="Rosario Pompeo" userId="S::rpompeo@infn.it::b7dbaa26-4d33-4eb6-94fe-710cc4e47541" providerId="AD" clId="Web-{CEA18859-F7E1-4399-8992-7FF6047099F6}" dt="2023-12-01T14:15:51.027" v="230" actId="1076"/>
          <ac:spMkLst>
            <pc:docMk/>
            <pc:sldMk cId="3555625668" sldId="342"/>
            <ac:spMk id="7" creationId="{20184F40-AD7C-6067-3DDA-9B53EB2C754F}"/>
          </ac:spMkLst>
        </pc:spChg>
        <pc:spChg chg="mod">
          <ac:chgData name="Rosario Pompeo" userId="S::rpompeo@infn.it::b7dbaa26-4d33-4eb6-94fe-710cc4e47541" providerId="AD" clId="Web-{CEA18859-F7E1-4399-8992-7FF6047099F6}" dt="2023-12-01T14:17:13.264" v="262" actId="14100"/>
          <ac:spMkLst>
            <pc:docMk/>
            <pc:sldMk cId="3555625668" sldId="342"/>
            <ac:spMk id="18" creationId="{ABB4D381-22DC-28C1-B232-21BDE37136DA}"/>
          </ac:spMkLst>
        </pc:spChg>
        <pc:spChg chg="mod">
          <ac:chgData name="Rosario Pompeo" userId="S::rpompeo@infn.it::b7dbaa26-4d33-4eb6-94fe-710cc4e47541" providerId="AD" clId="Web-{CEA18859-F7E1-4399-8992-7FF6047099F6}" dt="2023-12-01T14:15:56.887" v="231" actId="14100"/>
          <ac:spMkLst>
            <pc:docMk/>
            <pc:sldMk cId="3555625668" sldId="342"/>
            <ac:spMk id="20" creationId="{7C02D92A-AA03-D4D6-158E-6A73FE9A9C4D}"/>
          </ac:spMkLst>
        </pc:spChg>
        <pc:spChg chg="mod">
          <ac:chgData name="Rosario Pompeo" userId="S::rpompeo@infn.it::b7dbaa26-4d33-4eb6-94fe-710cc4e47541" providerId="AD" clId="Web-{CEA18859-F7E1-4399-8992-7FF6047099F6}" dt="2023-12-01T14:18:56.235" v="383" actId="20577"/>
          <ac:spMkLst>
            <pc:docMk/>
            <pc:sldMk cId="3555625668" sldId="342"/>
            <ac:spMk id="50" creationId="{BEBC63A0-EDAC-0836-5C52-F54390436A26}"/>
          </ac:spMkLst>
        </pc:spChg>
        <pc:spChg chg="mod">
          <ac:chgData name="Rosario Pompeo" userId="S::rpompeo@infn.it::b7dbaa26-4d33-4eb6-94fe-710cc4e47541" providerId="AD" clId="Web-{CEA18859-F7E1-4399-8992-7FF6047099F6}" dt="2023-12-01T14:17:27.811" v="271" actId="20577"/>
          <ac:spMkLst>
            <pc:docMk/>
            <pc:sldMk cId="3555625668" sldId="342"/>
            <ac:spMk id="51" creationId="{F49F0FA9-62F8-5FBE-E556-F4141AE57B55}"/>
          </ac:spMkLst>
        </pc:spChg>
        <pc:cxnChg chg="mod">
          <ac:chgData name="Rosario Pompeo" userId="S::rpompeo@infn.it::b7dbaa26-4d33-4eb6-94fe-710cc4e47541" providerId="AD" clId="Web-{CEA18859-F7E1-4399-8992-7FF6047099F6}" dt="2023-12-01T14:16:12.606" v="234" actId="1076"/>
          <ac:cxnSpMkLst>
            <pc:docMk/>
            <pc:sldMk cId="3555625668" sldId="342"/>
            <ac:cxnSpMk id="21" creationId="{A5E61F2D-B3BD-9BFB-599A-7B64DC27DFF1}"/>
          </ac:cxnSpMkLst>
        </pc:cxnChg>
        <pc:cxnChg chg="mod">
          <ac:chgData name="Rosario Pompeo" userId="S::rpompeo@infn.it::b7dbaa26-4d33-4eb6-94fe-710cc4e47541" providerId="AD" clId="Web-{CEA18859-F7E1-4399-8992-7FF6047099F6}" dt="2023-12-01T14:16:06.824" v="233" actId="1076"/>
          <ac:cxnSpMkLst>
            <pc:docMk/>
            <pc:sldMk cId="3555625668" sldId="342"/>
            <ac:cxnSpMk id="24" creationId="{25702382-89F9-DE35-FC4F-659C2F0DD384}"/>
          </ac:cxnSpMkLst>
        </pc:cxnChg>
      </pc:sldChg>
    </pc:docChg>
  </pc:docChgLst>
  <pc:docChgLst>
    <pc:chgData name="Francesco Serafini" userId="2491bc55-af7c-4fa9-b3c1-ebaeaf584a96" providerId="ADAL" clId="{15E706AB-7B7B-684D-B202-EC0B354F8216}"/>
    <pc:docChg chg="undo redo custSel addSld delSld modSld sldOrd">
      <pc:chgData name="Francesco Serafini" userId="2491bc55-af7c-4fa9-b3c1-ebaeaf584a96" providerId="ADAL" clId="{15E706AB-7B7B-684D-B202-EC0B354F8216}" dt="2022-06-05T17:41:03.492" v="4158" actId="2696"/>
      <pc:docMkLst>
        <pc:docMk/>
      </pc:docMkLst>
      <pc:sldChg chg="addSp delSp modSp mod modTransition setBg addAnim delAnim setClrOvrMap">
        <pc:chgData name="Francesco Serafini" userId="2491bc55-af7c-4fa9-b3c1-ebaeaf584a96" providerId="ADAL" clId="{15E706AB-7B7B-684D-B202-EC0B354F8216}" dt="2022-06-05T09:11:15.612" v="2552" actId="27636"/>
        <pc:sldMkLst>
          <pc:docMk/>
          <pc:sldMk cId="1942498017" sldId="256"/>
        </pc:sldMkLst>
        <pc:spChg chg="mod">
          <ac:chgData name="Francesco Serafini" userId="2491bc55-af7c-4fa9-b3c1-ebaeaf584a96" providerId="ADAL" clId="{15E706AB-7B7B-684D-B202-EC0B354F8216}" dt="2022-06-05T09:10:08.201" v="2458" actId="113"/>
          <ac:spMkLst>
            <pc:docMk/>
            <pc:sldMk cId="1942498017" sldId="256"/>
            <ac:spMk id="2" creationId="{AE66E62C-88FB-557F-C954-E1A2E9472701}"/>
          </ac:spMkLst>
        </pc:spChg>
        <pc:spChg chg="mod">
          <ac:chgData name="Francesco Serafini" userId="2491bc55-af7c-4fa9-b3c1-ebaeaf584a96" providerId="ADAL" clId="{15E706AB-7B7B-684D-B202-EC0B354F8216}" dt="2022-06-05T09:11:15.612" v="2552" actId="27636"/>
          <ac:spMkLst>
            <pc:docMk/>
            <pc:sldMk cId="1942498017" sldId="256"/>
            <ac:spMk id="3" creationId="{694EF8B4-4091-9807-770F-2401E6271ACB}"/>
          </ac:spMkLst>
        </pc:spChg>
        <pc:spChg chg="mod ord">
          <ac:chgData name="Francesco Serafini" userId="2491bc55-af7c-4fa9-b3c1-ebaeaf584a96" providerId="ADAL" clId="{15E706AB-7B7B-684D-B202-EC0B354F8216}" dt="2022-06-05T07:52:46.264" v="1078" actId="26606"/>
          <ac:spMkLst>
            <pc:docMk/>
            <pc:sldMk cId="1942498017" sldId="256"/>
            <ac:spMk id="5" creationId="{BA7BCA3E-9526-A993-366C-FCBD9238F969}"/>
          </ac:spMkLst>
        </pc:spChg>
        <pc:spChg chg="add del mod">
          <ac:chgData name="Francesco Serafini" userId="2491bc55-af7c-4fa9-b3c1-ebaeaf584a96" providerId="ADAL" clId="{15E706AB-7B7B-684D-B202-EC0B354F8216}" dt="2022-06-05T07:53:10.539" v="1084" actId="767"/>
          <ac:spMkLst>
            <pc:docMk/>
            <pc:sldMk cId="1942498017" sldId="256"/>
            <ac:spMk id="6" creationId="{22765FA3-5231-6CC8-083D-7C7F908A4341}"/>
          </ac:spMkLst>
        </pc:spChg>
        <pc:spChg chg="add del">
          <ac:chgData name="Francesco Serafini" userId="2491bc55-af7c-4fa9-b3c1-ebaeaf584a96" providerId="ADAL" clId="{15E706AB-7B7B-684D-B202-EC0B354F8216}" dt="2022-06-05T07:52:32.763" v="1070" actId="26606"/>
          <ac:spMkLst>
            <pc:docMk/>
            <pc:sldMk cId="1942498017" sldId="256"/>
            <ac:spMk id="1029" creationId="{0DE6A193-4755-479A-BC6F-A7EBCA73BE1A}"/>
          </ac:spMkLst>
        </pc:spChg>
        <pc:spChg chg="mod">
          <ac:chgData name="Francesco Serafini" userId="2491bc55-af7c-4fa9-b3c1-ebaeaf584a96" providerId="ADAL" clId="{15E706AB-7B7B-684D-B202-EC0B354F8216}" dt="2022-06-04T17:15:07.330" v="622" actId="2711"/>
          <ac:spMkLst>
            <pc:docMk/>
            <pc:sldMk cId="1942498017" sldId="256"/>
            <ac:spMk id="1030" creationId="{2E702296-C979-4148-99DB-E5913F81FC88}"/>
          </ac:spMkLst>
        </pc:spChg>
        <pc:spChg chg="mod">
          <ac:chgData name="Francesco Serafini" userId="2491bc55-af7c-4fa9-b3c1-ebaeaf584a96" providerId="ADAL" clId="{15E706AB-7B7B-684D-B202-EC0B354F8216}" dt="2022-06-04T17:15:07.330" v="622" actId="2711"/>
          <ac:spMkLst>
            <pc:docMk/>
            <pc:sldMk cId="1942498017" sldId="256"/>
            <ac:spMk id="1031" creationId="{DFB9CCDF-95BC-4776-B56C-53F4A61BEA63}"/>
          </ac:spMkLst>
        </pc:spChg>
        <pc:spChg chg="add del">
          <ac:chgData name="Francesco Serafini" userId="2491bc55-af7c-4fa9-b3c1-ebaeaf584a96" providerId="ADAL" clId="{15E706AB-7B7B-684D-B202-EC0B354F8216}" dt="2022-06-05T07:52:37.825" v="1072" actId="26606"/>
          <ac:spMkLst>
            <pc:docMk/>
            <pc:sldMk cId="1942498017" sldId="256"/>
            <ac:spMk id="1032" creationId="{0E91F5CA-B392-444C-88E3-BF5BAAEBDEB0}"/>
          </ac:spMkLst>
        </pc:spChg>
        <pc:spChg chg="add del">
          <ac:chgData name="Francesco Serafini" userId="2491bc55-af7c-4fa9-b3c1-ebaeaf584a96" providerId="ADAL" clId="{15E706AB-7B7B-684D-B202-EC0B354F8216}" dt="2022-06-05T07:52:32.763" v="1070" actId="26606"/>
          <ac:spMkLst>
            <pc:docMk/>
            <pc:sldMk cId="1942498017" sldId="256"/>
            <ac:spMk id="1033" creationId="{5A55B759-31A7-423C-9BC2-A8BC09FE98B9}"/>
          </ac:spMkLst>
        </pc:spChg>
        <pc:spChg chg="add del">
          <ac:chgData name="Francesco Serafini" userId="2491bc55-af7c-4fa9-b3c1-ebaeaf584a96" providerId="ADAL" clId="{15E706AB-7B7B-684D-B202-EC0B354F8216}" dt="2022-06-05T07:52:37.825" v="1072" actId="26606"/>
          <ac:spMkLst>
            <pc:docMk/>
            <pc:sldMk cId="1942498017" sldId="256"/>
            <ac:spMk id="1034" creationId="{DFCA2118-59A2-4310-A4B2-F2CBA821E842}"/>
          </ac:spMkLst>
        </pc:spChg>
        <pc:spChg chg="add del">
          <ac:chgData name="Francesco Serafini" userId="2491bc55-af7c-4fa9-b3c1-ebaeaf584a96" providerId="ADAL" clId="{15E706AB-7B7B-684D-B202-EC0B354F8216}" dt="2022-06-05T07:52:32.763" v="1070" actId="26606"/>
          <ac:spMkLst>
            <pc:docMk/>
            <pc:sldMk cId="1942498017" sldId="256"/>
            <ac:spMk id="1035" creationId="{F78796AF-79A0-47AC-BEFD-BFFC00F968C4}"/>
          </ac:spMkLst>
        </pc:spChg>
        <pc:spChg chg="add del">
          <ac:chgData name="Francesco Serafini" userId="2491bc55-af7c-4fa9-b3c1-ebaeaf584a96" providerId="ADAL" clId="{15E706AB-7B7B-684D-B202-EC0B354F8216}" dt="2022-06-05T07:52:42.809" v="1074" actId="26606"/>
          <ac:spMkLst>
            <pc:docMk/>
            <pc:sldMk cId="1942498017" sldId="256"/>
            <ac:spMk id="1036" creationId="{0DE6A193-4755-479A-BC6F-A7EBCA73BE1A}"/>
          </ac:spMkLst>
        </pc:spChg>
        <pc:spChg chg="add del">
          <ac:chgData name="Francesco Serafini" userId="2491bc55-af7c-4fa9-b3c1-ebaeaf584a96" providerId="ADAL" clId="{15E706AB-7B7B-684D-B202-EC0B354F8216}" dt="2022-06-05T07:52:42.809" v="1074" actId="26606"/>
          <ac:spMkLst>
            <pc:docMk/>
            <pc:sldMk cId="1942498017" sldId="256"/>
            <ac:spMk id="1037" creationId="{5A55B759-31A7-423C-9BC2-A8BC09FE98B9}"/>
          </ac:spMkLst>
        </pc:spChg>
        <pc:spChg chg="add del">
          <ac:chgData name="Francesco Serafini" userId="2491bc55-af7c-4fa9-b3c1-ebaeaf584a96" providerId="ADAL" clId="{15E706AB-7B7B-684D-B202-EC0B354F8216}" dt="2022-06-05T07:52:42.809" v="1074" actId="26606"/>
          <ac:spMkLst>
            <pc:docMk/>
            <pc:sldMk cId="1942498017" sldId="256"/>
            <ac:spMk id="1038" creationId="{F78796AF-79A0-47AC-BEFD-BFFC00F968C4}"/>
          </ac:spMkLst>
        </pc:spChg>
        <pc:spChg chg="add del">
          <ac:chgData name="Francesco Serafini" userId="2491bc55-af7c-4fa9-b3c1-ebaeaf584a96" providerId="ADAL" clId="{15E706AB-7B7B-684D-B202-EC0B354F8216}" dt="2022-06-05T07:52:46.264" v="1078" actId="26606"/>
          <ac:spMkLst>
            <pc:docMk/>
            <pc:sldMk cId="1942498017" sldId="256"/>
            <ac:spMk id="1039" creationId="{60B21A5C-062F-46C2-8389-53D40F46AA26}"/>
          </ac:spMkLst>
        </pc:spChg>
        <pc:spChg chg="add del">
          <ac:chgData name="Francesco Serafini" userId="2491bc55-af7c-4fa9-b3c1-ebaeaf584a96" providerId="ADAL" clId="{15E706AB-7B7B-684D-B202-EC0B354F8216}" dt="2022-06-05T07:52:46.264" v="1078" actId="26606"/>
          <ac:spMkLst>
            <pc:docMk/>
            <pc:sldMk cId="1942498017" sldId="256"/>
            <ac:spMk id="1040" creationId="{8A177BCC-4208-4795-8572-4D623BA1E2A0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1" creationId="{A8384FB5-9ADC-4DDC-881B-597D56F5B15D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2" creationId="{1199E1B1-A8C0-4FE8-A5A8-1CB41D69F857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3" creationId="{84A8DE83-DE75-4B41-9DB4-A7EC0B0DEC0B}"/>
          </ac:spMkLst>
        </pc:spChg>
        <pc:spChg chg="add del">
          <ac:chgData name="Francesco Serafini" userId="2491bc55-af7c-4fa9-b3c1-ebaeaf584a96" providerId="ADAL" clId="{15E706AB-7B7B-684D-B202-EC0B354F8216}" dt="2022-06-05T07:53:10.924" v="1085" actId="26606"/>
          <ac:spMkLst>
            <pc:docMk/>
            <pc:sldMk cId="1942498017" sldId="256"/>
            <ac:spMk id="1044" creationId="{A7009A0A-BEF5-4EAC-AF15-E4F9F002E239}"/>
          </ac:spMkLst>
        </pc:spChg>
        <pc:picChg chg="add mod ord">
          <ac:chgData name="Francesco Serafini" userId="2491bc55-af7c-4fa9-b3c1-ebaeaf584a96" providerId="ADAL" clId="{15E706AB-7B7B-684D-B202-EC0B354F8216}" dt="2022-06-05T07:53:18.004" v="1088" actId="1076"/>
          <ac:picMkLst>
            <pc:docMk/>
            <pc:sldMk cId="1942498017" sldId="256"/>
            <ac:picMk id="4" creationId="{1CB361FA-A084-140F-DC2F-7174A5B7C8F1}"/>
          </ac:picMkLst>
        </pc:picChg>
        <pc:picChg chg="mod ord">
          <ac:chgData name="Francesco Serafini" userId="2491bc55-af7c-4fa9-b3c1-ebaeaf584a96" providerId="ADAL" clId="{15E706AB-7B7B-684D-B202-EC0B354F8216}" dt="2022-06-05T07:53:10.924" v="1085" actId="26606"/>
          <ac:picMkLst>
            <pc:docMk/>
            <pc:sldMk cId="1942498017" sldId="256"/>
            <ac:picMk id="1026" creationId="{380D61F3-C911-811E-F404-5C2A7AE54A5A}"/>
          </ac:picMkLst>
        </pc:picChg>
        <pc:picChg chg="del mod">
          <ac:chgData name="Francesco Serafini" userId="2491bc55-af7c-4fa9-b3c1-ebaeaf584a96" providerId="ADAL" clId="{15E706AB-7B7B-684D-B202-EC0B354F8216}" dt="2022-06-05T07:51:38.055" v="1056" actId="478"/>
          <ac:picMkLst>
            <pc:docMk/>
            <pc:sldMk cId="1942498017" sldId="256"/>
            <ac:picMk id="1028" creationId="{B7AF943B-1646-28B3-92D3-BB7282D8A9A6}"/>
          </ac:picMkLst>
        </pc:picChg>
      </pc:sldChg>
      <pc:sldChg chg="del modTransition">
        <pc:chgData name="Francesco Serafini" userId="2491bc55-af7c-4fa9-b3c1-ebaeaf584a96" providerId="ADAL" clId="{15E706AB-7B7B-684D-B202-EC0B354F8216}" dt="2022-06-05T09:19:45.012" v="2638" actId="2696"/>
        <pc:sldMkLst>
          <pc:docMk/>
          <pc:sldMk cId="2482378656" sldId="257"/>
        </pc:sldMkLst>
      </pc:sldChg>
      <pc:sldChg chg="del modTransition">
        <pc:chgData name="Francesco Serafini" userId="2491bc55-af7c-4fa9-b3c1-ebaeaf584a96" providerId="ADAL" clId="{15E706AB-7B7B-684D-B202-EC0B354F8216}" dt="2022-06-05T09:19:45.686" v="2639" actId="2696"/>
        <pc:sldMkLst>
          <pc:docMk/>
          <pc:sldMk cId="943948019" sldId="258"/>
        </pc:sldMkLst>
      </pc:sldChg>
      <pc:sldChg chg="addSp delSp modSp mod modTransition">
        <pc:chgData name="Francesco Serafini" userId="2491bc55-af7c-4fa9-b3c1-ebaeaf584a96" providerId="ADAL" clId="{15E706AB-7B7B-684D-B202-EC0B354F8216}" dt="2022-06-05T09:08:55.567" v="2422" actId="6549"/>
        <pc:sldMkLst>
          <pc:docMk/>
          <pc:sldMk cId="4030196996" sldId="259"/>
        </pc:sldMkLst>
        <pc:spChg chg="mod">
          <ac:chgData name="Francesco Serafini" userId="2491bc55-af7c-4fa9-b3c1-ebaeaf584a96" providerId="ADAL" clId="{15E706AB-7B7B-684D-B202-EC0B354F8216}" dt="2022-06-05T08:07:58.596" v="1346" actId="113"/>
          <ac:spMkLst>
            <pc:docMk/>
            <pc:sldMk cId="4030196996" sldId="259"/>
            <ac:spMk id="4" creationId="{FD060C16-0509-4482-9C8D-5738459B4C53}"/>
          </ac:spMkLst>
        </pc:spChg>
        <pc:spChg chg="mod">
          <ac:chgData name="Francesco Serafini" userId="2491bc55-af7c-4fa9-b3c1-ebaeaf584a96" providerId="ADAL" clId="{15E706AB-7B7B-684D-B202-EC0B354F8216}" dt="2022-06-05T08:04:03.687" v="1252" actId="14100"/>
          <ac:spMkLst>
            <pc:docMk/>
            <pc:sldMk cId="4030196996" sldId="259"/>
            <ac:spMk id="9" creationId="{A822112A-D951-4498-B8BA-26B9CC0A8986}"/>
          </ac:spMkLst>
        </pc:spChg>
        <pc:spChg chg="mod">
          <ac:chgData name="Francesco Serafini" userId="2491bc55-af7c-4fa9-b3c1-ebaeaf584a96" providerId="ADAL" clId="{15E706AB-7B7B-684D-B202-EC0B354F8216}" dt="2022-06-05T08:04:19.554" v="1255" actId="1076"/>
          <ac:spMkLst>
            <pc:docMk/>
            <pc:sldMk cId="4030196996" sldId="259"/>
            <ac:spMk id="10" creationId="{BB2408EE-6613-4EDC-A53A-384A5D7B99C5}"/>
          </ac:spMkLst>
        </pc:spChg>
        <pc:spChg chg="mod">
          <ac:chgData name="Francesco Serafini" userId="2491bc55-af7c-4fa9-b3c1-ebaeaf584a96" providerId="ADAL" clId="{15E706AB-7B7B-684D-B202-EC0B354F8216}" dt="2022-06-05T08:06:06.886" v="1305" actId="1076"/>
          <ac:spMkLst>
            <pc:docMk/>
            <pc:sldMk cId="4030196996" sldId="259"/>
            <ac:spMk id="11" creationId="{E8AE54B2-727C-4588-A1CE-0E1DD7B6EE31}"/>
          </ac:spMkLst>
        </pc:spChg>
        <pc:spChg chg="mod">
          <ac:chgData name="Francesco Serafini" userId="2491bc55-af7c-4fa9-b3c1-ebaeaf584a96" providerId="ADAL" clId="{15E706AB-7B7B-684D-B202-EC0B354F8216}" dt="2022-06-04T17:15:43.639" v="626" actId="2711"/>
          <ac:spMkLst>
            <pc:docMk/>
            <pc:sldMk cId="4030196996" sldId="259"/>
            <ac:spMk id="12" creationId="{AA8201F6-06E2-EECB-17E9-F9F90ECB5D0E}"/>
          </ac:spMkLst>
        </pc:spChg>
        <pc:spChg chg="mod">
          <ac:chgData name="Francesco Serafini" userId="2491bc55-af7c-4fa9-b3c1-ebaeaf584a96" providerId="ADAL" clId="{15E706AB-7B7B-684D-B202-EC0B354F8216}" dt="2022-06-05T08:06:06.886" v="1305" actId="1076"/>
          <ac:spMkLst>
            <pc:docMk/>
            <pc:sldMk cId="4030196996" sldId="259"/>
            <ac:spMk id="13" creationId="{4C3859F0-8662-40BB-98E4-441B31E5CE8C}"/>
          </ac:spMkLst>
        </pc:spChg>
        <pc:spChg chg="mod">
          <ac:chgData name="Francesco Serafini" userId="2491bc55-af7c-4fa9-b3c1-ebaeaf584a96" providerId="ADAL" clId="{15E706AB-7B7B-684D-B202-EC0B354F8216}" dt="2022-06-05T08:06:06.886" v="1305" actId="1076"/>
          <ac:spMkLst>
            <pc:docMk/>
            <pc:sldMk cId="4030196996" sldId="259"/>
            <ac:spMk id="14" creationId="{11ECB80D-8F4F-4425-82AB-CCF356A38195}"/>
          </ac:spMkLst>
        </pc:spChg>
        <pc:spChg chg="mod">
          <ac:chgData name="Francesco Serafini" userId="2491bc55-af7c-4fa9-b3c1-ebaeaf584a96" providerId="ADAL" clId="{15E706AB-7B7B-684D-B202-EC0B354F8216}" dt="2022-06-05T09:08:55.567" v="2422" actId="6549"/>
          <ac:spMkLst>
            <pc:docMk/>
            <pc:sldMk cId="4030196996" sldId="259"/>
            <ac:spMk id="15" creationId="{BB731EEB-690D-4A32-8B7E-ED5F1BD60021}"/>
          </ac:spMkLst>
        </pc:spChg>
        <pc:spChg chg="mod">
          <ac:chgData name="Francesco Serafini" userId="2491bc55-af7c-4fa9-b3c1-ebaeaf584a96" providerId="ADAL" clId="{15E706AB-7B7B-684D-B202-EC0B354F8216}" dt="2022-06-05T08:02:23.989" v="1241" actId="14100"/>
          <ac:spMkLst>
            <pc:docMk/>
            <pc:sldMk cId="4030196996" sldId="259"/>
            <ac:spMk id="17" creationId="{65784DA1-0326-445F-80D7-2A4C6D1AB0C8}"/>
          </ac:spMkLst>
        </pc:spChg>
        <pc:graphicFrameChg chg="mod modGraphic">
          <ac:chgData name="Francesco Serafini" userId="2491bc55-af7c-4fa9-b3c1-ebaeaf584a96" providerId="ADAL" clId="{15E706AB-7B7B-684D-B202-EC0B354F8216}" dt="2022-06-04T17:20:13.119" v="1053" actId="20577"/>
          <ac:graphicFrameMkLst>
            <pc:docMk/>
            <pc:sldMk cId="4030196996" sldId="259"/>
            <ac:graphicFrameMk id="5" creationId="{F06A8F26-1E20-4935-8388-9B30D5827E6E}"/>
          </ac:graphicFrameMkLst>
        </pc:graphicFrameChg>
        <pc:picChg chg="add del mod">
          <ac:chgData name="Francesco Serafini" userId="2491bc55-af7c-4fa9-b3c1-ebaeaf584a96" providerId="ADAL" clId="{15E706AB-7B7B-684D-B202-EC0B354F8216}" dt="2022-06-04T17:08:20.310" v="523" actId="478"/>
          <ac:picMkLst>
            <pc:docMk/>
            <pc:sldMk cId="4030196996" sldId="259"/>
            <ac:picMk id="3" creationId="{E04A5064-76D2-16D9-38D2-E67A1DB3CFA5}"/>
          </ac:picMkLst>
        </pc:picChg>
        <pc:picChg chg="add del mod">
          <ac:chgData name="Francesco Serafini" userId="2491bc55-af7c-4fa9-b3c1-ebaeaf584a96" providerId="ADAL" clId="{15E706AB-7B7B-684D-B202-EC0B354F8216}" dt="2022-06-04T17:09:12.057" v="559" actId="931"/>
          <ac:picMkLst>
            <pc:docMk/>
            <pc:sldMk cId="4030196996" sldId="259"/>
            <ac:picMk id="6" creationId="{A34263B3-840D-907A-62C7-005009CAC28D}"/>
          </ac:picMkLst>
        </pc:picChg>
      </pc:sldChg>
      <pc:sldChg chg="del modTransition">
        <pc:chgData name="Francesco Serafini" userId="2491bc55-af7c-4fa9-b3c1-ebaeaf584a96" providerId="ADAL" clId="{15E706AB-7B7B-684D-B202-EC0B354F8216}" dt="2022-06-05T09:19:46.328" v="2640" actId="2696"/>
        <pc:sldMkLst>
          <pc:docMk/>
          <pc:sldMk cId="744810759" sldId="260"/>
        </pc:sldMkLst>
      </pc:sldChg>
      <pc:sldChg chg="del modTransition">
        <pc:chgData name="Francesco Serafini" userId="2491bc55-af7c-4fa9-b3c1-ebaeaf584a96" providerId="ADAL" clId="{15E706AB-7B7B-684D-B202-EC0B354F8216}" dt="2022-06-05T09:19:46.955" v="2641" actId="2696"/>
        <pc:sldMkLst>
          <pc:docMk/>
          <pc:sldMk cId="3930079548" sldId="261"/>
        </pc:sldMkLst>
      </pc:sldChg>
      <pc:sldChg chg="del modTransition">
        <pc:chgData name="Francesco Serafini" userId="2491bc55-af7c-4fa9-b3c1-ebaeaf584a96" providerId="ADAL" clId="{15E706AB-7B7B-684D-B202-EC0B354F8216}" dt="2022-06-05T09:19:47.653" v="2642" actId="2696"/>
        <pc:sldMkLst>
          <pc:docMk/>
          <pc:sldMk cId="2119502447" sldId="262"/>
        </pc:sldMkLst>
      </pc:sldChg>
      <pc:sldChg chg="addSp delSp modSp mod modTransition">
        <pc:chgData name="Francesco Serafini" userId="2491bc55-af7c-4fa9-b3c1-ebaeaf584a96" providerId="ADAL" clId="{15E706AB-7B7B-684D-B202-EC0B354F8216}" dt="2022-06-05T17:40:39.929" v="4157" actId="1038"/>
        <pc:sldMkLst>
          <pc:docMk/>
          <pc:sldMk cId="440950020" sldId="263"/>
        </pc:sldMkLst>
        <pc:spChg chg="del mod">
          <ac:chgData name="Francesco Serafini" userId="2491bc55-af7c-4fa9-b3c1-ebaeaf584a96" providerId="ADAL" clId="{15E706AB-7B7B-684D-B202-EC0B354F8216}" dt="2022-06-05T09:09:24.427" v="2440" actId="478"/>
          <ac:spMkLst>
            <pc:docMk/>
            <pc:sldMk cId="440950020" sldId="263"/>
            <ac:spMk id="2" creationId="{57BBCD0E-30B6-4795-3F41-2D9CCA6460AD}"/>
          </ac:spMkLst>
        </pc:spChg>
        <pc:spChg chg="add mod">
          <ac:chgData name="Francesco Serafini" userId="2491bc55-af7c-4fa9-b3c1-ebaeaf584a96" providerId="ADAL" clId="{15E706AB-7B7B-684D-B202-EC0B354F8216}" dt="2022-06-05T09:32:53.032" v="2834" actId="26606"/>
          <ac:spMkLst>
            <pc:docMk/>
            <pc:sldMk cId="440950020" sldId="263"/>
            <ac:spMk id="4" creationId="{C666D87B-F45E-4D0F-9B30-EB40BF87B508}"/>
          </ac:spMkLst>
        </pc:spChg>
        <pc:spChg chg="add del mod">
          <ac:chgData name="Francesco Serafini" userId="2491bc55-af7c-4fa9-b3c1-ebaeaf584a96" providerId="ADAL" clId="{15E706AB-7B7B-684D-B202-EC0B354F8216}" dt="2022-06-05T09:09:26.664" v="2441" actId="478"/>
          <ac:spMkLst>
            <pc:docMk/>
            <pc:sldMk cId="440950020" sldId="263"/>
            <ac:spMk id="6" creationId="{D1561C54-5550-3870-F46F-79622E929581}"/>
          </ac:spMkLst>
        </pc:spChg>
        <pc:spChg chg="add del">
          <ac:chgData name="Francesco Serafini" userId="2491bc55-af7c-4fa9-b3c1-ebaeaf584a96" providerId="ADAL" clId="{15E706AB-7B7B-684D-B202-EC0B354F8216}" dt="2022-06-05T09:32:42.776" v="2830" actId="26606"/>
          <ac:spMkLst>
            <pc:docMk/>
            <pc:sldMk cId="440950020" sldId="263"/>
            <ac:spMk id="7" creationId="{6C4028FD-8BAA-4A19-BFDE-594D991B7552}"/>
          </ac:spMkLst>
        </pc:spChg>
        <pc:spChg chg="add del">
          <ac:chgData name="Francesco Serafini" userId="2491bc55-af7c-4fa9-b3c1-ebaeaf584a96" providerId="ADAL" clId="{15E706AB-7B7B-684D-B202-EC0B354F8216}" dt="2022-06-05T09:32:53.032" v="2834" actId="26606"/>
          <ac:spMkLst>
            <pc:docMk/>
            <pc:sldMk cId="440950020" sldId="263"/>
            <ac:spMk id="8" creationId="{6C4028FD-8BAA-4A19-BFDE-594D991B755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" creationId="{4080BC15-6F3E-4EDC-BB73-20706F743138}"/>
          </ac:spMkLst>
        </pc:spChg>
        <pc:spChg chg="add del">
          <ac:chgData name="Francesco Serafini" userId="2491bc55-af7c-4fa9-b3c1-ebaeaf584a96" providerId="ADAL" clId="{15E706AB-7B7B-684D-B202-EC0B354F8216}" dt="2022-06-05T09:32:40.073" v="2828" actId="26606"/>
          <ac:spMkLst>
            <pc:docMk/>
            <pc:sldMk cId="440950020" sldId="263"/>
            <ac:spMk id="10" creationId="{6C4028FD-8BAA-4A19-BFDE-594D991B7552}"/>
          </ac:spMkLst>
        </pc:spChg>
        <pc:spChg chg="add del mod">
          <ac:chgData name="Francesco Serafini" userId="2491bc55-af7c-4fa9-b3c1-ebaeaf584a96" providerId="ADAL" clId="{15E706AB-7B7B-684D-B202-EC0B354F8216}" dt="2022-06-05T09:33:40.719" v="2840" actId="478"/>
          <ac:spMkLst>
            <pc:docMk/>
            <pc:sldMk cId="440950020" sldId="263"/>
            <ac:spMk id="11" creationId="{82944E18-C8A8-2A68-1D11-A1CE12389BC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" creationId="{E4E336B8-243A-49D9-9876-4BF3A08D3A8A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2" creationId="{F68B3F68-107C-434F-AA38-110D5EA91B8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" creationId="{05F36030-F60E-436E-81FE-74DD0776DB7F}"/>
          </ac:spMkLst>
        </pc:spChg>
        <pc:spChg chg="add del mod">
          <ac:chgData name="Francesco Serafini" userId="2491bc55-af7c-4fa9-b3c1-ebaeaf584a96" providerId="ADAL" clId="{15E706AB-7B7B-684D-B202-EC0B354F8216}" dt="2022-06-05T09:34:00.834" v="2843" actId="11529"/>
          <ac:spMkLst>
            <pc:docMk/>
            <pc:sldMk cId="440950020" sldId="263"/>
            <ac:spMk id="13" creationId="{39DD33B1-DE70-54D2-2907-EF5071933285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4" creationId="{AAD0DBB9-1A4B-4391-81D4-CB19F9AB918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" creationId="{800D5F55-AC8B-4C26-ABB0-D8D609EC4643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6" creationId="{063BBA22-50EA-4C4D-BE05-F1CE4E63AA5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" creationId="{2DF0B83D-C899-44CA-9B54-A9C57E8EB386}"/>
          </ac:spMkLst>
        </pc:spChg>
        <pc:spChg chg="add del">
          <ac:chgData name="Francesco Serafini" userId="2491bc55-af7c-4fa9-b3c1-ebaeaf584a96" providerId="ADAL" clId="{15E706AB-7B7B-684D-B202-EC0B354F8216}" dt="2022-06-05T09:32:44.505" v="2832" actId="26606"/>
          <ac:spMkLst>
            <pc:docMk/>
            <pc:sldMk cId="440950020" sldId="263"/>
            <ac:spMk id="18" creationId="{BACC6370-2D7E-4714-9D71-7542949D7D5D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19" creationId="{A2BFFA7B-F5E9-DD36-9E0E-D8BCB314D31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" creationId="{E16B2E5A-8EC8-4C56-AB77-380486FDF026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0" creationId="{3C5028B3-9A90-6C67-CE88-6AE65E78FDF1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1" creationId="{9DE70893-7AF3-4CEF-F81D-22FDE285524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" creationId="{C87A69CB-2620-4628-9781-88BD40636FCA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2" creationId="{6575231F-98B3-BC8C-F6F0-7DE505248ED4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3" creationId="{6A7500BA-EEBF-4229-96A5-54275305092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3" creationId="{CABAB4BD-890F-4563-A5CA-536788B1E972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4" creationId="{B512D8B2-2132-A743-AB04-20168D55431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5" creationId="{24690199-C217-4DCB-9B31-1A45649B0BDA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5" creationId="{65CDA369-012E-BCF5-EC82-3995A41F786A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6" creationId="{A2A14119-26C5-D4D1-AED9-E830EE1D4554}"/>
          </ac:spMkLst>
        </pc:spChg>
        <pc:spChg chg="mod">
          <ac:chgData name="Francesco Serafini" userId="2491bc55-af7c-4fa9-b3c1-ebaeaf584a96" providerId="ADAL" clId="{15E706AB-7B7B-684D-B202-EC0B354F8216}" dt="2022-06-05T09:34:07.503" v="2845" actId="18245"/>
          <ac:spMkLst>
            <pc:docMk/>
            <pc:sldMk cId="440950020" sldId="263"/>
            <ac:spMk id="27" creationId="{534D7E3E-1B40-00DF-D438-2470688462E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7" creationId="{77F70717-3071-4962-8A7C-F9A58151CF98}"/>
          </ac:spMkLst>
        </pc:spChg>
        <pc:spChg chg="mod">
          <ac:chgData name="Francesco Serafini" userId="2491bc55-af7c-4fa9-b3c1-ebaeaf584a96" providerId="ADAL" clId="{15E706AB-7B7B-684D-B202-EC0B354F8216}" dt="2022-06-05T09:34:06.286" v="2844" actId="18245"/>
          <ac:spMkLst>
            <pc:docMk/>
            <pc:sldMk cId="440950020" sldId="263"/>
            <ac:spMk id="28" creationId="{1E65F46E-19EE-03CE-E00B-00325B02BA7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9" creationId="{9E870E95-FCD6-4158-861A-5CEC896F525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1" creationId="{6E01758F-8AEC-4155-B791-2A8CB8A4820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3" creationId="{8379C6B3-49BE-4333-B322-AF02BBB41C1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5" creationId="{6D7188E6-F4DA-4486-938D-F45FE01A2631}"/>
          </ac:spMkLst>
        </pc:spChg>
        <pc:spChg chg="del mod topLvl">
          <ac:chgData name="Francesco Serafini" userId="2491bc55-af7c-4fa9-b3c1-ebaeaf584a96" providerId="ADAL" clId="{15E706AB-7B7B-684D-B202-EC0B354F8216}" dt="2022-06-05T17:32:11.526" v="3808" actId="478"/>
          <ac:spMkLst>
            <pc:docMk/>
            <pc:sldMk cId="440950020" sldId="263"/>
            <ac:spMk id="35" creationId="{7D5D08B0-1E7F-83A5-7DD3-20CA9FD8C8E5}"/>
          </ac:spMkLst>
        </pc:spChg>
        <pc:spChg chg="del mod">
          <ac:chgData name="Francesco Serafini" userId="2491bc55-af7c-4fa9-b3c1-ebaeaf584a96" providerId="ADAL" clId="{15E706AB-7B7B-684D-B202-EC0B354F8216}" dt="2022-06-05T09:38:57.188" v="2886" actId="478"/>
          <ac:spMkLst>
            <pc:docMk/>
            <pc:sldMk cId="440950020" sldId="263"/>
            <ac:spMk id="36" creationId="{8258701D-ED28-0558-4FA5-83670B865F9D}"/>
          </ac:spMkLst>
        </pc:spChg>
        <pc:spChg chg="del mod">
          <ac:chgData name="Francesco Serafini" userId="2491bc55-af7c-4fa9-b3c1-ebaeaf584a96" providerId="ADAL" clId="{15E706AB-7B7B-684D-B202-EC0B354F8216}" dt="2022-06-05T09:39:50.751" v="2892" actId="478"/>
          <ac:spMkLst>
            <pc:docMk/>
            <pc:sldMk cId="440950020" sldId="263"/>
            <ac:spMk id="37" creationId="{0989F00A-99FE-3CD3-8BBA-A9E89314DBF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7" creationId="{CD22207C-B504-40B2-A1EB-2DC9B81625A7}"/>
          </ac:spMkLst>
        </pc:spChg>
        <pc:spChg chg="del mod">
          <ac:chgData name="Francesco Serafini" userId="2491bc55-af7c-4fa9-b3c1-ebaeaf584a96" providerId="ADAL" clId="{15E706AB-7B7B-684D-B202-EC0B354F8216}" dt="2022-06-05T09:39:52.945" v="2893" actId="478"/>
          <ac:spMkLst>
            <pc:docMk/>
            <pc:sldMk cId="440950020" sldId="263"/>
            <ac:spMk id="38" creationId="{9B2B5D9B-90B7-069D-FF24-337021D28C5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39" creationId="{0FBC38BC-DE18-4960-A9D4-F24C6F60C017}"/>
          </ac:spMkLst>
        </pc:spChg>
        <pc:spChg chg="del mod topLvl">
          <ac:chgData name="Francesco Serafini" userId="2491bc55-af7c-4fa9-b3c1-ebaeaf584a96" providerId="ADAL" clId="{15E706AB-7B7B-684D-B202-EC0B354F8216}" dt="2022-06-05T17:37:35.641" v="3957" actId="478"/>
          <ac:spMkLst>
            <pc:docMk/>
            <pc:sldMk cId="440950020" sldId="263"/>
            <ac:spMk id="39" creationId="{AA84733E-F7D8-66D6-DB2B-6A52BF9E97A1}"/>
          </ac:spMkLst>
        </pc:spChg>
        <pc:spChg chg="del mod topLvl">
          <ac:chgData name="Francesco Serafini" userId="2491bc55-af7c-4fa9-b3c1-ebaeaf584a96" providerId="ADAL" clId="{15E706AB-7B7B-684D-B202-EC0B354F8216}" dt="2022-06-05T17:37:40.276" v="3958" actId="478"/>
          <ac:spMkLst>
            <pc:docMk/>
            <pc:sldMk cId="440950020" sldId="263"/>
            <ac:spMk id="40" creationId="{9A523C4C-8C16-52CB-1084-075B56BB51F5}"/>
          </ac:spMkLst>
        </pc:spChg>
        <pc:spChg chg="del mod topLvl">
          <ac:chgData name="Francesco Serafini" userId="2491bc55-af7c-4fa9-b3c1-ebaeaf584a96" providerId="ADAL" clId="{15E706AB-7B7B-684D-B202-EC0B354F8216}" dt="2022-06-05T17:37:33.234" v="3956" actId="478"/>
          <ac:spMkLst>
            <pc:docMk/>
            <pc:sldMk cId="440950020" sldId="263"/>
            <ac:spMk id="41" creationId="{4931087E-3679-763A-2A17-6FE6A9230EE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1" creationId="{BC872037-D6F5-4CE7-A090-32A977A79F34}"/>
          </ac:spMkLst>
        </pc:spChg>
        <pc:spChg chg="del mod topLvl">
          <ac:chgData name="Francesco Serafini" userId="2491bc55-af7c-4fa9-b3c1-ebaeaf584a96" providerId="ADAL" clId="{15E706AB-7B7B-684D-B202-EC0B354F8216}" dt="2022-06-05T17:37:40.276" v="3958" actId="478"/>
          <ac:spMkLst>
            <pc:docMk/>
            <pc:sldMk cId="440950020" sldId="263"/>
            <ac:spMk id="42" creationId="{2588863C-FCB6-2865-847C-BA0E8236E618}"/>
          </ac:spMkLst>
        </pc:spChg>
        <pc:spChg chg="del mod topLvl">
          <ac:chgData name="Francesco Serafini" userId="2491bc55-af7c-4fa9-b3c1-ebaeaf584a96" providerId="ADAL" clId="{15E706AB-7B7B-684D-B202-EC0B354F8216}" dt="2022-06-05T17:36:31.344" v="3937" actId="478"/>
          <ac:spMkLst>
            <pc:docMk/>
            <pc:sldMk cId="440950020" sldId="263"/>
            <ac:spMk id="43" creationId="{8B1910A9-6518-E6D7-8FD9-F85F908D33C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3" creationId="{D3C4B45C-266A-45BF-98FA-CA5409C46209}"/>
          </ac:spMkLst>
        </pc:spChg>
        <pc:spChg chg="del mod topLvl">
          <ac:chgData name="Francesco Serafini" userId="2491bc55-af7c-4fa9-b3c1-ebaeaf584a96" providerId="ADAL" clId="{15E706AB-7B7B-684D-B202-EC0B354F8216}" dt="2022-06-05T17:37:40.276" v="3958" actId="478"/>
          <ac:spMkLst>
            <pc:docMk/>
            <pc:sldMk cId="440950020" sldId="263"/>
            <ac:spMk id="44" creationId="{0F95A8D9-C9D0-884F-27F6-CD0F6DC45C18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45" creationId="{123923BE-08CC-3A94-81D5-5F0A5CF0036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5" creationId="{76909582-A285-4EA4-AE72-9DBF0D5659D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7" creationId="{A620CFBF-D373-4BA6-BE41-62B50B94578C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48" creationId="{29DAB44B-6822-A9FE-0F62-E42CCC7A80C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49" creationId="{700BC7B2-0C3D-459F-92C1-3605AA3F092D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51" creationId="{0E7CA8AA-58CE-6F85-7812-1829CF55FA5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1" creationId="{24F4B005-B785-4A57-9E5A-82D85F00DA3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3" creationId="{196ED9B6-969E-4AC4-ACD0-95A421BAB39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5" creationId="{E317ADBB-3E4F-42D2-B7F2-A15924AD500C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56" creationId="{02711E9D-153A-A070-3EE1-19BDF75EA92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7" creationId="{2E9B2055-E384-472D-91D3-74775CDA167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59" creationId="{1F8EFF99-76BF-4F9B-ADAA-B8D310153B74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59" creationId="{37BA05E1-88A7-02C6-6FDB-8662EADA8B9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1" creationId="{626F1B89-B88E-4CE3-90BF-3704BAF48824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62" creationId="{4BE83AC2-9CEB-7917-E02D-16114BD9231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3" creationId="{C72C1CB8-8213-4EE7-AFFF-B0A74E7A74C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5" creationId="{2FF32C41-49E2-459E-9AC4-64269039B12A}"/>
          </ac:spMkLst>
        </pc:spChg>
        <pc:spChg chg="add mod">
          <ac:chgData name="Francesco Serafini" userId="2491bc55-af7c-4fa9-b3c1-ebaeaf584a96" providerId="ADAL" clId="{15E706AB-7B7B-684D-B202-EC0B354F8216}" dt="2022-06-05T17:40:39.929" v="4157" actId="1038"/>
          <ac:spMkLst>
            <pc:docMk/>
            <pc:sldMk cId="440950020" sldId="263"/>
            <ac:spMk id="65" creationId="{45C42DA6-847D-EB5A-61B5-E02EFB7407B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7" creationId="{06B5D5F0-EA51-440D-81A0-FE60CCFBA9C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69" creationId="{B7CA6C2F-61C2-486F-B691-E8EB4BA2761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1" creationId="{A6727626-8944-4EB7-B327-B696FE484D2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3" creationId="{CFBBE0E2-8BDF-4B26-BEBC-DB799B8F6B4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5" creationId="{8EB99B25-2662-42DE-8F5D-E0F6F28C859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7" creationId="{496BF3B0-761A-4454-BE3C-86B4675DC03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79" creationId="{B519F0F1-B284-44D5-91E9-5018219AFF7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1" creationId="{0ED49C08-BE23-43F9-A421-6CD45C78082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3" creationId="{92F171FA-0CB2-4F4C-A2F3-1B7B6B0289B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5" creationId="{A0073675-5E26-428E-A2F7-2A952D31454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7" creationId="{D8C4C7E6-114C-4D16-9FC6-1260653C237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89" creationId="{5FB2CD0B-BF87-4FEC-B6B6-0DA50B9314A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1" creationId="{D12EC8B9-DE60-44BC-9911-A9CD8EF5066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3" creationId="{9B0D6CF6-D17B-4DC7-828A-773636910C9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5" creationId="{8C6933FD-FAB6-403B-9CD4-EF0E06CF799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7" creationId="{5C2A4452-6B00-411C-80AB-29AE135B455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99" creationId="{3F4D3F48-1D65-45EB-91E2-BEFFB2440C9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1" creationId="{F5A66334-17A8-4594-AB17-4C33A955B27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3" creationId="{FB7FEAD3-708C-4B79-B452-4445C27780D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5" creationId="{41281533-9B25-42A4-9F50-34B4F24C0E5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7" creationId="{007246F1-084B-45D9-BDD9-99BB53F6C9A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09" creationId="{77CDD712-F443-4EDC-B663-5EC5ACD7DBE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1" creationId="{4A695BE5-DE27-460F-845F-45BB814FE35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3" creationId="{DE28BE4E-1A59-46FF-810A-A8F9A46F702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5" creationId="{A3CF799A-9839-4CB1-9381-DCC0C1FE1B3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7" creationId="{1EFA42E9-27C0-423D-93C8-794A9683FCF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19" creationId="{E5B56BED-7578-4E42-889D-34AA58F679E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1" creationId="{FCC7DD6E-E0E5-46B9-81B7-3B2F7B33326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3" creationId="{9C83D9FD-E06E-407B-BA7C-2C2AD5B16C2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5" creationId="{3C1174EE-071E-4421-BD9C-2C2D84190D2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7" creationId="{6F280CAD-1F1B-4F43-99A3-B2EC2A7F30F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29" creationId="{0D5C974E-4B43-4FFA-8230-DB0E1993C33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1" creationId="{A1CACEBA-A7A9-45FB-897A-888150011BC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3" creationId="{583E2F4A-E235-4600-A80D-18C1C36EE5F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5" creationId="{F16259CF-A0BC-4673-91C7-A7D3CDF7C7FD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7" creationId="{B09A934A-4464-4C9B-ACAD-9128E0B615E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39" creationId="{CB010BB8-6FD4-498C-994D-53C8DC7491E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1" creationId="{2D373437-2902-4D8A-B887-F6941556C27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3" creationId="{217D616F-FDFA-439E-8B09-E55F8234B05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5" creationId="{0F74D32E-67FC-452C-A52B-988DB498433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7" creationId="{B8F74E45-2803-4A11-9333-3639A1C2F2D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49" creationId="{106009C3-0971-47AF-8BD9-2EC8A6A4B2F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1" creationId="{ED29B115-F34D-4E41-A4A2-C0CE41C697C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3" creationId="{19D4861C-7907-48BF-84E7-96C0E098D43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5" creationId="{AEF03EB9-6D77-4E55-BCF2-4402550D39A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7" creationId="{1C9C3C8B-A28D-44DF-AA29-02B28AED714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59" creationId="{1EB7CB2D-F6AA-4861-B158-DA3E6B923EC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1" creationId="{48203367-1F19-4C4F-B38D-929816F787B1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3" creationId="{B89B3B49-0A7E-4573-9B52-D1B0659831A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5" creationId="{0288BD39-0846-445A-BD81-1E34E0E99ED0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7" creationId="{BA82150B-D747-458F-8C52-72FBA52BCDB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69" creationId="{FEBB9D94-7802-4607-9BA4-62FB212BFCC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1" creationId="{24743784-06E3-4913-9DFD-2FCBF9D929C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3" creationId="{25CD3315-6611-406F-AF95-2EF9F5A5B04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5" creationId="{EB447648-FE0A-4D8E-86B8-D38D5F938BF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7" creationId="{4B0A51D7-FF65-4E97-9E1A-8C4688E8626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79" creationId="{008FF77B-AC18-4E35-BB9B-0CA39278F7BC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1" creationId="{E71F6428-AC25-4A5A-8439-04768A17B6F8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3" creationId="{F237A1D4-9D62-4DEA-BD39-E5EC93B33BE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5" creationId="{87E919CC-AC41-4F0D-A842-792D7A41879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7" creationId="{965D7305-50C2-4D93-8832-19DC70C5BD2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89" creationId="{E0E5EA9F-6192-466D-BF45-46D9BCE3BDB7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1" creationId="{CFF6BE31-4842-4659-8D68-63423F82691E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3" creationId="{3EC2112B-E2EC-492A-8AF9-D78F4B4A99B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5" creationId="{EB635BC8-61BC-44D5-AA11-9A308B3BA49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7" creationId="{7E9ACE65-00C6-4A75-8F61-CCADAF3EC144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199" creationId="{5D7163FE-5ADD-41E7-985B-F95E7E04840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1" creationId="{DCD7108A-C70D-4FD9-B91A-0E9F9501AEFB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3" creationId="{3C0CF799-2713-48A8-94DF-F8CB5F332436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5" creationId="{00B8B62E-6551-4805-BD5A-5188FE5D3A7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7" creationId="{DFCCEBA8-5961-480A-9134-51605F650B8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09" creationId="{724D4F80-B109-4438-BC6D-ABB522B44115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1" creationId="{52A7149F-5A3F-4537-981A-974C7409CAF3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3" creationId="{89A8D3E3-3518-4738-B94E-F7DD9818D8D2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5" creationId="{FA796F21-7CE5-4483-A137-919B3D433BDF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7" creationId="{57FC30BB-0D8F-43B0-910E-7DDE8C9331FA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19" creationId="{D938207F-A865-48E5-A15D-FD578BC59D89}"/>
          </ac:spMkLst>
        </pc:spChg>
        <pc:spChg chg="mod">
          <ac:chgData name="Francesco Serafini" userId="2491bc55-af7c-4fa9-b3c1-ebaeaf584a96" providerId="ADAL" clId="{15E706AB-7B7B-684D-B202-EC0B354F8216}" dt="2022-06-04T17:15:14.465" v="623" actId="2711"/>
          <ac:spMkLst>
            <pc:docMk/>
            <pc:sldMk cId="440950020" sldId="263"/>
            <ac:spMk id="221" creationId="{04637E45-0880-40BC-B488-4EA4CA435620}"/>
          </ac:spMkLst>
        </pc:spChg>
        <pc:grpChg chg="mod">
          <ac:chgData name="Francesco Serafini" userId="2491bc55-af7c-4fa9-b3c1-ebaeaf584a96" providerId="ADAL" clId="{15E706AB-7B7B-684D-B202-EC0B354F8216}" dt="2022-06-05T09:34:07.503" v="2845" actId="18245"/>
          <ac:grpSpMkLst>
            <pc:docMk/>
            <pc:sldMk cId="440950020" sldId="263"/>
            <ac:grpSpMk id="15" creationId="{75DA6AEE-6ADF-E55E-D772-4C188B691BD3}"/>
          </ac:grpSpMkLst>
        </pc:grpChg>
        <pc:grpChg chg="add del mod">
          <ac:chgData name="Francesco Serafini" userId="2491bc55-af7c-4fa9-b3c1-ebaeaf584a96" providerId="ADAL" clId="{15E706AB-7B7B-684D-B202-EC0B354F8216}" dt="2022-06-05T17:27:51.361" v="3777" actId="165"/>
          <ac:grpSpMkLst>
            <pc:docMk/>
            <pc:sldMk cId="440950020" sldId="263"/>
            <ac:grpSpMk id="34" creationId="{5C1D88C6-63B1-0DB7-8AD1-B3336EF52709}"/>
          </ac:grpSpMkLst>
        </pc:grpChg>
        <pc:graphicFrameChg chg="add del mod ord modGraphic">
          <ac:chgData name="Francesco Serafini" userId="2491bc55-af7c-4fa9-b3c1-ebaeaf584a96" providerId="ADAL" clId="{15E706AB-7B7B-684D-B202-EC0B354F8216}" dt="2022-06-05T09:38:26.391" v="2863" actId="18245"/>
          <ac:graphicFrameMkLst>
            <pc:docMk/>
            <pc:sldMk cId="440950020" sldId="263"/>
            <ac:graphicFrameMk id="5" creationId="{E0D24366-489A-F4A5-475A-C7C91D80B53B}"/>
          </ac:graphicFrameMkLst>
        </pc:graphicFrameChg>
        <pc:graphicFrameChg chg="add del mod">
          <ac:chgData name="Francesco Serafini" userId="2491bc55-af7c-4fa9-b3c1-ebaeaf584a96" providerId="ADAL" clId="{15E706AB-7B7B-684D-B202-EC0B354F8216}" dt="2022-06-05T09:33:40.103" v="2839"/>
          <ac:graphicFrameMkLst>
            <pc:docMk/>
            <pc:sldMk cId="440950020" sldId="263"/>
            <ac:graphicFrameMk id="17" creationId="{C73205B5-6FDE-AA13-E3A8-5F50A641B536}"/>
          </ac:graphicFrameMkLst>
        </pc:graphicFrameChg>
        <pc:graphicFrameChg chg="add del mod modGraphic">
          <ac:chgData name="Francesco Serafini" userId="2491bc55-af7c-4fa9-b3c1-ebaeaf584a96" providerId="ADAL" clId="{15E706AB-7B7B-684D-B202-EC0B354F8216}" dt="2022-06-05T09:38:11.565" v="2860" actId="1032"/>
          <ac:graphicFrameMkLst>
            <pc:docMk/>
            <pc:sldMk cId="440950020" sldId="263"/>
            <ac:graphicFrameMk id="29" creationId="{B5117CB8-8BFA-BA36-A9FF-1B9E4265E1CC}"/>
          </ac:graphicFrameMkLst>
        </pc:graphicFrameChg>
        <pc:picChg chg="add del mod">
          <ac:chgData name="Francesco Serafini" userId="2491bc55-af7c-4fa9-b3c1-ebaeaf584a96" providerId="ADAL" clId="{15E706AB-7B7B-684D-B202-EC0B354F8216}" dt="2022-06-05T09:38:11.387" v="2859" actId="931"/>
          <ac:picMkLst>
            <pc:docMk/>
            <pc:sldMk cId="440950020" sldId="263"/>
            <ac:picMk id="31" creationId="{ADBDBF4D-6D79-6F19-F070-681CF434F9F4}"/>
          </ac:picMkLst>
        </pc:picChg>
        <pc:picChg chg="add del mod">
          <ac:chgData name="Francesco Serafini" userId="2491bc55-af7c-4fa9-b3c1-ebaeaf584a96" providerId="ADAL" clId="{15E706AB-7B7B-684D-B202-EC0B354F8216}" dt="2022-06-05T09:38:11.155" v="2858" actId="931"/>
          <ac:picMkLst>
            <pc:docMk/>
            <pc:sldMk cId="440950020" sldId="263"/>
            <ac:picMk id="33" creationId="{6F135C53-EC4E-86D6-F228-B66A8AF10EED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47" creationId="{12E28D74-3320-D35A-C413-E89B9BB787BE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0" creationId="{BDCE2E0C-0AFD-C34C-BFDD-0CF7B3BAFBCD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3" creationId="{AEF9C672-492F-9591-3A52-62674CC88727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5" creationId="{8C79A508-ADCE-2ABC-3C1E-22CD5619F355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58" creationId="{9806411D-CED9-2922-2BA8-247B031F8F9A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61" creationId="{00775F69-7F56-58C9-4674-3D17C5B73202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64" creationId="{3001160D-BCCB-E902-6B3D-9F1968D1F4AD}"/>
          </ac:picMkLst>
        </pc:picChg>
        <pc:picChg chg="add mod">
          <ac:chgData name="Francesco Serafini" userId="2491bc55-af7c-4fa9-b3c1-ebaeaf584a96" providerId="ADAL" clId="{15E706AB-7B7B-684D-B202-EC0B354F8216}" dt="2022-06-05T17:40:39.929" v="4157" actId="1038"/>
          <ac:picMkLst>
            <pc:docMk/>
            <pc:sldMk cId="440950020" sldId="263"/>
            <ac:picMk id="67" creationId="{3237A909-37C9-54FE-AF4F-626A0A6762BE}"/>
          </ac:picMkLst>
        </pc:picChg>
        <pc:picChg chg="add del mod">
          <ac:chgData name="Francesco Serafini" userId="2491bc55-af7c-4fa9-b3c1-ebaeaf584a96" providerId="ADAL" clId="{15E706AB-7B7B-684D-B202-EC0B354F8216}" dt="2022-06-05T17:40:19.509" v="4118" actId="478"/>
          <ac:picMkLst>
            <pc:docMk/>
            <pc:sldMk cId="440950020" sldId="263"/>
            <ac:picMk id="69" creationId="{025836C2-1D29-FB79-DFA8-E461D75F4EBB}"/>
          </ac:picMkLst>
        </pc:picChg>
      </pc:sldChg>
      <pc:sldChg chg="addSp delSp modSp mod modTransition">
        <pc:chgData name="Francesco Serafini" userId="2491bc55-af7c-4fa9-b3c1-ebaeaf584a96" providerId="ADAL" clId="{15E706AB-7B7B-684D-B202-EC0B354F8216}" dt="2022-06-05T17:32:49.474" v="3819" actId="6549"/>
        <pc:sldMkLst>
          <pc:docMk/>
          <pc:sldMk cId="2613679945" sldId="264"/>
        </pc:sldMkLst>
        <pc:spChg chg="del mod">
          <ac:chgData name="Francesco Serafini" userId="2491bc55-af7c-4fa9-b3c1-ebaeaf584a96" providerId="ADAL" clId="{15E706AB-7B7B-684D-B202-EC0B354F8216}" dt="2022-06-05T09:09:05.223" v="2424" actId="478"/>
          <ac:spMkLst>
            <pc:docMk/>
            <pc:sldMk cId="2613679945" sldId="264"/>
            <ac:spMk id="2" creationId="{AA2F16B8-98ED-8E67-1D9E-01D0C0DDF2FC}"/>
          </ac:spMkLst>
        </pc:spChg>
        <pc:spChg chg="add mod">
          <ac:chgData name="Francesco Serafini" userId="2491bc55-af7c-4fa9-b3c1-ebaeaf584a96" providerId="ADAL" clId="{15E706AB-7B7B-684D-B202-EC0B354F8216}" dt="2022-06-05T17:32:49.474" v="3819" actId="6549"/>
          <ac:spMkLst>
            <pc:docMk/>
            <pc:sldMk cId="2613679945" sldId="264"/>
            <ac:spMk id="4" creationId="{247107D3-4D45-5B96-D5E6-962575833114}"/>
          </ac:spMkLst>
        </pc:spChg>
        <pc:spChg chg="add del mod">
          <ac:chgData name="Francesco Serafini" userId="2491bc55-af7c-4fa9-b3c1-ebaeaf584a96" providerId="ADAL" clId="{15E706AB-7B7B-684D-B202-EC0B354F8216}" dt="2022-06-05T09:09:09.698" v="2425" actId="478"/>
          <ac:spMkLst>
            <pc:docMk/>
            <pc:sldMk cId="2613679945" sldId="264"/>
            <ac:spMk id="6" creationId="{D2603FE6-EE90-8204-BE19-133DC973D8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" creationId="{4080BC15-6F3E-4EDC-BB73-20706F74313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" creationId="{E4E336B8-243A-49D9-9876-4BF3A08D3A8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" creationId="{05F36030-F60E-436E-81FE-74DD0776DB7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" creationId="{800D5F55-AC8B-4C26-ABB0-D8D609EC464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" creationId="{2DF0B83D-C899-44CA-9B54-A9C57E8EB38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" creationId="{E16B2E5A-8EC8-4C56-AB77-380486FDF02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" creationId="{C87A69CB-2620-4628-9781-88BD40636FC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3" creationId="{CABAB4BD-890F-4563-A5CA-536788B1E97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5" creationId="{24690199-C217-4DCB-9B31-1A45649B0BD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7" creationId="{77F70717-3071-4962-8A7C-F9A58151CF9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9" creationId="{9E870E95-FCD6-4158-861A-5CEC896F525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1" creationId="{6E01758F-8AEC-4155-B791-2A8CB8A4820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3" creationId="{8379C6B3-49BE-4333-B322-AF02BBB41C1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5" creationId="{6D7188E6-F4DA-4486-938D-F45FE01A263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7" creationId="{CD22207C-B504-40B2-A1EB-2DC9B81625A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39" creationId="{0FBC38BC-DE18-4960-A9D4-F24C6F60C01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1" creationId="{BC872037-D6F5-4CE7-A090-32A977A79F3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3" creationId="{D3C4B45C-266A-45BF-98FA-CA5409C4620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5" creationId="{76909582-A285-4EA4-AE72-9DBF0D5659D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7" creationId="{A620CFBF-D373-4BA6-BE41-62B50B94578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49" creationId="{700BC7B2-0C3D-459F-92C1-3605AA3F092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1" creationId="{24F4B005-B785-4A57-9E5A-82D85F00DA3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3" creationId="{196ED9B6-969E-4AC4-ACD0-95A421BAB39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5" creationId="{E317ADBB-3E4F-42D2-B7F2-A15924AD500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7" creationId="{2E9B2055-E384-472D-91D3-74775CDA167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59" creationId="{1F8EFF99-76BF-4F9B-ADAA-B8D310153B7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1" creationId="{626F1B89-B88E-4CE3-90BF-3704BAF488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3" creationId="{C72C1CB8-8213-4EE7-AFFF-B0A74E7A74C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5" creationId="{2FF32C41-49E2-459E-9AC4-64269039B12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7" creationId="{06B5D5F0-EA51-440D-81A0-FE60CCFBA9C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69" creationId="{B7CA6C2F-61C2-486F-B691-E8EB4BA2761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1" creationId="{A6727626-8944-4EB7-B327-B696FE484D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3" creationId="{CFBBE0E2-8BDF-4B26-BEBC-DB799B8F6B4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5" creationId="{8EB99B25-2662-42DE-8F5D-E0F6F28C859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7" creationId="{496BF3B0-761A-4454-BE3C-86B4675DC03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79" creationId="{B519F0F1-B284-44D5-91E9-5018219AFF7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1" creationId="{0ED49C08-BE23-43F9-A421-6CD45C78082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3" creationId="{92F171FA-0CB2-4F4C-A2F3-1B7B6B0289B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5" creationId="{A0073675-5E26-428E-A2F7-2A952D31454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7" creationId="{D8C4C7E6-114C-4D16-9FC6-1260653C237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89" creationId="{5FB2CD0B-BF87-4FEC-B6B6-0DA50B9314A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1" creationId="{D12EC8B9-DE60-44BC-9911-A9CD8EF5066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3" creationId="{9B0D6CF6-D17B-4DC7-828A-773636910C9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5" creationId="{8C6933FD-FAB6-403B-9CD4-EF0E06CF799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7" creationId="{5C2A4452-6B00-411C-80AB-29AE135B455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99" creationId="{3F4D3F48-1D65-45EB-91E2-BEFFB2440C9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1" creationId="{F5A66334-17A8-4594-AB17-4C33A955B27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3" creationId="{FB7FEAD3-708C-4B79-B452-4445C27780D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5" creationId="{41281533-9B25-42A4-9F50-34B4F24C0E5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7" creationId="{007246F1-084B-45D9-BDD9-99BB53F6C9A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09" creationId="{77CDD712-F443-4EDC-B663-5EC5ACD7DBE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1" creationId="{4A695BE5-DE27-460F-845F-45BB814FE35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3" creationId="{DE28BE4E-1A59-46FF-810A-A8F9A46F702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5" creationId="{A3CF799A-9839-4CB1-9381-DCC0C1FE1B3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7" creationId="{1EFA42E9-27C0-423D-93C8-794A9683FCF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19" creationId="{E5B56BED-7578-4E42-889D-34AA58F679E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1" creationId="{FCC7DD6E-E0E5-46B9-81B7-3B2F7B33326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3" creationId="{9C83D9FD-E06E-407B-BA7C-2C2AD5B16C2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5" creationId="{3C1174EE-071E-4421-BD9C-2C2D84190D2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7" creationId="{6F280CAD-1F1B-4F43-99A3-B2EC2A7F30F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29" creationId="{0D5C974E-4B43-4FFA-8230-DB0E1993C33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1" creationId="{A1CACEBA-A7A9-45FB-897A-888150011BC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3" creationId="{583E2F4A-E235-4600-A80D-18C1C36EE5F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5" creationId="{F16259CF-A0BC-4673-91C7-A7D3CDF7C7FD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7" creationId="{B09A934A-4464-4C9B-ACAD-9128E0B615E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39" creationId="{CB010BB8-6FD4-498C-994D-53C8DC7491E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1" creationId="{2D373437-2902-4D8A-B887-F6941556C27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3" creationId="{217D616F-FDFA-439E-8B09-E55F8234B05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5" creationId="{0F74D32E-67FC-452C-A52B-988DB498433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7" creationId="{B8F74E45-2803-4A11-9333-3639A1C2F2D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49" creationId="{106009C3-0971-47AF-8BD9-2EC8A6A4B2F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1" creationId="{ED29B115-F34D-4E41-A4A2-C0CE41C697C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3" creationId="{19D4861C-7907-48BF-84E7-96C0E098D43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5" creationId="{AEF03EB9-6D77-4E55-BCF2-4402550D39A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7" creationId="{1C9C3C8B-A28D-44DF-AA29-02B28AED714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59" creationId="{1EB7CB2D-F6AA-4861-B158-DA3E6B923EC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1" creationId="{48203367-1F19-4C4F-B38D-929816F787B1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3" creationId="{B89B3B49-0A7E-4573-9B52-D1B0659831A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5" creationId="{0288BD39-0846-445A-BD81-1E34E0E99ED0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7" creationId="{BA82150B-D747-458F-8C52-72FBA52BCDB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69" creationId="{FEBB9D94-7802-4607-9BA4-62FB212BFCC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1" creationId="{24743784-06E3-4913-9DFD-2FCBF9D929C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3" creationId="{25CD3315-6611-406F-AF95-2EF9F5A5B04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5" creationId="{EB447648-FE0A-4D8E-86B8-D38D5F938BF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7" creationId="{4B0A51D7-FF65-4E97-9E1A-8C4688E8626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79" creationId="{008FF77B-AC18-4E35-BB9B-0CA39278F7BC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1" creationId="{E71F6428-AC25-4A5A-8439-04768A17B6F8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3" creationId="{F237A1D4-9D62-4DEA-BD39-E5EC93B33BE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5" creationId="{87E919CC-AC41-4F0D-A842-792D7A41879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7" creationId="{965D7305-50C2-4D93-8832-19DC70C5BD2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89" creationId="{E0E5EA9F-6192-466D-BF45-46D9BCE3BDB7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1" creationId="{CFF6BE31-4842-4659-8D68-63423F82691E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3" creationId="{3EC2112B-E2EC-492A-8AF9-D78F4B4A99B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5" creationId="{EB635BC8-61BC-44D5-AA11-9A308B3BA49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7" creationId="{7E9ACE65-00C6-4A75-8F61-CCADAF3EC144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199" creationId="{5D7163FE-5ADD-41E7-985B-F95E7E04840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1" creationId="{DCD7108A-C70D-4FD9-B91A-0E9F9501AEFB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3" creationId="{3C0CF799-2713-48A8-94DF-F8CB5F332436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5" creationId="{00B8B62E-6551-4805-BD5A-5188FE5D3A7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7" creationId="{DFCCEBA8-5961-480A-9134-51605F650B8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09" creationId="{724D4F80-B109-4438-BC6D-ABB522B44115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1" creationId="{52A7149F-5A3F-4537-981A-974C7409CAF3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3" creationId="{89A8D3E3-3518-4738-B94E-F7DD9818D8D2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5" creationId="{FA796F21-7CE5-4483-A137-919B3D433BDF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7" creationId="{57FC30BB-0D8F-43B0-910E-7DDE8C9331FA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19" creationId="{D938207F-A865-48E5-A15D-FD578BC59D89}"/>
          </ac:spMkLst>
        </pc:spChg>
        <pc:spChg chg="mod">
          <ac:chgData name="Francesco Serafini" userId="2491bc55-af7c-4fa9-b3c1-ebaeaf584a96" providerId="ADAL" clId="{15E706AB-7B7B-684D-B202-EC0B354F8216}" dt="2022-06-04T17:15:26.808" v="624" actId="2711"/>
          <ac:spMkLst>
            <pc:docMk/>
            <pc:sldMk cId="2613679945" sldId="264"/>
            <ac:spMk id="221" creationId="{04637E45-0880-40BC-B488-4EA4CA435620}"/>
          </ac:spMkLst>
        </pc:spChg>
        <pc:graphicFrameChg chg="mod modGraphic">
          <ac:chgData name="Francesco Serafini" userId="2491bc55-af7c-4fa9-b3c1-ebaeaf584a96" providerId="ADAL" clId="{15E706AB-7B7B-684D-B202-EC0B354F8216}" dt="2022-06-05T09:08:30.436" v="2419" actId="207"/>
          <ac:graphicFrameMkLst>
            <pc:docMk/>
            <pc:sldMk cId="2613679945" sldId="264"/>
            <ac:graphicFrameMk id="5" creationId="{EFE8D59B-478B-FB7F-B89F-4A5EE430451C}"/>
          </ac:graphicFrameMkLst>
        </pc:graphicFrameChg>
      </pc:sldChg>
      <pc:sldChg chg="del">
        <pc:chgData name="Francesco Serafini" userId="2491bc55-af7c-4fa9-b3c1-ebaeaf584a96" providerId="ADAL" clId="{15E706AB-7B7B-684D-B202-EC0B354F8216}" dt="2022-06-04T17:03:22.628" v="307" actId="2696"/>
        <pc:sldMkLst>
          <pc:docMk/>
          <pc:sldMk cId="2046018543" sldId="265"/>
        </pc:sldMkLst>
      </pc:sldChg>
      <pc:sldChg chg="del modTransition">
        <pc:chgData name="Francesco Serafini" userId="2491bc55-af7c-4fa9-b3c1-ebaeaf584a96" providerId="ADAL" clId="{15E706AB-7B7B-684D-B202-EC0B354F8216}" dt="2022-06-05T09:19:43.283" v="2636" actId="2696"/>
        <pc:sldMkLst>
          <pc:docMk/>
          <pc:sldMk cId="1101948556" sldId="266"/>
        </pc:sldMkLst>
      </pc:sldChg>
      <pc:sldChg chg="del modTransition">
        <pc:chgData name="Francesco Serafini" userId="2491bc55-af7c-4fa9-b3c1-ebaeaf584a96" providerId="ADAL" clId="{15E706AB-7B7B-684D-B202-EC0B354F8216}" dt="2022-06-05T09:19:43.903" v="2637" actId="2696"/>
        <pc:sldMkLst>
          <pc:docMk/>
          <pc:sldMk cId="4201923394" sldId="267"/>
        </pc:sldMkLst>
      </pc:sldChg>
      <pc:sldChg chg="del modTransition">
        <pc:chgData name="Francesco Serafini" userId="2491bc55-af7c-4fa9-b3c1-ebaeaf584a96" providerId="ADAL" clId="{15E706AB-7B7B-684D-B202-EC0B354F8216}" dt="2022-06-05T09:26:47.019" v="2780" actId="2696"/>
        <pc:sldMkLst>
          <pc:docMk/>
          <pc:sldMk cId="473159239" sldId="268"/>
        </pc:sldMkLst>
      </pc:sldChg>
      <pc:sldChg chg="del">
        <pc:chgData name="Francesco Serafini" userId="2491bc55-af7c-4fa9-b3c1-ebaeaf584a96" providerId="ADAL" clId="{15E706AB-7B7B-684D-B202-EC0B354F8216}" dt="2022-06-04T17:03:22.628" v="307" actId="2696"/>
        <pc:sldMkLst>
          <pc:docMk/>
          <pc:sldMk cId="1362596655" sldId="269"/>
        </pc:sldMkLst>
      </pc:sldChg>
      <pc:sldChg chg="del modTransition">
        <pc:chgData name="Francesco Serafini" userId="2491bc55-af7c-4fa9-b3c1-ebaeaf584a96" providerId="ADAL" clId="{15E706AB-7B7B-684D-B202-EC0B354F8216}" dt="2022-06-05T09:19:40.133" v="2635" actId="2696"/>
        <pc:sldMkLst>
          <pc:docMk/>
          <pc:sldMk cId="896244812" sldId="270"/>
        </pc:sldMkLst>
      </pc:sldChg>
      <pc:sldChg chg="del modTransition">
        <pc:chgData name="Francesco Serafini" userId="2491bc55-af7c-4fa9-b3c1-ebaeaf584a96" providerId="ADAL" clId="{15E706AB-7B7B-684D-B202-EC0B354F8216}" dt="2022-06-05T17:41:03.492" v="4158" actId="2696"/>
        <pc:sldMkLst>
          <pc:docMk/>
          <pc:sldMk cId="2435250458" sldId="271"/>
        </pc:sldMkLst>
      </pc:sldChg>
      <pc:sldChg chg="del">
        <pc:chgData name="Francesco Serafini" userId="2491bc55-af7c-4fa9-b3c1-ebaeaf584a96" providerId="ADAL" clId="{15E706AB-7B7B-684D-B202-EC0B354F8216}" dt="2022-06-04T17:13:41.041" v="588" actId="2696"/>
        <pc:sldMkLst>
          <pc:docMk/>
          <pc:sldMk cId="623374190" sldId="272"/>
        </pc:sldMkLst>
      </pc:sldChg>
      <pc:sldChg chg="del modTransition">
        <pc:chgData name="Francesco Serafini" userId="2491bc55-af7c-4fa9-b3c1-ebaeaf584a96" providerId="ADAL" clId="{15E706AB-7B7B-684D-B202-EC0B354F8216}" dt="2022-06-05T09:19:50.672" v="2643" actId="2696"/>
        <pc:sldMkLst>
          <pc:docMk/>
          <pc:sldMk cId="3264848270" sldId="273"/>
        </pc:sldMkLst>
      </pc:sldChg>
      <pc:sldChg chg="add del">
        <pc:chgData name="Francesco Serafini" userId="2491bc55-af7c-4fa9-b3c1-ebaeaf584a96" providerId="ADAL" clId="{15E706AB-7B7B-684D-B202-EC0B354F8216}" dt="2022-06-04T17:03:10.472" v="306" actId="2696"/>
        <pc:sldMkLst>
          <pc:docMk/>
          <pc:sldMk cId="3074103617" sldId="274"/>
        </pc:sldMkLst>
      </pc:sldChg>
      <pc:sldChg chg="modSp del mod modTransition">
        <pc:chgData name="Francesco Serafini" userId="2491bc55-af7c-4fa9-b3c1-ebaeaf584a96" providerId="ADAL" clId="{15E706AB-7B7B-684D-B202-EC0B354F8216}" dt="2022-06-05T09:26:40.124" v="2779" actId="2696"/>
        <pc:sldMkLst>
          <pc:docMk/>
          <pc:sldMk cId="4113245541" sldId="274"/>
        </pc:sldMkLst>
        <pc:spChg chg="mod">
          <ac:chgData name="Francesco Serafini" userId="2491bc55-af7c-4fa9-b3c1-ebaeaf584a96" providerId="ADAL" clId="{15E706AB-7B7B-684D-B202-EC0B354F8216}" dt="2022-06-05T09:21:57.293" v="2656" actId="20577"/>
          <ac:spMkLst>
            <pc:docMk/>
            <pc:sldMk cId="4113245541" sldId="274"/>
            <ac:spMk id="12" creationId="{AA8201F6-06E2-EECB-17E9-F9F90ECB5D0E}"/>
          </ac:spMkLst>
        </pc:spChg>
      </pc:sldChg>
      <pc:sldChg chg="delSp modSp mod modTransition">
        <pc:chgData name="Francesco Serafini" userId="2491bc55-af7c-4fa9-b3c1-ebaeaf584a96" providerId="ADAL" clId="{15E706AB-7B7B-684D-B202-EC0B354F8216}" dt="2022-06-05T17:30:40.134" v="3794" actId="14100"/>
        <pc:sldMkLst>
          <pc:docMk/>
          <pc:sldMk cId="2217721454" sldId="275"/>
        </pc:sldMkLst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2" creationId="{E6088038-9D61-437B-BF4F-62F0B9E01C45}"/>
          </ac:spMkLst>
        </pc:spChg>
        <pc:spChg chg="del mod">
          <ac:chgData name="Francesco Serafini" userId="2491bc55-af7c-4fa9-b3c1-ebaeaf584a96" providerId="ADAL" clId="{15E706AB-7B7B-684D-B202-EC0B354F8216}" dt="2022-06-05T08:11:12.909" v="1608" actId="478"/>
          <ac:spMkLst>
            <pc:docMk/>
            <pc:sldMk cId="2217721454" sldId="275"/>
            <ac:spMk id="7" creationId="{4F19E028-A8D2-46D6-B525-EA82CF6EF94D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5" creationId="{C33C1EEF-6300-40D2-9FF1-4E022FA826D2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6" creationId="{54BA2151-757B-4F36-BDE4-B6E3914E1859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7" creationId="{2E2571F5-BEB7-4B50-953C-5D7369DABA70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8" creationId="{099022D5-A139-4467-B787-9E6C03F327A9}"/>
          </ac:spMkLst>
        </pc:spChg>
        <pc:spChg chg="mod">
          <ac:chgData name="Francesco Serafini" userId="2491bc55-af7c-4fa9-b3c1-ebaeaf584a96" providerId="ADAL" clId="{15E706AB-7B7B-684D-B202-EC0B354F8216}" dt="2022-06-05T09:14:10.182" v="2561" actId="790"/>
          <ac:spMkLst>
            <pc:docMk/>
            <pc:sldMk cId="2217721454" sldId="275"/>
            <ac:spMk id="19" creationId="{66B7B232-B04F-4DE9-8C1D-CBB0D9065B40}"/>
          </ac:spMkLst>
        </pc:spChg>
        <pc:spChg chg="del">
          <ac:chgData name="Francesco Serafini" userId="2491bc55-af7c-4fa9-b3c1-ebaeaf584a96" providerId="ADAL" clId="{15E706AB-7B7B-684D-B202-EC0B354F8216}" dt="2022-06-05T08:11:16.982" v="1609" actId="478"/>
          <ac:spMkLst>
            <pc:docMk/>
            <pc:sldMk cId="2217721454" sldId="275"/>
            <ac:spMk id="21" creationId="{3EF43C3A-90F7-42A3-97E8-45CCF67FEE39}"/>
          </ac:spMkLst>
        </pc:spChg>
        <pc:spChg chg="del">
          <ac:chgData name="Francesco Serafini" userId="2491bc55-af7c-4fa9-b3c1-ebaeaf584a96" providerId="ADAL" clId="{15E706AB-7B7B-684D-B202-EC0B354F8216}" dt="2022-06-05T08:15:45.396" v="1965" actId="478"/>
          <ac:spMkLst>
            <pc:docMk/>
            <pc:sldMk cId="2217721454" sldId="275"/>
            <ac:spMk id="22" creationId="{4B0F5D73-2546-40FA-B3D2-184EC16E79A3}"/>
          </ac:spMkLst>
        </pc:spChg>
        <pc:grpChg chg="mod">
          <ac:chgData name="Francesco Serafini" userId="2491bc55-af7c-4fa9-b3c1-ebaeaf584a96" providerId="ADAL" clId="{15E706AB-7B7B-684D-B202-EC0B354F8216}" dt="2022-06-05T17:30:40.134" v="3794" actId="14100"/>
          <ac:grpSpMkLst>
            <pc:docMk/>
            <pc:sldMk cId="2217721454" sldId="275"/>
            <ac:grpSpMk id="3" creationId="{9A60D178-86DE-42A7-8A00-7D902D7B3D0B}"/>
          </ac:grpSpMkLst>
        </pc:grpChg>
      </pc:sldChg>
      <pc:sldChg chg="mod ord modTransition modShow">
        <pc:chgData name="Francesco Serafini" userId="2491bc55-af7c-4fa9-b3c1-ebaeaf584a96" providerId="ADAL" clId="{15E706AB-7B7B-684D-B202-EC0B354F8216}" dt="2022-06-05T09:02:09.962" v="2372"/>
        <pc:sldMkLst>
          <pc:docMk/>
          <pc:sldMk cId="3153247396" sldId="276"/>
        </pc:sldMkLst>
      </pc:sldChg>
      <pc:sldChg chg="mod modTransition modShow">
        <pc:chgData name="Francesco Serafini" userId="2491bc55-af7c-4fa9-b3c1-ebaeaf584a96" providerId="ADAL" clId="{15E706AB-7B7B-684D-B202-EC0B354F8216}" dt="2022-06-05T09:19:21.466" v="2634" actId="729"/>
        <pc:sldMkLst>
          <pc:docMk/>
          <pc:sldMk cId="3441192927" sldId="277"/>
        </pc:sldMkLst>
      </pc:sldChg>
      <pc:sldChg chg="addSp delSp modSp mod modTransition">
        <pc:chgData name="Francesco Serafini" userId="2491bc55-af7c-4fa9-b3c1-ebaeaf584a96" providerId="ADAL" clId="{15E706AB-7B7B-684D-B202-EC0B354F8216}" dt="2022-06-05T17:26:08.431" v="3772" actId="1076"/>
        <pc:sldMkLst>
          <pc:docMk/>
          <pc:sldMk cId="2070534114" sldId="278"/>
        </pc:sldMkLst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12" creationId="{AA8201F6-06E2-EECB-17E9-F9F90ECB5D0E}"/>
          </ac:spMkLst>
        </pc:spChg>
        <pc:spChg chg="del mod">
          <ac:chgData name="Francesco Serafini" userId="2491bc55-af7c-4fa9-b3c1-ebaeaf584a96" providerId="ADAL" clId="{15E706AB-7B7B-684D-B202-EC0B354F8216}" dt="2022-06-05T17:14:49.517" v="3465" actId="478"/>
          <ac:spMkLst>
            <pc:docMk/>
            <pc:sldMk cId="2070534114" sldId="278"/>
            <ac:spMk id="17" creationId="{D5133AA6-D749-489B-B151-432EA422D14C}"/>
          </ac:spMkLst>
        </pc:spChg>
        <pc:spChg chg="add del mod">
          <ac:chgData name="Francesco Serafini" userId="2491bc55-af7c-4fa9-b3c1-ebaeaf584a96" providerId="ADAL" clId="{15E706AB-7B7B-684D-B202-EC0B354F8216}" dt="2022-06-05T17:15:59.410" v="3475"/>
          <ac:spMkLst>
            <pc:docMk/>
            <pc:sldMk cId="2070534114" sldId="278"/>
            <ac:spMk id="25" creationId="{5CAB84B4-045E-8024-922E-84325C6147A5}"/>
          </ac:spMkLst>
        </pc:spChg>
        <pc:spChg chg="add del mod">
          <ac:chgData name="Francesco Serafini" userId="2491bc55-af7c-4fa9-b3c1-ebaeaf584a96" providerId="ADAL" clId="{15E706AB-7B7B-684D-B202-EC0B354F8216}" dt="2022-06-05T17:15:53.192" v="3472"/>
          <ac:spMkLst>
            <pc:docMk/>
            <pc:sldMk cId="2070534114" sldId="278"/>
            <ac:spMk id="26" creationId="{AB427B67-F7DB-87F8-F461-78D57DC11D08}"/>
          </ac:spMkLst>
        </pc:spChg>
        <pc:spChg chg="add mod">
          <ac:chgData name="Francesco Serafini" userId="2491bc55-af7c-4fa9-b3c1-ebaeaf584a96" providerId="ADAL" clId="{15E706AB-7B7B-684D-B202-EC0B354F8216}" dt="2022-06-05T17:16:07.405" v="3480"/>
          <ac:spMkLst>
            <pc:docMk/>
            <pc:sldMk cId="2070534114" sldId="278"/>
            <ac:spMk id="29" creationId="{891F034A-A1D9-CD1E-FF28-050266A604A6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3" creationId="{C7370856-A3D3-4CF6-8776-776BAD22EB15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6" creationId="{C25CF2FA-0F38-473B-9DF9-421EAEB16C92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7" creationId="{1B61C9C2-D45A-4E71-8577-9301EFA1C3FD}"/>
          </ac:spMkLst>
        </pc:spChg>
        <pc:spChg chg="mod">
          <ac:chgData name="Francesco Serafini" userId="2491bc55-af7c-4fa9-b3c1-ebaeaf584a96" providerId="ADAL" clId="{15E706AB-7B7B-684D-B202-EC0B354F8216}" dt="2022-06-05T09:21:50.704" v="2644" actId="790"/>
          <ac:spMkLst>
            <pc:docMk/>
            <pc:sldMk cId="2070534114" sldId="278"/>
            <ac:spMk id="58" creationId="{A75116AE-2616-4473-8249-AB69770CCD03}"/>
          </ac:spMkLst>
        </pc:spChg>
        <pc:spChg chg="mod">
          <ac:chgData name="Francesco Serafini" userId="2491bc55-af7c-4fa9-b3c1-ebaeaf584a96" providerId="ADAL" clId="{15E706AB-7B7B-684D-B202-EC0B354F8216}" dt="2022-06-05T17:16:12.702" v="3482" actId="1076"/>
          <ac:spMkLst>
            <pc:docMk/>
            <pc:sldMk cId="2070534114" sldId="278"/>
            <ac:spMk id="70" creationId="{BECECD07-FC6C-4B36-B390-6F75B110C7B4}"/>
          </ac:spMkLst>
        </pc:spChg>
        <pc:spChg chg="mod">
          <ac:chgData name="Francesco Serafini" userId="2491bc55-af7c-4fa9-b3c1-ebaeaf584a96" providerId="ADAL" clId="{15E706AB-7B7B-684D-B202-EC0B354F8216}" dt="2022-06-05T17:16:09.817" v="3481" actId="1076"/>
          <ac:spMkLst>
            <pc:docMk/>
            <pc:sldMk cId="2070534114" sldId="278"/>
            <ac:spMk id="71" creationId="{F8C5F5A2-D99F-4898-BDB7-E320ED1B5BBA}"/>
          </ac:spMkLst>
        </pc:spChg>
        <pc:spChg chg="mod">
          <ac:chgData name="Francesco Serafini" userId="2491bc55-af7c-4fa9-b3c1-ebaeaf584a96" providerId="ADAL" clId="{15E706AB-7B7B-684D-B202-EC0B354F8216}" dt="2022-06-05T10:10:32.972" v="3306" actId="20577"/>
          <ac:spMkLst>
            <pc:docMk/>
            <pc:sldMk cId="2070534114" sldId="278"/>
            <ac:spMk id="72" creationId="{E2305EF1-3D81-4755-AFED-A26EA7E28653}"/>
          </ac:spMkLst>
        </pc:spChg>
        <pc:spChg chg="mod">
          <ac:chgData name="Francesco Serafini" userId="2491bc55-af7c-4fa9-b3c1-ebaeaf584a96" providerId="ADAL" clId="{15E706AB-7B7B-684D-B202-EC0B354F8216}" dt="2022-06-05T16:50:01.283" v="3391" actId="1076"/>
          <ac:spMkLst>
            <pc:docMk/>
            <pc:sldMk cId="2070534114" sldId="278"/>
            <ac:spMk id="77" creationId="{4C1170AA-3AE6-4C7F-8DFF-15009A754D54}"/>
          </ac:spMkLst>
        </pc:spChg>
        <pc:spChg chg="mod">
          <ac:chgData name="Francesco Serafini" userId="2491bc55-af7c-4fa9-b3c1-ebaeaf584a96" providerId="ADAL" clId="{15E706AB-7B7B-684D-B202-EC0B354F8216}" dt="2022-06-05T16:50:02.551" v="3392" actId="1076"/>
          <ac:spMkLst>
            <pc:docMk/>
            <pc:sldMk cId="2070534114" sldId="278"/>
            <ac:spMk id="79" creationId="{F824BB6A-24FA-4FB9-87CB-E870F5B7C06B}"/>
          </ac:spMkLst>
        </pc:spChg>
        <pc:spChg chg="mod">
          <ac:chgData name="Francesco Serafini" userId="2491bc55-af7c-4fa9-b3c1-ebaeaf584a96" providerId="ADAL" clId="{15E706AB-7B7B-684D-B202-EC0B354F8216}" dt="2022-06-05T16:51:52.368" v="3417" actId="14100"/>
          <ac:spMkLst>
            <pc:docMk/>
            <pc:sldMk cId="2070534114" sldId="278"/>
            <ac:spMk id="84" creationId="{3A788EEE-7B09-4223-9700-1F775DFA2718}"/>
          </ac:spMkLst>
        </pc:spChg>
        <pc:spChg chg="mod">
          <ac:chgData name="Francesco Serafini" userId="2491bc55-af7c-4fa9-b3c1-ebaeaf584a96" providerId="ADAL" clId="{15E706AB-7B7B-684D-B202-EC0B354F8216}" dt="2022-06-05T17:15:01.333" v="3468" actId="1076"/>
          <ac:spMkLst>
            <pc:docMk/>
            <pc:sldMk cId="2070534114" sldId="278"/>
            <ac:spMk id="85" creationId="{542ABDF4-09C0-4315-8F68-57B91F3802BC}"/>
          </ac:spMkLst>
        </pc:spChg>
        <pc:spChg chg="mod">
          <ac:chgData name="Francesco Serafini" userId="2491bc55-af7c-4fa9-b3c1-ebaeaf584a96" providerId="ADAL" clId="{15E706AB-7B7B-684D-B202-EC0B354F8216}" dt="2022-06-05T17:14:04.490" v="3460" actId="1076"/>
          <ac:spMkLst>
            <pc:docMk/>
            <pc:sldMk cId="2070534114" sldId="278"/>
            <ac:spMk id="86" creationId="{D83B0246-7889-440C-9C72-70A4C5F4CDA4}"/>
          </ac:spMkLst>
        </pc:spChg>
        <pc:spChg chg="mod">
          <ac:chgData name="Francesco Serafini" userId="2491bc55-af7c-4fa9-b3c1-ebaeaf584a96" providerId="ADAL" clId="{15E706AB-7B7B-684D-B202-EC0B354F8216}" dt="2022-06-05T17:25:11.714" v="3682" actId="14100"/>
          <ac:spMkLst>
            <pc:docMk/>
            <pc:sldMk cId="2070534114" sldId="278"/>
            <ac:spMk id="87" creationId="{0BBB67A5-FF04-4CF2-9B5B-5D5DE88A715B}"/>
          </ac:spMkLst>
        </pc:spChg>
        <pc:spChg chg="mod">
          <ac:chgData name="Francesco Serafini" userId="2491bc55-af7c-4fa9-b3c1-ebaeaf584a96" providerId="ADAL" clId="{15E706AB-7B7B-684D-B202-EC0B354F8216}" dt="2022-06-05T17:26:08.431" v="3772" actId="1076"/>
          <ac:spMkLst>
            <pc:docMk/>
            <pc:sldMk cId="2070534114" sldId="278"/>
            <ac:spMk id="88" creationId="{16EBBFA5-8770-4CF2-8147-9C8E6ACBC52D}"/>
          </ac:spMkLst>
        </pc:spChg>
        <pc:spChg chg="mod">
          <ac:chgData name="Francesco Serafini" userId="2491bc55-af7c-4fa9-b3c1-ebaeaf584a96" providerId="ADAL" clId="{15E706AB-7B7B-684D-B202-EC0B354F8216}" dt="2022-06-05T17:24:41.288" v="3665" actId="14100"/>
          <ac:spMkLst>
            <pc:docMk/>
            <pc:sldMk cId="2070534114" sldId="278"/>
            <ac:spMk id="89" creationId="{C3A6409A-2398-4F74-B1E3-8D41DFFCFA48}"/>
          </ac:spMkLst>
        </pc:spChg>
        <pc:picChg chg="add del">
          <ac:chgData name="Francesco Serafini" userId="2491bc55-af7c-4fa9-b3c1-ebaeaf584a96" providerId="ADAL" clId="{15E706AB-7B7B-684D-B202-EC0B354F8216}" dt="2022-06-05T17:15:58.932" v="3474"/>
          <ac:picMkLst>
            <pc:docMk/>
            <pc:sldMk cId="2070534114" sldId="278"/>
            <ac:picMk id="2" creationId="{F7FEF168-B7FC-A24A-BF18-2160C30559A1}"/>
          </ac:picMkLst>
        </pc:picChg>
        <pc:cxnChg chg="mod">
          <ac:chgData name="Francesco Serafini" userId="2491bc55-af7c-4fa9-b3c1-ebaeaf584a96" providerId="ADAL" clId="{15E706AB-7B7B-684D-B202-EC0B354F8216}" dt="2022-06-05T17:22:34.985" v="3663" actId="692"/>
          <ac:cxnSpMkLst>
            <pc:docMk/>
            <pc:sldMk cId="2070534114" sldId="278"/>
            <ac:cxnSpMk id="5" creationId="{E8443A29-47FD-43AF-99C4-8E369A4BEFF8}"/>
          </ac:cxnSpMkLst>
        </pc:cxnChg>
        <pc:cxnChg chg="mod">
          <ac:chgData name="Francesco Serafini" userId="2491bc55-af7c-4fa9-b3c1-ebaeaf584a96" providerId="ADAL" clId="{15E706AB-7B7B-684D-B202-EC0B354F8216}" dt="2022-06-05T17:22:34.985" v="3663" actId="692"/>
          <ac:cxnSpMkLst>
            <pc:docMk/>
            <pc:sldMk cId="2070534114" sldId="278"/>
            <ac:cxnSpMk id="50" creationId="{0D1DE267-0D7A-4A5F-9CE8-5F050B74C352}"/>
          </ac:cxnSpMkLst>
        </pc:cxnChg>
      </pc:sldChg>
      <pc:sldChg chg="addSp delSp modSp mod modTransition">
        <pc:chgData name="Francesco Serafini" userId="2491bc55-af7c-4fa9-b3c1-ebaeaf584a96" providerId="ADAL" clId="{15E706AB-7B7B-684D-B202-EC0B354F8216}" dt="2022-06-05T09:40:06.367" v="2917" actId="20577"/>
        <pc:sldMkLst>
          <pc:docMk/>
          <pc:sldMk cId="333405500" sldId="279"/>
        </pc:sldMkLst>
        <pc:spChg chg="mod">
          <ac:chgData name="Francesco Serafini" userId="2491bc55-af7c-4fa9-b3c1-ebaeaf584a96" providerId="ADAL" clId="{15E706AB-7B7B-684D-B202-EC0B354F8216}" dt="2022-06-05T09:40:06.367" v="2917" actId="20577"/>
          <ac:spMkLst>
            <pc:docMk/>
            <pc:sldMk cId="333405500" sldId="279"/>
            <ac:spMk id="7" creationId="{4F19E028-A8D2-46D6-B525-EA82CF6EF94D}"/>
          </ac:spMkLst>
        </pc:spChg>
        <pc:spChg chg="del">
          <ac:chgData name="Francesco Serafini" userId="2491bc55-af7c-4fa9-b3c1-ebaeaf584a96" providerId="ADAL" clId="{15E706AB-7B7B-684D-B202-EC0B354F8216}" dt="2022-06-05T08:16:51.436" v="1966" actId="478"/>
          <ac:spMkLst>
            <pc:docMk/>
            <pc:sldMk cId="333405500" sldId="279"/>
            <ac:spMk id="10" creationId="{3F6F4079-D1BD-42C0-9C0C-ADEA6E282BDB}"/>
          </ac:spMkLst>
        </pc:spChg>
        <pc:spChg chg="add mod">
          <ac:chgData name="Francesco Serafini" userId="2491bc55-af7c-4fa9-b3c1-ebaeaf584a96" providerId="ADAL" clId="{15E706AB-7B7B-684D-B202-EC0B354F8216}" dt="2022-06-05T09:15:50.560" v="2586" actId="207"/>
          <ac:spMkLst>
            <pc:docMk/>
            <pc:sldMk cId="333405500" sldId="279"/>
            <ac:spMk id="11" creationId="{221CBB28-C38F-89C0-8D7E-614FE947E245}"/>
          </ac:spMkLst>
        </pc:spChg>
        <pc:spChg chg="add mod">
          <ac:chgData name="Francesco Serafini" userId="2491bc55-af7c-4fa9-b3c1-ebaeaf584a96" providerId="ADAL" clId="{15E706AB-7B7B-684D-B202-EC0B354F8216}" dt="2022-06-05T09:15:54.278" v="2587" actId="207"/>
          <ac:spMkLst>
            <pc:docMk/>
            <pc:sldMk cId="333405500" sldId="279"/>
            <ac:spMk id="15" creationId="{63881A9A-9BB3-9253-5774-CE22FDCB9E56}"/>
          </ac:spMkLst>
        </pc:spChg>
        <pc:spChg chg="mod">
          <ac:chgData name="Francesco Serafini" userId="2491bc55-af7c-4fa9-b3c1-ebaeaf584a96" providerId="ADAL" clId="{15E706AB-7B7B-684D-B202-EC0B354F8216}" dt="2022-06-05T08:38:56.728" v="2270" actId="20577"/>
          <ac:spMkLst>
            <pc:docMk/>
            <pc:sldMk cId="333405500" sldId="279"/>
            <ac:spMk id="20" creationId="{DAC3B70A-ACC4-4593-B637-733A9DE4364B}"/>
          </ac:spMkLst>
        </pc:spChg>
        <pc:spChg chg="add mod">
          <ac:chgData name="Francesco Serafini" userId="2491bc55-af7c-4fa9-b3c1-ebaeaf584a96" providerId="ADAL" clId="{15E706AB-7B7B-684D-B202-EC0B354F8216}" dt="2022-06-05T09:15:56.945" v="2588" actId="207"/>
          <ac:spMkLst>
            <pc:docMk/>
            <pc:sldMk cId="333405500" sldId="279"/>
            <ac:spMk id="24" creationId="{7C196848-3C11-41D0-BB7E-8CDFC5E08BEE}"/>
          </ac:spMkLst>
        </pc:spChg>
        <pc:spChg chg="add mod">
          <ac:chgData name="Francesco Serafini" userId="2491bc55-af7c-4fa9-b3c1-ebaeaf584a96" providerId="ADAL" clId="{15E706AB-7B7B-684D-B202-EC0B354F8216}" dt="2022-06-05T09:14:39.470" v="2566" actId="12788"/>
          <ac:spMkLst>
            <pc:docMk/>
            <pc:sldMk cId="333405500" sldId="279"/>
            <ac:spMk id="25" creationId="{CFE9C42E-1EC7-3D28-DDED-09B93EA6418A}"/>
          </ac:spMkLst>
        </pc:spChg>
        <pc:spChg chg="del">
          <ac:chgData name="Francesco Serafini" userId="2491bc55-af7c-4fa9-b3c1-ebaeaf584a96" providerId="ADAL" clId="{15E706AB-7B7B-684D-B202-EC0B354F8216}" dt="2022-06-05T08:16:52.657" v="1967" actId="478"/>
          <ac:spMkLst>
            <pc:docMk/>
            <pc:sldMk cId="333405500" sldId="279"/>
            <ac:spMk id="26" creationId="{3B1943BC-DD7B-4286-AF92-0AD7260F240F}"/>
          </ac:spMkLst>
        </pc:spChg>
        <pc:spChg chg="add mod">
          <ac:chgData name="Francesco Serafini" userId="2491bc55-af7c-4fa9-b3c1-ebaeaf584a96" providerId="ADAL" clId="{15E706AB-7B7B-684D-B202-EC0B354F8216}" dt="2022-06-05T09:15:46.708" v="2585" actId="207"/>
          <ac:spMkLst>
            <pc:docMk/>
            <pc:sldMk cId="333405500" sldId="279"/>
            <ac:spMk id="28" creationId="{F3DC5DEF-8EEF-59FC-BCD9-97852EC78A64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38" creationId="{05989EBB-2FDA-0425-B47D-E31FA49F6C16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40" creationId="{5698BDEE-3F0C-86DB-5F69-20D0A26DE404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41" creationId="{E52B5385-2145-57DE-AF03-9EF2941719F0}"/>
          </ac:spMkLst>
        </pc:spChg>
        <pc:spChg chg="add mod">
          <ac:chgData name="Francesco Serafini" userId="2491bc55-af7c-4fa9-b3c1-ebaeaf584a96" providerId="ADAL" clId="{15E706AB-7B7B-684D-B202-EC0B354F8216}" dt="2022-06-05T09:05:32.412" v="2397" actId="2085"/>
          <ac:spMkLst>
            <pc:docMk/>
            <pc:sldMk cId="333405500" sldId="279"/>
            <ac:spMk id="42" creationId="{1EF3862B-E3DA-E11C-CAD6-DA6E86AFAC68}"/>
          </ac:spMkLst>
        </pc:spChg>
        <pc:spChg chg="add mod">
          <ac:chgData name="Francesco Serafini" userId="2491bc55-af7c-4fa9-b3c1-ebaeaf584a96" providerId="ADAL" clId="{15E706AB-7B7B-684D-B202-EC0B354F8216}" dt="2022-06-05T09:15:12.238" v="2583" actId="1035"/>
          <ac:spMkLst>
            <pc:docMk/>
            <pc:sldMk cId="333405500" sldId="279"/>
            <ac:spMk id="43" creationId="{38B921B9-AF49-0D37-B8C2-A48B388B1CC1}"/>
          </ac:spMkLst>
        </pc:spChg>
        <pc:grpChg chg="add mod topLvl">
          <ac:chgData name="Francesco Serafini" userId="2491bc55-af7c-4fa9-b3c1-ebaeaf584a96" providerId="ADAL" clId="{15E706AB-7B7B-684D-B202-EC0B354F8216}" dt="2022-06-05T08:34:42.892" v="2207" actId="1076"/>
          <ac:grpSpMkLst>
            <pc:docMk/>
            <pc:sldMk cId="333405500" sldId="279"/>
            <ac:grpSpMk id="12" creationId="{BB80AEA5-896C-5259-4E03-05FDB440957B}"/>
          </ac:grpSpMkLst>
        </pc:grpChg>
        <pc:grpChg chg="add mod">
          <ac:chgData name="Francesco Serafini" userId="2491bc55-af7c-4fa9-b3c1-ebaeaf584a96" providerId="ADAL" clId="{15E706AB-7B7B-684D-B202-EC0B354F8216}" dt="2022-06-05T08:36:55.450" v="2241" actId="1076"/>
          <ac:grpSpMkLst>
            <pc:docMk/>
            <pc:sldMk cId="333405500" sldId="279"/>
            <ac:grpSpMk id="22" creationId="{5BB78F1D-BC7B-3477-2064-9251022DFAB7}"/>
          </ac:grpSpMkLst>
        </pc:grpChg>
        <pc:grpChg chg="add mod">
          <ac:chgData name="Francesco Serafini" userId="2491bc55-af7c-4fa9-b3c1-ebaeaf584a96" providerId="ADAL" clId="{15E706AB-7B7B-684D-B202-EC0B354F8216}" dt="2022-06-05T08:36:55.450" v="2241" actId="1076"/>
          <ac:grpSpMkLst>
            <pc:docMk/>
            <pc:sldMk cId="333405500" sldId="279"/>
            <ac:grpSpMk id="23" creationId="{57014509-2668-C413-8E22-161484F66B42}"/>
          </ac:grpSpMkLst>
        </pc:grpChg>
        <pc:grpChg chg="add mod topLvl">
          <ac:chgData name="Francesco Serafini" userId="2491bc55-af7c-4fa9-b3c1-ebaeaf584a96" providerId="ADAL" clId="{15E706AB-7B7B-684D-B202-EC0B354F8216}" dt="2022-06-05T08:34:42.892" v="2207" actId="1076"/>
          <ac:grpSpMkLst>
            <pc:docMk/>
            <pc:sldMk cId="333405500" sldId="279"/>
            <ac:grpSpMk id="36" creationId="{39403143-A714-5DCE-761A-5EC41DD1E199}"/>
          </ac:grpSpMkLst>
        </pc:grpChg>
        <pc:grpChg chg="add del mod">
          <ac:chgData name="Francesco Serafini" userId="2491bc55-af7c-4fa9-b3c1-ebaeaf584a96" providerId="ADAL" clId="{15E706AB-7B7B-684D-B202-EC0B354F8216}" dt="2022-06-05T08:32:49.797" v="2190" actId="165"/>
          <ac:grpSpMkLst>
            <pc:docMk/>
            <pc:sldMk cId="333405500" sldId="279"/>
            <ac:grpSpMk id="37" creationId="{987DC0B9-52BE-1065-F869-0E80D4D1FC0A}"/>
          </ac:grpSpMkLst>
        </pc:grpChg>
        <pc:grpChg chg="add mod">
          <ac:chgData name="Francesco Serafini" userId="2491bc55-af7c-4fa9-b3c1-ebaeaf584a96" providerId="ADAL" clId="{15E706AB-7B7B-684D-B202-EC0B354F8216}" dt="2022-06-05T08:37:03.853" v="2243" actId="1076"/>
          <ac:grpSpMkLst>
            <pc:docMk/>
            <pc:sldMk cId="333405500" sldId="279"/>
            <ac:grpSpMk id="39" creationId="{6597E6C8-C85A-9EF4-C47E-9B2E5B773728}"/>
          </ac:grpSpMkLst>
        </pc:grpChg>
        <pc:picChg chg="add del">
          <ac:chgData name="Francesco Serafini" userId="2491bc55-af7c-4fa9-b3c1-ebaeaf584a96" providerId="ADAL" clId="{15E706AB-7B7B-684D-B202-EC0B354F8216}" dt="2022-06-05T08:19:28.296" v="1975"/>
          <ac:picMkLst>
            <pc:docMk/>
            <pc:sldMk cId="333405500" sldId="279"/>
            <ac:picMk id="2" creationId="{30875B95-9A55-2030-F192-975C264816E2}"/>
          </ac:picMkLst>
        </pc:picChg>
        <pc:picChg chg="add del mod">
          <ac:chgData name="Francesco Serafini" userId="2491bc55-af7c-4fa9-b3c1-ebaeaf584a96" providerId="ADAL" clId="{15E706AB-7B7B-684D-B202-EC0B354F8216}" dt="2022-06-05T08:20:05.192" v="1978" actId="478"/>
          <ac:picMkLst>
            <pc:docMk/>
            <pc:sldMk cId="333405500" sldId="279"/>
            <ac:picMk id="3" creationId="{F7631378-A4CB-4CDE-23C9-F54D995EE395}"/>
          </ac:picMkLst>
        </pc:picChg>
        <pc:picChg chg="add del">
          <ac:chgData name="Francesco Serafini" userId="2491bc55-af7c-4fa9-b3c1-ebaeaf584a96" providerId="ADAL" clId="{15E706AB-7B7B-684D-B202-EC0B354F8216}" dt="2022-06-05T08:20:16.763" v="1980"/>
          <ac:picMkLst>
            <pc:docMk/>
            <pc:sldMk cId="333405500" sldId="279"/>
            <ac:picMk id="4" creationId="{8F3766E7-61BA-68CC-18C4-608CC90CCF93}"/>
          </ac:picMkLst>
        </pc:picChg>
        <pc:picChg chg="add del">
          <ac:chgData name="Francesco Serafini" userId="2491bc55-af7c-4fa9-b3c1-ebaeaf584a96" providerId="ADAL" clId="{15E706AB-7B7B-684D-B202-EC0B354F8216}" dt="2022-06-05T08:20:22.957" v="1982" actId="478"/>
          <ac:picMkLst>
            <pc:docMk/>
            <pc:sldMk cId="333405500" sldId="279"/>
            <ac:picMk id="5" creationId="{19D6FACB-A9EF-C1D9-CFDD-0501BC8924F8}"/>
          </ac:picMkLst>
        </pc:picChg>
        <pc:picChg chg="add del">
          <ac:chgData name="Francesco Serafini" userId="2491bc55-af7c-4fa9-b3c1-ebaeaf584a96" providerId="ADAL" clId="{15E706AB-7B7B-684D-B202-EC0B354F8216}" dt="2022-06-05T08:20:26.411" v="1984" actId="478"/>
          <ac:picMkLst>
            <pc:docMk/>
            <pc:sldMk cId="333405500" sldId="279"/>
            <ac:picMk id="6" creationId="{5CE49626-F7CD-1581-B55C-D8860EE07C01}"/>
          </ac:picMkLst>
        </pc:picChg>
        <pc:picChg chg="add mod">
          <ac:chgData name="Francesco Serafini" userId="2491bc55-af7c-4fa9-b3c1-ebaeaf584a96" providerId="ADAL" clId="{15E706AB-7B7B-684D-B202-EC0B354F8216}" dt="2022-06-05T08:44:43.379" v="2363" actId="1076"/>
          <ac:picMkLst>
            <pc:docMk/>
            <pc:sldMk cId="333405500" sldId="279"/>
            <ac:picMk id="8" creationId="{097CEA56-5E92-1882-661A-860A0F2B3585}"/>
          </ac:picMkLst>
        </pc:picChg>
        <pc:picChg chg="add mod">
          <ac:chgData name="Francesco Serafini" userId="2491bc55-af7c-4fa9-b3c1-ebaeaf584a96" providerId="ADAL" clId="{15E706AB-7B7B-684D-B202-EC0B354F8216}" dt="2022-06-05T08:38:35.658" v="2252" actId="14100"/>
          <ac:picMkLst>
            <pc:docMk/>
            <pc:sldMk cId="333405500" sldId="279"/>
            <ac:picMk id="9" creationId="{A92A71DD-479B-5916-0119-CBDA61F1529F}"/>
          </ac:picMkLst>
        </pc:picChg>
        <pc:picChg chg="add mod">
          <ac:chgData name="Francesco Serafini" userId="2491bc55-af7c-4fa9-b3c1-ebaeaf584a96" providerId="ADAL" clId="{15E706AB-7B7B-684D-B202-EC0B354F8216}" dt="2022-06-05T08:33:33.797" v="2196" actId="207"/>
          <ac:picMkLst>
            <pc:docMk/>
            <pc:sldMk cId="333405500" sldId="279"/>
            <ac:picMk id="14" creationId="{4C0AB1DD-987A-76D1-C3E7-4A2BDE8FC8C2}"/>
          </ac:picMkLst>
        </pc:picChg>
        <pc:picChg chg="add del mod">
          <ac:chgData name="Francesco Serafini" userId="2491bc55-af7c-4fa9-b3c1-ebaeaf584a96" providerId="ADAL" clId="{15E706AB-7B7B-684D-B202-EC0B354F8216}" dt="2022-06-05T08:24:19.646" v="2105" actId="478"/>
          <ac:picMkLst>
            <pc:docMk/>
            <pc:sldMk cId="333405500" sldId="279"/>
            <ac:picMk id="17" creationId="{2E8C88AE-2A12-10B5-FC6D-E936328FB4D2}"/>
          </ac:picMkLst>
        </pc:picChg>
        <pc:picChg chg="add del">
          <ac:chgData name="Francesco Serafini" userId="2491bc55-af7c-4fa9-b3c1-ebaeaf584a96" providerId="ADAL" clId="{15E706AB-7B7B-684D-B202-EC0B354F8216}" dt="2022-06-05T08:23:39.807" v="2067"/>
          <ac:picMkLst>
            <pc:docMk/>
            <pc:sldMk cId="333405500" sldId="279"/>
            <ac:picMk id="18" creationId="{DF8A1B13-CCF2-F37F-1160-1FD9BB8B10EE}"/>
          </ac:picMkLst>
        </pc:picChg>
        <pc:picChg chg="add mod">
          <ac:chgData name="Francesco Serafini" userId="2491bc55-af7c-4fa9-b3c1-ebaeaf584a96" providerId="ADAL" clId="{15E706AB-7B7B-684D-B202-EC0B354F8216}" dt="2022-06-05T09:15:28.500" v="2584" actId="207"/>
          <ac:picMkLst>
            <pc:docMk/>
            <pc:sldMk cId="333405500" sldId="279"/>
            <ac:picMk id="21" creationId="{79E858A4-600A-ED04-EE7B-D545C452B1AA}"/>
          </ac:picMkLst>
        </pc:picChg>
        <pc:picChg chg="add del mod">
          <ac:chgData name="Francesco Serafini" userId="2491bc55-af7c-4fa9-b3c1-ebaeaf584a96" providerId="ADAL" clId="{15E706AB-7B7B-684D-B202-EC0B354F8216}" dt="2022-06-05T08:28:42.340" v="2167" actId="478"/>
          <ac:picMkLst>
            <pc:docMk/>
            <pc:sldMk cId="333405500" sldId="279"/>
            <ac:picMk id="29" creationId="{439E82D8-B797-CE36-C245-93C37FE19097}"/>
          </ac:picMkLst>
        </pc:picChg>
        <pc:picChg chg="add del mod">
          <ac:chgData name="Francesco Serafini" userId="2491bc55-af7c-4fa9-b3c1-ebaeaf584a96" providerId="ADAL" clId="{15E706AB-7B7B-684D-B202-EC0B354F8216}" dt="2022-06-05T08:30:03.243" v="2169" actId="478"/>
          <ac:picMkLst>
            <pc:docMk/>
            <pc:sldMk cId="333405500" sldId="279"/>
            <ac:picMk id="31" creationId="{D462B198-86EB-D4FE-579C-3BA70F0F3471}"/>
          </ac:picMkLst>
        </pc:picChg>
        <pc:picChg chg="add del mod">
          <ac:chgData name="Francesco Serafini" userId="2491bc55-af7c-4fa9-b3c1-ebaeaf584a96" providerId="ADAL" clId="{15E706AB-7B7B-684D-B202-EC0B354F8216}" dt="2022-06-05T08:30:24.069" v="2173" actId="478"/>
          <ac:picMkLst>
            <pc:docMk/>
            <pc:sldMk cId="333405500" sldId="279"/>
            <ac:picMk id="33" creationId="{936EF02C-BF35-F96F-968B-673E65AE7C51}"/>
          </ac:picMkLst>
        </pc:picChg>
        <pc:picChg chg="add mod">
          <ac:chgData name="Francesco Serafini" userId="2491bc55-af7c-4fa9-b3c1-ebaeaf584a96" providerId="ADAL" clId="{15E706AB-7B7B-684D-B202-EC0B354F8216}" dt="2022-06-05T09:06:22.992" v="2404" actId="207"/>
          <ac:picMkLst>
            <pc:docMk/>
            <pc:sldMk cId="333405500" sldId="279"/>
            <ac:picMk id="35" creationId="{8DB19EF7-AAA0-7E3E-2DD1-0DCD06263AC5}"/>
          </ac:picMkLst>
        </pc:picChg>
        <pc:picChg chg="add mod">
          <ac:chgData name="Francesco Serafini" userId="2491bc55-af7c-4fa9-b3c1-ebaeaf584a96" providerId="ADAL" clId="{15E706AB-7B7B-684D-B202-EC0B354F8216}" dt="2022-06-05T08:43:31.244" v="2338" actId="571"/>
          <ac:picMkLst>
            <pc:docMk/>
            <pc:sldMk cId="333405500" sldId="279"/>
            <ac:picMk id="46" creationId="{C075C3F0-F119-223F-AE57-7E6A14D273AA}"/>
          </ac:picMkLst>
        </pc:picChg>
        <pc:picChg chg="add del mod">
          <ac:chgData name="Francesco Serafini" userId="2491bc55-af7c-4fa9-b3c1-ebaeaf584a96" providerId="ADAL" clId="{15E706AB-7B7B-684D-B202-EC0B354F8216}" dt="2022-06-05T08:42:34.775" v="2321" actId="478"/>
          <ac:picMkLst>
            <pc:docMk/>
            <pc:sldMk cId="333405500" sldId="279"/>
            <ac:picMk id="2050" creationId="{94698E5F-1BCD-E400-1862-ECFD411E5100}"/>
          </ac:picMkLst>
        </pc:picChg>
        <pc:picChg chg="add mod">
          <ac:chgData name="Francesco Serafini" userId="2491bc55-af7c-4fa9-b3c1-ebaeaf584a96" providerId="ADAL" clId="{15E706AB-7B7B-684D-B202-EC0B354F8216}" dt="2022-06-05T08:44:29.708" v="2362" actId="1076"/>
          <ac:picMkLst>
            <pc:docMk/>
            <pc:sldMk cId="333405500" sldId="279"/>
            <ac:picMk id="2052" creationId="{7599B8D7-F3DE-0AAA-6FB3-EE86C9FF9F64}"/>
          </ac:picMkLst>
        </pc:picChg>
      </pc:sldChg>
      <pc:sldChg chg="delSp modSp del mod">
        <pc:chgData name="Francesco Serafini" userId="2491bc55-af7c-4fa9-b3c1-ebaeaf584a96" providerId="ADAL" clId="{15E706AB-7B7B-684D-B202-EC0B354F8216}" dt="2022-06-05T08:39:10.543" v="2280" actId="2696"/>
        <pc:sldMkLst>
          <pc:docMk/>
          <pc:sldMk cId="2299004234" sldId="280"/>
        </pc:sldMkLst>
        <pc:spChg chg="del">
          <ac:chgData name="Francesco Serafini" userId="2491bc55-af7c-4fa9-b3c1-ebaeaf584a96" providerId="ADAL" clId="{15E706AB-7B7B-684D-B202-EC0B354F8216}" dt="2022-06-05T08:39:08.547" v="2279" actId="478"/>
          <ac:spMkLst>
            <pc:docMk/>
            <pc:sldMk cId="2299004234" sldId="280"/>
            <ac:spMk id="7" creationId="{4F19E028-A8D2-46D6-B525-EA82CF6EF94D}"/>
          </ac:spMkLst>
        </pc:spChg>
        <pc:spChg chg="mod">
          <ac:chgData name="Francesco Serafini" userId="2491bc55-af7c-4fa9-b3c1-ebaeaf584a96" providerId="ADAL" clId="{15E706AB-7B7B-684D-B202-EC0B354F8216}" dt="2022-06-05T08:39:02.141" v="2278" actId="20577"/>
          <ac:spMkLst>
            <pc:docMk/>
            <pc:sldMk cId="2299004234" sldId="280"/>
            <ac:spMk id="20" creationId="{DAC3B70A-ACC4-4593-B637-733A9DE4364B}"/>
          </ac:spMkLst>
        </pc:spChg>
      </pc:sldChg>
      <pc:sldChg chg="addSp delSp modSp add del mod modTransition delAnim modShow">
        <pc:chgData name="Francesco Serafini" userId="2491bc55-af7c-4fa9-b3c1-ebaeaf584a96" providerId="ADAL" clId="{15E706AB-7B7B-684D-B202-EC0B354F8216}" dt="2022-06-05T09:19:19.198" v="2633" actId="2696"/>
        <pc:sldMkLst>
          <pc:docMk/>
          <pc:sldMk cId="2449527916" sldId="281"/>
        </pc:sldMkLst>
        <pc:spChg chg="add del mod">
          <ac:chgData name="Francesco Serafini" userId="2491bc55-af7c-4fa9-b3c1-ebaeaf584a96" providerId="ADAL" clId="{15E706AB-7B7B-684D-B202-EC0B354F8216}" dt="2022-06-05T07:55:55.021" v="1107" actId="478"/>
          <ac:spMkLst>
            <pc:docMk/>
            <pc:sldMk cId="2449527916" sldId="281"/>
            <ac:spMk id="24" creationId="{36A432F0-D224-403E-8585-C7806BA93F2E}"/>
          </ac:spMkLst>
        </pc:spChg>
        <pc:spChg chg="mod topLvl">
          <ac:chgData name="Francesco Serafini" userId="2491bc55-af7c-4fa9-b3c1-ebaeaf584a96" providerId="ADAL" clId="{15E706AB-7B7B-684D-B202-EC0B354F8216}" dt="2022-06-05T07:56:30.930" v="1130" actId="1076"/>
          <ac:spMkLst>
            <pc:docMk/>
            <pc:sldMk cId="2449527916" sldId="281"/>
            <ac:spMk id="41" creationId="{72026ED3-76E3-34AE-3D71-E5001F9A0CA2}"/>
          </ac:spMkLst>
        </pc:spChg>
        <pc:spChg chg="mod topLvl">
          <ac:chgData name="Francesco Serafini" userId="2491bc55-af7c-4fa9-b3c1-ebaeaf584a96" providerId="ADAL" clId="{15E706AB-7B7B-684D-B202-EC0B354F8216}" dt="2022-06-05T07:58:19.182" v="1167" actId="20577"/>
          <ac:spMkLst>
            <pc:docMk/>
            <pc:sldMk cId="2449527916" sldId="281"/>
            <ac:spMk id="45" creationId="{333ECA0F-6FD1-F491-21BA-E25C7BD51016}"/>
          </ac:spMkLst>
        </pc:spChg>
        <pc:spChg chg="add mod">
          <ac:chgData name="Francesco Serafini" userId="2491bc55-af7c-4fa9-b3c1-ebaeaf584a96" providerId="ADAL" clId="{15E706AB-7B7B-684D-B202-EC0B354F8216}" dt="2022-06-05T07:56:47.486" v="1133" actId="1076"/>
          <ac:spMkLst>
            <pc:docMk/>
            <pc:sldMk cId="2449527916" sldId="281"/>
            <ac:spMk id="47" creationId="{CC4361A9-CC14-9E10-E7EB-AAFC6DBA5BC0}"/>
          </ac:spMkLst>
        </pc:spChg>
        <pc:spChg chg="add mod">
          <ac:chgData name="Francesco Serafini" userId="2491bc55-af7c-4fa9-b3c1-ebaeaf584a96" providerId="ADAL" clId="{15E706AB-7B7B-684D-B202-EC0B354F8216}" dt="2022-06-05T07:56:55.754" v="1136" actId="14100"/>
          <ac:spMkLst>
            <pc:docMk/>
            <pc:sldMk cId="2449527916" sldId="281"/>
            <ac:spMk id="48" creationId="{349EB391-3435-26DF-95CD-71073A00178B}"/>
          </ac:spMkLst>
        </pc:spChg>
        <pc:spChg chg="add mod">
          <ac:chgData name="Francesco Serafini" userId="2491bc55-af7c-4fa9-b3c1-ebaeaf584a96" providerId="ADAL" clId="{15E706AB-7B7B-684D-B202-EC0B354F8216}" dt="2022-06-05T07:57:07.392" v="1141" actId="14100"/>
          <ac:spMkLst>
            <pc:docMk/>
            <pc:sldMk cId="2449527916" sldId="281"/>
            <ac:spMk id="49" creationId="{6C550BE5-A9B3-3A7A-B62B-221F591B71D5}"/>
          </ac:spMkLst>
        </pc:spChg>
        <pc:spChg chg="add mod">
          <ac:chgData name="Francesco Serafini" userId="2491bc55-af7c-4fa9-b3c1-ebaeaf584a96" providerId="ADAL" clId="{15E706AB-7B7B-684D-B202-EC0B354F8216}" dt="2022-06-05T07:57:14.544" v="1144" actId="14100"/>
          <ac:spMkLst>
            <pc:docMk/>
            <pc:sldMk cId="2449527916" sldId="281"/>
            <ac:spMk id="50" creationId="{9525F4BF-7A26-83EF-7F18-3BE7A829AD29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2" creationId="{CC1A4592-0154-483F-8E40-EB7CAD0D86B2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3" creationId="{D5AFF4AF-6AEA-4944-B320-7415E6306B93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4" creationId="{A8830FEB-1CFB-4C63-AFBD-3A60234797D3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5" creationId="{8339ACAA-1888-4BC7-B03E-1C91095B7FE0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6" creationId="{7DED0C5D-34AC-4266-B188-30346FDDEC91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7" creationId="{533DDE9A-2977-410D-A1B7-79E3BCD1A61A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8" creationId="{C83BA49F-0925-4DA5-96C8-1325AA06D93C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69" creationId="{1FD7F726-862F-4969-B498-904E00539B61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0" creationId="{5646D4C1-5D78-430D-A2B4-26533113C055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1" creationId="{F5A7E655-1184-4AC8-929B-0F7E532025EA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2" creationId="{CA598F8E-E5EF-465C-8C25-CFDCDED4CB3F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3" creationId="{B4D838AC-DD91-4C4A-B982-5B09AEDC2427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4" creationId="{48317B0F-FD39-4D6F-B6EF-627573BA4E03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5" creationId="{B1A74091-8EDC-49EB-A42D-74053712FDDF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76" creationId="{66B0A0C9-4B3C-49B3-9071-1D0449A1C8D5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83" creationId="{EA9EE0B3-40EE-4BB8-B735-4FDD3F9B802D}"/>
          </ac:spMkLst>
        </pc:spChg>
        <pc:spChg chg="del">
          <ac:chgData name="Francesco Serafini" userId="2491bc55-af7c-4fa9-b3c1-ebaeaf584a96" providerId="ADAL" clId="{15E706AB-7B7B-684D-B202-EC0B354F8216}" dt="2022-06-05T07:55:30.625" v="1102" actId="478"/>
          <ac:spMkLst>
            <pc:docMk/>
            <pc:sldMk cId="2449527916" sldId="281"/>
            <ac:spMk id="84" creationId="{C4CCCF23-9B3D-4AB1-8CF3-14D6740D8948}"/>
          </ac:spMkLst>
        </pc:spChg>
        <pc:grpChg chg="add del mod">
          <ac:chgData name="Francesco Serafini" userId="2491bc55-af7c-4fa9-b3c1-ebaeaf584a96" providerId="ADAL" clId="{15E706AB-7B7B-684D-B202-EC0B354F8216}" dt="2022-06-05T07:56:16.182" v="1110" actId="165"/>
          <ac:grpSpMkLst>
            <pc:docMk/>
            <pc:sldMk cId="2449527916" sldId="281"/>
            <ac:grpSpMk id="40" creationId="{5BF6F96B-F690-99BB-CE20-1E3E55938C5F}"/>
          </ac:grpSpMkLst>
        </pc:grpChg>
        <pc:grpChg chg="del">
          <ac:chgData name="Francesco Serafini" userId="2491bc55-af7c-4fa9-b3c1-ebaeaf584a96" providerId="ADAL" clId="{15E706AB-7B7B-684D-B202-EC0B354F8216}" dt="2022-06-05T07:55:30.625" v="1102" actId="478"/>
          <ac:grpSpMkLst>
            <pc:docMk/>
            <pc:sldMk cId="2449527916" sldId="281"/>
            <ac:grpSpMk id="61" creationId="{38551C8C-F3B3-4C9D-9737-0695A79F0787}"/>
          </ac:grpSpMkLst>
        </pc:grpChg>
        <pc:picChg chg="del">
          <ac:chgData name="Francesco Serafini" userId="2491bc55-af7c-4fa9-b3c1-ebaeaf584a96" providerId="ADAL" clId="{15E706AB-7B7B-684D-B202-EC0B354F8216}" dt="2022-06-05T07:55:30.625" v="1102" actId="478"/>
          <ac:picMkLst>
            <pc:docMk/>
            <pc:sldMk cId="2449527916" sldId="281"/>
            <ac:picMk id="80" creationId="{0E5E3546-7835-44F0-AB4C-B2F13E3B2CD1}"/>
          </ac:picMkLst>
        </pc:picChg>
        <pc:picChg chg="del">
          <ac:chgData name="Francesco Serafini" userId="2491bc55-af7c-4fa9-b3c1-ebaeaf584a96" providerId="ADAL" clId="{15E706AB-7B7B-684D-B202-EC0B354F8216}" dt="2022-06-05T07:55:30.625" v="1102" actId="478"/>
          <ac:picMkLst>
            <pc:docMk/>
            <pc:sldMk cId="2449527916" sldId="281"/>
            <ac:picMk id="81" creationId="{160D5825-A17F-40CB-939D-CD92BF3AA277}"/>
          </ac:picMkLst>
        </pc:picChg>
        <pc:picChg chg="del">
          <ac:chgData name="Francesco Serafini" userId="2491bc55-af7c-4fa9-b3c1-ebaeaf584a96" providerId="ADAL" clId="{15E706AB-7B7B-684D-B202-EC0B354F8216}" dt="2022-06-05T07:55:30.625" v="1102" actId="478"/>
          <ac:picMkLst>
            <pc:docMk/>
            <pc:sldMk cId="2449527916" sldId="281"/>
            <ac:picMk id="82" creationId="{1CF54973-8AB7-45C1-A348-2AF69AF1EC62}"/>
          </ac:picMkLst>
        </pc:picChg>
        <pc:cxnChg chg="del mod topLvl">
          <ac:chgData name="Francesco Serafini" userId="2491bc55-af7c-4fa9-b3c1-ebaeaf584a96" providerId="ADAL" clId="{15E706AB-7B7B-684D-B202-EC0B354F8216}" dt="2022-06-05T07:56:20.083" v="1111" actId="478"/>
          <ac:cxnSpMkLst>
            <pc:docMk/>
            <pc:sldMk cId="2449527916" sldId="281"/>
            <ac:cxnSpMk id="42" creationId="{526913AA-9839-4D17-C483-27430F4B610E}"/>
          </ac:cxnSpMkLst>
        </pc:cxnChg>
        <pc:cxnChg chg="del mod">
          <ac:chgData name="Francesco Serafini" userId="2491bc55-af7c-4fa9-b3c1-ebaeaf584a96" providerId="ADAL" clId="{15E706AB-7B7B-684D-B202-EC0B354F8216}" dt="2022-06-05T07:56:09.625" v="1109" actId="478"/>
          <ac:cxnSpMkLst>
            <pc:docMk/>
            <pc:sldMk cId="2449527916" sldId="281"/>
            <ac:cxnSpMk id="43" creationId="{F72A0D27-5CBF-0BE2-014E-C2590B1DA56E}"/>
          </ac:cxnSpMkLst>
        </pc:cxnChg>
        <pc:cxnChg chg="del mod">
          <ac:chgData name="Francesco Serafini" userId="2491bc55-af7c-4fa9-b3c1-ebaeaf584a96" providerId="ADAL" clId="{15E706AB-7B7B-684D-B202-EC0B354F8216}" dt="2022-06-05T07:56:09.625" v="1109" actId="478"/>
          <ac:cxnSpMkLst>
            <pc:docMk/>
            <pc:sldMk cId="2449527916" sldId="281"/>
            <ac:cxnSpMk id="44" creationId="{F04AD89E-7736-8D36-F975-ACA61106550B}"/>
          </ac:cxnSpMkLst>
        </pc:cxnChg>
        <pc:cxnChg chg="del mod">
          <ac:chgData name="Francesco Serafini" userId="2491bc55-af7c-4fa9-b3c1-ebaeaf584a96" providerId="ADAL" clId="{15E706AB-7B7B-684D-B202-EC0B354F8216}" dt="2022-06-05T07:56:09.625" v="1109" actId="478"/>
          <ac:cxnSpMkLst>
            <pc:docMk/>
            <pc:sldMk cId="2449527916" sldId="281"/>
            <ac:cxnSpMk id="46" creationId="{3B7D2B62-4719-20CE-7AF9-79D38AF21717}"/>
          </ac:cxnSpMkLst>
        </pc:cxnChg>
        <pc:cxnChg chg="del">
          <ac:chgData name="Francesco Serafini" userId="2491bc55-af7c-4fa9-b3c1-ebaeaf584a96" providerId="ADAL" clId="{15E706AB-7B7B-684D-B202-EC0B354F8216}" dt="2022-06-05T07:55:30.625" v="1102" actId="478"/>
          <ac:cxnSpMkLst>
            <pc:docMk/>
            <pc:sldMk cId="2449527916" sldId="281"/>
            <ac:cxnSpMk id="78" creationId="{95014312-1AC7-4805-947F-5B25CEBE6C6C}"/>
          </ac:cxnSpMkLst>
        </pc:cxnChg>
        <pc:cxnChg chg="del mod">
          <ac:chgData name="Francesco Serafini" userId="2491bc55-af7c-4fa9-b3c1-ebaeaf584a96" providerId="ADAL" clId="{15E706AB-7B7B-684D-B202-EC0B354F8216}" dt="2022-06-05T07:55:30.625" v="1102" actId="478"/>
          <ac:cxnSpMkLst>
            <pc:docMk/>
            <pc:sldMk cId="2449527916" sldId="281"/>
            <ac:cxnSpMk id="92" creationId="{5EDBFBED-6D92-45A2-B159-4757F1476CA7}"/>
          </ac:cxnSpMkLst>
        </pc:cxnChg>
      </pc:sldChg>
      <pc:sldChg chg="addSp delSp modSp add mod modTransition modAnim">
        <pc:chgData name="Francesco Serafini" userId="2491bc55-af7c-4fa9-b3c1-ebaeaf584a96" providerId="ADAL" clId="{15E706AB-7B7B-684D-B202-EC0B354F8216}" dt="2022-06-05T09:55:05.235" v="2978" actId="1076"/>
        <pc:sldMkLst>
          <pc:docMk/>
          <pc:sldMk cId="3183428643" sldId="282"/>
        </pc:sldMkLst>
        <pc:spChg chg="add del mod">
          <ac:chgData name="Francesco Serafini" userId="2491bc55-af7c-4fa9-b3c1-ebaeaf584a96" providerId="ADAL" clId="{15E706AB-7B7B-684D-B202-EC0B354F8216}" dt="2022-06-05T09:47:58.751" v="2919"/>
          <ac:spMkLst>
            <pc:docMk/>
            <pc:sldMk cId="3183428643" sldId="282"/>
            <ac:spMk id="31" creationId="{BCCA2850-612A-3274-9EFD-CC6E24E36AF7}"/>
          </ac:spMkLst>
        </pc:spChg>
        <pc:spChg chg="add mod">
          <ac:chgData name="Francesco Serafini" userId="2491bc55-af7c-4fa9-b3c1-ebaeaf584a96" providerId="ADAL" clId="{15E706AB-7B7B-684D-B202-EC0B354F8216}" dt="2022-06-05T09:54:56.265" v="2975" actId="1076"/>
          <ac:spMkLst>
            <pc:docMk/>
            <pc:sldMk cId="3183428643" sldId="282"/>
            <ac:spMk id="32" creationId="{EEEE70F4-6E3D-E291-FE41-8CE505A3BA92}"/>
          </ac:spMkLst>
        </pc:spChg>
        <pc:spChg chg="mod">
          <ac:chgData name="Francesco Serafini" userId="2491bc55-af7c-4fa9-b3c1-ebaeaf584a96" providerId="ADAL" clId="{15E706AB-7B7B-684D-B202-EC0B354F8216}" dt="2022-06-05T09:17:19.078" v="2607" actId="20577"/>
          <ac:spMkLst>
            <pc:docMk/>
            <pc:sldMk cId="3183428643" sldId="282"/>
            <ac:spMk id="57" creationId="{495907A0-BDD1-4E57-82C6-E75D41B0BD9E}"/>
          </ac:spMkLst>
        </pc:spChg>
        <pc:spChg chg="mod">
          <ac:chgData name="Francesco Serafini" userId="2491bc55-af7c-4fa9-b3c1-ebaeaf584a96" providerId="ADAL" clId="{15E706AB-7B7B-684D-B202-EC0B354F8216}" dt="2022-06-05T09:54:10.518" v="2971" actId="14100"/>
          <ac:spMkLst>
            <pc:docMk/>
            <pc:sldMk cId="3183428643" sldId="282"/>
            <ac:spMk id="86" creationId="{03B0BF2F-4A76-4102-ABC3-58FB8BF3738B}"/>
          </ac:spMkLst>
        </pc:spChg>
        <pc:spChg chg="mod">
          <ac:chgData name="Francesco Serafini" userId="2491bc55-af7c-4fa9-b3c1-ebaeaf584a96" providerId="ADAL" clId="{15E706AB-7B7B-684D-B202-EC0B354F8216}" dt="2022-06-05T09:54:46.545" v="2973" actId="14100"/>
          <ac:spMkLst>
            <pc:docMk/>
            <pc:sldMk cId="3183428643" sldId="282"/>
            <ac:spMk id="88" creationId="{1A7F511E-BA4E-400E-8DF8-FE032629ACD8}"/>
          </ac:spMkLst>
        </pc:spChg>
        <pc:picChg chg="add mod">
          <ac:chgData name="Francesco Serafini" userId="2491bc55-af7c-4fa9-b3c1-ebaeaf584a96" providerId="ADAL" clId="{15E706AB-7B7B-684D-B202-EC0B354F8216}" dt="2022-06-05T09:54:59.383" v="2976" actId="1076"/>
          <ac:picMkLst>
            <pc:docMk/>
            <pc:sldMk cId="3183428643" sldId="282"/>
            <ac:picMk id="33" creationId="{F87713A2-7F54-B6B8-977D-3930AB4111F1}"/>
          </ac:picMkLst>
        </pc:picChg>
        <pc:picChg chg="mod">
          <ac:chgData name="Francesco Serafini" userId="2491bc55-af7c-4fa9-b3c1-ebaeaf584a96" providerId="ADAL" clId="{15E706AB-7B7B-684D-B202-EC0B354F8216}" dt="2022-06-05T09:54:50.647" v="2974" actId="1076"/>
          <ac:picMkLst>
            <pc:docMk/>
            <pc:sldMk cId="3183428643" sldId="282"/>
            <ac:picMk id="90" creationId="{32C09598-340A-4155-917B-C956C8909CFE}"/>
          </ac:picMkLst>
        </pc:picChg>
        <pc:picChg chg="mod">
          <ac:chgData name="Francesco Serafini" userId="2491bc55-af7c-4fa9-b3c1-ebaeaf584a96" providerId="ADAL" clId="{15E706AB-7B7B-684D-B202-EC0B354F8216}" dt="2022-06-05T09:55:05.235" v="2978" actId="1076"/>
          <ac:picMkLst>
            <pc:docMk/>
            <pc:sldMk cId="3183428643" sldId="282"/>
            <ac:picMk id="91" creationId="{5AFD2937-03E6-4B7B-A1A2-AABA36DCF879}"/>
          </ac:picMkLst>
        </pc:picChg>
        <pc:picChg chg="mod">
          <ac:chgData name="Francesco Serafini" userId="2491bc55-af7c-4fa9-b3c1-ebaeaf584a96" providerId="ADAL" clId="{15E706AB-7B7B-684D-B202-EC0B354F8216}" dt="2022-06-05T09:55:03.284" v="2977" actId="1076"/>
          <ac:picMkLst>
            <pc:docMk/>
            <pc:sldMk cId="3183428643" sldId="282"/>
            <ac:picMk id="93" creationId="{B5A4AF2E-8C6B-446F-B573-ACF2C4F1E95E}"/>
          </ac:picMkLst>
        </pc:picChg>
      </pc:sldChg>
      <pc:sldChg chg="addSp delSp modSp add mod modTransition">
        <pc:chgData name="Francesco Serafini" userId="2491bc55-af7c-4fa9-b3c1-ebaeaf584a96" providerId="ADAL" clId="{15E706AB-7B7B-684D-B202-EC0B354F8216}" dt="2022-06-05T09:19:02.505" v="2632" actId="478"/>
        <pc:sldMkLst>
          <pc:docMk/>
          <pc:sldMk cId="3726685219" sldId="283"/>
        </pc:sldMkLst>
        <pc:spChg chg="mod">
          <ac:chgData name="Francesco Serafini" userId="2491bc55-af7c-4fa9-b3c1-ebaeaf584a96" providerId="ADAL" clId="{15E706AB-7B7B-684D-B202-EC0B354F8216}" dt="2022-06-05T09:17:27.145" v="2615" actId="20577"/>
          <ac:spMkLst>
            <pc:docMk/>
            <pc:sldMk cId="3726685219" sldId="283"/>
            <ac:spMk id="57" creationId="{495907A0-BDD1-4E57-82C6-E75D41B0BD9E}"/>
          </ac:spMkLst>
        </pc:spChg>
        <pc:cxnChg chg="add del mod">
          <ac:chgData name="Francesco Serafini" userId="2491bc55-af7c-4fa9-b3c1-ebaeaf584a96" providerId="ADAL" clId="{15E706AB-7B7B-684D-B202-EC0B354F8216}" dt="2022-06-05T09:19:02.505" v="2632" actId="478"/>
          <ac:cxnSpMkLst>
            <pc:docMk/>
            <pc:sldMk cId="3726685219" sldId="283"/>
            <ac:cxnSpMk id="3" creationId="{F979EC6A-22F1-E5E8-1E51-EF7C9BF2E6E9}"/>
          </ac:cxnSpMkLst>
        </pc:cxnChg>
        <pc:cxnChg chg="add del mod">
          <ac:chgData name="Francesco Serafini" userId="2491bc55-af7c-4fa9-b3c1-ebaeaf584a96" providerId="ADAL" clId="{15E706AB-7B7B-684D-B202-EC0B354F8216}" dt="2022-06-05T09:19:01.269" v="2630"/>
          <ac:cxnSpMkLst>
            <pc:docMk/>
            <pc:sldMk cId="3726685219" sldId="283"/>
            <ac:cxnSpMk id="50" creationId="{1611C0AC-3A8B-555E-268B-2C9F49D67257}"/>
          </ac:cxnSpMkLst>
        </pc:cxnChg>
        <pc:cxnChg chg="add del mod">
          <ac:chgData name="Francesco Serafini" userId="2491bc55-af7c-4fa9-b3c1-ebaeaf584a96" providerId="ADAL" clId="{15E706AB-7B7B-684D-B202-EC0B354F8216}" dt="2022-06-05T09:19:00.984" v="2628"/>
          <ac:cxnSpMkLst>
            <pc:docMk/>
            <pc:sldMk cId="3726685219" sldId="283"/>
            <ac:cxnSpMk id="58" creationId="{1EBB82A7-390E-D4FF-FD24-04C0FF20D782}"/>
          </ac:cxnSpMkLst>
        </pc:cxnChg>
      </pc:sldChg>
      <pc:sldChg chg="addSp delSp modSp add mod">
        <pc:chgData name="Francesco Serafini" userId="2491bc55-af7c-4fa9-b3c1-ebaeaf584a96" providerId="ADAL" clId="{15E706AB-7B7B-684D-B202-EC0B354F8216}" dt="2022-06-05T17:39:40.681" v="4114" actId="20577"/>
        <pc:sldMkLst>
          <pc:docMk/>
          <pc:sldMk cId="2424272496" sldId="284"/>
        </pc:sldMkLst>
        <pc:spChg chg="add mod">
          <ac:chgData name="Francesco Serafini" userId="2491bc55-af7c-4fa9-b3c1-ebaeaf584a96" providerId="ADAL" clId="{15E706AB-7B7B-684D-B202-EC0B354F8216}" dt="2022-06-05T09:26:19.898" v="2778" actId="12789"/>
          <ac:spMkLst>
            <pc:docMk/>
            <pc:sldMk cId="2424272496" sldId="284"/>
            <ac:spMk id="2" creationId="{9370E6AA-B18B-CACD-A116-BC8A99160C5A}"/>
          </ac:spMkLst>
        </pc:spChg>
        <pc:spChg chg="mod">
          <ac:chgData name="Francesco Serafini" userId="2491bc55-af7c-4fa9-b3c1-ebaeaf584a96" providerId="ADAL" clId="{15E706AB-7B7B-684D-B202-EC0B354F8216}" dt="2022-06-05T17:39:40.681" v="4114" actId="20577"/>
          <ac:spMkLst>
            <pc:docMk/>
            <pc:sldMk cId="2424272496" sldId="284"/>
            <ac:spMk id="12" creationId="{AA8201F6-06E2-EECB-17E9-F9F90ECB5D0E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17" creationId="{D5133AA6-D749-489B-B151-432EA422D14C}"/>
          </ac:spMkLst>
        </pc:spChg>
        <pc:spChg chg="add del mod">
          <ac:chgData name="Francesco Serafini" userId="2491bc55-af7c-4fa9-b3c1-ebaeaf584a96" providerId="ADAL" clId="{15E706AB-7B7B-684D-B202-EC0B354F8216}" dt="2022-06-05T09:25:59.603" v="2776" actId="478"/>
          <ac:spMkLst>
            <pc:docMk/>
            <pc:sldMk cId="2424272496" sldId="284"/>
            <ac:spMk id="26" creationId="{D2C016BE-2D52-E70A-5AF7-8559CD5AD43F}"/>
          </ac:spMkLst>
        </pc:spChg>
        <pc:spChg chg="add mod">
          <ac:chgData name="Francesco Serafini" userId="2491bc55-af7c-4fa9-b3c1-ebaeaf584a96" providerId="ADAL" clId="{15E706AB-7B7B-684D-B202-EC0B354F8216}" dt="2022-06-05T09:26:19.898" v="2778" actId="12789"/>
          <ac:spMkLst>
            <pc:docMk/>
            <pc:sldMk cId="2424272496" sldId="284"/>
            <ac:spMk id="31" creationId="{DE9CB61A-0745-A4F2-0D1F-A25DAB376418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3" creationId="{C7370856-A3D3-4CF6-8776-776BAD22EB15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6" creationId="{C25CF2FA-0F38-473B-9DF9-421EAEB16C92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7" creationId="{1B61C9C2-D45A-4E71-8577-9301EFA1C3FD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58" creationId="{A75116AE-2616-4473-8249-AB69770CCD03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0" creationId="{BECECD07-FC6C-4B36-B390-6F75B110C7B4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1" creationId="{F8C5F5A2-D99F-4898-BDB7-E320ED1B5BBA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2" creationId="{E2305EF1-3D81-4755-AFED-A26EA7E28653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7" creationId="{4C1170AA-3AE6-4C7F-8DFF-15009A754D54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79" creationId="{F824BB6A-24FA-4FB9-87CB-E870F5B7C06B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4" creationId="{3A788EEE-7B09-4223-9700-1F775DFA2718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5" creationId="{542ABDF4-09C0-4315-8F68-57B91F3802BC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6" creationId="{D83B0246-7889-440C-9C72-70A4C5F4CDA4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7" creationId="{0BBB67A5-FF04-4CF2-9B5B-5D5DE88A715B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8" creationId="{16EBBFA5-8770-4CF2-8147-9C8E6ACBC52D}"/>
          </ac:spMkLst>
        </pc:spChg>
        <pc:spChg chg="del">
          <ac:chgData name="Francesco Serafini" userId="2491bc55-af7c-4fa9-b3c1-ebaeaf584a96" providerId="ADAL" clId="{15E706AB-7B7B-684D-B202-EC0B354F8216}" dt="2022-06-05T09:22:09.817" v="2658" actId="478"/>
          <ac:spMkLst>
            <pc:docMk/>
            <pc:sldMk cId="2424272496" sldId="284"/>
            <ac:spMk id="89" creationId="{C3A6409A-2398-4F74-B1E3-8D41DFFCFA48}"/>
          </ac:spMkLst>
        </pc:spChg>
        <pc:picChg chg="add mod">
          <ac:chgData name="Francesco Serafini" userId="2491bc55-af7c-4fa9-b3c1-ebaeaf584a96" providerId="ADAL" clId="{15E706AB-7B7B-684D-B202-EC0B354F8216}" dt="2022-06-05T09:25:03.278" v="2754" actId="12789"/>
          <ac:picMkLst>
            <pc:docMk/>
            <pc:sldMk cId="2424272496" sldId="284"/>
            <ac:picMk id="4" creationId="{7A613C31-652A-BEE8-F6EC-90D2BC68DB01}"/>
          </ac:picMkLst>
        </pc:picChg>
        <pc:picChg chg="add mod">
          <ac:chgData name="Francesco Serafini" userId="2491bc55-af7c-4fa9-b3c1-ebaeaf584a96" providerId="ADAL" clId="{15E706AB-7B7B-684D-B202-EC0B354F8216}" dt="2022-06-05T09:25:03.278" v="2754" actId="12789"/>
          <ac:picMkLst>
            <pc:docMk/>
            <pc:sldMk cId="2424272496" sldId="284"/>
            <ac:picMk id="7" creationId="{7EDC6DD2-0B72-92CA-9B01-5A054DCEDED1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11" creationId="{DD9C9FEE-1BD5-4099-BA1A-3D2DFF87E201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16" creationId="{531BD975-3595-4239-ACD5-7167E5F03961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19" creationId="{BFE16BB2-EEF6-404D-AC00-7A550E9E8BF4}"/>
          </ac:picMkLst>
        </pc:picChg>
        <pc:picChg chg="del">
          <ac:chgData name="Francesco Serafini" userId="2491bc55-af7c-4fa9-b3c1-ebaeaf584a96" providerId="ADAL" clId="{15E706AB-7B7B-684D-B202-EC0B354F8216}" dt="2022-06-05T09:22:09.817" v="2658" actId="478"/>
          <ac:picMkLst>
            <pc:docMk/>
            <pc:sldMk cId="2424272496" sldId="284"/>
            <ac:picMk id="28" creationId="{85C4F51A-FDCB-4AD4-9726-48452EA91D52}"/>
          </ac:picMkLst>
        </pc:picChg>
        <pc:cxnChg chg="del">
          <ac:chgData name="Francesco Serafini" userId="2491bc55-af7c-4fa9-b3c1-ebaeaf584a96" providerId="ADAL" clId="{15E706AB-7B7B-684D-B202-EC0B354F8216}" dt="2022-06-05T09:22:09.817" v="2658" actId="478"/>
          <ac:cxnSpMkLst>
            <pc:docMk/>
            <pc:sldMk cId="2424272496" sldId="284"/>
            <ac:cxnSpMk id="5" creationId="{E8443A29-47FD-43AF-99C4-8E369A4BEFF8}"/>
          </ac:cxnSpMkLst>
        </pc:cxnChg>
        <pc:cxnChg chg="del">
          <ac:chgData name="Francesco Serafini" userId="2491bc55-af7c-4fa9-b3c1-ebaeaf584a96" providerId="ADAL" clId="{15E706AB-7B7B-684D-B202-EC0B354F8216}" dt="2022-06-05T09:22:09.817" v="2658" actId="478"/>
          <ac:cxnSpMkLst>
            <pc:docMk/>
            <pc:sldMk cId="2424272496" sldId="284"/>
            <ac:cxnSpMk id="50" creationId="{0D1DE267-0D7A-4A5F-9CE8-5F050B74C352}"/>
          </ac:cxnSpMkLst>
        </pc:cxnChg>
      </pc:sldChg>
      <pc:sldChg chg="add del">
        <pc:chgData name="Francesco Serafini" userId="2491bc55-af7c-4fa9-b3c1-ebaeaf584a96" providerId="ADAL" clId="{15E706AB-7B7B-684D-B202-EC0B354F8216}" dt="2022-06-05T09:04:31.014" v="2390"/>
        <pc:sldMkLst>
          <pc:docMk/>
          <pc:sldMk cId="2871608879" sldId="284"/>
        </pc:sldMkLst>
      </pc:sldChg>
      <pc:sldChg chg="addSp delSp modSp add mod setBg">
        <pc:chgData name="Francesco Serafini" userId="2491bc55-af7c-4fa9-b3c1-ebaeaf584a96" providerId="ADAL" clId="{15E706AB-7B7B-684D-B202-EC0B354F8216}" dt="2022-06-05T09:38:13.006" v="2862" actId="1076"/>
        <pc:sldMkLst>
          <pc:docMk/>
          <pc:sldMk cId="410843908" sldId="285"/>
        </pc:sldMkLst>
        <pc:spChg chg="del">
          <ac:chgData name="Francesco Serafini" userId="2491bc55-af7c-4fa9-b3c1-ebaeaf584a96" providerId="ADAL" clId="{15E706AB-7B7B-684D-B202-EC0B354F8216}" dt="2022-06-05T09:27:05.924" v="2807" actId="478"/>
          <ac:spMkLst>
            <pc:docMk/>
            <pc:sldMk cId="410843908" sldId="285"/>
            <ac:spMk id="2" creationId="{9370E6AA-B18B-CACD-A116-BC8A99160C5A}"/>
          </ac:spMkLst>
        </pc:spChg>
        <pc:spChg chg="add del mod">
          <ac:chgData name="Francesco Serafini" userId="2491bc55-af7c-4fa9-b3c1-ebaeaf584a96" providerId="ADAL" clId="{15E706AB-7B7B-684D-B202-EC0B354F8216}" dt="2022-06-05T09:27:38.106" v="2813" actId="767"/>
          <ac:spMkLst>
            <pc:docMk/>
            <pc:sldMk cId="410843908" sldId="285"/>
            <ac:spMk id="6" creationId="{37D8BD05-3517-856D-2EDA-68B8C4D8BFAD}"/>
          </ac:spMkLst>
        </pc:spChg>
        <pc:spChg chg="mod ord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12" creationId="{AA8201F6-06E2-EECB-17E9-F9F90ECB5D0E}"/>
          </ac:spMkLst>
        </pc:spChg>
        <pc:spChg chg="add del">
          <ac:chgData name="Francesco Serafini" userId="2491bc55-af7c-4fa9-b3c1-ebaeaf584a96" providerId="ADAL" clId="{15E706AB-7B7B-684D-B202-EC0B354F8216}" dt="2022-06-05T09:28:13.718" v="2819" actId="26606"/>
          <ac:spMkLst>
            <pc:docMk/>
            <pc:sldMk cId="410843908" sldId="285"/>
            <ac:spMk id="14" creationId="{B9D7E975-9161-4F2D-AC53-69E1912F6B5D}"/>
          </ac:spMkLst>
        </pc:spChg>
        <pc:spChg chg="add del">
          <ac:chgData name="Francesco Serafini" userId="2491bc55-af7c-4fa9-b3c1-ebaeaf584a96" providerId="ADAL" clId="{15E706AB-7B7B-684D-B202-EC0B354F8216}" dt="2022-06-05T09:28:13.718" v="2819" actId="26606"/>
          <ac:spMkLst>
            <pc:docMk/>
            <pc:sldMk cId="410843908" sldId="285"/>
            <ac:spMk id="15" creationId="{827DC2C4-B485-428A-BF4A-472D2967F47F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16" creationId="{1C4FDBE2-32F7-4AC4-A40C-C51C65B1D474}"/>
          </ac:spMkLst>
        </pc:spChg>
        <pc:spChg chg="add del">
          <ac:chgData name="Francesco Serafini" userId="2491bc55-af7c-4fa9-b3c1-ebaeaf584a96" providerId="ADAL" clId="{15E706AB-7B7B-684D-B202-EC0B354F8216}" dt="2022-06-05T09:27:38.715" v="2814" actId="26606"/>
          <ac:spMkLst>
            <pc:docMk/>
            <pc:sldMk cId="410843908" sldId="285"/>
            <ac:spMk id="17" creationId="{3E443FD7-A66B-4AA0-872D-B088B9BC5F17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18" creationId="{E2B33195-5BCA-4BB7-A82D-6739522687DD}"/>
          </ac:spMkLst>
        </pc:spChg>
        <pc:spChg chg="add del">
          <ac:chgData name="Francesco Serafini" userId="2491bc55-af7c-4fa9-b3c1-ebaeaf584a96" providerId="ADAL" clId="{15E706AB-7B7B-684D-B202-EC0B354F8216}" dt="2022-06-05T09:27:38.715" v="2814" actId="26606"/>
          <ac:spMkLst>
            <pc:docMk/>
            <pc:sldMk cId="410843908" sldId="285"/>
            <ac:spMk id="19" creationId="{C04BE0EF-3561-49B4-9A29-F283168A91C7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20" creationId="{CF8AD9F3-9AF6-494F-83A3-2F677563935C}"/>
          </ac:spMkLst>
        </pc:spChg>
        <pc:spChg chg="add del">
          <ac:chgData name="Francesco Serafini" userId="2491bc55-af7c-4fa9-b3c1-ebaeaf584a96" providerId="ADAL" clId="{15E706AB-7B7B-684D-B202-EC0B354F8216}" dt="2022-06-05T09:28:13.718" v="2819" actId="26606"/>
          <ac:spMkLst>
            <pc:docMk/>
            <pc:sldMk cId="410843908" sldId="285"/>
            <ac:spMk id="21" creationId="{463E6235-1649-4B47-9862-4026FC473B6F}"/>
          </ac:spMkLst>
        </pc:spChg>
        <pc:spChg chg="add del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22" creationId="{A29398BB-6F62-472B-88B2-8D942FEBFB20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23" creationId="{11156773-3FB3-46D9-9F87-821287404830}"/>
          </ac:spMkLst>
        </pc:spChg>
        <pc:spChg chg="add del">
          <ac:chgData name="Francesco Serafini" userId="2491bc55-af7c-4fa9-b3c1-ebaeaf584a96" providerId="ADAL" clId="{15E706AB-7B7B-684D-B202-EC0B354F8216}" dt="2022-06-05T09:28:21.180" v="2823" actId="26606"/>
          <ac:spMkLst>
            <pc:docMk/>
            <pc:sldMk cId="410843908" sldId="285"/>
            <ac:spMk id="25" creationId="{E8EA24D0-C854-4AA8-B8FD-D252660D8840}"/>
          </ac:spMkLst>
        </pc:spChg>
        <pc:spChg chg="add del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28" creationId="{01F1CEA4-5DA0-41E1-A743-4F227AE62B67}"/>
          </ac:spMkLst>
        </pc:spChg>
        <pc:spChg chg="add del">
          <ac:chgData name="Francesco Serafini" userId="2491bc55-af7c-4fa9-b3c1-ebaeaf584a96" providerId="ADAL" clId="{15E706AB-7B7B-684D-B202-EC0B354F8216}" dt="2022-06-05T09:28:24.204" v="2825" actId="26606"/>
          <ac:spMkLst>
            <pc:docMk/>
            <pc:sldMk cId="410843908" sldId="285"/>
            <ac:spMk id="29" creationId="{07D1A722-B699-4DA0-B7AC-F06CC81AD5F2}"/>
          </ac:spMkLst>
        </pc:spChg>
        <pc:spChg chg="del">
          <ac:chgData name="Francesco Serafini" userId="2491bc55-af7c-4fa9-b3c1-ebaeaf584a96" providerId="ADAL" clId="{15E706AB-7B7B-684D-B202-EC0B354F8216}" dt="2022-06-05T09:27:05.924" v="2807" actId="478"/>
          <ac:spMkLst>
            <pc:docMk/>
            <pc:sldMk cId="410843908" sldId="285"/>
            <ac:spMk id="31" creationId="{DE9CB61A-0745-A4F2-0D1F-A25DAB376418}"/>
          </ac:spMkLst>
        </pc:spChg>
        <pc:grpChg chg="add del">
          <ac:chgData name="Francesco Serafini" userId="2491bc55-af7c-4fa9-b3c1-ebaeaf584a96" providerId="ADAL" clId="{15E706AB-7B7B-684D-B202-EC0B354F8216}" dt="2022-06-05T09:28:24.204" v="2825" actId="26606"/>
          <ac:grpSpMkLst>
            <pc:docMk/>
            <pc:sldMk cId="410843908" sldId="285"/>
            <ac:grpSpMk id="24" creationId="{A3C0D298-47AC-4912-8022-B969E5732CB9}"/>
          </ac:grpSpMkLst>
        </pc:grpChg>
        <pc:picChg chg="del">
          <ac:chgData name="Francesco Serafini" userId="2491bc55-af7c-4fa9-b3c1-ebaeaf584a96" providerId="ADAL" clId="{15E706AB-7B7B-684D-B202-EC0B354F8216}" dt="2022-06-05T09:27:08.073" v="2808" actId="478"/>
          <ac:picMkLst>
            <pc:docMk/>
            <pc:sldMk cId="410843908" sldId="285"/>
            <ac:picMk id="4" creationId="{7A613C31-652A-BEE8-F6EC-90D2BC68DB01}"/>
          </ac:picMkLst>
        </pc:picChg>
        <pc:picChg chg="add mod ord">
          <ac:chgData name="Francesco Serafini" userId="2491bc55-af7c-4fa9-b3c1-ebaeaf584a96" providerId="ADAL" clId="{15E706AB-7B7B-684D-B202-EC0B354F8216}" dt="2022-06-05T09:38:13.006" v="2862" actId="1076"/>
          <ac:picMkLst>
            <pc:docMk/>
            <pc:sldMk cId="410843908" sldId="285"/>
            <ac:picMk id="5" creationId="{375858F6-FE55-C2DE-5AF5-B359D34CBE3E}"/>
          </ac:picMkLst>
        </pc:picChg>
        <pc:picChg chg="del">
          <ac:chgData name="Francesco Serafini" userId="2491bc55-af7c-4fa9-b3c1-ebaeaf584a96" providerId="ADAL" clId="{15E706AB-7B7B-684D-B202-EC0B354F8216}" dt="2022-06-05T09:27:08.073" v="2808" actId="478"/>
          <ac:picMkLst>
            <pc:docMk/>
            <pc:sldMk cId="410843908" sldId="285"/>
            <ac:picMk id="7" creationId="{7EDC6DD2-0B72-92CA-9B01-5A054DCEDED1}"/>
          </ac:picMkLst>
        </pc:picChg>
        <pc:picChg chg="add mod">
          <ac:chgData name="Francesco Serafini" userId="2491bc55-af7c-4fa9-b3c1-ebaeaf584a96" providerId="ADAL" clId="{15E706AB-7B7B-684D-B202-EC0B354F8216}" dt="2022-06-05T09:38:13.006" v="2862" actId="1076"/>
          <ac:picMkLst>
            <pc:docMk/>
            <pc:sldMk cId="410843908" sldId="285"/>
            <ac:picMk id="9" creationId="{55293CCB-D8DA-5F76-6B9F-3536AB7FC052}"/>
          </ac:picMkLst>
        </pc:picChg>
      </pc:sldChg>
      <pc:sldChg chg="add del">
        <pc:chgData name="Francesco Serafini" userId="2491bc55-af7c-4fa9-b3c1-ebaeaf584a96" providerId="ADAL" clId="{15E706AB-7B7B-684D-B202-EC0B354F8216}" dt="2022-06-05T09:04:31.014" v="2390"/>
        <pc:sldMkLst>
          <pc:docMk/>
          <pc:sldMk cId="2658486877" sldId="285"/>
        </pc:sldMkLst>
      </pc:sldChg>
    </pc:docChg>
  </pc:docChgLst>
  <pc:docChgLst>
    <pc:chgData name="Luca Sanelli" userId="f8b91f8f-d285-4eb3-861d-6386e3f43e39" providerId="ADAL" clId="{6386F864-C0FB-A54C-9A9E-39A166E30C32}"/>
    <pc:docChg chg="undo redo custSel addSld delSld modSld modSection">
      <pc:chgData name="Luca Sanelli" userId="f8b91f8f-d285-4eb3-861d-6386e3f43e39" providerId="ADAL" clId="{6386F864-C0FB-A54C-9A9E-39A166E30C32}" dt="2023-12-01T09:48:09.465" v="1015" actId="1038"/>
      <pc:docMkLst>
        <pc:docMk/>
      </pc:docMkLst>
      <pc:sldChg chg="addSp delSp modSp mod">
        <pc:chgData name="Luca Sanelli" userId="f8b91f8f-d285-4eb3-861d-6386e3f43e39" providerId="ADAL" clId="{6386F864-C0FB-A54C-9A9E-39A166E30C32}" dt="2023-12-01T09:48:09.465" v="1015" actId="1038"/>
        <pc:sldMkLst>
          <pc:docMk/>
          <pc:sldMk cId="1434500568" sldId="305"/>
        </pc:sldMkLst>
        <pc:spChg chg="mod">
          <ac:chgData name="Luca Sanelli" userId="f8b91f8f-d285-4eb3-861d-6386e3f43e39" providerId="ADAL" clId="{6386F864-C0FB-A54C-9A9E-39A166E30C32}" dt="2023-12-01T09:47:21.277" v="933" actId="1036"/>
          <ac:spMkLst>
            <pc:docMk/>
            <pc:sldMk cId="1434500568" sldId="305"/>
            <ac:spMk id="3" creationId="{4543ACC5-25B1-5B9D-8099-AA89EBD5780D}"/>
          </ac:spMkLst>
        </pc:spChg>
        <pc:spChg chg="add del mod">
          <ac:chgData name="Luca Sanelli" userId="f8b91f8f-d285-4eb3-861d-6386e3f43e39" providerId="ADAL" clId="{6386F864-C0FB-A54C-9A9E-39A166E30C32}" dt="2023-12-01T09:47:27.042" v="934" actId="478"/>
          <ac:spMkLst>
            <pc:docMk/>
            <pc:sldMk cId="1434500568" sldId="305"/>
            <ac:spMk id="16" creationId="{36B8385C-4E3C-D0D5-19AA-06041430569B}"/>
          </ac:spMkLst>
        </pc:spChg>
        <pc:spChg chg="add mod">
          <ac:chgData name="Luca Sanelli" userId="f8b91f8f-d285-4eb3-861d-6386e3f43e39" providerId="ADAL" clId="{6386F864-C0FB-A54C-9A9E-39A166E30C32}" dt="2023-12-01T09:48:09.465" v="1015" actId="1038"/>
          <ac:spMkLst>
            <pc:docMk/>
            <pc:sldMk cId="1434500568" sldId="305"/>
            <ac:spMk id="18" creationId="{ABB4D381-22DC-28C1-B232-21BDE37136DA}"/>
          </ac:spMkLst>
        </pc:spChg>
        <pc:cxnChg chg="add del mod">
          <ac:chgData name="Luca Sanelli" userId="f8b91f8f-d285-4eb3-861d-6386e3f43e39" providerId="ADAL" clId="{6386F864-C0FB-A54C-9A9E-39A166E30C32}" dt="2023-12-01T09:47:06.191" v="873" actId="478"/>
          <ac:cxnSpMkLst>
            <pc:docMk/>
            <pc:sldMk cId="1434500568" sldId="305"/>
            <ac:cxnSpMk id="5" creationId="{FB82C260-49EB-DAE3-B5BA-273BBFAB800B}"/>
          </ac:cxnSpMkLst>
        </pc:cxnChg>
        <pc:cxnChg chg="add del mod">
          <ac:chgData name="Luca Sanelli" userId="f8b91f8f-d285-4eb3-861d-6386e3f43e39" providerId="ADAL" clId="{6386F864-C0FB-A54C-9A9E-39A166E30C32}" dt="2023-12-01T09:46:32.794" v="869" actId="478"/>
          <ac:cxnSpMkLst>
            <pc:docMk/>
            <pc:sldMk cId="1434500568" sldId="305"/>
            <ac:cxnSpMk id="13" creationId="{55F44623-6471-BF90-9857-8D69A1C948FE}"/>
          </ac:cxnSpMkLst>
        </pc:cxnChg>
        <pc:cxnChg chg="add del mod">
          <ac:chgData name="Luca Sanelli" userId="f8b91f8f-d285-4eb3-861d-6386e3f43e39" providerId="ADAL" clId="{6386F864-C0FB-A54C-9A9E-39A166E30C32}" dt="2023-12-01T09:46:29.906" v="868"/>
          <ac:cxnSpMkLst>
            <pc:docMk/>
            <pc:sldMk cId="1434500568" sldId="305"/>
            <ac:cxnSpMk id="14" creationId="{7E538997-0531-72D7-25D0-42AE5BF9A75B}"/>
          </ac:cxnSpMkLst>
        </pc:cxnChg>
      </pc:sldChg>
      <pc:sldChg chg="addSp delSp modSp mod">
        <pc:chgData name="Luca Sanelli" userId="f8b91f8f-d285-4eb3-861d-6386e3f43e39" providerId="ADAL" clId="{6386F864-C0FB-A54C-9A9E-39A166E30C32}" dt="2023-11-30T09:51:31.951" v="485" actId="1035"/>
        <pc:sldMkLst>
          <pc:docMk/>
          <pc:sldMk cId="4164128088" sldId="316"/>
        </pc:sldMkLst>
        <pc:spChg chg="mod">
          <ac:chgData name="Luca Sanelli" userId="f8b91f8f-d285-4eb3-861d-6386e3f43e39" providerId="ADAL" clId="{6386F864-C0FB-A54C-9A9E-39A166E30C32}" dt="2023-11-30T09:49:39.461" v="218" actId="1035"/>
          <ac:spMkLst>
            <pc:docMk/>
            <pc:sldMk cId="4164128088" sldId="316"/>
            <ac:spMk id="16" creationId="{BF62347A-E2BD-4E9F-141C-181B0AF1F3FC}"/>
          </ac:spMkLst>
        </pc:spChg>
        <pc:spChg chg="mod">
          <ac:chgData name="Luca Sanelli" userId="f8b91f8f-d285-4eb3-861d-6386e3f43e39" providerId="ADAL" clId="{6386F864-C0FB-A54C-9A9E-39A166E30C32}" dt="2023-11-30T09:50:20.142" v="315" actId="1035"/>
          <ac:spMkLst>
            <pc:docMk/>
            <pc:sldMk cId="4164128088" sldId="316"/>
            <ac:spMk id="17" creationId="{77F0F24A-25DE-4BCD-9605-EB9DC7BB961E}"/>
          </ac:spMkLst>
        </pc:spChg>
        <pc:spChg chg="mod">
          <ac:chgData name="Luca Sanelli" userId="f8b91f8f-d285-4eb3-861d-6386e3f43e39" providerId="ADAL" clId="{6386F864-C0FB-A54C-9A9E-39A166E30C32}" dt="2023-11-30T09:44:14.822" v="105" actId="1035"/>
          <ac:spMkLst>
            <pc:docMk/>
            <pc:sldMk cId="4164128088" sldId="316"/>
            <ac:spMk id="27" creationId="{5761F247-CCD8-4E5D-9D87-398CD36900CC}"/>
          </ac:spMkLst>
        </pc:spChg>
        <pc:spChg chg="mod">
          <ac:chgData name="Luca Sanelli" userId="f8b91f8f-d285-4eb3-861d-6386e3f43e39" providerId="ADAL" clId="{6386F864-C0FB-A54C-9A9E-39A166E30C32}" dt="2023-11-30T09:50:27.747" v="332" actId="1035"/>
          <ac:spMkLst>
            <pc:docMk/>
            <pc:sldMk cId="4164128088" sldId="316"/>
            <ac:spMk id="32" creationId="{05BA07EA-EB64-573C-68F9-834D4390BF87}"/>
          </ac:spMkLst>
        </pc:spChg>
        <pc:spChg chg="mod">
          <ac:chgData name="Luca Sanelli" userId="f8b91f8f-d285-4eb3-861d-6386e3f43e39" providerId="ADAL" clId="{6386F864-C0FB-A54C-9A9E-39A166E30C32}" dt="2023-11-30T09:51:21.954" v="468" actId="1035"/>
          <ac:spMkLst>
            <pc:docMk/>
            <pc:sldMk cId="4164128088" sldId="316"/>
            <ac:spMk id="33" creationId="{AC64B290-3D33-A0CD-183E-4524AF9098E8}"/>
          </ac:spMkLst>
        </pc:spChg>
        <pc:spChg chg="mod">
          <ac:chgData name="Luca Sanelli" userId="f8b91f8f-d285-4eb3-861d-6386e3f43e39" providerId="ADAL" clId="{6386F864-C0FB-A54C-9A9E-39A166E30C32}" dt="2023-11-30T09:45:58.176" v="161"/>
          <ac:spMkLst>
            <pc:docMk/>
            <pc:sldMk cId="4164128088" sldId="316"/>
            <ac:spMk id="34" creationId="{45B9BA90-F5FE-8304-93DC-E323CED149D5}"/>
          </ac:spMkLst>
        </pc:spChg>
        <pc:spChg chg="mod">
          <ac:chgData name="Luca Sanelli" userId="f8b91f8f-d285-4eb3-861d-6386e3f43e39" providerId="ADAL" clId="{6386F864-C0FB-A54C-9A9E-39A166E30C32}" dt="2023-11-30T09:45:58.176" v="161"/>
          <ac:spMkLst>
            <pc:docMk/>
            <pc:sldMk cId="4164128088" sldId="316"/>
            <ac:spMk id="35" creationId="{7C6C7557-4001-21C5-0569-CAC0894F8D90}"/>
          </ac:spMkLst>
        </pc:spChg>
        <pc:spChg chg="mod">
          <ac:chgData name="Luca Sanelli" userId="f8b91f8f-d285-4eb3-861d-6386e3f43e39" providerId="ADAL" clId="{6386F864-C0FB-A54C-9A9E-39A166E30C32}" dt="2023-11-30T09:45:58.176" v="161"/>
          <ac:spMkLst>
            <pc:docMk/>
            <pc:sldMk cId="4164128088" sldId="316"/>
            <ac:spMk id="37" creationId="{F658847F-D5D4-B7B8-AB4F-EF96C7AADF08}"/>
          </ac:spMkLst>
        </pc:spChg>
        <pc:spChg chg="add mod">
          <ac:chgData name="Luca Sanelli" userId="f8b91f8f-d285-4eb3-861d-6386e3f43e39" providerId="ADAL" clId="{6386F864-C0FB-A54C-9A9E-39A166E30C32}" dt="2023-11-30T09:46:20.524" v="165" actId="1076"/>
          <ac:spMkLst>
            <pc:docMk/>
            <pc:sldMk cId="4164128088" sldId="316"/>
            <ac:spMk id="38" creationId="{C5B211A0-C25E-9263-E97B-3250BEC29765}"/>
          </ac:spMkLst>
        </pc:spChg>
        <pc:spChg chg="mod">
          <ac:chgData name="Luca Sanelli" userId="f8b91f8f-d285-4eb3-861d-6386e3f43e39" providerId="ADAL" clId="{6386F864-C0FB-A54C-9A9E-39A166E30C32}" dt="2023-11-30T09:51:09.305" v="433" actId="20577"/>
          <ac:spMkLst>
            <pc:docMk/>
            <pc:sldMk cId="4164128088" sldId="316"/>
            <ac:spMk id="39" creationId="{5158C007-5AA0-4399-A07D-39E74F2FD600}"/>
          </ac:spMkLst>
        </pc:spChg>
        <pc:spChg chg="mod">
          <ac:chgData name="Luca Sanelli" userId="f8b91f8f-d285-4eb3-861d-6386e3f43e39" providerId="ADAL" clId="{6386F864-C0FB-A54C-9A9E-39A166E30C32}" dt="2023-11-30T09:49:44.470" v="235" actId="1035"/>
          <ac:spMkLst>
            <pc:docMk/>
            <pc:sldMk cId="4164128088" sldId="316"/>
            <ac:spMk id="43" creationId="{57DB1B79-AD64-E27D-57E6-6D67DC84FCBE}"/>
          </ac:spMkLst>
        </pc:spChg>
        <pc:spChg chg="mod">
          <ac:chgData name="Luca Sanelli" userId="f8b91f8f-d285-4eb3-861d-6386e3f43e39" providerId="ADAL" clId="{6386F864-C0FB-A54C-9A9E-39A166E30C32}" dt="2023-11-30T09:50:48.344" v="388" actId="1035"/>
          <ac:spMkLst>
            <pc:docMk/>
            <pc:sldMk cId="4164128088" sldId="316"/>
            <ac:spMk id="54" creationId="{CBAB2377-2E6E-45B0-F68F-52BB7E2528B2}"/>
          </ac:spMkLst>
        </pc:spChg>
        <pc:spChg chg="mod">
          <ac:chgData name="Luca Sanelli" userId="f8b91f8f-d285-4eb3-861d-6386e3f43e39" providerId="ADAL" clId="{6386F864-C0FB-A54C-9A9E-39A166E30C32}" dt="2023-11-30T09:51:00.479" v="415" actId="1035"/>
          <ac:spMkLst>
            <pc:docMk/>
            <pc:sldMk cId="4164128088" sldId="316"/>
            <ac:spMk id="58" creationId="{6422B05D-4253-8B45-D3D3-426384CEA5EF}"/>
          </ac:spMkLst>
        </pc:spChg>
        <pc:spChg chg="mod">
          <ac:chgData name="Luca Sanelli" userId="f8b91f8f-d285-4eb3-861d-6386e3f43e39" providerId="ADAL" clId="{6386F864-C0FB-A54C-9A9E-39A166E30C32}" dt="2023-11-30T09:43:51.413" v="74" actId="1035"/>
          <ac:spMkLst>
            <pc:docMk/>
            <pc:sldMk cId="4164128088" sldId="316"/>
            <ac:spMk id="68" creationId="{A792E831-E506-463B-B0DD-02FD07B5CA53}"/>
          </ac:spMkLst>
        </pc:spChg>
        <pc:spChg chg="del">
          <ac:chgData name="Luca Sanelli" userId="f8b91f8f-d285-4eb3-861d-6386e3f43e39" providerId="ADAL" clId="{6386F864-C0FB-A54C-9A9E-39A166E30C32}" dt="2023-11-30T09:46:08.189" v="163" actId="478"/>
          <ac:spMkLst>
            <pc:docMk/>
            <pc:sldMk cId="4164128088" sldId="316"/>
            <ac:spMk id="71" creationId="{D3E1F6E1-092E-544F-05F2-29A122FB56B4}"/>
          </ac:spMkLst>
        </pc:spChg>
        <pc:grpChg chg="mod">
          <ac:chgData name="Luca Sanelli" userId="f8b91f8f-d285-4eb3-861d-6386e3f43e39" providerId="ADAL" clId="{6386F864-C0FB-A54C-9A9E-39A166E30C32}" dt="2023-11-30T09:44:01.610" v="84" actId="1035"/>
          <ac:grpSpMkLst>
            <pc:docMk/>
            <pc:sldMk cId="4164128088" sldId="316"/>
            <ac:grpSpMk id="2" creationId="{3B8554B5-1DEE-44EA-A3B3-11D6B7B2232B}"/>
          </ac:grpSpMkLst>
        </pc:grpChg>
        <pc:grpChg chg="mod">
          <ac:chgData name="Luca Sanelli" userId="f8b91f8f-d285-4eb3-861d-6386e3f43e39" providerId="ADAL" clId="{6386F864-C0FB-A54C-9A9E-39A166E30C32}" dt="2023-11-30T09:46:32.107" v="184" actId="1035"/>
          <ac:grpSpMkLst>
            <pc:docMk/>
            <pc:sldMk cId="4164128088" sldId="316"/>
            <ac:grpSpMk id="5" creationId="{E1827285-2153-425F-AEF9-734ABE1D4153}"/>
          </ac:grpSpMkLst>
        </pc:grpChg>
        <pc:grpChg chg="mod">
          <ac:chgData name="Luca Sanelli" userId="f8b91f8f-d285-4eb3-861d-6386e3f43e39" providerId="ADAL" clId="{6386F864-C0FB-A54C-9A9E-39A166E30C32}" dt="2023-11-30T09:51:31.951" v="485" actId="1035"/>
          <ac:grpSpMkLst>
            <pc:docMk/>
            <pc:sldMk cId="4164128088" sldId="316"/>
            <ac:grpSpMk id="8" creationId="{5421F280-8810-4285-8A38-D2EE375B9892}"/>
          </ac:grpSpMkLst>
        </pc:grpChg>
        <pc:grpChg chg="mod">
          <ac:chgData name="Luca Sanelli" userId="f8b91f8f-d285-4eb3-861d-6386e3f43e39" providerId="ADAL" clId="{6386F864-C0FB-A54C-9A9E-39A166E30C32}" dt="2023-11-30T09:44:04.978" v="95" actId="1035"/>
          <ac:grpSpMkLst>
            <pc:docMk/>
            <pc:sldMk cId="4164128088" sldId="316"/>
            <ac:grpSpMk id="9" creationId="{CDAFC579-B2B0-78BC-7F5F-4076ABC17CA9}"/>
          </ac:grpSpMkLst>
        </pc:grpChg>
        <pc:grpChg chg="add mod">
          <ac:chgData name="Luca Sanelli" userId="f8b91f8f-d285-4eb3-861d-6386e3f43e39" providerId="ADAL" clId="{6386F864-C0FB-A54C-9A9E-39A166E30C32}" dt="2023-11-30T09:46:05.723" v="162" actId="1076"/>
          <ac:grpSpMkLst>
            <pc:docMk/>
            <pc:sldMk cId="4164128088" sldId="316"/>
            <ac:grpSpMk id="18" creationId="{5381797C-2EE0-2A3D-0D68-55892F9E983B}"/>
          </ac:grpSpMkLst>
        </pc:grpChg>
        <pc:grpChg chg="mod">
          <ac:chgData name="Luca Sanelli" userId="f8b91f8f-d285-4eb3-861d-6386e3f43e39" providerId="ADAL" clId="{6386F864-C0FB-A54C-9A9E-39A166E30C32}" dt="2023-11-30T09:50:14.948" v="301" actId="1035"/>
          <ac:grpSpMkLst>
            <pc:docMk/>
            <pc:sldMk cId="4164128088" sldId="316"/>
            <ac:grpSpMk id="20" creationId="{52AE8210-58F6-E6B4-AD89-ED57E59D7B8C}"/>
          </ac:grpSpMkLst>
        </pc:grpChg>
        <pc:grpChg chg="mod">
          <ac:chgData name="Luca Sanelli" userId="f8b91f8f-d285-4eb3-861d-6386e3f43e39" providerId="ADAL" clId="{6386F864-C0FB-A54C-9A9E-39A166E30C32}" dt="2023-11-30T09:50:38.642" v="364" actId="1035"/>
          <ac:grpSpMkLst>
            <pc:docMk/>
            <pc:sldMk cId="4164128088" sldId="316"/>
            <ac:grpSpMk id="44" creationId="{444767AD-DA2A-F18F-40DB-B7A457AB8CDF}"/>
          </ac:grpSpMkLst>
        </pc:grpChg>
        <pc:grpChg chg="mod">
          <ac:chgData name="Luca Sanelli" userId="f8b91f8f-d285-4eb3-861d-6386e3f43e39" providerId="ADAL" clId="{6386F864-C0FB-A54C-9A9E-39A166E30C32}" dt="2023-11-30T09:50:52.958" v="390" actId="1035"/>
          <ac:grpSpMkLst>
            <pc:docMk/>
            <pc:sldMk cId="4164128088" sldId="316"/>
            <ac:grpSpMk id="50" creationId="{D48CA044-1A45-E24F-4EEE-E190194CDF5D}"/>
          </ac:grpSpMkLst>
        </pc:grpChg>
        <pc:grpChg chg="mod">
          <ac:chgData name="Luca Sanelli" userId="f8b91f8f-d285-4eb3-861d-6386e3f43e39" providerId="ADAL" clId="{6386F864-C0FB-A54C-9A9E-39A166E30C32}" dt="2023-11-30T09:50:04.884" v="280" actId="1035"/>
          <ac:grpSpMkLst>
            <pc:docMk/>
            <pc:sldMk cId="4164128088" sldId="316"/>
            <ac:grpSpMk id="88" creationId="{4740FF79-7A16-89B8-5F5D-DF7617727BA7}"/>
          </ac:grpSpMkLst>
        </pc:grpChg>
        <pc:picChg chg="mod">
          <ac:chgData name="Luca Sanelli" userId="f8b91f8f-d285-4eb3-861d-6386e3f43e39" providerId="ADAL" clId="{6386F864-C0FB-A54C-9A9E-39A166E30C32}" dt="2023-11-30T09:46:36.691" v="200" actId="1035"/>
          <ac:picMkLst>
            <pc:docMk/>
            <pc:sldMk cId="4164128088" sldId="316"/>
            <ac:picMk id="47" creationId="{EAF02C21-9DD8-4B20-6D14-C39E7FF7689A}"/>
          </ac:picMkLst>
        </pc:picChg>
        <pc:picChg chg="del">
          <ac:chgData name="Luca Sanelli" userId="f8b91f8f-d285-4eb3-861d-6386e3f43e39" providerId="ADAL" clId="{6386F864-C0FB-A54C-9A9E-39A166E30C32}" dt="2023-11-30T09:45:57.692" v="160" actId="478"/>
          <ac:picMkLst>
            <pc:docMk/>
            <pc:sldMk cId="4164128088" sldId="316"/>
            <ac:picMk id="49" creationId="{C9C66C7E-2D51-BE61-9051-F027266DCF53}"/>
          </ac:picMkLst>
        </pc:picChg>
        <pc:cxnChg chg="mod">
          <ac:chgData name="Luca Sanelli" userId="f8b91f8f-d285-4eb3-861d-6386e3f43e39" providerId="ADAL" clId="{6386F864-C0FB-A54C-9A9E-39A166E30C32}" dt="2023-11-30T09:44:21.845" v="119" actId="1035"/>
          <ac:cxnSpMkLst>
            <pc:docMk/>
            <pc:sldMk cId="4164128088" sldId="316"/>
            <ac:cxnSpMk id="28" creationId="{B7F9B2FA-F799-B788-E4EF-D5E766196FD1}"/>
          </ac:cxnSpMkLst>
        </pc:cxnChg>
        <pc:cxnChg chg="mod">
          <ac:chgData name="Luca Sanelli" userId="f8b91f8f-d285-4eb3-861d-6386e3f43e39" providerId="ADAL" clId="{6386F864-C0FB-A54C-9A9E-39A166E30C32}" dt="2023-11-30T09:49:56.425" v="260" actId="1035"/>
          <ac:cxnSpMkLst>
            <pc:docMk/>
            <pc:sldMk cId="4164128088" sldId="316"/>
            <ac:cxnSpMk id="29" creationId="{3BB6C075-BA2B-ECFE-8B6E-C09F3109D480}"/>
          </ac:cxnSpMkLst>
        </pc:cxnChg>
        <pc:cxnChg chg="mod">
          <ac:chgData name="Luca Sanelli" userId="f8b91f8f-d285-4eb3-861d-6386e3f43e39" providerId="ADAL" clId="{6386F864-C0FB-A54C-9A9E-39A166E30C32}" dt="2023-11-30T09:50:31.830" v="347" actId="1035"/>
          <ac:cxnSpMkLst>
            <pc:docMk/>
            <pc:sldMk cId="4164128088" sldId="316"/>
            <ac:cxnSpMk id="30" creationId="{01109731-3E0F-1CE0-F5B3-6E6B07A175FB}"/>
          </ac:cxnSpMkLst>
        </pc:cxnChg>
        <pc:cxnChg chg="mod">
          <ac:chgData name="Luca Sanelli" userId="f8b91f8f-d285-4eb3-861d-6386e3f43e39" providerId="ADAL" clId="{6386F864-C0FB-A54C-9A9E-39A166E30C32}" dt="2023-11-30T09:51:04.904" v="429" actId="1035"/>
          <ac:cxnSpMkLst>
            <pc:docMk/>
            <pc:sldMk cId="4164128088" sldId="316"/>
            <ac:cxnSpMk id="56" creationId="{A0A09AB1-3897-D606-39DB-67148094B808}"/>
          </ac:cxnSpMkLst>
        </pc:cxnChg>
      </pc:sldChg>
      <pc:sldChg chg="del">
        <pc:chgData name="Luca Sanelli" userId="f8b91f8f-d285-4eb3-861d-6386e3f43e39" providerId="ADAL" clId="{6386F864-C0FB-A54C-9A9E-39A166E30C32}" dt="2023-12-01T09:45:29.465" v="862" actId="2696"/>
        <pc:sldMkLst>
          <pc:docMk/>
          <pc:sldMk cId="3753346812" sldId="318"/>
        </pc:sldMkLst>
      </pc:sldChg>
      <pc:sldChg chg="modSp add mod">
        <pc:chgData name="Luca Sanelli" userId="f8b91f8f-d285-4eb3-861d-6386e3f43e39" providerId="ADAL" clId="{6386F864-C0FB-A54C-9A9E-39A166E30C32}" dt="2023-11-30T09:59:32.837" v="860" actId="20577"/>
        <pc:sldMkLst>
          <pc:docMk/>
          <pc:sldMk cId="1963265538" sldId="326"/>
        </pc:sldMkLst>
        <pc:spChg chg="mod">
          <ac:chgData name="Luca Sanelli" userId="f8b91f8f-d285-4eb3-861d-6386e3f43e39" providerId="ADAL" clId="{6386F864-C0FB-A54C-9A9E-39A166E30C32}" dt="2023-11-30T09:54:10.303" v="500" actId="20577"/>
          <ac:spMkLst>
            <pc:docMk/>
            <pc:sldMk cId="1963265538" sldId="326"/>
            <ac:spMk id="2" creationId="{6FB866C1-B05C-43D5-A65C-20757AD2BD00}"/>
          </ac:spMkLst>
        </pc:spChg>
        <pc:spChg chg="mod">
          <ac:chgData name="Luca Sanelli" userId="f8b91f8f-d285-4eb3-861d-6386e3f43e39" providerId="ADAL" clId="{6386F864-C0FB-A54C-9A9E-39A166E30C32}" dt="2023-11-30T09:59:32.837" v="860" actId="20577"/>
          <ac:spMkLst>
            <pc:docMk/>
            <pc:sldMk cId="1963265538" sldId="326"/>
            <ac:spMk id="4" creationId="{68A5E796-7EEB-AE51-ECAD-E71E4627ADE3}"/>
          </ac:spMkLst>
        </pc:spChg>
        <pc:spChg chg="mod">
          <ac:chgData name="Luca Sanelli" userId="f8b91f8f-d285-4eb3-861d-6386e3f43e39" providerId="ADAL" clId="{6386F864-C0FB-A54C-9A9E-39A166E30C32}" dt="2023-11-30T09:54:28.160" v="529" actId="20577"/>
          <ac:spMkLst>
            <pc:docMk/>
            <pc:sldMk cId="1963265538" sldId="326"/>
            <ac:spMk id="5" creationId="{1736C054-6476-13F8-7997-653EC9A663D1}"/>
          </ac:spMkLst>
        </pc:spChg>
        <pc:spChg chg="mod">
          <ac:chgData name="Luca Sanelli" userId="f8b91f8f-d285-4eb3-861d-6386e3f43e39" providerId="ADAL" clId="{6386F864-C0FB-A54C-9A9E-39A166E30C32}" dt="2023-11-30T09:55:45.877" v="549" actId="113"/>
          <ac:spMkLst>
            <pc:docMk/>
            <pc:sldMk cId="1963265538" sldId="326"/>
            <ac:spMk id="7" creationId="{1441D7D5-ED0B-8348-D04B-40B01B8E9CB1}"/>
          </ac:spMkLst>
        </pc:spChg>
        <pc:spChg chg="mod">
          <ac:chgData name="Luca Sanelli" userId="f8b91f8f-d285-4eb3-861d-6386e3f43e39" providerId="ADAL" clId="{6386F864-C0FB-A54C-9A9E-39A166E30C32}" dt="2023-11-30T09:54:38.984" v="537" actId="20577"/>
          <ac:spMkLst>
            <pc:docMk/>
            <pc:sldMk cId="1963265538" sldId="326"/>
            <ac:spMk id="8" creationId="{13DFCD44-B7B9-DF97-A0E5-9FAD72A97F7A}"/>
          </ac:spMkLst>
        </pc:spChg>
        <pc:spChg chg="mod">
          <ac:chgData name="Luca Sanelli" userId="f8b91f8f-d285-4eb3-861d-6386e3f43e39" providerId="ADAL" clId="{6386F864-C0FB-A54C-9A9E-39A166E30C32}" dt="2023-11-30T09:59:02.229" v="822" actId="20577"/>
          <ac:spMkLst>
            <pc:docMk/>
            <pc:sldMk cId="1963265538" sldId="326"/>
            <ac:spMk id="10" creationId="{55DEB923-449A-6353-47C4-DF6E39CFEAA7}"/>
          </ac:spMkLst>
        </pc:spChg>
        <pc:spChg chg="mod">
          <ac:chgData name="Luca Sanelli" userId="f8b91f8f-d285-4eb3-861d-6386e3f43e39" providerId="ADAL" clId="{6386F864-C0FB-A54C-9A9E-39A166E30C32}" dt="2023-11-30T09:57:29.197" v="647" actId="20577"/>
          <ac:spMkLst>
            <pc:docMk/>
            <pc:sldMk cId="1963265538" sldId="326"/>
            <ac:spMk id="11" creationId="{FBCCE661-94E3-F8D0-BE78-317AA095B81D}"/>
          </ac:spMkLst>
        </pc:spChg>
      </pc:sldChg>
      <pc:sldChg chg="add">
        <pc:chgData name="Luca Sanelli" userId="f8b91f8f-d285-4eb3-861d-6386e3f43e39" providerId="ADAL" clId="{6386F864-C0FB-A54C-9A9E-39A166E30C32}" dt="2023-12-01T09:45:22.868" v="861"/>
        <pc:sldMkLst>
          <pc:docMk/>
          <pc:sldMk cId="2936625488" sldId="334"/>
        </pc:sldMkLst>
      </pc:sldChg>
    </pc:docChg>
  </pc:docChgLst>
</pc:chgInfo>
</file>

<file path=ppt/comments/modernComment_102_42AED66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8DB080-51A2-5E41-9B69-D31D1F9BB72D}" authorId="{EE5812B9-87FF-A2B4-07E0-ABCF431CEEAB}" created="2024-05-23T15:35:40.86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18754409" sldId="258"/>
      <ac:spMk id="2" creationId="{1424BFA4-D569-9293-2886-49545E7D8C19}"/>
      <ac:txMk cp="0" len="12">
        <ac:context len="13" hash="1967812925"/>
      </ac:txMk>
    </ac:txMkLst>
    <p188:txBody>
      <a:bodyPr/>
      <a:lstStyle/>
      <a:p>
        <a:r>
          <a:rPr lang="it-IT"/>
          <a:t>Produrre component diagram con big picture</a:t>
        </a:r>
      </a:p>
    </p188:txBody>
  </p188:cm>
  <p188:cm id="{00084097-EC49-F94C-BD82-F8EB659992E4}" authorId="{94D7EA8D-E6AA-0D76-540A-EAF9DC68BAF9}" created="2024-05-31T09:41:07.04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18754409" sldId="258"/>
      <ac:spMk id="62" creationId="{3CD66D56-2584-C8DB-3D2F-BE2B8D51F87F}"/>
    </ac:deMkLst>
    <p188:txBody>
      <a:bodyPr/>
      <a:lstStyle/>
      <a:p>
        <a:r>
          <a:rPr lang="it-IT"/>
          <a:t>[@Francesco Serafini] nomino fdp solo per far capire la centralità del fin engine
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6-02T10:30:43.510" authorId="{91ADBCF6-D22B-BDF9-FA13-62A3E75B7C2C}"/>
          </p223:rxn>
        </p223:reactions>
      </p:ext>
    </p188:extLst>
  </p188:cm>
</p188:cmLst>
</file>

<file path=ppt/comments/modernComment_103_491883C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5093409-8095-D940-B3C1-9F2DF865D76E}" authorId="{EE5812B9-87FF-A2B4-07E0-ABCF431CEEAB}" status="resolved" created="2024-05-23T15:36:37.23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226343375" sldId="259"/>
      <ac:spMk id="2" creationId="{D95CB959-AEA3-1EAD-2F64-65D6596C05E6}"/>
      <ac:txMk cp="0" len="1">
        <ac:context len="18" hash="969434850"/>
      </ac:txMk>
    </ac:txMkLst>
    <p188:pos x="1744362" y="808767"/>
    <p188:replyLst>
      <p188:reply id="{628D6258-CB42-4EB0-BDCC-168312F4DB9F}" authorId="{DD3DC498-7CEE-C598-0899-467507ADA56A}" created="2024-05-24T06:15:31.047">
        <p188:txBody>
          <a:bodyPr/>
          <a:lstStyle/>
          <a:p>
            <a:r>
              <a:rPr lang="en-US"/>
              <a:t>[@Antonello Paoletti] vedo nel backlog anche allineamento test-prod sia mongo che oracle (che vi ha portato via tempo... quindi valuta se vuoi dirlo)</a:t>
            </a:r>
          </a:p>
        </p188:txBody>
      </p188:reply>
    </p188:replyLst>
    <p188:txBody>
      <a:bodyPr/>
      <a:lstStyle/>
      <a:p>
        <a:r>
          <a:rPr lang="it-IT"/>
          <a:t>[@Marta Perucci] qui ci parliamo sopra evidenziando elementi d’interesse per la platea sennò andiamo veloci. Manca qualcosa ?</a:t>
        </a:r>
      </a:p>
    </p188:txBody>
  </p188:cm>
</p188:cmLst>
</file>

<file path=ppt/comments/modernComment_104_F97D3EA9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86024FC-66B0-A544-B0A0-A68A16E2A486}" authorId="{EE5812B9-87FF-A2B4-07E0-ABCF431CEEAB}" created="2024-05-23T15:34:12.86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5734825" sldId="260"/>
      <ac:spMk id="3" creationId="{959C21EB-BB4E-9C07-84F9-CAD0ACB18A00}"/>
      <ac:txMk cp="0">
        <ac:context len="427" hash="1911884122"/>
      </ac:txMk>
    </ac:txMkLst>
    <p188:pos x="5043616" y="485089"/>
    <p188:txBody>
      <a:bodyPr/>
      <a:lstStyle/>
      <a:p>
        <a:r>
          <a:rPr lang="it-IT"/>
          <a:t>[@Giancarlo Terilli] hai un punto di rilievo che vuoi sottolineare ?</a:t>
        </a:r>
      </a:p>
    </p188:txBody>
  </p188:cm>
  <p188:cm id="{4937A106-2046-8341-9A27-E31930012E02}" authorId="{EE5812B9-87FF-A2B4-07E0-ABCF431CEEAB}" created="2024-05-23T15:34:59.97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185734825" sldId="260"/>
      <ac:spMk id="3" creationId="{959C21EB-BB4E-9C07-84F9-CAD0ACB18A00}"/>
      <ac:txMk cp="86">
        <ac:context len="427" hash="1911884122"/>
      </ac:txMk>
    </ac:txMkLst>
    <p188:pos x="4709984" y="1263564"/>
    <p188:replyLst>
      <p188:reply id="{4344A2D5-EE88-4AFB-8C30-3124E38D2AF9}" authorId="{DD3DC498-7CEE-C598-0899-467507ADA56A}" created="2024-05-24T06:20:17.829">
        <p188:txBody>
          <a:bodyPr/>
          <a:lstStyle/>
          <a:p>
            <a:r>
              <a:rPr lang="en-US"/>
              <a:t>[@Antonello Paoletti] si potrebbe sottolineare che abbiamo "acquisito" il GdL degli affidamenti come espdom...e come dirigenza al momento sempre questi abbiamo nella persona di Antonella...per il resto non abbiamo grandi interazioni questo momento</a:t>
            </a:r>
          </a:p>
        </p188:txBody>
      </p188:reply>
    </p188:replyLst>
    <p188:txBody>
      <a:bodyPr/>
      <a:lstStyle/>
      <a:p>
        <a:r>
          <a:rPr lang="it-IT"/>
          <a:t>[@Marta Perucci] come sopra, hai un punto su cui fare una riflessione o da sottolineare ?</a:t>
        </a:r>
      </a:p>
    </p188:txBody>
  </p188:cm>
</p188:cmLst>
</file>

<file path=ppt/comments/modernComment_106_FD42414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889D7B-CEB3-D448-87BD-1C432BB1C4FA}" authorId="{EE5812B9-87FF-A2B4-07E0-ABCF431CEEAB}" created="2024-05-23T15:37:17.13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8977731" sldId="262"/>
      <ac:spMk id="3" creationId="{BA89B23D-AA9D-150C-723D-272DAE2092CB}"/>
      <ac:txMk cp="0">
        <ac:context len="534" hash="1486749960"/>
      </ac:txMk>
    </ac:txMkLst>
    <p188:pos x="1892643" y="485089"/>
    <p188:txBody>
      <a:bodyPr/>
      <a:lstStyle/>
      <a:p>
        <a:r>
          <a:rPr lang="it-IT"/>
          <a:t>Formare una risorsa per il ticketing</a:t>
        </a:r>
      </a:p>
    </p188:txBody>
  </p188:cm>
  <p188:cm id="{A4416D50-DC1B-9047-B928-42601425A05E}" authorId="{EE5812B9-87FF-A2B4-07E0-ABCF431CEEAB}" created="2024-05-23T15:37:51.07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8977731" sldId="262"/>
      <ac:spMk id="3" creationId="{BA89B23D-AA9D-150C-723D-272DAE2092CB}"/>
      <ac:txMk cp="281">
        <ac:context len="534" hash="1486749960"/>
      </ac:txMk>
    </ac:txMkLst>
    <p188:pos x="6205151" y="868148"/>
    <p188:txBody>
      <a:bodyPr/>
      <a:lstStyle/>
      <a:p>
        <a:r>
          <a:rPr lang="it-IT"/>
          <a:t>Evitare la fine dei GdL di FdP</a:t>
        </a:r>
      </a:p>
    </p188:txBody>
  </p188:cm>
  <p188:cm id="{63138087-D943-3C47-B47B-783C44CA5D4E}" authorId="{EE5812B9-87FF-A2B4-07E0-ABCF431CEEAB}" created="2024-05-23T15:38:42.92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8977731" sldId="262"/>
      <ac:spMk id="3" creationId="{BA89B23D-AA9D-150C-723D-272DAE2092CB}"/>
      <ac:txMk cp="262">
        <ac:context len="534" hash="1486749960"/>
      </ac:txMk>
    </ac:txMkLst>
    <p188:pos x="4153930" y="1387132"/>
    <p188:txBody>
      <a:bodyPr/>
      <a:lstStyle/>
      <a:p>
        <a:r>
          <a:rPr lang="it-IT"/>
          <a:t>Me serve na manooooooo :-) … soprattutto se postordine ricadrà su quest’area</a:t>
        </a:r>
      </a:p>
    </p188:txBody>
  </p188:cm>
  <p188:cm id="{1BD20440-9437-E149-AAB1-0CA28EFCF38A}" authorId="{94D7EA8D-E6AA-0D76-540A-EAF9DC68BAF9}" created="2024-05-31T10:08:47.197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4248977731" sldId="262"/>
      <ac:spMk id="3" creationId="{BA89B23D-AA9D-150C-723D-272DAE2092CB}"/>
      <ac:txMk cp="136">
        <ac:context len="534" hash="1486749960"/>
      </ac:txMk>
    </ac:txMkLst>
    <p188:pos x="10023389" y="1387132"/>
    <p188:txBody>
      <a:bodyPr/>
      <a:lstStyle/>
      <a:p>
        <a:r>
          <a:rPr lang="it-IT"/>
          <a:t>[@Francesco Serafini] che ne dici ?</a:t>
        </a:r>
      </a:p>
    </p188:txBody>
  </p188:cm>
</p188:cmLst>
</file>

<file path=ppt/comments/modernComment_108_3AED5D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9AB1CC-1080-2B44-9359-0115BD02F0AE}" authorId="{94D7EA8D-E6AA-0D76-540A-EAF9DC68BAF9}" created="2024-05-23T15:41:46.216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988634583" sldId="264"/>
      <ac:spMk id="3" creationId="{C23C18D7-60E7-DF9E-BA54-0453ED6C0AF3}"/>
      <ac:txMk cp="26" len="2">
        <ac:context len="264" hash="3872097912"/>
      </ac:txMk>
    </ac:txMkLst>
    <p188:pos x="780535" y="485089"/>
    <p188:replyLst>
      <p188:reply id="{B8FB6754-7CA8-4DFC-B60F-CC93E4891997}" authorId="{87C79592-EAA4-E9C4-7381-2CB2109D67D2}" created="2024-05-24T10:36:33.098">
        <p188:txBody>
          <a:bodyPr/>
          <a:lstStyle/>
          <a:p>
            <a:r>
              <a:rPr lang="it-IT"/>
              <a:t>vuoi che mettiamo in evidenza anche ciò che è stato fatto? </a:t>
            </a:r>
          </a:p>
        </p188:txBody>
      </p188:reply>
    </p188:replyLst>
    <p188:txBody>
      <a:bodyPr/>
      <a:lstStyle/>
      <a:p>
        <a:r>
          <a:rPr lang="it-IT"/>
          <a:t>[@Alberto Moni] [@Fabio Luccioletti] [@Marta Perucci] spazio per voi</a:t>
        </a:r>
      </a:p>
    </p188:txBody>
  </p188:cm>
</p188:cmLst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svg"/><Relationship Id="rId1" Type="http://schemas.openxmlformats.org/officeDocument/2006/relationships/image" Target="../media/image92.png"/><Relationship Id="rId6" Type="http://schemas.openxmlformats.org/officeDocument/2006/relationships/image" Target="../media/image97.svg"/><Relationship Id="rId5" Type="http://schemas.openxmlformats.org/officeDocument/2006/relationships/image" Target="../media/image96.png"/><Relationship Id="rId4" Type="http://schemas.openxmlformats.org/officeDocument/2006/relationships/image" Target="../media/image9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svg"/><Relationship Id="rId1" Type="http://schemas.openxmlformats.org/officeDocument/2006/relationships/image" Target="../media/image103.png"/><Relationship Id="rId6" Type="http://schemas.openxmlformats.org/officeDocument/2006/relationships/image" Target="../media/image108.svg"/><Relationship Id="rId5" Type="http://schemas.openxmlformats.org/officeDocument/2006/relationships/image" Target="../media/image107.png"/><Relationship Id="rId4" Type="http://schemas.openxmlformats.org/officeDocument/2006/relationships/image" Target="../media/image10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13EBB4-DAA2-4249-8264-21647784006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D6F4F85-50AE-447B-99F8-E8076B15D622}">
      <dgm:prSet/>
      <dgm:spPr/>
      <dgm:t>
        <a:bodyPr/>
        <a:lstStyle/>
        <a:p>
          <a:r>
            <a:rPr lang="it-IT"/>
            <a:t>Interoperabilità</a:t>
          </a:r>
          <a:endParaRPr lang="en-US"/>
        </a:p>
      </dgm:t>
    </dgm:pt>
    <dgm:pt modelId="{40CF63B6-664B-4F74-9B8C-04C854086FD8}" type="parTrans" cxnId="{1A006F98-850D-489B-B82D-EFE2FEB39E06}">
      <dgm:prSet/>
      <dgm:spPr/>
      <dgm:t>
        <a:bodyPr/>
        <a:lstStyle/>
        <a:p>
          <a:endParaRPr lang="en-US"/>
        </a:p>
      </dgm:t>
    </dgm:pt>
    <dgm:pt modelId="{BC922CE6-669E-46DE-84F0-ACC1E33DEBC6}" type="sibTrans" cxnId="{1A006F98-850D-489B-B82D-EFE2FEB39E06}">
      <dgm:prSet/>
      <dgm:spPr/>
      <dgm:t>
        <a:bodyPr/>
        <a:lstStyle/>
        <a:p>
          <a:endParaRPr lang="en-US"/>
        </a:p>
      </dgm:t>
    </dgm:pt>
    <dgm:pt modelId="{A75F3325-A931-4878-9D5F-B0E2BB502BBD}">
      <dgm:prSet/>
      <dgm:spPr/>
      <dgm:t>
        <a:bodyPr/>
        <a:lstStyle/>
        <a:p>
          <a:r>
            <a:rPr lang="it-IT"/>
            <a:t>Modifiche a finengine</a:t>
          </a:r>
          <a:endParaRPr lang="en-US"/>
        </a:p>
      </dgm:t>
    </dgm:pt>
    <dgm:pt modelId="{1D29F392-B5F8-4CD6-B25A-DF5E2BA588F2}" type="parTrans" cxnId="{2BFD0B6B-9EAA-41B1-AFFF-233D1126CC31}">
      <dgm:prSet/>
      <dgm:spPr/>
      <dgm:t>
        <a:bodyPr/>
        <a:lstStyle/>
        <a:p>
          <a:endParaRPr lang="en-US"/>
        </a:p>
      </dgm:t>
    </dgm:pt>
    <dgm:pt modelId="{164C0A22-C183-4B97-9B9B-8D9A47DA4D04}" type="sibTrans" cxnId="{2BFD0B6B-9EAA-41B1-AFFF-233D1126CC31}">
      <dgm:prSet/>
      <dgm:spPr/>
      <dgm:t>
        <a:bodyPr/>
        <a:lstStyle/>
        <a:p>
          <a:endParaRPr lang="en-US"/>
        </a:p>
      </dgm:t>
    </dgm:pt>
    <dgm:pt modelId="{408CC6EE-3AD0-45AC-A343-1261C9D71012}">
      <dgm:prSet/>
      <dgm:spPr/>
      <dgm:t>
        <a:bodyPr/>
        <a:lstStyle/>
        <a:p>
          <a:r>
            <a:rPr lang="it-IT"/>
            <a:t>Interazione con RDA</a:t>
          </a:r>
          <a:endParaRPr lang="en-US"/>
        </a:p>
      </dgm:t>
    </dgm:pt>
    <dgm:pt modelId="{972C3801-8CC5-43C0-B3BD-14C3A282A624}" type="parTrans" cxnId="{EE31F0C0-6331-409F-A345-4618DAD0D90A}">
      <dgm:prSet/>
      <dgm:spPr/>
      <dgm:t>
        <a:bodyPr/>
        <a:lstStyle/>
        <a:p>
          <a:endParaRPr lang="en-US"/>
        </a:p>
      </dgm:t>
    </dgm:pt>
    <dgm:pt modelId="{7A665B4D-F9C9-4705-88D6-A553C0D10207}" type="sibTrans" cxnId="{EE31F0C0-6331-409F-A345-4618DAD0D90A}">
      <dgm:prSet/>
      <dgm:spPr/>
      <dgm:t>
        <a:bodyPr/>
        <a:lstStyle/>
        <a:p>
          <a:endParaRPr lang="en-US"/>
        </a:p>
      </dgm:t>
    </dgm:pt>
    <dgm:pt modelId="{410DD9A3-EDDE-436A-9EDD-8F58F2598C66}" type="pres">
      <dgm:prSet presAssocID="{FB13EBB4-DAA2-4249-8264-21647784006E}" presName="root" presStyleCnt="0">
        <dgm:presLayoutVars>
          <dgm:dir/>
          <dgm:resizeHandles val="exact"/>
        </dgm:presLayoutVars>
      </dgm:prSet>
      <dgm:spPr/>
    </dgm:pt>
    <dgm:pt modelId="{71EB60E8-F0C1-4B3A-8385-193E2B0B914C}" type="pres">
      <dgm:prSet presAssocID="{FD6F4F85-50AE-447B-99F8-E8076B15D622}" presName="compNode" presStyleCnt="0"/>
      <dgm:spPr/>
    </dgm:pt>
    <dgm:pt modelId="{E7368FA4-093C-4478-8F7E-EFA95947A474}" type="pres">
      <dgm:prSet presAssocID="{FD6F4F85-50AE-447B-99F8-E8076B15D6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te"/>
        </a:ext>
      </dgm:extLst>
    </dgm:pt>
    <dgm:pt modelId="{031EFBB1-279D-40AD-AC24-5DD0095F7508}" type="pres">
      <dgm:prSet presAssocID="{FD6F4F85-50AE-447B-99F8-E8076B15D622}" presName="spaceRect" presStyleCnt="0"/>
      <dgm:spPr/>
    </dgm:pt>
    <dgm:pt modelId="{3466A885-5948-441A-9BBE-FC8292DA53D1}" type="pres">
      <dgm:prSet presAssocID="{FD6F4F85-50AE-447B-99F8-E8076B15D622}" presName="textRect" presStyleLbl="revTx" presStyleIdx="0" presStyleCnt="3">
        <dgm:presLayoutVars>
          <dgm:chMax val="1"/>
          <dgm:chPref val="1"/>
        </dgm:presLayoutVars>
      </dgm:prSet>
      <dgm:spPr/>
    </dgm:pt>
    <dgm:pt modelId="{057488B3-11FA-4EF5-A75D-21C9C3E694A1}" type="pres">
      <dgm:prSet presAssocID="{BC922CE6-669E-46DE-84F0-ACC1E33DEBC6}" presName="sibTrans" presStyleCnt="0"/>
      <dgm:spPr/>
    </dgm:pt>
    <dgm:pt modelId="{47456892-B669-4C2F-B497-4DE9877B57D8}" type="pres">
      <dgm:prSet presAssocID="{A75F3325-A931-4878-9D5F-B0E2BB502BBD}" presName="compNode" presStyleCnt="0"/>
      <dgm:spPr/>
    </dgm:pt>
    <dgm:pt modelId="{3B756C49-DB35-4D2D-81E7-69954DDE6019}" type="pres">
      <dgm:prSet presAssocID="{A75F3325-A931-4878-9D5F-B0E2BB502B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ita"/>
        </a:ext>
      </dgm:extLst>
    </dgm:pt>
    <dgm:pt modelId="{5A6B123F-F49F-46BB-9754-36C93C7ECC43}" type="pres">
      <dgm:prSet presAssocID="{A75F3325-A931-4878-9D5F-B0E2BB502BBD}" presName="spaceRect" presStyleCnt="0"/>
      <dgm:spPr/>
    </dgm:pt>
    <dgm:pt modelId="{FE7AC165-8D6D-44D6-A980-7B4DC2F7E873}" type="pres">
      <dgm:prSet presAssocID="{A75F3325-A931-4878-9D5F-B0E2BB502BBD}" presName="textRect" presStyleLbl="revTx" presStyleIdx="1" presStyleCnt="3">
        <dgm:presLayoutVars>
          <dgm:chMax val="1"/>
          <dgm:chPref val="1"/>
        </dgm:presLayoutVars>
      </dgm:prSet>
      <dgm:spPr/>
    </dgm:pt>
    <dgm:pt modelId="{0E9B1632-E823-41B4-9A12-A0CD9DDA3AA6}" type="pres">
      <dgm:prSet presAssocID="{164C0A22-C183-4B97-9B9B-8D9A47DA4D04}" presName="sibTrans" presStyleCnt="0"/>
      <dgm:spPr/>
    </dgm:pt>
    <dgm:pt modelId="{FC135CAD-F042-43C3-80A6-DE1830C68CCA}" type="pres">
      <dgm:prSet presAssocID="{408CC6EE-3AD0-45AC-A343-1261C9D71012}" presName="compNode" presStyleCnt="0"/>
      <dgm:spPr/>
    </dgm:pt>
    <dgm:pt modelId="{818BCBF9-C237-49B7-BCB0-8C18AE647AEC}" type="pres">
      <dgm:prSet presAssocID="{408CC6EE-3AD0-45AC-A343-1261C9D710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EA850766-117F-4199-8300-34047C15A2EB}" type="pres">
      <dgm:prSet presAssocID="{408CC6EE-3AD0-45AC-A343-1261C9D71012}" presName="spaceRect" presStyleCnt="0"/>
      <dgm:spPr/>
    </dgm:pt>
    <dgm:pt modelId="{04ED0402-6AE9-4C29-99C7-6CAE2C06E472}" type="pres">
      <dgm:prSet presAssocID="{408CC6EE-3AD0-45AC-A343-1261C9D7101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B598218-2004-490F-B313-35ECD21FB450}" type="presOf" srcId="{FB13EBB4-DAA2-4249-8264-21647784006E}" destId="{410DD9A3-EDDE-436A-9EDD-8F58F2598C66}" srcOrd="0" destOrd="0" presId="urn:microsoft.com/office/officeart/2018/2/layout/IconLabelList"/>
    <dgm:cxn modelId="{2BFD0B6B-9EAA-41B1-AFFF-233D1126CC31}" srcId="{FB13EBB4-DAA2-4249-8264-21647784006E}" destId="{A75F3325-A931-4878-9D5F-B0E2BB502BBD}" srcOrd="1" destOrd="0" parTransId="{1D29F392-B5F8-4CD6-B25A-DF5E2BA588F2}" sibTransId="{164C0A22-C183-4B97-9B9B-8D9A47DA4D04}"/>
    <dgm:cxn modelId="{27148A86-E253-425F-8435-3BC55624213B}" type="presOf" srcId="{A75F3325-A931-4878-9D5F-B0E2BB502BBD}" destId="{FE7AC165-8D6D-44D6-A980-7B4DC2F7E873}" srcOrd="0" destOrd="0" presId="urn:microsoft.com/office/officeart/2018/2/layout/IconLabelList"/>
    <dgm:cxn modelId="{1A006F98-850D-489B-B82D-EFE2FEB39E06}" srcId="{FB13EBB4-DAA2-4249-8264-21647784006E}" destId="{FD6F4F85-50AE-447B-99F8-E8076B15D622}" srcOrd="0" destOrd="0" parTransId="{40CF63B6-664B-4F74-9B8C-04C854086FD8}" sibTransId="{BC922CE6-669E-46DE-84F0-ACC1E33DEBC6}"/>
    <dgm:cxn modelId="{FCF103AE-67C5-4EDF-8F92-0589B4EE6E0C}" type="presOf" srcId="{FD6F4F85-50AE-447B-99F8-E8076B15D622}" destId="{3466A885-5948-441A-9BBE-FC8292DA53D1}" srcOrd="0" destOrd="0" presId="urn:microsoft.com/office/officeart/2018/2/layout/IconLabelList"/>
    <dgm:cxn modelId="{EE31F0C0-6331-409F-A345-4618DAD0D90A}" srcId="{FB13EBB4-DAA2-4249-8264-21647784006E}" destId="{408CC6EE-3AD0-45AC-A343-1261C9D71012}" srcOrd="2" destOrd="0" parTransId="{972C3801-8CC5-43C0-B3BD-14C3A282A624}" sibTransId="{7A665B4D-F9C9-4705-88D6-A553C0D10207}"/>
    <dgm:cxn modelId="{438886E2-7219-4078-84FF-3FEC7B503000}" type="presOf" srcId="{408CC6EE-3AD0-45AC-A343-1261C9D71012}" destId="{04ED0402-6AE9-4C29-99C7-6CAE2C06E472}" srcOrd="0" destOrd="0" presId="urn:microsoft.com/office/officeart/2018/2/layout/IconLabelList"/>
    <dgm:cxn modelId="{C51806DB-CE87-45E5-B35E-B268E2D28AFD}" type="presParOf" srcId="{410DD9A3-EDDE-436A-9EDD-8F58F2598C66}" destId="{71EB60E8-F0C1-4B3A-8385-193E2B0B914C}" srcOrd="0" destOrd="0" presId="urn:microsoft.com/office/officeart/2018/2/layout/IconLabelList"/>
    <dgm:cxn modelId="{D09D8C0E-E053-4BAD-B8C8-308396B32EEB}" type="presParOf" srcId="{71EB60E8-F0C1-4B3A-8385-193E2B0B914C}" destId="{E7368FA4-093C-4478-8F7E-EFA95947A474}" srcOrd="0" destOrd="0" presId="urn:microsoft.com/office/officeart/2018/2/layout/IconLabelList"/>
    <dgm:cxn modelId="{F0267AF8-38BA-423E-8072-1087BDB2B801}" type="presParOf" srcId="{71EB60E8-F0C1-4B3A-8385-193E2B0B914C}" destId="{031EFBB1-279D-40AD-AC24-5DD0095F7508}" srcOrd="1" destOrd="0" presId="urn:microsoft.com/office/officeart/2018/2/layout/IconLabelList"/>
    <dgm:cxn modelId="{EFC28581-2354-4577-AD8D-09912E2E3534}" type="presParOf" srcId="{71EB60E8-F0C1-4B3A-8385-193E2B0B914C}" destId="{3466A885-5948-441A-9BBE-FC8292DA53D1}" srcOrd="2" destOrd="0" presId="urn:microsoft.com/office/officeart/2018/2/layout/IconLabelList"/>
    <dgm:cxn modelId="{3571C5D8-2A25-4958-96D8-24566F4A1E1A}" type="presParOf" srcId="{410DD9A3-EDDE-436A-9EDD-8F58F2598C66}" destId="{057488B3-11FA-4EF5-A75D-21C9C3E694A1}" srcOrd="1" destOrd="0" presId="urn:microsoft.com/office/officeart/2018/2/layout/IconLabelList"/>
    <dgm:cxn modelId="{9346DBBD-7116-4A15-8695-9BDC1EC2E5BB}" type="presParOf" srcId="{410DD9A3-EDDE-436A-9EDD-8F58F2598C66}" destId="{47456892-B669-4C2F-B497-4DE9877B57D8}" srcOrd="2" destOrd="0" presId="urn:microsoft.com/office/officeart/2018/2/layout/IconLabelList"/>
    <dgm:cxn modelId="{E4DF57DE-60E5-44B2-AB30-8E2113F45C06}" type="presParOf" srcId="{47456892-B669-4C2F-B497-4DE9877B57D8}" destId="{3B756C49-DB35-4D2D-81E7-69954DDE6019}" srcOrd="0" destOrd="0" presId="urn:microsoft.com/office/officeart/2018/2/layout/IconLabelList"/>
    <dgm:cxn modelId="{5029CA97-7EE1-4581-A973-8025533AC6B7}" type="presParOf" srcId="{47456892-B669-4C2F-B497-4DE9877B57D8}" destId="{5A6B123F-F49F-46BB-9754-36C93C7ECC43}" srcOrd="1" destOrd="0" presId="urn:microsoft.com/office/officeart/2018/2/layout/IconLabelList"/>
    <dgm:cxn modelId="{DD6EF12A-40D8-462D-9435-9FF560598E61}" type="presParOf" srcId="{47456892-B669-4C2F-B497-4DE9877B57D8}" destId="{FE7AC165-8D6D-44D6-A980-7B4DC2F7E873}" srcOrd="2" destOrd="0" presId="urn:microsoft.com/office/officeart/2018/2/layout/IconLabelList"/>
    <dgm:cxn modelId="{D864FBE7-7EA3-4CAC-803A-AF40F0A98171}" type="presParOf" srcId="{410DD9A3-EDDE-436A-9EDD-8F58F2598C66}" destId="{0E9B1632-E823-41B4-9A12-A0CD9DDA3AA6}" srcOrd="3" destOrd="0" presId="urn:microsoft.com/office/officeart/2018/2/layout/IconLabelList"/>
    <dgm:cxn modelId="{7096D455-4B63-47B3-B5F8-2F5E800F9554}" type="presParOf" srcId="{410DD9A3-EDDE-436A-9EDD-8F58F2598C66}" destId="{FC135CAD-F042-43C3-80A6-DE1830C68CCA}" srcOrd="4" destOrd="0" presId="urn:microsoft.com/office/officeart/2018/2/layout/IconLabelList"/>
    <dgm:cxn modelId="{7CFCDE6C-B8E2-4C20-8DB4-594BB72516DD}" type="presParOf" srcId="{FC135CAD-F042-43C3-80A6-DE1830C68CCA}" destId="{818BCBF9-C237-49B7-BCB0-8C18AE647AEC}" srcOrd="0" destOrd="0" presId="urn:microsoft.com/office/officeart/2018/2/layout/IconLabelList"/>
    <dgm:cxn modelId="{32C34F43-9259-4F8F-9612-A84571FAEF29}" type="presParOf" srcId="{FC135CAD-F042-43C3-80A6-DE1830C68CCA}" destId="{EA850766-117F-4199-8300-34047C15A2EB}" srcOrd="1" destOrd="0" presId="urn:microsoft.com/office/officeart/2018/2/layout/IconLabelList"/>
    <dgm:cxn modelId="{2597453E-5535-47B2-868A-7A5F60344F20}" type="presParOf" srcId="{FC135CAD-F042-43C3-80A6-DE1830C68CCA}" destId="{04ED0402-6AE9-4C29-99C7-6CAE2C06E47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B239BD-6C67-44AE-AF5D-6B01D97043E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81D33C70-C297-4D32-8F77-8CB6FDF7329D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Popolamento di un «indice» con informazioni sugli autori a seguito di nuovi articoli/autori importati nel sistema (con conseguente riconoscimento delle </a:t>
          </a:r>
          <a:r>
            <a:rPr lang="it-IT" i="1"/>
            <a:t>stringhe</a:t>
          </a:r>
          <a:r>
            <a:rPr lang="it-IT"/>
            <a:t> autori)</a:t>
          </a:r>
          <a:endParaRPr lang="en-US"/>
        </a:p>
      </dgm:t>
    </dgm:pt>
    <dgm:pt modelId="{223E864F-4A19-4B8C-B22F-B0BDF246FF4D}" type="parTrans" cxnId="{9B6641CA-0548-47B7-9B97-D1431E60013A}">
      <dgm:prSet/>
      <dgm:spPr/>
      <dgm:t>
        <a:bodyPr/>
        <a:lstStyle/>
        <a:p>
          <a:endParaRPr lang="en-US"/>
        </a:p>
      </dgm:t>
    </dgm:pt>
    <dgm:pt modelId="{70531631-D56B-4C65-B084-31A3F6CFF4E8}" type="sibTrans" cxnId="{9B6641CA-0548-47B7-9B97-D1431E60013A}">
      <dgm:prSet/>
      <dgm:spPr/>
      <dgm:t>
        <a:bodyPr/>
        <a:lstStyle/>
        <a:p>
          <a:endParaRPr lang="en-US"/>
        </a:p>
      </dgm:t>
    </dgm:pt>
    <dgm:pt modelId="{9DC35AA0-B017-41F9-9958-D20740323B34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Acquisizione dei principali </a:t>
          </a:r>
          <a:r>
            <a:rPr lang="it-IT" b="1"/>
            <a:t>identificativi </a:t>
          </a:r>
          <a:r>
            <a:rPr lang="it-IT" b="0"/>
            <a:t>esterni ed interni all’Ente</a:t>
          </a:r>
          <a:endParaRPr lang="en-US"/>
        </a:p>
      </dgm:t>
    </dgm:pt>
    <dgm:pt modelId="{A0A02962-539A-4DFE-BA79-FA06DA9B342D}" type="parTrans" cxnId="{64C96CD0-9633-486A-BF7D-546913BDEB37}">
      <dgm:prSet/>
      <dgm:spPr/>
      <dgm:t>
        <a:bodyPr/>
        <a:lstStyle/>
        <a:p>
          <a:endParaRPr lang="en-US"/>
        </a:p>
      </dgm:t>
    </dgm:pt>
    <dgm:pt modelId="{C535D789-BECA-47B4-B81A-94E38AE3746C}" type="sibTrans" cxnId="{64C96CD0-9633-486A-BF7D-546913BDEB37}">
      <dgm:prSet/>
      <dgm:spPr/>
      <dgm:t>
        <a:bodyPr/>
        <a:lstStyle/>
        <a:p>
          <a:endParaRPr lang="en-US"/>
        </a:p>
      </dgm:t>
    </dgm:pt>
    <dgm:pt modelId="{29D5B569-B594-477F-B6DF-523F6EA6ED5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Memorizzazione delle diciture inerenti </a:t>
          </a:r>
          <a:r>
            <a:rPr lang="it-IT" b="1"/>
            <a:t>l’affiliazione</a:t>
          </a:r>
          <a:r>
            <a:rPr lang="it-IT"/>
            <a:t> e il </a:t>
          </a:r>
          <a:r>
            <a:rPr lang="it-IT" b="1"/>
            <a:t>display name</a:t>
          </a:r>
          <a:r>
            <a:rPr lang="it-IT" b="0"/>
            <a:t> per un dato autore</a:t>
          </a:r>
          <a:endParaRPr lang="en-US" b="1"/>
        </a:p>
      </dgm:t>
    </dgm:pt>
    <dgm:pt modelId="{5B1D15E5-BAF9-45B4-8413-DA972F030C54}" type="parTrans" cxnId="{FA0FBF7C-210C-44B5-BC54-02D5DDF4FF2E}">
      <dgm:prSet/>
      <dgm:spPr/>
      <dgm:t>
        <a:bodyPr/>
        <a:lstStyle/>
        <a:p>
          <a:endParaRPr lang="en-US"/>
        </a:p>
      </dgm:t>
    </dgm:pt>
    <dgm:pt modelId="{E0FFD417-DB94-467F-99B8-4C6830D290A7}" type="sibTrans" cxnId="{FA0FBF7C-210C-44B5-BC54-02D5DDF4FF2E}">
      <dgm:prSet/>
      <dgm:spPr/>
      <dgm:t>
        <a:bodyPr/>
        <a:lstStyle/>
        <a:p>
          <a:endParaRPr lang="en-US"/>
        </a:p>
      </dgm:t>
    </dgm:pt>
    <dgm:pt modelId="{D6D5E378-A6D1-4064-8ABF-1FAAD9416BB1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Utile per velocizzare e supportare i successivi processi di riconoscimento</a:t>
          </a:r>
          <a:endParaRPr lang="en-US"/>
        </a:p>
      </dgm:t>
    </dgm:pt>
    <dgm:pt modelId="{B538459E-13F9-4AB9-81A6-41BD97C29DBA}" type="parTrans" cxnId="{2FD315AA-3F2C-47C3-843D-D9EAEC39AFC0}">
      <dgm:prSet/>
      <dgm:spPr/>
      <dgm:t>
        <a:bodyPr/>
        <a:lstStyle/>
        <a:p>
          <a:endParaRPr lang="en-US"/>
        </a:p>
      </dgm:t>
    </dgm:pt>
    <dgm:pt modelId="{CF2B300D-86C5-4707-9891-E265B1816C07}" type="sibTrans" cxnId="{2FD315AA-3F2C-47C3-843D-D9EAEC39AFC0}">
      <dgm:prSet/>
      <dgm:spPr/>
      <dgm:t>
        <a:bodyPr/>
        <a:lstStyle/>
        <a:p>
          <a:endParaRPr lang="en-US"/>
        </a:p>
      </dgm:t>
    </dgm:pt>
    <dgm:pt modelId="{4F8697D6-014E-4C71-B6A9-19492C2C8F0F}" type="pres">
      <dgm:prSet presAssocID="{97B239BD-6C67-44AE-AF5D-6B01D97043E6}" presName="root" presStyleCnt="0">
        <dgm:presLayoutVars>
          <dgm:dir/>
          <dgm:resizeHandles val="exact"/>
        </dgm:presLayoutVars>
      </dgm:prSet>
      <dgm:spPr/>
    </dgm:pt>
    <dgm:pt modelId="{113794D9-6F8C-4946-8565-E20FDA99FE72}" type="pres">
      <dgm:prSet presAssocID="{81D33C70-C297-4D32-8F77-8CB6FDF7329D}" presName="compNode" presStyleCnt="0"/>
      <dgm:spPr/>
    </dgm:pt>
    <dgm:pt modelId="{5A6A54CB-D3B7-4927-A229-C5190A42760E}" type="pres">
      <dgm:prSet presAssocID="{81D33C70-C297-4D32-8F77-8CB6FDF7329D}" presName="bgRect" presStyleLbl="bgShp" presStyleIdx="0" presStyleCnt="3"/>
      <dgm:spPr/>
    </dgm:pt>
    <dgm:pt modelId="{AAF61BD4-503D-445F-9801-696E400A2A5A}" type="pres">
      <dgm:prSet presAssocID="{81D33C70-C297-4D32-8F77-8CB6FDF7329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"/>
        </a:ext>
      </dgm:extLst>
    </dgm:pt>
    <dgm:pt modelId="{0644DA7B-707F-482A-B263-DC5317BE864D}" type="pres">
      <dgm:prSet presAssocID="{81D33C70-C297-4D32-8F77-8CB6FDF7329D}" presName="spaceRect" presStyleCnt="0"/>
      <dgm:spPr/>
    </dgm:pt>
    <dgm:pt modelId="{8C66E20B-055D-444A-8521-C20E8CD6D56E}" type="pres">
      <dgm:prSet presAssocID="{81D33C70-C297-4D32-8F77-8CB6FDF7329D}" presName="parTx" presStyleLbl="revTx" presStyleIdx="0" presStyleCnt="4">
        <dgm:presLayoutVars>
          <dgm:chMax val="0"/>
          <dgm:chPref val="0"/>
        </dgm:presLayoutVars>
      </dgm:prSet>
      <dgm:spPr/>
    </dgm:pt>
    <dgm:pt modelId="{D1232745-BA36-4659-8801-16DA5CFD1AF9}" type="pres">
      <dgm:prSet presAssocID="{70531631-D56B-4C65-B084-31A3F6CFF4E8}" presName="sibTrans" presStyleCnt="0"/>
      <dgm:spPr/>
    </dgm:pt>
    <dgm:pt modelId="{CEFC6A72-0D51-4CAD-BB88-A90D0DFC3997}" type="pres">
      <dgm:prSet presAssocID="{9DC35AA0-B017-41F9-9958-D20740323B34}" presName="compNode" presStyleCnt="0"/>
      <dgm:spPr/>
    </dgm:pt>
    <dgm:pt modelId="{150C2B33-62D8-42D9-8550-0ED6BA4D286A}" type="pres">
      <dgm:prSet presAssocID="{9DC35AA0-B017-41F9-9958-D20740323B34}" presName="bgRect" presStyleLbl="bgShp" presStyleIdx="1" presStyleCnt="3"/>
      <dgm:spPr/>
    </dgm:pt>
    <dgm:pt modelId="{22F1A2A5-7131-4D15-99C7-22A1096D5345}" type="pres">
      <dgm:prSet presAssocID="{9DC35AA0-B017-41F9-9958-D20740323B3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91906AA8-42CE-4997-B836-2D3BE88C5174}" type="pres">
      <dgm:prSet presAssocID="{9DC35AA0-B017-41F9-9958-D20740323B34}" presName="spaceRect" presStyleCnt="0"/>
      <dgm:spPr/>
    </dgm:pt>
    <dgm:pt modelId="{06DB2E93-0CA2-48F8-B340-370B4BC22570}" type="pres">
      <dgm:prSet presAssocID="{9DC35AA0-B017-41F9-9958-D20740323B34}" presName="parTx" presStyleLbl="revTx" presStyleIdx="1" presStyleCnt="4">
        <dgm:presLayoutVars>
          <dgm:chMax val="0"/>
          <dgm:chPref val="0"/>
        </dgm:presLayoutVars>
      </dgm:prSet>
      <dgm:spPr/>
    </dgm:pt>
    <dgm:pt modelId="{88A54459-B821-44BE-BF0F-A24E3D3E048A}" type="pres">
      <dgm:prSet presAssocID="{C535D789-BECA-47B4-B81A-94E38AE3746C}" presName="sibTrans" presStyleCnt="0"/>
      <dgm:spPr/>
    </dgm:pt>
    <dgm:pt modelId="{5F23F1F5-6812-44DC-8CA8-61F00FF3914C}" type="pres">
      <dgm:prSet presAssocID="{29D5B569-B594-477F-B6DF-523F6EA6ED5B}" presName="compNode" presStyleCnt="0"/>
      <dgm:spPr/>
    </dgm:pt>
    <dgm:pt modelId="{72ED867A-5BCE-4C16-971A-D4C5335BF063}" type="pres">
      <dgm:prSet presAssocID="{29D5B569-B594-477F-B6DF-523F6EA6ED5B}" presName="bgRect" presStyleLbl="bgShp" presStyleIdx="2" presStyleCnt="3"/>
      <dgm:spPr/>
    </dgm:pt>
    <dgm:pt modelId="{1AB0B5AF-B0A7-468D-A400-75F3AA5FAB8F}" type="pres">
      <dgm:prSet presAssocID="{29D5B569-B594-477F-B6DF-523F6EA6ED5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8A322BD-E07C-4633-B0BC-4FDF5BAD2F38}" type="pres">
      <dgm:prSet presAssocID="{29D5B569-B594-477F-B6DF-523F6EA6ED5B}" presName="spaceRect" presStyleCnt="0"/>
      <dgm:spPr/>
    </dgm:pt>
    <dgm:pt modelId="{5DCE3F84-FBD0-4C20-A1BE-255C3EAF9F03}" type="pres">
      <dgm:prSet presAssocID="{29D5B569-B594-477F-B6DF-523F6EA6ED5B}" presName="parTx" presStyleLbl="revTx" presStyleIdx="2" presStyleCnt="4">
        <dgm:presLayoutVars>
          <dgm:chMax val="0"/>
          <dgm:chPref val="0"/>
        </dgm:presLayoutVars>
      </dgm:prSet>
      <dgm:spPr/>
    </dgm:pt>
    <dgm:pt modelId="{1482805A-07F6-44EB-964C-DE5CCFBE937F}" type="pres">
      <dgm:prSet presAssocID="{29D5B569-B594-477F-B6DF-523F6EA6ED5B}" presName="desTx" presStyleLbl="revTx" presStyleIdx="3" presStyleCnt="4">
        <dgm:presLayoutVars/>
      </dgm:prSet>
      <dgm:spPr/>
    </dgm:pt>
  </dgm:ptLst>
  <dgm:cxnLst>
    <dgm:cxn modelId="{281F1934-C824-114D-90C7-3C7BBC55ADB9}" type="presOf" srcId="{29D5B569-B594-477F-B6DF-523F6EA6ED5B}" destId="{5DCE3F84-FBD0-4C20-A1BE-255C3EAF9F03}" srcOrd="0" destOrd="0" presId="urn:microsoft.com/office/officeart/2018/2/layout/IconVerticalSolidList"/>
    <dgm:cxn modelId="{AC05EB3C-A53B-F545-B3DF-5A7CB0B0B87F}" type="presOf" srcId="{97B239BD-6C67-44AE-AF5D-6B01D97043E6}" destId="{4F8697D6-014E-4C71-B6A9-19492C2C8F0F}" srcOrd="0" destOrd="0" presId="urn:microsoft.com/office/officeart/2018/2/layout/IconVerticalSolidList"/>
    <dgm:cxn modelId="{71BB0657-6A70-5A4C-9A71-E7835E0EDABB}" type="presOf" srcId="{81D33C70-C297-4D32-8F77-8CB6FDF7329D}" destId="{8C66E20B-055D-444A-8521-C20E8CD6D56E}" srcOrd="0" destOrd="0" presId="urn:microsoft.com/office/officeart/2018/2/layout/IconVerticalSolidList"/>
    <dgm:cxn modelId="{FA0FBF7C-210C-44B5-BC54-02D5DDF4FF2E}" srcId="{97B239BD-6C67-44AE-AF5D-6B01D97043E6}" destId="{29D5B569-B594-477F-B6DF-523F6EA6ED5B}" srcOrd="2" destOrd="0" parTransId="{5B1D15E5-BAF9-45B4-8413-DA972F030C54}" sibTransId="{E0FFD417-DB94-467F-99B8-4C6830D290A7}"/>
    <dgm:cxn modelId="{7F3311AA-4FA1-CE4C-A0C3-21F984FACF48}" type="presOf" srcId="{9DC35AA0-B017-41F9-9958-D20740323B34}" destId="{06DB2E93-0CA2-48F8-B340-370B4BC22570}" srcOrd="0" destOrd="0" presId="urn:microsoft.com/office/officeart/2018/2/layout/IconVerticalSolidList"/>
    <dgm:cxn modelId="{2FD315AA-3F2C-47C3-843D-D9EAEC39AFC0}" srcId="{29D5B569-B594-477F-B6DF-523F6EA6ED5B}" destId="{D6D5E378-A6D1-4064-8ABF-1FAAD9416BB1}" srcOrd="0" destOrd="0" parTransId="{B538459E-13F9-4AB9-81A6-41BD97C29DBA}" sibTransId="{CF2B300D-86C5-4707-9891-E265B1816C07}"/>
    <dgm:cxn modelId="{9B6641CA-0548-47B7-9B97-D1431E60013A}" srcId="{97B239BD-6C67-44AE-AF5D-6B01D97043E6}" destId="{81D33C70-C297-4D32-8F77-8CB6FDF7329D}" srcOrd="0" destOrd="0" parTransId="{223E864F-4A19-4B8C-B22F-B0BDF246FF4D}" sibTransId="{70531631-D56B-4C65-B084-31A3F6CFF4E8}"/>
    <dgm:cxn modelId="{64C96CD0-9633-486A-BF7D-546913BDEB37}" srcId="{97B239BD-6C67-44AE-AF5D-6B01D97043E6}" destId="{9DC35AA0-B017-41F9-9958-D20740323B34}" srcOrd="1" destOrd="0" parTransId="{A0A02962-539A-4DFE-BA79-FA06DA9B342D}" sibTransId="{C535D789-BECA-47B4-B81A-94E38AE3746C}"/>
    <dgm:cxn modelId="{8ACC06F0-B491-4E4B-A426-3974D80388FC}" type="presOf" srcId="{D6D5E378-A6D1-4064-8ABF-1FAAD9416BB1}" destId="{1482805A-07F6-44EB-964C-DE5CCFBE937F}" srcOrd="0" destOrd="0" presId="urn:microsoft.com/office/officeart/2018/2/layout/IconVerticalSolidList"/>
    <dgm:cxn modelId="{1D56CD11-C24F-4842-840F-8FD4E6562609}" type="presParOf" srcId="{4F8697D6-014E-4C71-B6A9-19492C2C8F0F}" destId="{113794D9-6F8C-4946-8565-E20FDA99FE72}" srcOrd="0" destOrd="0" presId="urn:microsoft.com/office/officeart/2018/2/layout/IconVerticalSolidList"/>
    <dgm:cxn modelId="{29B114A5-D973-5040-91B8-F87B06B07C2A}" type="presParOf" srcId="{113794D9-6F8C-4946-8565-E20FDA99FE72}" destId="{5A6A54CB-D3B7-4927-A229-C5190A42760E}" srcOrd="0" destOrd="0" presId="urn:microsoft.com/office/officeart/2018/2/layout/IconVerticalSolidList"/>
    <dgm:cxn modelId="{9DAB41DF-203B-0041-9603-6B6B2EBDC0DC}" type="presParOf" srcId="{113794D9-6F8C-4946-8565-E20FDA99FE72}" destId="{AAF61BD4-503D-445F-9801-696E400A2A5A}" srcOrd="1" destOrd="0" presId="urn:microsoft.com/office/officeart/2018/2/layout/IconVerticalSolidList"/>
    <dgm:cxn modelId="{E9A9B906-C72C-344E-9BE6-739A4FD365B4}" type="presParOf" srcId="{113794D9-6F8C-4946-8565-E20FDA99FE72}" destId="{0644DA7B-707F-482A-B263-DC5317BE864D}" srcOrd="2" destOrd="0" presId="urn:microsoft.com/office/officeart/2018/2/layout/IconVerticalSolidList"/>
    <dgm:cxn modelId="{7551F6F5-3740-CB47-BABC-BFFA0C341105}" type="presParOf" srcId="{113794D9-6F8C-4946-8565-E20FDA99FE72}" destId="{8C66E20B-055D-444A-8521-C20E8CD6D56E}" srcOrd="3" destOrd="0" presId="urn:microsoft.com/office/officeart/2018/2/layout/IconVerticalSolidList"/>
    <dgm:cxn modelId="{4A80A949-791A-7540-A8EB-51F260553BA5}" type="presParOf" srcId="{4F8697D6-014E-4C71-B6A9-19492C2C8F0F}" destId="{D1232745-BA36-4659-8801-16DA5CFD1AF9}" srcOrd="1" destOrd="0" presId="urn:microsoft.com/office/officeart/2018/2/layout/IconVerticalSolidList"/>
    <dgm:cxn modelId="{CACA52C2-BD05-5241-B722-2062F9AB8708}" type="presParOf" srcId="{4F8697D6-014E-4C71-B6A9-19492C2C8F0F}" destId="{CEFC6A72-0D51-4CAD-BB88-A90D0DFC3997}" srcOrd="2" destOrd="0" presId="urn:microsoft.com/office/officeart/2018/2/layout/IconVerticalSolidList"/>
    <dgm:cxn modelId="{43E26DBD-C7A1-BF41-B98A-A437A1D1E498}" type="presParOf" srcId="{CEFC6A72-0D51-4CAD-BB88-A90D0DFC3997}" destId="{150C2B33-62D8-42D9-8550-0ED6BA4D286A}" srcOrd="0" destOrd="0" presId="urn:microsoft.com/office/officeart/2018/2/layout/IconVerticalSolidList"/>
    <dgm:cxn modelId="{F2E4ED8E-DE7E-7847-9668-5568B0FEEE37}" type="presParOf" srcId="{CEFC6A72-0D51-4CAD-BB88-A90D0DFC3997}" destId="{22F1A2A5-7131-4D15-99C7-22A1096D5345}" srcOrd="1" destOrd="0" presId="urn:microsoft.com/office/officeart/2018/2/layout/IconVerticalSolidList"/>
    <dgm:cxn modelId="{29655EBB-B1F8-794C-970C-5E48DB70E84B}" type="presParOf" srcId="{CEFC6A72-0D51-4CAD-BB88-A90D0DFC3997}" destId="{91906AA8-42CE-4997-B836-2D3BE88C5174}" srcOrd="2" destOrd="0" presId="urn:microsoft.com/office/officeart/2018/2/layout/IconVerticalSolidList"/>
    <dgm:cxn modelId="{D9ECE9AB-3061-9D46-96DC-E1CFB0DF0603}" type="presParOf" srcId="{CEFC6A72-0D51-4CAD-BB88-A90D0DFC3997}" destId="{06DB2E93-0CA2-48F8-B340-370B4BC22570}" srcOrd="3" destOrd="0" presId="urn:microsoft.com/office/officeart/2018/2/layout/IconVerticalSolidList"/>
    <dgm:cxn modelId="{6979B0B9-E982-8C42-A720-95ACBF594C85}" type="presParOf" srcId="{4F8697D6-014E-4C71-B6A9-19492C2C8F0F}" destId="{88A54459-B821-44BE-BF0F-A24E3D3E048A}" srcOrd="3" destOrd="0" presId="urn:microsoft.com/office/officeart/2018/2/layout/IconVerticalSolidList"/>
    <dgm:cxn modelId="{4209416A-98D6-2447-8C20-5C9625EA62E2}" type="presParOf" srcId="{4F8697D6-014E-4C71-B6A9-19492C2C8F0F}" destId="{5F23F1F5-6812-44DC-8CA8-61F00FF3914C}" srcOrd="4" destOrd="0" presId="urn:microsoft.com/office/officeart/2018/2/layout/IconVerticalSolidList"/>
    <dgm:cxn modelId="{770F09F5-D452-2549-AA7D-5262C8FB0D95}" type="presParOf" srcId="{5F23F1F5-6812-44DC-8CA8-61F00FF3914C}" destId="{72ED867A-5BCE-4C16-971A-D4C5335BF063}" srcOrd="0" destOrd="0" presId="urn:microsoft.com/office/officeart/2018/2/layout/IconVerticalSolidList"/>
    <dgm:cxn modelId="{C01E9AB0-704D-F244-8F4F-EB7147751204}" type="presParOf" srcId="{5F23F1F5-6812-44DC-8CA8-61F00FF3914C}" destId="{1AB0B5AF-B0A7-468D-A400-75F3AA5FAB8F}" srcOrd="1" destOrd="0" presId="urn:microsoft.com/office/officeart/2018/2/layout/IconVerticalSolidList"/>
    <dgm:cxn modelId="{0BCFB20F-CFE4-CE47-BAB5-118679303C52}" type="presParOf" srcId="{5F23F1F5-6812-44DC-8CA8-61F00FF3914C}" destId="{78A322BD-E07C-4633-B0BC-4FDF5BAD2F38}" srcOrd="2" destOrd="0" presId="urn:microsoft.com/office/officeart/2018/2/layout/IconVerticalSolidList"/>
    <dgm:cxn modelId="{34CBEA09-4E3B-7C49-B4BD-57198AEC7074}" type="presParOf" srcId="{5F23F1F5-6812-44DC-8CA8-61F00FF3914C}" destId="{5DCE3F84-FBD0-4C20-A1BE-255C3EAF9F03}" srcOrd="3" destOrd="0" presId="urn:microsoft.com/office/officeart/2018/2/layout/IconVerticalSolidList"/>
    <dgm:cxn modelId="{A166C6F5-E6B3-4B46-A52F-CEF9F70F8FCF}" type="presParOf" srcId="{5F23F1F5-6812-44DC-8CA8-61F00FF3914C}" destId="{1482805A-07F6-44EB-964C-DE5CCFBE937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6039E3-A219-4D56-88BB-EC7F276E19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C6DE5D0-20CC-4B89-96F6-5BFA7445380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Alfa: Riconoscimento autori</a:t>
          </a:r>
        </a:p>
      </dgm:t>
    </dgm:pt>
    <dgm:pt modelId="{225FB701-69F0-4301-8A74-80594AE8FE03}" type="parTrans" cxnId="{A86633DB-ACB9-4B40-B1CB-FE4A0E0819CE}">
      <dgm:prSet/>
      <dgm:spPr/>
      <dgm:t>
        <a:bodyPr/>
        <a:lstStyle/>
        <a:p>
          <a:endParaRPr lang="en-US"/>
        </a:p>
      </dgm:t>
    </dgm:pt>
    <dgm:pt modelId="{8E18C020-231D-4B36-BEC1-3DE80B2D94E3}" type="sibTrans" cxnId="{A86633DB-ACB9-4B40-B1CB-FE4A0E0819CE}">
      <dgm:prSet/>
      <dgm:spPr/>
      <dgm:t>
        <a:bodyPr/>
        <a:lstStyle/>
        <a:p>
          <a:endParaRPr lang="en-US"/>
        </a:p>
      </dgm:t>
    </dgm:pt>
    <dgm:pt modelId="{A7B0548B-5552-478F-8530-6CFA157242DC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Aggancio progetti di ricerca</a:t>
          </a:r>
          <a:endParaRPr lang="en-US"/>
        </a:p>
      </dgm:t>
    </dgm:pt>
    <dgm:pt modelId="{57018613-D0B1-47E1-A2FE-4211DEDD3D24}" type="parTrans" cxnId="{82DB5516-9264-4E10-BDBB-7C4C9D1A3823}">
      <dgm:prSet/>
      <dgm:spPr/>
      <dgm:t>
        <a:bodyPr/>
        <a:lstStyle/>
        <a:p>
          <a:endParaRPr lang="en-US"/>
        </a:p>
      </dgm:t>
    </dgm:pt>
    <dgm:pt modelId="{8BEE7CE9-ED27-4824-9CBF-86D2BBE0A0A0}" type="sibTrans" cxnId="{82DB5516-9264-4E10-BDBB-7C4C9D1A3823}">
      <dgm:prSet/>
      <dgm:spPr/>
      <dgm:t>
        <a:bodyPr/>
        <a:lstStyle/>
        <a:p>
          <a:endParaRPr lang="en-US"/>
        </a:p>
      </dgm:t>
    </dgm:pt>
    <dgm:pt modelId="{99CFDC52-05DA-4898-8622-7345B7D1213E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R&amp;D: Aggancio VOR/AAM</a:t>
          </a:r>
          <a:endParaRPr lang="en-US"/>
        </a:p>
      </dgm:t>
    </dgm:pt>
    <dgm:pt modelId="{84D190E7-5FAE-4995-9BF3-F48193B49CBD}" type="parTrans" cxnId="{E5E34BA9-13B0-4644-99B7-F3744F7A7440}">
      <dgm:prSet/>
      <dgm:spPr/>
      <dgm:t>
        <a:bodyPr/>
        <a:lstStyle/>
        <a:p>
          <a:endParaRPr lang="en-US"/>
        </a:p>
      </dgm:t>
    </dgm:pt>
    <dgm:pt modelId="{C8D26CAA-66F5-493A-99BC-CF21FD699656}" type="sibTrans" cxnId="{E5E34BA9-13B0-4644-99B7-F3744F7A7440}">
      <dgm:prSet/>
      <dgm:spPr/>
      <dgm:t>
        <a:bodyPr/>
        <a:lstStyle/>
        <a:p>
          <a:endParaRPr lang="en-US"/>
        </a:p>
      </dgm:t>
    </dgm:pt>
    <dgm:pt modelId="{B6B4B6E5-04D5-41FF-8775-1C9E938EA622}" type="pres">
      <dgm:prSet presAssocID="{F56039E3-A219-4D56-88BB-EC7F276E193A}" presName="root" presStyleCnt="0">
        <dgm:presLayoutVars>
          <dgm:dir/>
          <dgm:resizeHandles val="exact"/>
        </dgm:presLayoutVars>
      </dgm:prSet>
      <dgm:spPr/>
    </dgm:pt>
    <dgm:pt modelId="{7799C574-B46C-47B7-83B2-CD28275A4D94}" type="pres">
      <dgm:prSet presAssocID="{A7B0548B-5552-478F-8530-6CFA157242DC}" presName="compNode" presStyleCnt="0"/>
      <dgm:spPr/>
    </dgm:pt>
    <dgm:pt modelId="{1D3756DB-7221-4B2D-B52A-0004B6DC359B}" type="pres">
      <dgm:prSet presAssocID="{A7B0548B-5552-478F-8530-6CFA157242DC}" presName="bgRect" presStyleLbl="bgShp" presStyleIdx="0" presStyleCnt="3"/>
      <dgm:spPr/>
    </dgm:pt>
    <dgm:pt modelId="{D3254F07-CA9E-4872-95A2-806843985686}" type="pres">
      <dgm:prSet presAssocID="{A7B0548B-5552-478F-8530-6CFA157242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tomo con riempimento a tinta unita"/>
        </a:ext>
      </dgm:extLst>
    </dgm:pt>
    <dgm:pt modelId="{9A678386-1D9B-420A-B42A-7B1BBF90B1CC}" type="pres">
      <dgm:prSet presAssocID="{A7B0548B-5552-478F-8530-6CFA157242DC}" presName="spaceRect" presStyleCnt="0"/>
      <dgm:spPr/>
    </dgm:pt>
    <dgm:pt modelId="{245301A4-83DE-4920-ABFB-72399C5E34EF}" type="pres">
      <dgm:prSet presAssocID="{A7B0548B-5552-478F-8530-6CFA157242DC}" presName="parTx" presStyleLbl="revTx" presStyleIdx="0" presStyleCnt="3">
        <dgm:presLayoutVars>
          <dgm:chMax val="0"/>
          <dgm:chPref val="0"/>
        </dgm:presLayoutVars>
      </dgm:prSet>
      <dgm:spPr/>
    </dgm:pt>
    <dgm:pt modelId="{1493F1AA-F8AE-47A4-ABF6-4AB360974CCE}" type="pres">
      <dgm:prSet presAssocID="{8BEE7CE9-ED27-4824-9CBF-86D2BBE0A0A0}" presName="sibTrans" presStyleCnt="0"/>
      <dgm:spPr/>
    </dgm:pt>
    <dgm:pt modelId="{7D46CB59-51EE-4ADC-95BE-FDDC323177A7}" type="pres">
      <dgm:prSet presAssocID="{6C6DE5D0-20CC-4B89-96F6-5BFA7445380B}" presName="compNode" presStyleCnt="0"/>
      <dgm:spPr/>
    </dgm:pt>
    <dgm:pt modelId="{C985350B-B817-4B5B-9026-28050352E0F0}" type="pres">
      <dgm:prSet presAssocID="{6C6DE5D0-20CC-4B89-96F6-5BFA7445380B}" presName="bgRect" presStyleLbl="bgShp" presStyleIdx="1" presStyleCnt="3"/>
      <dgm:spPr/>
    </dgm:pt>
    <dgm:pt modelId="{6F4574B3-470D-4EB4-A1F0-DCF14930ADFF}" type="pres">
      <dgm:prSet presAssocID="{6C6DE5D0-20CC-4B89-96F6-5BFA7445380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4B57B3EE-2313-4AC0-BD0E-11344A45AB06}" type="pres">
      <dgm:prSet presAssocID="{6C6DE5D0-20CC-4B89-96F6-5BFA7445380B}" presName="spaceRect" presStyleCnt="0"/>
      <dgm:spPr/>
    </dgm:pt>
    <dgm:pt modelId="{9D101C85-B2B7-4B28-B7C8-26F7C0190549}" type="pres">
      <dgm:prSet presAssocID="{6C6DE5D0-20CC-4B89-96F6-5BFA7445380B}" presName="parTx" presStyleLbl="revTx" presStyleIdx="1" presStyleCnt="3">
        <dgm:presLayoutVars>
          <dgm:chMax val="0"/>
          <dgm:chPref val="0"/>
        </dgm:presLayoutVars>
      </dgm:prSet>
      <dgm:spPr/>
    </dgm:pt>
    <dgm:pt modelId="{BF05D9C8-028A-490E-BB6C-63920C4CB14B}" type="pres">
      <dgm:prSet presAssocID="{8E18C020-231D-4B36-BEC1-3DE80B2D94E3}" presName="sibTrans" presStyleCnt="0"/>
      <dgm:spPr/>
    </dgm:pt>
    <dgm:pt modelId="{D6E9FF59-DC41-4488-BD93-9B84061D9E6A}" type="pres">
      <dgm:prSet presAssocID="{99CFDC52-05DA-4898-8622-7345B7D1213E}" presName="compNode" presStyleCnt="0"/>
      <dgm:spPr/>
    </dgm:pt>
    <dgm:pt modelId="{B12C8517-7A8D-4FDA-9244-FE63F7E5B69B}" type="pres">
      <dgm:prSet presAssocID="{99CFDC52-05DA-4898-8622-7345B7D1213E}" presName="bgRect" presStyleLbl="bgShp" presStyleIdx="2" presStyleCnt="3"/>
      <dgm:spPr/>
    </dgm:pt>
    <dgm:pt modelId="{804E8811-996C-4506-9DDA-12EF2E6B0BFF}" type="pres">
      <dgm:prSet presAssocID="{99CFDC52-05DA-4898-8622-7345B7D121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ornale con riempimento a tinta unita"/>
        </a:ext>
      </dgm:extLst>
    </dgm:pt>
    <dgm:pt modelId="{FDC1968B-CA74-41D6-AEB3-EC44875637B5}" type="pres">
      <dgm:prSet presAssocID="{99CFDC52-05DA-4898-8622-7345B7D1213E}" presName="spaceRect" presStyleCnt="0"/>
      <dgm:spPr/>
    </dgm:pt>
    <dgm:pt modelId="{E8FDA7A1-0BC0-44A1-84DF-B460248DAE64}" type="pres">
      <dgm:prSet presAssocID="{99CFDC52-05DA-4898-8622-7345B7D1213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B278413-21CA-C342-A7C5-981AC866E48D}" type="presOf" srcId="{F56039E3-A219-4D56-88BB-EC7F276E193A}" destId="{B6B4B6E5-04D5-41FF-8775-1C9E938EA622}" srcOrd="0" destOrd="0" presId="urn:microsoft.com/office/officeart/2018/2/layout/IconVerticalSolidList"/>
    <dgm:cxn modelId="{82DB5516-9264-4E10-BDBB-7C4C9D1A3823}" srcId="{F56039E3-A219-4D56-88BB-EC7F276E193A}" destId="{A7B0548B-5552-478F-8530-6CFA157242DC}" srcOrd="0" destOrd="0" parTransId="{57018613-D0B1-47E1-A2FE-4211DEDD3D24}" sibTransId="{8BEE7CE9-ED27-4824-9CBF-86D2BBE0A0A0}"/>
    <dgm:cxn modelId="{6FD5853F-B20A-054F-84B5-07B130BF1579}" type="presOf" srcId="{6C6DE5D0-20CC-4B89-96F6-5BFA7445380B}" destId="{9D101C85-B2B7-4B28-B7C8-26F7C0190549}" srcOrd="0" destOrd="0" presId="urn:microsoft.com/office/officeart/2018/2/layout/IconVerticalSolidList"/>
    <dgm:cxn modelId="{03AA8858-BB0E-144D-B8ED-B1F076C1243A}" type="presOf" srcId="{99CFDC52-05DA-4898-8622-7345B7D1213E}" destId="{E8FDA7A1-0BC0-44A1-84DF-B460248DAE64}" srcOrd="0" destOrd="0" presId="urn:microsoft.com/office/officeart/2018/2/layout/IconVerticalSolidList"/>
    <dgm:cxn modelId="{E5E34BA9-13B0-4644-99B7-F3744F7A7440}" srcId="{F56039E3-A219-4D56-88BB-EC7F276E193A}" destId="{99CFDC52-05DA-4898-8622-7345B7D1213E}" srcOrd="2" destOrd="0" parTransId="{84D190E7-5FAE-4995-9BF3-F48193B49CBD}" sibTransId="{C8D26CAA-66F5-493A-99BC-CF21FD699656}"/>
    <dgm:cxn modelId="{B9597FB9-26D2-2B41-89D2-A3FD9610EEA0}" type="presOf" srcId="{A7B0548B-5552-478F-8530-6CFA157242DC}" destId="{245301A4-83DE-4920-ABFB-72399C5E34EF}" srcOrd="0" destOrd="0" presId="urn:microsoft.com/office/officeart/2018/2/layout/IconVerticalSolidList"/>
    <dgm:cxn modelId="{A86633DB-ACB9-4B40-B1CB-FE4A0E0819CE}" srcId="{F56039E3-A219-4D56-88BB-EC7F276E193A}" destId="{6C6DE5D0-20CC-4B89-96F6-5BFA7445380B}" srcOrd="1" destOrd="0" parTransId="{225FB701-69F0-4301-8A74-80594AE8FE03}" sibTransId="{8E18C020-231D-4B36-BEC1-3DE80B2D94E3}"/>
    <dgm:cxn modelId="{D3D964A2-9478-FD4F-A8D6-C3AB15BB84EF}" type="presParOf" srcId="{B6B4B6E5-04D5-41FF-8775-1C9E938EA622}" destId="{7799C574-B46C-47B7-83B2-CD28275A4D94}" srcOrd="0" destOrd="0" presId="urn:microsoft.com/office/officeart/2018/2/layout/IconVerticalSolidList"/>
    <dgm:cxn modelId="{0ABD5E13-F27F-D548-9A77-A0CBECB5852B}" type="presParOf" srcId="{7799C574-B46C-47B7-83B2-CD28275A4D94}" destId="{1D3756DB-7221-4B2D-B52A-0004B6DC359B}" srcOrd="0" destOrd="0" presId="urn:microsoft.com/office/officeart/2018/2/layout/IconVerticalSolidList"/>
    <dgm:cxn modelId="{B4ABB8C8-5990-094C-8641-4CCBD25089CE}" type="presParOf" srcId="{7799C574-B46C-47B7-83B2-CD28275A4D94}" destId="{D3254F07-CA9E-4872-95A2-806843985686}" srcOrd="1" destOrd="0" presId="urn:microsoft.com/office/officeart/2018/2/layout/IconVerticalSolidList"/>
    <dgm:cxn modelId="{279314D3-B101-9C44-BB63-7D59C5AEA41E}" type="presParOf" srcId="{7799C574-B46C-47B7-83B2-CD28275A4D94}" destId="{9A678386-1D9B-420A-B42A-7B1BBF90B1CC}" srcOrd="2" destOrd="0" presId="urn:microsoft.com/office/officeart/2018/2/layout/IconVerticalSolidList"/>
    <dgm:cxn modelId="{AE18CD4E-50D6-6948-B73A-581D8BC3FD9F}" type="presParOf" srcId="{7799C574-B46C-47B7-83B2-CD28275A4D94}" destId="{245301A4-83DE-4920-ABFB-72399C5E34EF}" srcOrd="3" destOrd="0" presId="urn:microsoft.com/office/officeart/2018/2/layout/IconVerticalSolidList"/>
    <dgm:cxn modelId="{3C336D2F-DA3F-CF46-BB6E-4937AD9556DA}" type="presParOf" srcId="{B6B4B6E5-04D5-41FF-8775-1C9E938EA622}" destId="{1493F1AA-F8AE-47A4-ABF6-4AB360974CCE}" srcOrd="1" destOrd="0" presId="urn:microsoft.com/office/officeart/2018/2/layout/IconVerticalSolidList"/>
    <dgm:cxn modelId="{A662D100-7A87-C14F-A579-B6D9D7E6DF80}" type="presParOf" srcId="{B6B4B6E5-04D5-41FF-8775-1C9E938EA622}" destId="{7D46CB59-51EE-4ADC-95BE-FDDC323177A7}" srcOrd="2" destOrd="0" presId="urn:microsoft.com/office/officeart/2018/2/layout/IconVerticalSolidList"/>
    <dgm:cxn modelId="{9FB7EC62-EA3E-EA4B-B674-586EB1C262D2}" type="presParOf" srcId="{7D46CB59-51EE-4ADC-95BE-FDDC323177A7}" destId="{C985350B-B817-4B5B-9026-28050352E0F0}" srcOrd="0" destOrd="0" presId="urn:microsoft.com/office/officeart/2018/2/layout/IconVerticalSolidList"/>
    <dgm:cxn modelId="{00A89228-BCAA-944D-88B8-534B2A2AE19C}" type="presParOf" srcId="{7D46CB59-51EE-4ADC-95BE-FDDC323177A7}" destId="{6F4574B3-470D-4EB4-A1F0-DCF14930ADFF}" srcOrd="1" destOrd="0" presId="urn:microsoft.com/office/officeart/2018/2/layout/IconVerticalSolidList"/>
    <dgm:cxn modelId="{B01DBE85-4C58-FB40-AF94-B1FF4F02F875}" type="presParOf" srcId="{7D46CB59-51EE-4ADC-95BE-FDDC323177A7}" destId="{4B57B3EE-2313-4AC0-BD0E-11344A45AB06}" srcOrd="2" destOrd="0" presId="urn:microsoft.com/office/officeart/2018/2/layout/IconVerticalSolidList"/>
    <dgm:cxn modelId="{2BB91EBF-5D05-CB40-8557-7582165F6852}" type="presParOf" srcId="{7D46CB59-51EE-4ADC-95BE-FDDC323177A7}" destId="{9D101C85-B2B7-4B28-B7C8-26F7C0190549}" srcOrd="3" destOrd="0" presId="urn:microsoft.com/office/officeart/2018/2/layout/IconVerticalSolidList"/>
    <dgm:cxn modelId="{37282815-18E2-1847-B341-E1ED0E3D4AB9}" type="presParOf" srcId="{B6B4B6E5-04D5-41FF-8775-1C9E938EA622}" destId="{BF05D9C8-028A-490E-BB6C-63920C4CB14B}" srcOrd="3" destOrd="0" presId="urn:microsoft.com/office/officeart/2018/2/layout/IconVerticalSolidList"/>
    <dgm:cxn modelId="{AAA90ADA-8D20-AB41-A3E5-D8AC34911FF4}" type="presParOf" srcId="{B6B4B6E5-04D5-41FF-8775-1C9E938EA622}" destId="{D6E9FF59-DC41-4488-BD93-9B84061D9E6A}" srcOrd="4" destOrd="0" presId="urn:microsoft.com/office/officeart/2018/2/layout/IconVerticalSolidList"/>
    <dgm:cxn modelId="{E8277769-2F2D-A646-817A-0FA4D1913818}" type="presParOf" srcId="{D6E9FF59-DC41-4488-BD93-9B84061D9E6A}" destId="{B12C8517-7A8D-4FDA-9244-FE63F7E5B69B}" srcOrd="0" destOrd="0" presId="urn:microsoft.com/office/officeart/2018/2/layout/IconVerticalSolidList"/>
    <dgm:cxn modelId="{DAB51708-F8A2-0444-AEC3-C25A6D5C236F}" type="presParOf" srcId="{D6E9FF59-DC41-4488-BD93-9B84061D9E6A}" destId="{804E8811-996C-4506-9DDA-12EF2E6B0BFF}" srcOrd="1" destOrd="0" presId="urn:microsoft.com/office/officeart/2018/2/layout/IconVerticalSolidList"/>
    <dgm:cxn modelId="{0828373F-D0EB-A547-B67A-77DCB7974F01}" type="presParOf" srcId="{D6E9FF59-DC41-4488-BD93-9B84061D9E6A}" destId="{FDC1968B-CA74-41D6-AEB3-EC44875637B5}" srcOrd="2" destOrd="0" presId="urn:microsoft.com/office/officeart/2018/2/layout/IconVerticalSolidList"/>
    <dgm:cxn modelId="{453DDE95-4644-284B-9A49-C25511F74BE4}" type="presParOf" srcId="{D6E9FF59-DC41-4488-BD93-9B84061D9E6A}" destId="{E8FDA7A1-0BC0-44A1-84DF-B460248DAE6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368FA4-093C-4478-8F7E-EFA95947A474}">
      <dsp:nvSpPr>
        <dsp:cNvPr id="0" name=""/>
        <dsp:cNvSpPr/>
      </dsp:nvSpPr>
      <dsp:spPr>
        <a:xfrm>
          <a:off x="947201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66A885-5948-441A-9BBE-FC8292DA53D1}">
      <dsp:nvSpPr>
        <dsp:cNvPr id="0" name=""/>
        <dsp:cNvSpPr/>
      </dsp:nvSpPr>
      <dsp:spPr>
        <a:xfrm>
          <a:off x="59990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Interoperabilità</a:t>
          </a:r>
          <a:endParaRPr lang="en-US" sz="2800" kern="1200"/>
        </a:p>
      </dsp:txBody>
      <dsp:txXfrm>
        <a:off x="59990" y="2654049"/>
        <a:ext cx="3226223" cy="720000"/>
      </dsp:txXfrm>
    </dsp:sp>
    <dsp:sp modelId="{3B756C49-DB35-4D2D-81E7-69954DDE6019}">
      <dsp:nvSpPr>
        <dsp:cNvPr id="0" name=""/>
        <dsp:cNvSpPr/>
      </dsp:nvSpPr>
      <dsp:spPr>
        <a:xfrm>
          <a:off x="4738014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AC165-8D6D-44D6-A980-7B4DC2F7E873}">
      <dsp:nvSpPr>
        <dsp:cNvPr id="0" name=""/>
        <dsp:cNvSpPr/>
      </dsp:nvSpPr>
      <dsp:spPr>
        <a:xfrm>
          <a:off x="3850802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Modifiche a finengine</a:t>
          </a:r>
          <a:endParaRPr lang="en-US" sz="2800" kern="1200"/>
        </a:p>
      </dsp:txBody>
      <dsp:txXfrm>
        <a:off x="3850802" y="2654049"/>
        <a:ext cx="3226223" cy="720000"/>
      </dsp:txXfrm>
    </dsp:sp>
    <dsp:sp modelId="{818BCBF9-C237-49B7-BCB0-8C18AE647AEC}">
      <dsp:nvSpPr>
        <dsp:cNvPr id="0" name=""/>
        <dsp:cNvSpPr/>
      </dsp:nvSpPr>
      <dsp:spPr>
        <a:xfrm>
          <a:off x="8528826" y="818755"/>
          <a:ext cx="1451800" cy="14518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ED0402-6AE9-4C29-99C7-6CAE2C06E472}">
      <dsp:nvSpPr>
        <dsp:cNvPr id="0" name=""/>
        <dsp:cNvSpPr/>
      </dsp:nvSpPr>
      <dsp:spPr>
        <a:xfrm>
          <a:off x="7641615" y="2654049"/>
          <a:ext cx="3226223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/>
            <a:t>Interazione con RDA</a:t>
          </a:r>
          <a:endParaRPr lang="en-US" sz="2800" kern="1200"/>
        </a:p>
      </dsp:txBody>
      <dsp:txXfrm>
        <a:off x="7641615" y="2654049"/>
        <a:ext cx="3226223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A54CB-D3B7-4927-A229-C5190A42760E}">
      <dsp:nvSpPr>
        <dsp:cNvPr id="0" name=""/>
        <dsp:cNvSpPr/>
      </dsp:nvSpPr>
      <dsp:spPr>
        <a:xfrm>
          <a:off x="0" y="529"/>
          <a:ext cx="10156531" cy="12378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61BD4-503D-445F-9801-696E400A2A5A}">
      <dsp:nvSpPr>
        <dsp:cNvPr id="0" name=""/>
        <dsp:cNvSpPr/>
      </dsp:nvSpPr>
      <dsp:spPr>
        <a:xfrm>
          <a:off x="374462" y="279054"/>
          <a:ext cx="680840" cy="6808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6E20B-055D-444A-8521-C20E8CD6D56E}">
      <dsp:nvSpPr>
        <dsp:cNvPr id="0" name=""/>
        <dsp:cNvSpPr/>
      </dsp:nvSpPr>
      <dsp:spPr>
        <a:xfrm>
          <a:off x="1429764" y="529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Popolamento di un «indice» con informazioni sugli autori a seguito di nuovi articoli/autori importati nel sistema (con conseguente riconoscimento delle </a:t>
          </a:r>
          <a:r>
            <a:rPr lang="it-IT" sz="2000" i="1" kern="1200"/>
            <a:t>stringhe</a:t>
          </a:r>
          <a:r>
            <a:rPr lang="it-IT" sz="2000" kern="1200"/>
            <a:t> autori)</a:t>
          </a:r>
          <a:endParaRPr lang="en-US" sz="2000" kern="1200"/>
        </a:p>
      </dsp:txBody>
      <dsp:txXfrm>
        <a:off x="1429764" y="529"/>
        <a:ext cx="8726766" cy="1237891"/>
      </dsp:txXfrm>
    </dsp:sp>
    <dsp:sp modelId="{150C2B33-62D8-42D9-8550-0ED6BA4D286A}">
      <dsp:nvSpPr>
        <dsp:cNvPr id="0" name=""/>
        <dsp:cNvSpPr/>
      </dsp:nvSpPr>
      <dsp:spPr>
        <a:xfrm>
          <a:off x="0" y="1547893"/>
          <a:ext cx="10156531" cy="12378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F1A2A5-7131-4D15-99C7-22A1096D5345}">
      <dsp:nvSpPr>
        <dsp:cNvPr id="0" name=""/>
        <dsp:cNvSpPr/>
      </dsp:nvSpPr>
      <dsp:spPr>
        <a:xfrm>
          <a:off x="374462" y="1826419"/>
          <a:ext cx="680840" cy="6808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B2E93-0CA2-48F8-B340-370B4BC22570}">
      <dsp:nvSpPr>
        <dsp:cNvPr id="0" name=""/>
        <dsp:cNvSpPr/>
      </dsp:nvSpPr>
      <dsp:spPr>
        <a:xfrm>
          <a:off x="1429764" y="1547893"/>
          <a:ext cx="8726766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Acquisizione dei principali </a:t>
          </a:r>
          <a:r>
            <a:rPr lang="it-IT" sz="2000" b="1" kern="1200"/>
            <a:t>identificativi </a:t>
          </a:r>
          <a:r>
            <a:rPr lang="it-IT" sz="2000" b="0" kern="1200"/>
            <a:t>esterni ed interni all’Ente</a:t>
          </a:r>
          <a:endParaRPr lang="en-US" sz="2000" kern="1200"/>
        </a:p>
      </dsp:txBody>
      <dsp:txXfrm>
        <a:off x="1429764" y="1547893"/>
        <a:ext cx="8726766" cy="1237891"/>
      </dsp:txXfrm>
    </dsp:sp>
    <dsp:sp modelId="{72ED867A-5BCE-4C16-971A-D4C5335BF063}">
      <dsp:nvSpPr>
        <dsp:cNvPr id="0" name=""/>
        <dsp:cNvSpPr/>
      </dsp:nvSpPr>
      <dsp:spPr>
        <a:xfrm>
          <a:off x="0" y="3095258"/>
          <a:ext cx="10156531" cy="123789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0B5AF-B0A7-468D-A400-75F3AA5FAB8F}">
      <dsp:nvSpPr>
        <dsp:cNvPr id="0" name=""/>
        <dsp:cNvSpPr/>
      </dsp:nvSpPr>
      <dsp:spPr>
        <a:xfrm>
          <a:off x="374462" y="3373783"/>
          <a:ext cx="680840" cy="6808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E3F84-FBD0-4C20-A1BE-255C3EAF9F03}">
      <dsp:nvSpPr>
        <dsp:cNvPr id="0" name=""/>
        <dsp:cNvSpPr/>
      </dsp:nvSpPr>
      <dsp:spPr>
        <a:xfrm>
          <a:off x="1429764" y="3095258"/>
          <a:ext cx="4570438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Memorizzazione delle diciture inerenti </a:t>
          </a:r>
          <a:r>
            <a:rPr lang="it-IT" sz="2000" b="1" kern="1200"/>
            <a:t>l’affiliazione</a:t>
          </a:r>
          <a:r>
            <a:rPr lang="it-IT" sz="2000" kern="1200"/>
            <a:t> e il </a:t>
          </a:r>
          <a:r>
            <a:rPr lang="it-IT" sz="2000" b="1" kern="1200"/>
            <a:t>display name</a:t>
          </a:r>
          <a:r>
            <a:rPr lang="it-IT" sz="2000" b="0" kern="1200"/>
            <a:t> per un dato autore</a:t>
          </a:r>
          <a:endParaRPr lang="en-US" sz="2000" b="1" kern="1200"/>
        </a:p>
      </dsp:txBody>
      <dsp:txXfrm>
        <a:off x="1429764" y="3095258"/>
        <a:ext cx="4570438" cy="1237891"/>
      </dsp:txXfrm>
    </dsp:sp>
    <dsp:sp modelId="{1482805A-07F6-44EB-964C-DE5CCFBE937F}">
      <dsp:nvSpPr>
        <dsp:cNvPr id="0" name=""/>
        <dsp:cNvSpPr/>
      </dsp:nvSpPr>
      <dsp:spPr>
        <a:xfrm>
          <a:off x="6000203" y="3095258"/>
          <a:ext cx="4156327" cy="123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10" tIns="131010" rIns="131010" bIns="13101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Utile per velocizzare e supportare i successivi processi di riconoscimento</a:t>
          </a:r>
          <a:endParaRPr lang="en-US" sz="1500" kern="1200"/>
        </a:p>
      </dsp:txBody>
      <dsp:txXfrm>
        <a:off x="6000203" y="3095258"/>
        <a:ext cx="4156327" cy="1237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3756DB-7221-4B2D-B52A-0004B6DC359B}">
      <dsp:nvSpPr>
        <dsp:cNvPr id="0" name=""/>
        <dsp:cNvSpPr/>
      </dsp:nvSpPr>
      <dsp:spPr>
        <a:xfrm>
          <a:off x="0" y="713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254F07-CA9E-4872-95A2-806843985686}">
      <dsp:nvSpPr>
        <dsp:cNvPr id="0" name=""/>
        <dsp:cNvSpPr/>
      </dsp:nvSpPr>
      <dsp:spPr>
        <a:xfrm>
          <a:off x="504931" y="376281"/>
          <a:ext cx="918056" cy="9180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301A4-83DE-4920-ABFB-72399C5E34EF}">
      <dsp:nvSpPr>
        <dsp:cNvPr id="0" name=""/>
        <dsp:cNvSpPr/>
      </dsp:nvSpPr>
      <dsp:spPr>
        <a:xfrm>
          <a:off x="1927918" y="713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Aggancio progetti di ricerca</a:t>
          </a:r>
          <a:endParaRPr lang="en-US" sz="2500" kern="1200"/>
        </a:p>
      </dsp:txBody>
      <dsp:txXfrm>
        <a:off x="1927918" y="713"/>
        <a:ext cx="5075858" cy="1669193"/>
      </dsp:txXfrm>
    </dsp:sp>
    <dsp:sp modelId="{C985350B-B817-4B5B-9026-28050352E0F0}">
      <dsp:nvSpPr>
        <dsp:cNvPr id="0" name=""/>
        <dsp:cNvSpPr/>
      </dsp:nvSpPr>
      <dsp:spPr>
        <a:xfrm>
          <a:off x="0" y="2087205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574B3-470D-4EB4-A1F0-DCF14930ADFF}">
      <dsp:nvSpPr>
        <dsp:cNvPr id="0" name=""/>
        <dsp:cNvSpPr/>
      </dsp:nvSpPr>
      <dsp:spPr>
        <a:xfrm>
          <a:off x="504931" y="2462774"/>
          <a:ext cx="918056" cy="9180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01C85-B2B7-4B28-B7C8-26F7C0190549}">
      <dsp:nvSpPr>
        <dsp:cNvPr id="0" name=""/>
        <dsp:cNvSpPr/>
      </dsp:nvSpPr>
      <dsp:spPr>
        <a:xfrm>
          <a:off x="1927918" y="2087205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Alfa: Riconoscimento autori</a:t>
          </a:r>
        </a:p>
      </dsp:txBody>
      <dsp:txXfrm>
        <a:off x="1927918" y="2087205"/>
        <a:ext cx="5075858" cy="1669193"/>
      </dsp:txXfrm>
    </dsp:sp>
    <dsp:sp modelId="{B12C8517-7A8D-4FDA-9244-FE63F7E5B69B}">
      <dsp:nvSpPr>
        <dsp:cNvPr id="0" name=""/>
        <dsp:cNvSpPr/>
      </dsp:nvSpPr>
      <dsp:spPr>
        <a:xfrm>
          <a:off x="0" y="4173697"/>
          <a:ext cx="7003777" cy="166919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E8811-996C-4506-9DDA-12EF2E6B0BFF}">
      <dsp:nvSpPr>
        <dsp:cNvPr id="0" name=""/>
        <dsp:cNvSpPr/>
      </dsp:nvSpPr>
      <dsp:spPr>
        <a:xfrm>
          <a:off x="504931" y="4549266"/>
          <a:ext cx="918056" cy="9180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DA7A1-0BC0-44A1-84DF-B460248DAE64}">
      <dsp:nvSpPr>
        <dsp:cNvPr id="0" name=""/>
        <dsp:cNvSpPr/>
      </dsp:nvSpPr>
      <dsp:spPr>
        <a:xfrm>
          <a:off x="1927918" y="4173697"/>
          <a:ext cx="5075858" cy="1669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656" tIns="176656" rIns="176656" bIns="17665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R&amp;D: Aggancio VOR/AAM</a:t>
          </a:r>
          <a:endParaRPr lang="en-US" sz="2500" kern="1200"/>
        </a:p>
      </dsp:txBody>
      <dsp:txXfrm>
        <a:off x="1927918" y="4173697"/>
        <a:ext cx="5075858" cy="166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2B66-CFF1-5841-9935-1139E7620998}" type="datetimeFigureOut">
              <a:rPr lang="it-IT" smtClean="0"/>
              <a:t>04/06/24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91657-C6CE-204C-A44D-6FE11EEB388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61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723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A272-CF9C-654D-9203-D69AF89DD311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998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2A272-CF9C-654D-9203-D69AF89DD311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780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700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249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094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27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882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0008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A8916-698F-6648-930A-34A0031C5942}" type="slidenum">
              <a:rPr lang="it-IT" smtClean="0"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666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Processi governati dalle Direzioni di AC.</a:t>
            </a:r>
          </a:p>
          <a:p>
            <a:r>
              <a:rPr lang="it-IT"/>
              <a:t>Gestione infrastruttura software, sia una visione strategica, sia il fatto di </a:t>
            </a:r>
            <a:r>
              <a:rPr lang="it-IT" err="1"/>
              <a:t>metttere</a:t>
            </a:r>
            <a:r>
              <a:rPr lang="it-IT"/>
              <a:t> gli sviluppatori in condizione di produrre software in maniera comune e uniforme.</a:t>
            </a:r>
          </a:p>
          <a:p>
            <a:r>
              <a:rPr lang="it-IT"/>
              <a:t>Dobbiamo garantire che ciò che produciamo sia conforme agli standard di sicurezza e alla normativa vigente.</a:t>
            </a:r>
          </a:p>
          <a:p>
            <a:r>
              <a:rPr lang="it-IT"/>
              <a:t>Le procedure di rilascio concordate con Servizio Sviluppo e Gestione Strategica dell’Infrastruttura.</a:t>
            </a:r>
          </a:p>
          <a:p>
            <a:r>
              <a:rPr lang="it-IT"/>
              <a:t>Terze parti (Zucchetti, </a:t>
            </a:r>
            <a:r>
              <a:rPr lang="it-IT" err="1"/>
              <a:t>StrategicPA</a:t>
            </a:r>
            <a:r>
              <a:rPr lang="it-IT"/>
              <a:t>, Cisalpina)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A8916-698F-6648-930A-34A0031C5942}" type="slidenum">
              <a:rPr lang="it-IT" smtClean="0"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170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Progetti rappresentativi per ciascuna area nel corso dell’anno, soprattutto nei mesi finali.</a:t>
            </a:r>
          </a:p>
          <a:p>
            <a:r>
              <a:rPr lang="it-IT" dirty="0"/>
              <a:t>Servizio -&gt; FDP: tool che ha permesso l’informatizzazione della gestione del budget degli  esperimenti e la gestione delle assegnazione e degli impegni di spesa sui fondi/capitoli.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166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 questo progetto il punto di partenza è stato sicuramente definire il modello di dati e il sistema di memorizzazione degli stessi.</a:t>
            </a:r>
          </a:p>
          <a:p>
            <a:r>
              <a:rPr lang="it-IT"/>
              <a:t>Al fine di ottenere la massima flessibilità siamo passati dal modello relazionale </a:t>
            </a:r>
            <a:r>
              <a:rPr lang="it-IT" err="1"/>
              <a:t>pre</a:t>
            </a:r>
            <a:r>
              <a:rPr lang="it-IT"/>
              <a:t>-esistente a un modello non relazionale, schema-</a:t>
            </a:r>
            <a:r>
              <a:rPr lang="it-IT" err="1"/>
              <a:t>less</a:t>
            </a:r>
            <a:r>
              <a:rPr lang="it-IT"/>
              <a:t> utilizzando </a:t>
            </a:r>
            <a:r>
              <a:rPr lang="it-IT" err="1"/>
              <a:t>MongoDB</a:t>
            </a:r>
            <a:r>
              <a:rPr lang="it-IT"/>
              <a:t>.</a:t>
            </a:r>
          </a:p>
          <a:p>
            <a:r>
              <a:rPr lang="it-IT"/>
              <a:t>Abbiamo definito il modello di prodotto come innanzi tutto una collezione di metadati proveniente da varie fonti,</a:t>
            </a:r>
          </a:p>
          <a:p>
            <a:r>
              <a:rPr lang="it-IT"/>
              <a:t>al momento sono state integrate Web Of Science, Scopus, Inspire, </a:t>
            </a:r>
            <a:r>
              <a:rPr lang="it-IT" err="1"/>
              <a:t>Arxiv</a:t>
            </a:r>
            <a:r>
              <a:rPr lang="it-IT"/>
              <a:t> e </a:t>
            </a:r>
            <a:r>
              <a:rPr lang="it-IT" err="1"/>
              <a:t>Openaccess</a:t>
            </a:r>
            <a:r>
              <a:rPr lang="it-IT"/>
              <a:t> repository, ma il sistema è </a:t>
            </a:r>
            <a:r>
              <a:rPr lang="it-IT" err="1"/>
              <a:t>modularizzato</a:t>
            </a:r>
            <a:r>
              <a:rPr lang="it-IT"/>
              <a:t> in maniera tale da permettere l’integrazione di eventuali altri fonti.</a:t>
            </a:r>
          </a:p>
          <a:p>
            <a:r>
              <a:rPr lang="it-IT"/>
              <a:t> I metadati vanno a confluire all’interno di un prodotto di merge, secondo una politica di priorità per fonte sul singolo metadato e il sistema memorizza anche i record originali delle fonti in modo tale da poter aggiungere in qualsiasi momento nuovi metadati al modello di merge senza dover riscaricare i record dalle fonti.</a:t>
            </a:r>
          </a:p>
          <a:p>
            <a:r>
              <a:rPr lang="it-IT"/>
              <a:t> Inoltre abbiamo implementato un meccanismo di attribuzione di nuovi metadati custom al prodotto, come può essere ad esempio l’impact </a:t>
            </a:r>
            <a:r>
              <a:rPr lang="it-IT" err="1"/>
              <a:t>factor</a:t>
            </a:r>
            <a:r>
              <a:rPr lang="it-IT"/>
              <a:t>, ed etichette utilizzabili ad esempio dal GLV per eleggere un prodotto idoneo ad una VQR.</a:t>
            </a:r>
          </a:p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8537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2127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Focus su struttura e organizzazione dell’interfaccia</a:t>
            </a:r>
          </a:p>
          <a:p>
            <a:r>
              <a:rPr lang="it-IT"/>
              <a:t>(volendo… note su accessibilità e usabilità)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D23B8C-08BF-2A41-931E-3D830D19F597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4322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66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it-IT" err="1"/>
              <a:t>fdp</a:t>
            </a:r>
            <a:r>
              <a:rPr lang="it-IT"/>
              <a:t>, molti </a:t>
            </a:r>
            <a:r>
              <a:rPr lang="it-IT" err="1"/>
              <a:t>tckt</a:t>
            </a:r>
            <a:r>
              <a:rPr lang="it-IT"/>
              <a:t> risolti ma </a:t>
            </a:r>
            <a:r>
              <a:rPr lang="it-IT" err="1"/>
              <a:t>spcifiche</a:t>
            </a:r>
            <a:r>
              <a:rPr lang="it-IT"/>
              <a:t> sempre più </a:t>
            </a:r>
            <a:r>
              <a:rPr lang="it-IT" err="1"/>
              <a:t>crit</a:t>
            </a:r>
            <a:endParaRPr lang="it-IT"/>
          </a:p>
          <a:p>
            <a:pPr marL="228600" indent="-228600">
              <a:buAutoNum type="arabicPeriod"/>
            </a:pPr>
            <a:r>
              <a:rPr lang="it-IT"/>
              <a:t>Manutenzione</a:t>
            </a:r>
          </a:p>
          <a:p>
            <a:pPr marL="228600" indent="-228600">
              <a:buAutoNum type="arabicPeriod"/>
            </a:pPr>
            <a:r>
              <a:rPr lang="it-IT"/>
              <a:t>R&amp;D decisamente ridimensionata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7154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735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070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08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08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8585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91657-C6CE-204C-A44D-6FE11EEB3883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8611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C35B8-2B59-40E5-91C1-2F2E6C502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50E075-ACE0-4B1F-B788-036EF8C6DE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93E79-2915-4C48-AC0C-FD5E4B7B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07BC-8854-4012-9A9D-3B6C4C2B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D1461-8537-430D-A4B5-89926B71B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55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52E0A-B1C9-4968-AE6E-23C71327D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A46F86-AF17-40B7-96CD-4C787CDB8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91DB5-0700-4935-8557-1BCB4D3B2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6A94E-3398-4505-B887-C411DD7F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F3F8F-2627-4787-A65F-B774BD3D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989E50-F21B-489C-8D76-522BC7DD08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EAB8A-3648-46C5-B39C-F4D13B296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F1E13-7A34-4A0A-9BFC-0B981126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B3102-7D4C-4A78-9763-B8264C8D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C55FF-32BB-4D2D-A284-70DC6117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4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CAE4-3FA0-4682-AD0E-2ECE0393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95396-FE46-4A50-883B-AA7E55B33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189EF2-8F60-41F6-AF2D-E87BAF11B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3630EE-F6FB-4F5F-B91F-916FAD38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CE213-1C38-446D-9F51-06B80CAD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0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A400-FDB2-4AF2-A84A-63F223280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424A4-0DDD-4155-BE1D-86AC37A2C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8E205C-E2B3-4C04-9BF7-8CF6879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5D015-432F-47FC-BE33-CBAD70A8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28132-68A5-4571-93B2-4483A768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3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A7240-67F9-4022-8DF4-2E6A3E448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5F686-6D2C-4DA3-8D50-8CDE7FF16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355395-3A12-4B1E-9757-C7401FF6D0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6F9759-8E4B-4F8C-AF57-C0FACD29B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3218C-D95A-4710-92FF-57A9FD333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77C80C-28CA-4AE9-9B98-5C487E066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8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E343C-6613-4360-815F-24507ED9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7A917-9661-4BDA-B910-7DAEC94AB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AD686-0AB3-45C2-BD00-63AAAF5FEB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1304-836A-4382-BED8-5765BE044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9434B-9465-4A50-AE37-53B4D61036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CE96FF-7468-4EE2-894A-FE2BF247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5FCD1-6E30-428F-9DDF-6EB09F671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E3430A-5846-4EAD-AF6F-9BA1D6811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6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83C5D-C16B-431B-96C7-E051A02A5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9C713-B2D5-471F-B659-FAC33A1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8E0A0-66F2-4EF3-904B-38E0E8C1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24287-0AFC-4698-BE45-F2F11C762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5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DCD505-C3C2-4409-AA78-B7AC598B2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C0ADFE-186B-499D-B9A7-4A00E33D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2DC075-BB08-432D-AAE7-4D9FC654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FC3B-7BF1-46AB-8EF3-E703610A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B575-2910-461B-9790-F04F76EC8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A04D7-97B7-4DC5-A3AF-8B63B903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72F78-B3E8-4ABC-9755-11AEA3717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9EA513-7919-4BAD-9490-CDC20D3A1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E8C9A-923F-4805-AB3A-32770195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7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9D150-ECE3-4DC6-9074-8597F6B2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CF4D84-437D-40A5-9818-94A712B08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18D1-B715-40F4-82AB-D7F97000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B4196-639C-4F74-8365-A2B0B9AC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6/4/24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74BF4F-94CC-403D-A31F-D5BF7704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C1176E-3B1A-421A-BBBE-89064A396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1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A02818-89DC-4B0A-8DA4-C15443112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FCD68-ED91-4F91-8458-6B1275E4E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DEBCD7-93BC-4DDD-9269-CDC20EA55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6/4/24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9C25F-2368-412E-9A05-E97E7C352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DDF2-1FD8-4265-85B5-452101CB7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6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microsoft.com/office/2018/10/relationships/comments" Target="../comments/modernComment_103_491883CF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microsoft.com/office/2018/10/relationships/comments" Target="../comments/modernComment_102_42AED6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04_F97D3EA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microsoft.com/office/2018/10/relationships/comments" Target="../comments/modernComment_106_FD42414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8_3AED5DD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61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20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11" Type="http://schemas.openxmlformats.org/officeDocument/2006/relationships/image" Target="../media/image19.png"/><Relationship Id="rId5" Type="http://schemas.openxmlformats.org/officeDocument/2006/relationships/image" Target="../media/image62.png"/><Relationship Id="rId10" Type="http://schemas.openxmlformats.org/officeDocument/2006/relationships/image" Target="../media/image66.svg"/><Relationship Id="rId4" Type="http://schemas.openxmlformats.org/officeDocument/2006/relationships/image" Target="../media/image21.svg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7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2.png"/><Relationship Id="rId4" Type="http://schemas.openxmlformats.org/officeDocument/2006/relationships/image" Target="../media/image21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2.png"/><Relationship Id="rId4" Type="http://schemas.openxmlformats.org/officeDocument/2006/relationships/image" Target="../media/image21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11" Type="http://schemas.openxmlformats.org/officeDocument/2006/relationships/image" Target="../media/image1.jpeg"/><Relationship Id="rId5" Type="http://schemas.openxmlformats.org/officeDocument/2006/relationships/image" Target="../media/image78.png"/><Relationship Id="rId10" Type="http://schemas.openxmlformats.org/officeDocument/2006/relationships/image" Target="../media/image83.svg"/><Relationship Id="rId4" Type="http://schemas.openxmlformats.org/officeDocument/2006/relationships/image" Target="../media/image77.svg"/><Relationship Id="rId9" Type="http://schemas.openxmlformats.org/officeDocument/2006/relationships/image" Target="../media/image8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hyperlink" Target="https://www.dsi.infn.it/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84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12" Type="http://schemas.openxmlformats.org/officeDocument/2006/relationships/hyperlink" Target="https://www.dsi.infn.it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svg"/><Relationship Id="rId11" Type="http://schemas.openxmlformats.org/officeDocument/2006/relationships/image" Target="../media/image1.jpeg"/><Relationship Id="rId5" Type="http://schemas.openxmlformats.org/officeDocument/2006/relationships/image" Target="../media/image85.png"/><Relationship Id="rId10" Type="http://schemas.openxmlformats.org/officeDocument/2006/relationships/image" Target="../media/image35.svg"/><Relationship Id="rId4" Type="http://schemas.openxmlformats.org/officeDocument/2006/relationships/image" Target="../media/image33.svg"/><Relationship Id="rId9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60.svg"/><Relationship Id="rId7" Type="http://schemas.openxmlformats.org/officeDocument/2006/relationships/image" Target="../media/image39.svg"/><Relationship Id="rId12" Type="http://schemas.openxmlformats.org/officeDocument/2006/relationships/image" Target="../media/image8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hyperlink" Target="https://www.dsi.infn.it/" TargetMode="External"/><Relationship Id="rId5" Type="http://schemas.openxmlformats.org/officeDocument/2006/relationships/image" Target="../media/image74.svg"/><Relationship Id="rId10" Type="http://schemas.openxmlformats.org/officeDocument/2006/relationships/image" Target="../media/image1.jpeg"/><Relationship Id="rId4" Type="http://schemas.openxmlformats.org/officeDocument/2006/relationships/image" Target="../media/image73.png"/><Relationship Id="rId9" Type="http://schemas.openxmlformats.org/officeDocument/2006/relationships/image" Target="../media/image8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10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29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1.jpe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8.svg"/><Relationship Id="rId3" Type="http://schemas.openxmlformats.org/officeDocument/2006/relationships/image" Target="../media/image1.jpeg"/><Relationship Id="rId7" Type="http://schemas.openxmlformats.org/officeDocument/2006/relationships/image" Target="../media/image33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787" y="1364443"/>
            <a:ext cx="5510426" cy="20964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SVILUPPO E GESTIONE APPLICATIVI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94EF8B4-4091-9807-770F-2401E6271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6694" y="3544077"/>
            <a:ext cx="4638612" cy="1718874"/>
          </a:xfrm>
        </p:spPr>
        <p:txBody>
          <a:bodyPr anchor="t">
            <a:normAutofit/>
          </a:bodyPr>
          <a:lstStyle/>
          <a:p>
            <a:r>
              <a:rPr lang="it-IT" dirty="0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Direzione</a:t>
            </a:r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Sistemi Informativi – AC</a:t>
            </a:r>
          </a:p>
          <a:p>
            <a:r>
              <a:rPr lang="it-IT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Tirrenia (PI), 4-6 giugno 2024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L'INFN CAMBIA LOGO">
            <a:extLst>
              <a:ext uri="{FF2B5EF4-FFF2-40B4-BE49-F238E27FC236}">
                <a16:creationId xmlns:a16="http://schemas.microsoft.com/office/drawing/2014/main" id="{1CB361FA-A084-140F-DC2F-7174A5B7C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26527"/>
            <a:ext cx="2893304" cy="1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1F9037E-F5FB-1270-F41F-E59F00E09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4849"/>
            <a:ext cx="3776694" cy="326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4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F65A7F-950A-757E-2430-6C89F57F2091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1B7FE2-FC09-4029-94F2-A914D389643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12900" y="1459941"/>
              <a:ext cx="5454649" cy="95735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 dirty="0">
                  <a:solidFill>
                    <a:schemeClr val="bg1"/>
                  </a:solidFill>
                </a:rPr>
                <a:t>	Le attività del Servizio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B909B4-E189-49B1-A9F4-CCBA68208E21}"/>
                </a:ext>
              </a:extLst>
            </p:cNvPr>
            <p:cNvSpPr/>
            <p:nvPr/>
          </p:nvSpPr>
          <p:spPr>
            <a:xfrm>
              <a:off x="1612900" y="2870411"/>
              <a:ext cx="5454650" cy="1514014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 uffici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CEFB61-BB5A-4FE1-AE48-ACEEBFB58D88}"/>
                </a:ext>
              </a:extLst>
            </p:cNvPr>
            <p:cNvSpPr/>
            <p:nvPr/>
          </p:nvSpPr>
          <p:spPr>
            <a:xfrm>
              <a:off x="1504950" y="2719716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4" name="Graphic 53" descr="Monthly calendar with solid fill">
              <a:extLst>
                <a:ext uri="{FF2B5EF4-FFF2-40B4-BE49-F238E27FC236}">
                  <a16:creationId xmlns:a16="http://schemas.microsoft.com/office/drawing/2014/main" id="{6D298489-777F-41AE-A809-B52A9FFD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1318" y="2815432"/>
              <a:ext cx="475200" cy="475200"/>
            </a:xfrm>
            <a:prstGeom prst="rect">
              <a:avLst/>
            </a:prstGeom>
          </p:spPr>
        </p:pic>
        <p:pic>
          <p:nvPicPr>
            <p:cNvPr id="73" name="Picture 2" descr="L'INFN CAMBIA LOGO">
              <a:extLst>
                <a:ext uri="{FF2B5EF4-FFF2-40B4-BE49-F238E27FC236}">
                  <a16:creationId xmlns:a16="http://schemas.microsoft.com/office/drawing/2014/main" id="{351B73FB-6AFE-46E5-926D-280ADAE4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257F516-C981-4367-8A6C-9487B5737A53}"/>
                </a:ext>
              </a:extLst>
            </p:cNvPr>
            <p:cNvSpPr/>
            <p:nvPr/>
          </p:nvSpPr>
          <p:spPr>
            <a:xfrm>
              <a:off x="1612900" y="4795372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/>
                <a:t>	Feedback e miglioramenti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6D7430-2BD2-4FB7-8590-54FA0D72FA66}"/>
                </a:ext>
              </a:extLst>
            </p:cNvPr>
            <p:cNvSpPr/>
            <p:nvPr/>
          </p:nvSpPr>
          <p:spPr>
            <a:xfrm>
              <a:off x="1504950" y="4632140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173D1-FEDE-4E7D-D5E9-471911F9CA5D}"/>
                </a:ext>
              </a:extLst>
            </p:cNvPr>
            <p:cNvSpPr txBox="1"/>
            <p:nvPr/>
          </p:nvSpPr>
          <p:spPr>
            <a:xfrm>
              <a:off x="2850001" y="3271656"/>
              <a:ext cx="218938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della Ricerca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Contabile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del Personale</a:t>
              </a:r>
            </a:p>
          </p:txBody>
        </p:sp>
        <p:pic>
          <p:nvPicPr>
            <p:cNvPr id="12" name="Graphic 11" descr="Research with solid fill">
              <a:extLst>
                <a:ext uri="{FF2B5EF4-FFF2-40B4-BE49-F238E27FC236}">
                  <a16:creationId xmlns:a16="http://schemas.microsoft.com/office/drawing/2014/main" id="{172F4E9F-B2A4-7F55-1779-D883C23FA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725674"/>
              <a:ext cx="475200" cy="475200"/>
            </a:xfrm>
            <a:prstGeom prst="rect">
              <a:avLst/>
            </a:prstGeom>
          </p:spPr>
        </p:pic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EFAB16AE-96F2-38BD-8BED-BC3B42387A91}"/>
              </a:ext>
            </a:extLst>
          </p:cNvPr>
          <p:cNvSpPr>
            <a:spLocks/>
          </p:cNvSpPr>
          <p:nvPr/>
        </p:nvSpPr>
        <p:spPr>
          <a:xfrm>
            <a:off x="2742532" y="3383320"/>
            <a:ext cx="91440" cy="91440"/>
          </a:xfrm>
          <a:prstGeom prst="rightArrow">
            <a:avLst/>
          </a:prstGeom>
          <a:noFill/>
          <a:ln w="28575">
            <a:solidFill>
              <a:srgbClr val="FFD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55007C2-D6A3-6860-0597-9E7F08923154}"/>
              </a:ext>
            </a:extLst>
          </p:cNvPr>
          <p:cNvSpPr>
            <a:spLocks/>
          </p:cNvSpPr>
          <p:nvPr/>
        </p:nvSpPr>
        <p:spPr>
          <a:xfrm>
            <a:off x="2742532" y="3679865"/>
            <a:ext cx="91440" cy="91440"/>
          </a:xfrm>
          <a:prstGeom prst="rightArrow">
            <a:avLst/>
          </a:prstGeom>
          <a:noFill/>
          <a:ln w="28575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ADF76CC-DAB2-E6AD-3E46-603A30DBA2FD}"/>
              </a:ext>
            </a:extLst>
          </p:cNvPr>
          <p:cNvSpPr>
            <a:spLocks/>
          </p:cNvSpPr>
          <p:nvPr/>
        </p:nvSpPr>
        <p:spPr>
          <a:xfrm>
            <a:off x="2741383" y="3965535"/>
            <a:ext cx="91440" cy="91440"/>
          </a:xfrm>
          <a:prstGeom prst="rightArrow">
            <a:avLst/>
          </a:prstGeom>
          <a:noFill/>
          <a:ln w="28575">
            <a:solidFill>
              <a:srgbClr val="F3B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AB8CC-37B5-C8A3-BCCD-16128F1815DD}"/>
              </a:ext>
            </a:extLst>
          </p:cNvPr>
          <p:cNvSpPr/>
          <p:nvPr/>
        </p:nvSpPr>
        <p:spPr>
          <a:xfrm>
            <a:off x="1295399" y="4565453"/>
            <a:ext cx="6089650" cy="877962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DF013-1638-5FB0-A1B9-A49FD92C57F3}"/>
              </a:ext>
            </a:extLst>
          </p:cNvPr>
          <p:cNvSpPr txBox="1"/>
          <p:nvPr/>
        </p:nvSpPr>
        <p:spPr>
          <a:xfrm>
            <a:off x="2820931" y="1817152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Normativa: mentoring stagista ITS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0609AAA-CD47-89BE-74B4-27D141C2F531}"/>
              </a:ext>
            </a:extLst>
          </p:cNvPr>
          <p:cNvSpPr>
            <a:spLocks/>
          </p:cNvSpPr>
          <p:nvPr/>
        </p:nvSpPr>
        <p:spPr>
          <a:xfrm>
            <a:off x="2744052" y="1938616"/>
            <a:ext cx="91440" cy="91440"/>
          </a:xfrm>
          <a:prstGeom prst="rightArrow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76DB8-734E-D26A-B4E8-BC4CAC97D3FC}"/>
              </a:ext>
            </a:extLst>
          </p:cNvPr>
          <p:cNvSpPr/>
          <p:nvPr/>
        </p:nvSpPr>
        <p:spPr>
          <a:xfrm>
            <a:off x="1508507" y="1215565"/>
            <a:ext cx="6089650" cy="1239079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799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>
                  <a:solidFill>
                    <a:schemeClr val="tx2"/>
                  </a:solidFill>
                </a:rPr>
                <a:t>Attività primo semestre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>
                  <a:solidFill>
                    <a:schemeClr val="tx2"/>
                  </a:solidFill>
                </a:rPr>
                <a:t>Ufficio Area Ricerca</a:t>
              </a:r>
            </a:p>
          </p:txBody>
        </p:sp>
      </p:grpSp>
      <p:pic>
        <p:nvPicPr>
          <p:cNvPr id="2" name="Graphic 1" descr="Atom with solid fill">
            <a:extLst>
              <a:ext uri="{FF2B5EF4-FFF2-40B4-BE49-F238E27FC236}">
                <a16:creationId xmlns:a16="http://schemas.microsoft.com/office/drawing/2014/main" id="{AA2C0F3D-6E14-6B53-D803-1CA8A7212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6835" y="1335449"/>
            <a:ext cx="622800" cy="622800"/>
          </a:xfrm>
          <a:prstGeom prst="rect">
            <a:avLst/>
          </a:prstGeom>
        </p:spPr>
      </p:pic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E94D7ABA-C8C3-C4FB-FD82-29F06916B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62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780149" y="1528645"/>
            <a:ext cx="2837293" cy="519391"/>
            <a:chOff x="857246" y="1556097"/>
            <a:chExt cx="2837293" cy="51939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600" b="1">
                  <a:solidFill>
                    <a:schemeClr val="bg1"/>
                  </a:solidFill>
                </a:rPr>
                <a:t>      </a:t>
              </a:r>
              <a:r>
                <a:rPr lang="it-IT" sz="1600" b="1" err="1">
                  <a:solidFill>
                    <a:schemeClr val="bg1"/>
                  </a:solidFill>
                </a:rPr>
                <a:t>Ongoing</a:t>
              </a:r>
              <a:endParaRPr lang="it-IT" sz="1600" b="1">
                <a:solidFill>
                  <a:schemeClr val="bg1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7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1</a:t>
              </a:r>
              <a:endParaRPr lang="it-IT" b="1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350344" y="1603030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95%</a:t>
            </a:r>
            <a:endParaRPr lang="it-IT" sz="2800">
              <a:solidFill>
                <a:srgbClr val="00B050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780149" y="4872649"/>
            <a:ext cx="2837293" cy="519391"/>
            <a:chOff x="857246" y="3836371"/>
            <a:chExt cx="2837293" cy="519391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      </a:t>
              </a:r>
              <a:r>
                <a:rPr lang="en-US" b="1">
                  <a:solidFill>
                    <a:schemeClr val="bg1"/>
                  </a:solidFill>
                </a:rPr>
                <a:t>Focus </a:t>
              </a:r>
              <a:r>
                <a:rPr lang="en-US" b="1" err="1">
                  <a:solidFill>
                    <a:schemeClr val="bg1"/>
                  </a:solidFill>
                </a:rPr>
                <a:t>su</a:t>
              </a:r>
              <a:r>
                <a:rPr lang="en-US" b="1">
                  <a:solidFill>
                    <a:schemeClr val="bg1"/>
                  </a:solidFill>
                </a:rPr>
                <a:t> RDA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1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4</a:t>
              </a:r>
              <a:endParaRPr lang="it-IT" b="1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780149" y="2634646"/>
            <a:ext cx="2837293" cy="519391"/>
            <a:chOff x="857246" y="6041813"/>
            <a:chExt cx="2837293" cy="519391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      Nuovo DB Prodotti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3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2</a:t>
              </a:r>
              <a:endParaRPr lang="it-IT" b="1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BB8D179-530A-48B2-ABC6-99F5188F6E93}"/>
              </a:ext>
            </a:extLst>
          </p:cNvPr>
          <p:cNvGrpSpPr/>
          <p:nvPr/>
        </p:nvGrpSpPr>
        <p:grpSpPr>
          <a:xfrm>
            <a:off x="3965566" y="1675195"/>
            <a:ext cx="266495" cy="226291"/>
            <a:chOff x="6724073" y="2530763"/>
            <a:chExt cx="426139" cy="4572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63BF755-FD88-4009-A894-099E05602BCD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745A166-AE8C-499C-A98A-B3D23C6FB7A4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8002944-0CE2-48DD-B1B2-14B863CC736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5D12AB10-25B2-4E1F-90E7-1D8EBB44992D}"/>
              </a:ext>
            </a:extLst>
          </p:cNvPr>
          <p:cNvSpPr/>
          <p:nvPr/>
        </p:nvSpPr>
        <p:spPr>
          <a:xfrm>
            <a:off x="8492636" y="1379030"/>
            <a:ext cx="2137264" cy="823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4497B7"/>
                </a:solidFill>
              </a:rPr>
              <a:t>4 </a:t>
            </a:r>
            <a:r>
              <a:rPr lang="it-IT" sz="1400">
                <a:solidFill>
                  <a:srgbClr val="4497B7"/>
                </a:solidFill>
              </a:rPr>
              <a:t>app PHP/Vaadin riscritte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B0A5948-510A-46E2-8D9E-2E2C8FBB16AD}"/>
              </a:ext>
            </a:extLst>
          </p:cNvPr>
          <p:cNvSpPr/>
          <p:nvPr/>
        </p:nvSpPr>
        <p:spPr>
          <a:xfrm>
            <a:off x="6163896" y="1349381"/>
            <a:ext cx="2429200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>
                <a:solidFill>
                  <a:schemeClr val="tx2"/>
                </a:solidFill>
              </a:rPr>
              <a:t>Upgrade completati: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2"/>
                </a:solidFill>
              </a:rPr>
              <a:t>RDA (vedi focus)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2"/>
                </a:solidFill>
              </a:rPr>
              <a:t>Normativa (vedi focus)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360582" y="494703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testing</a:t>
            </a:r>
            <a:endParaRPr lang="it-IT" sz="2800">
              <a:solidFill>
                <a:schemeClr val="accent2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3E1F6E1-092E-544F-05F2-29A122FB56B4}"/>
              </a:ext>
            </a:extLst>
          </p:cNvPr>
          <p:cNvSpPr/>
          <p:nvPr/>
        </p:nvSpPr>
        <p:spPr>
          <a:xfrm>
            <a:off x="4350344" y="2673358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rgbClr val="00B050"/>
                </a:solidFill>
                <a:sym typeface="Wingdings" panose="05000000000000000000" pitchFamily="2" charset="2"/>
              </a:rPr>
              <a:t>produzione</a:t>
            </a:r>
            <a:endParaRPr lang="it-IT" sz="2800">
              <a:solidFill>
                <a:srgbClr val="00B050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780149" y="3740647"/>
            <a:ext cx="2837293" cy="519391"/>
            <a:chOff x="857246" y="6041813"/>
            <a:chExt cx="2837293" cy="519391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      Focus </a:t>
              </a:r>
              <a:r>
                <a:rPr lang="en-US" b="1" err="1">
                  <a:solidFill>
                    <a:schemeClr val="bg1"/>
                  </a:solidFill>
                </a:rPr>
                <a:t>su</a:t>
              </a:r>
              <a:r>
                <a:rPr lang="en-US" b="1">
                  <a:solidFill>
                    <a:schemeClr val="bg1"/>
                  </a:solidFill>
                </a:rPr>
                <a:t> </a:t>
              </a:r>
              <a:r>
                <a:rPr lang="en-US" b="1" err="1">
                  <a:solidFill>
                    <a:schemeClr val="bg1"/>
                  </a:solidFill>
                </a:rPr>
                <a:t>Normativa</a:t>
              </a:r>
              <a:endParaRPr lang="it-IT" b="1">
                <a:solidFill>
                  <a:schemeClr val="bg1"/>
                </a:solidFill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3"/>
              <a:ext cx="584199" cy="519391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3</a:t>
              </a:r>
              <a:endParaRPr lang="it-IT" b="1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350344" y="381657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testing</a:t>
            </a:r>
            <a:endParaRPr lang="it-IT" sz="280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4095177-BD9B-2EE6-B6F6-F630C3C46B22}"/>
              </a:ext>
            </a:extLst>
          </p:cNvPr>
          <p:cNvGrpSpPr/>
          <p:nvPr/>
        </p:nvGrpSpPr>
        <p:grpSpPr>
          <a:xfrm>
            <a:off x="3965582" y="3888739"/>
            <a:ext cx="266496" cy="226291"/>
            <a:chOff x="6724073" y="2530763"/>
            <a:chExt cx="426139" cy="457200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0ABCFAC-5968-B837-5D7D-F0069AD499FF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2B120B0-E58F-4A4E-CE0D-BE50F9215ABB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02D22C8-BB18-6BAD-C78C-0F37C0493F4E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E7AAD5F9-E8B9-6D16-B4DC-8572A5A70642}"/>
              </a:ext>
            </a:extLst>
          </p:cNvPr>
          <p:cNvSpPr/>
          <p:nvPr/>
        </p:nvSpPr>
        <p:spPr>
          <a:xfrm>
            <a:off x="6166063" y="2488074"/>
            <a:ext cx="2158540" cy="6706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2"/>
                </a:solidFill>
              </a:rPr>
              <a:t>Rilascio e </a:t>
            </a:r>
            <a:r>
              <a:rPr lang="it-IT" sz="1400" err="1">
                <a:solidFill>
                  <a:schemeClr val="tx2"/>
                </a:solidFill>
              </a:rPr>
              <a:t>bugfix</a:t>
            </a:r>
            <a:endParaRPr lang="it-IT" sz="14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>
                <a:solidFill>
                  <a:schemeClr val="tx2"/>
                </a:solidFill>
              </a:rPr>
              <a:t>Consuntivi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b="1">
                <a:solidFill>
                  <a:schemeClr val="tx2"/>
                </a:solidFill>
              </a:rPr>
              <a:t>VQR in corso !</a:t>
            </a:r>
            <a:endParaRPr lang="it-IT" sz="1100" b="1">
              <a:solidFill>
                <a:schemeClr val="tx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D2E559C-030A-AC2F-EE5A-BCB4BDB526CF}"/>
              </a:ext>
            </a:extLst>
          </p:cNvPr>
          <p:cNvSpPr/>
          <p:nvPr/>
        </p:nvSpPr>
        <p:spPr>
          <a:xfrm>
            <a:off x="6154049" y="3477960"/>
            <a:ext cx="2641607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1">
                <a:solidFill>
                  <a:schemeClr val="tx2"/>
                </a:solidFill>
              </a:rPr>
              <a:t>Strategia per nuove risorse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noProof="1">
                <a:solidFill>
                  <a:schemeClr val="tx2"/>
                </a:solidFill>
              </a:rPr>
              <a:t>Riduzione framm. tecnologica</a:t>
            </a:r>
          </a:p>
        </p:txBody>
      </p:sp>
      <p:sp>
        <p:nvSpPr>
          <p:cNvPr id="24" name="Rectangle 65">
            <a:extLst>
              <a:ext uri="{FF2B5EF4-FFF2-40B4-BE49-F238E27FC236}">
                <a16:creationId xmlns:a16="http://schemas.microsoft.com/office/drawing/2014/main" id="{014AD6FB-D236-41DD-2431-701390A032DA}"/>
              </a:ext>
            </a:extLst>
          </p:cNvPr>
          <p:cNvSpPr/>
          <p:nvPr/>
        </p:nvSpPr>
        <p:spPr>
          <a:xfrm>
            <a:off x="6163896" y="4666740"/>
            <a:ext cx="2429200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>
                <a:solidFill>
                  <a:schemeClr val="tx2"/>
                </a:solidFill>
              </a:rPr>
              <a:t>Nuovo codice/PNRR</a:t>
            </a:r>
            <a:endParaRPr lang="it-IT" sz="160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2"/>
                </a:solidFill>
              </a:rPr>
              <a:t>Libro firma e WFE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>
                <a:solidFill>
                  <a:schemeClr val="tx2"/>
                </a:solidFill>
              </a:rPr>
              <a:t>Ottimizzazione</a:t>
            </a:r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408F31-B8AE-EF84-C8B8-CDC047835A43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Area Ricerca – attività H1 2024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460175-BB30-E8B0-B12E-32FA1D6D31AD}"/>
              </a:ext>
            </a:extLst>
          </p:cNvPr>
          <p:cNvCxnSpPr>
            <a:cxnSpLocks/>
          </p:cNvCxnSpPr>
          <p:nvPr/>
        </p:nvCxnSpPr>
        <p:spPr>
          <a:xfrm>
            <a:off x="446636" y="234134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F2EC27-54BC-F553-932C-1D27C5A5431B}"/>
              </a:ext>
            </a:extLst>
          </p:cNvPr>
          <p:cNvCxnSpPr>
            <a:cxnSpLocks/>
          </p:cNvCxnSpPr>
          <p:nvPr/>
        </p:nvCxnSpPr>
        <p:spPr>
          <a:xfrm>
            <a:off x="446636" y="344734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8E3FF12-F0B6-9675-C415-C14F0C151F84}"/>
              </a:ext>
            </a:extLst>
          </p:cNvPr>
          <p:cNvCxnSpPr>
            <a:cxnSpLocks/>
          </p:cNvCxnSpPr>
          <p:nvPr/>
        </p:nvCxnSpPr>
        <p:spPr>
          <a:xfrm>
            <a:off x="446636" y="565934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E1C80FD-0EE6-491F-EE1B-ABD99B317722}"/>
              </a:ext>
            </a:extLst>
          </p:cNvPr>
          <p:cNvCxnSpPr>
            <a:cxnSpLocks/>
          </p:cNvCxnSpPr>
          <p:nvPr/>
        </p:nvCxnSpPr>
        <p:spPr>
          <a:xfrm>
            <a:off x="446636" y="4553343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 descr="L'INFN CAMBIA LOGO">
            <a:extLst>
              <a:ext uri="{FF2B5EF4-FFF2-40B4-BE49-F238E27FC236}">
                <a16:creationId xmlns:a16="http://schemas.microsoft.com/office/drawing/2014/main" id="{F7212770-5B2B-1AB7-7392-9B469EB5B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B5839D7E-FE8C-F42B-D461-91C0D5691A80}"/>
              </a:ext>
            </a:extLst>
          </p:cNvPr>
          <p:cNvGrpSpPr/>
          <p:nvPr/>
        </p:nvGrpSpPr>
        <p:grpSpPr>
          <a:xfrm>
            <a:off x="3965289" y="2774316"/>
            <a:ext cx="266496" cy="231630"/>
            <a:chOff x="3916422" y="1737597"/>
            <a:chExt cx="266496" cy="23163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D11F28A-0498-31BF-76FC-5AB900BACB65}"/>
                </a:ext>
              </a:extLst>
            </p:cNvPr>
            <p:cNvGrpSpPr/>
            <p:nvPr/>
          </p:nvGrpSpPr>
          <p:grpSpPr>
            <a:xfrm>
              <a:off x="3916422" y="1737597"/>
              <a:ext cx="266496" cy="231630"/>
              <a:chOff x="6724073" y="2519978"/>
              <a:chExt cx="426139" cy="46798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12DD133-21D5-FFCB-B79A-68ED7FA62AC6}"/>
                  </a:ext>
                </a:extLst>
              </p:cNvPr>
              <p:cNvSpPr/>
              <p:nvPr/>
            </p:nvSpPr>
            <p:spPr>
              <a:xfrm>
                <a:off x="7043361" y="2519978"/>
                <a:ext cx="106851" cy="4679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B3A1EAA-ABD6-080C-A85A-4436CA662A41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219BD3D-CFD4-5362-A0C7-67FDF700CCEE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8A5F013-1EA6-E483-7347-C07308CE19B0}"/>
                </a:ext>
              </a:extLst>
            </p:cNvPr>
            <p:cNvSpPr/>
            <p:nvPr/>
          </p:nvSpPr>
          <p:spPr>
            <a:xfrm>
              <a:off x="4116096" y="1797760"/>
              <a:ext cx="66822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99BC58-10D2-AE30-F7BB-534313DE59B6}"/>
              </a:ext>
            </a:extLst>
          </p:cNvPr>
          <p:cNvGrpSpPr/>
          <p:nvPr/>
        </p:nvGrpSpPr>
        <p:grpSpPr>
          <a:xfrm>
            <a:off x="3965289" y="5016529"/>
            <a:ext cx="266496" cy="231630"/>
            <a:chOff x="3916422" y="1737597"/>
            <a:chExt cx="266496" cy="23163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1862222-F2C1-EF65-A988-81C6635D7993}"/>
                </a:ext>
              </a:extLst>
            </p:cNvPr>
            <p:cNvGrpSpPr/>
            <p:nvPr/>
          </p:nvGrpSpPr>
          <p:grpSpPr>
            <a:xfrm>
              <a:off x="3916422" y="1737597"/>
              <a:ext cx="266496" cy="231630"/>
              <a:chOff x="6724073" y="2519978"/>
              <a:chExt cx="426139" cy="46798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BD43E12D-F7B1-FB57-38D9-87AEA21C6F64}"/>
                  </a:ext>
                </a:extLst>
              </p:cNvPr>
              <p:cNvSpPr/>
              <p:nvPr/>
            </p:nvSpPr>
            <p:spPr>
              <a:xfrm>
                <a:off x="7043361" y="2519978"/>
                <a:ext cx="106851" cy="4679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F395D05-F79B-A04D-D3A7-DCDA29336063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3428CE03-0B33-1FDD-C180-911B0FEB8188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0716C08-2062-6478-3315-D3C638266102}"/>
                </a:ext>
              </a:extLst>
            </p:cNvPr>
            <p:cNvSpPr/>
            <p:nvPr/>
          </p:nvSpPr>
          <p:spPr>
            <a:xfrm>
              <a:off x="4116096" y="1797760"/>
              <a:ext cx="66822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564D35C-B802-6A9A-C548-8CB9973D5E72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E6B7713-DB0B-AD8A-81E5-BE88E803094D}"/>
              </a:ext>
            </a:extLst>
          </p:cNvPr>
          <p:cNvGrpSpPr/>
          <p:nvPr/>
        </p:nvGrpSpPr>
        <p:grpSpPr>
          <a:xfrm>
            <a:off x="9331292" y="100233"/>
            <a:ext cx="1508398" cy="554382"/>
            <a:chOff x="9331292" y="100233"/>
            <a:chExt cx="1508398" cy="55438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EC1A405-7595-A304-7539-ECE1785B0EDA}"/>
                </a:ext>
              </a:extLst>
            </p:cNvPr>
            <p:cNvGrpSpPr/>
            <p:nvPr/>
          </p:nvGrpSpPr>
          <p:grpSpPr>
            <a:xfrm>
              <a:off x="9331292" y="165683"/>
              <a:ext cx="1508398" cy="488932"/>
              <a:chOff x="9331292" y="165683"/>
              <a:chExt cx="1508398" cy="488932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54891A0D-9A15-0AA6-CA90-F45EB514CAAC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DD66A51-22DE-0650-F47F-09797F279486}"/>
                  </a:ext>
                </a:extLst>
              </p:cNvPr>
              <p:cNvSpPr/>
              <p:nvPr/>
            </p:nvSpPr>
            <p:spPr>
              <a:xfrm>
                <a:off x="10058400" y="165683"/>
                <a:ext cx="781290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499FC0C-5E08-C302-B91C-23A2E5D29D92}"/>
                </a:ext>
              </a:extLst>
            </p:cNvPr>
            <p:cNvSpPr/>
            <p:nvPr/>
          </p:nvSpPr>
          <p:spPr>
            <a:xfrm>
              <a:off x="9331292" y="100233"/>
              <a:ext cx="37064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1462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7"/>
            <a:ext cx="353640" cy="35620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7"/>
            <a:ext cx="652637" cy="35620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7"/>
            <a:ext cx="292464" cy="3562020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Ricerca – Timeline H1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7482519" y="1533212"/>
            <a:ext cx="4488832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Attività di supporto per VQR</a:t>
            </a:r>
            <a:endParaRPr lang="it-IT" sz="1400" b="1" noProof="1">
              <a:solidFill>
                <a:schemeClr val="accent4"/>
              </a:solidFill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1384851" y="2867729"/>
            <a:ext cx="2964417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Formazione Stagista ITS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3258666"/>
            <a:chOff x="153366" y="1585003"/>
            <a:chExt cx="1047600" cy="3258666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3258666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594796"/>
              <a:ext cx="404071" cy="404071"/>
            </a:xfrm>
            <a:prstGeom prst="rect">
              <a:avLst/>
            </a:prstGeom>
          </p:spPr>
        </p:pic>
      </p:grpSp>
      <p:sp>
        <p:nvSpPr>
          <p:cNvPr id="13" name="Rectangle: Rounded Corners 64">
            <a:extLst>
              <a:ext uri="{FF2B5EF4-FFF2-40B4-BE49-F238E27FC236}">
                <a16:creationId xmlns:a16="http://schemas.microsoft.com/office/drawing/2014/main" id="{A842D23B-6499-AE85-669E-1B90F705CF28}"/>
              </a:ext>
            </a:extLst>
          </p:cNvPr>
          <p:cNvSpPr/>
          <p:nvPr/>
        </p:nvSpPr>
        <p:spPr>
          <a:xfrm>
            <a:off x="4357001" y="2616203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consuntivi</a:t>
            </a:r>
          </a:p>
        </p:txBody>
      </p:sp>
      <p:sp>
        <p:nvSpPr>
          <p:cNvPr id="16" name="Rectangle: Rounded Corners 64">
            <a:extLst>
              <a:ext uri="{FF2B5EF4-FFF2-40B4-BE49-F238E27FC236}">
                <a16:creationId xmlns:a16="http://schemas.microsoft.com/office/drawing/2014/main" id="{0E6607C9-B3C6-837D-A874-05BF995CD2B2}"/>
              </a:ext>
            </a:extLst>
          </p:cNvPr>
          <p:cNvSpPr/>
          <p:nvPr/>
        </p:nvSpPr>
        <p:spPr>
          <a:xfrm>
            <a:off x="11117514" y="2616203"/>
            <a:ext cx="107497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preventivi</a:t>
            </a:r>
          </a:p>
        </p:txBody>
      </p:sp>
      <p:sp>
        <p:nvSpPr>
          <p:cNvPr id="4" name="Rectangle: Rounded Corners 52">
            <a:extLst>
              <a:ext uri="{FF2B5EF4-FFF2-40B4-BE49-F238E27FC236}">
                <a16:creationId xmlns:a16="http://schemas.microsoft.com/office/drawing/2014/main" id="{73693A53-554F-37A5-CDBA-8BC1427FBC2B}"/>
              </a:ext>
            </a:extLst>
          </p:cNvPr>
          <p:cNvSpPr/>
          <p:nvPr/>
        </p:nvSpPr>
        <p:spPr>
          <a:xfrm>
            <a:off x="2909268" y="3203855"/>
            <a:ext cx="6013251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Riscrittura APP Legacy PHP 5</a:t>
            </a:r>
          </a:p>
        </p:txBody>
      </p:sp>
      <p:sp>
        <p:nvSpPr>
          <p:cNvPr id="5" name="Arrow: Chevron 82">
            <a:extLst>
              <a:ext uri="{FF2B5EF4-FFF2-40B4-BE49-F238E27FC236}">
                <a16:creationId xmlns:a16="http://schemas.microsoft.com/office/drawing/2014/main" id="{1DF8DA87-E47B-9763-DB75-4BC15BD3DBA0}"/>
              </a:ext>
            </a:extLst>
          </p:cNvPr>
          <p:cNvSpPr/>
          <p:nvPr/>
        </p:nvSpPr>
        <p:spPr>
          <a:xfrm>
            <a:off x="3612409" y="2626584"/>
            <a:ext cx="885741" cy="173219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setup</a:t>
            </a:r>
          </a:p>
        </p:txBody>
      </p:sp>
      <p:sp>
        <p:nvSpPr>
          <p:cNvPr id="11" name="Arrow: Chevron 82">
            <a:extLst>
              <a:ext uri="{FF2B5EF4-FFF2-40B4-BE49-F238E27FC236}">
                <a16:creationId xmlns:a16="http://schemas.microsoft.com/office/drawing/2014/main" id="{658191E7-66E8-EED5-7385-BB4CEA9B4800}"/>
              </a:ext>
            </a:extLst>
          </p:cNvPr>
          <p:cNvSpPr/>
          <p:nvPr/>
        </p:nvSpPr>
        <p:spPr>
          <a:xfrm>
            <a:off x="10373552" y="2616203"/>
            <a:ext cx="885741" cy="173219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setup</a:t>
            </a:r>
          </a:p>
        </p:txBody>
      </p:sp>
      <p:cxnSp>
        <p:nvCxnSpPr>
          <p:cNvPr id="17" name="Connettore 4 16">
            <a:extLst>
              <a:ext uri="{FF2B5EF4-FFF2-40B4-BE49-F238E27FC236}">
                <a16:creationId xmlns:a16="http://schemas.microsoft.com/office/drawing/2014/main" id="{B76FBD88-2E8F-6250-6EDC-221B0094B842}"/>
              </a:ext>
            </a:extLst>
          </p:cNvPr>
          <p:cNvCxnSpPr>
            <a:stCxn id="3" idx="3"/>
            <a:endCxn id="4" idx="0"/>
          </p:cNvCxnSpPr>
          <p:nvPr/>
        </p:nvCxnSpPr>
        <p:spPr>
          <a:xfrm>
            <a:off x="4349268" y="3011729"/>
            <a:ext cx="1494626" cy="19212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row: Chevron 82">
            <a:extLst>
              <a:ext uri="{FF2B5EF4-FFF2-40B4-BE49-F238E27FC236}">
                <a16:creationId xmlns:a16="http://schemas.microsoft.com/office/drawing/2014/main" id="{05114005-EDDA-F9B0-6E3F-430D3FA3B949}"/>
              </a:ext>
            </a:extLst>
          </p:cNvPr>
          <p:cNvSpPr/>
          <p:nvPr/>
        </p:nvSpPr>
        <p:spPr>
          <a:xfrm>
            <a:off x="3031055" y="1909492"/>
            <a:ext cx="1589397" cy="392428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RDA setup per 1.8</a:t>
            </a:r>
          </a:p>
        </p:txBody>
      </p:sp>
      <p:sp>
        <p:nvSpPr>
          <p:cNvPr id="63" name="Arrow: Chevron 82">
            <a:extLst>
              <a:ext uri="{FF2B5EF4-FFF2-40B4-BE49-F238E27FC236}">
                <a16:creationId xmlns:a16="http://schemas.microsoft.com/office/drawing/2014/main" id="{E8844C07-BF90-F455-43AD-52E6A7B30967}"/>
              </a:ext>
            </a:extLst>
          </p:cNvPr>
          <p:cNvSpPr/>
          <p:nvPr/>
        </p:nvSpPr>
        <p:spPr>
          <a:xfrm>
            <a:off x="4498149" y="1912252"/>
            <a:ext cx="7473201" cy="367707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>
                <a:solidFill>
                  <a:schemeClr val="tx2"/>
                </a:solidFill>
              </a:rPr>
              <a:t>hotfix su 1.8 e sviluppi 1.9</a:t>
            </a:r>
          </a:p>
        </p:txBody>
      </p:sp>
      <p:pic>
        <p:nvPicPr>
          <p:cNvPr id="19" name="Picture 2" descr="L'INFN CAMBIA LOGO">
            <a:extLst>
              <a:ext uri="{FF2B5EF4-FFF2-40B4-BE49-F238E27FC236}">
                <a16:creationId xmlns:a16="http://schemas.microsoft.com/office/drawing/2014/main" id="{190AF785-E55D-7A47-F463-A733527B2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8AA46CB-6BC5-AE31-7BBF-7D5E18DC5C54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8F861DA-2A0F-A692-1375-3DC6419D76F0}"/>
              </a:ext>
            </a:extLst>
          </p:cNvPr>
          <p:cNvGrpSpPr/>
          <p:nvPr/>
        </p:nvGrpSpPr>
        <p:grpSpPr>
          <a:xfrm>
            <a:off x="9331292" y="100233"/>
            <a:ext cx="1508398" cy="554382"/>
            <a:chOff x="9331292" y="100233"/>
            <a:chExt cx="1508398" cy="554382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CDD23E6-5F95-F168-4D51-27135603BA56}"/>
                </a:ext>
              </a:extLst>
            </p:cNvPr>
            <p:cNvGrpSpPr/>
            <p:nvPr/>
          </p:nvGrpSpPr>
          <p:grpSpPr>
            <a:xfrm>
              <a:off x="9331292" y="165683"/>
              <a:ext cx="1508398" cy="488932"/>
              <a:chOff x="9331292" y="165683"/>
              <a:chExt cx="1508398" cy="488932"/>
            </a:xfrm>
          </p:grpSpPr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44773418-C9DC-8652-F13D-DB9DBD477B01}"/>
                  </a:ext>
                </a:extLst>
              </p:cNvPr>
              <p:cNvPicPr>
                <a:picLocks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700D341-8193-B750-5136-F983272330F5}"/>
                  </a:ext>
                </a:extLst>
              </p:cNvPr>
              <p:cNvSpPr/>
              <p:nvPr/>
            </p:nvSpPr>
            <p:spPr>
              <a:xfrm>
                <a:off x="10058400" y="165683"/>
                <a:ext cx="781290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16DDD07-C82C-C69C-802A-2D6140CD73EF}"/>
                </a:ext>
              </a:extLst>
            </p:cNvPr>
            <p:cNvSpPr/>
            <p:nvPr/>
          </p:nvSpPr>
          <p:spPr>
            <a:xfrm>
              <a:off x="9331292" y="100233"/>
              <a:ext cx="37064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72264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Ricerca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 Piano H2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Manutenzione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App prodotti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Bugfix post rilascio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Adeguamenti</a:t>
              </a: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Interazioni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con GLV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Produzione dataset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VQR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VQR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Adeguamenti PNRR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Nuovo motore di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workflow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Interazione con </a:t>
              </a:r>
              <a:r>
                <a:rPr lang="it-IT" i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NovaPA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Interazione con </a:t>
              </a:r>
              <a:r>
                <a:rPr lang="it-IT" i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uBUY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i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UI 2.0</a:t>
              </a: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RDA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8579B-CD29-D818-2A21-9556E00182B2}"/>
              </a:ext>
            </a:extLst>
          </p:cNvPr>
          <p:cNvGrpSpPr/>
          <p:nvPr/>
        </p:nvGrpSpPr>
        <p:grpSpPr>
          <a:xfrm>
            <a:off x="8328492" y="1659891"/>
            <a:ext cx="3778251" cy="4355147"/>
            <a:chOff x="8328492" y="1844041"/>
            <a:chExt cx="3778251" cy="4355147"/>
          </a:xfrm>
        </p:grpSpPr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id="{55DEB923-449A-6353-47C4-DF6E39CFEAA7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trike="sngStrike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Aggiornamento </a:t>
              </a:r>
              <a:r>
                <a:rPr lang="it-IT" b="1" strike="sngStrike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Servizi-</a:t>
              </a:r>
              <a:r>
                <a:rPr lang="it-IT" b="1" strike="sngStrike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dac</a:t>
              </a:r>
              <a:endParaRPr lang="it-IT" b="1" strike="sngStrike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Riscrittura app legacy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i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Assicurazioni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Convenzioni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Delibere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: Rounded Corners 18">
              <a:extLst>
                <a:ext uri="{FF2B5EF4-FFF2-40B4-BE49-F238E27FC236}">
                  <a16:creationId xmlns:a16="http://schemas.microsoft.com/office/drawing/2014/main" id="{FBCCE661-94E3-F8D0-BE78-317AA095B81D}"/>
                </a:ext>
              </a:extLst>
            </p:cNvPr>
            <p:cNvSpPr/>
            <p:nvPr/>
          </p:nvSpPr>
          <p:spPr>
            <a:xfrm>
              <a:off x="8328492" y="1844041"/>
              <a:ext cx="2563625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PHP</a:t>
              </a:r>
            </a:p>
          </p:txBody>
        </p:sp>
      </p:grp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92C6A6FD-450A-886A-12AE-125034E81A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65AFC87-52F4-D4A6-56D5-926EA9C2E4E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211C6A0-8D38-B232-CC32-0670286FA36E}"/>
              </a:ext>
            </a:extLst>
          </p:cNvPr>
          <p:cNvGrpSpPr/>
          <p:nvPr/>
        </p:nvGrpSpPr>
        <p:grpSpPr>
          <a:xfrm>
            <a:off x="9331292" y="100233"/>
            <a:ext cx="1508398" cy="554382"/>
            <a:chOff x="9331292" y="100233"/>
            <a:chExt cx="1508398" cy="55438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55FD77D-B565-819D-3EFE-A1DBD0D8C019}"/>
                </a:ext>
              </a:extLst>
            </p:cNvPr>
            <p:cNvGrpSpPr/>
            <p:nvPr/>
          </p:nvGrpSpPr>
          <p:grpSpPr>
            <a:xfrm>
              <a:off x="9331292" y="165683"/>
              <a:ext cx="1508398" cy="488932"/>
              <a:chOff x="9331292" y="165683"/>
              <a:chExt cx="1508398" cy="488932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79E4A13C-AF08-0F13-EE4A-2018852D8919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42FDB338-4CBC-0148-DF0E-D2799B83AC75}"/>
                  </a:ext>
                </a:extLst>
              </p:cNvPr>
              <p:cNvSpPr/>
              <p:nvPr/>
            </p:nvSpPr>
            <p:spPr>
              <a:xfrm>
                <a:off x="10058400" y="165683"/>
                <a:ext cx="781290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EB7E73A-7B20-D85D-477C-5E59AABBB8F0}"/>
                </a:ext>
              </a:extLst>
            </p:cNvPr>
            <p:cNvSpPr/>
            <p:nvPr/>
          </p:nvSpPr>
          <p:spPr>
            <a:xfrm>
              <a:off x="9331292" y="100233"/>
              <a:ext cx="37064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1788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2D62F4F-B55D-2382-389A-D87F11DEC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3809" y="953037"/>
            <a:ext cx="4036333" cy="1709849"/>
          </a:xfrm>
        </p:spPr>
        <p:txBody>
          <a:bodyPr anchor="b">
            <a:normAutofit/>
          </a:bodyPr>
          <a:lstStyle/>
          <a:p>
            <a:pPr algn="l"/>
            <a:endParaRPr lang="it-IT" sz="2000"/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D1D7EECC-51A4-0C4E-72E2-7B42B4C6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492" y="1787264"/>
            <a:ext cx="5536001" cy="32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12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FD6789-1068-13C2-CAD8-9ACB6DC9D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Agenda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75CF4-A95F-ABDC-F534-BAC55CEF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/>
              <a:t>Stato attuale</a:t>
            </a:r>
          </a:p>
          <a:p>
            <a:pPr lvl="1"/>
            <a:r>
              <a:rPr lang="it-IT"/>
              <a:t>SAL 2023/2024</a:t>
            </a:r>
          </a:p>
          <a:p>
            <a:pPr lvl="1"/>
            <a:r>
              <a:rPr lang="it-IT"/>
              <a:t>Architettura</a:t>
            </a:r>
          </a:p>
          <a:p>
            <a:pPr lvl="1"/>
            <a:r>
              <a:rPr lang="it-IT"/>
              <a:t>Criticità</a:t>
            </a:r>
          </a:p>
          <a:p>
            <a:r>
              <a:rPr lang="it-IT"/>
              <a:t>Futuro</a:t>
            </a:r>
          </a:p>
          <a:p>
            <a:pPr lvl="1"/>
            <a:r>
              <a:rPr lang="it-IT"/>
              <a:t>Architettura</a:t>
            </a:r>
          </a:p>
          <a:p>
            <a:pPr lvl="1"/>
            <a:r>
              <a:rPr lang="it-IT"/>
              <a:t>Gestione</a:t>
            </a:r>
          </a:p>
          <a:p>
            <a:r>
              <a:rPr lang="it-IT"/>
              <a:t>Postordine</a:t>
            </a:r>
          </a:p>
          <a:p>
            <a:pPr lvl="1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9272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5CB959-AEA3-1EAD-2F64-65D6596C0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 RDA 2023/2024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F90036-31DC-DDD9-9254-1AE82311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0266"/>
            <a:ext cx="10515600" cy="45066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it-IT">
                <a:solidFill>
                  <a:srgbClr val="44546A"/>
                </a:solidFill>
              </a:rPr>
              <a:t>Funzionale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DAF: </a:t>
            </a:r>
            <a:r>
              <a:rPr lang="it-IT" b="1">
                <a:solidFill>
                  <a:srgbClr val="44546A"/>
                </a:solidFill>
              </a:rPr>
              <a:t>Nuovo codice degli appalti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DSR/DAF: PNRR (documenti/metadati, rendicontazioni, gestione)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ESPDOM/Infra: Revisione backend (nuova funzione </a:t>
            </a:r>
            <a:r>
              <a:rPr lang="it-IT">
                <a:solidFill>
                  <a:schemeClr val="accent6"/>
                </a:solidFill>
              </a:rPr>
              <a:t>storico</a:t>
            </a:r>
            <a:r>
              <a:rPr lang="it-IT">
                <a:solidFill>
                  <a:srgbClr val="44546A"/>
                </a:solidFill>
              </a:rPr>
              <a:t>, </a:t>
            </a:r>
            <a:r>
              <a:rPr lang="it-IT" b="1">
                <a:solidFill>
                  <a:srgbClr val="44546A"/>
                </a:solidFill>
              </a:rPr>
              <a:t>ZIP</a:t>
            </a:r>
            <a:r>
              <a:rPr lang="it-IT">
                <a:solidFill>
                  <a:srgbClr val="44546A"/>
                </a:solidFill>
              </a:rPr>
              <a:t> e </a:t>
            </a:r>
            <a:r>
              <a:rPr lang="it-IT" i="1">
                <a:solidFill>
                  <a:srgbClr val="44546A"/>
                </a:solidFill>
              </a:rPr>
              <a:t>query lente</a:t>
            </a:r>
            <a:r>
              <a:rPr lang="it-IT">
                <a:solidFill>
                  <a:srgbClr val="44546A"/>
                </a:solidFill>
              </a:rPr>
              <a:t>)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ESPDOM/Ditta: Analisi nuova UI (</a:t>
            </a:r>
            <a:r>
              <a:rPr lang="it-IT">
                <a:solidFill>
                  <a:srgbClr val="FF0000"/>
                </a:solidFill>
              </a:rPr>
              <a:t>interrotta</a:t>
            </a:r>
            <a:r>
              <a:rPr lang="it-IT">
                <a:solidFill>
                  <a:srgbClr val="44546A"/>
                </a:solidFill>
              </a:rPr>
              <a:t> per mancanza di tempo)</a:t>
            </a:r>
          </a:p>
          <a:p>
            <a:r>
              <a:rPr lang="it-IT">
                <a:solidFill>
                  <a:srgbClr val="44546A"/>
                </a:solidFill>
              </a:rPr>
              <a:t>Infrastruttura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UTD/Infra/Ditta: </a:t>
            </a:r>
            <a:r>
              <a:rPr lang="it-IT" b="1">
                <a:solidFill>
                  <a:srgbClr val="44546A"/>
                </a:solidFill>
              </a:rPr>
              <a:t>Nuovo Libro Firma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Infra: </a:t>
            </a:r>
            <a:r>
              <a:rPr lang="it-IT" b="1">
                <a:solidFill>
                  <a:srgbClr val="44546A"/>
                </a:solidFill>
              </a:rPr>
              <a:t>Test</a:t>
            </a:r>
            <a:r>
              <a:rPr lang="it-IT">
                <a:solidFill>
                  <a:srgbClr val="44546A"/>
                </a:solidFill>
              </a:rPr>
              <a:t> Nuovo Motore di WF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DAF/Infra/Ditta: </a:t>
            </a:r>
            <a:r>
              <a:rPr lang="it-IT" b="1">
                <a:solidFill>
                  <a:srgbClr val="44546A"/>
                </a:solidFill>
              </a:rPr>
              <a:t>Analisi</a:t>
            </a:r>
            <a:r>
              <a:rPr lang="it-IT">
                <a:solidFill>
                  <a:srgbClr val="44546A"/>
                </a:solidFill>
              </a:rPr>
              <a:t> interazione con NovaPA (e uBUY ?)</a:t>
            </a:r>
          </a:p>
          <a:p>
            <a:r>
              <a:rPr lang="it-IT">
                <a:solidFill>
                  <a:srgbClr val="44546A"/>
                </a:solidFill>
              </a:rPr>
              <a:t>Backoffice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Sync manuale su mongo fra produzione e test per assistenza su pratiche</a:t>
            </a:r>
          </a:p>
          <a:p>
            <a:pPr marL="0" indent="0">
              <a:buNone/>
            </a:pPr>
            <a:endParaRPr lang="it-IT">
              <a:solidFill>
                <a:srgbClr val="44546A"/>
              </a:solidFill>
            </a:endParaRP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1F0C912C-3BCC-EA8F-C4A7-61C43BCB1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79" y="5746505"/>
            <a:ext cx="1908147" cy="1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4337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9408D84-B700-992A-7C1E-74E240FE2CEF}"/>
              </a:ext>
            </a:extLst>
          </p:cNvPr>
          <p:cNvSpPr/>
          <p:nvPr/>
        </p:nvSpPr>
        <p:spPr>
          <a:xfrm>
            <a:off x="4637896" y="2885304"/>
            <a:ext cx="1260389" cy="126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 descr="Hello &lt;SpringMVC/&gt; World in IntelliJ — the 2020.1 Edition | by Amir Yunas |  The Startup | Medium">
            <a:extLst>
              <a:ext uri="{FF2B5EF4-FFF2-40B4-BE49-F238E27FC236}">
                <a16:creationId xmlns:a16="http://schemas.microsoft.com/office/drawing/2014/main" id="{A8B85838-EEFC-1512-DAEC-6949C20C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62" y="2954960"/>
            <a:ext cx="940570" cy="470285"/>
          </a:xfrm>
          <a:prstGeom prst="rect">
            <a:avLst/>
          </a:prstGeom>
          <a:noFill/>
          <a:ln w="158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s'è Angular e perché usarlo">
            <a:extLst>
              <a:ext uri="{FF2B5EF4-FFF2-40B4-BE49-F238E27FC236}">
                <a16:creationId xmlns:a16="http://schemas.microsoft.com/office/drawing/2014/main" id="{EB12A46D-6A4B-B439-41FE-C32C241A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04" y="3577283"/>
            <a:ext cx="1017372" cy="508686"/>
          </a:xfrm>
          <a:prstGeom prst="rect">
            <a:avLst/>
          </a:prstGeom>
          <a:noFill/>
          <a:ln w="158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86E93D62-7DF7-8D22-F71E-5717366AFF7C}"/>
              </a:ext>
            </a:extLst>
          </p:cNvPr>
          <p:cNvSpPr/>
          <p:nvPr/>
        </p:nvSpPr>
        <p:spPr>
          <a:xfrm>
            <a:off x="4637895" y="2578628"/>
            <a:ext cx="1260389" cy="28420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RDA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41F7697-9E22-55FB-A2E4-687C5D6C1CAD}"/>
              </a:ext>
            </a:extLst>
          </p:cNvPr>
          <p:cNvSpPr/>
          <p:nvPr/>
        </p:nvSpPr>
        <p:spPr>
          <a:xfrm>
            <a:off x="2305026" y="4933939"/>
            <a:ext cx="1260389" cy="126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20BA3E5F-7199-FBDB-571E-E66C7CF1AA2E}"/>
              </a:ext>
            </a:extLst>
          </p:cNvPr>
          <p:cNvSpPr/>
          <p:nvPr/>
        </p:nvSpPr>
        <p:spPr>
          <a:xfrm>
            <a:off x="2305025" y="4627263"/>
            <a:ext cx="1260389" cy="284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WF Engine</a:t>
            </a:r>
          </a:p>
        </p:txBody>
      </p:sp>
      <p:pic>
        <p:nvPicPr>
          <p:cNvPr id="1032" name="Picture 8" descr="ORACLE DB">
            <a:extLst>
              <a:ext uri="{FF2B5EF4-FFF2-40B4-BE49-F238E27FC236}">
                <a16:creationId xmlns:a16="http://schemas.microsoft.com/office/drawing/2014/main" id="{EF35501A-63F9-4BCA-7676-29BEE935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53" y="3757486"/>
            <a:ext cx="659953" cy="7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08C3E472-2A17-B0F7-375A-0F7C58BD2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68" y="5247758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8564E35F-1E37-69E0-0F61-B0DD7589B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33" y="5795136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3C7B573-6BFA-B6BC-2510-C68739288996}"/>
              </a:ext>
            </a:extLst>
          </p:cNvPr>
          <p:cNvSpPr/>
          <p:nvPr/>
        </p:nvSpPr>
        <p:spPr>
          <a:xfrm>
            <a:off x="6757479" y="2885304"/>
            <a:ext cx="1260389" cy="126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Picture 2" descr="Hello &lt;SpringMVC/&gt; World in IntelliJ — the 2020.1 Edition | by Amir Yunas |  The Startup | Medium">
            <a:extLst>
              <a:ext uri="{FF2B5EF4-FFF2-40B4-BE49-F238E27FC236}">
                <a16:creationId xmlns:a16="http://schemas.microsoft.com/office/drawing/2014/main" id="{B899ABAD-8A13-A266-70C5-2431538E5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387" y="3218538"/>
            <a:ext cx="940570" cy="470285"/>
          </a:xfrm>
          <a:prstGeom prst="rect">
            <a:avLst/>
          </a:prstGeom>
          <a:noFill/>
          <a:ln w="15875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E174FE83-3A65-9DC1-C3DA-FF782B79A51A}"/>
              </a:ext>
            </a:extLst>
          </p:cNvPr>
          <p:cNvSpPr/>
          <p:nvPr/>
        </p:nvSpPr>
        <p:spPr>
          <a:xfrm>
            <a:off x="6757478" y="2578628"/>
            <a:ext cx="1260389" cy="284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Fin Engine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45D51DC9-D2E4-9398-2A1F-F290092D6B4B}"/>
              </a:ext>
            </a:extLst>
          </p:cNvPr>
          <p:cNvSpPr/>
          <p:nvPr/>
        </p:nvSpPr>
        <p:spPr>
          <a:xfrm>
            <a:off x="6757479" y="5506978"/>
            <a:ext cx="1260389" cy="1260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A6FB4B7C-AA30-6E41-2772-096B48793B3C}"/>
              </a:ext>
            </a:extLst>
          </p:cNvPr>
          <p:cNvSpPr/>
          <p:nvPr/>
        </p:nvSpPr>
        <p:spPr>
          <a:xfrm>
            <a:off x="6757478" y="5200302"/>
            <a:ext cx="1260389" cy="28420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EBS</a:t>
            </a:r>
          </a:p>
        </p:txBody>
      </p:sp>
      <p:pic>
        <p:nvPicPr>
          <p:cNvPr id="20" name="Picture 8" descr="ORACLE DB">
            <a:extLst>
              <a:ext uri="{FF2B5EF4-FFF2-40B4-BE49-F238E27FC236}">
                <a16:creationId xmlns:a16="http://schemas.microsoft.com/office/drawing/2014/main" id="{FDA2FB05-92DF-2B2F-D792-08B04C33C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695" y="5684276"/>
            <a:ext cx="659953" cy="7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ttangolo 23">
            <a:extLst>
              <a:ext uri="{FF2B5EF4-FFF2-40B4-BE49-F238E27FC236}">
                <a16:creationId xmlns:a16="http://schemas.microsoft.com/office/drawing/2014/main" id="{7684CD80-0A17-EFB9-1BF3-4122BFB8036F}"/>
              </a:ext>
            </a:extLst>
          </p:cNvPr>
          <p:cNvSpPr/>
          <p:nvPr/>
        </p:nvSpPr>
        <p:spPr>
          <a:xfrm>
            <a:off x="8877065" y="2885305"/>
            <a:ext cx="1366680" cy="12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83DD2894-183A-17F5-C534-EC0FB90CAD4E}"/>
              </a:ext>
            </a:extLst>
          </p:cNvPr>
          <p:cNvSpPr/>
          <p:nvPr/>
        </p:nvSpPr>
        <p:spPr>
          <a:xfrm>
            <a:off x="8877064" y="2578628"/>
            <a:ext cx="1366681" cy="30667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Post Ordine</a:t>
            </a:r>
          </a:p>
        </p:txBody>
      </p:sp>
      <p:pic>
        <p:nvPicPr>
          <p:cNvPr id="31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A4FED7D2-D23E-A183-6878-7B7864F53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9342" y="3255129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7725037D-38C9-3E88-C9EE-CF4E1398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441" y="3828879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ttangolo 32">
            <a:extLst>
              <a:ext uri="{FF2B5EF4-FFF2-40B4-BE49-F238E27FC236}">
                <a16:creationId xmlns:a16="http://schemas.microsoft.com/office/drawing/2014/main" id="{3D2AB53E-F3A1-F66B-2087-60E45F3CE6AE}"/>
              </a:ext>
            </a:extLst>
          </p:cNvPr>
          <p:cNvSpPr/>
          <p:nvPr/>
        </p:nvSpPr>
        <p:spPr>
          <a:xfrm>
            <a:off x="4637896" y="689358"/>
            <a:ext cx="1260389" cy="126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54A5EB9D-831C-A7DA-FF50-CCA0BDEFBB0C}"/>
              </a:ext>
            </a:extLst>
          </p:cNvPr>
          <p:cNvSpPr/>
          <p:nvPr/>
        </p:nvSpPr>
        <p:spPr>
          <a:xfrm>
            <a:off x="4637895" y="382682"/>
            <a:ext cx="1260389" cy="284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Esiti</a:t>
            </a:r>
          </a:p>
        </p:txBody>
      </p:sp>
      <p:pic>
        <p:nvPicPr>
          <p:cNvPr id="38" name="Picture 8" descr="ORACLE DB">
            <a:extLst>
              <a:ext uri="{FF2B5EF4-FFF2-40B4-BE49-F238E27FC236}">
                <a16:creationId xmlns:a16="http://schemas.microsoft.com/office/drawing/2014/main" id="{22C93B58-85F9-1745-8FFF-CC03D85AE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553" y="1561540"/>
            <a:ext cx="659953" cy="716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HP - ADM Interactive">
            <a:extLst>
              <a:ext uri="{FF2B5EF4-FFF2-40B4-BE49-F238E27FC236}">
                <a16:creationId xmlns:a16="http://schemas.microsoft.com/office/drawing/2014/main" id="{E3408315-5D07-160C-AFD2-0EB152927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28" y="779826"/>
            <a:ext cx="1075038" cy="716692"/>
          </a:xfrm>
          <a:prstGeom prst="rect">
            <a:avLst/>
          </a:prstGeom>
          <a:noFill/>
          <a:ln>
            <a:solidFill>
              <a:srgbClr val="C00000">
                <a:alpha val="9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Warning PNGs for Free Download">
            <a:extLst>
              <a:ext uri="{FF2B5EF4-FFF2-40B4-BE49-F238E27FC236}">
                <a16:creationId xmlns:a16="http://schemas.microsoft.com/office/drawing/2014/main" id="{F4A441FE-6456-A3B7-8997-02AB07B6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99" y="1284262"/>
            <a:ext cx="311322" cy="3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nettore 2 44">
            <a:extLst>
              <a:ext uri="{FF2B5EF4-FFF2-40B4-BE49-F238E27FC236}">
                <a16:creationId xmlns:a16="http://schemas.microsoft.com/office/drawing/2014/main" id="{A11E38A5-099B-FBAA-5B4E-D300E9601FD1}"/>
              </a:ext>
            </a:extLst>
          </p:cNvPr>
          <p:cNvCxnSpPr>
            <a:cxnSpLocks/>
            <a:stCxn id="15" idx="2"/>
            <a:endCxn id="23" idx="0"/>
          </p:cNvCxnSpPr>
          <p:nvPr/>
        </p:nvCxnSpPr>
        <p:spPr>
          <a:xfrm flipH="1">
            <a:off x="7387673" y="4145693"/>
            <a:ext cx="1" cy="10546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6" name="Picture 16" descr="Warning PNGs for Free Download">
            <a:extLst>
              <a:ext uri="{FF2B5EF4-FFF2-40B4-BE49-F238E27FC236}">
                <a16:creationId xmlns:a16="http://schemas.microsoft.com/office/drawing/2014/main" id="{489F98DA-9CFB-83A5-14E1-41F4B72B7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010" y="4493652"/>
            <a:ext cx="311322" cy="3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15A2EDE7-B920-1C7F-BBDE-DF2FDCE088FC}"/>
              </a:ext>
            </a:extLst>
          </p:cNvPr>
          <p:cNvCxnSpPr>
            <a:stCxn id="6" idx="3"/>
            <a:endCxn id="15" idx="1"/>
          </p:cNvCxnSpPr>
          <p:nvPr/>
        </p:nvCxnSpPr>
        <p:spPr>
          <a:xfrm>
            <a:off x="5898285" y="3515499"/>
            <a:ext cx="8591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>
            <a:extLst>
              <a:ext uri="{FF2B5EF4-FFF2-40B4-BE49-F238E27FC236}">
                <a16:creationId xmlns:a16="http://schemas.microsoft.com/office/drawing/2014/main" id="{8367DFE6-2312-8FBE-C695-CB2BEF466BA3}"/>
              </a:ext>
            </a:extLst>
          </p:cNvPr>
          <p:cNvCxnSpPr>
            <a:stCxn id="24" idx="1"/>
            <a:endCxn id="15" idx="3"/>
          </p:cNvCxnSpPr>
          <p:nvPr/>
        </p:nvCxnSpPr>
        <p:spPr>
          <a:xfrm flipH="1">
            <a:off x="8017868" y="3515499"/>
            <a:ext cx="85919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4 54">
            <a:extLst>
              <a:ext uri="{FF2B5EF4-FFF2-40B4-BE49-F238E27FC236}">
                <a16:creationId xmlns:a16="http://schemas.microsoft.com/office/drawing/2014/main" id="{A57EEE8A-D6A5-BB75-3D15-79E69AACB23E}"/>
              </a:ext>
            </a:extLst>
          </p:cNvPr>
          <p:cNvCxnSpPr>
            <a:stCxn id="6" idx="2"/>
            <a:endCxn id="10" idx="3"/>
          </p:cNvCxnSpPr>
          <p:nvPr/>
        </p:nvCxnSpPr>
        <p:spPr>
          <a:xfrm rot="5400000">
            <a:off x="3707533" y="4003575"/>
            <a:ext cx="1418441" cy="1702676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20CBC630-CBD0-E120-5F47-6780E9B8FEF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329332" y="2803755"/>
            <a:ext cx="1308564" cy="7117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>
            <a:extLst>
              <a:ext uri="{FF2B5EF4-FFF2-40B4-BE49-F238E27FC236}">
                <a16:creationId xmlns:a16="http://schemas.microsoft.com/office/drawing/2014/main" id="{7EF88A17-0018-46CE-CFB6-DEF45BBFE69C}"/>
              </a:ext>
            </a:extLst>
          </p:cNvPr>
          <p:cNvCxnSpPr>
            <a:cxnSpLocks/>
            <a:stCxn id="7" idx="0"/>
            <a:endCxn id="33" idx="2"/>
          </p:cNvCxnSpPr>
          <p:nvPr/>
        </p:nvCxnSpPr>
        <p:spPr>
          <a:xfrm flipV="1">
            <a:off x="5268090" y="1949747"/>
            <a:ext cx="1" cy="6288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ettangolo 60">
            <a:extLst>
              <a:ext uri="{FF2B5EF4-FFF2-40B4-BE49-F238E27FC236}">
                <a16:creationId xmlns:a16="http://schemas.microsoft.com/office/drawing/2014/main" id="{7FDE3CEC-5C12-44FC-7BB7-E82E9F5EB28B}"/>
              </a:ext>
            </a:extLst>
          </p:cNvPr>
          <p:cNvSpPr/>
          <p:nvPr/>
        </p:nvSpPr>
        <p:spPr>
          <a:xfrm>
            <a:off x="6696372" y="703488"/>
            <a:ext cx="1366680" cy="12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3CD66D56-2584-C8DB-3D2F-BE2B8D51F87F}"/>
              </a:ext>
            </a:extLst>
          </p:cNvPr>
          <p:cNvSpPr/>
          <p:nvPr/>
        </p:nvSpPr>
        <p:spPr>
          <a:xfrm>
            <a:off x="6696371" y="396811"/>
            <a:ext cx="1366681" cy="30667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FdP</a:t>
            </a:r>
          </a:p>
        </p:txBody>
      </p:sp>
      <p:pic>
        <p:nvPicPr>
          <p:cNvPr id="63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6A6519CB-C2D8-D5EC-A7FF-D50C69BDF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49" y="1073312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49574048-89A0-72E0-7B41-7EC0ED459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748" y="1647062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7" name="Connettore 2 1026">
            <a:extLst>
              <a:ext uri="{FF2B5EF4-FFF2-40B4-BE49-F238E27FC236}">
                <a16:creationId xmlns:a16="http://schemas.microsoft.com/office/drawing/2014/main" id="{0D03E004-36F5-99F9-E437-AC6BFD871AA8}"/>
              </a:ext>
            </a:extLst>
          </p:cNvPr>
          <p:cNvCxnSpPr>
            <a:stCxn id="61" idx="2"/>
            <a:endCxn id="17" idx="0"/>
          </p:cNvCxnSpPr>
          <p:nvPr/>
        </p:nvCxnSpPr>
        <p:spPr>
          <a:xfrm>
            <a:off x="7379712" y="1963876"/>
            <a:ext cx="7961" cy="6147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7" name="Rettangolo 1036">
            <a:extLst>
              <a:ext uri="{FF2B5EF4-FFF2-40B4-BE49-F238E27FC236}">
                <a16:creationId xmlns:a16="http://schemas.microsoft.com/office/drawing/2014/main" id="{FBF8164C-BBAF-C439-D017-FBD0D4052DA8}"/>
              </a:ext>
            </a:extLst>
          </p:cNvPr>
          <p:cNvSpPr/>
          <p:nvPr/>
        </p:nvSpPr>
        <p:spPr>
          <a:xfrm>
            <a:off x="1964385" y="3651516"/>
            <a:ext cx="1260389" cy="28420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err="1"/>
              <a:t>Alfresco</a:t>
            </a:r>
            <a:endParaRPr lang="it-IT"/>
          </a:p>
        </p:txBody>
      </p:sp>
      <p:cxnSp>
        <p:nvCxnSpPr>
          <p:cNvPr id="1043" name="Connettore 2 1042">
            <a:extLst>
              <a:ext uri="{FF2B5EF4-FFF2-40B4-BE49-F238E27FC236}">
                <a16:creationId xmlns:a16="http://schemas.microsoft.com/office/drawing/2014/main" id="{6BA2229D-E46F-BDAB-1AE6-40AF7E5721EE}"/>
              </a:ext>
            </a:extLst>
          </p:cNvPr>
          <p:cNvCxnSpPr>
            <a:stCxn id="6" idx="1"/>
            <a:endCxn id="1037" idx="3"/>
          </p:cNvCxnSpPr>
          <p:nvPr/>
        </p:nvCxnSpPr>
        <p:spPr>
          <a:xfrm flipH="1">
            <a:off x="3224774" y="3515499"/>
            <a:ext cx="1413122" cy="2781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46" name="Picture 16" descr="Warning PNGs for Free Download">
            <a:extLst>
              <a:ext uri="{FF2B5EF4-FFF2-40B4-BE49-F238E27FC236}">
                <a16:creationId xmlns:a16="http://schemas.microsoft.com/office/drawing/2014/main" id="{1C0362DB-9C89-1AFE-DAFF-A3828F1F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60" y="3514818"/>
            <a:ext cx="311322" cy="3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6" descr="Warning PNGs for Free Download">
            <a:extLst>
              <a:ext uri="{FF2B5EF4-FFF2-40B4-BE49-F238E27FC236}">
                <a16:creationId xmlns:a16="http://schemas.microsoft.com/office/drawing/2014/main" id="{EE9FF310-2EAE-5213-4A0C-2728612CC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35" y="3580411"/>
            <a:ext cx="311322" cy="31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Nuvola 1049">
            <a:extLst>
              <a:ext uri="{FF2B5EF4-FFF2-40B4-BE49-F238E27FC236}">
                <a16:creationId xmlns:a16="http://schemas.microsoft.com/office/drawing/2014/main" id="{252E3CD0-45B9-39F2-D02F-FC25622EF8FC}"/>
              </a:ext>
            </a:extLst>
          </p:cNvPr>
          <p:cNvSpPr/>
          <p:nvPr/>
        </p:nvSpPr>
        <p:spPr>
          <a:xfrm>
            <a:off x="1109785" y="1906350"/>
            <a:ext cx="2607275" cy="107819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Yubik</a:t>
            </a:r>
          </a:p>
        </p:txBody>
      </p:sp>
      <p:sp>
        <p:nvSpPr>
          <p:cNvPr id="1055" name="Titolo 1">
            <a:extLst>
              <a:ext uri="{FF2B5EF4-FFF2-40B4-BE49-F238E27FC236}">
                <a16:creationId xmlns:a16="http://schemas.microsoft.com/office/drawing/2014/main" id="{57A26530-037F-2DA7-9C55-9CE0CD23B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RDA</a:t>
            </a:r>
          </a:p>
        </p:txBody>
      </p:sp>
      <p:pic>
        <p:nvPicPr>
          <p:cNvPr id="2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C3A1D370-EA08-6733-DD43-F8304C1423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65879" y="5746505"/>
            <a:ext cx="1908147" cy="1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440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01058D-71D5-5A3A-5F85-560C367F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Criticità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9C21EB-BB4E-9C07-84F9-CAD0ACB1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>
                <a:solidFill>
                  <a:srgbClr val="44546A"/>
                </a:solidFill>
              </a:rPr>
              <a:t>Assistenza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Impatto</a:t>
            </a:r>
            <a:r>
              <a:rPr lang="it-IT">
                <a:solidFill>
                  <a:srgbClr val="44546A"/>
                </a:solidFill>
              </a:rPr>
              <a:t> sull’utenza a seguito di rilasci importanti (vedi slide Supporto Utenza)</a:t>
            </a:r>
          </a:p>
          <a:p>
            <a:r>
              <a:rPr lang="it-IT">
                <a:solidFill>
                  <a:srgbClr val="44546A"/>
                </a:solidFill>
              </a:rPr>
              <a:t>Specifiche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Nuove specifiche su fronte PNRR da </a:t>
            </a:r>
            <a:r>
              <a:rPr lang="it-IT" b="1">
                <a:solidFill>
                  <a:srgbClr val="44546A"/>
                </a:solidFill>
              </a:rPr>
              <a:t>DSR</a:t>
            </a:r>
            <a:r>
              <a:rPr lang="it-IT">
                <a:solidFill>
                  <a:srgbClr val="44546A"/>
                </a:solidFill>
              </a:rPr>
              <a:t> (</a:t>
            </a:r>
            <a:r>
              <a:rPr lang="it-IT">
                <a:solidFill>
                  <a:srgbClr val="FF0000"/>
                </a:solidFill>
              </a:rPr>
              <a:t>coordinamento</a:t>
            </a:r>
            <a:r>
              <a:rPr lang="it-IT">
                <a:solidFill>
                  <a:srgbClr val="44546A"/>
                </a:solidFill>
              </a:rPr>
              <a:t> con </a:t>
            </a:r>
            <a:r>
              <a:rPr lang="it-IT" b="1">
                <a:solidFill>
                  <a:srgbClr val="44546A"/>
                </a:solidFill>
              </a:rPr>
              <a:t>DAF</a:t>
            </a:r>
            <a:r>
              <a:rPr lang="it-IT">
                <a:solidFill>
                  <a:srgbClr val="44546A"/>
                </a:solidFill>
              </a:rPr>
              <a:t>)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Specifiche «</a:t>
            </a:r>
            <a:r>
              <a:rPr lang="it-IT" b="1">
                <a:solidFill>
                  <a:srgbClr val="44546A"/>
                </a:solidFill>
              </a:rPr>
              <a:t>liquide</a:t>
            </a:r>
            <a:r>
              <a:rPr lang="it-IT">
                <a:solidFill>
                  <a:srgbClr val="44546A"/>
                </a:solidFill>
              </a:rPr>
              <a:t>» e sovrapposte fra PNRR e Codice Appalti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Approccio </a:t>
            </a:r>
            <a:r>
              <a:rPr lang="it-IT">
                <a:solidFill>
                  <a:srgbClr val="FF0000"/>
                </a:solidFill>
              </a:rPr>
              <a:t>ibrido</a:t>
            </a:r>
            <a:r>
              <a:rPr lang="it-IT">
                <a:solidFill>
                  <a:srgbClr val="44546A"/>
                </a:solidFill>
              </a:rPr>
              <a:t> ESP/PROP con «</a:t>
            </a:r>
            <a:r>
              <a:rPr lang="it-IT" err="1">
                <a:solidFill>
                  <a:srgbClr val="44546A"/>
                </a:solidFill>
              </a:rPr>
              <a:t>GdL</a:t>
            </a:r>
            <a:r>
              <a:rPr lang="it-IT">
                <a:solidFill>
                  <a:srgbClr val="44546A"/>
                </a:solidFill>
              </a:rPr>
              <a:t> Affidamenti Diretti»</a:t>
            </a:r>
          </a:p>
          <a:p>
            <a:r>
              <a:rPr lang="it-IT">
                <a:solidFill>
                  <a:srgbClr val="44546A"/>
                </a:solidFill>
              </a:rPr>
              <a:t>Sviluppo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Anche se l’attività è organizzata meglio, FTE dedicato </a:t>
            </a:r>
            <a:r>
              <a:rPr lang="it-IT">
                <a:solidFill>
                  <a:srgbClr val="FF0000"/>
                </a:solidFill>
              </a:rPr>
              <a:t>&lt; 50%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Frammentazione</a:t>
            </a:r>
            <a:r>
              <a:rPr lang="it-IT">
                <a:solidFill>
                  <a:srgbClr val="44546A"/>
                </a:solidFill>
              </a:rPr>
              <a:t> tecnologica e componenti legacy (vedi slide INFN Cond. IV)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1026B97C-771C-DCBF-92EE-7EAAF92B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79" y="5746505"/>
            <a:ext cx="1908147" cy="1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73482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F65A7F-950A-757E-2430-6C89F57F2091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1B7FE2-FC09-4029-94F2-A914D389643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12900" y="1459941"/>
              <a:ext cx="5454649" cy="95735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 dirty="0">
                  <a:solidFill>
                    <a:schemeClr val="bg1"/>
                  </a:solidFill>
                </a:rPr>
                <a:t>	Le attività del Servizio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B909B4-E189-49B1-A9F4-CCBA68208E21}"/>
                </a:ext>
              </a:extLst>
            </p:cNvPr>
            <p:cNvSpPr/>
            <p:nvPr/>
          </p:nvSpPr>
          <p:spPr>
            <a:xfrm>
              <a:off x="1612900" y="2870411"/>
              <a:ext cx="5454650" cy="1514014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 uffici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CEFB61-BB5A-4FE1-AE48-ACEEBFB58D88}"/>
                </a:ext>
              </a:extLst>
            </p:cNvPr>
            <p:cNvSpPr/>
            <p:nvPr/>
          </p:nvSpPr>
          <p:spPr>
            <a:xfrm>
              <a:off x="1504950" y="2719716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4" name="Graphic 53" descr="Monthly calendar with solid fill">
              <a:extLst>
                <a:ext uri="{FF2B5EF4-FFF2-40B4-BE49-F238E27FC236}">
                  <a16:creationId xmlns:a16="http://schemas.microsoft.com/office/drawing/2014/main" id="{6D298489-777F-41AE-A809-B52A9FFD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1318" y="2815432"/>
              <a:ext cx="475200" cy="475200"/>
            </a:xfrm>
            <a:prstGeom prst="rect">
              <a:avLst/>
            </a:prstGeom>
          </p:spPr>
        </p:pic>
        <p:pic>
          <p:nvPicPr>
            <p:cNvPr id="73" name="Picture 2" descr="L'INFN CAMBIA LOGO">
              <a:extLst>
                <a:ext uri="{FF2B5EF4-FFF2-40B4-BE49-F238E27FC236}">
                  <a16:creationId xmlns:a16="http://schemas.microsoft.com/office/drawing/2014/main" id="{351B73FB-6AFE-46E5-926D-280ADAE4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257F516-C981-4367-8A6C-9487B5737A53}"/>
                </a:ext>
              </a:extLst>
            </p:cNvPr>
            <p:cNvSpPr/>
            <p:nvPr/>
          </p:nvSpPr>
          <p:spPr>
            <a:xfrm>
              <a:off x="1612900" y="4795372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/>
                <a:t>	Feedback e miglioramenti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6D7430-2BD2-4FB7-8590-54FA0D72FA66}"/>
                </a:ext>
              </a:extLst>
            </p:cNvPr>
            <p:cNvSpPr/>
            <p:nvPr/>
          </p:nvSpPr>
          <p:spPr>
            <a:xfrm>
              <a:off x="1504950" y="4632140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173D1-FEDE-4E7D-D5E9-471911F9CA5D}"/>
                </a:ext>
              </a:extLst>
            </p:cNvPr>
            <p:cNvSpPr txBox="1"/>
            <p:nvPr/>
          </p:nvSpPr>
          <p:spPr>
            <a:xfrm>
              <a:off x="2850001" y="3271656"/>
              <a:ext cx="218938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della Ricerca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Contabile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del Personale</a:t>
              </a:r>
            </a:p>
          </p:txBody>
        </p:sp>
        <p:pic>
          <p:nvPicPr>
            <p:cNvPr id="12" name="Graphic 11" descr="Research with solid fill">
              <a:extLst>
                <a:ext uri="{FF2B5EF4-FFF2-40B4-BE49-F238E27FC236}">
                  <a16:creationId xmlns:a16="http://schemas.microsoft.com/office/drawing/2014/main" id="{172F4E9F-B2A4-7F55-1779-D883C23FA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725674"/>
              <a:ext cx="475200" cy="475200"/>
            </a:xfrm>
            <a:prstGeom prst="rect">
              <a:avLst/>
            </a:prstGeom>
          </p:spPr>
        </p:pic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EFAB16AE-96F2-38BD-8BED-BC3B42387A91}"/>
              </a:ext>
            </a:extLst>
          </p:cNvPr>
          <p:cNvSpPr>
            <a:spLocks/>
          </p:cNvSpPr>
          <p:nvPr/>
        </p:nvSpPr>
        <p:spPr>
          <a:xfrm>
            <a:off x="2742532" y="3383320"/>
            <a:ext cx="91440" cy="91440"/>
          </a:xfrm>
          <a:prstGeom prst="rightArrow">
            <a:avLst/>
          </a:prstGeom>
          <a:noFill/>
          <a:ln w="28575">
            <a:solidFill>
              <a:srgbClr val="FFD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55007C2-D6A3-6860-0597-9E7F08923154}"/>
              </a:ext>
            </a:extLst>
          </p:cNvPr>
          <p:cNvSpPr>
            <a:spLocks/>
          </p:cNvSpPr>
          <p:nvPr/>
        </p:nvSpPr>
        <p:spPr>
          <a:xfrm>
            <a:off x="2742532" y="3679865"/>
            <a:ext cx="91440" cy="91440"/>
          </a:xfrm>
          <a:prstGeom prst="rightArrow">
            <a:avLst/>
          </a:prstGeom>
          <a:noFill/>
          <a:ln w="28575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ADF76CC-DAB2-E6AD-3E46-603A30DBA2FD}"/>
              </a:ext>
            </a:extLst>
          </p:cNvPr>
          <p:cNvSpPr>
            <a:spLocks/>
          </p:cNvSpPr>
          <p:nvPr/>
        </p:nvSpPr>
        <p:spPr>
          <a:xfrm>
            <a:off x="2741383" y="3965535"/>
            <a:ext cx="91440" cy="91440"/>
          </a:xfrm>
          <a:prstGeom prst="rightArrow">
            <a:avLst/>
          </a:prstGeom>
          <a:noFill/>
          <a:ln w="28575">
            <a:solidFill>
              <a:srgbClr val="F3B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AB8CC-37B5-C8A3-BCCD-16128F1815DD}"/>
              </a:ext>
            </a:extLst>
          </p:cNvPr>
          <p:cNvSpPr/>
          <p:nvPr/>
        </p:nvSpPr>
        <p:spPr>
          <a:xfrm>
            <a:off x="1295399" y="2603605"/>
            <a:ext cx="6089650" cy="2839810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DF013-1638-5FB0-A1B9-A49FD92C57F3}"/>
              </a:ext>
            </a:extLst>
          </p:cNvPr>
          <p:cNvSpPr txBox="1"/>
          <p:nvPr/>
        </p:nvSpPr>
        <p:spPr>
          <a:xfrm>
            <a:off x="2820931" y="1817152"/>
            <a:ext cx="2709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Normativa: mentoring stagista ITS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0609AAA-CD47-89BE-74B4-27D141C2F531}"/>
              </a:ext>
            </a:extLst>
          </p:cNvPr>
          <p:cNvSpPr>
            <a:spLocks/>
          </p:cNvSpPr>
          <p:nvPr/>
        </p:nvSpPr>
        <p:spPr>
          <a:xfrm>
            <a:off x="2744052" y="1938616"/>
            <a:ext cx="91440" cy="91440"/>
          </a:xfrm>
          <a:prstGeom prst="rightArrow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</p:spTree>
    <p:extLst>
      <p:ext uri="{BB962C8B-B14F-4D97-AF65-F5344CB8AC3E}">
        <p14:creationId xmlns:p14="http://schemas.microsoft.com/office/powerpoint/2010/main" val="299047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A2DEE0-4411-461B-093E-323994D3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89B23D-AA9D-150C-723D-272DAE209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>
                <a:solidFill>
                  <a:srgbClr val="44546A"/>
                </a:solidFill>
              </a:rPr>
              <a:t>Formare una risorsa per il </a:t>
            </a:r>
            <a:r>
              <a:rPr lang="it-IT">
                <a:solidFill>
                  <a:srgbClr val="FF0000"/>
                </a:solidFill>
              </a:rPr>
              <a:t>ticketing</a:t>
            </a:r>
            <a:r>
              <a:rPr lang="it-IT">
                <a:solidFill>
                  <a:srgbClr val="44546A"/>
                </a:solidFill>
              </a:rPr>
              <a:t> da affiancare a Giancarlo</a:t>
            </a:r>
          </a:p>
          <a:p>
            <a:r>
              <a:rPr lang="it-IT">
                <a:solidFill>
                  <a:srgbClr val="44546A"/>
                </a:solidFill>
              </a:rPr>
              <a:t>Gestione sostenibile dei processi di raccolta delle specifiche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Governance</a:t>
            </a:r>
            <a:r>
              <a:rPr lang="it-IT">
                <a:solidFill>
                  <a:srgbClr val="44546A"/>
                </a:solidFill>
              </a:rPr>
              <a:t> chiara ed efficace (vs esperienza </a:t>
            </a:r>
            <a:r>
              <a:rPr lang="it-IT" err="1">
                <a:solidFill>
                  <a:srgbClr val="44546A"/>
                </a:solidFill>
              </a:rPr>
              <a:t>FdP</a:t>
            </a:r>
            <a:r>
              <a:rPr lang="it-IT">
                <a:solidFill>
                  <a:srgbClr val="44546A"/>
                </a:solidFill>
              </a:rPr>
              <a:t> con DAF/DSR/DRU)</a:t>
            </a:r>
          </a:p>
          <a:p>
            <a:pPr lvl="1"/>
            <a:r>
              <a:rPr lang="it-IT">
                <a:solidFill>
                  <a:srgbClr val="FF0000"/>
                </a:solidFill>
              </a:rPr>
              <a:t>Ruoli</a:t>
            </a:r>
            <a:r>
              <a:rPr lang="it-IT">
                <a:solidFill>
                  <a:srgbClr val="44546A"/>
                </a:solidFill>
              </a:rPr>
              <a:t> ben definiti e riconosciuti fra DSI, Dir. AC e </a:t>
            </a:r>
            <a:r>
              <a:rPr lang="it-IT" err="1">
                <a:solidFill>
                  <a:srgbClr val="44546A"/>
                </a:solidFill>
              </a:rPr>
              <a:t>GdL</a:t>
            </a:r>
            <a:endParaRPr lang="it-IT">
              <a:solidFill>
                <a:srgbClr val="44546A"/>
              </a:solidFill>
            </a:endParaRPr>
          </a:p>
          <a:p>
            <a:pPr lvl="1"/>
            <a:r>
              <a:rPr lang="it-IT">
                <a:solidFill>
                  <a:srgbClr val="FF0000"/>
                </a:solidFill>
              </a:rPr>
              <a:t>Coordinamento</a:t>
            </a:r>
            <a:r>
              <a:rPr lang="it-IT">
                <a:solidFill>
                  <a:srgbClr val="44546A"/>
                </a:solidFill>
              </a:rPr>
              <a:t> con ditte esterne</a:t>
            </a:r>
          </a:p>
          <a:p>
            <a:r>
              <a:rPr lang="it-IT">
                <a:solidFill>
                  <a:srgbClr val="44546A"/>
                </a:solidFill>
              </a:rPr>
              <a:t>Aumento FTE di manutenzione/sviluppo su RDA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Attività di servizio e progetti già in portfolio dell’area </a:t>
            </a:r>
            <a:r>
              <a:rPr lang="it-IT" b="1">
                <a:solidFill>
                  <a:srgbClr val="44546A"/>
                </a:solidFill>
              </a:rPr>
              <a:t>ricerca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Svecchiamento di applicativi di presidio e formazione stagisti </a:t>
            </a:r>
            <a:r>
              <a:rPr lang="it-IT" b="1">
                <a:solidFill>
                  <a:srgbClr val="44546A"/>
                </a:solidFill>
              </a:rPr>
              <a:t>ITS</a:t>
            </a:r>
          </a:p>
          <a:p>
            <a:pPr lvl="1"/>
            <a:r>
              <a:rPr lang="it-IT">
                <a:solidFill>
                  <a:srgbClr val="44546A"/>
                </a:solidFill>
              </a:rPr>
              <a:t>Attenzione: difficoltà</a:t>
            </a:r>
            <a:r>
              <a:rPr lang="it-IT" b="1">
                <a:solidFill>
                  <a:srgbClr val="44546A"/>
                </a:solidFill>
              </a:rPr>
              <a:t> </a:t>
            </a:r>
            <a:r>
              <a:rPr lang="it-IT">
                <a:solidFill>
                  <a:srgbClr val="44546A"/>
                </a:solidFill>
              </a:rPr>
              <a:t>nella partecipazione a </a:t>
            </a:r>
            <a:r>
              <a:rPr lang="it-IT" b="1">
                <a:solidFill>
                  <a:srgbClr val="FF0000"/>
                </a:solidFill>
              </a:rPr>
              <a:t>nuovi progetti</a:t>
            </a:r>
          </a:p>
          <a:p>
            <a:pPr lvl="2"/>
            <a:r>
              <a:rPr lang="it-IT" b="1">
                <a:solidFill>
                  <a:srgbClr val="FF0000"/>
                </a:solidFill>
              </a:rPr>
              <a:t>Post Ordine ?</a:t>
            </a:r>
          </a:p>
        </p:txBody>
      </p:sp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D7020C8-DDD9-8664-954B-34DA31EAA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879" y="5746505"/>
            <a:ext cx="1908147" cy="1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777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AAB5890-8D72-F398-490E-9129763843F7}"/>
              </a:ext>
            </a:extLst>
          </p:cNvPr>
          <p:cNvSpPr/>
          <p:nvPr/>
        </p:nvSpPr>
        <p:spPr>
          <a:xfrm>
            <a:off x="4537979" y="2893728"/>
            <a:ext cx="1260389" cy="126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05CB0E9-BC6C-7DAA-390D-D52D53A8A2E5}"/>
              </a:ext>
            </a:extLst>
          </p:cNvPr>
          <p:cNvSpPr/>
          <p:nvPr/>
        </p:nvSpPr>
        <p:spPr>
          <a:xfrm>
            <a:off x="4537978" y="2587052"/>
            <a:ext cx="1260389" cy="28420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RDA BE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122AAFF-07EF-2D8B-7E98-8850C7F2827E}"/>
              </a:ext>
            </a:extLst>
          </p:cNvPr>
          <p:cNvSpPr/>
          <p:nvPr/>
        </p:nvSpPr>
        <p:spPr>
          <a:xfrm>
            <a:off x="2305026" y="4933939"/>
            <a:ext cx="1260389" cy="12603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7E4E72D-CC82-9299-1159-ED467B047692}"/>
              </a:ext>
            </a:extLst>
          </p:cNvPr>
          <p:cNvSpPr/>
          <p:nvPr/>
        </p:nvSpPr>
        <p:spPr>
          <a:xfrm>
            <a:off x="2305025" y="4627263"/>
            <a:ext cx="1260389" cy="2842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WFE BE</a:t>
            </a:r>
          </a:p>
        </p:txBody>
      </p:sp>
      <p:pic>
        <p:nvPicPr>
          <p:cNvPr id="13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5922D9A9-2083-9EE6-FE15-597C9186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968" y="5247758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CB1F8D78-41D3-8ED4-4343-1B39ECFBC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833" y="5795136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DA0A27C2-39D4-2A2C-EF6D-3877129A2DE4}"/>
              </a:ext>
            </a:extLst>
          </p:cNvPr>
          <p:cNvSpPr/>
          <p:nvPr/>
        </p:nvSpPr>
        <p:spPr>
          <a:xfrm>
            <a:off x="6757479" y="2860590"/>
            <a:ext cx="1489391" cy="13098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BE41936-1283-5847-AF8E-F46E8BA7AFC6}"/>
              </a:ext>
            </a:extLst>
          </p:cNvPr>
          <p:cNvSpPr/>
          <p:nvPr/>
        </p:nvSpPr>
        <p:spPr>
          <a:xfrm>
            <a:off x="6757478" y="2578396"/>
            <a:ext cx="1489392" cy="2599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Finengine BE</a:t>
            </a: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0D7325C2-FD65-FF22-1237-157F0EA30F9F}"/>
              </a:ext>
            </a:extLst>
          </p:cNvPr>
          <p:cNvSpPr/>
          <p:nvPr/>
        </p:nvSpPr>
        <p:spPr>
          <a:xfrm>
            <a:off x="8885729" y="2893730"/>
            <a:ext cx="1613821" cy="12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E790E3A-D451-F17A-F75E-25DF9FB0189A}"/>
              </a:ext>
            </a:extLst>
          </p:cNvPr>
          <p:cNvSpPr/>
          <p:nvPr/>
        </p:nvSpPr>
        <p:spPr>
          <a:xfrm>
            <a:off x="8885729" y="2587053"/>
            <a:ext cx="1613822" cy="30667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Postordine BE</a:t>
            </a:r>
          </a:p>
        </p:txBody>
      </p:sp>
      <p:pic>
        <p:nvPicPr>
          <p:cNvPr id="23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22B6322C-B78E-D642-450B-C66E32E9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007" y="3263554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7AACCF2B-4018-F95F-FFF6-F02AA8A74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106" y="3837304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A2BB0FEF-1191-FF8E-953B-36EFE3450074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 flipV="1">
            <a:off x="5798368" y="3515499"/>
            <a:ext cx="959111" cy="84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id="{92541ADA-12E8-9B31-0DB1-03760DAD6FB6}"/>
              </a:ext>
            </a:extLst>
          </p:cNvPr>
          <p:cNvCxnSpPr>
            <a:cxnSpLocks/>
            <a:stCxn id="21" idx="1"/>
            <a:endCxn id="15" idx="3"/>
          </p:cNvCxnSpPr>
          <p:nvPr/>
        </p:nvCxnSpPr>
        <p:spPr>
          <a:xfrm flipH="1" flipV="1">
            <a:off x="8246870" y="3515499"/>
            <a:ext cx="638859" cy="8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4 34">
            <a:extLst>
              <a:ext uri="{FF2B5EF4-FFF2-40B4-BE49-F238E27FC236}">
                <a16:creationId xmlns:a16="http://schemas.microsoft.com/office/drawing/2014/main" id="{1F89E545-8A64-94E8-7A7C-6842A10F4C6D}"/>
              </a:ext>
            </a:extLst>
          </p:cNvPr>
          <p:cNvCxnSpPr>
            <a:stCxn id="6" idx="2"/>
            <a:endCxn id="10" idx="3"/>
          </p:cNvCxnSpPr>
          <p:nvPr/>
        </p:nvCxnSpPr>
        <p:spPr>
          <a:xfrm rot="5400000">
            <a:off x="3661787" y="4057746"/>
            <a:ext cx="1410017" cy="1602759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2C132A21-3FC1-39B8-FD0E-F6139030298E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477006" y="3523923"/>
            <a:ext cx="1060973" cy="2036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Rettangolo 37">
            <a:extLst>
              <a:ext uri="{FF2B5EF4-FFF2-40B4-BE49-F238E27FC236}">
                <a16:creationId xmlns:a16="http://schemas.microsoft.com/office/drawing/2014/main" id="{7FB64FCD-246F-5FAA-54F8-7479706AF36B}"/>
              </a:ext>
            </a:extLst>
          </p:cNvPr>
          <p:cNvSpPr/>
          <p:nvPr/>
        </p:nvSpPr>
        <p:spPr>
          <a:xfrm>
            <a:off x="6818834" y="697774"/>
            <a:ext cx="1366680" cy="12603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45FE22B5-6814-AC8E-F248-F9FFF0139EEF}"/>
              </a:ext>
            </a:extLst>
          </p:cNvPr>
          <p:cNvSpPr/>
          <p:nvPr/>
        </p:nvSpPr>
        <p:spPr>
          <a:xfrm>
            <a:off x="6818833" y="391097"/>
            <a:ext cx="1366681" cy="30667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FdP BE</a:t>
            </a:r>
          </a:p>
        </p:txBody>
      </p:sp>
      <p:pic>
        <p:nvPicPr>
          <p:cNvPr id="40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F0A4F1EB-2E4D-CAC5-44ED-F0914DE8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111" y="1067598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4BD8DF61-72B3-11D1-9959-1A12DA4D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795" y="1673959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588AFBF9-0002-2B52-170C-B86C27CF432F}"/>
              </a:ext>
            </a:extLst>
          </p:cNvPr>
          <p:cNvCxnSpPr>
            <a:cxnSpLocks/>
            <a:stCxn id="38" idx="2"/>
            <a:endCxn id="17" idx="0"/>
          </p:cNvCxnSpPr>
          <p:nvPr/>
        </p:nvCxnSpPr>
        <p:spPr>
          <a:xfrm>
            <a:off x="7502174" y="1958162"/>
            <a:ext cx="0" cy="6202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882FBE45-B10C-50FE-FC89-3CCEED9D6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649" y="3244097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Connettore 2 45">
            <a:extLst>
              <a:ext uri="{FF2B5EF4-FFF2-40B4-BE49-F238E27FC236}">
                <a16:creationId xmlns:a16="http://schemas.microsoft.com/office/drawing/2014/main" id="{360F7EF0-EE86-B850-0415-9CDFFEE3F54E}"/>
              </a:ext>
            </a:extLst>
          </p:cNvPr>
          <p:cNvCxnSpPr>
            <a:cxnSpLocks/>
            <a:stCxn id="15" idx="2"/>
            <a:endCxn id="93" idx="3"/>
          </p:cNvCxnSpPr>
          <p:nvPr/>
        </p:nvCxnSpPr>
        <p:spPr>
          <a:xfrm flipH="1">
            <a:off x="7494997" y="4170407"/>
            <a:ext cx="7178" cy="10680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ttangolo 49">
            <a:extLst>
              <a:ext uri="{FF2B5EF4-FFF2-40B4-BE49-F238E27FC236}">
                <a16:creationId xmlns:a16="http://schemas.microsoft.com/office/drawing/2014/main" id="{B84F7052-1E2D-7A11-32C9-5FE95CE2BC21}"/>
              </a:ext>
            </a:extLst>
          </p:cNvPr>
          <p:cNvSpPr/>
          <p:nvPr/>
        </p:nvSpPr>
        <p:spPr>
          <a:xfrm>
            <a:off x="5234094" y="693797"/>
            <a:ext cx="1260389" cy="12603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80EEB4AD-B770-09A9-3C82-B53BC7830AF1}"/>
              </a:ext>
            </a:extLst>
          </p:cNvPr>
          <p:cNvSpPr/>
          <p:nvPr/>
        </p:nvSpPr>
        <p:spPr>
          <a:xfrm>
            <a:off x="5234092" y="388804"/>
            <a:ext cx="1260389" cy="28420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RDA FE</a:t>
            </a:r>
          </a:p>
        </p:txBody>
      </p:sp>
      <p:pic>
        <p:nvPicPr>
          <p:cNvPr id="52" name="Picture 6" descr="Cos'è Angular e perché usarlo">
            <a:extLst>
              <a:ext uri="{FF2B5EF4-FFF2-40B4-BE49-F238E27FC236}">
                <a16:creationId xmlns:a16="http://schemas.microsoft.com/office/drawing/2014/main" id="{0488E706-7F2A-727F-6B97-B35BF9CC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601" y="983264"/>
            <a:ext cx="1017372" cy="5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Rettangolo 60">
            <a:extLst>
              <a:ext uri="{FF2B5EF4-FFF2-40B4-BE49-F238E27FC236}">
                <a16:creationId xmlns:a16="http://schemas.microsoft.com/office/drawing/2014/main" id="{C5D349B4-DC3D-3C52-E426-5A1E63408ACD}"/>
              </a:ext>
            </a:extLst>
          </p:cNvPr>
          <p:cNvSpPr/>
          <p:nvPr/>
        </p:nvSpPr>
        <p:spPr>
          <a:xfrm>
            <a:off x="3780391" y="695793"/>
            <a:ext cx="1260389" cy="126038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ttangolo 61">
            <a:extLst>
              <a:ext uri="{FF2B5EF4-FFF2-40B4-BE49-F238E27FC236}">
                <a16:creationId xmlns:a16="http://schemas.microsoft.com/office/drawing/2014/main" id="{AFDA5B36-0E44-083C-1CEA-CB5178EF5312}"/>
              </a:ext>
            </a:extLst>
          </p:cNvPr>
          <p:cNvSpPr/>
          <p:nvPr/>
        </p:nvSpPr>
        <p:spPr>
          <a:xfrm>
            <a:off x="3780390" y="389117"/>
            <a:ext cx="1260389" cy="28420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Esiti FE</a:t>
            </a:r>
          </a:p>
        </p:txBody>
      </p:sp>
      <p:pic>
        <p:nvPicPr>
          <p:cNvPr id="63" name="Picture 6" descr="Cos'è Angular e perché usarlo">
            <a:extLst>
              <a:ext uri="{FF2B5EF4-FFF2-40B4-BE49-F238E27FC236}">
                <a16:creationId xmlns:a16="http://schemas.microsoft.com/office/drawing/2014/main" id="{F95D103E-BCC9-F78E-0329-3C06E970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898" y="972903"/>
            <a:ext cx="1017372" cy="50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0" descr="Sample Spring Boot application. – Alex Bezverkhniy – Fullstack Developer  and Teacher. My interests - Programming, Coding, Java, JavaScript, Groovy,  HTML5, CSS, REST, Spring Boot, Docker, Best practices, Tutorials.">
            <a:extLst>
              <a:ext uri="{FF2B5EF4-FFF2-40B4-BE49-F238E27FC236}">
                <a16:creationId xmlns:a16="http://schemas.microsoft.com/office/drawing/2014/main" id="{1F52865B-E184-4CBB-62AE-8129F1C97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352" y="3259463"/>
            <a:ext cx="822124" cy="43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2" descr="How to get started with MongoDB in 10 minutes | by Navindu Jayatilake |  We've moved to freeCodeCamp.org/news | Medium">
            <a:extLst>
              <a:ext uri="{FF2B5EF4-FFF2-40B4-BE49-F238E27FC236}">
                <a16:creationId xmlns:a16="http://schemas.microsoft.com/office/drawing/2014/main" id="{5833F7E9-63DE-2B50-A26B-CA30DE178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55" y="3866072"/>
            <a:ext cx="798384" cy="79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F1F86317-A864-BC4A-E4D8-CEEA7706EE86}"/>
              </a:ext>
            </a:extLst>
          </p:cNvPr>
          <p:cNvCxnSpPr>
            <a:stCxn id="9" idx="0"/>
            <a:endCxn id="61" idx="2"/>
          </p:cNvCxnSpPr>
          <p:nvPr/>
        </p:nvCxnSpPr>
        <p:spPr>
          <a:xfrm flipH="1" flipV="1">
            <a:off x="4410586" y="1956182"/>
            <a:ext cx="757587" cy="6308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nettore 2 68">
            <a:extLst>
              <a:ext uri="{FF2B5EF4-FFF2-40B4-BE49-F238E27FC236}">
                <a16:creationId xmlns:a16="http://schemas.microsoft.com/office/drawing/2014/main" id="{1273AA67-8415-EFB2-B345-29C457FCF7FF}"/>
              </a:ext>
            </a:extLst>
          </p:cNvPr>
          <p:cNvCxnSpPr>
            <a:stCxn id="9" idx="0"/>
            <a:endCxn id="50" idx="2"/>
          </p:cNvCxnSpPr>
          <p:nvPr/>
        </p:nvCxnSpPr>
        <p:spPr>
          <a:xfrm flipV="1">
            <a:off x="5168173" y="1954186"/>
            <a:ext cx="696116" cy="63286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80741F4E-87E9-1B2C-8D4F-66294C91D965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133244" y="2573312"/>
            <a:ext cx="1404735" cy="950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Nuvola 87">
            <a:extLst>
              <a:ext uri="{FF2B5EF4-FFF2-40B4-BE49-F238E27FC236}">
                <a16:creationId xmlns:a16="http://schemas.microsoft.com/office/drawing/2014/main" id="{6A9638FA-1567-C774-5077-4B5553C0ACC3}"/>
              </a:ext>
            </a:extLst>
          </p:cNvPr>
          <p:cNvSpPr/>
          <p:nvPr/>
        </p:nvSpPr>
        <p:spPr>
          <a:xfrm>
            <a:off x="630195" y="1804086"/>
            <a:ext cx="2607275" cy="1189633"/>
          </a:xfrm>
          <a:prstGeom prst="cloud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1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Procurement</a:t>
            </a:r>
          </a:p>
        </p:txBody>
      </p:sp>
      <p:sp>
        <p:nvSpPr>
          <p:cNvPr id="90" name="Nuvola 89">
            <a:extLst>
              <a:ext uri="{FF2B5EF4-FFF2-40B4-BE49-F238E27FC236}">
                <a16:creationId xmlns:a16="http://schemas.microsoft.com/office/drawing/2014/main" id="{12F6490D-009C-6AC1-B7B6-181749554DE3}"/>
              </a:ext>
            </a:extLst>
          </p:cNvPr>
          <p:cNvSpPr/>
          <p:nvPr/>
        </p:nvSpPr>
        <p:spPr>
          <a:xfrm>
            <a:off x="889057" y="3413913"/>
            <a:ext cx="2607275" cy="107819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3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Documentale</a:t>
            </a:r>
          </a:p>
        </p:txBody>
      </p:sp>
      <p:sp>
        <p:nvSpPr>
          <p:cNvPr id="93" name="Nuvola 92">
            <a:extLst>
              <a:ext uri="{FF2B5EF4-FFF2-40B4-BE49-F238E27FC236}">
                <a16:creationId xmlns:a16="http://schemas.microsoft.com/office/drawing/2014/main" id="{D905E20A-CA71-DBC6-272B-26F8727CD623}"/>
              </a:ext>
            </a:extLst>
          </p:cNvPr>
          <p:cNvSpPr/>
          <p:nvPr/>
        </p:nvSpPr>
        <p:spPr>
          <a:xfrm>
            <a:off x="6191359" y="5176824"/>
            <a:ext cx="2607275" cy="1078192"/>
          </a:xfrm>
          <a:prstGeom prst="cloud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2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/>
              <a:t>Contabilità</a:t>
            </a:r>
          </a:p>
        </p:txBody>
      </p:sp>
      <p:pic>
        <p:nvPicPr>
          <p:cNvPr id="98" name="Picture 18" descr="Il Mulino Bianco va all'asta: in vendita il celebre edificio dello spot-  Gambero Rosso">
            <a:extLst>
              <a:ext uri="{FF2B5EF4-FFF2-40B4-BE49-F238E27FC236}">
                <a16:creationId xmlns:a16="http://schemas.microsoft.com/office/drawing/2014/main" id="{52F82B74-55EA-34E7-D774-7DBEB4B52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" y="5463565"/>
            <a:ext cx="1260389" cy="126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itolo 1">
            <a:extLst>
              <a:ext uri="{FF2B5EF4-FFF2-40B4-BE49-F238E27FC236}">
                <a16:creationId xmlns:a16="http://schemas.microsoft.com/office/drawing/2014/main" id="{09CE0BF7-E519-3F6E-B301-AC714B73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/>
              <a:t>RDA 2.0</a:t>
            </a:r>
          </a:p>
        </p:txBody>
      </p:sp>
      <p:pic>
        <p:nvPicPr>
          <p:cNvPr id="2050" name="Picture 2" descr="How to Generate an OpenAPI Description for an API">
            <a:extLst>
              <a:ext uri="{FF2B5EF4-FFF2-40B4-BE49-F238E27FC236}">
                <a16:creationId xmlns:a16="http://schemas.microsoft.com/office/drawing/2014/main" id="{DB840E63-D595-5C6F-9EEB-8C57923E8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72" y="179165"/>
            <a:ext cx="1455155" cy="114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85D5E430-CA26-E8EE-444A-7B7F376E45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65879" y="5746505"/>
            <a:ext cx="1908147" cy="111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41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9C16E-DF1E-C04D-88BD-EB7A3188C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Postordine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3C18D7-60E7-DF9E-BA54-0453ED6C0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Link a pratica postordine</a:t>
            </a:r>
          </a:p>
          <a:p>
            <a:r>
              <a:rPr lang="it-IT"/>
              <a:t>….aggiornamento api (</a:t>
            </a:r>
            <a:r>
              <a:rPr lang="it-IT" err="1"/>
              <a:t>finengine</a:t>
            </a:r>
            <a:r>
              <a:rPr lang="it-IT"/>
              <a:t> e </a:t>
            </a:r>
            <a:r>
              <a:rPr lang="it-IT" err="1"/>
              <a:t>rda</a:t>
            </a:r>
            <a:r>
              <a:rPr lang="it-IT"/>
              <a:t>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/>
              <a:t>n. ordine e riferimento offerta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 err="1">
                <a:ea typeface="+mn-lt"/>
                <a:cs typeface="+mn-lt"/>
              </a:rPr>
              <a:t>Cig</a:t>
            </a:r>
            <a:r>
              <a:rPr lang="it-IT">
                <a:ea typeface="+mn-lt"/>
                <a:cs typeface="+mn-lt"/>
              </a:rPr>
              <a:t> derivato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/>
              <a:t>Fondi paganti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it-IT"/>
              <a:t>Campo Note dei vari articoli di </a:t>
            </a:r>
            <a:r>
              <a:rPr lang="it-IT" err="1"/>
              <a:t>rda</a:t>
            </a:r>
            <a:r>
              <a:rPr lang="it-IT"/>
              <a:t> (</a:t>
            </a:r>
            <a:r>
              <a:rPr lang="it-IT" err="1"/>
              <a:t>item_rda</a:t>
            </a:r>
            <a:r>
              <a:rPr lang="it-IT"/>
              <a:t>)</a:t>
            </a:r>
          </a:p>
          <a:p>
            <a:r>
              <a:rPr lang="it-IT"/>
              <a:t>Referente pratica (richiedente)</a:t>
            </a:r>
          </a:p>
          <a:p>
            <a:r>
              <a:rPr lang="it-IT" err="1"/>
              <a:t>ev</a:t>
            </a:r>
            <a:r>
              <a:rPr lang="it-IT"/>
              <a:t>. Gestione delle consegne multisede (+ </a:t>
            </a:r>
            <a:r>
              <a:rPr lang="it-IT" err="1"/>
              <a:t>ref</a:t>
            </a:r>
            <a:r>
              <a:rPr lang="it-IT"/>
              <a:t>. Pratica)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it-IT"/>
          </a:p>
          <a:p>
            <a:pPr lvl="1">
              <a:buFont typeface="Courier New" panose="020B0604020202020204" pitchFamily="34" charset="0"/>
              <a:buChar char="o"/>
            </a:pPr>
            <a:endParaRPr lang="it-IT"/>
          </a:p>
          <a:p>
            <a:pPr marL="457200" lvl="1" indent="0">
              <a:buNone/>
            </a:pPr>
            <a:endParaRPr lang="it-IT"/>
          </a:p>
          <a:p>
            <a:pPr lvl="1">
              <a:buFont typeface="Courier New" panose="020B0604020202020204" pitchFamily="34" charset="0"/>
              <a:buChar char="o"/>
            </a:pPr>
            <a:endParaRPr lang="it-IT"/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863458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1C9C16E-DF1E-C04D-88BD-EB7A3188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it-IT" sz="4000">
                <a:solidFill>
                  <a:srgbClr val="FFFFFF"/>
                </a:solidFill>
              </a:rPr>
              <a:t>Postordine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73E6D0F-5231-96A5-B87A-C89E3675C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31119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262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  <a:ea typeface="Calibri"/>
                <a:cs typeface="Calibri"/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>
                  <a:solidFill>
                    <a:schemeClr val="tx2"/>
                  </a:solidFill>
                  <a:ea typeface="Calibri"/>
                  <a:cs typeface="Calibri"/>
                </a:rPr>
                <a:t>Attività primo semestre 2024</a:t>
              </a:r>
              <a:endParaRPr lang="it-IT">
                <a:solidFill>
                  <a:schemeClr val="tx2"/>
                </a:solidFill>
              </a:endParaRP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>
                  <a:solidFill>
                    <a:schemeClr val="tx2"/>
                  </a:solidFill>
                </a:rPr>
                <a:t>Ufficio Area Contabile</a:t>
              </a:r>
            </a:p>
          </p:txBody>
        </p:sp>
      </p:grpSp>
      <p:pic>
        <p:nvPicPr>
          <p:cNvPr id="2" name="Graphic 1" descr="Abacus with solid fill">
            <a:extLst>
              <a:ext uri="{FF2B5EF4-FFF2-40B4-BE49-F238E27FC236}">
                <a16:creationId xmlns:a16="http://schemas.microsoft.com/office/drawing/2014/main" id="{16CAE58A-46AD-B7BB-3AF3-0634BCE01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478" y="1335423"/>
            <a:ext cx="563307" cy="622852"/>
          </a:xfrm>
          <a:prstGeom prst="rect">
            <a:avLst/>
          </a:prstGeom>
        </p:spPr>
      </p:pic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98CAE329-30EF-B9C9-F9ED-510BF2B4E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67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277180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  Missioni</a:t>
              </a:r>
              <a:endParaRPr lang="en-US" sz="1400" b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3</a:t>
              </a:r>
              <a:endParaRPr lang="it-IT" sz="1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413695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  Sistema</a:t>
              </a:r>
              <a:endParaRPr lang="en-US" sz="1400" b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455029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312311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+mn-lt"/>
                <a:cs typeface="+mn-lt"/>
                <a:sym typeface="Wingdings" panose="05000000000000000000" pitchFamily="2" charset="2"/>
              </a:rPr>
              <a:t>Gestione cambi afferenza struttura in Oracle- Portale Missioni</a:t>
            </a:r>
            <a:endParaRPr lang="it-IT" sz="1400" b="1" noProof="1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Tracciati per la comunicazione degli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esperimenti e delle sottovoci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+mn-lt"/>
                <a:cs typeface="+mn-lt"/>
              </a:rPr>
              <a:t>Allineamento date contratti db_contabilita – db_associazioni</a:t>
            </a:r>
            <a:endParaRPr lang="it-IT" sz="1400" b="1" noProof="1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23" y="2523609"/>
            <a:ext cx="266496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361795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 b="1">
                  <a:solidFill>
                    <a:schemeClr val="bg1"/>
                  </a:solidFill>
                </a:rPr>
                <a:t>       </a:t>
              </a:r>
              <a:r>
                <a:rPr lang="it-IT" sz="1400" b="1">
                  <a:solidFill>
                    <a:schemeClr val="bg1"/>
                  </a:solidFill>
                </a:rPr>
                <a:t>Regolarizzazione</a:t>
              </a:r>
              <a:r>
                <a:rPr lang="en-US" sz="1400" b="1">
                  <a:solidFill>
                    <a:schemeClr val="bg1"/>
                  </a:solidFill>
                </a:rPr>
                <a:t> Stipendiale</a:t>
              </a:r>
              <a:endParaRPr lang="en-US" sz="1400" b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1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3098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30253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395496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4744457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4077692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  Bilancio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4151683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3168" y="4023447"/>
            <a:ext cx="5602624" cy="641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Conto economico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Modifiche maschere avanzo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Maschera Copertura Rossi</a:t>
            </a:r>
          </a:p>
        </p:txBody>
      </p:sp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55950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Sviluppo maschera </a:t>
            </a:r>
            <a:r>
              <a:rPr lang="it-IT" sz="1400" b="1">
                <a:solidFill>
                  <a:schemeClr val="tx2"/>
                </a:solidFill>
                <a:ea typeface="Calibri"/>
                <a:cs typeface="Calibri"/>
              </a:rPr>
              <a:t>interrogazione </a:t>
            </a: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flusso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Sviluppo maschera</a:t>
            </a:r>
            <a:r>
              <a:rPr lang="it-IT" sz="1400" b="1">
                <a:solidFill>
                  <a:schemeClr val="tx2"/>
                </a:solidFill>
                <a:ea typeface="Calibri"/>
                <a:cs typeface="Calibri"/>
              </a:rPr>
              <a:t> regolarizzazione </a:t>
            </a: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flusso</a:t>
            </a:r>
            <a:endParaRPr lang="it-IT" sz="1400" b="1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Supporto durante la </a:t>
            </a:r>
            <a:r>
              <a:rPr lang="it-IT" sz="1400" b="1">
                <a:solidFill>
                  <a:schemeClr val="tx2"/>
                </a:solidFill>
                <a:ea typeface="Calibri"/>
                <a:cs typeface="Calibri"/>
              </a:rPr>
              <a:t>fase di test 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52AE8210-58F6-E6B4-AD89-ED57E59D7B8C}"/>
              </a:ext>
            </a:extLst>
          </p:cNvPr>
          <p:cNvGrpSpPr/>
          <p:nvPr/>
        </p:nvGrpSpPr>
        <p:grpSpPr>
          <a:xfrm>
            <a:off x="3916407" y="4216275"/>
            <a:ext cx="266495" cy="226291"/>
            <a:chOff x="6724073" y="2530763"/>
            <a:chExt cx="426139" cy="457200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5503A98-4C9F-1A10-EF74-D0934FB5FB9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82841237-BBAC-DFED-8CF2-AAC85EA930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CAA4513-7AD0-C38D-C953-5CAD0E758AF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ctangle 67">
            <a:extLst>
              <a:ext uri="{FF2B5EF4-FFF2-40B4-BE49-F238E27FC236}">
                <a16:creationId xmlns:a16="http://schemas.microsoft.com/office/drawing/2014/main" id="{57DB1B79-AD64-E27D-57E6-6D67DC84FCBE}"/>
              </a:ext>
            </a:extLst>
          </p:cNvPr>
          <p:cNvSpPr/>
          <p:nvPr/>
        </p:nvSpPr>
        <p:spPr>
          <a:xfrm>
            <a:off x="6062472" y="3054639"/>
            <a:ext cx="5602624" cy="92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+mn-lt"/>
                <a:cs typeface="+mn-lt"/>
              </a:rPr>
              <a:t>Migliorie al Tooltip per WF Approvativo</a:t>
            </a: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Gestione </a:t>
            </a:r>
            <a:r>
              <a:rPr lang="it-IT" sz="1400" b="1" noProof="1">
                <a:solidFill>
                  <a:schemeClr val="tx2"/>
                </a:solidFill>
                <a:ea typeface="Calibri"/>
                <a:cs typeface="Calibri"/>
              </a:rPr>
              <a:t>rimborsi al cambio afferenza</a:t>
            </a:r>
          </a:p>
        </p:txBody>
      </p:sp>
      <p:grpSp>
        <p:nvGrpSpPr>
          <p:cNvPr id="44" name="Group 87">
            <a:extLst>
              <a:ext uri="{FF2B5EF4-FFF2-40B4-BE49-F238E27FC236}">
                <a16:creationId xmlns:a16="http://schemas.microsoft.com/office/drawing/2014/main" id="{444767AD-DA2A-F18F-40DB-B7A457AB8CDF}"/>
              </a:ext>
            </a:extLst>
          </p:cNvPr>
          <p:cNvGrpSpPr/>
          <p:nvPr/>
        </p:nvGrpSpPr>
        <p:grpSpPr>
          <a:xfrm>
            <a:off x="326527" y="5413473"/>
            <a:ext cx="3170806" cy="522000"/>
            <a:chOff x="857246" y="1556096"/>
            <a:chExt cx="2837293" cy="52200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9857BEC-BC31-EE54-DBF3-C5CF60641568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Ciclo acquisti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C92ABF9-FF7E-3461-6652-763171B5C531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5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D48CA044-1A45-E24F-4EEE-E190194CDF5D}"/>
              </a:ext>
            </a:extLst>
          </p:cNvPr>
          <p:cNvGrpSpPr/>
          <p:nvPr/>
        </p:nvGrpSpPr>
        <p:grpSpPr>
          <a:xfrm>
            <a:off x="3916422" y="5525805"/>
            <a:ext cx="266496" cy="226291"/>
            <a:chOff x="6724073" y="2530763"/>
            <a:chExt cx="426139" cy="457200"/>
          </a:xfrm>
        </p:grpSpPr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B917243D-6A68-3703-0A5D-F64128150E8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11">
              <a:extLst>
                <a:ext uri="{FF2B5EF4-FFF2-40B4-BE49-F238E27FC236}">
                  <a16:creationId xmlns:a16="http://schemas.microsoft.com/office/drawing/2014/main" id="{38ED886A-099A-A4AA-45DF-A1F96421D6C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6C537F80-CFB4-119E-9792-3E0CA1E7E68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BAB2377-2E6E-45B0-F68F-52BB7E2528B2}"/>
              </a:ext>
            </a:extLst>
          </p:cNvPr>
          <p:cNvSpPr/>
          <p:nvPr/>
        </p:nvSpPr>
        <p:spPr>
          <a:xfrm>
            <a:off x="4295090" y="5456808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56" name="Straight Connector 29">
            <a:extLst>
              <a:ext uri="{FF2B5EF4-FFF2-40B4-BE49-F238E27FC236}">
                <a16:creationId xmlns:a16="http://schemas.microsoft.com/office/drawing/2014/main" id="{A0A09AB1-3897-D606-39DB-67148094B808}"/>
              </a:ext>
            </a:extLst>
          </p:cNvPr>
          <p:cNvCxnSpPr>
            <a:cxnSpLocks/>
          </p:cNvCxnSpPr>
          <p:nvPr/>
        </p:nvCxnSpPr>
        <p:spPr>
          <a:xfrm>
            <a:off x="444813" y="6550058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1">
            <a:extLst>
              <a:ext uri="{FF2B5EF4-FFF2-40B4-BE49-F238E27FC236}">
                <a16:creationId xmlns:a16="http://schemas.microsoft.com/office/drawing/2014/main" id="{6422B05D-4253-8B45-D3D3-426384CEA5EF}"/>
              </a:ext>
            </a:extLst>
          </p:cNvPr>
          <p:cNvSpPr/>
          <p:nvPr/>
        </p:nvSpPr>
        <p:spPr>
          <a:xfrm>
            <a:off x="6063168" y="4824722"/>
            <a:ext cx="5588247" cy="2052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  <a:sym typeface="Wingdings" panose="05000000000000000000" pitchFamily="2" charset="2"/>
              </a:rPr>
              <a:t>Revisione delle procedure che validano i dati importati dall' avviso/bando/esito e dal Ciclo Acquisti </a:t>
            </a:r>
            <a:endParaRPr lang="it-IT" sz="1400" b="1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Maschera "Lavorazione RDA" -&gt; funzione per rimozione RDA obsolete/orfane</a:t>
            </a:r>
            <a:endParaRPr lang="it-IT" sz="140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Inattivazione della selezione delle tipologie Fattura Estera SEPA / NO SEPA (obsolete)</a:t>
            </a:r>
            <a:endParaRPr lang="it-IT" sz="14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Modifiche per l'importazione senza errori dei dati RDA provenienti "Ciclo Acquisti" verso ordini in Oracle</a:t>
            </a:r>
            <a:endParaRPr lang="it-IT" sz="14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8EDA4EA-206F-69BD-D1E3-A13F2DC4C65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/>
                <a:ea typeface="Calibri"/>
                <a:cs typeface="Calibri"/>
              </a:rPr>
              <a:t>Area Contabile – attività GEN-MAG 2024</a:t>
            </a:r>
            <a:endParaRPr lang="it-IT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 8">
            <a:extLst>
              <a:ext uri="{FF2B5EF4-FFF2-40B4-BE49-F238E27FC236}">
                <a16:creationId xmlns:a16="http://schemas.microsoft.com/office/drawing/2014/main" id="{2E98B270-7BD2-9D45-7EAA-D9D3BC4553FB}"/>
              </a:ext>
            </a:extLst>
          </p:cNvPr>
          <p:cNvGrpSpPr/>
          <p:nvPr/>
        </p:nvGrpSpPr>
        <p:grpSpPr>
          <a:xfrm>
            <a:off x="3916420" y="3403064"/>
            <a:ext cx="266496" cy="226291"/>
            <a:chOff x="6724073" y="2530763"/>
            <a:chExt cx="426139" cy="457200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256DD55C-BFCD-18FA-B9EC-E8A397E8C52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97C53EA8-C2B7-B701-2092-5B43CDB87316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14">
              <a:extLst>
                <a:ext uri="{FF2B5EF4-FFF2-40B4-BE49-F238E27FC236}">
                  <a16:creationId xmlns:a16="http://schemas.microsoft.com/office/drawing/2014/main" id="{6E24B289-83DD-F9B7-B6CF-A05203B774E0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8102C9D-0B0A-1AA3-4276-19A1768BD953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40378D2-EFAB-402F-AF3B-394E00A18B62}"/>
              </a:ext>
            </a:extLst>
          </p:cNvPr>
          <p:cNvSpPr/>
          <p:nvPr/>
        </p:nvSpPr>
        <p:spPr>
          <a:xfrm>
            <a:off x="153366" y="1455950"/>
            <a:ext cx="3564287" cy="77518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7" name="Group 8">
            <a:extLst>
              <a:ext uri="{FF2B5EF4-FFF2-40B4-BE49-F238E27FC236}">
                <a16:creationId xmlns:a16="http://schemas.microsoft.com/office/drawing/2014/main" id="{7F2C8FEB-C431-C9FF-3F57-1945CEB70A66}"/>
              </a:ext>
            </a:extLst>
          </p:cNvPr>
          <p:cNvGrpSpPr/>
          <p:nvPr/>
        </p:nvGrpSpPr>
        <p:grpSpPr>
          <a:xfrm>
            <a:off x="3916423" y="1728478"/>
            <a:ext cx="266496" cy="226291"/>
            <a:chOff x="6724073" y="2530763"/>
            <a:chExt cx="426139" cy="457200"/>
          </a:xfrm>
        </p:grpSpPr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2764CD22-8B01-BA25-85C9-00DD69E7FBFD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440BC4DA-9BBB-AA61-68D5-9C52C24EE6EC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ctangle 14">
              <a:extLst>
                <a:ext uri="{FF2B5EF4-FFF2-40B4-BE49-F238E27FC236}">
                  <a16:creationId xmlns:a16="http://schemas.microsoft.com/office/drawing/2014/main" id="{A12B975F-3EAC-FDEE-4DF7-61B156DFCCDB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010DF-43D3-B1E5-AD4B-6EFEC56C1ACC}"/>
              </a:ext>
            </a:extLst>
          </p:cNvPr>
          <p:cNvGrpSpPr/>
          <p:nvPr/>
        </p:nvGrpSpPr>
        <p:grpSpPr>
          <a:xfrm>
            <a:off x="9331292" y="145809"/>
            <a:ext cx="1508397" cy="508806"/>
            <a:chOff x="9331292" y="145809"/>
            <a:chExt cx="1508397" cy="5088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A396B8E-7714-93EC-0239-67A530A8435F}"/>
                </a:ext>
              </a:extLst>
            </p:cNvPr>
            <p:cNvGrpSpPr/>
            <p:nvPr/>
          </p:nvGrpSpPr>
          <p:grpSpPr>
            <a:xfrm>
              <a:off x="9331292" y="165683"/>
              <a:ext cx="1508397" cy="488932"/>
              <a:chOff x="9331292" y="165683"/>
              <a:chExt cx="1508397" cy="488932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3FDB185-B856-6497-264F-011E85E6B5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811A1E30-29D4-41CE-7F6C-237D8815FFF1}"/>
                  </a:ext>
                </a:extLst>
              </p:cNvPr>
              <p:cNvSpPr/>
              <p:nvPr/>
            </p:nvSpPr>
            <p:spPr>
              <a:xfrm>
                <a:off x="10399362" y="165683"/>
                <a:ext cx="440327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9F37FC7-81C5-598F-EF66-F9169072CFA4}"/>
                </a:ext>
              </a:extLst>
            </p:cNvPr>
            <p:cNvSpPr/>
            <p:nvPr/>
          </p:nvSpPr>
          <p:spPr>
            <a:xfrm>
              <a:off x="9331292" y="145809"/>
              <a:ext cx="72710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90661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593482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  Bug fix</a:t>
              </a:r>
              <a:endParaRPr lang="en-US" sz="1400" b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b="1"/>
                <a:t>8</a:t>
              </a:r>
              <a:endParaRPr lang="it-IT" sz="1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614978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  Estrazione dati</a:t>
              </a:r>
              <a:endParaRPr lang="en-US" sz="1400" b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400" b="1"/>
                <a:t>7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656312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513594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+mn-lt"/>
                <a:cs typeface="+mn-lt"/>
                <a:sym typeface="Wingdings" panose="05000000000000000000" pitchFamily="2" charset="2"/>
              </a:rPr>
              <a:t>“Tempi Missione” (procedura creazione csv)</a:t>
            </a:r>
            <a:endParaRPr lang="it-IT" sz="1400" b="1" noProof="1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+mn-lt"/>
                <a:cs typeface="+mn-lt"/>
              </a:rPr>
              <a:t>“Dati Missioni per Carbonfootprint” (creazione vista ad hoc)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Calibri"/>
                <a:cs typeface="Calibri"/>
              </a:rPr>
              <a:t>Varie su richiesta di altre Direzioni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23" y="2724892"/>
            <a:ext cx="266496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678097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en-US" sz="1400" b="1">
                  <a:solidFill>
                    <a:schemeClr val="bg1"/>
                  </a:solidFill>
                </a:rPr>
                <a:t>      </a:t>
              </a:r>
              <a:r>
                <a:rPr lang="en-US" sz="1400" b="1" err="1">
                  <a:solidFill>
                    <a:schemeClr val="bg1"/>
                  </a:solidFill>
                </a:rPr>
                <a:t>Strumenti</a:t>
              </a:r>
              <a:r>
                <a:rPr lang="en-US" sz="1400" b="1">
                  <a:solidFill>
                    <a:schemeClr val="bg1"/>
                  </a:solidFill>
                </a:rPr>
                <a:t> di </a:t>
              </a:r>
              <a:r>
                <a:rPr lang="en-US" sz="1400" b="1" err="1">
                  <a:solidFill>
                    <a:schemeClr val="bg1"/>
                  </a:solidFill>
                </a:rPr>
                <a:t>controllo</a:t>
              </a:r>
              <a:endParaRPr lang="en-US" sz="1400" b="1" err="1">
                <a:solidFill>
                  <a:schemeClr val="bg1"/>
                </a:solidFill>
                <a:ea typeface="Calibri"/>
                <a:cs typeface="Calibri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400" b="1"/>
                <a:t>6</a:t>
              </a:r>
              <a:endParaRPr lang="it-IT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3098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3341676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427126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55950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Nuovi controlli nella </a:t>
            </a:r>
            <a:r>
              <a:rPr lang="it-IT" sz="1400" err="1">
                <a:solidFill>
                  <a:schemeClr val="tx2"/>
                </a:solidFill>
                <a:ea typeface="+mn-lt"/>
                <a:cs typeface="+mn-lt"/>
              </a:rPr>
              <a:t>stored</a:t>
            </a: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 procedure per il monitoring delle incongruenze contabili</a:t>
            </a: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Verifiche incongruenze Partite di Giro</a:t>
            </a:r>
            <a:endParaRPr lang="it-IT" sz="1400" b="1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Verifiche incongruenza Partite di Giro per storno anticipi</a:t>
            </a:r>
            <a:endParaRPr lang="it-IT"/>
          </a:p>
        </p:txBody>
      </p:sp>
      <p:sp>
        <p:nvSpPr>
          <p:cNvPr id="43" name="Rectangle 67">
            <a:extLst>
              <a:ext uri="{FF2B5EF4-FFF2-40B4-BE49-F238E27FC236}">
                <a16:creationId xmlns:a16="http://schemas.microsoft.com/office/drawing/2014/main" id="{57DB1B79-AD64-E27D-57E6-6D67DC84FCBE}"/>
              </a:ext>
            </a:extLst>
          </p:cNvPr>
          <p:cNvSpPr/>
          <p:nvPr/>
        </p:nvSpPr>
        <p:spPr>
          <a:xfrm>
            <a:off x="6062472" y="3370941"/>
            <a:ext cx="5602624" cy="921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ea typeface="+mn-lt"/>
                <a:cs typeface="+mn-lt"/>
              </a:rPr>
              <a:t>Vari</a:t>
            </a:r>
            <a:endParaRPr lang="it-IT" sz="1400" noProof="1">
              <a:solidFill>
                <a:schemeClr val="tx2"/>
              </a:solidFill>
              <a:ea typeface="Calibri"/>
              <a:cs typeface="Calibri"/>
            </a:endParaRPr>
          </a:p>
        </p:txBody>
      </p:sp>
      <p:grpSp>
        <p:nvGrpSpPr>
          <p:cNvPr id="44" name="Group 87">
            <a:extLst>
              <a:ext uri="{FF2B5EF4-FFF2-40B4-BE49-F238E27FC236}">
                <a16:creationId xmlns:a16="http://schemas.microsoft.com/office/drawing/2014/main" id="{444767AD-DA2A-F18F-40DB-B7A457AB8CDF}"/>
              </a:ext>
            </a:extLst>
          </p:cNvPr>
          <p:cNvGrpSpPr/>
          <p:nvPr/>
        </p:nvGrpSpPr>
        <p:grpSpPr>
          <a:xfrm>
            <a:off x="326527" y="4895887"/>
            <a:ext cx="3170806" cy="522000"/>
            <a:chOff x="857246" y="1455454"/>
            <a:chExt cx="2837293" cy="52200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9857BEC-BC31-EE54-DBF3-C5CF60641568}"/>
                </a:ext>
              </a:extLst>
            </p:cNvPr>
            <p:cNvSpPr/>
            <p:nvPr/>
          </p:nvSpPr>
          <p:spPr>
            <a:xfrm>
              <a:off x="1149347" y="1537072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      Report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C92ABF9-FF7E-3461-6652-763171B5C531}"/>
                </a:ext>
              </a:extLst>
            </p:cNvPr>
            <p:cNvSpPr/>
            <p:nvPr/>
          </p:nvSpPr>
          <p:spPr>
            <a:xfrm>
              <a:off x="857246" y="1455454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400" b="1"/>
                <a:t>10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D48CA044-1A45-E24F-4EEE-E190194CDF5D}"/>
              </a:ext>
            </a:extLst>
          </p:cNvPr>
          <p:cNvGrpSpPr/>
          <p:nvPr/>
        </p:nvGrpSpPr>
        <p:grpSpPr>
          <a:xfrm>
            <a:off x="3916422" y="5051352"/>
            <a:ext cx="266496" cy="226291"/>
            <a:chOff x="6724073" y="2530763"/>
            <a:chExt cx="426139" cy="457200"/>
          </a:xfrm>
        </p:grpSpPr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B917243D-6A68-3703-0A5D-F64128150E8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11">
              <a:extLst>
                <a:ext uri="{FF2B5EF4-FFF2-40B4-BE49-F238E27FC236}">
                  <a16:creationId xmlns:a16="http://schemas.microsoft.com/office/drawing/2014/main" id="{38ED886A-099A-A4AA-45DF-A1F96421D6C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6C537F80-CFB4-119E-9792-3E0CA1E7E68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BAB2377-2E6E-45B0-F68F-52BB7E2528B2}"/>
              </a:ext>
            </a:extLst>
          </p:cNvPr>
          <p:cNvSpPr/>
          <p:nvPr/>
        </p:nvSpPr>
        <p:spPr>
          <a:xfrm>
            <a:off x="4295090" y="4982355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56" name="Straight Connector 29">
            <a:extLst>
              <a:ext uri="{FF2B5EF4-FFF2-40B4-BE49-F238E27FC236}">
                <a16:creationId xmlns:a16="http://schemas.microsoft.com/office/drawing/2014/main" id="{A0A09AB1-3897-D606-39DB-67148094B808}"/>
              </a:ext>
            </a:extLst>
          </p:cNvPr>
          <p:cNvCxnSpPr>
            <a:cxnSpLocks/>
          </p:cNvCxnSpPr>
          <p:nvPr/>
        </p:nvCxnSpPr>
        <p:spPr>
          <a:xfrm>
            <a:off x="444813" y="6435039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1">
            <a:extLst>
              <a:ext uri="{FF2B5EF4-FFF2-40B4-BE49-F238E27FC236}">
                <a16:creationId xmlns:a16="http://schemas.microsoft.com/office/drawing/2014/main" id="{6422B05D-4253-8B45-D3D3-426384CEA5EF}"/>
              </a:ext>
            </a:extLst>
          </p:cNvPr>
          <p:cNvSpPr/>
          <p:nvPr/>
        </p:nvSpPr>
        <p:spPr>
          <a:xfrm>
            <a:off x="6063168" y="4393401"/>
            <a:ext cx="5588247" cy="153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,Sans-Serif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Partitario</a:t>
            </a: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 di cassa 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nazionale</a:t>
            </a:r>
            <a:endParaRPr lang="en-US" sz="1400">
              <a:solidFill>
                <a:schemeClr val="tx2"/>
              </a:solidFill>
              <a:ea typeface="Calibri"/>
              <a:cs typeface="Calibri"/>
            </a:endParaRPr>
          </a:p>
          <a:p>
            <a:pPr marL="285750" indent="-285750">
              <a:buFont typeface="Wingdings,Sans-Serif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Stampa Differenza Rendiconto Partitario Nazionale</a:t>
            </a:r>
            <a:endParaRPr lang="en-US" sz="1400">
              <a:solidFill>
                <a:schemeClr val="tx2"/>
              </a:solidFill>
              <a:ea typeface="+mn-lt"/>
              <a:cs typeface="+mn-lt"/>
            </a:endParaRPr>
          </a:p>
          <a:p>
            <a:pPr marL="285750" indent="-285750">
              <a:buFont typeface="Wingdings,Sans-Serif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Stampa Storni PG</a:t>
            </a:r>
            <a:endParaRPr lang="it-IT">
              <a:solidFill>
                <a:schemeClr val="tx2"/>
              </a:solidFill>
            </a:endParaRPr>
          </a:p>
          <a:p>
            <a:pPr marL="285750" indent="-285750">
              <a:buFont typeface="Wingdings,Sans-Serif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Modifiche </a:t>
            </a:r>
            <a:r>
              <a:rPr lang="it-IT" sz="1400">
                <a:solidFill>
                  <a:schemeClr val="tx2"/>
                </a:solidFill>
                <a:ea typeface="+mn-lt"/>
                <a:cs typeface="+mn-lt"/>
              </a:rPr>
              <a:t>Stampa "INFN: Prospetto dei pagamenti ai Fornitori (ANAC)"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it-IT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88EDA4EA-206F-69BD-D1E3-A13F2DC4C65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/>
                <a:ea typeface="Calibri"/>
                <a:cs typeface="Calibri"/>
              </a:rPr>
              <a:t>Area Contabile – attività GEN-MAG 2024</a:t>
            </a:r>
            <a:endParaRPr lang="it-IT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7" name="Group 8">
            <a:extLst>
              <a:ext uri="{FF2B5EF4-FFF2-40B4-BE49-F238E27FC236}">
                <a16:creationId xmlns:a16="http://schemas.microsoft.com/office/drawing/2014/main" id="{2E98B270-7BD2-9D45-7EAA-D9D3BC4553FB}"/>
              </a:ext>
            </a:extLst>
          </p:cNvPr>
          <p:cNvGrpSpPr/>
          <p:nvPr/>
        </p:nvGrpSpPr>
        <p:grpSpPr>
          <a:xfrm>
            <a:off x="3916420" y="3719366"/>
            <a:ext cx="266496" cy="226291"/>
            <a:chOff x="6724073" y="2530763"/>
            <a:chExt cx="426139" cy="457200"/>
          </a:xfrm>
        </p:grpSpPr>
        <p:sp>
          <p:nvSpPr>
            <p:cNvPr id="59" name="Rectangle 10">
              <a:extLst>
                <a:ext uri="{FF2B5EF4-FFF2-40B4-BE49-F238E27FC236}">
                  <a16:creationId xmlns:a16="http://schemas.microsoft.com/office/drawing/2014/main" id="{256DD55C-BFCD-18FA-B9EC-E8A397E8C52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ctangle 11">
              <a:extLst>
                <a:ext uri="{FF2B5EF4-FFF2-40B4-BE49-F238E27FC236}">
                  <a16:creationId xmlns:a16="http://schemas.microsoft.com/office/drawing/2014/main" id="{97C53EA8-C2B7-B701-2092-5B43CDB87316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ctangle 14">
              <a:extLst>
                <a:ext uri="{FF2B5EF4-FFF2-40B4-BE49-F238E27FC236}">
                  <a16:creationId xmlns:a16="http://schemas.microsoft.com/office/drawing/2014/main" id="{6E24B289-83DD-F9B7-B6CF-A05203B774E0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28102C9D-0B0A-1AA3-4276-19A1768BD953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340378D2-EFAB-402F-AF3B-394E00A18B62}"/>
              </a:ext>
            </a:extLst>
          </p:cNvPr>
          <p:cNvSpPr/>
          <p:nvPr/>
        </p:nvSpPr>
        <p:spPr>
          <a:xfrm>
            <a:off x="153366" y="1455950"/>
            <a:ext cx="3564287" cy="77518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2" name="Graphic 46" descr="Infinity with solid fill">
            <a:extLst>
              <a:ext uri="{FF2B5EF4-FFF2-40B4-BE49-F238E27FC236}">
                <a16:creationId xmlns:a16="http://schemas.microsoft.com/office/drawing/2014/main" id="{B34EE6FB-D2DE-9BC4-166B-346A6D8D7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0973" y="972865"/>
            <a:ext cx="401884" cy="401884"/>
          </a:xfrm>
          <a:prstGeom prst="rect">
            <a:avLst/>
          </a:prstGeom>
        </p:spPr>
      </p:pic>
      <p:grpSp>
        <p:nvGrpSpPr>
          <p:cNvPr id="47" name="Group 8">
            <a:extLst>
              <a:ext uri="{FF2B5EF4-FFF2-40B4-BE49-F238E27FC236}">
                <a16:creationId xmlns:a16="http://schemas.microsoft.com/office/drawing/2014/main" id="{7F2C8FEB-C431-C9FF-3F57-1945CEB70A66}"/>
              </a:ext>
            </a:extLst>
          </p:cNvPr>
          <p:cNvGrpSpPr/>
          <p:nvPr/>
        </p:nvGrpSpPr>
        <p:grpSpPr>
          <a:xfrm>
            <a:off x="3916423" y="1728478"/>
            <a:ext cx="266496" cy="226291"/>
            <a:chOff x="6724073" y="2530763"/>
            <a:chExt cx="426139" cy="457200"/>
          </a:xfrm>
        </p:grpSpPr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2764CD22-8B01-BA25-85C9-00DD69E7FBFD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ctangle 11">
              <a:extLst>
                <a:ext uri="{FF2B5EF4-FFF2-40B4-BE49-F238E27FC236}">
                  <a16:creationId xmlns:a16="http://schemas.microsoft.com/office/drawing/2014/main" id="{440BC4DA-9BBB-AA61-68D5-9C52C24EE6EC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ctangle 14">
              <a:extLst>
                <a:ext uri="{FF2B5EF4-FFF2-40B4-BE49-F238E27FC236}">
                  <a16:creationId xmlns:a16="http://schemas.microsoft.com/office/drawing/2014/main" id="{A12B975F-3EAC-FDEE-4DF7-61B156DFCCDB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8867578-99A6-540A-E698-A733CBF5CA3E}"/>
              </a:ext>
            </a:extLst>
          </p:cNvPr>
          <p:cNvGrpSpPr/>
          <p:nvPr/>
        </p:nvGrpSpPr>
        <p:grpSpPr>
          <a:xfrm>
            <a:off x="9331292" y="145809"/>
            <a:ext cx="1508397" cy="508806"/>
            <a:chOff x="9331292" y="145809"/>
            <a:chExt cx="1508397" cy="5088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5DA3623-8718-F8B3-483E-18F511AF6371}"/>
                </a:ext>
              </a:extLst>
            </p:cNvPr>
            <p:cNvGrpSpPr/>
            <p:nvPr/>
          </p:nvGrpSpPr>
          <p:grpSpPr>
            <a:xfrm>
              <a:off x="9331292" y="165683"/>
              <a:ext cx="1508397" cy="488932"/>
              <a:chOff x="9331292" y="165683"/>
              <a:chExt cx="1508397" cy="48893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29E35CC-E1DB-B1AC-CD17-E92D3DDED4B3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8C3BF8E-7B67-9DFA-6750-6FCBDDBD96E5}"/>
                  </a:ext>
                </a:extLst>
              </p:cNvPr>
              <p:cNvSpPr/>
              <p:nvPr/>
            </p:nvSpPr>
            <p:spPr>
              <a:xfrm>
                <a:off x="10399362" y="165683"/>
                <a:ext cx="440327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8FAE90-6881-3C07-6B09-660AF8745727}"/>
                </a:ext>
              </a:extLst>
            </p:cNvPr>
            <p:cNvSpPr/>
            <p:nvPr/>
          </p:nvSpPr>
          <p:spPr>
            <a:xfrm>
              <a:off x="9331292" y="145809"/>
              <a:ext cx="72710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88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Regolarizzazione Stipendiale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ea typeface="Calibri"/>
                  <a:cs typeface="Calibri"/>
                </a:rPr>
                <a:t>Consolidamento procedure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Automatismo invio scarti</a:t>
              </a:r>
              <a:endParaRPr lang="it-IT">
                <a:solidFill>
                  <a:schemeClr val="tx2"/>
                </a:solidFill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Invio automatico esperimenti sottovoci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Migliorie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Stipendiale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Associazione automatica afferenza 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Automazione </a:t>
              </a:r>
              <a:b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</a:br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Utenti eBS</a:t>
              </a:r>
            </a:p>
          </p:txBody>
        </p:sp>
      </p:grp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0334701-37F5-0343-C035-AA5826B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EDDAF-1296-756E-1E73-C397FC220A5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C4346A-3A75-D88D-28E8-F73A51F146E0}"/>
              </a:ext>
            </a:extLst>
          </p:cNvPr>
          <p:cNvGrpSpPr/>
          <p:nvPr/>
        </p:nvGrpSpPr>
        <p:grpSpPr>
          <a:xfrm>
            <a:off x="215667" y="1410897"/>
            <a:ext cx="3778250" cy="4355147"/>
            <a:chOff x="346077" y="1410897"/>
            <a:chExt cx="3778250" cy="43551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5B9FD85-1756-3704-CB7B-EE30E8A2497E}"/>
                </a:ext>
              </a:extLst>
            </p:cNvPr>
            <p:cNvSpPr/>
            <p:nvPr/>
          </p:nvSpPr>
          <p:spPr>
            <a:xfrm>
              <a:off x="346077" y="1481064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Velocizzare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la contabilizzazione degli stipendi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Regolarizzazione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mensile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anziché annuale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Rectangle: Rounded Corners 1">
              <a:extLst>
                <a:ext uri="{FF2B5EF4-FFF2-40B4-BE49-F238E27FC236}">
                  <a16:creationId xmlns:a16="http://schemas.microsoft.com/office/drawing/2014/main" id="{60429C37-30E9-0885-9841-65EB50C87D8F}"/>
                </a:ext>
              </a:extLst>
            </p:cNvPr>
            <p:cNvSpPr/>
            <p:nvPr/>
          </p:nvSpPr>
          <p:spPr>
            <a:xfrm>
              <a:off x="346077" y="1410897"/>
              <a:ext cx="2400300" cy="63000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F500C5-C0F4-140F-CB1C-38587B0C1E35}"/>
              </a:ext>
            </a:extLst>
          </p:cNvPr>
          <p:cNvGrpSpPr/>
          <p:nvPr/>
        </p:nvGrpSpPr>
        <p:grpSpPr>
          <a:xfrm>
            <a:off x="4206875" y="1410897"/>
            <a:ext cx="3778250" cy="4355147"/>
            <a:chOff x="4337285" y="1410897"/>
            <a:chExt cx="3778250" cy="4355147"/>
          </a:xfrm>
        </p:grpSpPr>
        <p:sp>
          <p:nvSpPr>
            <p:cNvPr id="18" name="Rectangle: Rounded Corners 15">
              <a:extLst>
                <a:ext uri="{FF2B5EF4-FFF2-40B4-BE49-F238E27FC236}">
                  <a16:creationId xmlns:a16="http://schemas.microsoft.com/office/drawing/2014/main" id="{156A0AC4-F04E-89DE-D5B0-93296212EC74}"/>
                </a:ext>
              </a:extLst>
            </p:cNvPr>
            <p:cNvSpPr/>
            <p:nvPr/>
          </p:nvSpPr>
          <p:spPr>
            <a:xfrm>
              <a:off x="4337285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Sviluppo delle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maschere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collegate ai dati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Aggiunta del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multi-provvisorio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nella maschera dei pagamenti diversi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Import del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tracciato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dei dati mensili da Zucchetti</a:t>
              </a:r>
            </a:p>
          </p:txBody>
        </p:sp>
        <p:sp>
          <p:nvSpPr>
            <p:cNvPr id="19" name="Rectangle: Rounded Corners 16">
              <a:extLst>
                <a:ext uri="{FF2B5EF4-FFF2-40B4-BE49-F238E27FC236}">
                  <a16:creationId xmlns:a16="http://schemas.microsoft.com/office/drawing/2014/main" id="{95DC594A-2DB0-DB89-2F8C-299D0B16BFC7}"/>
                </a:ext>
              </a:extLst>
            </p:cNvPr>
            <p:cNvSpPr/>
            <p:nvPr/>
          </p:nvSpPr>
          <p:spPr>
            <a:xfrm>
              <a:off x="4337285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6BBE52D-83A9-03CC-225F-7600B2009BF9}"/>
              </a:ext>
            </a:extLst>
          </p:cNvPr>
          <p:cNvSpPr/>
          <p:nvPr/>
        </p:nvSpPr>
        <p:spPr>
          <a:xfrm>
            <a:off x="4337285" y="2169626"/>
            <a:ext cx="3564287" cy="775186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Elemento grafico 8" descr="Segno di spunta con riempimento a tinta unita">
            <a:extLst>
              <a:ext uri="{FF2B5EF4-FFF2-40B4-BE49-F238E27FC236}">
                <a16:creationId xmlns:a16="http://schemas.microsoft.com/office/drawing/2014/main" id="{1280EB1E-1A42-25A5-AE6F-580CE160F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80912" y="2037272"/>
            <a:ext cx="914400" cy="914400"/>
          </a:xfrm>
          <a:prstGeom prst="rect">
            <a:avLst/>
          </a:prstGeom>
        </p:spPr>
      </p:pic>
      <p:pic>
        <p:nvPicPr>
          <p:cNvPr id="10" name="Elemento grafico 9" descr="Segno di spunta con riempimento a tinta unita">
            <a:extLst>
              <a:ext uri="{FF2B5EF4-FFF2-40B4-BE49-F238E27FC236}">
                <a16:creationId xmlns:a16="http://schemas.microsoft.com/office/drawing/2014/main" id="{7ECA060C-8FB5-377F-6F95-4C65E326E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9025" y="2943045"/>
            <a:ext cx="914400" cy="914400"/>
          </a:xfrm>
          <a:prstGeom prst="rect">
            <a:avLst/>
          </a:prstGeom>
        </p:spPr>
      </p:pic>
      <p:pic>
        <p:nvPicPr>
          <p:cNvPr id="11" name="Elemento grafico 10" descr="Segno di spunta con riempimento a tinta unita">
            <a:extLst>
              <a:ext uri="{FF2B5EF4-FFF2-40B4-BE49-F238E27FC236}">
                <a16:creationId xmlns:a16="http://schemas.microsoft.com/office/drawing/2014/main" id="{26B3D0A5-3114-2E93-EC7F-72AFA8A61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7780" y="2109159"/>
            <a:ext cx="914400" cy="914400"/>
          </a:xfrm>
          <a:prstGeom prst="rect">
            <a:avLst/>
          </a:prstGeom>
        </p:spPr>
      </p:pic>
      <p:pic>
        <p:nvPicPr>
          <p:cNvPr id="20" name="Elemento grafico 19" descr="Segno di spunta con riempimento a tinta unita">
            <a:extLst>
              <a:ext uri="{FF2B5EF4-FFF2-40B4-BE49-F238E27FC236}">
                <a16:creationId xmlns:a16="http://schemas.microsoft.com/office/drawing/2014/main" id="{4B8C6745-F393-79BE-6EBB-024DB8423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7779" y="2928667"/>
            <a:ext cx="914400" cy="914400"/>
          </a:xfrm>
          <a:prstGeom prst="rect">
            <a:avLst/>
          </a:prstGeom>
        </p:spPr>
      </p:pic>
      <p:pic>
        <p:nvPicPr>
          <p:cNvPr id="21" name="Elemento grafico 20" descr="Segno di spunta con riempimento a tinta unita">
            <a:extLst>
              <a:ext uri="{FF2B5EF4-FFF2-40B4-BE49-F238E27FC236}">
                <a16:creationId xmlns:a16="http://schemas.microsoft.com/office/drawing/2014/main" id="{2A29C059-6049-808F-C300-7ACDAAF30E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47780" y="4006970"/>
            <a:ext cx="914400" cy="91440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6D49CE29-B5B7-0155-07EC-810FEAA9CE3A}"/>
              </a:ext>
            </a:extLst>
          </p:cNvPr>
          <p:cNvGrpSpPr/>
          <p:nvPr/>
        </p:nvGrpSpPr>
        <p:grpSpPr>
          <a:xfrm>
            <a:off x="9331292" y="145809"/>
            <a:ext cx="1508397" cy="508806"/>
            <a:chOff x="9331292" y="145809"/>
            <a:chExt cx="1508397" cy="50880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FE0559-028F-D01D-A26F-8495892B894C}"/>
                </a:ext>
              </a:extLst>
            </p:cNvPr>
            <p:cNvGrpSpPr/>
            <p:nvPr/>
          </p:nvGrpSpPr>
          <p:grpSpPr>
            <a:xfrm>
              <a:off x="9331292" y="165683"/>
              <a:ext cx="1508397" cy="488932"/>
              <a:chOff x="9331292" y="165683"/>
              <a:chExt cx="1508397" cy="4889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A71DD88E-A928-5231-0628-DD40DCD1487C}"/>
                  </a:ext>
                </a:extLst>
              </p:cNvPr>
              <p:cNvPicPr>
                <a:picLocks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A4676F1-3F3F-FA50-04E4-00A9BAD545D5}"/>
                  </a:ext>
                </a:extLst>
              </p:cNvPr>
              <p:cNvSpPr/>
              <p:nvPr/>
            </p:nvSpPr>
            <p:spPr>
              <a:xfrm>
                <a:off x="10399362" y="165683"/>
                <a:ext cx="440327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B8C1A9A-E033-E954-CEE3-F66FB416C78F}"/>
                </a:ext>
              </a:extLst>
            </p:cNvPr>
            <p:cNvSpPr/>
            <p:nvPr/>
          </p:nvSpPr>
          <p:spPr>
            <a:xfrm>
              <a:off x="9331292" y="145809"/>
              <a:ext cx="72710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6238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6"/>
            <a:ext cx="353640" cy="305098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6"/>
            <a:ext cx="652637" cy="305098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6"/>
            <a:ext cx="292464" cy="305098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834232" y="2519914"/>
            <a:ext cx="563870" cy="542866"/>
          </a:xfrm>
          <a:prstGeom prst="bentConnector3">
            <a:avLst>
              <a:gd name="adj1" fmla="val 22128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4308736" y="2567797"/>
            <a:ext cx="282376" cy="27369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D5CD663-F64F-B7DC-01F1-7AE67BC09570}"/>
              </a:ext>
            </a:extLst>
          </p:cNvPr>
          <p:cNvCxnSpPr>
            <a:cxnSpLocks/>
          </p:cNvCxnSpPr>
          <p:nvPr/>
        </p:nvCxnSpPr>
        <p:spPr>
          <a:xfrm>
            <a:off x="3316310" y="1732208"/>
            <a:ext cx="381047" cy="281662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2074880" y="1539724"/>
            <a:ext cx="9866186" cy="281488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  <a:ea typeface="Calibri"/>
                <a:cs typeface="Calibri"/>
              </a:rPr>
              <a:t>Supporto e manutezione ordinaria sistema contabile</a:t>
            </a:r>
            <a:endParaRPr lang="it-IT" sz="1400" b="1" noProof="1">
              <a:solidFill>
                <a:schemeClr val="bg1"/>
              </a:solidFill>
              <a:cs typeface="Calibri"/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3316310" y="2357019"/>
            <a:ext cx="8624756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  <a:ea typeface="Calibri"/>
                <a:cs typeface="Calibri"/>
              </a:rPr>
              <a:t>Studio dei possibili candidati a nuovo sistema contabile</a:t>
            </a:r>
          </a:p>
        </p:txBody>
      </p:sp>
      <p:sp>
        <p:nvSpPr>
          <p:cNvPr id="6" name="Rectangle: Rounded Corners 64">
            <a:extLst>
              <a:ext uri="{FF2B5EF4-FFF2-40B4-BE49-F238E27FC236}">
                <a16:creationId xmlns:a16="http://schemas.microsoft.com/office/drawing/2014/main" id="{18ABE8AC-AE58-4B72-3558-5682FECADA8A}"/>
              </a:ext>
            </a:extLst>
          </p:cNvPr>
          <p:cNvSpPr/>
          <p:nvPr/>
        </p:nvSpPr>
        <p:spPr>
          <a:xfrm>
            <a:off x="3697357" y="1922070"/>
            <a:ext cx="6134250" cy="196194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  <a:ea typeface="Calibri"/>
                <a:cs typeface="Calibri"/>
              </a:rPr>
              <a:t>Gestione automatizzata del cambio afferenza utente eBS </a:t>
            </a:r>
            <a:endParaRPr lang="it-IT">
              <a:solidFill>
                <a:schemeClr val="tx2"/>
              </a:solidFill>
            </a:endParaRP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7398102" y="2970980"/>
            <a:ext cx="4542964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  <a:ea typeface="Calibri"/>
                <a:cs typeface="Calibri"/>
              </a:rPr>
              <a:t>Fattibilità della migrazione verso altri strumenti</a:t>
            </a:r>
            <a:endParaRPr lang="it-IT">
              <a:solidFill>
                <a:schemeClr val="tx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2747624"/>
            <a:chOff x="153366" y="1585003"/>
            <a:chExt cx="1047600" cy="2567365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2567365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245" y="2287234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4586772" y="2729006"/>
            <a:ext cx="7354294" cy="190112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  <a:ea typeface="Calibri"/>
                <a:cs typeface="Calibri"/>
              </a:rPr>
              <a:t>Analisi delle personalizzazioni in eBS</a:t>
            </a:r>
            <a:endParaRPr lang="it-IT">
              <a:solidFill>
                <a:schemeClr val="tx2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7DA3C13-A0D3-3E1A-ED32-989F7B372F2D}"/>
              </a:ext>
            </a:extLst>
          </p:cNvPr>
          <p:cNvGrpSpPr/>
          <p:nvPr/>
        </p:nvGrpSpPr>
        <p:grpSpPr>
          <a:xfrm>
            <a:off x="3349015" y="4746390"/>
            <a:ext cx="2132302" cy="1379612"/>
            <a:chOff x="3512966" y="4960537"/>
            <a:chExt cx="2132302" cy="1379612"/>
          </a:xfrm>
        </p:grpSpPr>
        <p:sp>
          <p:nvSpPr>
            <p:cNvPr id="50" name="Rectangle: Rounded Corners 14">
              <a:extLst>
                <a:ext uri="{FF2B5EF4-FFF2-40B4-BE49-F238E27FC236}">
                  <a16:creationId xmlns:a16="http://schemas.microsoft.com/office/drawing/2014/main" id="{BEBC63A0-EDAC-0836-5C52-F54390436A26}"/>
                </a:ext>
              </a:extLst>
            </p:cNvPr>
            <p:cNvSpPr/>
            <p:nvPr/>
          </p:nvSpPr>
          <p:spPr>
            <a:xfrm>
              <a:off x="3522624" y="504019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  <a:ea typeface="Calibri"/>
                <a:cs typeface="Calibri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  <a:ea typeface="Calibri"/>
                  <a:cs typeface="Calibri"/>
                </a:rPr>
                <a:t>Nuovo sistema contabile</a:t>
              </a:r>
            </a:p>
            <a:p>
              <a:pPr marL="457200" lvl="2" indent="-285750">
                <a:buFont typeface="Courier New" pitchFamily="2" charset="2"/>
                <a:buChar char="o"/>
              </a:pPr>
              <a:r>
                <a:rPr lang="it-IT" sz="1050">
                  <a:solidFill>
                    <a:srgbClr val="44546A"/>
                  </a:solidFill>
                  <a:ea typeface="Calibri"/>
                  <a:cs typeface="Calibri"/>
                </a:rPr>
                <a:t>Analisi custom</a:t>
              </a:r>
            </a:p>
            <a:p>
              <a:pPr marL="457200" lvl="2" indent="-285750">
                <a:buFont typeface="Courier New" pitchFamily="2" charset="2"/>
                <a:buChar char="o"/>
              </a:pPr>
              <a:r>
                <a:rPr lang="it-IT" sz="1050">
                  <a:solidFill>
                    <a:srgbClr val="44546A"/>
                  </a:solidFill>
                  <a:ea typeface="Calibri"/>
                  <a:cs typeface="Calibri"/>
                </a:rPr>
                <a:t>Interfacce verso applicativi esterni</a:t>
              </a:r>
            </a:p>
          </p:txBody>
        </p:sp>
        <p:sp>
          <p:nvSpPr>
            <p:cNvPr id="51" name="Rectangle: Rounded Corners 1">
              <a:extLst>
                <a:ext uri="{FF2B5EF4-FFF2-40B4-BE49-F238E27FC236}">
                  <a16:creationId xmlns:a16="http://schemas.microsoft.com/office/drawing/2014/main" id="{F49F0FA9-62F8-5FBE-E556-F4141AE57B55}"/>
                </a:ext>
              </a:extLst>
            </p:cNvPr>
            <p:cNvSpPr/>
            <p:nvPr/>
          </p:nvSpPr>
          <p:spPr>
            <a:xfrm>
              <a:off x="3512966" y="496053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  <a:ea typeface="Calibri"/>
                  <a:cs typeface="Calibri"/>
                </a:rPr>
                <a:t>Contabilità</a:t>
              </a:r>
              <a:endParaRPr lang="it-IT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FC3DE97-8A8D-0852-9ABD-F6E7D982F232}"/>
              </a:ext>
            </a:extLst>
          </p:cNvPr>
          <p:cNvGrpSpPr/>
          <p:nvPr/>
        </p:nvGrpSpPr>
        <p:grpSpPr>
          <a:xfrm>
            <a:off x="6710683" y="4746390"/>
            <a:ext cx="2132302" cy="1379612"/>
            <a:chOff x="6874634" y="4960537"/>
            <a:chExt cx="2132302" cy="1379612"/>
          </a:xfrm>
        </p:grpSpPr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BD51DAD0-D59F-C41A-8EBB-4B5B37A4001B}"/>
                </a:ext>
              </a:extLst>
            </p:cNvPr>
            <p:cNvSpPr/>
            <p:nvPr/>
          </p:nvSpPr>
          <p:spPr>
            <a:xfrm>
              <a:off x="6884292" y="504019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  <a:ea typeface="Calibri"/>
                <a:cs typeface="Calibri"/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  <a:ea typeface="Calibri"/>
                  <a:cs typeface="Calibri"/>
                </a:rPr>
                <a:t>Formazione interna di allineamento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  <a:ea typeface="Calibri"/>
                  <a:cs typeface="Calibri"/>
                </a:rPr>
                <a:t>Economico Patrimoniale</a:t>
              </a:r>
            </a:p>
          </p:txBody>
        </p:sp>
        <p:sp>
          <p:nvSpPr>
            <p:cNvPr id="55" name="Rectangle: Rounded Corners 1">
              <a:extLst>
                <a:ext uri="{FF2B5EF4-FFF2-40B4-BE49-F238E27FC236}">
                  <a16:creationId xmlns:a16="http://schemas.microsoft.com/office/drawing/2014/main" id="{C201E87F-8D9A-E27B-A539-AB3CFC833F94}"/>
                </a:ext>
              </a:extLst>
            </p:cNvPr>
            <p:cNvSpPr/>
            <p:nvPr/>
          </p:nvSpPr>
          <p:spPr>
            <a:xfrm>
              <a:off x="6874634" y="496053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sz="1100" b="1" noProof="1">
                  <a:solidFill>
                    <a:schemeClr val="bg1"/>
                  </a:solidFill>
                  <a:ea typeface="Calibri"/>
                  <a:cs typeface="Calibri"/>
                </a:rPr>
                <a:t>Formazione</a:t>
              </a:r>
              <a:endParaRPr lang="it-IT" sz="1100" b="1" noProof="1">
                <a:solidFill>
                  <a:schemeClr val="bg1"/>
                </a:solidFill>
                <a:cs typeface="Calibri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28CFC52-04C2-9945-54E8-D3D768D3394B}"/>
              </a:ext>
            </a:extLst>
          </p:cNvPr>
          <p:cNvGrpSpPr/>
          <p:nvPr/>
        </p:nvGrpSpPr>
        <p:grpSpPr>
          <a:xfrm>
            <a:off x="148173" y="4532243"/>
            <a:ext cx="915413" cy="1807906"/>
            <a:chOff x="153366" y="4399723"/>
            <a:chExt cx="915413" cy="1807906"/>
          </a:xfrm>
        </p:grpSpPr>
        <p:sp>
          <p:nvSpPr>
            <p:cNvPr id="28" name="Rectangle: Rounded Corners 84">
              <a:extLst>
                <a:ext uri="{FF2B5EF4-FFF2-40B4-BE49-F238E27FC236}">
                  <a16:creationId xmlns:a16="http://schemas.microsoft.com/office/drawing/2014/main" id="{374448CC-6DE8-7153-94FF-3EE3CC09CB58}"/>
                </a:ext>
              </a:extLst>
            </p:cNvPr>
            <p:cNvSpPr/>
            <p:nvPr/>
          </p:nvSpPr>
          <p:spPr>
            <a:xfrm>
              <a:off x="153366" y="4399723"/>
              <a:ext cx="915413" cy="1807906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b="1" noProof="1">
                <a:solidFill>
                  <a:schemeClr val="bg1"/>
                </a:solidFill>
              </a:endParaRPr>
            </a:p>
            <a:p>
              <a:pPr algn="ctr"/>
              <a:endParaRPr lang="en-US" sz="1200" b="1" noProof="1">
                <a:solidFill>
                  <a:schemeClr val="bg1"/>
                </a:solidFill>
              </a:endParaRPr>
            </a:p>
            <a:p>
              <a:pPr algn="ctr"/>
              <a:r>
                <a:rPr lang="en-US" sz="1200" b="1" noProof="1">
                  <a:solidFill>
                    <a:schemeClr val="bg1"/>
                  </a:solidFill>
                </a:rPr>
                <a:t>Decidere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EE45E97-D9FD-DB54-184D-C6ACEFB4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898" y="4903717"/>
              <a:ext cx="677964" cy="511489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F865EE63-2AFD-D4BE-9CC4-E94FB903493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Area Contabile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/>
                <a:cs typeface="Calibri"/>
              </a:rPr>
              <a:t> Timeline H1 2024</a:t>
            </a:r>
          </a:p>
        </p:txBody>
      </p:sp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ABB4D381-22DC-28C1-B232-21BDE37136DA}"/>
              </a:ext>
            </a:extLst>
          </p:cNvPr>
          <p:cNvSpPr/>
          <p:nvPr/>
        </p:nvSpPr>
        <p:spPr>
          <a:xfrm>
            <a:off x="4433685" y="3239984"/>
            <a:ext cx="7507381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  <a:ea typeface="Calibri"/>
                <a:cs typeface="Calibri"/>
              </a:rPr>
              <a:t>Formazione Economico Patrimoniale</a:t>
            </a:r>
            <a:endParaRPr lang="it-IT" sz="1400" b="1" noProof="1">
              <a:solidFill>
                <a:schemeClr val="bg1"/>
              </a:solidFill>
              <a:cs typeface="Calibri"/>
            </a:endParaRPr>
          </a:p>
        </p:txBody>
      </p:sp>
      <p:pic>
        <p:nvPicPr>
          <p:cNvPr id="11" name="Picture 2" descr="L'INFN CAMBIA LOGO">
            <a:extLst>
              <a:ext uri="{FF2B5EF4-FFF2-40B4-BE49-F238E27FC236}">
                <a16:creationId xmlns:a16="http://schemas.microsoft.com/office/drawing/2014/main" id="{B95AF4D2-F42D-4931-65D8-7965D8841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F462B3A-5BF0-5A8E-4B9F-5DA3B5103800}"/>
              </a:ext>
            </a:extLst>
          </p:cNvPr>
          <p:cNvCxnSpPr>
            <a:cxnSpLocks/>
          </p:cNvCxnSpPr>
          <p:nvPr/>
        </p:nvCxnSpPr>
        <p:spPr>
          <a:xfrm>
            <a:off x="401685" y="4439807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A15362F-BA41-114C-E267-FD4E877BCC0F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Elemento grafico 11" descr="Cursore con riempimento a tinta unita">
            <a:extLst>
              <a:ext uri="{FF2B5EF4-FFF2-40B4-BE49-F238E27FC236}">
                <a16:creationId xmlns:a16="http://schemas.microsoft.com/office/drawing/2014/main" id="{C23013D1-26F5-D605-A806-FF68246D72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62258" y="1872343"/>
            <a:ext cx="500743" cy="522515"/>
          </a:xfrm>
          <a:prstGeom prst="rect">
            <a:avLst/>
          </a:prstGeom>
        </p:spPr>
      </p:pic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B66BC5AE-CE63-515B-947B-D312ED9DE164}"/>
              </a:ext>
            </a:extLst>
          </p:cNvPr>
          <p:cNvSpPr/>
          <p:nvPr/>
        </p:nvSpPr>
        <p:spPr>
          <a:xfrm>
            <a:off x="11092542" y="2457450"/>
            <a:ext cx="435430" cy="674914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1EB7486-AD12-71B2-2199-E0ED6A3A8AA3}"/>
              </a:ext>
            </a:extLst>
          </p:cNvPr>
          <p:cNvSpPr txBox="1"/>
          <p:nvPr/>
        </p:nvSpPr>
        <p:spPr>
          <a:xfrm>
            <a:off x="11544300" y="2578099"/>
            <a:ext cx="42333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it-IT">
                <a:solidFill>
                  <a:srgbClr val="FF0000"/>
                </a:solidFill>
                <a:ea typeface="Calibri"/>
                <a:cs typeface="Calibri"/>
              </a:rPr>
              <a:t>...</a:t>
            </a:r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Callout: freccia in su 15">
            <a:extLst>
              <a:ext uri="{FF2B5EF4-FFF2-40B4-BE49-F238E27FC236}">
                <a16:creationId xmlns:a16="http://schemas.microsoft.com/office/drawing/2014/main" id="{B86C2FD5-4A56-4785-8E82-CC76113553A7}"/>
              </a:ext>
            </a:extLst>
          </p:cNvPr>
          <p:cNvSpPr/>
          <p:nvPr/>
        </p:nvSpPr>
        <p:spPr>
          <a:xfrm>
            <a:off x="8959850" y="3517899"/>
            <a:ext cx="1710266" cy="651932"/>
          </a:xfrm>
          <a:prstGeom prst="upArrowCallou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>
                <a:solidFill>
                  <a:schemeClr val="tx1"/>
                </a:solidFill>
                <a:ea typeface="Calibri"/>
                <a:cs typeface="Calibri"/>
              </a:rPr>
              <a:t>Partecipazione corso EP durata 8 ore</a:t>
            </a:r>
          </a:p>
        </p:txBody>
      </p:sp>
      <p:pic>
        <p:nvPicPr>
          <p:cNvPr id="22" name="Elemento grafico 21" descr="Badge Croce con riempimento a tinta unita">
            <a:extLst>
              <a:ext uri="{FF2B5EF4-FFF2-40B4-BE49-F238E27FC236}">
                <a16:creationId xmlns:a16="http://schemas.microsoft.com/office/drawing/2014/main" id="{2E83B084-80B5-8D77-76BB-72FE1D194C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61467" y="5571067"/>
            <a:ext cx="660400" cy="660400"/>
          </a:xfrm>
          <a:prstGeom prst="rect">
            <a:avLst/>
          </a:prstGeom>
        </p:spPr>
      </p:pic>
      <p:pic>
        <p:nvPicPr>
          <p:cNvPr id="23" name="Elemento grafico 22" descr="Badge Croce con riempimento a tinta unita">
            <a:extLst>
              <a:ext uri="{FF2B5EF4-FFF2-40B4-BE49-F238E27FC236}">
                <a16:creationId xmlns:a16="http://schemas.microsoft.com/office/drawing/2014/main" id="{3B7A7542-7982-1778-93F6-A9A50E35F0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7333" y="5571067"/>
            <a:ext cx="660400" cy="6604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C89E211-5E5C-1B7C-21ED-EF2CADE2797B}"/>
              </a:ext>
            </a:extLst>
          </p:cNvPr>
          <p:cNvGrpSpPr/>
          <p:nvPr/>
        </p:nvGrpSpPr>
        <p:grpSpPr>
          <a:xfrm>
            <a:off x="9331292" y="145809"/>
            <a:ext cx="1508397" cy="508806"/>
            <a:chOff x="9331292" y="145809"/>
            <a:chExt cx="1508397" cy="50880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D483AE-6587-FFFC-2992-16A8283CD270}"/>
                </a:ext>
              </a:extLst>
            </p:cNvPr>
            <p:cNvGrpSpPr/>
            <p:nvPr/>
          </p:nvGrpSpPr>
          <p:grpSpPr>
            <a:xfrm>
              <a:off x="9331292" y="165683"/>
              <a:ext cx="1508397" cy="488932"/>
              <a:chOff x="9331292" y="165683"/>
              <a:chExt cx="1508397" cy="488932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64613FFA-6291-322B-D92C-E5038AF9E627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E540A5-7CDB-7288-DFD1-261EDE7A3476}"/>
                  </a:ext>
                </a:extLst>
              </p:cNvPr>
              <p:cNvSpPr/>
              <p:nvPr/>
            </p:nvSpPr>
            <p:spPr>
              <a:xfrm>
                <a:off x="10399362" y="165683"/>
                <a:ext cx="440327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E87CDC8-295F-7A06-7D20-3AF3AF4B12A5}"/>
                </a:ext>
              </a:extLst>
            </p:cNvPr>
            <p:cNvSpPr/>
            <p:nvPr/>
          </p:nvSpPr>
          <p:spPr>
            <a:xfrm>
              <a:off x="9331292" y="145809"/>
              <a:ext cx="72710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5562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B866C1-B05C-43D5-A65C-20757AD2BD00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/>
                <a:cs typeface="Calibri"/>
              </a:rPr>
              <a:t>Area Contabile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/>
                <a:cs typeface="Calibri"/>
              </a:rPr>
              <a:t> Piano H1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0389198-6328-BB23-4A88-95954FEAF0A4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68A5E796-7EEB-AE51-ECAD-E71E4627ADE3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ea typeface="Calibri"/>
                  <a:cs typeface="Calibri"/>
                </a:rPr>
                <a:t>Consolidamento procedure</a:t>
              </a: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Automatismo invio scarti</a:t>
              </a:r>
              <a:endParaRPr lang="it-IT">
                <a:solidFill>
                  <a:schemeClr val="tx2"/>
                </a:solidFill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Invio automatico esperimenti sottovoci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ea typeface="Calibri" panose="020F0502020204030204" pitchFamily="34" charset="0"/>
                  <a:cs typeface="Calibri"/>
                </a:rPr>
                <a:t>Report di monitoraggio delle modifiche apportate dalla Ragioneria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742950" lvl="1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1736C054-6476-13F8-7997-653EC9A663D1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Stipendiale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7F3B1B0-5EE7-DB75-7C52-051A8FAF02C6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7" name="Rectangle: Rounded Corners 15">
              <a:extLst>
                <a:ext uri="{FF2B5EF4-FFF2-40B4-BE49-F238E27FC236}">
                  <a16:creationId xmlns:a16="http://schemas.microsoft.com/office/drawing/2014/main" id="{1441D7D5-ED0B-8348-D04B-40B01B8E9CB1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Associazione automatica afferenza 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16">
              <a:extLst>
                <a:ext uri="{FF2B5EF4-FFF2-40B4-BE49-F238E27FC236}">
                  <a16:creationId xmlns:a16="http://schemas.microsoft.com/office/drawing/2014/main" id="{13DFCD44-B7B9-DF97-A0E5-9FAD72A97F7A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Automazione </a:t>
              </a:r>
              <a:b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</a:br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Utenti eBS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6B8579B-CD29-D818-2A21-9556E00182B2}"/>
              </a:ext>
            </a:extLst>
          </p:cNvPr>
          <p:cNvGrpSpPr/>
          <p:nvPr/>
        </p:nvGrpSpPr>
        <p:grpSpPr>
          <a:xfrm>
            <a:off x="8328492" y="1659891"/>
            <a:ext cx="3778251" cy="4355147"/>
            <a:chOff x="8328492" y="1844041"/>
            <a:chExt cx="3778251" cy="4355147"/>
          </a:xfrm>
        </p:grpSpPr>
        <p:sp>
          <p:nvSpPr>
            <p:cNvPr id="10" name="Rectangle: Rounded Corners 17">
              <a:extLst>
                <a:ext uri="{FF2B5EF4-FFF2-40B4-BE49-F238E27FC236}">
                  <a16:creationId xmlns:a16="http://schemas.microsoft.com/office/drawing/2014/main" id="{55DEB923-449A-6353-47C4-DF6E39CFEAA7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Cup su missioni?</a:t>
              </a:r>
              <a:endParaRPr lang="it-IT">
                <a:solidFill>
                  <a:schemeClr val="tx2"/>
                </a:solidFill>
                <a:latin typeface="Calibri"/>
                <a:ea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ea typeface="Calibri"/>
                  <a:cs typeface="Calibri"/>
                </a:rPr>
                <a:t>Analisi per anagrafica esperimenti</a:t>
              </a:r>
              <a:endParaRPr lang="it-IT">
                <a:solidFill>
                  <a:schemeClr val="tx2"/>
                </a:solidFill>
                <a:latin typeface="Calibri"/>
                <a:cs typeface="Calibri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ea typeface="Calibri"/>
                  <a:cs typeface="Calibri"/>
                </a:rPr>
                <a:t>Incentivi RUP</a:t>
              </a:r>
            </a:p>
            <a:p>
              <a:pPr marL="742950" lvl="1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/>
            </a:p>
          </p:txBody>
        </p:sp>
        <p:sp>
          <p:nvSpPr>
            <p:cNvPr id="11" name="Rectangle: Rounded Corners 18">
              <a:extLst>
                <a:ext uri="{FF2B5EF4-FFF2-40B4-BE49-F238E27FC236}">
                  <a16:creationId xmlns:a16="http://schemas.microsoft.com/office/drawing/2014/main" id="{FBCCE661-94E3-F8D0-BE78-317AA095B81D}"/>
                </a:ext>
              </a:extLst>
            </p:cNvPr>
            <p:cNvSpPr/>
            <p:nvPr/>
          </p:nvSpPr>
          <p:spPr>
            <a:xfrm>
              <a:off x="8328492" y="1844041"/>
              <a:ext cx="2563625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  <a:ea typeface="Calibri"/>
                  <a:cs typeface="Calibri"/>
                </a:rPr>
                <a:t>Varie</a:t>
              </a:r>
            </a:p>
          </p:txBody>
        </p:sp>
      </p:grpSp>
      <p:pic>
        <p:nvPicPr>
          <p:cNvPr id="13" name="Picture 2" descr="L'INFN CAMBIA LOGO">
            <a:extLst>
              <a:ext uri="{FF2B5EF4-FFF2-40B4-BE49-F238E27FC236}">
                <a16:creationId xmlns:a16="http://schemas.microsoft.com/office/drawing/2014/main" id="{50334701-37F5-0343-C035-AA5826B43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EAEDDAF-1296-756E-1E73-C397FC220A57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2" name="Elemento grafico 11" descr="Segno di spunta con riempimento a tinta unita">
            <a:extLst>
              <a:ext uri="{FF2B5EF4-FFF2-40B4-BE49-F238E27FC236}">
                <a16:creationId xmlns:a16="http://schemas.microsoft.com/office/drawing/2014/main" id="{CF334B39-6C08-10EB-4B82-F79454DE5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78133" y="4876800"/>
            <a:ext cx="914400" cy="914400"/>
          </a:xfrm>
          <a:prstGeom prst="rect">
            <a:avLst/>
          </a:prstGeom>
        </p:spPr>
      </p:pic>
      <p:pic>
        <p:nvPicPr>
          <p:cNvPr id="15" name="Elemento grafico 14" descr="Recensione cliente con riempimento a tinta unita">
            <a:extLst>
              <a:ext uri="{FF2B5EF4-FFF2-40B4-BE49-F238E27FC236}">
                <a16:creationId xmlns:a16="http://schemas.microsoft.com/office/drawing/2014/main" id="{FC1497A4-C278-5B48-CAEE-943C171A8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74400" y="4876800"/>
            <a:ext cx="914400" cy="914400"/>
          </a:xfrm>
          <a:prstGeom prst="rect">
            <a:avLst/>
          </a:prstGeom>
        </p:spPr>
      </p:pic>
      <p:pic>
        <p:nvPicPr>
          <p:cNvPr id="16" name="Elemento grafico 15" descr="Lavoro con riempimento a tinta unita">
            <a:extLst>
              <a:ext uri="{FF2B5EF4-FFF2-40B4-BE49-F238E27FC236}">
                <a16:creationId xmlns:a16="http://schemas.microsoft.com/office/drawing/2014/main" id="{49288AB8-0071-8643-B234-5F2386B08FC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87133" y="4876800"/>
            <a:ext cx="914400" cy="9144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A857085F-4737-8BAD-9153-4882C90F1A80}"/>
              </a:ext>
            </a:extLst>
          </p:cNvPr>
          <p:cNvGrpSpPr/>
          <p:nvPr/>
        </p:nvGrpSpPr>
        <p:grpSpPr>
          <a:xfrm>
            <a:off x="9331292" y="145809"/>
            <a:ext cx="1508397" cy="508806"/>
            <a:chOff x="9331292" y="145809"/>
            <a:chExt cx="1508397" cy="50880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9E23B68-12E2-276E-7B3F-209E8411DAAE}"/>
                </a:ext>
              </a:extLst>
            </p:cNvPr>
            <p:cNvGrpSpPr/>
            <p:nvPr/>
          </p:nvGrpSpPr>
          <p:grpSpPr>
            <a:xfrm>
              <a:off x="9331292" y="165683"/>
              <a:ext cx="1508397" cy="488932"/>
              <a:chOff x="9331292" y="165683"/>
              <a:chExt cx="1508397" cy="488932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ECB0708-DB18-3F4F-7413-767C73E0F1C5}"/>
                  </a:ext>
                </a:extLst>
              </p:cNvPr>
              <p:cNvPicPr>
                <a:picLocks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9331292" y="167985"/>
                <a:ext cx="1463040" cy="457200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2D1CD1-691E-12EF-E3EE-BD529191069D}"/>
                  </a:ext>
                </a:extLst>
              </p:cNvPr>
              <p:cNvSpPr/>
              <p:nvPr/>
            </p:nvSpPr>
            <p:spPr>
              <a:xfrm>
                <a:off x="10399362" y="165683"/>
                <a:ext cx="440327" cy="488932"/>
              </a:xfrm>
              <a:prstGeom prst="rect">
                <a:avLst/>
              </a:prstGeom>
              <a:solidFill>
                <a:schemeClr val="bg1">
                  <a:alpha val="69804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DEA6315-7F17-0661-F6B5-CA1BABC40014}"/>
                </a:ext>
              </a:extLst>
            </p:cNvPr>
            <p:cNvSpPr/>
            <p:nvPr/>
          </p:nvSpPr>
          <p:spPr>
            <a:xfrm>
              <a:off x="9331292" y="145809"/>
              <a:ext cx="727108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130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>
                  <a:solidFill>
                    <a:schemeClr val="tx2"/>
                  </a:solidFill>
                </a:rPr>
                <a:t>Attività primo semestre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>
                  <a:solidFill>
                    <a:schemeClr val="bg1"/>
                  </a:solidFill>
                </a:rPr>
                <a:t>Servizio</a:t>
              </a:r>
            </a:p>
          </p:txBody>
        </p:sp>
      </p:grp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E4195462-B97A-1366-42CB-2E6C54A2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19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>
                  <a:solidFill>
                    <a:schemeClr val="tx2"/>
                  </a:solidFill>
                </a:rPr>
                <a:t>Attività 2023 &amp; Piano H1 2024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>
                  <a:solidFill>
                    <a:schemeClr val="tx2"/>
                  </a:solidFill>
                </a:rPr>
                <a:t>Ufficio Area Personale</a:t>
              </a:r>
            </a:p>
          </p:txBody>
        </p:sp>
      </p:grpSp>
      <p:pic>
        <p:nvPicPr>
          <p:cNvPr id="4" name="Graphic 3" descr="Cycle with people with solid fill">
            <a:extLst>
              <a:ext uri="{FF2B5EF4-FFF2-40B4-BE49-F238E27FC236}">
                <a16:creationId xmlns:a16="http://schemas.microsoft.com/office/drawing/2014/main" id="{57697CE3-EF94-37B6-075F-B56132929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732" y="1335449"/>
            <a:ext cx="622800" cy="622800"/>
          </a:xfrm>
          <a:prstGeom prst="rect">
            <a:avLst/>
          </a:prstGeom>
        </p:spPr>
      </p:pic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BE8412FD-247F-B674-35B0-6488BF2D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61788" y="1023756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122760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</a:t>
              </a:r>
              <a:r>
                <a:rPr lang="en-US" sz="1400" b="1">
                  <a:solidFill>
                    <a:schemeClr val="bg1"/>
                  </a:solidFill>
                </a:rPr>
                <a:t>Concorsi Multi </a:t>
              </a:r>
              <a:r>
                <a:rPr lang="en-US" sz="1400" b="1" noProof="1">
                  <a:solidFill>
                    <a:schemeClr val="bg1"/>
                  </a:solidFill>
                </a:rPr>
                <a:t>Sede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3</a:t>
              </a:r>
              <a:endParaRPr lang="it-IT" sz="1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349938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</a:t>
              </a:r>
              <a:r>
                <a:rPr lang="en-US" sz="1400" b="1">
                  <a:solidFill>
                    <a:schemeClr val="bg1"/>
                  </a:solidFill>
                </a:rPr>
                <a:t>Concorsi Multi Codice</a:t>
              </a:r>
              <a:endParaRPr lang="it-IT" sz="1400" b="1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41290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238198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Modifiche a </a:t>
            </a: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Reclutamento Online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 per il supporto del multi codice</a:t>
            </a:r>
            <a:endParaRPr lang="it-IT" sz="140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Art. 15 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Tecnologi / Ricercatori</a:t>
            </a:r>
            <a:endParaRPr lang="it-IT" sz="1400" b="1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23" y="2470974"/>
            <a:ext cx="266496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198450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Prodotti Ricerca (Cross-team)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1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testing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23549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2986385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3737279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4488173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3851726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RO - Adeguamento Normativo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384367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326527" y="5641268"/>
            <a:ext cx="3170806" cy="522000"/>
            <a:chOff x="857246" y="6041812"/>
            <a:chExt cx="2837293" cy="522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Presenze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9465" y="3807162"/>
            <a:ext cx="5602624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Adeguamento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 dei template in base alle nuove norme vigenti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Tutte le categoria di dipendenti (</a:t>
            </a:r>
            <a:r>
              <a:rPr lang="it-IT" sz="1400" i="1">
                <a:solidFill>
                  <a:schemeClr val="tx2"/>
                </a:solidFill>
                <a:sym typeface="Wingdings" panose="05000000000000000000" pitchFamily="2" charset="2"/>
              </a:rPr>
              <a:t>TI e TD, IV-VIII e I-III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)</a:t>
            </a:r>
            <a:endParaRPr lang="it-IT" sz="1400" i="1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4B290-3D33-A0CD-183E-4524AF9098E8}"/>
              </a:ext>
            </a:extLst>
          </p:cNvPr>
          <p:cNvSpPr/>
          <p:nvPr/>
        </p:nvSpPr>
        <p:spPr>
          <a:xfrm>
            <a:off x="6069465" y="5257380"/>
            <a:ext cx="5602624" cy="13644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</a:rPr>
              <a:t>Integrazione</a:t>
            </a:r>
            <a:r>
              <a:rPr lang="it-IT" sz="1400" b="1">
                <a:solidFill>
                  <a:schemeClr val="tx2"/>
                </a:solidFill>
              </a:rPr>
              <a:t> Zucchetti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</a:rPr>
              <a:t>Assistenza maggiore </a:t>
            </a:r>
            <a:r>
              <a:rPr lang="it-IT" sz="1400">
                <a:solidFill>
                  <a:schemeClr val="tx2"/>
                </a:solidFill>
              </a:rPr>
              <a:t>dovuto alla chiusura dei cartellini mese su mese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</a:rPr>
              <a:t>Analisi per </a:t>
            </a:r>
            <a:r>
              <a:rPr lang="it-IT" sz="1400" b="1">
                <a:solidFill>
                  <a:schemeClr val="tx2"/>
                </a:solidFill>
              </a:rPr>
              <a:t>modifiche dell'organizzazione</a:t>
            </a:r>
            <a:r>
              <a:rPr lang="it-IT" sz="1400">
                <a:solidFill>
                  <a:schemeClr val="tx2"/>
                </a:solidFill>
              </a:rPr>
              <a:t> della struttura Presidenza​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</a:rPr>
              <a:t>Congedo parentale </a:t>
            </a:r>
            <a:r>
              <a:rPr lang="it-IT" sz="1400" b="1">
                <a:solidFill>
                  <a:schemeClr val="tx2"/>
                </a:solidFill>
              </a:rPr>
              <a:t>ad ore</a:t>
            </a:r>
            <a:r>
              <a:rPr lang="it-IT" sz="1400">
                <a:solidFill>
                  <a:schemeClr val="tx2"/>
                </a:solidFill>
              </a:rPr>
              <a:t>​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</a:rPr>
              <a:t>Estrazioni</a:t>
            </a:r>
            <a:r>
              <a:rPr lang="it-IT" sz="1400">
                <a:solidFill>
                  <a:schemeClr val="tx2"/>
                </a:solidFill>
              </a:rPr>
              <a:t> per il conto annuale (</a:t>
            </a:r>
            <a:r>
              <a:rPr lang="it-IT" sz="1400" i="1">
                <a:solidFill>
                  <a:schemeClr val="tx2"/>
                </a:solidFill>
              </a:rPr>
              <a:t>in collaborazione con uff. DWH</a:t>
            </a:r>
            <a:r>
              <a:rPr lang="it-IT" sz="140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</a:rPr>
              <a:t>Configurazione Milano LASA per indennità di sede disagiata</a:t>
            </a:r>
          </a:p>
        </p:txBody>
      </p:sp>
      <p:pic>
        <p:nvPicPr>
          <p:cNvPr id="47" name="Graphic 46" descr="Infinity with solid fill">
            <a:extLst>
              <a:ext uri="{FF2B5EF4-FFF2-40B4-BE49-F238E27FC236}">
                <a16:creationId xmlns:a16="http://schemas.microsoft.com/office/drawing/2014/main" id="{EAF02C21-9DD8-4B20-6D14-C39E7FF76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8712" y="3182818"/>
            <a:ext cx="401884" cy="401884"/>
          </a:xfrm>
          <a:prstGeom prst="rect">
            <a:avLst/>
          </a:prstGeom>
        </p:spPr>
      </p:pic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99653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Analisi e Sviluppo del BE che espone le </a:t>
            </a: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API REST</a:t>
            </a:r>
            <a:endParaRPr lang="it-IT" sz="1400" b="1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Implementazione dell’algoritmo di</a:t>
            </a: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 riconoscimento Autori 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INFN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In fase di test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52AE8210-58F6-E6B4-AD89-ED57E59D7B8C}"/>
              </a:ext>
            </a:extLst>
          </p:cNvPr>
          <p:cNvGrpSpPr/>
          <p:nvPr/>
        </p:nvGrpSpPr>
        <p:grpSpPr>
          <a:xfrm>
            <a:off x="3916423" y="3898643"/>
            <a:ext cx="266496" cy="226291"/>
            <a:chOff x="6724073" y="2530763"/>
            <a:chExt cx="426139" cy="457200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5503A98-4C9F-1A10-EF74-D0934FB5FB9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82841237-BBAC-DFED-8CF2-AAC85EA930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CAA4513-7AD0-C38D-C953-5CAD0E758AF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ctangle 67">
            <a:extLst>
              <a:ext uri="{FF2B5EF4-FFF2-40B4-BE49-F238E27FC236}">
                <a16:creationId xmlns:a16="http://schemas.microsoft.com/office/drawing/2014/main" id="{57DB1B79-AD64-E27D-57E6-6D67DC84FCBE}"/>
              </a:ext>
            </a:extLst>
          </p:cNvPr>
          <p:cNvSpPr/>
          <p:nvPr/>
        </p:nvSpPr>
        <p:spPr>
          <a:xfrm>
            <a:off x="6062472" y="3022680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Un unico concorso bandito su più strutture INFN</a:t>
            </a:r>
            <a:endParaRPr lang="it-IT" sz="1400">
              <a:solidFill>
                <a:schemeClr val="tx2"/>
              </a:solidFill>
            </a:endParaRPr>
          </a:p>
        </p:txBody>
      </p:sp>
      <p:grpSp>
        <p:nvGrpSpPr>
          <p:cNvPr id="44" name="Group 87">
            <a:extLst>
              <a:ext uri="{FF2B5EF4-FFF2-40B4-BE49-F238E27FC236}">
                <a16:creationId xmlns:a16="http://schemas.microsoft.com/office/drawing/2014/main" id="{444767AD-DA2A-F18F-40DB-B7A457AB8CDF}"/>
              </a:ext>
            </a:extLst>
          </p:cNvPr>
          <p:cNvGrpSpPr/>
          <p:nvPr/>
        </p:nvGrpSpPr>
        <p:grpSpPr>
          <a:xfrm>
            <a:off x="326527" y="4602621"/>
            <a:ext cx="3170806" cy="522000"/>
            <a:chOff x="857246" y="1556096"/>
            <a:chExt cx="2837293" cy="52200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9857BEC-BC31-EE54-DBF3-C5CF60641568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Assegni PRIN (PNRR)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C92ABF9-FF7E-3461-6652-763171B5C531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5</a:t>
              </a:r>
            </a:p>
          </p:txBody>
        </p:sp>
      </p:grpSp>
      <p:grpSp>
        <p:nvGrpSpPr>
          <p:cNvPr id="50" name="Group 8">
            <a:extLst>
              <a:ext uri="{FF2B5EF4-FFF2-40B4-BE49-F238E27FC236}">
                <a16:creationId xmlns:a16="http://schemas.microsoft.com/office/drawing/2014/main" id="{D48CA044-1A45-E24F-4EEE-E190194CDF5D}"/>
              </a:ext>
            </a:extLst>
          </p:cNvPr>
          <p:cNvGrpSpPr/>
          <p:nvPr/>
        </p:nvGrpSpPr>
        <p:grpSpPr>
          <a:xfrm>
            <a:off x="3916422" y="4734202"/>
            <a:ext cx="266496" cy="226291"/>
            <a:chOff x="6724073" y="2530763"/>
            <a:chExt cx="426139" cy="457200"/>
          </a:xfrm>
        </p:grpSpPr>
        <p:sp>
          <p:nvSpPr>
            <p:cNvPr id="51" name="Rectangle 10">
              <a:extLst>
                <a:ext uri="{FF2B5EF4-FFF2-40B4-BE49-F238E27FC236}">
                  <a16:creationId xmlns:a16="http://schemas.microsoft.com/office/drawing/2014/main" id="{B917243D-6A68-3703-0A5D-F64128150E8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ctangle 11">
              <a:extLst>
                <a:ext uri="{FF2B5EF4-FFF2-40B4-BE49-F238E27FC236}">
                  <a16:creationId xmlns:a16="http://schemas.microsoft.com/office/drawing/2014/main" id="{38ED886A-099A-A4AA-45DF-A1F96421D6C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ctangle 14">
              <a:extLst>
                <a:ext uri="{FF2B5EF4-FFF2-40B4-BE49-F238E27FC236}">
                  <a16:creationId xmlns:a16="http://schemas.microsoft.com/office/drawing/2014/main" id="{6C537F80-CFB4-119E-9792-3E0CA1E7E68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BAB2377-2E6E-45B0-F68F-52BB7E2528B2}"/>
              </a:ext>
            </a:extLst>
          </p:cNvPr>
          <p:cNvSpPr/>
          <p:nvPr/>
        </p:nvSpPr>
        <p:spPr>
          <a:xfrm>
            <a:off x="4295090" y="4665205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56" name="Straight Connector 29">
            <a:extLst>
              <a:ext uri="{FF2B5EF4-FFF2-40B4-BE49-F238E27FC236}">
                <a16:creationId xmlns:a16="http://schemas.microsoft.com/office/drawing/2014/main" id="{A0A09AB1-3897-D606-39DB-67148094B808}"/>
              </a:ext>
            </a:extLst>
          </p:cNvPr>
          <p:cNvCxnSpPr>
            <a:cxnSpLocks/>
          </p:cNvCxnSpPr>
          <p:nvPr/>
        </p:nvCxnSpPr>
        <p:spPr>
          <a:xfrm>
            <a:off x="400730" y="520034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1">
            <a:extLst>
              <a:ext uri="{FF2B5EF4-FFF2-40B4-BE49-F238E27FC236}">
                <a16:creationId xmlns:a16="http://schemas.microsoft.com/office/drawing/2014/main" id="{6422B05D-4253-8B45-D3D3-426384CEA5EF}"/>
              </a:ext>
            </a:extLst>
          </p:cNvPr>
          <p:cNvSpPr/>
          <p:nvPr/>
        </p:nvSpPr>
        <p:spPr>
          <a:xfrm>
            <a:off x="6069465" y="4517409"/>
            <a:ext cx="3074535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Adattamenti al tool Concorsi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Sviluppo del nuovo template bando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5381797C-2EE0-2A3D-0D68-55892F9E983B}"/>
              </a:ext>
            </a:extLst>
          </p:cNvPr>
          <p:cNvGrpSpPr/>
          <p:nvPr/>
        </p:nvGrpSpPr>
        <p:grpSpPr>
          <a:xfrm>
            <a:off x="3916422" y="5801067"/>
            <a:ext cx="266496" cy="226291"/>
            <a:chOff x="6724073" y="2530763"/>
            <a:chExt cx="426139" cy="457200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45B9BA90-F5FE-8304-93DC-E323CED149D5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7C6C7557-4001-21C5-0569-CAC0894F8D90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F658847F-D5D4-B7B8-AB4F-EF96C7AADF08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C5B211A0-C25E-9263-E97B-3250BEC29765}"/>
              </a:ext>
            </a:extLst>
          </p:cNvPr>
          <p:cNvSpPr/>
          <p:nvPr/>
        </p:nvSpPr>
        <p:spPr>
          <a:xfrm>
            <a:off x="4248492" y="575631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sp>
        <p:nvSpPr>
          <p:cNvPr id="73" name="Titolo 1">
            <a:extLst>
              <a:ext uri="{FF2B5EF4-FFF2-40B4-BE49-F238E27FC236}">
                <a16:creationId xmlns:a16="http://schemas.microsoft.com/office/drawing/2014/main" id="{B4BB2685-860D-D157-4D0C-C222C821307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Area Personale – 2023 – Dove eravamo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334A6-6B41-F05F-46C7-BC06B837CBF3}"/>
              </a:ext>
            </a:extLst>
          </p:cNvPr>
          <p:cNvSpPr/>
          <p:nvPr/>
        </p:nvSpPr>
        <p:spPr>
          <a:xfrm>
            <a:off x="9145895" y="4650127"/>
            <a:ext cx="2633895" cy="396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>
                <a:solidFill>
                  <a:srgbClr val="4497B7"/>
                </a:solidFill>
              </a:rPr>
              <a:t>&gt;100</a:t>
            </a:r>
            <a:r>
              <a:rPr lang="it-IT" sz="1600">
                <a:solidFill>
                  <a:srgbClr val="4497B7"/>
                </a:solidFill>
              </a:rPr>
              <a:t> bandi da pubblicare</a:t>
            </a:r>
            <a:endParaRPr lang="it-IT" sz="1200">
              <a:solidFill>
                <a:schemeClr val="tx2"/>
              </a:solidFill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D264C25-7B9F-CCDE-0866-7F54D73D306B}"/>
              </a:ext>
            </a:extLst>
          </p:cNvPr>
          <p:cNvGrpSpPr/>
          <p:nvPr/>
        </p:nvGrpSpPr>
        <p:grpSpPr>
          <a:xfrm>
            <a:off x="3916422" y="1737597"/>
            <a:ext cx="266496" cy="231630"/>
            <a:chOff x="3916422" y="1737597"/>
            <a:chExt cx="266496" cy="23163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62ED21B-53B4-1E7F-4256-8BD9A1354CB3}"/>
                </a:ext>
              </a:extLst>
            </p:cNvPr>
            <p:cNvGrpSpPr/>
            <p:nvPr/>
          </p:nvGrpSpPr>
          <p:grpSpPr>
            <a:xfrm>
              <a:off x="3916422" y="1737597"/>
              <a:ext cx="266496" cy="231630"/>
              <a:chOff x="6724073" y="2519978"/>
              <a:chExt cx="426139" cy="467987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DA78F34A-447D-0182-2129-4774DF16D207}"/>
                  </a:ext>
                </a:extLst>
              </p:cNvPr>
              <p:cNvSpPr/>
              <p:nvPr/>
            </p:nvSpPr>
            <p:spPr>
              <a:xfrm>
                <a:off x="7043361" y="2519978"/>
                <a:ext cx="106851" cy="46798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ADA8E80-E7CD-A522-FA14-4968D08528B4}"/>
                  </a:ext>
                </a:extLst>
              </p:cNvPr>
              <p:cNvSpPr/>
              <p:nvPr/>
            </p:nvSpPr>
            <p:spPr>
              <a:xfrm>
                <a:off x="6883717" y="2641534"/>
                <a:ext cx="106851" cy="346429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B2728A3-0057-62F9-B905-8D67F7EBB1F3}"/>
                  </a:ext>
                </a:extLst>
              </p:cNvPr>
              <p:cNvSpPr/>
              <p:nvPr/>
            </p:nvSpPr>
            <p:spPr>
              <a:xfrm>
                <a:off x="6724073" y="2761672"/>
                <a:ext cx="106851" cy="226291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40A35B7-D6E6-AE3C-9577-BB30A5173866}"/>
                </a:ext>
              </a:extLst>
            </p:cNvPr>
            <p:cNvSpPr/>
            <p:nvPr/>
          </p:nvSpPr>
          <p:spPr>
            <a:xfrm>
              <a:off x="4116096" y="1797760"/>
              <a:ext cx="66822" cy="171465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ADC29085-7400-BEED-A82B-618F14291E86}"/>
              </a:ext>
            </a:extLst>
          </p:cNvPr>
          <p:cNvSpPr/>
          <p:nvPr/>
        </p:nvSpPr>
        <p:spPr>
          <a:xfrm>
            <a:off x="3717653" y="3043424"/>
            <a:ext cx="1521613" cy="623219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FAD74BAB-655E-4EA2-84D6-345A51E0AD88}"/>
              </a:ext>
            </a:extLst>
          </p:cNvPr>
          <p:cNvSpPr/>
          <p:nvPr/>
        </p:nvSpPr>
        <p:spPr>
          <a:xfrm>
            <a:off x="3717654" y="1520478"/>
            <a:ext cx="1521612" cy="669392"/>
          </a:xfrm>
          <a:prstGeom prst="round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C830DE-3642-9233-9D1D-266CFBB68B8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B84C4DE-6B9A-15C7-E67A-C39B6004F864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3DD293BD-8064-25EF-2905-1F3F09DC5221}"/>
                </a:ext>
              </a:extLst>
            </p:cNvPr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D52B2125-7D54-14CD-E7E6-0E127FCF6351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7291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0" y="1011398"/>
            <a:ext cx="12001368" cy="5846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827285-2153-425F-AEF9-734ABE1D4153}"/>
              </a:ext>
            </a:extLst>
          </p:cNvPr>
          <p:cNvGrpSpPr/>
          <p:nvPr/>
        </p:nvGrpSpPr>
        <p:grpSpPr>
          <a:xfrm>
            <a:off x="326527" y="3122760"/>
            <a:ext cx="3170806" cy="522000"/>
            <a:chOff x="857246" y="3836370"/>
            <a:chExt cx="2837293" cy="52200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80FB27-962D-4568-89AC-A01B4D962CB3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</a:t>
              </a:r>
              <a:r>
                <a:rPr lang="en-US" sz="1400" b="1" err="1">
                  <a:solidFill>
                    <a:schemeClr val="bg1"/>
                  </a:solidFill>
                </a:rPr>
                <a:t>Anticipazioni</a:t>
              </a:r>
              <a:r>
                <a:rPr lang="en-US" sz="1400" b="1">
                  <a:solidFill>
                    <a:schemeClr val="bg1"/>
                  </a:solidFill>
                </a:rPr>
                <a:t> P. INA</a:t>
              </a:r>
              <a:endParaRPr lang="en-US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72987CD-C4D1-4234-BA4A-BF80B6E6F27C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/>
                <a:t>3</a:t>
              </a:r>
              <a:endParaRPr lang="it-IT" sz="1400" b="1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349938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</a:t>
              </a:r>
              <a:r>
                <a:rPr lang="en-US" sz="1400" b="1" err="1">
                  <a:solidFill>
                    <a:schemeClr val="bg1"/>
                  </a:solidFill>
                </a:rPr>
                <a:t>Concorsi</a:t>
              </a:r>
              <a:r>
                <a:rPr lang="en-US" sz="1400" b="1">
                  <a:solidFill>
                    <a:schemeClr val="bg1"/>
                  </a:solidFill>
                </a:rPr>
                <a:t> Multi </a:t>
              </a:r>
              <a:r>
                <a:rPr lang="en-US" sz="1400" b="1" noProof="1">
                  <a:solidFill>
                    <a:schemeClr val="bg1"/>
                  </a:solidFill>
                </a:rPr>
                <a:t>Sede</a:t>
              </a:r>
              <a:endParaRPr lang="it-IT" sz="1400" b="1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41290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238198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Rilasciato in </a:t>
            </a:r>
            <a:r>
              <a:rPr lang="it-IT" sz="1400" err="1">
                <a:solidFill>
                  <a:schemeClr val="tx2"/>
                </a:solidFill>
                <a:sym typeface="Wingdings" panose="05000000000000000000" pitchFamily="2" charset="2"/>
              </a:rPr>
              <a:t>prod</a:t>
            </a:r>
            <a:endParaRPr lang="it-IT" sz="140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Banditi diversi concorsi</a:t>
            </a:r>
            <a:endParaRPr lang="it-IT" sz="1400">
              <a:solidFill>
                <a:schemeClr val="tx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23" y="2470974"/>
            <a:ext cx="266496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62347A-E2BD-4E9F-141C-181B0AF1F3FC}"/>
              </a:ext>
            </a:extLst>
          </p:cNvPr>
          <p:cNvSpPr/>
          <p:nvPr/>
        </p:nvSpPr>
        <p:spPr>
          <a:xfrm>
            <a:off x="4274894" y="3198450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Prodotti Ricerca (Cross-team)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1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23549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2986385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3737279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4488173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3851726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Disciplinare Benefici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384367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326527" y="5369419"/>
            <a:ext cx="3170806" cy="522000"/>
            <a:chOff x="857246" y="6041812"/>
            <a:chExt cx="2837293" cy="522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Migrazione a PHP8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6</a:t>
              </a:r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9465" y="3807162"/>
            <a:ext cx="5602624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Migrazione 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dei software benefici e sussidi a php8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Adeguamento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 al nuovo disciplinare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Novità: introduzione </a:t>
            </a:r>
            <a:r>
              <a:rPr lang="it-IT" sz="1400" b="1">
                <a:solidFill>
                  <a:schemeClr val="tx2"/>
                </a:solidFill>
                <a:sym typeface="Wingdings" panose="05000000000000000000" pitchFamily="2" charset="2"/>
              </a:rPr>
              <a:t>ISEE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4B290-3D33-A0CD-183E-4524AF9098E8}"/>
              </a:ext>
            </a:extLst>
          </p:cNvPr>
          <p:cNvSpPr/>
          <p:nvPr/>
        </p:nvSpPr>
        <p:spPr>
          <a:xfrm>
            <a:off x="6069465" y="5199436"/>
            <a:ext cx="5602624" cy="85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b="1">
                <a:solidFill>
                  <a:schemeClr val="tx2"/>
                </a:solidFill>
              </a:rPr>
              <a:t>Migrati</a:t>
            </a:r>
            <a:r>
              <a:rPr lang="it-IT" sz="1400">
                <a:solidFill>
                  <a:schemeClr val="tx2"/>
                </a:solidFill>
              </a:rPr>
              <a:t>: Conferenze, Sussidi, Benefici, Report Godiva, Curriculum, Eventi, Job </a:t>
            </a:r>
            <a:r>
              <a:rPr lang="it-IT" sz="1400" err="1">
                <a:solidFill>
                  <a:schemeClr val="tx2"/>
                </a:solidFill>
              </a:rPr>
              <a:t>Opportunities</a:t>
            </a:r>
            <a:endParaRPr lang="it-IT" sz="140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</a:rPr>
              <a:t>Migrati tutti i tool in programma</a:t>
            </a:r>
          </a:p>
        </p:txBody>
      </p:sp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99653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Rilasciato in </a:t>
            </a:r>
            <a:r>
              <a:rPr lang="it-IT" sz="1400" err="1">
                <a:solidFill>
                  <a:schemeClr val="tx2"/>
                </a:solidFill>
                <a:sym typeface="Wingdings" panose="05000000000000000000" pitchFamily="2" charset="2"/>
              </a:rPr>
              <a:t>prod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 e utilizzato per i consuntivi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Contributo minimo da nomina a responsabile</a:t>
            </a:r>
          </a:p>
        </p:txBody>
      </p:sp>
      <p:grpSp>
        <p:nvGrpSpPr>
          <p:cNvPr id="20" name="Group 8">
            <a:extLst>
              <a:ext uri="{FF2B5EF4-FFF2-40B4-BE49-F238E27FC236}">
                <a16:creationId xmlns:a16="http://schemas.microsoft.com/office/drawing/2014/main" id="{52AE8210-58F6-E6B4-AD89-ED57E59D7B8C}"/>
              </a:ext>
            </a:extLst>
          </p:cNvPr>
          <p:cNvGrpSpPr/>
          <p:nvPr/>
        </p:nvGrpSpPr>
        <p:grpSpPr>
          <a:xfrm>
            <a:off x="3916423" y="3898643"/>
            <a:ext cx="266496" cy="226291"/>
            <a:chOff x="6724073" y="2530763"/>
            <a:chExt cx="426139" cy="457200"/>
          </a:xfrm>
        </p:grpSpPr>
        <p:sp>
          <p:nvSpPr>
            <p:cNvPr id="21" name="Rectangle 10">
              <a:extLst>
                <a:ext uri="{FF2B5EF4-FFF2-40B4-BE49-F238E27FC236}">
                  <a16:creationId xmlns:a16="http://schemas.microsoft.com/office/drawing/2014/main" id="{05503A98-4C9F-1A10-EF74-D0934FB5FB92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Rectangle 11">
              <a:extLst>
                <a:ext uri="{FF2B5EF4-FFF2-40B4-BE49-F238E27FC236}">
                  <a16:creationId xmlns:a16="http://schemas.microsoft.com/office/drawing/2014/main" id="{82841237-BBAC-DFED-8CF2-AAC85EA930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ctangle 14">
              <a:extLst>
                <a:ext uri="{FF2B5EF4-FFF2-40B4-BE49-F238E27FC236}">
                  <a16:creationId xmlns:a16="http://schemas.microsoft.com/office/drawing/2014/main" id="{9CAA4513-7AD0-C38D-C953-5CAD0E758AFF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Rectangle 67">
            <a:extLst>
              <a:ext uri="{FF2B5EF4-FFF2-40B4-BE49-F238E27FC236}">
                <a16:creationId xmlns:a16="http://schemas.microsoft.com/office/drawing/2014/main" id="{57DB1B79-AD64-E27D-57E6-6D67DC84FCBE}"/>
              </a:ext>
            </a:extLst>
          </p:cNvPr>
          <p:cNvSpPr/>
          <p:nvPr/>
        </p:nvSpPr>
        <p:spPr>
          <a:xfrm>
            <a:off x="6062472" y="3022680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Nuovo modulo del software di gestione P. INA in uso in AC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Inserimento, gestione e stampe</a:t>
            </a:r>
            <a:endParaRPr lang="it-IT" sz="1400">
              <a:solidFill>
                <a:schemeClr val="tx2"/>
              </a:solidFill>
            </a:endParaRPr>
          </a:p>
        </p:txBody>
      </p:sp>
      <p:grpSp>
        <p:nvGrpSpPr>
          <p:cNvPr id="44" name="Group 87">
            <a:extLst>
              <a:ext uri="{FF2B5EF4-FFF2-40B4-BE49-F238E27FC236}">
                <a16:creationId xmlns:a16="http://schemas.microsoft.com/office/drawing/2014/main" id="{444767AD-DA2A-F18F-40DB-B7A457AB8CDF}"/>
              </a:ext>
            </a:extLst>
          </p:cNvPr>
          <p:cNvGrpSpPr/>
          <p:nvPr/>
        </p:nvGrpSpPr>
        <p:grpSpPr>
          <a:xfrm>
            <a:off x="326527" y="4602621"/>
            <a:ext cx="3170806" cy="522000"/>
            <a:chOff x="857246" y="1556096"/>
            <a:chExt cx="2837293" cy="522000"/>
          </a:xfrm>
        </p:grpSpPr>
        <p:sp>
          <p:nvSpPr>
            <p:cNvPr id="45" name="Rectangle: Rounded Corners 9">
              <a:extLst>
                <a:ext uri="{FF2B5EF4-FFF2-40B4-BE49-F238E27FC236}">
                  <a16:creationId xmlns:a16="http://schemas.microsoft.com/office/drawing/2014/main" id="{69857BEC-BC31-EE54-DBF3-C5CF60641568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Reclutamento Online</a:t>
              </a:r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0C92ABF9-FF7E-3461-6652-763171B5C531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5</a:t>
              </a:r>
            </a:p>
          </p:txBody>
        </p:sp>
      </p:grpSp>
      <p:sp>
        <p:nvSpPr>
          <p:cNvPr id="54" name="Rectangle 16">
            <a:extLst>
              <a:ext uri="{FF2B5EF4-FFF2-40B4-BE49-F238E27FC236}">
                <a16:creationId xmlns:a16="http://schemas.microsoft.com/office/drawing/2014/main" id="{CBAB2377-2E6E-45B0-F68F-52BB7E2528B2}"/>
              </a:ext>
            </a:extLst>
          </p:cNvPr>
          <p:cNvSpPr/>
          <p:nvPr/>
        </p:nvSpPr>
        <p:spPr>
          <a:xfrm>
            <a:off x="4295090" y="4665205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56" name="Straight Connector 29">
            <a:extLst>
              <a:ext uri="{FF2B5EF4-FFF2-40B4-BE49-F238E27FC236}">
                <a16:creationId xmlns:a16="http://schemas.microsoft.com/office/drawing/2014/main" id="{A0A09AB1-3897-D606-39DB-67148094B808}"/>
              </a:ext>
            </a:extLst>
          </p:cNvPr>
          <p:cNvCxnSpPr>
            <a:cxnSpLocks/>
          </p:cNvCxnSpPr>
          <p:nvPr/>
        </p:nvCxnSpPr>
        <p:spPr>
          <a:xfrm>
            <a:off x="400730" y="520034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31">
            <a:extLst>
              <a:ext uri="{FF2B5EF4-FFF2-40B4-BE49-F238E27FC236}">
                <a16:creationId xmlns:a16="http://schemas.microsoft.com/office/drawing/2014/main" id="{6422B05D-4253-8B45-D3D3-426384CEA5EF}"/>
              </a:ext>
            </a:extLst>
          </p:cNvPr>
          <p:cNvSpPr/>
          <p:nvPr/>
        </p:nvSpPr>
        <p:spPr>
          <a:xfrm>
            <a:off x="6069465" y="4517409"/>
            <a:ext cx="5275265" cy="6479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Rivisitati tutti i template TI/TD rilasciati a novembre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Nuovi concorsi: 2 Borse, L68 MS, Tecnologo Gestionale …..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Migliorie varie</a:t>
            </a:r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5381797C-2EE0-2A3D-0D68-55892F9E983B}"/>
              </a:ext>
            </a:extLst>
          </p:cNvPr>
          <p:cNvGrpSpPr/>
          <p:nvPr/>
        </p:nvGrpSpPr>
        <p:grpSpPr>
          <a:xfrm>
            <a:off x="3916422" y="5479792"/>
            <a:ext cx="266496" cy="226291"/>
            <a:chOff x="6724073" y="2530763"/>
            <a:chExt cx="426139" cy="457200"/>
          </a:xfrm>
        </p:grpSpPr>
        <p:sp>
          <p:nvSpPr>
            <p:cNvPr id="34" name="Rectangle 10">
              <a:extLst>
                <a:ext uri="{FF2B5EF4-FFF2-40B4-BE49-F238E27FC236}">
                  <a16:creationId xmlns:a16="http://schemas.microsoft.com/office/drawing/2014/main" id="{45B9BA90-F5FE-8304-93DC-E323CED149D5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7C6C7557-4001-21C5-0569-CAC0894F8D90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ctangle 14">
              <a:extLst>
                <a:ext uri="{FF2B5EF4-FFF2-40B4-BE49-F238E27FC236}">
                  <a16:creationId xmlns:a16="http://schemas.microsoft.com/office/drawing/2014/main" id="{F658847F-D5D4-B7B8-AB4F-EF96C7AADF08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8" name="Rectangle 16">
            <a:extLst>
              <a:ext uri="{FF2B5EF4-FFF2-40B4-BE49-F238E27FC236}">
                <a16:creationId xmlns:a16="http://schemas.microsoft.com/office/drawing/2014/main" id="{C5B211A0-C25E-9263-E97B-3250BEC29765}"/>
              </a:ext>
            </a:extLst>
          </p:cNvPr>
          <p:cNvSpPr/>
          <p:nvPr/>
        </p:nvSpPr>
        <p:spPr>
          <a:xfrm>
            <a:off x="4248492" y="5410322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sp>
        <p:nvSpPr>
          <p:cNvPr id="73" name="Titolo 1">
            <a:extLst>
              <a:ext uri="{FF2B5EF4-FFF2-40B4-BE49-F238E27FC236}">
                <a16:creationId xmlns:a16="http://schemas.microsoft.com/office/drawing/2014/main" id="{B4BB2685-860D-D157-4D0C-C222C821307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Area Personale – 2024 First Half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C830DE-3642-9233-9D1D-266CFBB68B8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24E8488-BA5E-F558-451C-B7FC4543361E}"/>
              </a:ext>
            </a:extLst>
          </p:cNvPr>
          <p:cNvGrpSpPr/>
          <p:nvPr/>
        </p:nvGrpSpPr>
        <p:grpSpPr>
          <a:xfrm>
            <a:off x="3926546" y="1733549"/>
            <a:ext cx="266496" cy="226291"/>
            <a:chOff x="6724073" y="2530763"/>
            <a:chExt cx="426139" cy="457200"/>
          </a:xfrm>
        </p:grpSpPr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9B1EFB2E-34E9-231F-4A2E-9B4A976EAA1F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ctangle 11">
              <a:extLst>
                <a:ext uri="{FF2B5EF4-FFF2-40B4-BE49-F238E27FC236}">
                  <a16:creationId xmlns:a16="http://schemas.microsoft.com/office/drawing/2014/main" id="{C1942BA1-956F-49C8-E1DD-F93005BCE90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ctangle 14">
              <a:extLst>
                <a:ext uri="{FF2B5EF4-FFF2-40B4-BE49-F238E27FC236}">
                  <a16:creationId xmlns:a16="http://schemas.microsoft.com/office/drawing/2014/main" id="{54C92B30-47D1-720F-1285-FF03F6255511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4" name="Group 8">
            <a:extLst>
              <a:ext uri="{FF2B5EF4-FFF2-40B4-BE49-F238E27FC236}">
                <a16:creationId xmlns:a16="http://schemas.microsoft.com/office/drawing/2014/main" id="{5ECAB1F9-1ADF-9BE1-3A59-CA90AB19A8D4}"/>
              </a:ext>
            </a:extLst>
          </p:cNvPr>
          <p:cNvGrpSpPr/>
          <p:nvPr/>
        </p:nvGrpSpPr>
        <p:grpSpPr>
          <a:xfrm>
            <a:off x="3930647" y="3252467"/>
            <a:ext cx="266496" cy="226291"/>
            <a:chOff x="6724073" y="2530763"/>
            <a:chExt cx="426139" cy="457200"/>
          </a:xfrm>
        </p:grpSpPr>
        <p:sp>
          <p:nvSpPr>
            <p:cNvPr id="75" name="Rectangle 10">
              <a:extLst>
                <a:ext uri="{FF2B5EF4-FFF2-40B4-BE49-F238E27FC236}">
                  <a16:creationId xmlns:a16="http://schemas.microsoft.com/office/drawing/2014/main" id="{031AB5B9-FF42-CE2C-3880-5D8511977B70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Rectangle 11">
              <a:extLst>
                <a:ext uri="{FF2B5EF4-FFF2-40B4-BE49-F238E27FC236}">
                  <a16:creationId xmlns:a16="http://schemas.microsoft.com/office/drawing/2014/main" id="{47DB5D91-28A0-5EED-3785-261FE865474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Rectangle 14">
              <a:extLst>
                <a:ext uri="{FF2B5EF4-FFF2-40B4-BE49-F238E27FC236}">
                  <a16:creationId xmlns:a16="http://schemas.microsoft.com/office/drawing/2014/main" id="{C3D0C728-E0FE-2355-FDC0-5F0DF5D4F64E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82" name="Graphic 46" descr="Infinity with solid fill">
            <a:extLst>
              <a:ext uri="{FF2B5EF4-FFF2-40B4-BE49-F238E27FC236}">
                <a16:creationId xmlns:a16="http://schemas.microsoft.com/office/drawing/2014/main" id="{EB6A70A0-4B16-810D-42AB-5682EB112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712" y="4653275"/>
            <a:ext cx="401884" cy="401884"/>
          </a:xfrm>
          <a:prstGeom prst="rect">
            <a:avLst/>
          </a:prstGeom>
        </p:spPr>
      </p:pic>
      <p:cxnSp>
        <p:nvCxnSpPr>
          <p:cNvPr id="83" name="Straight Connector 29">
            <a:extLst>
              <a:ext uri="{FF2B5EF4-FFF2-40B4-BE49-F238E27FC236}">
                <a16:creationId xmlns:a16="http://schemas.microsoft.com/office/drawing/2014/main" id="{C80A6555-F15E-F534-7E23-52D5E16CDC40}"/>
              </a:ext>
            </a:extLst>
          </p:cNvPr>
          <p:cNvCxnSpPr>
            <a:cxnSpLocks/>
          </p:cNvCxnSpPr>
          <p:nvPr/>
        </p:nvCxnSpPr>
        <p:spPr>
          <a:xfrm>
            <a:off x="553130" y="6069436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4E3E4565-A598-5B49-E671-FE498207E9DF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5BA4A43A-054F-BB28-1008-0E3719FEE7CF}"/>
                </a:ext>
              </a:extLst>
            </p:cNvPr>
            <p:cNvPicPr>
              <a:picLocks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EAED3F5-94CF-4245-82FC-4361D3A6359E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2436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0" y="1011398"/>
            <a:ext cx="12001368" cy="58466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349938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>
                  <a:solidFill>
                    <a:schemeClr val="bg1"/>
                  </a:solidFill>
                </a:rPr>
                <a:t>       </a:t>
              </a:r>
              <a:r>
                <a:rPr lang="en-US" sz="1400" b="1" err="1">
                  <a:solidFill>
                    <a:schemeClr val="bg1"/>
                  </a:solidFill>
                </a:rPr>
                <a:t>Servizio</a:t>
              </a:r>
              <a:endParaRPr lang="it-IT" sz="1400" b="1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8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412904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47468" y="2238198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Zip, Estrazioni, Manutenzione, Bugfix, Data </a:t>
            </a:r>
            <a:r>
              <a:rPr lang="it-IT" sz="1400" err="1">
                <a:solidFill>
                  <a:schemeClr val="tx2"/>
                </a:solidFill>
                <a:sym typeface="Wingdings" panose="05000000000000000000" pitchFamily="2" charset="2"/>
              </a:rPr>
              <a:t>Correction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it-IT" sz="1400" err="1">
                <a:solidFill>
                  <a:schemeClr val="tx2"/>
                </a:solidFill>
                <a:sym typeface="Wingdings" panose="05000000000000000000" pitchFamily="2" charset="2"/>
              </a:rPr>
              <a:t>etc</a:t>
            </a: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…..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CC22FD6-118B-6630-0408-2B597C5695F9}"/>
              </a:ext>
            </a:extLst>
          </p:cNvPr>
          <p:cNvGrpSpPr/>
          <p:nvPr/>
        </p:nvGrpSpPr>
        <p:grpSpPr>
          <a:xfrm>
            <a:off x="326527" y="1599044"/>
            <a:ext cx="3170806" cy="522000"/>
            <a:chOff x="857246" y="6041812"/>
            <a:chExt cx="2837293" cy="522000"/>
          </a:xfrm>
        </p:grpSpPr>
        <p:sp>
          <p:nvSpPr>
            <p:cNvPr id="77" name="Rectangle: Rounded Corners 38">
              <a:extLst>
                <a:ext uri="{FF2B5EF4-FFF2-40B4-BE49-F238E27FC236}">
                  <a16:creationId xmlns:a16="http://schemas.microsoft.com/office/drawing/2014/main" id="{C67F44E3-189E-A5A7-D0E8-47593B336678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Presenze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5DC7066-097D-4B80-D549-0062F343DEDB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/>
                <a:t>7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E8810A1-C3D4-BAB7-D24B-7289E082C2A0}"/>
              </a:ext>
            </a:extLst>
          </p:cNvPr>
          <p:cNvSpPr/>
          <p:nvPr/>
        </p:nvSpPr>
        <p:spPr>
          <a:xfrm>
            <a:off x="4274894" y="1674734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rgbClr val="00B05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235491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2986385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67">
            <a:extLst>
              <a:ext uri="{FF2B5EF4-FFF2-40B4-BE49-F238E27FC236}">
                <a16:creationId xmlns:a16="http://schemas.microsoft.com/office/drawing/2014/main" id="{7ADD24B0-3F1D-ABB1-2E4C-0DD39B3FB5B8}"/>
              </a:ext>
            </a:extLst>
          </p:cNvPr>
          <p:cNvSpPr/>
          <p:nvPr/>
        </p:nvSpPr>
        <p:spPr>
          <a:xfrm>
            <a:off x="6069465" y="1499653"/>
            <a:ext cx="5602624" cy="722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Assistenza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Estrazioni dati controllo stipendiale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ea typeface="Calibri"/>
                <a:cs typeface="Calibri"/>
              </a:rPr>
              <a:t>Data </a:t>
            </a:r>
            <a:r>
              <a:rPr lang="it-IT" sz="1400" err="1">
                <a:solidFill>
                  <a:schemeClr val="tx2"/>
                </a:solidFill>
                <a:ea typeface="Calibri"/>
                <a:cs typeface="Calibri"/>
              </a:rPr>
              <a:t>Correction</a:t>
            </a:r>
            <a:endParaRPr lang="it-IT" sz="1400">
              <a:solidFill>
                <a:schemeClr val="tx2"/>
              </a:solidFill>
              <a:ea typeface="Calibri"/>
              <a:cs typeface="Calibri"/>
            </a:endParaRPr>
          </a:p>
        </p:txBody>
      </p:sp>
      <p:sp>
        <p:nvSpPr>
          <p:cNvPr id="73" name="Titolo 1">
            <a:extLst>
              <a:ext uri="{FF2B5EF4-FFF2-40B4-BE49-F238E27FC236}">
                <a16:creationId xmlns:a16="http://schemas.microsoft.com/office/drawing/2014/main" id="{B4BB2685-860D-D157-4D0C-C222C821307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Area Personale – 2024 First Half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CC830DE-3642-9233-9D1D-266CFBB68B81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7" name="Group 8">
            <a:extLst>
              <a:ext uri="{FF2B5EF4-FFF2-40B4-BE49-F238E27FC236}">
                <a16:creationId xmlns:a16="http://schemas.microsoft.com/office/drawing/2014/main" id="{124E8488-BA5E-F558-451C-B7FC4543361E}"/>
              </a:ext>
            </a:extLst>
          </p:cNvPr>
          <p:cNvGrpSpPr/>
          <p:nvPr/>
        </p:nvGrpSpPr>
        <p:grpSpPr>
          <a:xfrm>
            <a:off x="3926546" y="1733549"/>
            <a:ext cx="266496" cy="226291"/>
            <a:chOff x="6724073" y="2530763"/>
            <a:chExt cx="426139" cy="457200"/>
          </a:xfrm>
        </p:grpSpPr>
        <p:sp>
          <p:nvSpPr>
            <p:cNvPr id="70" name="Rectangle 10">
              <a:extLst>
                <a:ext uri="{FF2B5EF4-FFF2-40B4-BE49-F238E27FC236}">
                  <a16:creationId xmlns:a16="http://schemas.microsoft.com/office/drawing/2014/main" id="{9B1EFB2E-34E9-231F-4A2E-9B4A976EAA1F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ctangle 11">
              <a:extLst>
                <a:ext uri="{FF2B5EF4-FFF2-40B4-BE49-F238E27FC236}">
                  <a16:creationId xmlns:a16="http://schemas.microsoft.com/office/drawing/2014/main" id="{C1942BA1-956F-49C8-E1DD-F93005BCE90A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ctangle 14">
              <a:extLst>
                <a:ext uri="{FF2B5EF4-FFF2-40B4-BE49-F238E27FC236}">
                  <a16:creationId xmlns:a16="http://schemas.microsoft.com/office/drawing/2014/main" id="{54C92B30-47D1-720F-1285-FF03F6255511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Graphic 46" descr="Infinity with solid fill">
            <a:extLst>
              <a:ext uri="{FF2B5EF4-FFF2-40B4-BE49-F238E27FC236}">
                <a16:creationId xmlns:a16="http://schemas.microsoft.com/office/drawing/2014/main" id="{7946CD73-0878-E736-F659-E3A7CF542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27540" y="2380413"/>
            <a:ext cx="401884" cy="40188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7065D7-9575-0FA0-197A-E3E99CEE01D2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B45190F-DC5E-84F9-55F5-3FA3EE0C4E83}"/>
                </a:ext>
              </a:extLst>
            </p:cNvPr>
            <p:cNvPicPr>
              <a:picLocks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2ECD3F1-FF68-3CCC-BB66-DF43FDB262F9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8938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F22AB90-0B5F-3F33-5FCD-D638C8172053}"/>
              </a:ext>
            </a:extLst>
          </p:cNvPr>
          <p:cNvGrpSpPr/>
          <p:nvPr/>
        </p:nvGrpSpPr>
        <p:grpSpPr>
          <a:xfrm>
            <a:off x="215667" y="1410897"/>
            <a:ext cx="3778250" cy="4355147"/>
            <a:chOff x="346077" y="1410897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346077" y="1481064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Possibilità bandire un unico bando su più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sedi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/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attività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In fase di candidatura il candidato può scegliere una sola coppia sede / attività</a:t>
              </a: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346077" y="1410897"/>
              <a:ext cx="2400300" cy="63000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0BA7012-ED7F-2FB2-D8F6-0B15C6479012}"/>
              </a:ext>
            </a:extLst>
          </p:cNvPr>
          <p:cNvGrpSpPr/>
          <p:nvPr/>
        </p:nvGrpSpPr>
        <p:grpSpPr>
          <a:xfrm>
            <a:off x="4206875" y="1410897"/>
            <a:ext cx="3778250" cy="5164303"/>
            <a:chOff x="4337285" y="1410897"/>
            <a:chExt cx="3778250" cy="435514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4337285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Sviluppo di una nuova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proprietà 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del concorso che permette in fase di pubblicazione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 specificare sedi e attività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Sviluppo di un nuovo </a:t>
              </a:r>
              <a:r>
                <a:rPr lang="it-IT" b="1">
                  <a:solidFill>
                    <a:schemeClr val="tx2"/>
                  </a:solidFill>
                  <a:latin typeface="Calibri"/>
                  <a:cs typeface="Calibri"/>
                </a:rPr>
                <a:t>widget</a:t>
              </a: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 per permettere la scelta al candidato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Adeguati tutti i report/estrazioni</a:t>
              </a: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Automatizzato il caricamento del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modulo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word di domanda</a:t>
              </a: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4337285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065E34-757D-6180-4036-21998B0BBACC}"/>
              </a:ext>
            </a:extLst>
          </p:cNvPr>
          <p:cNvGrpSpPr/>
          <p:nvPr/>
        </p:nvGrpSpPr>
        <p:grpSpPr>
          <a:xfrm>
            <a:off x="8198083" y="1410897"/>
            <a:ext cx="3778250" cy="4355147"/>
            <a:chOff x="8328493" y="1410897"/>
            <a:chExt cx="3778250" cy="4355147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B1B14339-53FD-9A72-E50D-B63E61230A48}"/>
                </a:ext>
              </a:extLst>
            </p:cNvPr>
            <p:cNvSpPr/>
            <p:nvPr/>
          </p:nvSpPr>
          <p:spPr>
            <a:xfrm>
              <a:off x="8328493" y="1481064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«Risparmio» sul numero di commissari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Componenti </a:t>
              </a:r>
              <a:r>
                <a:rPr lang="it-IT" b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generici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riadattabili a diversi scenari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12 concorsi pubblicati (maggio)</a:t>
              </a:r>
              <a:endParaRPr lang="it-IT" b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itchFamily="2" charset="2"/>
                <a:buChar char="ü"/>
              </a:pP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Buona interazione con </a:t>
              </a:r>
              <a:br>
                <a:rPr lang="it-IT"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it-IT">
                  <a:solidFill>
                    <a:schemeClr val="tx2"/>
                  </a:solidFill>
                  <a:latin typeface="Calibri"/>
                  <a:cs typeface="Calibri"/>
                </a:rPr>
                <a:t>Ufficio Reclutamento</a:t>
              </a:r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0B6D31F-D616-3279-99B7-AF8C6C09E52D}"/>
                </a:ext>
              </a:extLst>
            </p:cNvPr>
            <p:cNvSpPr/>
            <p:nvPr/>
          </p:nvSpPr>
          <p:spPr>
            <a:xfrm>
              <a:off x="8328493" y="1410897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Risultati / Benefici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Reclutamento – Bandi Multi Sede </a:t>
            </a:r>
          </a:p>
        </p:txBody>
      </p:sp>
      <p:pic>
        <p:nvPicPr>
          <p:cNvPr id="16" name="Picture 2" descr="L'INFN CAMBIA LOGO">
            <a:extLst>
              <a:ext uri="{FF2B5EF4-FFF2-40B4-BE49-F238E27FC236}">
                <a16:creationId xmlns:a16="http://schemas.microsoft.com/office/drawing/2014/main" id="{3DAC1142-90FA-7176-B7C3-72AD7163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E16621-E450-D620-A6AF-EACF6C7EC25D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B0EA0A9-1AE2-141A-8202-8128A36EDBDE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205594D-12F8-E2EC-E674-DD2F8845041E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F417DFA-2084-4AF1-5572-A242A8BC54C7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05491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0741613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Area Personale</a:t>
            </a:r>
          </a:p>
        </p:txBody>
      </p:sp>
      <p:pic>
        <p:nvPicPr>
          <p:cNvPr id="16" name="Picture 2" descr="L'INFN CAMBIA LOGO">
            <a:extLst>
              <a:ext uri="{FF2B5EF4-FFF2-40B4-BE49-F238E27FC236}">
                <a16:creationId xmlns:a16="http://schemas.microsoft.com/office/drawing/2014/main" id="{3DAC1142-90FA-7176-B7C3-72AD7163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E16621-E450-D620-A6AF-EACF6C7EC25D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96CD42E2-9AF3-6F57-B161-61C4BA5D6A6A}"/>
              </a:ext>
            </a:extLst>
          </p:cNvPr>
          <p:cNvSpPr/>
          <p:nvPr/>
        </p:nvSpPr>
        <p:spPr>
          <a:xfrm>
            <a:off x="4258272" y="3372433"/>
            <a:ext cx="2531799" cy="777829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DSI Personale</a:t>
            </a:r>
          </a:p>
          <a:p>
            <a:pPr algn="ctr"/>
            <a:r>
              <a:rPr lang="it-IT" b="1">
                <a:solidFill>
                  <a:schemeClr val="tx1"/>
                </a:solidFill>
              </a:rPr>
              <a:t>2</a:t>
            </a:r>
            <a:r>
              <a:rPr lang="it-IT" b="1">
                <a:solidFill>
                  <a:schemeClr val="bg1"/>
                </a:solidFill>
              </a:rPr>
              <a:t> Afferenti</a:t>
            </a:r>
          </a:p>
        </p:txBody>
      </p:sp>
      <p:sp>
        <p:nvSpPr>
          <p:cNvPr id="23" name="Rectangle: Rounded Corners 1">
            <a:extLst>
              <a:ext uri="{FF2B5EF4-FFF2-40B4-BE49-F238E27FC236}">
                <a16:creationId xmlns:a16="http://schemas.microsoft.com/office/drawing/2014/main" id="{2125CFE3-563F-8DD3-0208-8F6FDEF9A6A3}"/>
              </a:ext>
            </a:extLst>
          </p:cNvPr>
          <p:cNvSpPr/>
          <p:nvPr/>
        </p:nvSpPr>
        <p:spPr>
          <a:xfrm>
            <a:off x="508111" y="1425545"/>
            <a:ext cx="2531799" cy="872812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DRU </a:t>
            </a:r>
            <a:r>
              <a:rPr lang="it-IT"/>
              <a:t>Servizio Dipendenti e Associati</a:t>
            </a:r>
            <a:endParaRPr lang="it-IT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chemeClr val="tx1"/>
                </a:solidFill>
              </a:rPr>
              <a:t>11</a:t>
            </a:r>
            <a:r>
              <a:rPr lang="it-IT" b="1">
                <a:solidFill>
                  <a:schemeClr val="bg1"/>
                </a:solidFill>
              </a:rPr>
              <a:t> Afferenti</a:t>
            </a:r>
          </a:p>
        </p:txBody>
      </p:sp>
      <p:sp>
        <p:nvSpPr>
          <p:cNvPr id="24" name="Rectangle: Rounded Corners 1">
            <a:extLst>
              <a:ext uri="{FF2B5EF4-FFF2-40B4-BE49-F238E27FC236}">
                <a16:creationId xmlns:a16="http://schemas.microsoft.com/office/drawing/2014/main" id="{3A92A33B-024E-F4DB-DFBE-981B12D9B691}"/>
              </a:ext>
            </a:extLst>
          </p:cNvPr>
          <p:cNvSpPr/>
          <p:nvPr/>
        </p:nvSpPr>
        <p:spPr>
          <a:xfrm>
            <a:off x="4066884" y="1336911"/>
            <a:ext cx="2873669" cy="1560672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DRU </a:t>
            </a:r>
            <a:r>
              <a:rPr lang="it-IT"/>
              <a:t>Servizio Rapporto di lavoro e Benefici</a:t>
            </a:r>
            <a:endParaRPr lang="it-IT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chemeClr val="tx1"/>
                </a:solidFill>
              </a:rPr>
              <a:t>11</a:t>
            </a:r>
            <a:r>
              <a:rPr lang="it-IT" b="1">
                <a:solidFill>
                  <a:schemeClr val="bg1"/>
                </a:solidFill>
              </a:rPr>
              <a:t> Afferenti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4B0F638-8844-4F36-36F5-F4B3C5410CCC}"/>
              </a:ext>
            </a:extLst>
          </p:cNvPr>
          <p:cNvSpPr/>
          <p:nvPr/>
        </p:nvSpPr>
        <p:spPr>
          <a:xfrm>
            <a:off x="7791276" y="1271517"/>
            <a:ext cx="2873669" cy="1560672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DRU </a:t>
            </a:r>
            <a:r>
              <a:rPr lang="it-IT"/>
              <a:t>Servizio Reclutamento</a:t>
            </a:r>
            <a:endParaRPr lang="it-IT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chemeClr val="tx1"/>
                </a:solidFill>
              </a:rPr>
              <a:t>22</a:t>
            </a:r>
            <a:r>
              <a:rPr lang="it-IT" b="1">
                <a:solidFill>
                  <a:schemeClr val="bg1"/>
                </a:solidFill>
              </a:rPr>
              <a:t> Afferenti</a:t>
            </a:r>
          </a:p>
        </p:txBody>
      </p:sp>
      <p:sp>
        <p:nvSpPr>
          <p:cNvPr id="26" name="Rectangle: Rounded Corners 1">
            <a:extLst>
              <a:ext uri="{FF2B5EF4-FFF2-40B4-BE49-F238E27FC236}">
                <a16:creationId xmlns:a16="http://schemas.microsoft.com/office/drawing/2014/main" id="{753239A3-3564-E94F-DBFE-06A3738B4D5E}"/>
              </a:ext>
            </a:extLst>
          </p:cNvPr>
          <p:cNvSpPr/>
          <p:nvPr/>
        </p:nvSpPr>
        <p:spPr>
          <a:xfrm>
            <a:off x="761416" y="3133082"/>
            <a:ext cx="1990884" cy="763492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INFN – Utenza e altri uffici AC</a:t>
            </a:r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C2902943-835B-EC0F-AC17-BC087181624F}"/>
              </a:ext>
            </a:extLst>
          </p:cNvPr>
          <p:cNvSpPr/>
          <p:nvPr/>
        </p:nvSpPr>
        <p:spPr>
          <a:xfrm>
            <a:off x="8829772" y="3360076"/>
            <a:ext cx="3104181" cy="1124465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DRU – </a:t>
            </a:r>
            <a:r>
              <a:rPr lang="it-IT"/>
              <a:t>Ufficio Formazione</a:t>
            </a:r>
            <a:endParaRPr lang="it-IT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chemeClr val="tx1"/>
                </a:solidFill>
              </a:rPr>
              <a:t>4</a:t>
            </a:r>
            <a:r>
              <a:rPr lang="it-IT" b="1">
                <a:solidFill>
                  <a:schemeClr val="bg1"/>
                </a:solidFill>
              </a:rPr>
              <a:t> Afferenti</a:t>
            </a:r>
          </a:p>
          <a:p>
            <a:pPr algn="ctr"/>
            <a:endParaRPr lang="it-IT" b="1">
              <a:solidFill>
                <a:schemeClr val="bg1"/>
              </a:solidFill>
            </a:endParaRP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C387A1DE-E0F2-FA24-C747-19C25A75F840}"/>
              </a:ext>
            </a:extLst>
          </p:cNvPr>
          <p:cNvSpPr/>
          <p:nvPr/>
        </p:nvSpPr>
        <p:spPr>
          <a:xfrm>
            <a:off x="8291469" y="4973226"/>
            <a:ext cx="2873669" cy="1560672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DRU </a:t>
            </a:r>
            <a:r>
              <a:rPr lang="it-IT"/>
              <a:t>Servizio Reclutamento</a:t>
            </a:r>
            <a:endParaRPr lang="it-IT" b="1">
              <a:solidFill>
                <a:schemeClr val="bg1"/>
              </a:solidFill>
            </a:endParaRPr>
          </a:p>
          <a:p>
            <a:pPr algn="ctr"/>
            <a:r>
              <a:rPr lang="it-IT" b="1">
                <a:solidFill>
                  <a:schemeClr val="tx1"/>
                </a:solidFill>
              </a:rPr>
              <a:t>22</a:t>
            </a:r>
            <a:r>
              <a:rPr lang="it-IT" b="1">
                <a:solidFill>
                  <a:schemeClr val="bg1"/>
                </a:solidFill>
              </a:rPr>
              <a:t> Afferenti</a:t>
            </a:r>
          </a:p>
        </p:txBody>
      </p:sp>
      <p:pic>
        <p:nvPicPr>
          <p:cNvPr id="32" name="Immagine 31" descr="Immagine che contiene ruota, aria aperta, asino, Veicolo terrestre&#10;&#10;Descrizione generata automaticamente">
            <a:extLst>
              <a:ext uri="{FF2B5EF4-FFF2-40B4-BE49-F238E27FC236}">
                <a16:creationId xmlns:a16="http://schemas.microsoft.com/office/drawing/2014/main" id="{EAED93AD-29B1-7D7E-DB13-62A965F7B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814" y="4595489"/>
            <a:ext cx="2531799" cy="1938409"/>
          </a:xfrm>
          <a:prstGeom prst="rect">
            <a:avLst/>
          </a:prstGeom>
        </p:spPr>
      </p:pic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F4A7A409-73E2-ECB0-B33F-21265EFBCFA9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1774011" y="2298357"/>
            <a:ext cx="2484261" cy="1130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9EB53FE5-E688-91EC-13CE-16FF107E0650}"/>
              </a:ext>
            </a:extLst>
          </p:cNvPr>
          <p:cNvCxnSpPr>
            <a:stCxn id="26" idx="3"/>
            <a:endCxn id="22" idx="1"/>
          </p:cNvCxnSpPr>
          <p:nvPr/>
        </p:nvCxnSpPr>
        <p:spPr>
          <a:xfrm>
            <a:off x="2752300" y="3514828"/>
            <a:ext cx="1505972" cy="24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DD65251C-2CD9-0BCD-5B1B-E6EC6165C08E}"/>
              </a:ext>
            </a:extLst>
          </p:cNvPr>
          <p:cNvCxnSpPr>
            <a:stCxn id="24" idx="2"/>
            <a:endCxn id="22" idx="0"/>
          </p:cNvCxnSpPr>
          <p:nvPr/>
        </p:nvCxnSpPr>
        <p:spPr>
          <a:xfrm>
            <a:off x="5503719" y="2897583"/>
            <a:ext cx="20453" cy="474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53C69D17-CC1E-1F54-3927-146231B8AF7B}"/>
              </a:ext>
            </a:extLst>
          </p:cNvPr>
          <p:cNvCxnSpPr>
            <a:cxnSpLocks/>
            <a:stCxn id="25" idx="2"/>
          </p:cNvCxnSpPr>
          <p:nvPr/>
        </p:nvCxnSpPr>
        <p:spPr>
          <a:xfrm flipH="1">
            <a:off x="6741384" y="2832189"/>
            <a:ext cx="2486727" cy="60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>
            <a:extLst>
              <a:ext uri="{FF2B5EF4-FFF2-40B4-BE49-F238E27FC236}">
                <a16:creationId xmlns:a16="http://schemas.microsoft.com/office/drawing/2014/main" id="{FE645B95-5682-F0EC-0D3B-87862D445FDD}"/>
              </a:ext>
            </a:extLst>
          </p:cNvPr>
          <p:cNvCxnSpPr>
            <a:stCxn id="29" idx="1"/>
          </p:cNvCxnSpPr>
          <p:nvPr/>
        </p:nvCxnSpPr>
        <p:spPr>
          <a:xfrm flipH="1" flipV="1">
            <a:off x="6741384" y="4123568"/>
            <a:ext cx="1550085" cy="1629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>
            <a:extLst>
              <a:ext uri="{FF2B5EF4-FFF2-40B4-BE49-F238E27FC236}">
                <a16:creationId xmlns:a16="http://schemas.microsoft.com/office/drawing/2014/main" id="{B79786EF-B2D4-3AC0-AE73-DDB279C4F398}"/>
              </a:ext>
            </a:extLst>
          </p:cNvPr>
          <p:cNvCxnSpPr>
            <a:stCxn id="27" idx="1"/>
            <a:endCxn id="22" idx="3"/>
          </p:cNvCxnSpPr>
          <p:nvPr/>
        </p:nvCxnSpPr>
        <p:spPr>
          <a:xfrm flipH="1" flipV="1">
            <a:off x="6790071" y="3761348"/>
            <a:ext cx="2039701" cy="1609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306A5A-83EA-77C5-95EF-07A57D22862D}"/>
              </a:ext>
            </a:extLst>
          </p:cNvPr>
          <p:cNvSpPr/>
          <p:nvPr/>
        </p:nvSpPr>
        <p:spPr>
          <a:xfrm>
            <a:off x="710140" y="4483370"/>
            <a:ext cx="2133759" cy="1028075"/>
          </a:xfrm>
          <a:prstGeom prst="roundRect">
            <a:avLst/>
          </a:prstGeom>
          <a:solidFill>
            <a:srgbClr val="4497B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it-IT" b="1">
                <a:solidFill>
                  <a:schemeClr val="bg1"/>
                </a:solidFill>
              </a:rPr>
              <a:t>INFN – Uffici Personale/Direzioni locali, almeno </a:t>
            </a:r>
            <a:r>
              <a:rPr lang="it-IT" b="1">
                <a:solidFill>
                  <a:schemeClr val="tx1"/>
                </a:solidFill>
              </a:rPr>
              <a:t>29</a:t>
            </a:r>
            <a:endParaRPr lang="it-IT" b="1">
              <a:solidFill>
                <a:schemeClr val="tx1"/>
              </a:solidFill>
              <a:cs typeface="Calibri"/>
            </a:endParaRP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5CE02ED-EB59-21D2-76E9-3EF90F1166A2}"/>
              </a:ext>
            </a:extLst>
          </p:cNvPr>
          <p:cNvCxnSpPr>
            <a:cxnSpLocks/>
          </p:cNvCxnSpPr>
          <p:nvPr/>
        </p:nvCxnSpPr>
        <p:spPr>
          <a:xfrm flipV="1">
            <a:off x="2772562" y="3805882"/>
            <a:ext cx="1475308" cy="1140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2A04A4C-2AE5-0503-CEE7-BD08852D6498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DBB3BCA-A426-56DC-A566-D79252586219}"/>
                </a:ext>
              </a:extLst>
            </p:cNvPr>
            <p:cNvPicPr>
              <a:picLocks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6C96E6B-7F68-40A0-04F4-D6C801C03F77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2416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918209" y="1235266"/>
            <a:ext cx="353640" cy="3040109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6"/>
            <a:ext cx="652637" cy="3040109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6"/>
            <a:ext cx="292464" cy="3040109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592074" y="2527314"/>
            <a:ext cx="536352" cy="220241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3852912" y="2399579"/>
            <a:ext cx="272606" cy="21196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D5CD663-F64F-B7DC-01F1-7AE67BC09570}"/>
              </a:ext>
            </a:extLst>
          </p:cNvPr>
          <p:cNvCxnSpPr>
            <a:cxnSpLocks/>
            <a:endCxn id="35" idx="1"/>
          </p:cNvCxnSpPr>
          <p:nvPr/>
        </p:nvCxnSpPr>
        <p:spPr>
          <a:xfrm rot="16200000" flipH="1">
            <a:off x="1515238" y="1796985"/>
            <a:ext cx="297084" cy="131150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1464469" y="1533212"/>
            <a:ext cx="9941518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Upgrade applicativi legacy</a:t>
            </a:r>
            <a:endParaRPr lang="it-IT" sz="1400" b="1" noProof="1">
              <a:solidFill>
                <a:schemeClr val="accent4"/>
              </a:solidFill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3316308" y="2199850"/>
            <a:ext cx="8624757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Gestione Concorsi</a:t>
            </a: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4970371" y="2813811"/>
            <a:ext cx="4827320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Adeguamento a richieste Fondi del Personale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2851297"/>
            <a:chOff x="153366" y="1585003"/>
            <a:chExt cx="1047600" cy="2613655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2613655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>
                <a:solidFill>
                  <a:schemeClr val="bg1"/>
                </a:solidFill>
              </a:endParaRPr>
            </a:p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402637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4095199" y="2550066"/>
            <a:ext cx="4827320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Allegati dichiarazioni commissari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C107AB-F519-59BA-7DC9-01310F5AB074}"/>
              </a:ext>
            </a:extLst>
          </p:cNvPr>
          <p:cNvGrpSpPr/>
          <p:nvPr/>
        </p:nvGrpSpPr>
        <p:grpSpPr>
          <a:xfrm>
            <a:off x="1962897" y="4842824"/>
            <a:ext cx="2132302" cy="1379612"/>
            <a:chOff x="6874634" y="4828017"/>
            <a:chExt cx="2132302" cy="1379612"/>
          </a:xfrm>
        </p:grpSpPr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BD51DAD0-D59F-C41A-8EBB-4B5B37A4001B}"/>
                </a:ext>
              </a:extLst>
            </p:cNvPr>
            <p:cNvSpPr/>
            <p:nvPr/>
          </p:nvSpPr>
          <p:spPr>
            <a:xfrm>
              <a:off x="6884292" y="490767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Associazioni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Gestione Amministrativa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…</a:t>
              </a:r>
            </a:p>
          </p:txBody>
        </p:sp>
        <p:sp>
          <p:nvSpPr>
            <p:cNvPr id="55" name="Rectangle: Rounded Corners 1">
              <a:extLst>
                <a:ext uri="{FF2B5EF4-FFF2-40B4-BE49-F238E27FC236}">
                  <a16:creationId xmlns:a16="http://schemas.microsoft.com/office/drawing/2014/main" id="{C201E87F-8D9A-E27B-A539-AB3CFC833F94}"/>
                </a:ext>
              </a:extLst>
            </p:cNvPr>
            <p:cNvSpPr/>
            <p:nvPr/>
          </p:nvSpPr>
          <p:spPr>
            <a:xfrm>
              <a:off x="6874634" y="482801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noProof="1">
                  <a:solidFill>
                    <a:schemeClr val="bg1"/>
                  </a:solidFill>
                </a:rPr>
                <a:t>App Vaadin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4E38BF-CEB8-8342-1D2B-258C4717E995}"/>
              </a:ext>
            </a:extLst>
          </p:cNvPr>
          <p:cNvGrpSpPr/>
          <p:nvPr/>
        </p:nvGrpSpPr>
        <p:grpSpPr>
          <a:xfrm>
            <a:off x="153366" y="4668123"/>
            <a:ext cx="915413" cy="1731540"/>
            <a:chOff x="153366" y="4707952"/>
            <a:chExt cx="915413" cy="1731540"/>
          </a:xfrm>
        </p:grpSpPr>
        <p:sp>
          <p:nvSpPr>
            <p:cNvPr id="28" name="Rectangle: Rounded Corners 84">
              <a:extLst>
                <a:ext uri="{FF2B5EF4-FFF2-40B4-BE49-F238E27FC236}">
                  <a16:creationId xmlns:a16="http://schemas.microsoft.com/office/drawing/2014/main" id="{374448CC-6DE8-7153-94FF-3EE3CC09CB58}"/>
                </a:ext>
              </a:extLst>
            </p:cNvPr>
            <p:cNvSpPr/>
            <p:nvPr/>
          </p:nvSpPr>
          <p:spPr>
            <a:xfrm>
              <a:off x="153366" y="4707952"/>
              <a:ext cx="915413" cy="1731540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1">
                  <a:solidFill>
                    <a:schemeClr val="bg1"/>
                  </a:solidFill>
                </a:rPr>
                <a:t>Incognite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EE45E97-D9FD-DB54-184D-C6ACEFB4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898" y="5035329"/>
              <a:ext cx="677964" cy="511489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F865EE63-2AFD-D4BE-9CC4-E94FB903493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Personale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 Timeline H1 2024</a:t>
            </a:r>
          </a:p>
        </p:txBody>
      </p:sp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ABB4D381-22DC-28C1-B232-21BDE37136DA}"/>
              </a:ext>
            </a:extLst>
          </p:cNvPr>
          <p:cNvSpPr/>
          <p:nvPr/>
        </p:nvSpPr>
        <p:spPr>
          <a:xfrm>
            <a:off x="3316309" y="3132181"/>
            <a:ext cx="8633723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Sviluppi Presenze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690635D-4C2C-BCF1-81E7-15F951C5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95AEEB-4566-1B31-54BE-185B507F92F3}"/>
              </a:ext>
            </a:extLst>
          </p:cNvPr>
          <p:cNvCxnSpPr>
            <a:cxnSpLocks/>
          </p:cNvCxnSpPr>
          <p:nvPr/>
        </p:nvCxnSpPr>
        <p:spPr>
          <a:xfrm>
            <a:off x="401685" y="4525533"/>
            <a:ext cx="115393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24483F-9236-3EE7-B0C9-96972146D838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B846E-1C49-5B78-854F-11A04254F9E7}"/>
              </a:ext>
            </a:extLst>
          </p:cNvPr>
          <p:cNvGrpSpPr/>
          <p:nvPr/>
        </p:nvGrpSpPr>
        <p:grpSpPr>
          <a:xfrm>
            <a:off x="4901079" y="4842824"/>
            <a:ext cx="2594403" cy="1379612"/>
            <a:chOff x="3512966" y="4628295"/>
            <a:chExt cx="2132302" cy="1379612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7CDBDAE5-EEC9-54BC-580B-F18928CD6C99}"/>
                </a:ext>
              </a:extLst>
            </p:cNvPr>
            <p:cNvSpPr/>
            <p:nvPr/>
          </p:nvSpPr>
          <p:spPr>
            <a:xfrm>
              <a:off x="3522624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Contratti di Ricerca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Progressione art.52 (</a:t>
              </a:r>
              <a:r>
                <a:rPr lang="it-IT" sz="1050" i="1">
                  <a:solidFill>
                    <a:srgbClr val="44546A"/>
                  </a:solidFill>
                </a:rPr>
                <a:t>cambio profilo</a:t>
              </a:r>
              <a:r>
                <a:rPr lang="it-IT" sz="1050">
                  <a:solidFill>
                    <a:srgbClr val="44546A"/>
                  </a:solidFill>
                </a:rPr>
                <a:t>)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Voci su altre progressioni</a:t>
              </a:r>
            </a:p>
          </p:txBody>
        </p:sp>
        <p:sp>
          <p:nvSpPr>
            <p:cNvPr id="13" name="Rectangle: Rounded Corners 1">
              <a:extLst>
                <a:ext uri="{FF2B5EF4-FFF2-40B4-BE49-F238E27FC236}">
                  <a16:creationId xmlns:a16="http://schemas.microsoft.com/office/drawing/2014/main" id="{A3AF64A1-6AA2-D6BF-49DF-BC9650750A9B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</a:rPr>
                <a:t>Concorsi e Reclutamento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77F104-788B-5A97-7124-0B90E83E8450}"/>
              </a:ext>
            </a:extLst>
          </p:cNvPr>
          <p:cNvGrpSpPr/>
          <p:nvPr/>
        </p:nvGrpSpPr>
        <p:grpSpPr>
          <a:xfrm>
            <a:off x="8301362" y="4842824"/>
            <a:ext cx="2132302" cy="1379612"/>
            <a:chOff x="3512966" y="4628295"/>
            <a:chExt cx="2132302" cy="1379612"/>
          </a:xfrm>
        </p:grpSpPr>
        <p:sp>
          <p:nvSpPr>
            <p:cNvPr id="50" name="Rectangle: Rounded Corners 14">
              <a:extLst>
                <a:ext uri="{FF2B5EF4-FFF2-40B4-BE49-F238E27FC236}">
                  <a16:creationId xmlns:a16="http://schemas.microsoft.com/office/drawing/2014/main" id="{BEBC63A0-EDAC-0836-5C52-F54390436A26}"/>
                </a:ext>
              </a:extLst>
            </p:cNvPr>
            <p:cNvSpPr/>
            <p:nvPr/>
          </p:nvSpPr>
          <p:spPr>
            <a:xfrm>
              <a:off x="3522624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Futuro dell’attuale applicativo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Supporto alla DRU per scouting nuovo sistema</a:t>
              </a:r>
            </a:p>
          </p:txBody>
        </p:sp>
        <p:sp>
          <p:nvSpPr>
            <p:cNvPr id="51" name="Rectangle: Rounded Corners 1">
              <a:extLst>
                <a:ext uri="{FF2B5EF4-FFF2-40B4-BE49-F238E27FC236}">
                  <a16:creationId xmlns:a16="http://schemas.microsoft.com/office/drawing/2014/main" id="{F49F0FA9-62F8-5FBE-E556-F4141AE57B55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</a:rPr>
                <a:t>Presenze</a:t>
              </a:r>
            </a:p>
          </p:txBody>
        </p:sp>
      </p:grpSp>
      <p:sp>
        <p:nvSpPr>
          <p:cNvPr id="35" name="Rectangle: Rounded Corners 64">
            <a:extLst>
              <a:ext uri="{FF2B5EF4-FFF2-40B4-BE49-F238E27FC236}">
                <a16:creationId xmlns:a16="http://schemas.microsoft.com/office/drawing/2014/main" id="{B9FA6DD4-4776-0B39-2EBE-7D379E0B3C1B}"/>
              </a:ext>
            </a:extLst>
          </p:cNvPr>
          <p:cNvSpPr/>
          <p:nvPr/>
        </p:nvSpPr>
        <p:spPr>
          <a:xfrm>
            <a:off x="1729355" y="1919302"/>
            <a:ext cx="1985395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PHP5 </a:t>
            </a:r>
            <a:r>
              <a:rPr lang="it-IT" sz="1050" b="1" noProof="1">
                <a:solidFill>
                  <a:schemeClr val="tx2"/>
                </a:solidFill>
                <a:sym typeface="Wingdings" pitchFamily="2" charset="2"/>
              </a:rPr>
              <a:t> PHP8</a:t>
            </a:r>
            <a:endParaRPr lang="it-IT" sz="1050" b="1" noProof="1">
              <a:solidFill>
                <a:schemeClr val="tx2"/>
              </a:solidFill>
            </a:endParaRPr>
          </a:p>
        </p:txBody>
      </p:sp>
      <p:sp>
        <p:nvSpPr>
          <p:cNvPr id="36" name="Arrow: Chevron 82">
            <a:extLst>
              <a:ext uri="{FF2B5EF4-FFF2-40B4-BE49-F238E27FC236}">
                <a16:creationId xmlns:a16="http://schemas.microsoft.com/office/drawing/2014/main" id="{E4ED6D9A-42BC-C0EE-8959-CEAB326568C2}"/>
              </a:ext>
            </a:extLst>
          </p:cNvPr>
          <p:cNvSpPr/>
          <p:nvPr/>
        </p:nvSpPr>
        <p:spPr>
          <a:xfrm>
            <a:off x="3604678" y="1919302"/>
            <a:ext cx="6949062" cy="183600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 noProof="1">
                <a:solidFill>
                  <a:schemeClr val="tx2"/>
                </a:solidFill>
              </a:rPr>
              <a:t>Collaborazione F.Cantini (</a:t>
            </a:r>
            <a:r>
              <a:rPr lang="it-IT" sz="1100" b="1" i="1" noProof="1">
                <a:solidFill>
                  <a:schemeClr val="tx2"/>
                </a:solidFill>
              </a:rPr>
              <a:t>Namantis</a:t>
            </a:r>
            <a:r>
              <a:rPr lang="it-IT" sz="1100" b="1" noProof="1">
                <a:solidFill>
                  <a:schemeClr val="tx2"/>
                </a:solidFill>
              </a:rPr>
              <a:t>)</a:t>
            </a:r>
            <a:endParaRPr lang="it-IT" sz="1100" b="1">
              <a:solidFill>
                <a:schemeClr val="tx2"/>
              </a:solidFill>
            </a:endParaRPr>
          </a:p>
        </p:txBody>
      </p:sp>
      <p:sp>
        <p:nvSpPr>
          <p:cNvPr id="37" name="Simbolo &quot;divieto&quot; 36">
            <a:extLst>
              <a:ext uri="{FF2B5EF4-FFF2-40B4-BE49-F238E27FC236}">
                <a16:creationId xmlns:a16="http://schemas.microsoft.com/office/drawing/2014/main" id="{61C43108-5CC4-5D1F-71B7-EF3120E106A5}"/>
              </a:ext>
            </a:extLst>
          </p:cNvPr>
          <p:cNvSpPr/>
          <p:nvPr/>
        </p:nvSpPr>
        <p:spPr>
          <a:xfrm>
            <a:off x="5596673" y="1847037"/>
            <a:ext cx="378090" cy="35123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8" name="Simbolo &quot;divieto&quot; 37">
            <a:extLst>
              <a:ext uri="{FF2B5EF4-FFF2-40B4-BE49-F238E27FC236}">
                <a16:creationId xmlns:a16="http://schemas.microsoft.com/office/drawing/2014/main" id="{01F4375D-F4F2-F969-3472-ACA5F2FB9651}"/>
              </a:ext>
            </a:extLst>
          </p:cNvPr>
          <p:cNvSpPr/>
          <p:nvPr/>
        </p:nvSpPr>
        <p:spPr>
          <a:xfrm>
            <a:off x="5066747" y="2453906"/>
            <a:ext cx="378090" cy="35123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39" name="Simbolo &quot;divieto&quot; 38">
            <a:extLst>
              <a:ext uri="{FF2B5EF4-FFF2-40B4-BE49-F238E27FC236}">
                <a16:creationId xmlns:a16="http://schemas.microsoft.com/office/drawing/2014/main" id="{E58E973A-CB19-C1E8-C349-A2B7332A753C}"/>
              </a:ext>
            </a:extLst>
          </p:cNvPr>
          <p:cNvSpPr/>
          <p:nvPr/>
        </p:nvSpPr>
        <p:spPr>
          <a:xfrm>
            <a:off x="5580012" y="2747233"/>
            <a:ext cx="378090" cy="35123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7" name="Simbolo &quot;divieto&quot; 46">
            <a:extLst>
              <a:ext uri="{FF2B5EF4-FFF2-40B4-BE49-F238E27FC236}">
                <a16:creationId xmlns:a16="http://schemas.microsoft.com/office/drawing/2014/main" id="{29A0C670-142D-4855-219F-DCC00B837115}"/>
              </a:ext>
            </a:extLst>
          </p:cNvPr>
          <p:cNvSpPr/>
          <p:nvPr/>
        </p:nvSpPr>
        <p:spPr>
          <a:xfrm flipH="1">
            <a:off x="2722052" y="5659779"/>
            <a:ext cx="378089" cy="3479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8" name="Simbolo &quot;divieto&quot; 47">
            <a:extLst>
              <a:ext uri="{FF2B5EF4-FFF2-40B4-BE49-F238E27FC236}">
                <a16:creationId xmlns:a16="http://schemas.microsoft.com/office/drawing/2014/main" id="{6F1AD8A4-9AD7-47A9-8BEF-F52530B12544}"/>
              </a:ext>
            </a:extLst>
          </p:cNvPr>
          <p:cNvSpPr/>
          <p:nvPr/>
        </p:nvSpPr>
        <p:spPr>
          <a:xfrm flipH="1">
            <a:off x="9091859" y="5813741"/>
            <a:ext cx="378089" cy="347936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ctangle: Rounded Corners 52">
            <a:extLst>
              <a:ext uri="{FF2B5EF4-FFF2-40B4-BE49-F238E27FC236}">
                <a16:creationId xmlns:a16="http://schemas.microsoft.com/office/drawing/2014/main" id="{487DA0BC-5AC8-2676-EED8-820A4AE44432}"/>
              </a:ext>
            </a:extLst>
          </p:cNvPr>
          <p:cNvSpPr/>
          <p:nvPr/>
        </p:nvSpPr>
        <p:spPr>
          <a:xfrm>
            <a:off x="1669230" y="3559008"/>
            <a:ext cx="10522770" cy="664567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URGENZE VARIE / RICHIESTE NON PREVISTE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26462D1-457B-29AE-53E4-87467A612808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C42436DB-440A-06EA-7860-49245850B4D8}"/>
                </a:ext>
              </a:extLst>
            </p:cNvPr>
            <p:cNvPicPr>
              <a:picLocks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9EB9C7A-48FC-5F33-8A5A-50D36A3BE5A0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4345005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312723" y="1235265"/>
            <a:ext cx="353640" cy="343144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4826476" y="1235265"/>
            <a:ext cx="652637" cy="3431453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err="1">
                <a:solidFill>
                  <a:schemeClr val="accent2"/>
                </a:solidFill>
              </a:rPr>
              <a:t>Ferie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LUG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AGO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SET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OTT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NOV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1525638" y="1547215"/>
            <a:ext cx="10415428" cy="240768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Concorsi / Reclutamento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1"/>
            <a:ext cx="915413" cy="2851297"/>
            <a:chOff x="153366" y="1585003"/>
            <a:chExt cx="1047600" cy="2613655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2613655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 b="1">
                <a:solidFill>
                  <a:schemeClr val="bg1"/>
                </a:solidFill>
              </a:endParaRPr>
            </a:p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402637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5466804" y="1895585"/>
            <a:ext cx="4827320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Allegati dichiarazioni commissari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C107AB-F519-59BA-7DC9-01310F5AB074}"/>
              </a:ext>
            </a:extLst>
          </p:cNvPr>
          <p:cNvGrpSpPr/>
          <p:nvPr/>
        </p:nvGrpSpPr>
        <p:grpSpPr>
          <a:xfrm>
            <a:off x="1962897" y="5074050"/>
            <a:ext cx="2132302" cy="1379612"/>
            <a:chOff x="6874634" y="4828017"/>
            <a:chExt cx="2132302" cy="1379612"/>
          </a:xfrm>
        </p:grpSpPr>
        <p:sp>
          <p:nvSpPr>
            <p:cNvPr id="54" name="Rectangle: Rounded Corners 14">
              <a:extLst>
                <a:ext uri="{FF2B5EF4-FFF2-40B4-BE49-F238E27FC236}">
                  <a16:creationId xmlns:a16="http://schemas.microsoft.com/office/drawing/2014/main" id="{BD51DAD0-D59F-C41A-8EBB-4B5B37A4001B}"/>
                </a:ext>
              </a:extLst>
            </p:cNvPr>
            <p:cNvSpPr/>
            <p:nvPr/>
          </p:nvSpPr>
          <p:spPr>
            <a:xfrm>
              <a:off x="6884292" y="4907674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Associazioni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Gestione Amministrativa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…</a:t>
              </a:r>
            </a:p>
          </p:txBody>
        </p:sp>
        <p:sp>
          <p:nvSpPr>
            <p:cNvPr id="55" name="Rectangle: Rounded Corners 1">
              <a:extLst>
                <a:ext uri="{FF2B5EF4-FFF2-40B4-BE49-F238E27FC236}">
                  <a16:creationId xmlns:a16="http://schemas.microsoft.com/office/drawing/2014/main" id="{C201E87F-8D9A-E27B-A539-AB3CFC833F94}"/>
                </a:ext>
              </a:extLst>
            </p:cNvPr>
            <p:cNvSpPr/>
            <p:nvPr/>
          </p:nvSpPr>
          <p:spPr>
            <a:xfrm>
              <a:off x="6874634" y="4828017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 noProof="1">
                  <a:solidFill>
                    <a:schemeClr val="bg1"/>
                  </a:solidFill>
                </a:rPr>
                <a:t>App Vaadin 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34E38BF-CEB8-8342-1D2B-258C4717E995}"/>
              </a:ext>
            </a:extLst>
          </p:cNvPr>
          <p:cNvGrpSpPr/>
          <p:nvPr/>
        </p:nvGrpSpPr>
        <p:grpSpPr>
          <a:xfrm>
            <a:off x="153366" y="4846794"/>
            <a:ext cx="915413" cy="1731540"/>
            <a:chOff x="153366" y="4707952"/>
            <a:chExt cx="915413" cy="1731540"/>
          </a:xfrm>
        </p:grpSpPr>
        <p:sp>
          <p:nvSpPr>
            <p:cNvPr id="28" name="Rectangle: Rounded Corners 84">
              <a:extLst>
                <a:ext uri="{FF2B5EF4-FFF2-40B4-BE49-F238E27FC236}">
                  <a16:creationId xmlns:a16="http://schemas.microsoft.com/office/drawing/2014/main" id="{374448CC-6DE8-7153-94FF-3EE3CC09CB58}"/>
                </a:ext>
              </a:extLst>
            </p:cNvPr>
            <p:cNvSpPr/>
            <p:nvPr/>
          </p:nvSpPr>
          <p:spPr>
            <a:xfrm>
              <a:off x="153366" y="4707952"/>
              <a:ext cx="915413" cy="1731540"/>
            </a:xfrm>
            <a:prstGeom prst="roundRect">
              <a:avLst/>
            </a:prstGeom>
            <a:solidFill>
              <a:srgbClr val="182C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noProof="1">
                  <a:solidFill>
                    <a:schemeClr val="bg1"/>
                  </a:solidFill>
                </a:rPr>
                <a:t>Incognite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CEE45E97-D9FD-DB54-184D-C6ACEFB44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6898" y="5035329"/>
              <a:ext cx="677964" cy="511489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F865EE63-2AFD-D4BE-9CC4-E94FB903493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Area Personale </a:t>
            </a:r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 Timeline H2 2024</a:t>
            </a:r>
          </a:p>
        </p:txBody>
      </p:sp>
      <p:sp>
        <p:nvSpPr>
          <p:cNvPr id="18" name="Rectangle: Rounded Corners 52">
            <a:extLst>
              <a:ext uri="{FF2B5EF4-FFF2-40B4-BE49-F238E27FC236}">
                <a16:creationId xmlns:a16="http://schemas.microsoft.com/office/drawing/2014/main" id="{ABB4D381-22DC-28C1-B232-21BDE37136DA}"/>
              </a:ext>
            </a:extLst>
          </p:cNvPr>
          <p:cNvSpPr/>
          <p:nvPr/>
        </p:nvSpPr>
        <p:spPr>
          <a:xfrm>
            <a:off x="3316309" y="2948245"/>
            <a:ext cx="8633723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Sviluppi Presenze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690635D-4C2C-BCF1-81E7-15F951C5C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C95AEEB-4566-1B31-54BE-185B507F92F3}"/>
              </a:ext>
            </a:extLst>
          </p:cNvPr>
          <p:cNvCxnSpPr>
            <a:cxnSpLocks/>
          </p:cNvCxnSpPr>
          <p:nvPr/>
        </p:nvCxnSpPr>
        <p:spPr>
          <a:xfrm>
            <a:off x="401685" y="4756760"/>
            <a:ext cx="1153938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7124483F-9236-3EE7-B0C9-96972146D838}"/>
              </a:ext>
            </a:extLst>
          </p:cNvPr>
          <p:cNvSpPr/>
          <p:nvPr/>
        </p:nvSpPr>
        <p:spPr>
          <a:xfrm>
            <a:off x="153366" y="846361"/>
            <a:ext cx="10685951" cy="108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4B846E-1C49-5B78-854F-11A04254F9E7}"/>
              </a:ext>
            </a:extLst>
          </p:cNvPr>
          <p:cNvGrpSpPr/>
          <p:nvPr/>
        </p:nvGrpSpPr>
        <p:grpSpPr>
          <a:xfrm>
            <a:off x="4273899" y="5105583"/>
            <a:ext cx="2594402" cy="1379612"/>
            <a:chOff x="3512966" y="4628295"/>
            <a:chExt cx="2132301" cy="1379612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7CDBDAE5-EEC9-54BC-580B-F18928CD6C99}"/>
                </a:ext>
              </a:extLst>
            </p:cNvPr>
            <p:cNvSpPr/>
            <p:nvPr/>
          </p:nvSpPr>
          <p:spPr>
            <a:xfrm>
              <a:off x="3522623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Contratti di Ricerca ??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Nuovo Disciplinare ??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Sviluppo per DOI ??</a:t>
              </a:r>
            </a:p>
          </p:txBody>
        </p:sp>
        <p:sp>
          <p:nvSpPr>
            <p:cNvPr id="13" name="Rectangle: Rounded Corners 1">
              <a:extLst>
                <a:ext uri="{FF2B5EF4-FFF2-40B4-BE49-F238E27FC236}">
                  <a16:creationId xmlns:a16="http://schemas.microsoft.com/office/drawing/2014/main" id="{A3AF64A1-6AA2-D6BF-49DF-BC9650750A9B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</a:rPr>
                <a:t>Concorsi e Reclutamento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77F104-788B-5A97-7124-0B90E83E8450}"/>
              </a:ext>
            </a:extLst>
          </p:cNvPr>
          <p:cNvGrpSpPr/>
          <p:nvPr/>
        </p:nvGrpSpPr>
        <p:grpSpPr>
          <a:xfrm>
            <a:off x="7023535" y="5100964"/>
            <a:ext cx="2132302" cy="1379612"/>
            <a:chOff x="3512966" y="4628295"/>
            <a:chExt cx="2132302" cy="1379612"/>
          </a:xfrm>
        </p:grpSpPr>
        <p:sp>
          <p:nvSpPr>
            <p:cNvPr id="50" name="Rectangle: Rounded Corners 14">
              <a:extLst>
                <a:ext uri="{FF2B5EF4-FFF2-40B4-BE49-F238E27FC236}">
                  <a16:creationId xmlns:a16="http://schemas.microsoft.com/office/drawing/2014/main" id="{BEBC63A0-EDAC-0836-5C52-F54390436A26}"/>
                </a:ext>
              </a:extLst>
            </p:cNvPr>
            <p:cNvSpPr/>
            <p:nvPr/>
          </p:nvSpPr>
          <p:spPr>
            <a:xfrm>
              <a:off x="3522624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Futuro dell’attuale applicativo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Supporto alla DRU per scouting nuovo sistema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Turni GEPS </a:t>
              </a:r>
            </a:p>
          </p:txBody>
        </p:sp>
        <p:sp>
          <p:nvSpPr>
            <p:cNvPr id="51" name="Rectangle: Rounded Corners 1">
              <a:extLst>
                <a:ext uri="{FF2B5EF4-FFF2-40B4-BE49-F238E27FC236}">
                  <a16:creationId xmlns:a16="http://schemas.microsoft.com/office/drawing/2014/main" id="{F49F0FA9-62F8-5FBE-E556-F4141AE57B55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</a:rPr>
                <a:t>Presenze</a:t>
              </a:r>
            </a:p>
          </p:txBody>
        </p:sp>
      </p:grpSp>
      <p:grpSp>
        <p:nvGrpSpPr>
          <p:cNvPr id="6" name="Group 24">
            <a:extLst>
              <a:ext uri="{FF2B5EF4-FFF2-40B4-BE49-F238E27FC236}">
                <a16:creationId xmlns:a16="http://schemas.microsoft.com/office/drawing/2014/main" id="{77164A1C-1FF3-70CB-5927-53032BEAA613}"/>
              </a:ext>
            </a:extLst>
          </p:cNvPr>
          <p:cNvGrpSpPr/>
          <p:nvPr/>
        </p:nvGrpSpPr>
        <p:grpSpPr>
          <a:xfrm>
            <a:off x="9491732" y="5115238"/>
            <a:ext cx="2132302" cy="1379612"/>
            <a:chOff x="3512966" y="4628295"/>
            <a:chExt cx="2132302" cy="1379612"/>
          </a:xfrm>
        </p:grpSpPr>
        <p:sp>
          <p:nvSpPr>
            <p:cNvPr id="34" name="Rectangle: Rounded Corners 14">
              <a:extLst>
                <a:ext uri="{FF2B5EF4-FFF2-40B4-BE49-F238E27FC236}">
                  <a16:creationId xmlns:a16="http://schemas.microsoft.com/office/drawing/2014/main" id="{1264A7C3-F79B-73A3-5ABB-43AEF75B58E0}"/>
                </a:ext>
              </a:extLst>
            </p:cNvPr>
            <p:cNvSpPr/>
            <p:nvPr/>
          </p:nvSpPr>
          <p:spPr>
            <a:xfrm>
              <a:off x="3522624" y="4707952"/>
              <a:ext cx="2122644" cy="1299955"/>
            </a:xfrm>
            <a:prstGeom prst="roundRect">
              <a:avLst>
                <a:gd name="adj" fmla="val 10256"/>
              </a:avLst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buFont typeface="Wingdings" pitchFamily="2" charset="2"/>
                <a:buChar char="§"/>
              </a:pPr>
              <a:endParaRPr lang="it-IT" sz="1050">
                <a:solidFill>
                  <a:srgbClr val="44546A"/>
                </a:solidFill>
              </a:endParaRP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it-IT" sz="1050">
                  <a:solidFill>
                    <a:srgbClr val="44546A"/>
                  </a:solidFill>
                </a:rPr>
                <a:t>Disciplinare Benefici </a:t>
              </a:r>
            </a:p>
          </p:txBody>
        </p:sp>
        <p:sp>
          <p:nvSpPr>
            <p:cNvPr id="49" name="Rectangle: Rounded Corners 1">
              <a:extLst>
                <a:ext uri="{FF2B5EF4-FFF2-40B4-BE49-F238E27FC236}">
                  <a16:creationId xmlns:a16="http://schemas.microsoft.com/office/drawing/2014/main" id="{30FF72DD-67B8-AA3D-950F-92ED84F0A256}"/>
                </a:ext>
              </a:extLst>
            </p:cNvPr>
            <p:cNvSpPr/>
            <p:nvPr/>
          </p:nvSpPr>
          <p:spPr>
            <a:xfrm>
              <a:off x="3512966" y="4628295"/>
              <a:ext cx="1407226" cy="237672"/>
            </a:xfrm>
            <a:prstGeom prst="roundRect">
              <a:avLst/>
            </a:prstGeom>
            <a:solidFill>
              <a:srgbClr val="4497B7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100" b="1">
                  <a:solidFill>
                    <a:schemeClr val="bg1"/>
                  </a:solidFill>
                </a:rPr>
                <a:t>Altro</a:t>
              </a:r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82FDB28-AA6D-9DC5-8F85-EAC34E0BACD5}"/>
              </a:ext>
            </a:extLst>
          </p:cNvPr>
          <p:cNvSpPr/>
          <p:nvPr/>
        </p:nvSpPr>
        <p:spPr>
          <a:xfrm>
            <a:off x="1669230" y="3299560"/>
            <a:ext cx="10522770" cy="664567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URGENZE VARIE ???</a:t>
            </a:r>
          </a:p>
        </p:txBody>
      </p:sp>
      <p:sp>
        <p:nvSpPr>
          <p:cNvPr id="59" name="Rectangle: Rounded Corners 64">
            <a:extLst>
              <a:ext uri="{FF2B5EF4-FFF2-40B4-BE49-F238E27FC236}">
                <a16:creationId xmlns:a16="http://schemas.microsoft.com/office/drawing/2014/main" id="{3EFC6B14-7131-116C-1752-BEBC1567E456}"/>
              </a:ext>
            </a:extLst>
          </p:cNvPr>
          <p:cNvSpPr/>
          <p:nvPr/>
        </p:nvSpPr>
        <p:spPr>
          <a:xfrm>
            <a:off x="2070537" y="2690750"/>
            <a:ext cx="9870527" cy="168695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Nuovi Template - 2h June per borse e AdR ad hoc</a:t>
            </a: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D14B849B-4FF7-DDA2-1662-FEFB97359606}"/>
              </a:ext>
            </a:extLst>
          </p:cNvPr>
          <p:cNvSpPr/>
          <p:nvPr/>
        </p:nvSpPr>
        <p:spPr>
          <a:xfrm>
            <a:off x="6071638" y="2183992"/>
            <a:ext cx="4827320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Adeguamento a richieste Fondi del Personale</a:t>
            </a:r>
          </a:p>
        </p:txBody>
      </p:sp>
      <p:cxnSp>
        <p:nvCxnSpPr>
          <p:cNvPr id="15" name="Elbow Connector 23">
            <a:extLst>
              <a:ext uri="{FF2B5EF4-FFF2-40B4-BE49-F238E27FC236}">
                <a16:creationId xmlns:a16="http://schemas.microsoft.com/office/drawing/2014/main" id="{7828474A-F20A-80C0-9F24-5F30BB2DDD72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17916" y="1918386"/>
            <a:ext cx="536352" cy="220241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82508BAB-C0BE-EB2D-9600-A65599683A00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5262796" y="1783377"/>
            <a:ext cx="217312" cy="19070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23">
            <a:extLst>
              <a:ext uri="{FF2B5EF4-FFF2-40B4-BE49-F238E27FC236}">
                <a16:creationId xmlns:a16="http://schemas.microsoft.com/office/drawing/2014/main" id="{58ACB865-D69B-69F2-EDDE-5980C460CD93}"/>
              </a:ext>
            </a:extLst>
          </p:cNvPr>
          <p:cNvCxnSpPr>
            <a:cxnSpLocks/>
            <a:endCxn id="59" idx="1"/>
          </p:cNvCxnSpPr>
          <p:nvPr/>
        </p:nvCxnSpPr>
        <p:spPr>
          <a:xfrm rot="16200000" flipH="1">
            <a:off x="1415625" y="2120185"/>
            <a:ext cx="1005025" cy="304799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64">
            <a:extLst>
              <a:ext uri="{FF2B5EF4-FFF2-40B4-BE49-F238E27FC236}">
                <a16:creationId xmlns:a16="http://schemas.microsoft.com/office/drawing/2014/main" id="{2949438C-74AC-9970-B521-FDE293511BCA}"/>
              </a:ext>
            </a:extLst>
          </p:cNvPr>
          <p:cNvSpPr/>
          <p:nvPr/>
        </p:nvSpPr>
        <p:spPr>
          <a:xfrm>
            <a:off x="2310637" y="2430290"/>
            <a:ext cx="3675455" cy="183599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Adeguamento per nuovo software normativa</a:t>
            </a:r>
          </a:p>
        </p:txBody>
      </p:sp>
      <p:cxnSp>
        <p:nvCxnSpPr>
          <p:cNvPr id="30" name="Elbow Connector 23">
            <a:extLst>
              <a:ext uri="{FF2B5EF4-FFF2-40B4-BE49-F238E27FC236}">
                <a16:creationId xmlns:a16="http://schemas.microsoft.com/office/drawing/2014/main" id="{47984F22-EA67-0B74-4940-0F0FEB39598D}"/>
              </a:ext>
            </a:extLst>
          </p:cNvPr>
          <p:cNvCxnSpPr>
            <a:cxnSpLocks/>
            <a:endCxn id="2" idx="1"/>
          </p:cNvCxnSpPr>
          <p:nvPr/>
        </p:nvCxnSpPr>
        <p:spPr>
          <a:xfrm rot="16200000" flipH="1">
            <a:off x="1861544" y="2072997"/>
            <a:ext cx="734106" cy="164080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2BBBFB-FDC7-4ED2-67B6-2CBA459F22CC}"/>
              </a:ext>
            </a:extLst>
          </p:cNvPr>
          <p:cNvGrpSpPr/>
          <p:nvPr/>
        </p:nvGrpSpPr>
        <p:grpSpPr>
          <a:xfrm>
            <a:off x="9331291" y="145809"/>
            <a:ext cx="1463041" cy="488932"/>
            <a:chOff x="9331291" y="145809"/>
            <a:chExt cx="1463041" cy="488932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0CFCD10-1D30-BF5C-2807-3258F8E6FB26}"/>
                </a:ext>
              </a:extLst>
            </p:cNvPr>
            <p:cNvPicPr>
              <a:picLocks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7A0BA4-DB87-06A4-FF68-32102E8574B8}"/>
                </a:ext>
              </a:extLst>
            </p:cNvPr>
            <p:cNvSpPr/>
            <p:nvPr/>
          </p:nvSpPr>
          <p:spPr>
            <a:xfrm>
              <a:off x="9331291" y="145809"/>
              <a:ext cx="1083569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065109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F65A7F-950A-757E-2430-6C89F57F2091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41B7FE2-FC09-4029-94F2-A914D389643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CD195EE-CC28-4B1E-A9D2-DBA118E04F1D}"/>
                </a:ext>
              </a:extLst>
            </p:cNvPr>
            <p:cNvSpPr/>
            <p:nvPr/>
          </p:nvSpPr>
          <p:spPr>
            <a:xfrm>
              <a:off x="1612900" y="1459941"/>
              <a:ext cx="5454649" cy="95735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it-IT" b="1" dirty="0">
                  <a:solidFill>
                    <a:schemeClr val="bg1"/>
                  </a:solidFill>
                </a:rPr>
                <a:t>	Le attività del Servizio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8E2CB40-4D55-4023-BAE2-258C74F82494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2" name="Graphic 51" descr="Teacher with solid fill">
              <a:extLst>
                <a:ext uri="{FF2B5EF4-FFF2-40B4-BE49-F238E27FC236}">
                  <a16:creationId xmlns:a16="http://schemas.microsoft.com/office/drawing/2014/main" id="{EE664BF3-4BF7-46CA-8B19-A3C23BD08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E7B909B4-E189-49B1-A9F4-CCBA68208E21}"/>
                </a:ext>
              </a:extLst>
            </p:cNvPr>
            <p:cNvSpPr/>
            <p:nvPr/>
          </p:nvSpPr>
          <p:spPr>
            <a:xfrm>
              <a:off x="1612900" y="2870411"/>
              <a:ext cx="5454650" cy="1514014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 uffici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9CEFB61-BB5A-4FE1-AE48-ACEEBFB58D88}"/>
                </a:ext>
              </a:extLst>
            </p:cNvPr>
            <p:cNvSpPr/>
            <p:nvPr/>
          </p:nvSpPr>
          <p:spPr>
            <a:xfrm>
              <a:off x="1504950" y="2719716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54" name="Graphic 53" descr="Monthly calendar with solid fill">
              <a:extLst>
                <a:ext uri="{FF2B5EF4-FFF2-40B4-BE49-F238E27FC236}">
                  <a16:creationId xmlns:a16="http://schemas.microsoft.com/office/drawing/2014/main" id="{6D298489-777F-41AE-A809-B52A9FFD4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1318" y="2815432"/>
              <a:ext cx="475200" cy="475200"/>
            </a:xfrm>
            <a:prstGeom prst="rect">
              <a:avLst/>
            </a:prstGeom>
          </p:spPr>
        </p:pic>
        <p:pic>
          <p:nvPicPr>
            <p:cNvPr id="73" name="Picture 2" descr="L'INFN CAMBIA LOGO">
              <a:extLst>
                <a:ext uri="{FF2B5EF4-FFF2-40B4-BE49-F238E27FC236}">
                  <a16:creationId xmlns:a16="http://schemas.microsoft.com/office/drawing/2014/main" id="{351B73FB-6AFE-46E5-926D-280ADAE45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8257F516-C981-4367-8A6C-9487B5737A53}"/>
                </a:ext>
              </a:extLst>
            </p:cNvPr>
            <p:cNvSpPr/>
            <p:nvPr/>
          </p:nvSpPr>
          <p:spPr>
            <a:xfrm>
              <a:off x="1612900" y="4795372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/>
                <a:t>	Feedback e miglioramenti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A6D7430-2BD2-4FB7-8590-54FA0D72FA66}"/>
                </a:ext>
              </a:extLst>
            </p:cNvPr>
            <p:cNvSpPr/>
            <p:nvPr/>
          </p:nvSpPr>
          <p:spPr>
            <a:xfrm>
              <a:off x="1504950" y="4632140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1B173D1-FEDE-4E7D-D5E9-471911F9CA5D}"/>
                </a:ext>
              </a:extLst>
            </p:cNvPr>
            <p:cNvSpPr txBox="1"/>
            <p:nvPr/>
          </p:nvSpPr>
          <p:spPr>
            <a:xfrm>
              <a:off x="2850001" y="3271656"/>
              <a:ext cx="218938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della Ricerca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Contabile</a:t>
              </a:r>
            </a:p>
            <a:p>
              <a:pPr>
                <a:spcBef>
                  <a:spcPts val="300"/>
                </a:spcBef>
                <a:spcAft>
                  <a:spcPts val="300"/>
                </a:spcAft>
              </a:pPr>
              <a:r>
                <a:rPr lang="it-IT" sz="1400" b="1" noProof="1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Ufficio Area del Personale</a:t>
              </a:r>
            </a:p>
          </p:txBody>
        </p:sp>
        <p:pic>
          <p:nvPicPr>
            <p:cNvPr id="12" name="Graphic 11" descr="Research with solid fill">
              <a:extLst>
                <a:ext uri="{FF2B5EF4-FFF2-40B4-BE49-F238E27FC236}">
                  <a16:creationId xmlns:a16="http://schemas.microsoft.com/office/drawing/2014/main" id="{172F4E9F-B2A4-7F55-1779-D883C23FA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725674"/>
              <a:ext cx="475200" cy="475200"/>
            </a:xfrm>
            <a:prstGeom prst="rect">
              <a:avLst/>
            </a:prstGeom>
          </p:spPr>
        </p:pic>
      </p:grpSp>
      <p:sp>
        <p:nvSpPr>
          <p:cNvPr id="6" name="Right Arrow 5">
            <a:extLst>
              <a:ext uri="{FF2B5EF4-FFF2-40B4-BE49-F238E27FC236}">
                <a16:creationId xmlns:a16="http://schemas.microsoft.com/office/drawing/2014/main" id="{EFAB16AE-96F2-38BD-8BED-BC3B42387A91}"/>
              </a:ext>
            </a:extLst>
          </p:cNvPr>
          <p:cNvSpPr>
            <a:spLocks/>
          </p:cNvSpPr>
          <p:nvPr/>
        </p:nvSpPr>
        <p:spPr>
          <a:xfrm>
            <a:off x="2742532" y="3383320"/>
            <a:ext cx="91440" cy="91440"/>
          </a:xfrm>
          <a:prstGeom prst="rightArrow">
            <a:avLst/>
          </a:prstGeom>
          <a:noFill/>
          <a:ln w="28575">
            <a:solidFill>
              <a:srgbClr val="FFDA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C55007C2-D6A3-6860-0597-9E7F08923154}"/>
              </a:ext>
            </a:extLst>
          </p:cNvPr>
          <p:cNvSpPr>
            <a:spLocks/>
          </p:cNvSpPr>
          <p:nvPr/>
        </p:nvSpPr>
        <p:spPr>
          <a:xfrm>
            <a:off x="2742532" y="3679865"/>
            <a:ext cx="91440" cy="91440"/>
          </a:xfrm>
          <a:prstGeom prst="rightArrow">
            <a:avLst/>
          </a:prstGeom>
          <a:noFill/>
          <a:ln w="28575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ADF76CC-DAB2-E6AD-3E46-603A30DBA2FD}"/>
              </a:ext>
            </a:extLst>
          </p:cNvPr>
          <p:cNvSpPr>
            <a:spLocks/>
          </p:cNvSpPr>
          <p:nvPr/>
        </p:nvSpPr>
        <p:spPr>
          <a:xfrm>
            <a:off x="2741383" y="3965535"/>
            <a:ext cx="91440" cy="91440"/>
          </a:xfrm>
          <a:prstGeom prst="rightArrow">
            <a:avLst/>
          </a:prstGeom>
          <a:noFill/>
          <a:ln w="28575">
            <a:solidFill>
              <a:srgbClr val="F3B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DF013-1638-5FB0-A1B9-A49FD92C57F3}"/>
              </a:ext>
            </a:extLst>
          </p:cNvPr>
          <p:cNvSpPr txBox="1"/>
          <p:nvPr/>
        </p:nvSpPr>
        <p:spPr>
          <a:xfrm>
            <a:off x="2820931" y="1817152"/>
            <a:ext cx="27061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Normativa: mentoring stagista ITS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E0609AAA-CD47-89BE-74B4-27D141C2F531}"/>
              </a:ext>
            </a:extLst>
          </p:cNvPr>
          <p:cNvSpPr>
            <a:spLocks/>
          </p:cNvSpPr>
          <p:nvPr/>
        </p:nvSpPr>
        <p:spPr>
          <a:xfrm>
            <a:off x="2744052" y="1938616"/>
            <a:ext cx="91440" cy="91440"/>
          </a:xfrm>
          <a:prstGeom prst="rightArrow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b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976DB8-734E-D26A-B4E8-BC4CAC97D3FC}"/>
              </a:ext>
            </a:extLst>
          </p:cNvPr>
          <p:cNvSpPr/>
          <p:nvPr/>
        </p:nvSpPr>
        <p:spPr>
          <a:xfrm>
            <a:off x="1504950" y="1268251"/>
            <a:ext cx="6089650" cy="3240031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3106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Feedback e miglioramenti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8443A29-47FD-43AF-99C4-8E369A4BEFF8}"/>
              </a:ext>
            </a:extLst>
          </p:cNvPr>
          <p:cNvCxnSpPr>
            <a:cxnSpLocks/>
          </p:cNvCxnSpPr>
          <p:nvPr/>
        </p:nvCxnSpPr>
        <p:spPr>
          <a:xfrm>
            <a:off x="5684882" y="1057073"/>
            <a:ext cx="0" cy="555125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D1DE267-0D7A-4A5F-9CE8-5F050B74C352}"/>
              </a:ext>
            </a:extLst>
          </p:cNvPr>
          <p:cNvCxnSpPr>
            <a:cxnSpLocks/>
          </p:cNvCxnSpPr>
          <p:nvPr/>
        </p:nvCxnSpPr>
        <p:spPr>
          <a:xfrm>
            <a:off x="453957" y="3819728"/>
            <a:ext cx="11284085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026BFE30-61E8-46D3-A509-F79FF5A05014}"/>
              </a:ext>
            </a:extLst>
          </p:cNvPr>
          <p:cNvGrpSpPr/>
          <p:nvPr/>
        </p:nvGrpSpPr>
        <p:grpSpPr>
          <a:xfrm>
            <a:off x="240789" y="1015617"/>
            <a:ext cx="2284623" cy="600135"/>
            <a:chOff x="240789" y="972501"/>
            <a:chExt cx="2284623" cy="600135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C7370856-A3D3-4CF6-8776-776BAD22EB15}"/>
                </a:ext>
              </a:extLst>
            </p:cNvPr>
            <p:cNvSpPr/>
            <p:nvPr/>
          </p:nvSpPr>
          <p:spPr>
            <a:xfrm>
              <a:off x="735332" y="1110210"/>
              <a:ext cx="179008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Bene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17B46BF-65CC-4F1A-B5F3-71EF439EE105}"/>
                </a:ext>
              </a:extLst>
            </p:cNvPr>
            <p:cNvSpPr/>
            <p:nvPr/>
          </p:nvSpPr>
          <p:spPr>
            <a:xfrm>
              <a:off x="240789" y="972501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1" name="Graphic 10" descr="Thumbs up sign with solid fill">
              <a:extLst>
                <a:ext uri="{FF2B5EF4-FFF2-40B4-BE49-F238E27FC236}">
                  <a16:creationId xmlns:a16="http://schemas.microsoft.com/office/drawing/2014/main" id="{DD9C9FEE-1BD5-4099-BA1A-3D2DFF87E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69658" y="1057073"/>
              <a:ext cx="399424" cy="399424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BECECD07-FC6C-4B36-B390-6F75B110C7B4}"/>
              </a:ext>
            </a:extLst>
          </p:cNvPr>
          <p:cNvSpPr/>
          <p:nvPr/>
        </p:nvSpPr>
        <p:spPr>
          <a:xfrm>
            <a:off x="9459548" y="2779455"/>
            <a:ext cx="1857555" cy="6600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Gestione ditte esterne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8C5F5A2-D99F-4898-BDB7-E320ED1B5BBA}"/>
              </a:ext>
            </a:extLst>
          </p:cNvPr>
          <p:cNvSpPr/>
          <p:nvPr/>
        </p:nvSpPr>
        <p:spPr>
          <a:xfrm>
            <a:off x="6596196" y="1635989"/>
            <a:ext cx="1378388" cy="652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Content switching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2305EF1-3D81-4755-AFED-A26EA7E28653}"/>
              </a:ext>
            </a:extLst>
          </p:cNvPr>
          <p:cNvSpPr/>
          <p:nvPr/>
        </p:nvSpPr>
        <p:spPr>
          <a:xfrm>
            <a:off x="794861" y="1808026"/>
            <a:ext cx="1593639" cy="6001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Collaborazione con ITS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C1170AA-3AE6-4C7F-8DFF-15009A754D54}"/>
              </a:ext>
            </a:extLst>
          </p:cNvPr>
          <p:cNvSpPr/>
          <p:nvPr/>
        </p:nvSpPr>
        <p:spPr>
          <a:xfrm>
            <a:off x="1936780" y="2718440"/>
            <a:ext cx="1688394" cy="8236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Interazione tra uffici/servizi della DSI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824BB6A-24FA-4FB9-87CB-E870F5B7C06B}"/>
              </a:ext>
            </a:extLst>
          </p:cNvPr>
          <p:cNvSpPr/>
          <p:nvPr/>
        </p:nvSpPr>
        <p:spPr>
          <a:xfrm>
            <a:off x="3171223" y="1695537"/>
            <a:ext cx="2015550" cy="8176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Interazione uffici di altre direzioni aventi obiettivi in comune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A788EEE-7B09-4223-9700-1F775DFA2718}"/>
              </a:ext>
            </a:extLst>
          </p:cNvPr>
          <p:cNvSpPr/>
          <p:nvPr/>
        </p:nvSpPr>
        <p:spPr>
          <a:xfrm>
            <a:off x="758089" y="3997068"/>
            <a:ext cx="2019760" cy="7520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Modalità di lavoro che segue le urgenze anziché la pianificazione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42ABDF4-09C0-4315-8F68-57B91F3802BC}"/>
              </a:ext>
            </a:extLst>
          </p:cNvPr>
          <p:cNvSpPr/>
          <p:nvPr/>
        </p:nvSpPr>
        <p:spPr>
          <a:xfrm>
            <a:off x="1097549" y="5015279"/>
            <a:ext cx="1859670" cy="9103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Visione</a:t>
            </a:r>
            <a:r>
              <a:rPr lang="it-IT" sz="1400" dirty="0">
                <a:solidFill>
                  <a:schemeClr val="tx2"/>
                </a:solidFill>
              </a:rPr>
              <a:t> del management su applicativi core (</a:t>
            </a:r>
            <a:r>
              <a:rPr lang="it-IT" sz="1400" dirty="0" err="1">
                <a:solidFill>
                  <a:schemeClr val="tx2"/>
                </a:solidFill>
              </a:rPr>
              <a:t>FdP</a:t>
            </a:r>
            <a:r>
              <a:rPr lang="it-IT" sz="1400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D83B0246-7889-440C-9C72-70A4C5F4CDA4}"/>
              </a:ext>
            </a:extLst>
          </p:cNvPr>
          <p:cNvSpPr/>
          <p:nvPr/>
        </p:nvSpPr>
        <p:spPr>
          <a:xfrm>
            <a:off x="3193710" y="3985651"/>
            <a:ext cx="1579859" cy="9724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Personale limitato </a:t>
            </a:r>
            <a:r>
              <a:rPr lang="it-IT" sz="1400" dirty="0">
                <a:solidFill>
                  <a:schemeClr val="tx2"/>
                </a:solidFill>
              </a:rPr>
              <a:t>per le attività da seguire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BBB67A5-FF04-4CF2-9B5B-5D5DE88A715B}"/>
              </a:ext>
            </a:extLst>
          </p:cNvPr>
          <p:cNvSpPr/>
          <p:nvPr/>
        </p:nvSpPr>
        <p:spPr>
          <a:xfrm>
            <a:off x="5927651" y="4097980"/>
            <a:ext cx="2365737" cy="73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Condivisione periodica e trasparenza su andamento progetti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EBBFA5-8770-4CF2-8147-9C8E6ACBC52D}"/>
              </a:ext>
            </a:extLst>
          </p:cNvPr>
          <p:cNvSpPr/>
          <p:nvPr/>
        </p:nvSpPr>
        <p:spPr>
          <a:xfrm>
            <a:off x="9644613" y="4962194"/>
            <a:ext cx="1080535" cy="660113"/>
          </a:xfrm>
          <a:prstGeom prst="rect">
            <a:avLst/>
          </a:prstGeom>
          <a:pattFill prst="dkUpDiag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Considerare urgenze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A6409A-2398-4F74-B1E3-8D41DFFCFA48}"/>
              </a:ext>
            </a:extLst>
          </p:cNvPr>
          <p:cNvSpPr/>
          <p:nvPr/>
        </p:nvSpPr>
        <p:spPr>
          <a:xfrm>
            <a:off x="9373841" y="3997068"/>
            <a:ext cx="1622081" cy="6516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Razionalizzare i nostri obiettivi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91F034A-A1D9-CD1E-FF28-050266A604A6}"/>
              </a:ext>
            </a:extLst>
          </p:cNvPr>
          <p:cNvSpPr/>
          <p:nvPr/>
        </p:nvSpPr>
        <p:spPr>
          <a:xfrm>
            <a:off x="8949151" y="1733172"/>
            <a:ext cx="1970874" cy="7680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>
                <a:solidFill>
                  <a:schemeClr val="tx2"/>
                </a:solidFill>
              </a:rPr>
              <a:t>Percezione del ruolo della DSI nei processi di AC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8499A41-F15A-43D2-9A2A-7A6CECE58DBE}"/>
              </a:ext>
            </a:extLst>
          </p:cNvPr>
          <p:cNvGrpSpPr/>
          <p:nvPr/>
        </p:nvGrpSpPr>
        <p:grpSpPr>
          <a:xfrm>
            <a:off x="9142048" y="1015617"/>
            <a:ext cx="2472101" cy="600135"/>
            <a:chOff x="9142048" y="1058733"/>
            <a:chExt cx="2472101" cy="60013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BDE3D28-ADBF-4085-94AA-59A57B8EB707}"/>
                </a:ext>
              </a:extLst>
            </p:cNvPr>
            <p:cNvSpPr/>
            <p:nvPr/>
          </p:nvSpPr>
          <p:spPr>
            <a:xfrm>
              <a:off x="9636590" y="1196442"/>
              <a:ext cx="1977559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Da migliorare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3E55FD1-01BA-4297-87C3-2B3002C1442C}"/>
                </a:ext>
              </a:extLst>
            </p:cNvPr>
            <p:cNvSpPr/>
            <p:nvPr/>
          </p:nvSpPr>
          <p:spPr>
            <a:xfrm>
              <a:off x="9142048" y="1058733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Graphic 3" descr="Building Brick Wall outline">
              <a:extLst>
                <a:ext uri="{FF2B5EF4-FFF2-40B4-BE49-F238E27FC236}">
                  <a16:creationId xmlns:a16="http://schemas.microsoft.com/office/drawing/2014/main" id="{442A3681-1E84-44D1-8E68-167BC87A0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59748" y="1159000"/>
              <a:ext cx="399600" cy="3996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1A1135B-C303-4427-B6E4-BDBE84BF8A6D}"/>
              </a:ext>
            </a:extLst>
          </p:cNvPr>
          <p:cNvGrpSpPr/>
          <p:nvPr/>
        </p:nvGrpSpPr>
        <p:grpSpPr>
          <a:xfrm>
            <a:off x="240789" y="5949806"/>
            <a:ext cx="2284623" cy="600135"/>
            <a:chOff x="1135829" y="6145898"/>
            <a:chExt cx="2284623" cy="60013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0642A0F-800D-45E4-B81E-CEE97429DF74}"/>
                </a:ext>
              </a:extLst>
            </p:cNvPr>
            <p:cNvSpPr/>
            <p:nvPr/>
          </p:nvSpPr>
          <p:spPr>
            <a:xfrm>
              <a:off x="1630372" y="6283607"/>
              <a:ext cx="179008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Criticità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08F74DC-F77C-444A-B762-2D540F75433A}"/>
                </a:ext>
              </a:extLst>
            </p:cNvPr>
            <p:cNvSpPr/>
            <p:nvPr/>
          </p:nvSpPr>
          <p:spPr>
            <a:xfrm>
              <a:off x="1135829" y="6145898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8" name="Graphic 27" descr="Continuous Improvement with solid fill">
              <a:extLst>
                <a:ext uri="{FF2B5EF4-FFF2-40B4-BE49-F238E27FC236}">
                  <a16:creationId xmlns:a16="http://schemas.microsoft.com/office/drawing/2014/main" id="{85C4F51A-FDCB-4AD4-9726-48452EA91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53529" y="6246165"/>
              <a:ext cx="399600" cy="3996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E3666B0-1228-4D4A-BA64-1029155E2D18}"/>
              </a:ext>
            </a:extLst>
          </p:cNvPr>
          <p:cNvGrpSpPr/>
          <p:nvPr/>
        </p:nvGrpSpPr>
        <p:grpSpPr>
          <a:xfrm>
            <a:off x="9142048" y="5949806"/>
            <a:ext cx="2593082" cy="600135"/>
            <a:chOff x="9344918" y="6053952"/>
            <a:chExt cx="2593082" cy="600135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9B9898A-2317-46DB-BA56-4924E36E61B9}"/>
                </a:ext>
              </a:extLst>
            </p:cNvPr>
            <p:cNvSpPr/>
            <p:nvPr/>
          </p:nvSpPr>
          <p:spPr>
            <a:xfrm>
              <a:off x="9839460" y="6191661"/>
              <a:ext cx="2098540" cy="324716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>
                  <a:solidFill>
                    <a:schemeClr val="bg1"/>
                  </a:solidFill>
                </a:rPr>
                <a:t>Abbiamo imparato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5C6115F-3C7B-4227-9DF4-96126850E0C4}"/>
                </a:ext>
              </a:extLst>
            </p:cNvPr>
            <p:cNvSpPr/>
            <p:nvPr/>
          </p:nvSpPr>
          <p:spPr>
            <a:xfrm>
              <a:off x="9344918" y="6053952"/>
              <a:ext cx="635000" cy="600135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9" name="Graphic 18" descr="Graduation cap with solid fill">
              <a:extLst>
                <a:ext uri="{FF2B5EF4-FFF2-40B4-BE49-F238E27FC236}">
                  <a16:creationId xmlns:a16="http://schemas.microsoft.com/office/drawing/2014/main" id="{BFE16BB2-EEF6-404D-AC00-7A550E9E8B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62618" y="6154219"/>
              <a:ext cx="399600" cy="399600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2D5FD07-0680-0198-515A-325DA1E297D8}"/>
              </a:ext>
            </a:extLst>
          </p:cNvPr>
          <p:cNvSpPr/>
          <p:nvPr/>
        </p:nvSpPr>
        <p:spPr>
          <a:xfrm>
            <a:off x="7004275" y="2703895"/>
            <a:ext cx="1480631" cy="7951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solidFill>
                  <a:schemeClr val="tx2"/>
                </a:solidFill>
              </a:rPr>
              <a:t>Prioritizzazione delle richieste che ci arrivano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D0A7D-DC60-28D6-8E98-413A0378F0F5}"/>
              </a:ext>
            </a:extLst>
          </p:cNvPr>
          <p:cNvSpPr/>
          <p:nvPr/>
        </p:nvSpPr>
        <p:spPr>
          <a:xfrm>
            <a:off x="6822060" y="5126298"/>
            <a:ext cx="1826704" cy="7316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>
                <a:solidFill>
                  <a:schemeClr val="tx2"/>
                </a:solidFill>
              </a:rPr>
              <a:t>Garantire tempo per manutenzione applicativi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CE090BC-5FAA-5BCD-3544-0BCD9A30A68E}"/>
              </a:ext>
            </a:extLst>
          </p:cNvPr>
          <p:cNvCxnSpPr>
            <a:stCxn id="89" idx="2"/>
            <a:endCxn id="88" idx="0"/>
          </p:cNvCxnSpPr>
          <p:nvPr/>
        </p:nvCxnSpPr>
        <p:spPr>
          <a:xfrm flipH="1">
            <a:off x="10184881" y="4648674"/>
            <a:ext cx="1" cy="313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9D510CC-AC50-D1E0-6E53-D789A23A3FAA}"/>
              </a:ext>
            </a:extLst>
          </p:cNvPr>
          <p:cNvSpPr/>
          <p:nvPr/>
        </p:nvSpPr>
        <p:spPr>
          <a:xfrm>
            <a:off x="3455143" y="5177967"/>
            <a:ext cx="1829495" cy="910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tx2"/>
                </a:solidFill>
              </a:rPr>
              <a:t>Attività di R&amp;D molto ridotta</a:t>
            </a:r>
          </a:p>
        </p:txBody>
      </p:sp>
      <p:pic>
        <p:nvPicPr>
          <p:cNvPr id="18" name="Picture 2" descr="L'INFN CAMBIA LOGO">
            <a:extLst>
              <a:ext uri="{FF2B5EF4-FFF2-40B4-BE49-F238E27FC236}">
                <a16:creationId xmlns:a16="http://schemas.microsoft.com/office/drawing/2014/main" id="{4B8DBFDE-D472-F69B-1BCE-A953ED95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34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7" grpId="0" animBg="1"/>
      <p:bldP spid="79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29" grpId="0" animBg="1"/>
      <p:bldP spid="3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olo 1">
            <a:extLst>
              <a:ext uri="{FF2B5EF4-FFF2-40B4-BE49-F238E27FC236}">
                <a16:creationId xmlns:a16="http://schemas.microsoft.com/office/drawing/2014/main" id="{890218A0-E994-8D1B-1B69-4B09C37C39B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Top Projects nel primo semestre 2024</a:t>
            </a:r>
          </a:p>
        </p:txBody>
      </p:sp>
      <p:pic>
        <p:nvPicPr>
          <p:cNvPr id="17" name="Picture 2" descr="L'INFN CAMBIA LOGO">
            <a:extLst>
              <a:ext uri="{FF2B5EF4-FFF2-40B4-BE49-F238E27FC236}">
                <a16:creationId xmlns:a16="http://schemas.microsoft.com/office/drawing/2014/main" id="{4CCBB37A-AF7E-5765-8330-A416C977E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581081A6-2DCD-B7B3-B719-8E782524D3A7}"/>
              </a:ext>
            </a:extLst>
          </p:cNvPr>
          <p:cNvGrpSpPr/>
          <p:nvPr/>
        </p:nvGrpSpPr>
        <p:grpSpPr>
          <a:xfrm>
            <a:off x="9252077" y="1362146"/>
            <a:ext cx="2538938" cy="5105280"/>
            <a:chOff x="6260904" y="1363167"/>
            <a:chExt cx="2538938" cy="510528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551B8AF-1751-F4F3-9239-FF763588D7EE}"/>
                </a:ext>
              </a:extLst>
            </p:cNvPr>
            <p:cNvGrpSpPr/>
            <p:nvPr/>
          </p:nvGrpSpPr>
          <p:grpSpPr>
            <a:xfrm>
              <a:off x="6261841" y="1386699"/>
              <a:ext cx="2538001" cy="2549197"/>
              <a:chOff x="1187449" y="1110655"/>
              <a:chExt cx="2538001" cy="2549197"/>
            </a:xfrm>
          </p:grpSpPr>
          <p:sp>
            <p:nvSpPr>
              <p:cNvPr id="34" name="Rectangle: Rounded Corners 15">
                <a:extLst>
                  <a:ext uri="{FF2B5EF4-FFF2-40B4-BE49-F238E27FC236}">
                    <a16:creationId xmlns:a16="http://schemas.microsoft.com/office/drawing/2014/main" id="{C7CC7E3E-9699-A1EA-0155-B7D9389FBFE8}"/>
                  </a:ext>
                </a:extLst>
              </p:cNvPr>
              <p:cNvSpPr/>
              <p:nvPr/>
            </p:nvSpPr>
            <p:spPr>
              <a:xfrm>
                <a:off x="1187450" y="1211509"/>
                <a:ext cx="2538000" cy="2448343"/>
              </a:xfrm>
              <a:prstGeom prst="roundRect">
                <a:avLst/>
              </a:prstGeom>
              <a:solidFill>
                <a:srgbClr val="DEE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5" name="Rectangle: Rounded Corners 12">
                <a:extLst>
                  <a:ext uri="{FF2B5EF4-FFF2-40B4-BE49-F238E27FC236}">
                    <a16:creationId xmlns:a16="http://schemas.microsoft.com/office/drawing/2014/main" id="{C5379306-DAAE-E523-1D02-1EE319347D19}"/>
                  </a:ext>
                </a:extLst>
              </p:cNvPr>
              <p:cNvSpPr/>
              <p:nvPr/>
            </p:nvSpPr>
            <p:spPr>
              <a:xfrm>
                <a:off x="1187449" y="1110655"/>
                <a:ext cx="2533474" cy="520300"/>
              </a:xfrm>
              <a:prstGeom prst="roundRect">
                <a:avLst/>
              </a:prstGeom>
              <a:solidFill>
                <a:srgbClr val="4497B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Area Personale</a:t>
                </a:r>
              </a:p>
            </p:txBody>
          </p:sp>
        </p:grp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BAFB0582-7453-3A90-7522-F17C9196ADE3}"/>
                </a:ext>
              </a:extLst>
            </p:cNvPr>
            <p:cNvSpPr/>
            <p:nvPr/>
          </p:nvSpPr>
          <p:spPr>
            <a:xfrm>
              <a:off x="6448578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b="1" noProof="1">
                  <a:solidFill>
                    <a:srgbClr val="00B050"/>
                  </a:solidFill>
                </a:rPr>
                <a:t>Adeguamenti</a:t>
              </a:r>
              <a:r>
                <a:rPr lang="en-US" noProof="1">
                  <a:solidFill>
                    <a:srgbClr val="00B050"/>
                  </a:solidFill>
                </a:rPr>
                <a:t> continui ai template per nuovi concorsi</a:t>
              </a:r>
            </a:p>
          </p:txBody>
        </p:sp>
        <p:pic>
          <p:nvPicPr>
            <p:cNvPr id="11" name="Graphic 10" descr="Cycle with people with solid fill">
              <a:extLst>
                <a:ext uri="{FF2B5EF4-FFF2-40B4-BE49-F238E27FC236}">
                  <a16:creationId xmlns:a16="http://schemas.microsoft.com/office/drawing/2014/main" id="{899B3EEF-F8D2-408C-AD0C-ED8DFEC94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279127" y="1363167"/>
              <a:ext cx="468000" cy="468000"/>
            </a:xfrm>
            <a:prstGeom prst="rect">
              <a:avLst/>
            </a:prstGeom>
          </p:spPr>
        </p:pic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479C2BBA-F835-B0A9-B5D2-D1420CE91CD7}"/>
                </a:ext>
              </a:extLst>
            </p:cNvPr>
            <p:cNvSpPr/>
            <p:nvPr/>
          </p:nvSpPr>
          <p:spPr>
            <a:xfrm>
              <a:off x="6261842" y="1815547"/>
              <a:ext cx="2535572" cy="91451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129552-159C-A6FF-A914-625CEDD6361A}"/>
                </a:ext>
              </a:extLst>
            </p:cNvPr>
            <p:cNvSpPr txBox="1"/>
            <p:nvPr/>
          </p:nvSpPr>
          <p:spPr>
            <a:xfrm>
              <a:off x="6260904" y="2275114"/>
              <a:ext cx="2530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2400" b="1">
                  <a:solidFill>
                    <a:schemeClr val="tx2"/>
                  </a:solidFill>
                </a:rPr>
                <a:t>Reclutamento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F2511E-C280-DE12-D6EF-5FAE47B778C7}"/>
              </a:ext>
            </a:extLst>
          </p:cNvPr>
          <p:cNvGrpSpPr/>
          <p:nvPr/>
        </p:nvGrpSpPr>
        <p:grpSpPr>
          <a:xfrm>
            <a:off x="3432913" y="1362146"/>
            <a:ext cx="2540814" cy="5104259"/>
            <a:chOff x="9128712" y="1364188"/>
            <a:chExt cx="2540814" cy="510425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75A8C2E-D982-C862-7884-E659037D21B5}"/>
                </a:ext>
              </a:extLst>
            </p:cNvPr>
            <p:cNvGrpSpPr/>
            <p:nvPr/>
          </p:nvGrpSpPr>
          <p:grpSpPr>
            <a:xfrm>
              <a:off x="9131525" y="1386699"/>
              <a:ext cx="2538001" cy="2549197"/>
              <a:chOff x="6301814" y="1231059"/>
              <a:chExt cx="2538001" cy="2549197"/>
            </a:xfrm>
          </p:grpSpPr>
          <p:sp>
            <p:nvSpPr>
              <p:cNvPr id="36" name="Rectangle: Rounded Corners 15">
                <a:extLst>
                  <a:ext uri="{FF2B5EF4-FFF2-40B4-BE49-F238E27FC236}">
                    <a16:creationId xmlns:a16="http://schemas.microsoft.com/office/drawing/2014/main" id="{316D6E8D-FE1C-3F1D-0CF9-2DADDA596066}"/>
                  </a:ext>
                </a:extLst>
              </p:cNvPr>
              <p:cNvSpPr/>
              <p:nvPr/>
            </p:nvSpPr>
            <p:spPr>
              <a:xfrm>
                <a:off x="6301815" y="1331913"/>
                <a:ext cx="2538000" cy="2448343"/>
              </a:xfrm>
              <a:prstGeom prst="roundRect">
                <a:avLst/>
              </a:prstGeom>
              <a:solidFill>
                <a:srgbClr val="DEE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37" name="Rectangle: Rounded Corners 12">
                <a:extLst>
                  <a:ext uri="{FF2B5EF4-FFF2-40B4-BE49-F238E27FC236}">
                    <a16:creationId xmlns:a16="http://schemas.microsoft.com/office/drawing/2014/main" id="{7902F60A-F4B9-2704-A8DA-82FEE69527E9}"/>
                  </a:ext>
                </a:extLst>
              </p:cNvPr>
              <p:cNvSpPr/>
              <p:nvPr/>
            </p:nvSpPr>
            <p:spPr>
              <a:xfrm>
                <a:off x="6301814" y="1231059"/>
                <a:ext cx="2533474" cy="520300"/>
              </a:xfrm>
              <a:prstGeom prst="roundRect">
                <a:avLst/>
              </a:prstGeom>
              <a:solidFill>
                <a:srgbClr val="4497B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Area Ricerca</a:t>
                </a:r>
              </a:p>
            </p:txBody>
          </p:sp>
        </p:grp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154AC92-DC80-4A3D-2F32-64AF5856EB96}"/>
                </a:ext>
              </a:extLst>
            </p:cNvPr>
            <p:cNvSpPr/>
            <p:nvPr/>
          </p:nvSpPr>
          <p:spPr>
            <a:xfrm>
              <a:off x="9318262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b="1" noProof="1">
                  <a:solidFill>
                    <a:srgbClr val="00B050"/>
                  </a:solidFill>
                </a:rPr>
                <a:t>Adeguamento</a:t>
              </a:r>
              <a:r>
                <a:rPr lang="en-US" noProof="1">
                  <a:solidFill>
                    <a:srgbClr val="00B050"/>
                  </a:solidFill>
                </a:rPr>
                <a:t> a nuovo codice appalti, PNRR e nuovo libro firma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9C975B1-4274-796C-46F5-76D58913B384}"/>
                </a:ext>
              </a:extLst>
            </p:cNvPr>
            <p:cNvSpPr/>
            <p:nvPr/>
          </p:nvSpPr>
          <p:spPr>
            <a:xfrm>
              <a:off x="9131526" y="1815547"/>
              <a:ext cx="2533473" cy="91451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16" name="Graphic 15" descr="Atom with solid fill">
              <a:extLst>
                <a:ext uri="{FF2B5EF4-FFF2-40B4-BE49-F238E27FC236}">
                  <a16:creationId xmlns:a16="http://schemas.microsoft.com/office/drawing/2014/main" id="{F19165A7-E9ED-0BD5-3036-FD7D0BD31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07715" y="1364188"/>
              <a:ext cx="468000" cy="4680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906C055-A52D-1616-3DE6-160AF84773C2}"/>
                </a:ext>
              </a:extLst>
            </p:cNvPr>
            <p:cNvSpPr txBox="1"/>
            <p:nvPr/>
          </p:nvSpPr>
          <p:spPr>
            <a:xfrm>
              <a:off x="9128712" y="2275114"/>
              <a:ext cx="25306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2400" b="1">
                  <a:solidFill>
                    <a:schemeClr val="tx2"/>
                  </a:solidFill>
                </a:rPr>
                <a:t>RDA</a:t>
              </a:r>
              <a:endParaRPr lang="it-IT" sz="2000" b="1">
                <a:solidFill>
                  <a:schemeClr val="tx2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131097A-95DC-A0CD-D470-C174D59926A7}"/>
              </a:ext>
            </a:extLst>
          </p:cNvPr>
          <p:cNvGrpSpPr/>
          <p:nvPr/>
        </p:nvGrpSpPr>
        <p:grpSpPr>
          <a:xfrm>
            <a:off x="522467" y="1362146"/>
            <a:ext cx="2538008" cy="5081748"/>
            <a:chOff x="522467" y="1386699"/>
            <a:chExt cx="2538008" cy="508174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ECC2298-66A0-9DD5-278B-C5E20B85AD2C}"/>
                </a:ext>
              </a:extLst>
            </p:cNvPr>
            <p:cNvGrpSpPr/>
            <p:nvPr/>
          </p:nvGrpSpPr>
          <p:grpSpPr>
            <a:xfrm>
              <a:off x="522474" y="1386699"/>
              <a:ext cx="2538001" cy="2549197"/>
              <a:chOff x="1035049" y="958255"/>
              <a:chExt cx="2538001" cy="2549197"/>
            </a:xfrm>
          </p:grpSpPr>
          <p:sp>
            <p:nvSpPr>
              <p:cNvPr id="28" name="Rectangle: Rounded Corners 15">
                <a:extLst>
                  <a:ext uri="{FF2B5EF4-FFF2-40B4-BE49-F238E27FC236}">
                    <a16:creationId xmlns:a16="http://schemas.microsoft.com/office/drawing/2014/main" id="{4E295478-4053-40B7-0C64-FCF1B482D99A}"/>
                  </a:ext>
                </a:extLst>
              </p:cNvPr>
              <p:cNvSpPr/>
              <p:nvPr/>
            </p:nvSpPr>
            <p:spPr>
              <a:xfrm>
                <a:off x="1035050" y="1059109"/>
                <a:ext cx="2538000" cy="2448343"/>
              </a:xfrm>
              <a:prstGeom prst="roundRect">
                <a:avLst/>
              </a:prstGeom>
              <a:solidFill>
                <a:srgbClr val="DEE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29" name="Rectangle: Rounded Corners 12">
                <a:extLst>
                  <a:ext uri="{FF2B5EF4-FFF2-40B4-BE49-F238E27FC236}">
                    <a16:creationId xmlns:a16="http://schemas.microsoft.com/office/drawing/2014/main" id="{99E5F978-DEA6-FE5E-C23B-F427D5A2A97B}"/>
                  </a:ext>
                </a:extLst>
              </p:cNvPr>
              <p:cNvSpPr/>
              <p:nvPr/>
            </p:nvSpPr>
            <p:spPr>
              <a:xfrm>
                <a:off x="1035049" y="958255"/>
                <a:ext cx="2533473" cy="520300"/>
              </a:xfrm>
              <a:prstGeom prst="round2SameRect">
                <a:avLst/>
              </a:prstGeom>
              <a:solidFill>
                <a:srgbClr val="4497B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Servizio</a:t>
                </a:r>
              </a:p>
            </p:txBody>
          </p:sp>
        </p:grp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C253876-21CA-C6E7-C701-0A33A6E2D63E}"/>
                </a:ext>
              </a:extLst>
            </p:cNvPr>
            <p:cNvSpPr/>
            <p:nvPr/>
          </p:nvSpPr>
          <p:spPr>
            <a:xfrm>
              <a:off x="709208" y="4272447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b="1" noProof="1">
                  <a:solidFill>
                    <a:srgbClr val="00B050"/>
                  </a:solidFill>
                </a:rPr>
                <a:t>Informatizzazione</a:t>
              </a:r>
              <a:r>
                <a:rPr lang="en-US" noProof="1">
                  <a:solidFill>
                    <a:srgbClr val="00B050"/>
                  </a:solidFill>
                </a:rPr>
                <a:t> della gestione del budget degli esperimenti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DB2A84F-385B-8574-DEB4-47517AB93DD5}"/>
                </a:ext>
              </a:extLst>
            </p:cNvPr>
            <p:cNvSpPr txBox="1"/>
            <p:nvPr/>
          </p:nvSpPr>
          <p:spPr>
            <a:xfrm>
              <a:off x="522474" y="2275114"/>
              <a:ext cx="25334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>
                  <a:solidFill>
                    <a:schemeClr val="tx2"/>
                  </a:solidFill>
                </a:rPr>
                <a:t>Fondi del Personale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F1F1066E-31F2-D4D5-8022-E99ACC792DE2}"/>
                </a:ext>
              </a:extLst>
            </p:cNvPr>
            <p:cNvSpPr/>
            <p:nvPr/>
          </p:nvSpPr>
          <p:spPr>
            <a:xfrm>
              <a:off x="522467" y="1815546"/>
              <a:ext cx="2533473" cy="91451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85F227E-58E1-45E1-470C-B16A75FEDAB6}"/>
              </a:ext>
            </a:extLst>
          </p:cNvPr>
          <p:cNvGrpSpPr/>
          <p:nvPr/>
        </p:nvGrpSpPr>
        <p:grpSpPr>
          <a:xfrm>
            <a:off x="6346165" y="1362146"/>
            <a:ext cx="2533473" cy="5104260"/>
            <a:chOff x="6351003" y="1362146"/>
            <a:chExt cx="2533473" cy="510426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A22A1AC-68E8-2D64-2557-8C9B0A6FCE57}"/>
                </a:ext>
              </a:extLst>
            </p:cNvPr>
            <p:cNvGrpSpPr/>
            <p:nvPr/>
          </p:nvGrpSpPr>
          <p:grpSpPr>
            <a:xfrm>
              <a:off x="6351003" y="1384658"/>
              <a:ext cx="2533473" cy="2549197"/>
              <a:chOff x="8599018" y="1231059"/>
              <a:chExt cx="2533473" cy="2549197"/>
            </a:xfrm>
          </p:grpSpPr>
          <p:sp>
            <p:nvSpPr>
              <p:cNvPr id="48" name="Rectangle: Rounded Corners 15">
                <a:extLst>
                  <a:ext uri="{FF2B5EF4-FFF2-40B4-BE49-F238E27FC236}">
                    <a16:creationId xmlns:a16="http://schemas.microsoft.com/office/drawing/2014/main" id="{4B66B53C-AF22-88DA-BA01-F26C3B148E1B}"/>
                  </a:ext>
                </a:extLst>
              </p:cNvPr>
              <p:cNvSpPr/>
              <p:nvPr/>
            </p:nvSpPr>
            <p:spPr>
              <a:xfrm>
                <a:off x="8599018" y="1331913"/>
                <a:ext cx="2533473" cy="2448343"/>
              </a:xfrm>
              <a:prstGeom prst="roundRect">
                <a:avLst/>
              </a:prstGeom>
              <a:solidFill>
                <a:srgbClr val="DEECF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endParaRPr lang="it-IT" sz="2400" b="1">
                  <a:solidFill>
                    <a:schemeClr val="tx2"/>
                  </a:solidFill>
                </a:endParaRPr>
              </a:p>
            </p:txBody>
          </p:sp>
          <p:sp>
            <p:nvSpPr>
              <p:cNvPr id="49" name="Rectangle: Rounded Corners 12">
                <a:extLst>
                  <a:ext uri="{FF2B5EF4-FFF2-40B4-BE49-F238E27FC236}">
                    <a16:creationId xmlns:a16="http://schemas.microsoft.com/office/drawing/2014/main" id="{03BE3B08-A434-4CA2-FD47-97285B034AD6}"/>
                  </a:ext>
                </a:extLst>
              </p:cNvPr>
              <p:cNvSpPr/>
              <p:nvPr/>
            </p:nvSpPr>
            <p:spPr>
              <a:xfrm>
                <a:off x="8599018" y="1231059"/>
                <a:ext cx="2533473" cy="520300"/>
              </a:xfrm>
              <a:prstGeom prst="roundRect">
                <a:avLst/>
              </a:prstGeom>
              <a:solidFill>
                <a:srgbClr val="4497B7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it-IT" b="1">
                    <a:solidFill>
                      <a:schemeClr val="bg1"/>
                    </a:solidFill>
                  </a:rPr>
                  <a:t>Area Contabile</a:t>
                </a:r>
              </a:p>
            </p:txBody>
          </p:sp>
        </p:grp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0B2C87BA-294C-CB60-8FF2-3CA73FF7D1B6}"/>
                </a:ext>
              </a:extLst>
            </p:cNvPr>
            <p:cNvSpPr/>
            <p:nvPr/>
          </p:nvSpPr>
          <p:spPr>
            <a:xfrm>
              <a:off x="6537738" y="4270406"/>
              <a:ext cx="2160000" cy="2196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endParaRPr lang="en-US" noProof="1">
                <a:solidFill>
                  <a:srgbClr val="00B050"/>
                </a:solidFill>
              </a:endParaRPr>
            </a:p>
            <a:p>
              <a:pPr algn="ctr"/>
              <a:r>
                <a:rPr lang="en-US" b="1" noProof="1">
                  <a:solidFill>
                    <a:srgbClr val="00B050"/>
                  </a:solidFill>
                </a:rPr>
                <a:t>Contabilizzazione </a:t>
              </a:r>
              <a:r>
                <a:rPr lang="en-US" noProof="1">
                  <a:solidFill>
                    <a:srgbClr val="00B050"/>
                  </a:solidFill>
                </a:rPr>
                <a:t>mensile flussi stipendiali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1F6034AA-9AA4-ACB6-546E-5FA559624AEE}"/>
                </a:ext>
              </a:extLst>
            </p:cNvPr>
            <p:cNvSpPr/>
            <p:nvPr/>
          </p:nvSpPr>
          <p:spPr>
            <a:xfrm>
              <a:off x="6351003" y="1813506"/>
              <a:ext cx="2533473" cy="9145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pic>
          <p:nvPicPr>
            <p:cNvPr id="54" name="Graphic 53" descr="Abacus with solid fill">
              <a:extLst>
                <a:ext uri="{FF2B5EF4-FFF2-40B4-BE49-F238E27FC236}">
                  <a16:creationId xmlns:a16="http://schemas.microsoft.com/office/drawing/2014/main" id="{19450F91-ABD3-C87D-2709-519123DF22A0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74085" y="1362146"/>
              <a:ext cx="468000" cy="468000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B230FEC-5054-506C-0BEE-568537313DC9}"/>
                </a:ext>
              </a:extLst>
            </p:cNvPr>
            <p:cNvSpPr txBox="1"/>
            <p:nvPr/>
          </p:nvSpPr>
          <p:spPr>
            <a:xfrm>
              <a:off x="6351941" y="2273073"/>
              <a:ext cx="25306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2400" b="1">
                  <a:solidFill>
                    <a:schemeClr val="tx2"/>
                  </a:solidFill>
                </a:rPr>
                <a:t>Regolarizzazione Stipendiale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4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66E62C-88FB-557F-C954-E1A2E94727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0787" y="1364443"/>
            <a:ext cx="5510426" cy="209641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it-IT" sz="44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Grazie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A7BCA3E-9526-A993-366C-FCBD9238F969}"/>
              </a:ext>
            </a:extLst>
          </p:cNvPr>
          <p:cNvSpPr txBox="1"/>
          <p:nvPr/>
        </p:nvSpPr>
        <p:spPr>
          <a:xfrm>
            <a:off x="12560060" y="21652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 descr="L'INFN CAMBIA LOGO">
            <a:extLst>
              <a:ext uri="{FF2B5EF4-FFF2-40B4-BE49-F238E27FC236}">
                <a16:creationId xmlns:a16="http://schemas.microsoft.com/office/drawing/2014/main" id="{50236A4E-E366-EE48-9C24-FFA19BF64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3" y="126527"/>
            <a:ext cx="2893304" cy="160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364FA16-990B-0A09-3158-7222C5FD9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448"/>
            <a:ext cx="4098659" cy="354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17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4A8A6-0FCA-31A6-B4D8-FAC319B771D4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E3DDBC6C-6978-CA59-7F21-A94FAAF5822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953F5257-0632-ADB5-A9E2-DA542609976B}"/>
                </a:ext>
              </a:extLst>
            </p:cNvPr>
            <p:cNvSpPr/>
            <p:nvPr/>
          </p:nvSpPr>
          <p:spPr>
            <a:xfrm>
              <a:off x="1612900" y="1459941"/>
              <a:ext cx="545464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	Il Servizio e gli Uffici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AC3284-8C91-872B-B074-3748C35BBCE1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9" name="Graphic 8" descr="Teacher with solid fill">
              <a:extLst>
                <a:ext uri="{FF2B5EF4-FFF2-40B4-BE49-F238E27FC236}">
                  <a16:creationId xmlns:a16="http://schemas.microsoft.com/office/drawing/2014/main" id="{F8B2D168-8860-CE70-31EF-83127292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10" name="Rectangle: Rounded Corners 33">
              <a:extLst>
                <a:ext uri="{FF2B5EF4-FFF2-40B4-BE49-F238E27FC236}">
                  <a16:creationId xmlns:a16="http://schemas.microsoft.com/office/drawing/2014/main" id="{D9C5F04F-1C8B-072B-9E0A-4A677D10F4D4}"/>
                </a:ext>
              </a:extLst>
            </p:cNvPr>
            <p:cNvSpPr/>
            <p:nvPr/>
          </p:nvSpPr>
          <p:spPr>
            <a:xfrm>
              <a:off x="1612900" y="2531044"/>
              <a:ext cx="5454650" cy="134909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0F806-5B5D-5003-E6EA-653EF1E7BF93}"/>
                </a:ext>
              </a:extLst>
            </p:cNvPr>
            <p:cNvSpPr/>
            <p:nvPr/>
          </p:nvSpPr>
          <p:spPr>
            <a:xfrm>
              <a:off x="1504950" y="238034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13" name="Graphic 12" descr="Monthly calendar with solid fill">
              <a:extLst>
                <a:ext uri="{FF2B5EF4-FFF2-40B4-BE49-F238E27FC236}">
                  <a16:creationId xmlns:a16="http://schemas.microsoft.com/office/drawing/2014/main" id="{E20A6687-7C07-D680-37C7-4BEDEECF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2000" y="2466634"/>
              <a:ext cx="475200" cy="475200"/>
            </a:xfrm>
            <a:prstGeom prst="rect">
              <a:avLst/>
            </a:prstGeom>
          </p:spPr>
        </p:pic>
        <p:pic>
          <p:nvPicPr>
            <p:cNvPr id="14" name="Picture 2" descr="L'INFN CAMBIA LOGO">
              <a:extLst>
                <a:ext uri="{FF2B5EF4-FFF2-40B4-BE49-F238E27FC236}">
                  <a16:creationId xmlns:a16="http://schemas.microsoft.com/office/drawing/2014/main" id="{396C1554-CA85-668F-29B0-A874205D3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id="{78DA1E24-1C91-BD77-E6A9-96BD3336E7E1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/>
                <a:t>	Feedback e miglioramenti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A68DFB-8371-8D3F-BCF6-973B00F9A13D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35" name="Graphic 34" descr="Research with solid fill">
              <a:extLst>
                <a:ext uri="{FF2B5EF4-FFF2-40B4-BE49-F238E27FC236}">
                  <a16:creationId xmlns:a16="http://schemas.microsoft.com/office/drawing/2014/main" id="{81052EA7-24B1-5975-E8C9-85BAC576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25379"/>
              <a:ext cx="475200" cy="475200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7EF5ED-C061-4E80-93BD-CFAEEDAF09B9}"/>
              </a:ext>
            </a:extLst>
          </p:cNvPr>
          <p:cNvSpPr/>
          <p:nvPr/>
        </p:nvSpPr>
        <p:spPr>
          <a:xfrm>
            <a:off x="1295399" y="2291983"/>
            <a:ext cx="6089650" cy="3151432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69D75-0415-4770-4577-BC016A068ADD}"/>
              </a:ext>
            </a:extLst>
          </p:cNvPr>
          <p:cNvSpPr txBox="1"/>
          <p:nvPr/>
        </p:nvSpPr>
        <p:spPr>
          <a:xfrm>
            <a:off x="2650378" y="2979481"/>
            <a:ext cx="24943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Completate e in corso 2023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primo semestre 2024</a:t>
            </a:r>
          </a:p>
        </p:txBody>
      </p:sp>
    </p:spTree>
    <p:extLst>
      <p:ext uri="{BB962C8B-B14F-4D97-AF65-F5344CB8AC3E}">
        <p14:creationId xmlns:p14="http://schemas.microsoft.com/office/powerpoint/2010/main" val="12503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944C-06A1-CA45-F0C5-32DEBF4C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74938"/>
            <a:ext cx="10515600" cy="870551"/>
          </a:xfrm>
        </p:spPr>
        <p:txBody>
          <a:bodyPr>
            <a:normAutofit/>
          </a:bodyPr>
          <a:lstStyle/>
          <a:p>
            <a:r>
              <a:rPr lang="it-IT" sz="44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Servizio Sviluppo e Gestione </a:t>
            </a:r>
            <a:r>
              <a:rPr lang="it-IT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4400" b="1">
                <a:solidFill>
                  <a:srgbClr val="44546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pplicativi</a:t>
            </a:r>
            <a:endParaRPr lang="it-IT" b="1">
              <a:solidFill>
                <a:srgbClr val="445469"/>
              </a:solidFill>
              <a:latin typeface="+mn-lt"/>
            </a:endParaRP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47DD838C-48C9-A1F3-5927-1EE350320688}"/>
              </a:ext>
            </a:extLst>
          </p:cNvPr>
          <p:cNvSpPr/>
          <p:nvPr/>
        </p:nvSpPr>
        <p:spPr>
          <a:xfrm>
            <a:off x="5031947" y="4154553"/>
            <a:ext cx="2140150" cy="1439999"/>
          </a:xfrm>
          <a:prstGeom prst="roundRect">
            <a:avLst/>
          </a:prstGeom>
          <a:noFill/>
          <a:ln w="19050">
            <a:solidFill>
              <a:srgbClr val="449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 noProof="1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Marco Canaparo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A1CFF0CA-5FFF-64DB-5615-7DB9735E3BEB}"/>
              </a:ext>
            </a:extLst>
          </p:cNvPr>
          <p:cNvSpPr/>
          <p:nvPr/>
        </p:nvSpPr>
        <p:spPr>
          <a:xfrm>
            <a:off x="7414022" y="4154553"/>
            <a:ext cx="2119235" cy="1439999"/>
          </a:xfrm>
          <a:prstGeom prst="roundRect">
            <a:avLst/>
          </a:prstGeom>
          <a:noFill/>
          <a:ln w="19050">
            <a:solidFill>
              <a:srgbClr val="449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 noProof="1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Marzio D’Alessandro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Giancarlo Terilli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158ABE12-B8A6-F4B2-2380-56F8E4933351}"/>
              </a:ext>
            </a:extLst>
          </p:cNvPr>
          <p:cNvSpPr/>
          <p:nvPr/>
        </p:nvSpPr>
        <p:spPr>
          <a:xfrm>
            <a:off x="2648828" y="4154553"/>
            <a:ext cx="2140150" cy="1440000"/>
          </a:xfrm>
          <a:prstGeom prst="roundRect">
            <a:avLst/>
          </a:prstGeom>
          <a:noFill/>
          <a:ln w="19050">
            <a:solidFill>
              <a:srgbClr val="4497B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1600" noProof="1">
              <a:solidFill>
                <a:schemeClr val="tx2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Enrico Capannini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noProof="1">
                <a:solidFill>
                  <a:schemeClr val="tx2"/>
                </a:solidFill>
              </a:rPr>
              <a:t>Savino A. Palermo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A4F360-FE0C-6805-1418-9DD5BF193D28}"/>
              </a:ext>
            </a:extLst>
          </p:cNvPr>
          <p:cNvCxnSpPr>
            <a:cxnSpLocks/>
          </p:cNvCxnSpPr>
          <p:nvPr/>
        </p:nvCxnSpPr>
        <p:spPr>
          <a:xfrm>
            <a:off x="3705692" y="3359428"/>
            <a:ext cx="13200" cy="9674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20E5CE6-B38E-B9F3-4E84-50736C35A315}"/>
              </a:ext>
            </a:extLst>
          </p:cNvPr>
          <p:cNvCxnSpPr>
            <a:cxnSpLocks/>
          </p:cNvCxnSpPr>
          <p:nvPr/>
        </p:nvCxnSpPr>
        <p:spPr>
          <a:xfrm>
            <a:off x="8380394" y="3359428"/>
            <a:ext cx="0" cy="91439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CE8304D-DDA2-DD31-3042-9DFD223D488F}"/>
              </a:ext>
            </a:extLst>
          </p:cNvPr>
          <p:cNvCxnSpPr>
            <a:cxnSpLocks/>
          </p:cNvCxnSpPr>
          <p:nvPr/>
        </p:nvCxnSpPr>
        <p:spPr>
          <a:xfrm>
            <a:off x="5998317" y="2186609"/>
            <a:ext cx="0" cy="208721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1E063263-61B2-D764-5212-257F47AC0C45}"/>
              </a:ext>
            </a:extLst>
          </p:cNvPr>
          <p:cNvSpPr/>
          <p:nvPr/>
        </p:nvSpPr>
        <p:spPr>
          <a:xfrm>
            <a:off x="5020969" y="1311965"/>
            <a:ext cx="1954696" cy="874644"/>
          </a:xfrm>
          <a:prstGeom prst="roundRect">
            <a:avLst/>
          </a:prstGeom>
          <a:solidFill>
            <a:srgbClr val="4454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Resp. Servizio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Francesco Serafini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95A363B-08B1-99D2-5780-DF031A3EA682}"/>
              </a:ext>
            </a:extLst>
          </p:cNvPr>
          <p:cNvSpPr>
            <a:spLocks/>
          </p:cNvSpPr>
          <p:nvPr/>
        </p:nvSpPr>
        <p:spPr>
          <a:xfrm>
            <a:off x="2638892" y="3778397"/>
            <a:ext cx="2160000" cy="718593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Ufficio Area Contabile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Rosario Pompeo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16882971-2C46-9B03-D70A-CE550385B4CC}"/>
              </a:ext>
            </a:extLst>
          </p:cNvPr>
          <p:cNvSpPr>
            <a:spLocks/>
          </p:cNvSpPr>
          <p:nvPr/>
        </p:nvSpPr>
        <p:spPr>
          <a:xfrm>
            <a:off x="7393108" y="3776146"/>
            <a:ext cx="2160000" cy="720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Ufficio Area Ricerca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Antonello Paoletti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126C9D3-3D69-EC03-8B4A-ADBAE84923D0}"/>
              </a:ext>
            </a:extLst>
          </p:cNvPr>
          <p:cNvSpPr>
            <a:spLocks/>
          </p:cNvSpPr>
          <p:nvPr/>
        </p:nvSpPr>
        <p:spPr>
          <a:xfrm>
            <a:off x="5020968" y="3776148"/>
            <a:ext cx="2160000" cy="720000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b="1" noProof="1"/>
              <a:t>Ufficio Area Personale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1600" noProof="1"/>
              <a:t>Luca Sanelli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3AA51FF-162E-55A3-7639-EDEE30C83D97}"/>
              </a:ext>
            </a:extLst>
          </p:cNvPr>
          <p:cNvCxnSpPr>
            <a:cxnSpLocks/>
            <a:stCxn id="29" idx="1"/>
          </p:cNvCxnSpPr>
          <p:nvPr/>
        </p:nvCxnSpPr>
        <p:spPr>
          <a:xfrm>
            <a:off x="4218446" y="2769707"/>
            <a:ext cx="2896642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476EC4-5745-8D45-05EE-4B7A1D7EB138}"/>
              </a:ext>
            </a:extLst>
          </p:cNvPr>
          <p:cNvCxnSpPr>
            <a:cxnSpLocks/>
          </p:cNvCxnSpPr>
          <p:nvPr/>
        </p:nvCxnSpPr>
        <p:spPr>
          <a:xfrm>
            <a:off x="3705692" y="3359428"/>
            <a:ext cx="467470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64A6BB9-83FC-F9DE-A7B2-C1570E8D8895}"/>
              </a:ext>
            </a:extLst>
          </p:cNvPr>
          <p:cNvSpPr/>
          <p:nvPr/>
        </p:nvSpPr>
        <p:spPr>
          <a:xfrm>
            <a:off x="6305088" y="2314300"/>
            <a:ext cx="162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/>
              <a:t>Fabio Capannini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41520B04-755C-DEDC-2DAD-63B535B770CC}"/>
              </a:ext>
            </a:extLst>
          </p:cNvPr>
          <p:cNvSpPr/>
          <p:nvPr/>
        </p:nvSpPr>
        <p:spPr>
          <a:xfrm>
            <a:off x="4218446" y="2589707"/>
            <a:ext cx="162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/>
              <a:t>Mauro Gattari</a:t>
            </a:r>
          </a:p>
        </p:txBody>
      </p:sp>
      <p:pic>
        <p:nvPicPr>
          <p:cNvPr id="56" name="Picture 2" descr="L'INFN CAMBIA LOGO">
            <a:extLst>
              <a:ext uri="{FF2B5EF4-FFF2-40B4-BE49-F238E27FC236}">
                <a16:creationId xmlns:a16="http://schemas.microsoft.com/office/drawing/2014/main" id="{C30EE5F7-37BE-C028-7627-1DF04F1ED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300EA1B-AE8A-C69B-7F7F-9CC4DEF3612A}"/>
              </a:ext>
            </a:extLst>
          </p:cNvPr>
          <p:cNvGrpSpPr/>
          <p:nvPr/>
        </p:nvGrpSpPr>
        <p:grpSpPr>
          <a:xfrm>
            <a:off x="8279286" y="6221223"/>
            <a:ext cx="3820165" cy="610446"/>
            <a:chOff x="8122443" y="6082513"/>
            <a:chExt cx="3820165" cy="610446"/>
          </a:xfrm>
        </p:grpSpPr>
        <p:sp>
          <p:nvSpPr>
            <p:cNvPr id="12" name="Rectangle: Rounded Corners 14">
              <a:extLst>
                <a:ext uri="{FF2B5EF4-FFF2-40B4-BE49-F238E27FC236}">
                  <a16:creationId xmlns:a16="http://schemas.microsoft.com/office/drawing/2014/main" id="{4AF07345-E5A3-CA95-8871-C0377F771BEB}"/>
                </a:ext>
              </a:extLst>
            </p:cNvPr>
            <p:cNvSpPr/>
            <p:nvPr/>
          </p:nvSpPr>
          <p:spPr>
            <a:xfrm>
              <a:off x="8122443" y="6082513"/>
              <a:ext cx="3820165" cy="61044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>
                  <a:hlinkClick r:id="rId4"/>
                </a:rPr>
                <a:t>https://www.dsi.infn.it/</a:t>
              </a:r>
              <a:endParaRPr lang="it-IT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1A0B260-1054-5C01-FEED-A44E332EC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2729" y="6193632"/>
              <a:ext cx="413592" cy="388208"/>
            </a:xfrm>
            <a:prstGeom prst="rect">
              <a:avLst/>
            </a:prstGeom>
          </p:spPr>
        </p:pic>
      </p:grp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755E66F-BB3B-2FF4-8A13-5DC113369658}"/>
              </a:ext>
            </a:extLst>
          </p:cNvPr>
          <p:cNvSpPr/>
          <p:nvPr/>
        </p:nvSpPr>
        <p:spPr>
          <a:xfrm>
            <a:off x="6305088" y="2874485"/>
            <a:ext cx="1620000" cy="3600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noProof="1"/>
              <a:t>Fabio Luccioletti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8B60B0-AF83-B806-4C8B-A729E7CC5D8E}"/>
              </a:ext>
            </a:extLst>
          </p:cNvPr>
          <p:cNvCxnSpPr>
            <a:cxnSpLocks/>
            <a:stCxn id="22" idx="2"/>
            <a:endCxn id="3" idx="0"/>
          </p:cNvCxnSpPr>
          <p:nvPr/>
        </p:nvCxnSpPr>
        <p:spPr>
          <a:xfrm>
            <a:off x="7115088" y="2674300"/>
            <a:ext cx="0" cy="200185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A6047F1-AA11-92E5-4532-C7A92C010C27}"/>
              </a:ext>
            </a:extLst>
          </p:cNvPr>
          <p:cNvSpPr/>
          <p:nvPr/>
        </p:nvSpPr>
        <p:spPr>
          <a:xfrm>
            <a:off x="3380348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gestione </a:t>
            </a:r>
            <a:r>
              <a:rPr lang="it-IT" sz="1600" b="1">
                <a:solidFill>
                  <a:schemeClr val="tx2"/>
                </a:solidFill>
              </a:rPr>
              <a:t>infrastruttura software </a:t>
            </a:r>
            <a:r>
              <a:rPr lang="it-IT" sz="1600">
                <a:solidFill>
                  <a:schemeClr val="tx2"/>
                </a:solidFill>
              </a:rPr>
              <a:t>(liberie comuni)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verifica </a:t>
            </a:r>
            <a:r>
              <a:rPr lang="it-IT" sz="1600" b="1">
                <a:solidFill>
                  <a:schemeClr val="tx2"/>
                </a:solidFill>
              </a:rPr>
              <a:t>sicurezza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assistenza</a:t>
            </a:r>
            <a:r>
              <a:rPr lang="it-IT" sz="1600" b="1">
                <a:solidFill>
                  <a:schemeClr val="tx2"/>
                </a:solidFill>
              </a:rPr>
              <a:t> 2 livello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773577-0D6E-B902-CF4B-412872E44DB3}"/>
              </a:ext>
            </a:extLst>
          </p:cNvPr>
          <p:cNvSpPr/>
          <p:nvPr/>
        </p:nvSpPr>
        <p:spPr>
          <a:xfrm>
            <a:off x="6374818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chemeClr val="tx2"/>
                </a:solidFill>
              </a:rPr>
              <a:t>evoluzioni tecnologiche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 b="1">
                <a:solidFill>
                  <a:schemeClr val="tx2"/>
                </a:solidFill>
              </a:rPr>
              <a:t>procedure di rilascio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 b="1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 b="1">
              <a:solidFill>
                <a:schemeClr val="tx2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A8AB0CE-A547-4CFE-5E79-C151CD44FEE5}"/>
              </a:ext>
            </a:extLst>
          </p:cNvPr>
          <p:cNvSpPr/>
          <p:nvPr/>
        </p:nvSpPr>
        <p:spPr>
          <a:xfrm>
            <a:off x="9369287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servizi di </a:t>
            </a:r>
            <a:r>
              <a:rPr lang="it-IT" sz="1600" b="1">
                <a:solidFill>
                  <a:schemeClr val="tx2"/>
                </a:solidFill>
              </a:rPr>
              <a:t>terze parti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Coordinamento attività  </a:t>
            </a:r>
            <a:r>
              <a:rPr lang="it-IT" sz="1600" b="1">
                <a:solidFill>
                  <a:schemeClr val="tx2"/>
                </a:solidFill>
              </a:rPr>
              <a:t>ditte esterne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2D251E-36F0-28EC-15DD-BF60A87D1580}"/>
              </a:ext>
            </a:extLst>
          </p:cNvPr>
          <p:cNvSpPr/>
          <p:nvPr/>
        </p:nvSpPr>
        <p:spPr>
          <a:xfrm>
            <a:off x="386752" y="2056165"/>
            <a:ext cx="2680252" cy="2810365"/>
          </a:xfrm>
          <a:prstGeom prst="rect">
            <a:avLst/>
          </a:prstGeom>
          <a:solidFill>
            <a:srgbClr val="E8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it-IT" sz="1600">
              <a:solidFill>
                <a:schemeClr val="tx2"/>
              </a:solidFill>
            </a:endParaRP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Informatizzazione </a:t>
            </a:r>
            <a:r>
              <a:rPr lang="it-IT" sz="1600" b="1">
                <a:solidFill>
                  <a:schemeClr val="tx2"/>
                </a:solidFill>
              </a:rPr>
              <a:t>processi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Armonizzazione</a:t>
            </a:r>
            <a:br>
              <a:rPr lang="it-IT" sz="1600">
                <a:solidFill>
                  <a:schemeClr val="tx2"/>
                </a:solidFill>
              </a:rPr>
            </a:br>
            <a:r>
              <a:rPr lang="it-IT" sz="1600" b="1">
                <a:solidFill>
                  <a:schemeClr val="tx2"/>
                </a:solidFill>
              </a:rPr>
              <a:t>banche dati</a:t>
            </a:r>
          </a:p>
          <a:p>
            <a:pPr marL="179388" indent="-179388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1600">
                <a:solidFill>
                  <a:schemeClr val="tx2"/>
                </a:solidFill>
              </a:rPr>
              <a:t>sviluppo </a:t>
            </a:r>
            <a:r>
              <a:rPr lang="it-IT" sz="1600" b="1">
                <a:solidFill>
                  <a:schemeClr val="tx2"/>
                </a:solidFill>
              </a:rPr>
              <a:t>cooperativo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it-IT" sz="1600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4E944C-06A1-CA45-F0C5-32DEBF4C8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626" y="174938"/>
            <a:ext cx="10515600" cy="870551"/>
          </a:xfrm>
        </p:spPr>
        <p:txBody>
          <a:bodyPr/>
          <a:lstStyle/>
          <a:p>
            <a:r>
              <a:rPr lang="it-IT" b="1">
                <a:solidFill>
                  <a:srgbClr val="445469"/>
                </a:solidFill>
                <a:latin typeface="+mn-lt"/>
              </a:rPr>
              <a:t>I compiti del Servizio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BBD179F-6911-68C6-2638-7361941DBA12}"/>
              </a:ext>
            </a:extLst>
          </p:cNvPr>
          <p:cNvSpPr/>
          <p:nvPr/>
        </p:nvSpPr>
        <p:spPr>
          <a:xfrm>
            <a:off x="387626" y="1626021"/>
            <a:ext cx="2680252" cy="870551"/>
          </a:xfrm>
          <a:prstGeom prst="roundRect">
            <a:avLst/>
          </a:prstGeom>
          <a:solidFill>
            <a:srgbClr val="4497B7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COORDINAMENTO, PROGETTAZIONE &amp; SVILUPPO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55EC395-C82C-9A8D-1A26-C8EEE51B3187}"/>
              </a:ext>
            </a:extLst>
          </p:cNvPr>
          <p:cNvSpPr/>
          <p:nvPr/>
        </p:nvSpPr>
        <p:spPr>
          <a:xfrm>
            <a:off x="3380348" y="1626021"/>
            <a:ext cx="2682000" cy="87055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MANUTENZIONE E SUPPORTO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D073C29-957C-5FAF-0DB3-09B3E1E31713}"/>
              </a:ext>
            </a:extLst>
          </p:cNvPr>
          <p:cNvSpPr/>
          <p:nvPr/>
        </p:nvSpPr>
        <p:spPr>
          <a:xfrm>
            <a:off x="6374818" y="1626021"/>
            <a:ext cx="2682000" cy="87055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PIANIFICAZIONE</a:t>
            </a:r>
            <a:endParaRPr lang="it-IT" sz="1600" b="1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A9E1DE1-4810-527D-FC1F-7914117FE2B3}"/>
              </a:ext>
            </a:extLst>
          </p:cNvPr>
          <p:cNvSpPr/>
          <p:nvPr/>
        </p:nvSpPr>
        <p:spPr>
          <a:xfrm>
            <a:off x="9369287" y="1626021"/>
            <a:ext cx="2682000" cy="870551"/>
          </a:xfrm>
          <a:prstGeom prst="roundRect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/>
              <a:t>INTEGRAZIONE</a:t>
            </a:r>
          </a:p>
        </p:txBody>
      </p:sp>
      <p:pic>
        <p:nvPicPr>
          <p:cNvPr id="19" name="Graphic 18" descr="Blueprint outline">
            <a:extLst>
              <a:ext uri="{FF2B5EF4-FFF2-40B4-BE49-F238E27FC236}">
                <a16:creationId xmlns:a16="http://schemas.microsoft.com/office/drawing/2014/main" id="{48965853-B77E-C395-9C64-CDC1DB95C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58618" y="5186999"/>
            <a:ext cx="914400" cy="914400"/>
          </a:xfrm>
          <a:prstGeom prst="rect">
            <a:avLst/>
          </a:prstGeom>
        </p:spPr>
      </p:pic>
      <p:pic>
        <p:nvPicPr>
          <p:cNvPr id="21" name="Graphic 20" descr="Arrow circle with solid fill">
            <a:extLst>
              <a:ext uri="{FF2B5EF4-FFF2-40B4-BE49-F238E27FC236}">
                <a16:creationId xmlns:a16="http://schemas.microsoft.com/office/drawing/2014/main" id="{C28DD366-3F7B-7348-8D78-27C6F147D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53087" y="5186999"/>
            <a:ext cx="914400" cy="914400"/>
          </a:xfrm>
          <a:prstGeom prst="rect">
            <a:avLst/>
          </a:prstGeom>
        </p:spPr>
      </p:pic>
      <p:pic>
        <p:nvPicPr>
          <p:cNvPr id="23" name="Graphic 22" descr="Gears with solid fill">
            <a:extLst>
              <a:ext uri="{FF2B5EF4-FFF2-40B4-BE49-F238E27FC236}">
                <a16:creationId xmlns:a16="http://schemas.microsoft.com/office/drawing/2014/main" id="{F959E1AE-15D6-51DA-B33F-5D1AB467AC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33322" y="5160495"/>
            <a:ext cx="914400" cy="914400"/>
          </a:xfrm>
          <a:prstGeom prst="rect">
            <a:avLst/>
          </a:prstGeom>
        </p:spPr>
      </p:pic>
      <p:pic>
        <p:nvPicPr>
          <p:cNvPr id="25" name="Graphic 24" descr="Tools with solid fill">
            <a:extLst>
              <a:ext uri="{FF2B5EF4-FFF2-40B4-BE49-F238E27FC236}">
                <a16:creationId xmlns:a16="http://schemas.microsoft.com/office/drawing/2014/main" id="{EF7FA371-C048-DB9B-DC1E-8804B04341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64149" y="5186999"/>
            <a:ext cx="914400" cy="914400"/>
          </a:xfrm>
          <a:prstGeom prst="rect">
            <a:avLst/>
          </a:prstGeom>
        </p:spPr>
      </p:pic>
      <p:pic>
        <p:nvPicPr>
          <p:cNvPr id="11" name="Picture 2" descr="L'INFN CAMBIA LOGO">
            <a:extLst>
              <a:ext uri="{FF2B5EF4-FFF2-40B4-BE49-F238E27FC236}">
                <a16:creationId xmlns:a16="http://schemas.microsoft.com/office/drawing/2014/main" id="{1E755D85-4791-9DAE-F954-014E4A3A6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4339C68-4D8C-4CDF-A158-002DEA509462}"/>
              </a:ext>
            </a:extLst>
          </p:cNvPr>
          <p:cNvGrpSpPr/>
          <p:nvPr/>
        </p:nvGrpSpPr>
        <p:grpSpPr>
          <a:xfrm>
            <a:off x="8279286" y="6221223"/>
            <a:ext cx="3820165" cy="610446"/>
            <a:chOff x="8122443" y="6082513"/>
            <a:chExt cx="3820165" cy="610446"/>
          </a:xfrm>
        </p:grpSpPr>
        <p:sp>
          <p:nvSpPr>
            <p:cNvPr id="20" name="Rectangle: Rounded Corners 14">
              <a:extLst>
                <a:ext uri="{FF2B5EF4-FFF2-40B4-BE49-F238E27FC236}">
                  <a16:creationId xmlns:a16="http://schemas.microsoft.com/office/drawing/2014/main" id="{D19B31C4-6E74-5B0F-662C-CA770B82B3AB}"/>
                </a:ext>
              </a:extLst>
            </p:cNvPr>
            <p:cNvSpPr/>
            <p:nvPr/>
          </p:nvSpPr>
          <p:spPr>
            <a:xfrm>
              <a:off x="8122443" y="6082513"/>
              <a:ext cx="3820165" cy="61044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>
                  <a:hlinkClick r:id="rId12"/>
                </a:rPr>
                <a:t>https://www.dsi.infn.it/</a:t>
              </a:r>
              <a:endParaRPr lang="it-IT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86E30DC-4DDA-3AEC-32BD-245DC44C0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2729" y="6193632"/>
              <a:ext cx="413592" cy="388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512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927F63B-4436-54DE-B19D-78F277F6F06B}"/>
              </a:ext>
            </a:extLst>
          </p:cNvPr>
          <p:cNvGrpSpPr/>
          <p:nvPr/>
        </p:nvGrpSpPr>
        <p:grpSpPr>
          <a:xfrm>
            <a:off x="443948" y="1584508"/>
            <a:ext cx="3240001" cy="4026576"/>
            <a:chOff x="443948" y="2041712"/>
            <a:chExt cx="3240001" cy="40265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A791668-5CB7-7077-FEC6-94C217046DD0}"/>
                </a:ext>
              </a:extLst>
            </p:cNvPr>
            <p:cNvSpPr/>
            <p:nvPr/>
          </p:nvSpPr>
          <p:spPr>
            <a:xfrm>
              <a:off x="443948" y="2991681"/>
              <a:ext cx="3240000" cy="3076607"/>
            </a:xfrm>
            <a:prstGeom prst="rect">
              <a:avLst/>
            </a:prstGeom>
            <a:noFill/>
            <a:ln w="19050">
              <a:solidFill>
                <a:srgbClr val="DAE3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en-US" sz="1600" noProof="1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rgbClr val="445469"/>
                  </a:solidFill>
                </a:rPr>
                <a:t>Analisi, pianificazione e sviluppo funzionalità nel </a:t>
              </a:r>
              <a:r>
                <a:rPr lang="it-IT" sz="1600" b="1" noProof="1">
                  <a:solidFill>
                    <a:srgbClr val="445469"/>
                  </a:solidFill>
                </a:rPr>
                <a:t>sistema contabile </a:t>
              </a:r>
              <a:r>
                <a:rPr lang="it-IT" sz="1600" noProof="1">
                  <a:solidFill>
                    <a:srgbClr val="445469"/>
                  </a:solidFill>
                </a:rPr>
                <a:t>e nei tool annessi, a supporto degli uffici della </a:t>
              </a:r>
              <a:r>
                <a:rPr lang="it-IT" sz="1600" b="1" noProof="1">
                  <a:solidFill>
                    <a:srgbClr val="445469"/>
                  </a:solidFill>
                </a:rPr>
                <a:t>DAFC</a:t>
              </a:r>
              <a:r>
                <a:rPr lang="it-IT" sz="1600" noProof="1">
                  <a:solidFill>
                    <a:srgbClr val="445469"/>
                  </a:solidFill>
                </a:rPr>
                <a:t> (contabilità, ragioneria, bilancio e patrimonio)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b="1" noProof="1">
                  <a:solidFill>
                    <a:srgbClr val="445469"/>
                  </a:solidFill>
                </a:rPr>
                <a:t>Apertura</a:t>
              </a:r>
              <a:r>
                <a:rPr lang="it-IT" sz="1600" noProof="1">
                  <a:solidFill>
                    <a:srgbClr val="445469"/>
                  </a:solidFill>
                </a:rPr>
                <a:t> e </a:t>
              </a:r>
              <a:r>
                <a:rPr lang="it-IT" sz="1600" b="1" noProof="1">
                  <a:solidFill>
                    <a:srgbClr val="445469"/>
                  </a:solidFill>
                </a:rPr>
                <a:t>chiusura</a:t>
              </a:r>
              <a:r>
                <a:rPr lang="it-IT" sz="1600" noProof="1">
                  <a:solidFill>
                    <a:srgbClr val="445469"/>
                  </a:solidFill>
                </a:rPr>
                <a:t> dell’esercizio contabile</a:t>
              </a:r>
              <a:endParaRPr lang="it-IT" sz="1600" noProof="1">
                <a:solidFill>
                  <a:schemeClr val="tx2"/>
                </a:solidFill>
              </a:endParaRPr>
            </a:p>
          </p:txBody>
        </p:sp>
        <p:sp>
          <p:nvSpPr>
            <p:cNvPr id="6" name="Title 1">
              <a:extLst>
                <a:ext uri="{FF2B5EF4-FFF2-40B4-BE49-F238E27FC236}">
                  <a16:creationId xmlns:a16="http://schemas.microsoft.com/office/drawing/2014/main" id="{839E88C1-D19B-EAC1-4F81-DEFA2533ED7E}"/>
                </a:ext>
              </a:extLst>
            </p:cNvPr>
            <p:cNvSpPr txBox="1">
              <a:spLocks/>
            </p:cNvSpPr>
            <p:nvPr/>
          </p:nvSpPr>
          <p:spPr>
            <a:xfrm>
              <a:off x="443949" y="2496158"/>
              <a:ext cx="3240000" cy="6480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DAE3F3"/>
              </a:solidFill>
            </a:ln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800" b="1">
                  <a:solidFill>
                    <a:srgbClr val="445469"/>
                  </a:solidFill>
                  <a:latin typeface="+mn-lt"/>
                </a:rPr>
                <a:t>Ufficio Area Contabile</a:t>
              </a:r>
              <a:endParaRPr lang="it-IT" sz="1800">
                <a:solidFill>
                  <a:srgbClr val="445469"/>
                </a:solidFill>
                <a:latin typeface="+mn-lt"/>
              </a:endParaRPr>
            </a:p>
          </p:txBody>
        </p:sp>
        <p:pic>
          <p:nvPicPr>
            <p:cNvPr id="10" name="Graphic 9" descr="Abacus with solid fill">
              <a:extLst>
                <a:ext uri="{FF2B5EF4-FFF2-40B4-BE49-F238E27FC236}">
                  <a16:creationId xmlns:a16="http://schemas.microsoft.com/office/drawing/2014/main" id="{75092C43-7404-E35B-7EA5-B59D610C7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43948" y="2496158"/>
              <a:ext cx="563307" cy="622852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A79507-11C7-5193-B9AA-A159AFD3C192}"/>
                </a:ext>
              </a:extLst>
            </p:cNvPr>
            <p:cNvSpPr/>
            <p:nvPr/>
          </p:nvSpPr>
          <p:spPr>
            <a:xfrm>
              <a:off x="1066801" y="2041712"/>
              <a:ext cx="2617148" cy="367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tx2"/>
                  </a:solidFill>
                </a:rPr>
                <a:t>Resp. Rosario Pompeo</a:t>
              </a:r>
              <a:endParaRPr lang="it-IT">
                <a:solidFill>
                  <a:schemeClr val="tx2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9670F4C-2239-824C-98E3-F531D9F7FA9C}"/>
              </a:ext>
            </a:extLst>
          </p:cNvPr>
          <p:cNvGrpSpPr/>
          <p:nvPr/>
        </p:nvGrpSpPr>
        <p:grpSpPr>
          <a:xfrm>
            <a:off x="4417943" y="1584508"/>
            <a:ext cx="3240001" cy="4026578"/>
            <a:chOff x="4417942" y="2041712"/>
            <a:chExt cx="3240001" cy="40265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A8648AE-6C35-F22F-3160-EC34FB35B336}"/>
                </a:ext>
              </a:extLst>
            </p:cNvPr>
            <p:cNvSpPr/>
            <p:nvPr/>
          </p:nvSpPr>
          <p:spPr>
            <a:xfrm>
              <a:off x="4417942" y="2991682"/>
              <a:ext cx="3240000" cy="3076608"/>
            </a:xfrm>
            <a:prstGeom prst="rect">
              <a:avLst/>
            </a:prstGeom>
            <a:noFill/>
            <a:ln w="19050">
              <a:solidFill>
                <a:srgbClr val="DAE3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sz="1600" noProof="1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Analisi, progettazione e sviluppo di applicativi relativi alle attività di </a:t>
              </a:r>
              <a:r>
                <a:rPr lang="it-IT" sz="1600" b="1" noProof="1">
                  <a:solidFill>
                    <a:schemeClr val="tx2"/>
                  </a:solidFill>
                </a:rPr>
                <a:t>reclutamento</a:t>
              </a:r>
              <a:r>
                <a:rPr lang="it-IT" sz="1600" noProof="1">
                  <a:solidFill>
                    <a:schemeClr val="tx2"/>
                  </a:solidFill>
                </a:rPr>
                <a:t> e gestione del </a:t>
              </a:r>
              <a:r>
                <a:rPr lang="it-IT" sz="1600" b="1" noProof="1">
                  <a:solidFill>
                    <a:schemeClr val="tx2"/>
                  </a:solidFill>
                </a:rPr>
                <a:t>personale</a:t>
              </a:r>
              <a:r>
                <a:rPr lang="it-IT" sz="1600" noProof="1">
                  <a:solidFill>
                    <a:schemeClr val="tx2"/>
                  </a:solidFill>
                </a:rPr>
                <a:t> dell'INFN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Integrazione dell’</a:t>
              </a:r>
              <a:r>
                <a:rPr lang="it-IT" sz="1600" b="1" noProof="1">
                  <a:solidFill>
                    <a:schemeClr val="tx2"/>
                  </a:solidFill>
                </a:rPr>
                <a:t>Identity Management</a:t>
              </a:r>
              <a:r>
                <a:rPr lang="it-IT" sz="1600" noProof="1">
                  <a:solidFill>
                    <a:schemeClr val="tx2"/>
                  </a:solidFill>
                </a:rPr>
                <a:t> – </a:t>
              </a:r>
              <a:r>
                <a:rPr lang="it-IT" sz="1600" b="1" noProof="1">
                  <a:solidFill>
                    <a:schemeClr val="tx2"/>
                  </a:solidFill>
                </a:rPr>
                <a:t>GODiVA</a:t>
              </a:r>
              <a:r>
                <a:rPr lang="it-IT" sz="1600" noProof="1">
                  <a:solidFill>
                    <a:schemeClr val="tx2"/>
                  </a:solidFill>
                </a:rPr>
                <a:t> con i software del Sistema Informativo e della CCR</a:t>
              </a:r>
            </a:p>
          </p:txBody>
        </p:sp>
        <p:sp>
          <p:nvSpPr>
            <p:cNvPr id="7" name="Title 1">
              <a:extLst>
                <a:ext uri="{FF2B5EF4-FFF2-40B4-BE49-F238E27FC236}">
                  <a16:creationId xmlns:a16="http://schemas.microsoft.com/office/drawing/2014/main" id="{F6355C87-9E03-E62E-3144-8A62A73823DF}"/>
                </a:ext>
              </a:extLst>
            </p:cNvPr>
            <p:cNvSpPr txBox="1">
              <a:spLocks/>
            </p:cNvSpPr>
            <p:nvPr/>
          </p:nvSpPr>
          <p:spPr>
            <a:xfrm>
              <a:off x="4417943" y="2496158"/>
              <a:ext cx="3240000" cy="64792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800" b="1">
                  <a:solidFill>
                    <a:srgbClr val="445469"/>
                  </a:solidFill>
                  <a:latin typeface="+mn-lt"/>
                </a:rPr>
                <a:t>Ufficio Area Personale</a:t>
              </a:r>
              <a:endParaRPr lang="it-IT" sz="1800">
                <a:solidFill>
                  <a:srgbClr val="445469"/>
                </a:solidFill>
                <a:latin typeface="+mn-lt"/>
              </a:endParaRPr>
            </a:p>
          </p:txBody>
        </p:sp>
        <p:pic>
          <p:nvPicPr>
            <p:cNvPr id="12" name="Graphic 11" descr="Cycle with people with solid fill">
              <a:extLst>
                <a:ext uri="{FF2B5EF4-FFF2-40B4-BE49-F238E27FC236}">
                  <a16:creationId xmlns:a16="http://schemas.microsoft.com/office/drawing/2014/main" id="{8B696A8B-34C5-ECE3-3013-42C403296F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17943" y="2496184"/>
              <a:ext cx="622800" cy="622800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843B736-DA3C-4DE5-5335-62AD2746BE3E}"/>
                </a:ext>
              </a:extLst>
            </p:cNvPr>
            <p:cNvSpPr/>
            <p:nvPr/>
          </p:nvSpPr>
          <p:spPr>
            <a:xfrm>
              <a:off x="4916556" y="2041712"/>
              <a:ext cx="2741386" cy="367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noProof="1">
                  <a:solidFill>
                    <a:schemeClr val="tx2"/>
                  </a:solidFill>
                </a:rPr>
                <a:t>Resp. Luca Sanelli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517AE58-CBED-7435-64D1-2DDCD7B604F8}"/>
              </a:ext>
            </a:extLst>
          </p:cNvPr>
          <p:cNvGrpSpPr/>
          <p:nvPr/>
        </p:nvGrpSpPr>
        <p:grpSpPr>
          <a:xfrm>
            <a:off x="8391938" y="1584508"/>
            <a:ext cx="3240002" cy="4026578"/>
            <a:chOff x="8391938" y="2041712"/>
            <a:chExt cx="3240002" cy="402657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E43821F-42E7-EC65-B02E-02F6B38DD5E6}"/>
                </a:ext>
              </a:extLst>
            </p:cNvPr>
            <p:cNvSpPr/>
            <p:nvPr/>
          </p:nvSpPr>
          <p:spPr>
            <a:xfrm>
              <a:off x="8391940" y="2991681"/>
              <a:ext cx="3240000" cy="3076609"/>
            </a:xfrm>
            <a:prstGeom prst="rect">
              <a:avLst/>
            </a:prstGeom>
            <a:noFill/>
            <a:ln w="19050">
              <a:solidFill>
                <a:srgbClr val="DAE3F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 sz="1600" noProof="1">
                <a:solidFill>
                  <a:schemeClr val="tx2"/>
                </a:solidFill>
              </a:endParaRP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Analisi, progettazione e sviluppo di software a supporto delle </a:t>
              </a:r>
              <a:r>
                <a:rPr lang="it-IT" sz="1600" b="1" noProof="1">
                  <a:solidFill>
                    <a:schemeClr val="tx2"/>
                  </a:solidFill>
                </a:rPr>
                <a:t>CSN</a:t>
              </a:r>
              <a:r>
                <a:rPr lang="it-IT" sz="1600" noProof="1">
                  <a:solidFill>
                    <a:schemeClr val="tx2"/>
                  </a:solidFill>
                </a:rPr>
                <a:t>, della </a:t>
              </a:r>
              <a:r>
                <a:rPr lang="it-IT" sz="1600" b="1" noProof="1">
                  <a:solidFill>
                    <a:schemeClr val="tx2"/>
                  </a:solidFill>
                </a:rPr>
                <a:t>DSR</a:t>
              </a:r>
              <a:r>
                <a:rPr lang="it-IT" sz="1600" noProof="1">
                  <a:solidFill>
                    <a:schemeClr val="tx2"/>
                  </a:solidFill>
                </a:rPr>
                <a:t> e del </a:t>
              </a:r>
              <a:r>
                <a:rPr lang="it-IT" sz="1600" b="1" noProof="1">
                  <a:solidFill>
                    <a:schemeClr val="tx2"/>
                  </a:solidFill>
                </a:rPr>
                <a:t>GLV</a:t>
              </a:r>
              <a:r>
                <a:rPr lang="it-IT" sz="1600" noProof="1">
                  <a:solidFill>
                    <a:schemeClr val="tx2"/>
                  </a:solidFill>
                </a:rPr>
                <a:t> per la gestione delle attività di </a:t>
              </a:r>
              <a:r>
                <a:rPr lang="it-IT" sz="1600" b="1" noProof="1">
                  <a:solidFill>
                    <a:schemeClr val="tx2"/>
                  </a:solidFill>
                </a:rPr>
                <a:t>ricerca</a:t>
              </a:r>
              <a:r>
                <a:rPr lang="it-IT" sz="1600" noProof="1">
                  <a:solidFill>
                    <a:schemeClr val="tx2"/>
                  </a:solidFill>
                </a:rPr>
                <a:t> dell'Ente</a:t>
              </a:r>
            </a:p>
            <a:p>
              <a:pPr marL="285750" indent="-285750">
                <a:spcBef>
                  <a:spcPts val="6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 sz="1600" noProof="1">
                  <a:solidFill>
                    <a:schemeClr val="tx2"/>
                  </a:solidFill>
                </a:rPr>
                <a:t>Censimento dei progetti, della allocazione di </a:t>
              </a:r>
              <a:r>
                <a:rPr lang="it-IT" sz="1600" b="1" noProof="1">
                  <a:solidFill>
                    <a:schemeClr val="tx2"/>
                  </a:solidFill>
                </a:rPr>
                <a:t>fondi</a:t>
              </a:r>
              <a:r>
                <a:rPr lang="it-IT" sz="1600" noProof="1">
                  <a:solidFill>
                    <a:schemeClr val="tx2"/>
                  </a:solidFill>
                </a:rPr>
                <a:t> e </a:t>
              </a:r>
              <a:r>
                <a:rPr lang="it-IT" sz="1600" b="1" noProof="1">
                  <a:solidFill>
                    <a:schemeClr val="tx2"/>
                  </a:solidFill>
                </a:rPr>
                <a:t>persone</a:t>
              </a:r>
              <a:r>
                <a:rPr lang="it-IT" sz="1600" noProof="1">
                  <a:solidFill>
                    <a:schemeClr val="tx2"/>
                  </a:solidFill>
                </a:rPr>
                <a:t>, degli archivi di </a:t>
              </a:r>
              <a:r>
                <a:rPr lang="it-IT" sz="1600" b="1" noProof="1">
                  <a:solidFill>
                    <a:schemeClr val="tx2"/>
                  </a:solidFill>
                </a:rPr>
                <a:t>prodotti della ricerca </a:t>
              </a:r>
              <a:r>
                <a:rPr lang="it-IT" sz="1600" noProof="1">
                  <a:solidFill>
                    <a:schemeClr val="tx2"/>
                  </a:solidFill>
                </a:rPr>
                <a:t>e dei </a:t>
              </a:r>
              <a:r>
                <a:rPr lang="it-IT" sz="1600" b="1" noProof="1">
                  <a:solidFill>
                    <a:schemeClr val="tx2"/>
                  </a:solidFill>
                </a:rPr>
                <a:t>timesheet</a:t>
              </a:r>
            </a:p>
          </p:txBody>
        </p:sp>
        <p:sp>
          <p:nvSpPr>
            <p:cNvPr id="8" name="Title 1">
              <a:extLst>
                <a:ext uri="{FF2B5EF4-FFF2-40B4-BE49-F238E27FC236}">
                  <a16:creationId xmlns:a16="http://schemas.microsoft.com/office/drawing/2014/main" id="{882647E0-8234-3066-732B-A533B50022D3}"/>
                </a:ext>
              </a:extLst>
            </p:cNvPr>
            <p:cNvSpPr txBox="1">
              <a:spLocks/>
            </p:cNvSpPr>
            <p:nvPr/>
          </p:nvSpPr>
          <p:spPr>
            <a:xfrm>
              <a:off x="8391938" y="2496158"/>
              <a:ext cx="3240000" cy="64792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DAE3F3"/>
              </a:solidFill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it-IT" sz="1800" b="1">
                  <a:solidFill>
                    <a:srgbClr val="445469"/>
                  </a:solidFill>
                  <a:latin typeface="+mn-lt"/>
                </a:rPr>
                <a:t>Ufficio Area Ricerca</a:t>
              </a:r>
              <a:endParaRPr lang="it-IT" sz="1800">
                <a:solidFill>
                  <a:srgbClr val="445469"/>
                </a:solidFill>
                <a:latin typeface="+mn-lt"/>
              </a:endParaRPr>
            </a:p>
          </p:txBody>
        </p:sp>
        <p:pic>
          <p:nvPicPr>
            <p:cNvPr id="14" name="Graphic 13" descr="Atom with solid fill">
              <a:extLst>
                <a:ext uri="{FF2B5EF4-FFF2-40B4-BE49-F238E27FC236}">
                  <a16:creationId xmlns:a16="http://schemas.microsoft.com/office/drawing/2014/main" id="{C3FA4DE9-166A-3F3C-F155-5242DB7AE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91938" y="2496184"/>
              <a:ext cx="622800" cy="6228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5EF1FE-43DC-DE59-4108-E70A127B2FC2}"/>
                </a:ext>
              </a:extLst>
            </p:cNvPr>
            <p:cNvSpPr/>
            <p:nvPr/>
          </p:nvSpPr>
          <p:spPr>
            <a:xfrm>
              <a:off x="8935356" y="2041712"/>
              <a:ext cx="2696582" cy="36774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noProof="1">
                  <a:solidFill>
                    <a:schemeClr val="tx2"/>
                  </a:solidFill>
                </a:rPr>
                <a:t>Resp. Antonello Paoletti</a:t>
              </a:r>
            </a:p>
          </p:txBody>
        </p:sp>
      </p:grpSp>
      <p:pic>
        <p:nvPicPr>
          <p:cNvPr id="9" name="Graphic 8" descr="User with solid fill">
            <a:extLst>
              <a:ext uri="{FF2B5EF4-FFF2-40B4-BE49-F238E27FC236}">
                <a16:creationId xmlns:a16="http://schemas.microsoft.com/office/drawing/2014/main" id="{13D3A3ED-ED1E-3DB7-A26D-79523D6E8E0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948" y="1521889"/>
            <a:ext cx="491917" cy="491917"/>
          </a:xfrm>
          <a:prstGeom prst="rect">
            <a:avLst/>
          </a:prstGeom>
        </p:spPr>
      </p:pic>
      <p:pic>
        <p:nvPicPr>
          <p:cNvPr id="11" name="Graphic 10" descr="User with solid fill">
            <a:extLst>
              <a:ext uri="{FF2B5EF4-FFF2-40B4-BE49-F238E27FC236}">
                <a16:creationId xmlns:a16="http://schemas.microsoft.com/office/drawing/2014/main" id="{996F47D1-6540-821E-AC61-5D52266159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35148" y="1521889"/>
            <a:ext cx="491917" cy="491917"/>
          </a:xfrm>
          <a:prstGeom prst="rect">
            <a:avLst/>
          </a:prstGeom>
        </p:spPr>
      </p:pic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F63CCECC-BA31-2FBC-A2EA-3391CAED69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91938" y="1521889"/>
            <a:ext cx="491917" cy="491917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07918DE-294D-B1E4-A0A9-6BA9FD53942C}"/>
              </a:ext>
            </a:extLst>
          </p:cNvPr>
          <p:cNvSpPr txBox="1">
            <a:spLocks/>
          </p:cNvSpPr>
          <p:nvPr/>
        </p:nvSpPr>
        <p:spPr>
          <a:xfrm>
            <a:off x="387626" y="174938"/>
            <a:ext cx="10515600" cy="870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solidFill>
                  <a:srgbClr val="445469"/>
                </a:solidFill>
                <a:latin typeface="+mn-lt"/>
              </a:rPr>
              <a:t>I compiti degli Uffici</a:t>
            </a:r>
          </a:p>
        </p:txBody>
      </p:sp>
      <p:pic>
        <p:nvPicPr>
          <p:cNvPr id="19" name="Picture 2" descr="L'INFN CAMBIA LOGO">
            <a:extLst>
              <a:ext uri="{FF2B5EF4-FFF2-40B4-BE49-F238E27FC236}">
                <a16:creationId xmlns:a16="http://schemas.microsoft.com/office/drawing/2014/main" id="{4CAC5DF7-F6FA-1C91-4018-D4566BDE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42AF5788-835C-92C3-5CDF-405B0622D395}"/>
              </a:ext>
            </a:extLst>
          </p:cNvPr>
          <p:cNvGrpSpPr/>
          <p:nvPr/>
        </p:nvGrpSpPr>
        <p:grpSpPr>
          <a:xfrm>
            <a:off x="8279286" y="6221223"/>
            <a:ext cx="3820165" cy="610446"/>
            <a:chOff x="8122443" y="6082513"/>
            <a:chExt cx="3820165" cy="610446"/>
          </a:xfrm>
        </p:grpSpPr>
        <p:sp>
          <p:nvSpPr>
            <p:cNvPr id="29" name="Rectangle: Rounded Corners 14">
              <a:extLst>
                <a:ext uri="{FF2B5EF4-FFF2-40B4-BE49-F238E27FC236}">
                  <a16:creationId xmlns:a16="http://schemas.microsoft.com/office/drawing/2014/main" id="{CFE245A4-CCF8-F716-3020-0EDFEE6C097A}"/>
                </a:ext>
              </a:extLst>
            </p:cNvPr>
            <p:cNvSpPr/>
            <p:nvPr/>
          </p:nvSpPr>
          <p:spPr>
            <a:xfrm>
              <a:off x="8122443" y="6082513"/>
              <a:ext cx="3820165" cy="610446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it-IT">
                  <a:hlinkClick r:id="rId11"/>
                </a:rPr>
                <a:t>https://www.dsi.infn.it/</a:t>
              </a:r>
              <a:endParaRPr lang="it-IT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EA8E14-7CE5-9C63-E458-59223DFCF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52729" y="6193632"/>
              <a:ext cx="413592" cy="388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63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874A8A6-0FCA-31A6-B4D8-FAC319B771D4}"/>
              </a:ext>
            </a:extLst>
          </p:cNvPr>
          <p:cNvGrpSpPr/>
          <p:nvPr/>
        </p:nvGrpSpPr>
        <p:grpSpPr>
          <a:xfrm>
            <a:off x="1035050" y="1059109"/>
            <a:ext cx="10236200" cy="4960691"/>
            <a:chOff x="1035050" y="1059109"/>
            <a:chExt cx="10236200" cy="4960691"/>
          </a:xfrm>
        </p:grpSpPr>
        <p:sp>
          <p:nvSpPr>
            <p:cNvPr id="3" name="Rectangle: Rounded Corners 14">
              <a:extLst>
                <a:ext uri="{FF2B5EF4-FFF2-40B4-BE49-F238E27FC236}">
                  <a16:creationId xmlns:a16="http://schemas.microsoft.com/office/drawing/2014/main" id="{E3DDBC6C-6978-CA59-7F21-A94FAAF5822F}"/>
                </a:ext>
              </a:extLst>
            </p:cNvPr>
            <p:cNvSpPr/>
            <p:nvPr/>
          </p:nvSpPr>
          <p:spPr>
            <a:xfrm>
              <a:off x="1035050" y="1059109"/>
              <a:ext cx="10236200" cy="496069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953F5257-0632-ADB5-A9E2-DA542609976B}"/>
                </a:ext>
              </a:extLst>
            </p:cNvPr>
            <p:cNvSpPr/>
            <p:nvPr/>
          </p:nvSpPr>
          <p:spPr>
            <a:xfrm>
              <a:off x="1612900" y="1459941"/>
              <a:ext cx="5454649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b="1">
                  <a:solidFill>
                    <a:schemeClr val="bg1"/>
                  </a:solidFill>
                </a:rPr>
                <a:t>	Il Servizio e gli Uffici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BAC3284-8C91-872B-B074-3748C35BBCE1}"/>
                </a:ext>
              </a:extLst>
            </p:cNvPr>
            <p:cNvSpPr/>
            <p:nvPr/>
          </p:nvSpPr>
          <p:spPr>
            <a:xfrm>
              <a:off x="1504950" y="129670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9" name="Graphic 8" descr="Teacher with solid fill">
              <a:extLst>
                <a:ext uri="{FF2B5EF4-FFF2-40B4-BE49-F238E27FC236}">
                  <a16:creationId xmlns:a16="http://schemas.microsoft.com/office/drawing/2014/main" id="{F8B2D168-8860-CE70-31EF-831272922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641318" y="1414586"/>
              <a:ext cx="476564" cy="476564"/>
            </a:xfrm>
            <a:prstGeom prst="rect">
              <a:avLst/>
            </a:prstGeom>
          </p:spPr>
        </p:pic>
        <p:sp>
          <p:nvSpPr>
            <p:cNvPr id="10" name="Rectangle: Rounded Corners 33">
              <a:extLst>
                <a:ext uri="{FF2B5EF4-FFF2-40B4-BE49-F238E27FC236}">
                  <a16:creationId xmlns:a16="http://schemas.microsoft.com/office/drawing/2014/main" id="{D9C5F04F-1C8B-072B-9E0A-4A677D10F4D4}"/>
                </a:ext>
              </a:extLst>
            </p:cNvPr>
            <p:cNvSpPr/>
            <p:nvPr/>
          </p:nvSpPr>
          <p:spPr>
            <a:xfrm>
              <a:off x="1612900" y="2531044"/>
              <a:ext cx="5454650" cy="1349090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r>
                <a:rPr lang="en-US" b="1" noProof="1"/>
                <a:t>	Attività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8C0F806-5B5D-5003-E6EA-653EF1E7BF93}"/>
                </a:ext>
              </a:extLst>
            </p:cNvPr>
            <p:cNvSpPr/>
            <p:nvPr/>
          </p:nvSpPr>
          <p:spPr>
            <a:xfrm>
              <a:off x="1504950" y="2380349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13" name="Graphic 12" descr="Monthly calendar with solid fill">
              <a:extLst>
                <a:ext uri="{FF2B5EF4-FFF2-40B4-BE49-F238E27FC236}">
                  <a16:creationId xmlns:a16="http://schemas.microsoft.com/office/drawing/2014/main" id="{E20A6687-7C07-D680-37C7-4BEDEECFE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642000" y="2466634"/>
              <a:ext cx="475200" cy="475200"/>
            </a:xfrm>
            <a:prstGeom prst="rect">
              <a:avLst/>
            </a:prstGeom>
          </p:spPr>
        </p:pic>
        <p:pic>
          <p:nvPicPr>
            <p:cNvPr id="14" name="Picture 2" descr="L'INFN CAMBIA LOGO">
              <a:extLst>
                <a:ext uri="{FF2B5EF4-FFF2-40B4-BE49-F238E27FC236}">
                  <a16:creationId xmlns:a16="http://schemas.microsoft.com/office/drawing/2014/main" id="{396C1554-CA85-668F-29B0-A874205D37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0281" y="4609105"/>
              <a:ext cx="2276669" cy="12634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: Rounded Corners 39">
              <a:extLst>
                <a:ext uri="{FF2B5EF4-FFF2-40B4-BE49-F238E27FC236}">
                  <a16:creationId xmlns:a16="http://schemas.microsoft.com/office/drawing/2014/main" id="{78DA1E24-1C91-BD77-E6A9-96BD3336E7E1}"/>
                </a:ext>
              </a:extLst>
            </p:cNvPr>
            <p:cNvSpPr/>
            <p:nvPr/>
          </p:nvSpPr>
          <p:spPr>
            <a:xfrm>
              <a:off x="1612900" y="4595077"/>
              <a:ext cx="5454650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r>
                <a:rPr lang="it-IT" b="1"/>
                <a:t>	Feedback e miglioramenti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A68DFB-8371-8D3F-BCF6-973B00F9A13D}"/>
                </a:ext>
              </a:extLst>
            </p:cNvPr>
            <p:cNvSpPr/>
            <p:nvPr/>
          </p:nvSpPr>
          <p:spPr>
            <a:xfrm>
              <a:off x="1504950" y="4431845"/>
              <a:ext cx="749300" cy="664134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it-IT" b="1"/>
            </a:p>
          </p:txBody>
        </p:sp>
        <p:pic>
          <p:nvPicPr>
            <p:cNvPr id="35" name="Graphic 34" descr="Research with solid fill">
              <a:extLst>
                <a:ext uri="{FF2B5EF4-FFF2-40B4-BE49-F238E27FC236}">
                  <a16:creationId xmlns:a16="http://schemas.microsoft.com/office/drawing/2014/main" id="{81052EA7-24B1-5975-E8C9-85BAC5765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642000" y="4525379"/>
              <a:ext cx="475200" cy="475200"/>
            </a:xfrm>
            <a:prstGeom prst="rect">
              <a:avLst/>
            </a:prstGeom>
          </p:spPr>
        </p:pic>
      </p:grpSp>
      <p:sp>
        <p:nvSpPr>
          <p:cNvPr id="4" name="Titolo 1">
            <a:extLst>
              <a:ext uri="{FF2B5EF4-FFF2-40B4-BE49-F238E27FC236}">
                <a16:creationId xmlns:a16="http://schemas.microsoft.com/office/drawing/2014/main" id="{C666D87B-F45E-4D0F-9B30-EB40BF87B508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7EF5ED-C061-4E80-93BD-CFAEEDAF09B9}"/>
              </a:ext>
            </a:extLst>
          </p:cNvPr>
          <p:cNvSpPr/>
          <p:nvPr/>
        </p:nvSpPr>
        <p:spPr>
          <a:xfrm>
            <a:off x="1295399" y="4094324"/>
            <a:ext cx="6089650" cy="1349090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A7760-C9F5-BF41-5F2B-7299809575B9}"/>
              </a:ext>
            </a:extLst>
          </p:cNvPr>
          <p:cNvSpPr/>
          <p:nvPr/>
        </p:nvSpPr>
        <p:spPr>
          <a:xfrm>
            <a:off x="1504950" y="1254523"/>
            <a:ext cx="6089650" cy="825338"/>
          </a:xfrm>
          <a:prstGeom prst="rect">
            <a:avLst/>
          </a:prstGeom>
          <a:solidFill>
            <a:srgbClr val="DEECF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3CD09-C23A-901F-CBCE-227D93529CCF}"/>
              </a:ext>
            </a:extLst>
          </p:cNvPr>
          <p:cNvSpPr txBox="1"/>
          <p:nvPr/>
        </p:nvSpPr>
        <p:spPr>
          <a:xfrm>
            <a:off x="2650378" y="2979481"/>
            <a:ext cx="249433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Completate e in corso 2023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400" b="1" noProof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Piano primo semestre 2024</a:t>
            </a:r>
          </a:p>
        </p:txBody>
      </p:sp>
    </p:spTree>
    <p:extLst>
      <p:ext uri="{BB962C8B-B14F-4D97-AF65-F5344CB8AC3E}">
        <p14:creationId xmlns:p14="http://schemas.microsoft.com/office/powerpoint/2010/main" val="423731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253800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1200" b="1">
                <a:solidFill>
                  <a:schemeClr val="tx2"/>
                </a:solidFill>
              </a:endParaRPr>
            </a:p>
            <a:p>
              <a:pPr marL="457200" indent="-457200">
                <a:spcBef>
                  <a:spcPts val="300"/>
                </a:spcBef>
                <a:spcAft>
                  <a:spcPts val="300"/>
                </a:spcAft>
                <a:buFont typeface="Calibri" panose="020F0502020204030204" pitchFamily="34" charset="0"/>
                <a:buChar char="→"/>
              </a:pPr>
              <a:endParaRPr lang="it-IT" sz="1100" b="1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b="1">
                <a:solidFill>
                  <a:schemeClr val="tx2"/>
                </a:solidFill>
              </a:endParaRP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551B8AF-1751-F4F3-9239-FF763588D7EE}"/>
              </a:ext>
            </a:extLst>
          </p:cNvPr>
          <p:cNvGrpSpPr/>
          <p:nvPr/>
        </p:nvGrpSpPr>
        <p:grpSpPr>
          <a:xfrm>
            <a:off x="6261841" y="1386699"/>
            <a:ext cx="2538001" cy="2549197"/>
            <a:chOff x="1187449" y="1110655"/>
            <a:chExt cx="2538001" cy="2549197"/>
          </a:xfrm>
        </p:grpSpPr>
        <p:sp>
          <p:nvSpPr>
            <p:cNvPr id="34" name="Rectangle: Rounded Corners 15">
              <a:extLst>
                <a:ext uri="{FF2B5EF4-FFF2-40B4-BE49-F238E27FC236}">
                  <a16:creationId xmlns:a16="http://schemas.microsoft.com/office/drawing/2014/main" id="{C7CC7E3E-9699-A1EA-0155-B7D9389FBFE8}"/>
                </a:ext>
              </a:extLst>
            </p:cNvPr>
            <p:cNvSpPr/>
            <p:nvPr/>
          </p:nvSpPr>
          <p:spPr>
            <a:xfrm>
              <a:off x="1187450" y="12115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  <a:p>
              <a:pPr marL="457200" indent="-457200">
                <a:spcBef>
                  <a:spcPts val="300"/>
                </a:spcBef>
                <a:spcAft>
                  <a:spcPts val="300"/>
                </a:spcAft>
                <a:buFont typeface="Calibri" panose="020F0502020204030204" pitchFamily="34" charset="0"/>
                <a:buChar char="→"/>
              </a:pPr>
              <a:endParaRPr lang="it-IT" sz="2400" b="1">
                <a:solidFill>
                  <a:schemeClr val="tx2"/>
                </a:solidFill>
              </a:endParaRPr>
            </a:p>
          </p:txBody>
        </p:sp>
        <p:sp>
          <p:nvSpPr>
            <p:cNvPr id="35" name="Rectangle: Rounded Corners 12">
              <a:extLst>
                <a:ext uri="{FF2B5EF4-FFF2-40B4-BE49-F238E27FC236}">
                  <a16:creationId xmlns:a16="http://schemas.microsoft.com/office/drawing/2014/main" id="{C5379306-DAAE-E523-1D02-1EE319347D19}"/>
                </a:ext>
              </a:extLst>
            </p:cNvPr>
            <p:cNvSpPr/>
            <p:nvPr/>
          </p:nvSpPr>
          <p:spPr>
            <a:xfrm>
              <a:off x="1187449" y="1110655"/>
              <a:ext cx="2533474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5A8C2E-D982-C862-7884-E659037D21B5}"/>
              </a:ext>
            </a:extLst>
          </p:cNvPr>
          <p:cNvGrpSpPr/>
          <p:nvPr/>
        </p:nvGrpSpPr>
        <p:grpSpPr>
          <a:xfrm>
            <a:off x="9131525" y="1386699"/>
            <a:ext cx="2538001" cy="2549197"/>
            <a:chOff x="6301814" y="1231059"/>
            <a:chExt cx="2538001" cy="2549197"/>
          </a:xfrm>
        </p:grpSpPr>
        <p:sp>
          <p:nvSpPr>
            <p:cNvPr id="36" name="Rectangle: Rounded Corners 15">
              <a:extLst>
                <a:ext uri="{FF2B5EF4-FFF2-40B4-BE49-F238E27FC236}">
                  <a16:creationId xmlns:a16="http://schemas.microsoft.com/office/drawing/2014/main" id="{316D6E8D-FE1C-3F1D-0CF9-2DADDA596066}"/>
                </a:ext>
              </a:extLst>
            </p:cNvPr>
            <p:cNvSpPr/>
            <p:nvPr/>
          </p:nvSpPr>
          <p:spPr>
            <a:xfrm>
              <a:off x="6301815" y="1331913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</p:txBody>
        </p:sp>
        <p:sp>
          <p:nvSpPr>
            <p:cNvPr id="37" name="Rectangle: Rounded Corners 12">
              <a:extLst>
                <a:ext uri="{FF2B5EF4-FFF2-40B4-BE49-F238E27FC236}">
                  <a16:creationId xmlns:a16="http://schemas.microsoft.com/office/drawing/2014/main" id="{7902F60A-F4B9-2704-A8DA-82FEE69527E9}"/>
                </a:ext>
              </a:extLst>
            </p:cNvPr>
            <p:cNvSpPr/>
            <p:nvPr/>
          </p:nvSpPr>
          <p:spPr>
            <a:xfrm>
              <a:off x="6301814" y="1231059"/>
              <a:ext cx="2533474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ADB4D9F-73A4-38A6-F982-B3CDF1EFC5CA}"/>
              </a:ext>
            </a:extLst>
          </p:cNvPr>
          <p:cNvGrpSpPr/>
          <p:nvPr/>
        </p:nvGrpSpPr>
        <p:grpSpPr>
          <a:xfrm>
            <a:off x="3392158" y="1386699"/>
            <a:ext cx="2533473" cy="2549197"/>
            <a:chOff x="8599018" y="1231059"/>
            <a:chExt cx="2533473" cy="2549197"/>
          </a:xfrm>
        </p:grpSpPr>
        <p:sp>
          <p:nvSpPr>
            <p:cNvPr id="38" name="Rectangle: Rounded Corners 15">
              <a:extLst>
                <a:ext uri="{FF2B5EF4-FFF2-40B4-BE49-F238E27FC236}">
                  <a16:creationId xmlns:a16="http://schemas.microsoft.com/office/drawing/2014/main" id="{7903C807-0A45-E96D-A8F4-53147DD05FD3}"/>
                </a:ext>
              </a:extLst>
            </p:cNvPr>
            <p:cNvSpPr/>
            <p:nvPr/>
          </p:nvSpPr>
          <p:spPr>
            <a:xfrm>
              <a:off x="8599018" y="1331913"/>
              <a:ext cx="2533473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endParaRPr lang="it-IT" sz="2400" b="1">
                <a:solidFill>
                  <a:schemeClr val="tx2"/>
                </a:solidFill>
              </a:endParaRPr>
            </a:p>
          </p:txBody>
        </p:sp>
        <p:sp>
          <p:nvSpPr>
            <p:cNvPr id="39" name="Rectangle: Rounded Corners 12">
              <a:extLst>
                <a:ext uri="{FF2B5EF4-FFF2-40B4-BE49-F238E27FC236}">
                  <a16:creationId xmlns:a16="http://schemas.microsoft.com/office/drawing/2014/main" id="{380DAF9A-F4A8-09AE-9301-820EF2EAD1C1}"/>
                </a:ext>
              </a:extLst>
            </p:cNvPr>
            <p:cNvSpPr/>
            <p:nvPr/>
          </p:nvSpPr>
          <p:spPr>
            <a:xfrm>
              <a:off x="8599018" y="1231059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it-IT" b="1">
                <a:solidFill>
                  <a:schemeClr val="bg1"/>
                </a:solidFill>
              </a:endParaRPr>
            </a:p>
          </p:txBody>
        </p:sp>
      </p:grpSp>
      <p:sp>
        <p:nvSpPr>
          <p:cNvPr id="45" name="Titolo 1">
            <a:extLst>
              <a:ext uri="{FF2B5EF4-FFF2-40B4-BE49-F238E27FC236}">
                <a16:creationId xmlns:a16="http://schemas.microsoft.com/office/drawing/2014/main" id="{890218A0-E994-8D1B-1B69-4B09C37C39B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Servizio – Attività 2023 &amp; Piano H1’24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E8E18D8-90B8-DBEF-0F46-5219B0A9EC55}"/>
              </a:ext>
            </a:extLst>
          </p:cNvPr>
          <p:cNvSpPr/>
          <p:nvPr/>
        </p:nvSpPr>
        <p:spPr>
          <a:xfrm>
            <a:off x="6257313" y="1386699"/>
            <a:ext cx="2533473" cy="5203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9C2BBA-F835-B0A9-B5D2-D1420CE91CD7}"/>
              </a:ext>
            </a:extLst>
          </p:cNvPr>
          <p:cNvSpPr/>
          <p:nvPr/>
        </p:nvSpPr>
        <p:spPr>
          <a:xfrm>
            <a:off x="9136052" y="1386699"/>
            <a:ext cx="2542528" cy="5203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9C975B1-4274-796C-46F5-76D58913B384}"/>
              </a:ext>
            </a:extLst>
          </p:cNvPr>
          <p:cNvSpPr/>
          <p:nvPr/>
        </p:nvSpPr>
        <p:spPr>
          <a:xfrm>
            <a:off x="3395379" y="1386699"/>
            <a:ext cx="2533473" cy="5203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5E250-C014-DBC6-15EA-8BA8E67EB1D2}"/>
              </a:ext>
            </a:extLst>
          </p:cNvPr>
          <p:cNvPicPr>
            <a:picLocks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97037" y="5009217"/>
            <a:ext cx="146304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4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151139A-886F-4B97-8815-729AD3831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5E08C4-8CDD-4623-A5B8-E998C6DEE3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492"/>
            <a:ext cx="12191998" cy="157595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F33878-D502-4FFA-8ACE-F2AECDB2A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35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3539FEE-81D3-4406-802E-60B20B16F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8" y="-5307777"/>
            <a:ext cx="1576446" cy="12192001"/>
          </a:xfrm>
          <a:prstGeom prst="rect">
            <a:avLst/>
          </a:prstGeom>
          <a:gradFill>
            <a:gsLst>
              <a:gs pos="16000">
                <a:srgbClr val="000000">
                  <a:alpha val="0"/>
                </a:srgbClr>
              </a:gs>
              <a:gs pos="99000">
                <a:srgbClr val="000000">
                  <a:alpha val="87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701763-729E-462F-A5A8-E0DEFEB1E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986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B6C483-88C9-D9C9-3227-5BB858857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53160"/>
            <a:ext cx="7091300" cy="8985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Visibilità</a:t>
            </a:r>
          </a:p>
        </p:txBody>
      </p:sp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ACC50859-2E18-5232-E89C-7AFAA7780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48" y="2878231"/>
            <a:ext cx="5131088" cy="2604026"/>
          </a:xfrm>
          <a:prstGeom prst="rect">
            <a:avLst/>
          </a:prstGeom>
        </p:spPr>
      </p:pic>
      <p:pic>
        <p:nvPicPr>
          <p:cNvPr id="7" name="Immagine 6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65210539-E26A-DC4C-B8B1-7A44E54D2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165" y="2324643"/>
            <a:ext cx="5131087" cy="378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42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0188433-D7D2-64D9-48CA-8FAB2C54F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it-IT"/>
              <a:t>Data Model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D4A28D3-A24F-6650-F2C6-2F03B61914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it-IT" sz="1700"/>
              <a:t>Passaggio da un modello dati relazionale a struttura fissa a una struttura variabile </a:t>
            </a:r>
            <a:r>
              <a:rPr lang="it-IT" sz="1700" b="1"/>
              <a:t>non relazionale</a:t>
            </a:r>
          </a:p>
          <a:p>
            <a:r>
              <a:rPr lang="it-IT" sz="1700"/>
              <a:t>Popolamento del modello dati a partire da </a:t>
            </a:r>
            <a:r>
              <a:rPr lang="it-IT" sz="1700" b="1"/>
              <a:t>fonti</a:t>
            </a:r>
            <a:r>
              <a:rPr lang="it-IT" sz="1700"/>
              <a:t> dati eterogenee (ISI vs Inspire) con politiche di </a:t>
            </a:r>
            <a:r>
              <a:rPr lang="it-IT" sz="1700" b="1"/>
              <a:t>conversione</a:t>
            </a:r>
            <a:r>
              <a:rPr lang="it-IT" sz="1700"/>
              <a:t>, </a:t>
            </a:r>
            <a:r>
              <a:rPr lang="it-IT" sz="1700" b="1"/>
              <a:t>priorità</a:t>
            </a:r>
            <a:r>
              <a:rPr lang="it-IT" sz="1700"/>
              <a:t> e </a:t>
            </a:r>
            <a:r>
              <a:rPr lang="it-IT" sz="1700" b="1"/>
              <a:t>coesistenza</a:t>
            </a:r>
            <a:r>
              <a:rPr lang="it-IT" sz="1700"/>
              <a:t> dei </a:t>
            </a:r>
            <a:r>
              <a:rPr lang="it-IT" sz="1700" u="sng"/>
              <a:t>singoli metadati</a:t>
            </a:r>
            <a:r>
              <a:rPr lang="it-IT" sz="1700"/>
              <a:t> definite a sistema.</a:t>
            </a:r>
          </a:p>
          <a:p>
            <a:r>
              <a:rPr lang="it-IT" sz="1700"/>
              <a:t>Salvataggio dei record originali e possibile (</a:t>
            </a:r>
            <a:r>
              <a:rPr lang="it-IT" sz="1700" err="1"/>
              <a:t>ri</a:t>
            </a:r>
            <a:r>
              <a:rPr lang="it-IT" sz="1700"/>
              <a:t>) definizione delle politiche di </a:t>
            </a:r>
            <a:r>
              <a:rPr lang="it-IT" sz="1700" b="1"/>
              <a:t>convergenza</a:t>
            </a:r>
            <a:r>
              <a:rPr lang="it-IT" sz="1700"/>
              <a:t> dei metadati (anche dopo l’aggiunta di nuove fonti)</a:t>
            </a:r>
          </a:p>
          <a:p>
            <a:r>
              <a:rPr lang="it-IT" sz="1700"/>
              <a:t>Metadati addizionali ed etichette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B51B1C3-E71E-68D5-B539-32AABA493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9" r="-3" b="3738"/>
          <a:stretch/>
        </p:blipFill>
        <p:spPr>
          <a:xfrm>
            <a:off x="6800986" y="2074953"/>
            <a:ext cx="4747547" cy="27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0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62D363-192B-0D66-9975-D6F95B0F6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10348146" cy="1283471"/>
          </a:xfrm>
        </p:spPr>
        <p:txBody>
          <a:bodyPr anchor="t">
            <a:normAutofit/>
          </a:bodyPr>
          <a:lstStyle/>
          <a:p>
            <a:r>
              <a:rPr lang="it-IT">
                <a:solidFill>
                  <a:schemeClr val="tx2"/>
                </a:solidFill>
              </a:rPr>
              <a:t>Gestione degli autori</a:t>
            </a:r>
          </a:p>
        </p:txBody>
      </p:sp>
      <p:graphicFrame>
        <p:nvGraphicFramePr>
          <p:cNvPr id="12" name="Segnaposto contenuto 2">
            <a:extLst>
              <a:ext uri="{FF2B5EF4-FFF2-40B4-BE49-F238E27FC236}">
                <a16:creationId xmlns:a16="http://schemas.microsoft.com/office/drawing/2014/main" id="{F577FC29-42AF-EAB1-E684-F5F037DFA09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97268" y="1843284"/>
          <a:ext cx="10156531" cy="4333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903E0EC2-8055-4491-9DF8-E95ADC66D876}"/>
              </a:ext>
            </a:extLst>
          </p:cNvPr>
          <p:cNvSpPr/>
          <p:nvPr/>
        </p:nvSpPr>
        <p:spPr>
          <a:xfrm>
            <a:off x="153366" y="1377601"/>
            <a:ext cx="12001368" cy="5305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247107D3-4D45-5B96-D5E6-962575833114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9634011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Servizio – attività 2024</a:t>
            </a:r>
          </a:p>
        </p:txBody>
      </p:sp>
      <p:pic>
        <p:nvPicPr>
          <p:cNvPr id="14" name="Picture 2" descr="L'INFN CAMBIA LOGO">
            <a:extLst>
              <a:ext uri="{FF2B5EF4-FFF2-40B4-BE49-F238E27FC236}">
                <a16:creationId xmlns:a16="http://schemas.microsoft.com/office/drawing/2014/main" id="{01FD1D6C-6D0C-45C6-ADC8-3EE2260DE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5905E621-F5BC-48EA-933A-EE4D914D219C}"/>
              </a:ext>
            </a:extLst>
          </p:cNvPr>
          <p:cNvGrpSpPr/>
          <p:nvPr/>
        </p:nvGrpSpPr>
        <p:grpSpPr>
          <a:xfrm>
            <a:off x="3717653" y="943054"/>
            <a:ext cx="1265382" cy="370621"/>
            <a:chOff x="4104019" y="1034473"/>
            <a:chExt cx="1265382" cy="37062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0008F7E-E53F-4A33-B1AF-50E6E892CE53}"/>
                </a:ext>
              </a:extLst>
            </p:cNvPr>
            <p:cNvSpPr/>
            <p:nvPr/>
          </p:nvSpPr>
          <p:spPr>
            <a:xfrm>
              <a:off x="4104019" y="1034473"/>
              <a:ext cx="1265382" cy="3706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2"/>
                  </a:solidFill>
                </a:rPr>
                <a:t>Status</a:t>
              </a:r>
              <a:endParaRPr lang="it-IT" b="1">
                <a:solidFill>
                  <a:schemeClr val="tx2"/>
                </a:solidFill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F66576-34CA-47DA-AD42-57F7EE7E7869}"/>
                </a:ext>
              </a:extLst>
            </p:cNvPr>
            <p:cNvCxnSpPr>
              <a:cxnSpLocks/>
            </p:cNvCxnSpPr>
            <p:nvPr/>
          </p:nvCxnSpPr>
          <p:spPr>
            <a:xfrm>
              <a:off x="4325692" y="1348508"/>
              <a:ext cx="822036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B8554B5-1DEE-44EA-A3B3-11D6B7B2232B}"/>
              </a:ext>
            </a:extLst>
          </p:cNvPr>
          <p:cNvGrpSpPr/>
          <p:nvPr/>
        </p:nvGrpSpPr>
        <p:grpSpPr>
          <a:xfrm>
            <a:off x="326527" y="2674976"/>
            <a:ext cx="3170806" cy="522000"/>
            <a:chOff x="857246" y="2772193"/>
            <a:chExt cx="2837293" cy="52200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36BC1BC3-7355-420C-BFBF-41202A6E1561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</a:t>
              </a:r>
              <a:r>
                <a:rPr lang="en-US" sz="1400" b="1" noProof="1">
                  <a:solidFill>
                    <a:schemeClr val="bg1"/>
                  </a:solidFill>
                </a:rPr>
                <a:t>Portale normativa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81CA40D-E3F3-405F-9075-439C2654B0B1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2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5761F247-CCD8-4E5D-9D87-398CD36900CC}"/>
              </a:ext>
            </a:extLst>
          </p:cNvPr>
          <p:cNvSpPr/>
          <p:nvPr/>
        </p:nvSpPr>
        <p:spPr>
          <a:xfrm>
            <a:off x="4283673" y="2749361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792E831-E506-463B-B0DD-02FD07B5CA53}"/>
              </a:ext>
            </a:extLst>
          </p:cNvPr>
          <p:cNvSpPr/>
          <p:nvPr/>
        </p:nvSpPr>
        <p:spPr>
          <a:xfrm>
            <a:off x="6069465" y="2467710"/>
            <a:ext cx="5605200" cy="93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Rifacimento </a:t>
            </a:r>
            <a:r>
              <a:rPr lang="it-IT" sz="2000" b="1" noProof="1">
                <a:solidFill>
                  <a:schemeClr val="tx2"/>
                </a:solidFill>
                <a:sym typeface="Wingdings" panose="05000000000000000000" pitchFamily="2" charset="2"/>
              </a:rPr>
              <a:t>5</a:t>
            </a: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applicativi legacy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Ottima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 esperienza con </a:t>
            </a: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stagista ITS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DAFC579-B2B0-78BC-7F5F-4076ABC17CA9}"/>
              </a:ext>
            </a:extLst>
          </p:cNvPr>
          <p:cNvGrpSpPr/>
          <p:nvPr/>
        </p:nvGrpSpPr>
        <p:grpSpPr>
          <a:xfrm>
            <a:off x="3916407" y="2828958"/>
            <a:ext cx="266495" cy="226291"/>
            <a:chOff x="6724073" y="2530763"/>
            <a:chExt cx="426139" cy="4572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78CC3F-FEE8-6AA3-474B-90D08477A613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E5F3ACF-6E6B-07BE-6E4F-351AA1604F4F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F9C04F2-54E1-B6C2-59D1-A0D4EC37FE1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14971-06E1-874B-35A8-3AAD6C93209A}"/>
              </a:ext>
            </a:extLst>
          </p:cNvPr>
          <p:cNvCxnSpPr>
            <a:cxnSpLocks/>
          </p:cNvCxnSpPr>
          <p:nvPr/>
        </p:nvCxnSpPr>
        <p:spPr>
          <a:xfrm>
            <a:off x="446636" y="2398010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7F9B2FA-F799-B788-E4EF-D5E766196FD1}"/>
              </a:ext>
            </a:extLst>
          </p:cNvPr>
          <p:cNvCxnSpPr>
            <a:cxnSpLocks/>
          </p:cNvCxnSpPr>
          <p:nvPr/>
        </p:nvCxnSpPr>
        <p:spPr>
          <a:xfrm>
            <a:off x="446636" y="3473942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B6C075-BA2B-ECFE-8B6E-C09F3109D480}"/>
              </a:ext>
            </a:extLst>
          </p:cNvPr>
          <p:cNvCxnSpPr>
            <a:cxnSpLocks/>
          </p:cNvCxnSpPr>
          <p:nvPr/>
        </p:nvCxnSpPr>
        <p:spPr>
          <a:xfrm>
            <a:off x="446636" y="4549874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1109731-3E0F-1CE0-F5B3-6E6B07A175FB}"/>
              </a:ext>
            </a:extLst>
          </p:cNvPr>
          <p:cNvCxnSpPr>
            <a:cxnSpLocks/>
          </p:cNvCxnSpPr>
          <p:nvPr/>
        </p:nvCxnSpPr>
        <p:spPr>
          <a:xfrm>
            <a:off x="446636" y="5625806"/>
            <a:ext cx="109440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740FF79-7A16-89B8-5F5D-DF7617727BA7}"/>
              </a:ext>
            </a:extLst>
          </p:cNvPr>
          <p:cNvGrpSpPr/>
          <p:nvPr/>
        </p:nvGrpSpPr>
        <p:grpSpPr>
          <a:xfrm>
            <a:off x="326527" y="4826840"/>
            <a:ext cx="3170806" cy="522000"/>
            <a:chOff x="857246" y="1556096"/>
            <a:chExt cx="2837293" cy="522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3073FF9-C749-4E45-9A89-E4B1A2F60903}"/>
                </a:ext>
              </a:extLst>
            </p:cNvPr>
            <p:cNvSpPr/>
            <p:nvPr/>
          </p:nvSpPr>
          <p:spPr>
            <a:xfrm>
              <a:off x="1149347" y="1637713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Manut. app e librerie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BD86B8-060C-4D20-BC0D-D89479BF292A}"/>
                </a:ext>
              </a:extLst>
            </p:cNvPr>
            <p:cNvSpPr/>
            <p:nvPr/>
          </p:nvSpPr>
          <p:spPr>
            <a:xfrm>
              <a:off x="857246" y="1556096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4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77F0F24A-25DE-4BCD-9605-EB9DC7BB961E}"/>
              </a:ext>
            </a:extLst>
          </p:cNvPr>
          <p:cNvSpPr/>
          <p:nvPr/>
        </p:nvSpPr>
        <p:spPr>
          <a:xfrm>
            <a:off x="4274894" y="4900832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421F280-8810-4285-8A38-D2EE375B9892}"/>
              </a:ext>
            </a:extLst>
          </p:cNvPr>
          <p:cNvGrpSpPr/>
          <p:nvPr/>
        </p:nvGrpSpPr>
        <p:grpSpPr>
          <a:xfrm>
            <a:off x="326527" y="5902774"/>
            <a:ext cx="3170806" cy="522000"/>
            <a:chOff x="857246" y="6041812"/>
            <a:chExt cx="2837293" cy="522000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5158C007-5AA0-4399-A07D-39E74F2FD600}"/>
                </a:ext>
              </a:extLst>
            </p:cNvPr>
            <p:cNvSpPr/>
            <p:nvPr/>
          </p:nvSpPr>
          <p:spPr>
            <a:xfrm>
              <a:off x="1149346" y="6123429"/>
              <a:ext cx="2545193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 noProof="1">
                  <a:solidFill>
                    <a:schemeClr val="bg1"/>
                  </a:solidFill>
                </a:rPr>
                <a:t>       Attività di R&amp;D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FB3FC10-4430-438D-AF57-9212F27E4B36}"/>
                </a:ext>
              </a:extLst>
            </p:cNvPr>
            <p:cNvSpPr/>
            <p:nvPr/>
          </p:nvSpPr>
          <p:spPr>
            <a:xfrm>
              <a:off x="857246" y="6041812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5</a:t>
              </a:r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D3E1F6E1-092E-544F-05F2-29A122FB56B4}"/>
              </a:ext>
            </a:extLst>
          </p:cNvPr>
          <p:cNvSpPr/>
          <p:nvPr/>
        </p:nvSpPr>
        <p:spPr>
          <a:xfrm>
            <a:off x="4274894" y="5977159"/>
            <a:ext cx="1621300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rgbClr val="00B050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BA07EA-EB64-573C-68F9-834D4390BF87}"/>
              </a:ext>
            </a:extLst>
          </p:cNvPr>
          <p:cNvSpPr/>
          <p:nvPr/>
        </p:nvSpPr>
        <p:spPr>
          <a:xfrm>
            <a:off x="6069465" y="4626235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INFN Shell Next v1.0 in arrivo (coordinamento con Apuliasoft)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PHP5 ▶︎ PHP8: attività terminata internamente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Baselib 3.0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C64B290-3D33-A0CD-183E-4524AF9098E8}"/>
              </a:ext>
            </a:extLst>
          </p:cNvPr>
          <p:cNvSpPr/>
          <p:nvPr/>
        </p:nvSpPr>
        <p:spPr>
          <a:xfrm>
            <a:off x="6069465" y="5701771"/>
            <a:ext cx="560262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Attività decisamente ridimensionata!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Accessibilità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it-IT" sz="1400">
                <a:solidFill>
                  <a:schemeClr val="tx2"/>
                </a:solidFill>
                <a:sym typeface="Wingdings" panose="05000000000000000000" pitchFamily="2" charset="2"/>
              </a:rPr>
              <a:t>Notifiche </a:t>
            </a:r>
            <a:r>
              <a:rPr lang="it-IT" sz="1400" err="1">
                <a:solidFill>
                  <a:schemeClr val="tx2"/>
                </a:solidFill>
                <a:sym typeface="Wingdings" panose="05000000000000000000" pitchFamily="2" charset="2"/>
              </a:rPr>
              <a:t>push</a:t>
            </a:r>
            <a:endParaRPr lang="it-IT" sz="1400">
              <a:solidFill>
                <a:schemeClr val="tx2"/>
              </a:solidFill>
            </a:endParaRPr>
          </a:p>
        </p:txBody>
      </p:sp>
      <p:pic>
        <p:nvPicPr>
          <p:cNvPr id="48" name="Graphic 47" descr="Infinity with solid fill">
            <a:extLst>
              <a:ext uri="{FF2B5EF4-FFF2-40B4-BE49-F238E27FC236}">
                <a16:creationId xmlns:a16="http://schemas.microsoft.com/office/drawing/2014/main" id="{91B1D9AD-9EAF-224E-02D9-E7FB281B94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712" y="4886394"/>
            <a:ext cx="401884" cy="401884"/>
          </a:xfrm>
          <a:prstGeom prst="rect">
            <a:avLst/>
          </a:prstGeom>
        </p:spPr>
      </p:pic>
      <p:pic>
        <p:nvPicPr>
          <p:cNvPr id="49" name="Graphic 48" descr="Infinity with solid fill">
            <a:extLst>
              <a:ext uri="{FF2B5EF4-FFF2-40B4-BE49-F238E27FC236}">
                <a16:creationId xmlns:a16="http://schemas.microsoft.com/office/drawing/2014/main" id="{C9C66C7E-2D51-BE61-9051-F027266DCF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8712" y="5963675"/>
            <a:ext cx="401884" cy="40188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C4B39F8-86C8-96B0-281A-6609004C8752}"/>
              </a:ext>
            </a:extLst>
          </p:cNvPr>
          <p:cNvGrpSpPr/>
          <p:nvPr/>
        </p:nvGrpSpPr>
        <p:grpSpPr>
          <a:xfrm>
            <a:off x="374127" y="1628857"/>
            <a:ext cx="3170806" cy="522000"/>
            <a:chOff x="857246" y="3836370"/>
            <a:chExt cx="2837293" cy="522000"/>
          </a:xfrm>
        </p:grpSpPr>
        <p:sp>
          <p:nvSpPr>
            <p:cNvPr id="19" name="Rectangle: Rounded Corners 21">
              <a:extLst>
                <a:ext uri="{FF2B5EF4-FFF2-40B4-BE49-F238E27FC236}">
                  <a16:creationId xmlns:a16="http://schemas.microsoft.com/office/drawing/2014/main" id="{547D9DC9-8BE5-6824-BEE6-AC6C7BBF7B52}"/>
                </a:ext>
              </a:extLst>
            </p:cNvPr>
            <p:cNvSpPr/>
            <p:nvPr/>
          </p:nvSpPr>
          <p:spPr>
            <a:xfrm>
              <a:off x="1149347" y="3917987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</a:t>
              </a:r>
              <a:r>
                <a:rPr lang="en-US" sz="1400" b="1" noProof="1">
                  <a:solidFill>
                    <a:schemeClr val="bg1"/>
                  </a:solidFill>
                </a:rPr>
                <a:t>Fondi del Personale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763E5C-DAFA-3512-5ABE-C1DF1F09EBDB}"/>
                </a:ext>
              </a:extLst>
            </p:cNvPr>
            <p:cNvSpPr/>
            <p:nvPr/>
          </p:nvSpPr>
          <p:spPr>
            <a:xfrm>
              <a:off x="857246" y="3836370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noProof="1"/>
                <a:t>1</a:t>
              </a:r>
              <a:endParaRPr lang="it-IT" sz="1400" b="1" noProof="1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ECAD92CF-DFA4-2737-02CF-E1CEBA3F86F2}"/>
              </a:ext>
            </a:extLst>
          </p:cNvPr>
          <p:cNvSpPr/>
          <p:nvPr/>
        </p:nvSpPr>
        <p:spPr>
          <a:xfrm>
            <a:off x="4322494" y="1702453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ongoing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5C13B3-0029-853D-E9B6-E0F481DE220C}"/>
              </a:ext>
            </a:extLst>
          </p:cNvPr>
          <p:cNvSpPr/>
          <p:nvPr/>
        </p:nvSpPr>
        <p:spPr>
          <a:xfrm>
            <a:off x="8961436" y="1428648"/>
            <a:ext cx="2631296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>
                <a:solidFill>
                  <a:srgbClr val="4497B7"/>
                </a:solidFill>
              </a:rPr>
              <a:t>Ticketing: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b="1">
                <a:solidFill>
                  <a:srgbClr val="4497B7"/>
                </a:solidFill>
              </a:rPr>
              <a:t>Sprint</a:t>
            </a:r>
            <a:r>
              <a:rPr lang="it-IT" sz="1400">
                <a:solidFill>
                  <a:srgbClr val="4497B7"/>
                </a:solidFill>
              </a:rPr>
              <a:t> bisettimanali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b="1">
                <a:solidFill>
                  <a:srgbClr val="4497B7"/>
                </a:solidFill>
              </a:rPr>
              <a:t>Backlog</a:t>
            </a:r>
            <a:r>
              <a:rPr lang="it-IT" sz="1400">
                <a:solidFill>
                  <a:srgbClr val="4497B7"/>
                </a:solidFill>
              </a:rPr>
              <a:t>: n. ticket dimezzati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D39781-18C5-C739-109B-F972E593FFC9}"/>
              </a:ext>
            </a:extLst>
          </p:cNvPr>
          <p:cNvSpPr/>
          <p:nvPr/>
        </p:nvSpPr>
        <p:spPr>
          <a:xfrm>
            <a:off x="6117065" y="1428648"/>
            <a:ext cx="2735734" cy="9312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>
                <a:solidFill>
                  <a:schemeClr val="tx2"/>
                </a:solidFill>
              </a:rPr>
              <a:t>Attività: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>
                <a:solidFill>
                  <a:schemeClr val="tx2"/>
                </a:solidFill>
              </a:rPr>
              <a:t>Bugfix continui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>
                <a:solidFill>
                  <a:schemeClr val="tx2"/>
                </a:solidFill>
              </a:rPr>
              <a:t>Criticità nelle specifiche</a:t>
            </a:r>
          </a:p>
        </p:txBody>
      </p:sp>
      <p:pic>
        <p:nvPicPr>
          <p:cNvPr id="37" name="Graphic 36" descr="Infinity with solid fill">
            <a:extLst>
              <a:ext uri="{FF2B5EF4-FFF2-40B4-BE49-F238E27FC236}">
                <a16:creationId xmlns:a16="http://schemas.microsoft.com/office/drawing/2014/main" id="{7A15DBFC-0B33-95E6-3701-228EB702EB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6312" y="1687061"/>
            <a:ext cx="401884" cy="401884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63198B5D-03CD-D76C-1E94-1FFC7656D8AD}"/>
              </a:ext>
            </a:extLst>
          </p:cNvPr>
          <p:cNvGrpSpPr/>
          <p:nvPr/>
        </p:nvGrpSpPr>
        <p:grpSpPr>
          <a:xfrm>
            <a:off x="323752" y="3748882"/>
            <a:ext cx="3170806" cy="522000"/>
            <a:chOff x="857246" y="2772193"/>
            <a:chExt cx="2837293" cy="522000"/>
          </a:xfrm>
        </p:grpSpPr>
        <p:sp>
          <p:nvSpPr>
            <p:cNvPr id="46" name="Rectangle: Rounded Corners 24">
              <a:extLst>
                <a:ext uri="{FF2B5EF4-FFF2-40B4-BE49-F238E27FC236}">
                  <a16:creationId xmlns:a16="http://schemas.microsoft.com/office/drawing/2014/main" id="{2C3F1DBB-166D-8CE8-397F-BE4F6F9648FD}"/>
                </a:ext>
              </a:extLst>
            </p:cNvPr>
            <p:cNvSpPr/>
            <p:nvPr/>
          </p:nvSpPr>
          <p:spPr>
            <a:xfrm>
              <a:off x="1149347" y="2853810"/>
              <a:ext cx="2545192" cy="356159"/>
            </a:xfrm>
            <a:prstGeom prst="roundRect">
              <a:avLst/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400" b="1" noProof="1">
                  <a:solidFill>
                    <a:schemeClr val="bg1"/>
                  </a:solidFill>
                </a:rPr>
                <a:t>       </a:t>
              </a:r>
              <a:r>
                <a:rPr lang="en-US" sz="1400" b="1" noProof="1">
                  <a:solidFill>
                    <a:schemeClr val="bg1"/>
                  </a:solidFill>
                </a:rPr>
                <a:t>Integrazione applicativi esterni</a:t>
              </a:r>
              <a:endParaRPr lang="it-IT" sz="1400" b="1" noProof="1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B27013B-0872-D078-CF5C-CDE264145482}"/>
                </a:ext>
              </a:extLst>
            </p:cNvPr>
            <p:cNvSpPr/>
            <p:nvPr/>
          </p:nvSpPr>
          <p:spPr>
            <a:xfrm>
              <a:off x="857246" y="2772193"/>
              <a:ext cx="467095" cy="522000"/>
            </a:xfrm>
            <a:prstGeom prst="ellipse">
              <a:avLst/>
            </a:prstGeom>
            <a:solidFill>
              <a:srgbClr val="4497B7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400" b="1" noProof="1"/>
                <a:t>3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ECF3C9AB-A805-3F6C-807E-C7F586E53613}"/>
              </a:ext>
            </a:extLst>
          </p:cNvPr>
          <p:cNvSpPr/>
          <p:nvPr/>
        </p:nvSpPr>
        <p:spPr>
          <a:xfrm>
            <a:off x="4280898" y="3823267"/>
            <a:ext cx="1911322" cy="370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noProof="1">
                <a:solidFill>
                  <a:srgbClr val="00B050"/>
                </a:solidFill>
                <a:sym typeface="Wingdings" panose="05000000000000000000" pitchFamily="2" charset="2"/>
              </a:rPr>
              <a:t>done</a:t>
            </a:r>
            <a:endParaRPr lang="it-IT" sz="2800" noProof="1">
              <a:solidFill>
                <a:schemeClr val="accent2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CFAE3B-7E3A-61E8-6A74-32E825210155}"/>
              </a:ext>
            </a:extLst>
          </p:cNvPr>
          <p:cNvSpPr/>
          <p:nvPr/>
        </p:nvSpPr>
        <p:spPr>
          <a:xfrm>
            <a:off x="6066690" y="3541616"/>
            <a:ext cx="5605200" cy="93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StrategicPA: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 Export organigramma per valutazioni 2023</a:t>
            </a:r>
          </a:p>
          <a:p>
            <a:pPr marL="285750" indent="-285750">
              <a:buFont typeface="System Font Regular"/>
              <a:buChar char="→"/>
            </a:pPr>
            <a:r>
              <a:rPr lang="it-IT" sz="1400" b="1" noProof="1">
                <a:solidFill>
                  <a:schemeClr val="tx2"/>
                </a:solidFill>
                <a:sym typeface="Wingdings" panose="05000000000000000000" pitchFamily="2" charset="2"/>
              </a:rPr>
              <a:t>Cisalpina:</a:t>
            </a:r>
            <a:r>
              <a:rPr lang="it-IT" sz="1400" noProof="1">
                <a:solidFill>
                  <a:schemeClr val="tx2"/>
                </a:solidFill>
                <a:sym typeface="Wingdings" panose="05000000000000000000" pitchFamily="2" charset="2"/>
              </a:rPr>
              <a:t> Alimentazione anagrafiche e profili per nuovo portale</a:t>
            </a:r>
            <a:endParaRPr lang="it-IT" sz="1400" b="1" noProof="1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1FA22CC-10B8-34D6-1185-4190CAFC5ADC}"/>
              </a:ext>
            </a:extLst>
          </p:cNvPr>
          <p:cNvGrpSpPr/>
          <p:nvPr/>
        </p:nvGrpSpPr>
        <p:grpSpPr>
          <a:xfrm>
            <a:off x="3913632" y="3902864"/>
            <a:ext cx="266495" cy="226291"/>
            <a:chOff x="6724073" y="2530763"/>
            <a:chExt cx="426139" cy="457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C66F737-A9C8-2DB1-ECCD-2E1DBEA94F58}"/>
                </a:ext>
              </a:extLst>
            </p:cNvPr>
            <p:cNvSpPr/>
            <p:nvPr/>
          </p:nvSpPr>
          <p:spPr>
            <a:xfrm>
              <a:off x="7043361" y="2530763"/>
              <a:ext cx="106851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8E3C3DA-7CE7-FFE4-98CA-A8D32CB9934D}"/>
                </a:ext>
              </a:extLst>
            </p:cNvPr>
            <p:cNvSpPr/>
            <p:nvPr/>
          </p:nvSpPr>
          <p:spPr>
            <a:xfrm>
              <a:off x="6883717" y="2641534"/>
              <a:ext cx="106851" cy="346429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E33E068-0663-9475-F123-015B8D210A87}"/>
                </a:ext>
              </a:extLst>
            </p:cNvPr>
            <p:cNvSpPr/>
            <p:nvPr/>
          </p:nvSpPr>
          <p:spPr>
            <a:xfrm>
              <a:off x="6724073" y="2761672"/>
              <a:ext cx="106851" cy="226291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D69347F6-21B7-45F8-17AD-3067FDBF5211}"/>
              </a:ext>
            </a:extLst>
          </p:cNvPr>
          <p:cNvGrpSpPr/>
          <p:nvPr/>
        </p:nvGrpSpPr>
        <p:grpSpPr>
          <a:xfrm>
            <a:off x="9417550" y="2725980"/>
            <a:ext cx="1872965" cy="415861"/>
            <a:chOff x="9417550" y="2732352"/>
            <a:chExt cx="1872965" cy="415861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198BAD3B-37C2-1F0C-E75D-94DAEEEF5A7C}"/>
                </a:ext>
              </a:extLst>
            </p:cNvPr>
            <p:cNvSpPr/>
            <p:nvPr/>
          </p:nvSpPr>
          <p:spPr>
            <a:xfrm>
              <a:off x="9630141" y="2741116"/>
              <a:ext cx="1660374" cy="398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100" b="1">
                  <a:solidFill>
                    <a:srgbClr val="4497B7"/>
                  </a:solidFill>
                </a:rPr>
                <a:t>Talk di M. D’Alessandro</a:t>
              </a:r>
              <a:endParaRPr lang="it-IT" sz="1050">
                <a:solidFill>
                  <a:srgbClr val="4497B7"/>
                </a:solidFill>
              </a:endParaRPr>
            </a:p>
          </p:txBody>
        </p:sp>
        <p:sp>
          <p:nvSpPr>
            <p:cNvPr id="59" name="Triangle 58">
              <a:extLst>
                <a:ext uri="{FF2B5EF4-FFF2-40B4-BE49-F238E27FC236}">
                  <a16:creationId xmlns:a16="http://schemas.microsoft.com/office/drawing/2014/main" id="{572A4B40-DE1B-7D9B-89FB-14D3FDFA4630}"/>
                </a:ext>
              </a:extLst>
            </p:cNvPr>
            <p:cNvSpPr/>
            <p:nvPr/>
          </p:nvSpPr>
          <p:spPr>
            <a:xfrm rot="5400000">
              <a:off x="9294705" y="2855197"/>
              <a:ext cx="415861" cy="170171"/>
            </a:xfrm>
            <a:prstGeom prst="triangle">
              <a:avLst>
                <a:gd name="adj" fmla="val 50000"/>
              </a:avLst>
            </a:prstGeom>
            <a:solidFill>
              <a:srgbClr val="4497B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phic 4" descr="Warning with solid fill">
            <a:extLst>
              <a:ext uri="{FF2B5EF4-FFF2-40B4-BE49-F238E27FC236}">
                <a16:creationId xmlns:a16="http://schemas.microsoft.com/office/drawing/2014/main" id="{B4461A76-DD97-5CEE-46E7-011B84B347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59949" y="5789869"/>
            <a:ext cx="342686" cy="342686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275AB9-8ED0-B100-B176-B532F897B1B5}"/>
              </a:ext>
            </a:extLst>
          </p:cNvPr>
          <p:cNvGrpSpPr/>
          <p:nvPr/>
        </p:nvGrpSpPr>
        <p:grpSpPr>
          <a:xfrm>
            <a:off x="9331292" y="165683"/>
            <a:ext cx="1508398" cy="488932"/>
            <a:chOff x="9331292" y="165683"/>
            <a:chExt cx="1508398" cy="48893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DDC2B02-37D5-847D-285E-3202503776E5}"/>
                </a:ext>
              </a:extLst>
            </p:cNvPr>
            <p:cNvPicPr>
              <a:picLocks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14F0C71-A38B-EC2F-9427-0738F25C14CB}"/>
                </a:ext>
              </a:extLst>
            </p:cNvPr>
            <p:cNvSpPr/>
            <p:nvPr/>
          </p:nvSpPr>
          <p:spPr>
            <a:xfrm>
              <a:off x="9695525" y="165683"/>
              <a:ext cx="1144165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59729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2B550B-9A7B-9C93-16FD-E2F02B2DB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UI/UX: nuova interfaccia</a:t>
            </a:r>
          </a:p>
        </p:txBody>
      </p:sp>
      <p:sp>
        <p:nvSpPr>
          <p:cNvPr id="6" name="AutoShape 2" descr="NgRx">
            <a:extLst>
              <a:ext uri="{FF2B5EF4-FFF2-40B4-BE49-F238E27FC236}">
                <a16:creationId xmlns:a16="http://schemas.microsoft.com/office/drawing/2014/main" id="{7DDE476C-A7E5-3731-8AC8-509F0AE44A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 descr="Immagine che contiene testo, numero, Carattere, ricevuta&#10;&#10;Descrizione generata automaticamente">
            <a:extLst>
              <a:ext uri="{FF2B5EF4-FFF2-40B4-BE49-F238E27FC236}">
                <a16:creationId xmlns:a16="http://schemas.microsoft.com/office/drawing/2014/main" id="{68379021-5BE4-7A73-479B-91834F8EA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55" y="1501362"/>
            <a:ext cx="7772400" cy="4142623"/>
          </a:xfrm>
          <a:prstGeom prst="rect">
            <a:avLst/>
          </a:prstGeom>
        </p:spPr>
      </p:pic>
      <p:pic>
        <p:nvPicPr>
          <p:cNvPr id="5" name="Immagine 4" descr="Immagine che contiene testo, schermata, numero&#10;&#10;Descrizione generata automaticamente">
            <a:extLst>
              <a:ext uri="{FF2B5EF4-FFF2-40B4-BE49-F238E27FC236}">
                <a16:creationId xmlns:a16="http://schemas.microsoft.com/office/drawing/2014/main" id="{C45F94CA-7183-18B9-C537-94474A2924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978" y="2923877"/>
            <a:ext cx="7772400" cy="3718303"/>
          </a:xfrm>
          <a:prstGeom prst="rect">
            <a:avLst/>
          </a:prstGeom>
        </p:spPr>
      </p:pic>
      <p:pic>
        <p:nvPicPr>
          <p:cNvPr id="1034" name="Picture 10" descr="NgRx: Patterns and Techniques. Victor Savkin is a co-founder of Nrwl… | by  Victor Savkin | Nx Devtools">
            <a:extLst>
              <a:ext uri="{FF2B5EF4-FFF2-40B4-BE49-F238E27FC236}">
                <a16:creationId xmlns:a16="http://schemas.microsoft.com/office/drawing/2014/main" id="{20ABD0C7-8272-8CF6-3AE8-047794E51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222" y="3263900"/>
            <a:ext cx="1834118" cy="98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e installare PHP 7 su Windows - kallo.it">
            <a:extLst>
              <a:ext uri="{FF2B5EF4-FFF2-40B4-BE49-F238E27FC236}">
                <a16:creationId xmlns:a16="http://schemas.microsoft.com/office/drawing/2014/main" id="{AB23BD8A-6312-2282-8BE3-64F1E3F9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307" y="2761566"/>
            <a:ext cx="864565" cy="51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ccessibilità: pubblicato il decreto del MIUR - FPA">
            <a:extLst>
              <a:ext uri="{FF2B5EF4-FFF2-40B4-BE49-F238E27FC236}">
                <a16:creationId xmlns:a16="http://schemas.microsoft.com/office/drawing/2014/main" id="{7AC7A864-EA4E-7836-13A0-DB44DC4C5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55" y="1501362"/>
            <a:ext cx="2528915" cy="14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curva 15">
            <a:extLst>
              <a:ext uri="{FF2B5EF4-FFF2-40B4-BE49-F238E27FC236}">
                <a16:creationId xmlns:a16="http://schemas.microsoft.com/office/drawing/2014/main" id="{96B58D53-B5EF-F35E-DDD8-0E0B44E7B975}"/>
              </a:ext>
            </a:extLst>
          </p:cNvPr>
          <p:cNvSpPr/>
          <p:nvPr/>
        </p:nvSpPr>
        <p:spPr>
          <a:xfrm rot="10800000" flipH="1">
            <a:off x="2661761" y="5779147"/>
            <a:ext cx="1224366" cy="737202"/>
          </a:xfrm>
          <a:prstGeom prst="bentArrow">
            <a:avLst>
              <a:gd name="adj1" fmla="val 28135"/>
              <a:gd name="adj2" fmla="val 29702"/>
              <a:gd name="adj3" fmla="val 50000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95541-45A7-A4D4-B2C7-4C9E9B0E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VQR e prossime sfide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845B6E-3DDE-2ACE-D96A-385D798D2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Il nuovo bando è uscito e questa volta abbiamo tempo</a:t>
            </a:r>
          </a:p>
          <a:p>
            <a:pPr lvl="1"/>
            <a:r>
              <a:rPr lang="it-IT"/>
              <a:t>Articoli di riferimento 2020-2024 (un anno è tutto da «scrivere»)</a:t>
            </a:r>
          </a:p>
          <a:p>
            <a:pPr lvl="1"/>
            <a:r>
              <a:rPr lang="it-IT"/>
              <a:t>Dati provenienti dal nuovo gestionale prodotti</a:t>
            </a:r>
          </a:p>
          <a:p>
            <a:r>
              <a:rPr lang="it-IT"/>
              <a:t>Attività strategica con forte focus del management (porta «soldi)</a:t>
            </a:r>
          </a:p>
          <a:p>
            <a:pPr lvl="1"/>
            <a:r>
              <a:rPr lang="it-IT"/>
              <a:t>Finora l’INFN ha sempre «vinto» in area 02 (fisica)</a:t>
            </a:r>
          </a:p>
          <a:p>
            <a:pPr lvl="1"/>
            <a:r>
              <a:rPr lang="it-IT"/>
              <a:t>Competizione con CNR, INAF e Università</a:t>
            </a:r>
          </a:p>
          <a:p>
            <a:r>
              <a:rPr lang="it-IT"/>
              <a:t>Criticità</a:t>
            </a:r>
          </a:p>
          <a:p>
            <a:pPr lvl="1"/>
            <a:r>
              <a:rPr lang="it-IT"/>
              <a:t>Poca memoria storica di dominio (GLV quasi del tutto rinnovato)</a:t>
            </a:r>
          </a:p>
          <a:p>
            <a:pPr lvl="1"/>
            <a:r>
              <a:rPr lang="it-IT"/>
              <a:t>Attività «disordinata» dipendente da fonti interne ed esterne all’INFN</a:t>
            </a:r>
          </a:p>
        </p:txBody>
      </p:sp>
    </p:spTree>
    <p:extLst>
      <p:ext uri="{BB962C8B-B14F-4D97-AF65-F5344CB8AC3E}">
        <p14:creationId xmlns:p14="http://schemas.microsoft.com/office/powerpoint/2010/main" val="105076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9E62B-EE2F-F804-3AB1-12DC91711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59813"/>
            <a:ext cx="2819399" cy="5577934"/>
          </a:xfrm>
        </p:spPr>
        <p:txBody>
          <a:bodyPr>
            <a:normAutofit/>
          </a:bodyPr>
          <a:lstStyle/>
          <a:p>
            <a:r>
              <a:rPr lang="it-IT"/>
              <a:t>AI/ML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8F4EDB79-9060-F02E-5D93-C220B19E007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07223" y="457200"/>
          <a:ext cx="7003777" cy="58436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7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FAD4F14-536F-E286-727E-1A35B32B2406}"/>
              </a:ext>
            </a:extLst>
          </p:cNvPr>
          <p:cNvGrpSpPr/>
          <p:nvPr/>
        </p:nvGrpSpPr>
        <p:grpSpPr>
          <a:xfrm>
            <a:off x="346077" y="1663383"/>
            <a:ext cx="3778250" cy="4355147"/>
            <a:chOff x="1022350" y="1847533"/>
            <a:chExt cx="3778250" cy="4355147"/>
          </a:xfrm>
        </p:grpSpPr>
        <p:sp>
          <p:nvSpPr>
            <p:cNvPr id="5" name="Rectangle: Rounded Corners 14">
              <a:extLst>
                <a:ext uri="{FF2B5EF4-FFF2-40B4-BE49-F238E27FC236}">
                  <a16:creationId xmlns:a16="http://schemas.microsoft.com/office/drawing/2014/main" id="{6883B901-7FAD-91D4-A8FF-4CC1A996D6FB}"/>
                </a:ext>
              </a:extLst>
            </p:cNvPr>
            <p:cNvSpPr/>
            <p:nvPr/>
          </p:nvSpPr>
          <p:spPr>
            <a:xfrm>
              <a:off x="1022350" y="1917700"/>
              <a:ext cx="3778250" cy="4284980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Recepire le modifiche introdotte dal nuovo codice degli appalti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Acquisire i dati necessari e mancanti per introdurre la </a:t>
              </a:r>
              <a:r>
                <a:rPr lang="it-IT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determina unica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r>
                <a:rPr lang="it-IT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Produzione del documento di nomina del RUP</a:t>
              </a: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900"/>
                </a:spcBef>
                <a:spcAft>
                  <a:spcPts val="9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65F9E5D8-A6DD-B8EE-2B8C-604092150C10}"/>
                </a:ext>
              </a:extLst>
            </p:cNvPr>
            <p:cNvSpPr/>
            <p:nvPr/>
          </p:nvSpPr>
          <p:spPr>
            <a:xfrm>
              <a:off x="1022350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Obiettivi</a:t>
              </a:r>
            </a:p>
          </p:txBody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5E1052E2-F9B6-3297-6C6A-28AC521A1FA4}"/>
              </a:ext>
            </a:extLst>
          </p:cNvPr>
          <p:cNvGrpSpPr/>
          <p:nvPr/>
        </p:nvGrpSpPr>
        <p:grpSpPr>
          <a:xfrm>
            <a:off x="4337285" y="1663383"/>
            <a:ext cx="3778250" cy="4355147"/>
            <a:chOff x="5502277" y="1847533"/>
            <a:chExt cx="3778250" cy="4355147"/>
          </a:xfrm>
        </p:grpSpPr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DF7B87C3-7C8A-9B97-AD08-92538C2A092B}"/>
                </a:ext>
              </a:extLst>
            </p:cNvPr>
            <p:cNvSpPr/>
            <p:nvPr/>
          </p:nvSpPr>
          <p:spPr>
            <a:xfrm>
              <a:off x="5502277" y="1917700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Nuovi campi e passaggi di workflow introdotti su UI, </a:t>
              </a:r>
              <a:r>
                <a:rPr lang="it-IT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backend</a:t>
              </a: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e DB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Interazioni con PROPDOM, DAF ed ESPDOM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Aggiornamenti infrastrutturali e di sicurezza</a:t>
              </a: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Rectangle: Rounded Corners 16">
              <a:extLst>
                <a:ext uri="{FF2B5EF4-FFF2-40B4-BE49-F238E27FC236}">
                  <a16:creationId xmlns:a16="http://schemas.microsoft.com/office/drawing/2014/main" id="{01C0500B-FCAF-6726-0565-D30E95E8E194}"/>
                </a:ext>
              </a:extLst>
            </p:cNvPr>
            <p:cNvSpPr/>
            <p:nvPr/>
          </p:nvSpPr>
          <p:spPr>
            <a:xfrm>
              <a:off x="5502277" y="1847533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Adeguamenti</a:t>
              </a:r>
            </a:p>
          </p:txBody>
        </p:sp>
      </p:grpSp>
      <p:grpSp>
        <p:nvGrpSpPr>
          <p:cNvPr id="10" name="Group 5">
            <a:extLst>
              <a:ext uri="{FF2B5EF4-FFF2-40B4-BE49-F238E27FC236}">
                <a16:creationId xmlns:a16="http://schemas.microsoft.com/office/drawing/2014/main" id="{26327346-E9C0-DD93-BC37-CFD202625E69}"/>
              </a:ext>
            </a:extLst>
          </p:cNvPr>
          <p:cNvGrpSpPr/>
          <p:nvPr/>
        </p:nvGrpSpPr>
        <p:grpSpPr>
          <a:xfrm>
            <a:off x="8328493" y="1659891"/>
            <a:ext cx="3778250" cy="4355147"/>
            <a:chOff x="8328493" y="1844041"/>
            <a:chExt cx="3778250" cy="4355147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id="{B1B14339-53FD-9A72-E50D-B63E61230A48}"/>
                </a:ext>
              </a:extLst>
            </p:cNvPr>
            <p:cNvSpPr/>
            <p:nvPr/>
          </p:nvSpPr>
          <p:spPr>
            <a:xfrm>
              <a:off x="8328493" y="1914208"/>
              <a:ext cx="3778250" cy="428498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Riduzione delle attività extra sistema di RUP e amministrazioni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Prodotta documentazione normativa aggiornata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Velocizzazione generale del processo di acquisto</a:t>
              </a: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angle: Rounded Corners 18">
              <a:extLst>
                <a:ext uri="{FF2B5EF4-FFF2-40B4-BE49-F238E27FC236}">
                  <a16:creationId xmlns:a16="http://schemas.microsoft.com/office/drawing/2014/main" id="{B0B6D31F-D616-3279-99B7-AF8C6C09E52D}"/>
                </a:ext>
              </a:extLst>
            </p:cNvPr>
            <p:cNvSpPr/>
            <p:nvPr/>
          </p:nvSpPr>
          <p:spPr>
            <a:xfrm>
              <a:off x="8328493" y="1844041"/>
              <a:ext cx="2400300" cy="641350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Risultati / Benefici</a:t>
              </a: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id="{1542E9E5-4B5B-0156-AF41-C1D6C5436C2A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091577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>
                <a:latin typeface="Calibri" panose="020F0502020204030204" pitchFamily="34" charset="0"/>
                <a:cs typeface="Calibri" panose="020F0502020204030204" pitchFamily="34" charset="0"/>
              </a:rPr>
              <a:t>Ciclo acquisti - nuovo codice</a:t>
            </a:r>
          </a:p>
        </p:txBody>
      </p:sp>
      <p:pic>
        <p:nvPicPr>
          <p:cNvPr id="15" name="Picture 2" descr="L'INFN CAMBIA LOGO">
            <a:extLst>
              <a:ext uri="{FF2B5EF4-FFF2-40B4-BE49-F238E27FC236}">
                <a16:creationId xmlns:a16="http://schemas.microsoft.com/office/drawing/2014/main" id="{708D320F-E846-EDE5-B753-25C7DD35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3A81D50-7096-E303-54EE-A31052469BB3}"/>
              </a:ext>
            </a:extLst>
          </p:cNvPr>
          <p:cNvGrpSpPr/>
          <p:nvPr/>
        </p:nvGrpSpPr>
        <p:grpSpPr>
          <a:xfrm>
            <a:off x="9322910" y="174800"/>
            <a:ext cx="1516419" cy="488932"/>
            <a:chOff x="10890488" y="761611"/>
            <a:chExt cx="1241547" cy="30559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DE2C5E2-325F-4F8F-767C-C914041A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927011" y="773457"/>
              <a:ext cx="1205024" cy="281906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3E601AD-25D5-56B9-342F-8D6D38BED0CD}"/>
                </a:ext>
              </a:extLst>
            </p:cNvPr>
            <p:cNvSpPr/>
            <p:nvPr/>
          </p:nvSpPr>
          <p:spPr>
            <a:xfrm>
              <a:off x="10890488" y="761611"/>
              <a:ext cx="947413" cy="305598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704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5BC6E25-DE80-3F01-4C5D-5D4F17F11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Nomina RUP</a:t>
            </a:r>
          </a:p>
        </p:txBody>
      </p:sp>
      <p:pic>
        <p:nvPicPr>
          <p:cNvPr id="5" name="Immagine 4" descr="Immagine che contiene testo, schermata, Carattere, documento&#10;&#10;Descrizione generata automaticamente">
            <a:extLst>
              <a:ext uri="{FF2B5EF4-FFF2-40B4-BE49-F238E27FC236}">
                <a16:creationId xmlns:a16="http://schemas.microsoft.com/office/drawing/2014/main" id="{B24C8995-8F69-8502-4D47-4E1E604D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54" y="467208"/>
            <a:ext cx="6600095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46FDC279-BFCB-69B8-7AE1-E45835AF2A2D}"/>
              </a:ext>
            </a:extLst>
          </p:cNvPr>
          <p:cNvCxnSpPr>
            <a:cxnSpLocks/>
            <a:endCxn id="37" idx="1"/>
          </p:cNvCxnSpPr>
          <p:nvPr/>
        </p:nvCxnSpPr>
        <p:spPr>
          <a:xfrm rot="16200000" flipH="1">
            <a:off x="9776402" y="3762471"/>
            <a:ext cx="330280" cy="19379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E50F6D3-D72C-B254-6CFD-30CA628FC11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051269" y="1630093"/>
            <a:ext cx="347510" cy="24321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6652586-75B1-6EF3-6EB8-06A2C0462EA0}"/>
              </a:ext>
            </a:extLst>
          </p:cNvPr>
          <p:cNvCxnSpPr>
            <a:cxnSpLocks/>
            <a:endCxn id="18" idx="1"/>
          </p:cNvCxnSpPr>
          <p:nvPr/>
        </p:nvCxnSpPr>
        <p:spPr>
          <a:xfrm rot="16200000" flipH="1">
            <a:off x="1882001" y="1822508"/>
            <a:ext cx="475311" cy="247717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E698FA53-86C3-C364-E20D-F94F19BD895A}"/>
              </a:ext>
            </a:extLst>
          </p:cNvPr>
          <p:cNvCxnSpPr>
            <a:cxnSpLocks/>
            <a:endCxn id="66" idx="1"/>
          </p:cNvCxnSpPr>
          <p:nvPr/>
        </p:nvCxnSpPr>
        <p:spPr>
          <a:xfrm>
            <a:off x="3546689" y="3046529"/>
            <a:ext cx="285482" cy="272177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FE659BF7-6649-99B7-F61E-1D89C736DA27}"/>
              </a:ext>
            </a:extLst>
          </p:cNvPr>
          <p:cNvSpPr/>
          <p:nvPr/>
        </p:nvSpPr>
        <p:spPr>
          <a:xfrm>
            <a:off x="10546251" y="1235267"/>
            <a:ext cx="353640" cy="3933416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Plenaria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3A6A12-CBCA-2FE4-CE8C-4BFE232387E0}"/>
              </a:ext>
            </a:extLst>
          </p:cNvPr>
          <p:cNvSpPr/>
          <p:nvPr/>
        </p:nvSpPr>
        <p:spPr>
          <a:xfrm>
            <a:off x="2565184" y="1235267"/>
            <a:ext cx="652637" cy="3933418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>
                <a:solidFill>
                  <a:schemeClr val="accent2"/>
                </a:solidFill>
              </a:rPr>
              <a:t>Natale</a:t>
            </a:r>
            <a:endParaRPr lang="it-IT" sz="1400" b="1">
              <a:solidFill>
                <a:schemeClr val="accent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2804E46-8840-D8CA-E000-7F2E211C82A3}"/>
              </a:ext>
            </a:extLst>
          </p:cNvPr>
          <p:cNvSpPr/>
          <p:nvPr/>
        </p:nvSpPr>
        <p:spPr>
          <a:xfrm>
            <a:off x="7091567" y="1235266"/>
            <a:ext cx="292464" cy="3933417"/>
          </a:xfrm>
          <a:prstGeom prst="rect">
            <a:avLst/>
          </a:prstGeom>
          <a:pattFill prst="ltUpDiag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b="1" noProof="1">
                <a:solidFill>
                  <a:schemeClr val="accent2"/>
                </a:solidFill>
              </a:rPr>
              <a:t>Pasqua</a:t>
            </a:r>
          </a:p>
        </p:txBody>
      </p: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25702382-89F9-DE35-FC4F-659C2F0DD384}"/>
              </a:ext>
            </a:extLst>
          </p:cNvPr>
          <p:cNvCxnSpPr>
            <a:cxnSpLocks/>
            <a:endCxn id="7" idx="1"/>
          </p:cNvCxnSpPr>
          <p:nvPr/>
        </p:nvCxnSpPr>
        <p:spPr>
          <a:xfrm rot="16200000" flipH="1">
            <a:off x="4388487" y="1625589"/>
            <a:ext cx="347510" cy="243212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A5E61F2D-B3BD-9BFB-599A-7B64DC27DFF1}"/>
              </a:ext>
            </a:extLst>
          </p:cNvPr>
          <p:cNvCxnSpPr>
            <a:cxnSpLocks/>
            <a:endCxn id="20" idx="1"/>
          </p:cNvCxnSpPr>
          <p:nvPr/>
        </p:nvCxnSpPr>
        <p:spPr>
          <a:xfrm rot="16200000" flipH="1">
            <a:off x="1681688" y="1678663"/>
            <a:ext cx="272606" cy="211968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FD5CD663-F64F-B7DC-01F1-7AE67BC09570}"/>
              </a:ext>
            </a:extLst>
          </p:cNvPr>
          <p:cNvCxnSpPr>
            <a:cxnSpLocks/>
            <a:endCxn id="6" idx="1"/>
          </p:cNvCxnSpPr>
          <p:nvPr/>
        </p:nvCxnSpPr>
        <p:spPr>
          <a:xfrm rot="16200000" flipH="1">
            <a:off x="3349927" y="2831437"/>
            <a:ext cx="268466" cy="154296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Servizio – Timeline H1 2024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6708A84-F5B0-4416-97EC-FBF01B581E77}"/>
              </a:ext>
            </a:extLst>
          </p:cNvPr>
          <p:cNvSpPr/>
          <p:nvPr/>
        </p:nvSpPr>
        <p:spPr>
          <a:xfrm>
            <a:off x="2909268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GEN</a:t>
            </a:r>
            <a:endParaRPr lang="it-IT" b="1" noProof="1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EC6B47E-374A-4FD3-9D9E-27E0A77FC64F}"/>
              </a:ext>
            </a:extLst>
          </p:cNvPr>
          <p:cNvSpPr/>
          <p:nvPr/>
        </p:nvSpPr>
        <p:spPr>
          <a:xfrm>
            <a:off x="4433685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FEB</a:t>
            </a:r>
            <a:endParaRPr lang="it-IT" b="1" noProof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3200F8-BC6E-4B6A-946F-C9E36FC3A460}"/>
              </a:ext>
            </a:extLst>
          </p:cNvPr>
          <p:cNvSpPr/>
          <p:nvPr/>
        </p:nvSpPr>
        <p:spPr>
          <a:xfrm>
            <a:off x="5958102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MAR</a:t>
            </a:r>
            <a:endParaRPr lang="it-IT" b="1" noProof="1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F9A25A-1C84-4148-88A1-DB3D39FA7698}"/>
              </a:ext>
            </a:extLst>
          </p:cNvPr>
          <p:cNvSpPr/>
          <p:nvPr/>
        </p:nvSpPr>
        <p:spPr>
          <a:xfrm>
            <a:off x="7482519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APR</a:t>
            </a:r>
            <a:endParaRPr lang="it-IT" b="1" noProof="1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910A7A-3B0D-4324-8E77-5F6EDB79BA95}"/>
              </a:ext>
            </a:extLst>
          </p:cNvPr>
          <p:cNvSpPr/>
          <p:nvPr/>
        </p:nvSpPr>
        <p:spPr>
          <a:xfrm>
            <a:off x="9006936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MAG</a:t>
            </a:r>
            <a:endParaRPr lang="it-IT" b="1" noProof="1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0B4C615D-11AC-4132-B54B-D69D92F511A7}"/>
              </a:ext>
            </a:extLst>
          </p:cNvPr>
          <p:cNvSpPr/>
          <p:nvPr/>
        </p:nvSpPr>
        <p:spPr>
          <a:xfrm>
            <a:off x="10531352" y="1109267"/>
            <a:ext cx="1440000" cy="252000"/>
          </a:xfrm>
          <a:prstGeom prst="homePlate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GIU</a:t>
            </a:r>
            <a:endParaRPr lang="it-IT" b="1" noProof="1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829EA-5F38-4C97-AB34-CEA1DF5D8E92}"/>
              </a:ext>
            </a:extLst>
          </p:cNvPr>
          <p:cNvSpPr/>
          <p:nvPr/>
        </p:nvSpPr>
        <p:spPr>
          <a:xfrm>
            <a:off x="1384851" y="1109267"/>
            <a:ext cx="1440000" cy="252000"/>
          </a:xfrm>
          <a:prstGeom prst="rect">
            <a:avLst/>
          </a:prstGeom>
          <a:solidFill>
            <a:srgbClr val="182C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noProof="1"/>
              <a:t>DIC 2023</a:t>
            </a:r>
            <a:endParaRPr lang="it-IT" b="1" noProof="1"/>
          </a:p>
        </p:txBody>
      </p:sp>
      <p:sp>
        <p:nvSpPr>
          <p:cNvPr id="2" name="Rectangle: Rounded Corners 52">
            <a:extLst>
              <a:ext uri="{FF2B5EF4-FFF2-40B4-BE49-F238E27FC236}">
                <a16:creationId xmlns:a16="http://schemas.microsoft.com/office/drawing/2014/main" id="{27795232-9730-A9F5-B1E8-E4187557678E}"/>
              </a:ext>
            </a:extLst>
          </p:cNvPr>
          <p:cNvSpPr/>
          <p:nvPr/>
        </p:nvSpPr>
        <p:spPr>
          <a:xfrm>
            <a:off x="3238950" y="2576754"/>
            <a:ext cx="8732402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Librerie e applicativi comuni</a:t>
            </a:r>
            <a:endParaRPr lang="it-IT" sz="1400" b="1" noProof="1">
              <a:solidFill>
                <a:schemeClr val="accent4"/>
              </a:solidFill>
            </a:endParaRPr>
          </a:p>
        </p:txBody>
      </p:sp>
      <p:sp>
        <p:nvSpPr>
          <p:cNvPr id="3" name="Rectangle: Rounded Corners 52">
            <a:extLst>
              <a:ext uri="{FF2B5EF4-FFF2-40B4-BE49-F238E27FC236}">
                <a16:creationId xmlns:a16="http://schemas.microsoft.com/office/drawing/2014/main" id="{4543ACC5-25B1-5B9D-8099-AA89EBD5780D}"/>
              </a:ext>
            </a:extLst>
          </p:cNvPr>
          <p:cNvSpPr/>
          <p:nvPr/>
        </p:nvSpPr>
        <p:spPr>
          <a:xfrm>
            <a:off x="1410587" y="1456778"/>
            <a:ext cx="10560764" cy="288000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noProof="1">
                <a:solidFill>
                  <a:schemeClr val="bg1"/>
                </a:solidFill>
              </a:rPr>
              <a:t>Fondi del Personale</a:t>
            </a:r>
          </a:p>
        </p:txBody>
      </p:sp>
      <p:sp>
        <p:nvSpPr>
          <p:cNvPr id="6" name="Rectangle: Rounded Corners 64">
            <a:extLst>
              <a:ext uri="{FF2B5EF4-FFF2-40B4-BE49-F238E27FC236}">
                <a16:creationId xmlns:a16="http://schemas.microsoft.com/office/drawing/2014/main" id="{18ABE8AC-AE58-4B72-3558-5682FECADA8A}"/>
              </a:ext>
            </a:extLst>
          </p:cNvPr>
          <p:cNvSpPr/>
          <p:nvPr/>
        </p:nvSpPr>
        <p:spPr>
          <a:xfrm>
            <a:off x="3561308" y="2951018"/>
            <a:ext cx="6970044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Baselib per progetti backend con Spring Boot</a:t>
            </a:r>
          </a:p>
        </p:txBody>
      </p:sp>
      <p:sp>
        <p:nvSpPr>
          <p:cNvPr id="7" name="Rectangle: Rounded Corners 64">
            <a:extLst>
              <a:ext uri="{FF2B5EF4-FFF2-40B4-BE49-F238E27FC236}">
                <a16:creationId xmlns:a16="http://schemas.microsoft.com/office/drawing/2014/main" id="{20184F40-AD7C-6067-3DDA-9B53EB2C754F}"/>
              </a:ext>
            </a:extLst>
          </p:cNvPr>
          <p:cNvSpPr/>
          <p:nvPr/>
        </p:nvSpPr>
        <p:spPr>
          <a:xfrm>
            <a:off x="4683848" y="1829150"/>
            <a:ext cx="4238672" cy="183600"/>
          </a:xfrm>
          <a:prstGeom prst="homePlate">
            <a:avLst/>
          </a:prstGeom>
          <a:pattFill prst="smCheck">
            <a:fgClr>
              <a:srgbClr val="A3CCDD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Richieste per Periodo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5B9C55-3961-727A-55F7-D79662DBB396}"/>
              </a:ext>
            </a:extLst>
          </p:cNvPr>
          <p:cNvGrpSpPr/>
          <p:nvPr/>
        </p:nvGrpSpPr>
        <p:grpSpPr>
          <a:xfrm>
            <a:off x="153366" y="1538620"/>
            <a:ext cx="915413" cy="2819067"/>
            <a:chOff x="153366" y="1585003"/>
            <a:chExt cx="1047600" cy="1824147"/>
          </a:xfrm>
        </p:grpSpPr>
        <p:sp>
          <p:nvSpPr>
            <p:cNvPr id="9" name="Rectangle: Rounded Corners 56">
              <a:extLst>
                <a:ext uri="{FF2B5EF4-FFF2-40B4-BE49-F238E27FC236}">
                  <a16:creationId xmlns:a16="http://schemas.microsoft.com/office/drawing/2014/main" id="{DC3B0AE5-7808-8479-0E99-818AB4FFA63B}"/>
                </a:ext>
              </a:extLst>
            </p:cNvPr>
            <p:cNvSpPr/>
            <p:nvPr/>
          </p:nvSpPr>
          <p:spPr>
            <a:xfrm>
              <a:off x="153366" y="1585003"/>
              <a:ext cx="1047600" cy="1824147"/>
            </a:xfrm>
            <a:prstGeom prst="roundRect">
              <a:avLst/>
            </a:prstGeom>
            <a:solidFill>
              <a:srgbClr val="182A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>
                  <a:solidFill>
                    <a:schemeClr val="bg1"/>
                  </a:solidFill>
                </a:rPr>
                <a:t>Progetti Strategici</a:t>
              </a:r>
            </a:p>
          </p:txBody>
        </p:sp>
        <p:pic>
          <p:nvPicPr>
            <p:cNvPr id="10" name="Graphic 9" descr="Chess pieces with solid fill">
              <a:extLst>
                <a:ext uri="{FF2B5EF4-FFF2-40B4-BE49-F238E27FC236}">
                  <a16:creationId xmlns:a16="http://schemas.microsoft.com/office/drawing/2014/main" id="{11D39B87-3392-6E79-88B9-4B9CDBD20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9189" y="2018329"/>
              <a:ext cx="404071" cy="404071"/>
            </a:xfrm>
            <a:prstGeom prst="rect">
              <a:avLst/>
            </a:prstGeom>
          </p:spPr>
        </p:pic>
      </p:grpSp>
      <p:sp>
        <p:nvSpPr>
          <p:cNvPr id="20" name="Rectangle: Rounded Corners 64">
            <a:extLst>
              <a:ext uri="{FF2B5EF4-FFF2-40B4-BE49-F238E27FC236}">
                <a16:creationId xmlns:a16="http://schemas.microsoft.com/office/drawing/2014/main" id="{7C02D92A-AA03-D4D6-158E-6A73FE9A9C4D}"/>
              </a:ext>
            </a:extLst>
          </p:cNvPr>
          <p:cNvSpPr/>
          <p:nvPr/>
        </p:nvSpPr>
        <p:spPr>
          <a:xfrm>
            <a:off x="1923975" y="1829150"/>
            <a:ext cx="1600747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Apertura 2024</a:t>
            </a:r>
          </a:p>
        </p:txBody>
      </p:sp>
      <p:sp>
        <p:nvSpPr>
          <p:cNvPr id="63" name="Arrow: Chevron 82">
            <a:extLst>
              <a:ext uri="{FF2B5EF4-FFF2-40B4-BE49-F238E27FC236}">
                <a16:creationId xmlns:a16="http://schemas.microsoft.com/office/drawing/2014/main" id="{E8844C07-BF90-F455-43AD-52E6A7B30967}"/>
              </a:ext>
            </a:extLst>
          </p:cNvPr>
          <p:cNvSpPr/>
          <p:nvPr/>
        </p:nvSpPr>
        <p:spPr>
          <a:xfrm>
            <a:off x="10346630" y="2951018"/>
            <a:ext cx="1624722" cy="183600"/>
          </a:xfrm>
          <a:prstGeom prst="chevron">
            <a:avLst/>
          </a:prstGeom>
          <a:pattFill prst="dkUpDiag">
            <a:fgClr>
              <a:srgbClr val="FFC000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Spring Boot 3</a:t>
            </a:r>
          </a:p>
        </p:txBody>
      </p:sp>
      <p:sp>
        <p:nvSpPr>
          <p:cNvPr id="66" name="Rectangle: Rounded Corners 64">
            <a:extLst>
              <a:ext uri="{FF2B5EF4-FFF2-40B4-BE49-F238E27FC236}">
                <a16:creationId xmlns:a16="http://schemas.microsoft.com/office/drawing/2014/main" id="{7E4686B2-12FC-46AC-CFF5-2CB82753B53C}"/>
              </a:ext>
            </a:extLst>
          </p:cNvPr>
          <p:cNvSpPr/>
          <p:nvPr/>
        </p:nvSpPr>
        <p:spPr>
          <a:xfrm>
            <a:off x="3832171" y="3226906"/>
            <a:ext cx="8139179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INFN Shell Next</a:t>
            </a:r>
          </a:p>
        </p:txBody>
      </p:sp>
      <p:sp>
        <p:nvSpPr>
          <p:cNvPr id="18" name="Rectangle: Rounded Corners 64">
            <a:extLst>
              <a:ext uri="{FF2B5EF4-FFF2-40B4-BE49-F238E27FC236}">
                <a16:creationId xmlns:a16="http://schemas.microsoft.com/office/drawing/2014/main" id="{9B516010-C5BB-81D2-099B-3250D886EF5A}"/>
              </a:ext>
            </a:extLst>
          </p:cNvPr>
          <p:cNvSpPr/>
          <p:nvPr/>
        </p:nvSpPr>
        <p:spPr>
          <a:xfrm>
            <a:off x="2243515" y="2092223"/>
            <a:ext cx="2791451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Collegamento a FinEngine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FB0C727-4628-B7DD-A4A7-C087039C0E97}"/>
              </a:ext>
            </a:extLst>
          </p:cNvPr>
          <p:cNvGrpSpPr/>
          <p:nvPr/>
        </p:nvGrpSpPr>
        <p:grpSpPr>
          <a:xfrm>
            <a:off x="2280491" y="5413472"/>
            <a:ext cx="2711192" cy="569386"/>
            <a:chOff x="2280491" y="4940777"/>
            <a:chExt cx="2711192" cy="569386"/>
          </a:xfrm>
        </p:grpSpPr>
        <p:pic>
          <p:nvPicPr>
            <p:cNvPr id="27" name="Graphic 26" descr="Meeting outline">
              <a:extLst>
                <a:ext uri="{FF2B5EF4-FFF2-40B4-BE49-F238E27FC236}">
                  <a16:creationId xmlns:a16="http://schemas.microsoft.com/office/drawing/2014/main" id="{15D1E7A1-B17D-0E98-0BC1-0184340C2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280491" y="4940777"/>
              <a:ext cx="569386" cy="569386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1801E3A-2C4D-2FE9-5F43-868E66CA4F8B}"/>
                </a:ext>
              </a:extLst>
            </p:cNvPr>
            <p:cNvSpPr/>
            <p:nvPr/>
          </p:nvSpPr>
          <p:spPr>
            <a:xfrm>
              <a:off x="2812116" y="4988748"/>
              <a:ext cx="2179567" cy="473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>
                  <a:solidFill>
                    <a:srgbClr val="0070C0"/>
                  </a:solidFill>
                </a:rPr>
                <a:t>Attività di coordinamento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6D9FDFA-1A0E-05E6-8C44-C1F62E1BA5C6}"/>
              </a:ext>
            </a:extLst>
          </p:cNvPr>
          <p:cNvGrpSpPr/>
          <p:nvPr/>
        </p:nvGrpSpPr>
        <p:grpSpPr>
          <a:xfrm>
            <a:off x="5806880" y="6180435"/>
            <a:ext cx="2521085" cy="473445"/>
            <a:chOff x="5806880" y="5707740"/>
            <a:chExt cx="2521085" cy="47344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449FB87-14CC-1766-8B80-A2FA8117E7E9}"/>
                </a:ext>
              </a:extLst>
            </p:cNvPr>
            <p:cNvSpPr/>
            <p:nvPr/>
          </p:nvSpPr>
          <p:spPr>
            <a:xfrm>
              <a:off x="6148398" y="5707740"/>
              <a:ext cx="2179567" cy="473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>
                  <a:solidFill>
                    <a:schemeClr val="accent6"/>
                  </a:solidFill>
                </a:rPr>
                <a:t>Attività Trasversali</a:t>
              </a:r>
            </a:p>
          </p:txBody>
        </p:sp>
        <p:pic>
          <p:nvPicPr>
            <p:cNvPr id="49" name="Graphic 48" descr="Shuffle outline">
              <a:extLst>
                <a:ext uri="{FF2B5EF4-FFF2-40B4-BE49-F238E27FC236}">
                  <a16:creationId xmlns:a16="http://schemas.microsoft.com/office/drawing/2014/main" id="{C528E49E-9AFB-2FB4-6AB3-4EE8FBD02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806880" y="5707740"/>
              <a:ext cx="473445" cy="47344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FA7FA153-B842-B55D-A6D8-A4C87953A848}"/>
              </a:ext>
            </a:extLst>
          </p:cNvPr>
          <p:cNvGrpSpPr/>
          <p:nvPr/>
        </p:nvGrpSpPr>
        <p:grpSpPr>
          <a:xfrm>
            <a:off x="8890012" y="5446869"/>
            <a:ext cx="2515974" cy="568800"/>
            <a:chOff x="8890012" y="4974174"/>
            <a:chExt cx="2515974" cy="568800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BD359B2-4615-92C6-5441-06EF7586376B}"/>
                </a:ext>
              </a:extLst>
            </p:cNvPr>
            <p:cNvSpPr/>
            <p:nvPr/>
          </p:nvSpPr>
          <p:spPr>
            <a:xfrm>
              <a:off x="9226419" y="5021852"/>
              <a:ext cx="2179567" cy="4734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noProof="1">
                  <a:solidFill>
                    <a:schemeClr val="accent2">
                      <a:lumMod val="50000"/>
                    </a:schemeClr>
                  </a:solidFill>
                </a:rPr>
                <a:t>Interazioni con Stakeholder</a:t>
              </a:r>
            </a:p>
          </p:txBody>
        </p:sp>
        <p:pic>
          <p:nvPicPr>
            <p:cNvPr id="60" name="Graphic 59" descr="Chat outline">
              <a:extLst>
                <a:ext uri="{FF2B5EF4-FFF2-40B4-BE49-F238E27FC236}">
                  <a16:creationId xmlns:a16="http://schemas.microsoft.com/office/drawing/2014/main" id="{845442DF-4748-CF92-0BE3-A400D0C8B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890012" y="4974174"/>
              <a:ext cx="568800" cy="568800"/>
            </a:xfrm>
            <a:prstGeom prst="rect">
              <a:avLst/>
            </a:prstGeom>
          </p:spPr>
        </p:pic>
      </p:grpSp>
      <p:pic>
        <p:nvPicPr>
          <p:cNvPr id="5" name="Picture 2" descr="L'INFN CAMBIA LOGO">
            <a:extLst>
              <a:ext uri="{FF2B5EF4-FFF2-40B4-BE49-F238E27FC236}">
                <a16:creationId xmlns:a16="http://schemas.microsoft.com/office/drawing/2014/main" id="{D5C5ECD7-F4FA-326C-0127-FD71387E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Rounded Corners 64">
            <a:extLst>
              <a:ext uri="{FF2B5EF4-FFF2-40B4-BE49-F238E27FC236}">
                <a16:creationId xmlns:a16="http://schemas.microsoft.com/office/drawing/2014/main" id="{B4A25796-7513-42FA-3730-FFC766EC06CB}"/>
              </a:ext>
            </a:extLst>
          </p:cNvPr>
          <p:cNvSpPr/>
          <p:nvPr/>
        </p:nvSpPr>
        <p:spPr>
          <a:xfrm>
            <a:off x="10370604" y="1826700"/>
            <a:ext cx="1600747" cy="183600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Apertura 2024 FE</a:t>
            </a:r>
          </a:p>
        </p:txBody>
      </p:sp>
      <p:sp>
        <p:nvSpPr>
          <p:cNvPr id="13" name="Simbolo &quot;divieto&quot; 37">
            <a:extLst>
              <a:ext uri="{FF2B5EF4-FFF2-40B4-BE49-F238E27FC236}">
                <a16:creationId xmlns:a16="http://schemas.microsoft.com/office/drawing/2014/main" id="{79D2E22F-EEF6-0988-F420-9AF672A1A408}"/>
              </a:ext>
            </a:extLst>
          </p:cNvPr>
          <p:cNvSpPr/>
          <p:nvPr/>
        </p:nvSpPr>
        <p:spPr>
          <a:xfrm>
            <a:off x="8476117" y="1908549"/>
            <a:ext cx="274320" cy="274320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25" name="Graphic 24" descr="Checkmark with solid fill">
            <a:extLst>
              <a:ext uri="{FF2B5EF4-FFF2-40B4-BE49-F238E27FC236}">
                <a16:creationId xmlns:a16="http://schemas.microsoft.com/office/drawing/2014/main" id="{4668FF3C-5BB1-FD77-47DA-6ADF5134C8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61445" y="2101259"/>
            <a:ext cx="309495" cy="309495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4A5C2240-E897-4791-78DC-51E2206511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72793" y="1821419"/>
            <a:ext cx="309495" cy="309495"/>
          </a:xfrm>
          <a:prstGeom prst="rect">
            <a:avLst/>
          </a:prstGeom>
        </p:spPr>
      </p:pic>
      <p:sp>
        <p:nvSpPr>
          <p:cNvPr id="34" name="Rectangle: Rounded Corners 52">
            <a:extLst>
              <a:ext uri="{FF2B5EF4-FFF2-40B4-BE49-F238E27FC236}">
                <a16:creationId xmlns:a16="http://schemas.microsoft.com/office/drawing/2014/main" id="{1C4100B3-CAE3-6CB7-CD13-82B8C962B9DB}"/>
              </a:ext>
            </a:extLst>
          </p:cNvPr>
          <p:cNvSpPr/>
          <p:nvPr/>
        </p:nvSpPr>
        <p:spPr>
          <a:xfrm>
            <a:off x="1410586" y="3606195"/>
            <a:ext cx="10560763" cy="222624"/>
          </a:xfrm>
          <a:prstGeom prst="homePlate">
            <a:avLst/>
          </a:prstGeom>
          <a:solidFill>
            <a:srgbClr val="4497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noProof="1">
                <a:solidFill>
                  <a:schemeClr val="bg1"/>
                </a:solidFill>
              </a:rPr>
              <a:t>Portale Normativa</a:t>
            </a:r>
            <a:endParaRPr lang="it-IT" sz="1200" b="1" noProof="1">
              <a:solidFill>
                <a:schemeClr val="accent4"/>
              </a:solidFill>
            </a:endParaRPr>
          </a:p>
        </p:txBody>
      </p:sp>
      <p:sp>
        <p:nvSpPr>
          <p:cNvPr id="37" name="Rectangle: Rounded Corners 64">
            <a:extLst>
              <a:ext uri="{FF2B5EF4-FFF2-40B4-BE49-F238E27FC236}">
                <a16:creationId xmlns:a16="http://schemas.microsoft.com/office/drawing/2014/main" id="{976E9052-EFE5-370E-AC96-8DFD97EBC7F4}"/>
              </a:ext>
            </a:extLst>
          </p:cNvPr>
          <p:cNvSpPr/>
          <p:nvPr/>
        </p:nvSpPr>
        <p:spPr>
          <a:xfrm>
            <a:off x="10038439" y="3919773"/>
            <a:ext cx="1932910" cy="209469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Adattamento applicativi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8FF665D-1639-33DE-7162-3C25F87C8B6A}"/>
              </a:ext>
            </a:extLst>
          </p:cNvPr>
          <p:cNvGrpSpPr/>
          <p:nvPr/>
        </p:nvGrpSpPr>
        <p:grpSpPr>
          <a:xfrm>
            <a:off x="9331292" y="165683"/>
            <a:ext cx="1508398" cy="488932"/>
            <a:chOff x="9331292" y="165683"/>
            <a:chExt cx="1508398" cy="488932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384BB2FC-20E5-2E46-7117-75C3A8A376CB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572B310-0576-4EEA-973F-6E957F473CD4}"/>
                </a:ext>
              </a:extLst>
            </p:cNvPr>
            <p:cNvSpPr/>
            <p:nvPr/>
          </p:nvSpPr>
          <p:spPr>
            <a:xfrm>
              <a:off x="9695525" y="165683"/>
              <a:ext cx="1144165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4" name="Elbow Connector 53">
            <a:extLst>
              <a:ext uri="{FF2B5EF4-FFF2-40B4-BE49-F238E27FC236}">
                <a16:creationId xmlns:a16="http://schemas.microsoft.com/office/drawing/2014/main" id="{F2EAE6CB-1281-99BB-5C82-62AE7615D3F9}"/>
              </a:ext>
            </a:extLst>
          </p:cNvPr>
          <p:cNvCxnSpPr>
            <a:cxnSpLocks/>
            <a:endCxn id="55" idx="1"/>
          </p:cNvCxnSpPr>
          <p:nvPr/>
        </p:nvCxnSpPr>
        <p:spPr>
          <a:xfrm rot="16200000" flipH="1">
            <a:off x="9776402" y="4038176"/>
            <a:ext cx="330280" cy="193794"/>
          </a:xfrm>
          <a:prstGeom prst="bentConnector2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: Rounded Corners 64">
            <a:extLst>
              <a:ext uri="{FF2B5EF4-FFF2-40B4-BE49-F238E27FC236}">
                <a16:creationId xmlns:a16="http://schemas.microsoft.com/office/drawing/2014/main" id="{27791717-72CC-93EC-6860-DF1D4BFC6518}"/>
              </a:ext>
            </a:extLst>
          </p:cNvPr>
          <p:cNvSpPr/>
          <p:nvPr/>
        </p:nvSpPr>
        <p:spPr>
          <a:xfrm>
            <a:off x="10038439" y="4195478"/>
            <a:ext cx="1932910" cy="209469"/>
          </a:xfrm>
          <a:prstGeom prst="homePlate">
            <a:avLst/>
          </a:prstGeom>
          <a:solidFill>
            <a:srgbClr val="A3C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it-IT" sz="1050" b="1" noProof="1">
                <a:solidFill>
                  <a:schemeClr val="tx2"/>
                </a:solidFill>
              </a:rPr>
              <a:t>Caricamento iniziale</a:t>
            </a:r>
          </a:p>
        </p:txBody>
      </p:sp>
    </p:spTree>
    <p:extLst>
      <p:ext uri="{BB962C8B-B14F-4D97-AF65-F5344CB8AC3E}">
        <p14:creationId xmlns:p14="http://schemas.microsoft.com/office/powerpoint/2010/main" val="659618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20" grpId="0" animBg="1"/>
      <p:bldP spid="63" grpId="0" animBg="1"/>
      <p:bldP spid="66" grpId="0" animBg="1"/>
      <p:bldP spid="18" grpId="0" animBg="1"/>
      <p:bldP spid="11" grpId="0" animBg="1"/>
      <p:bldP spid="13" grpId="0" animBg="1"/>
      <p:bldP spid="34" grpId="0" animBg="1"/>
      <p:bldP spid="37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Servizio – Coinvolgimento ditte esterne</a:t>
            </a:r>
          </a:p>
        </p:txBody>
      </p:sp>
      <p:pic>
        <p:nvPicPr>
          <p:cNvPr id="5" name="Picture 2" descr="L'INFN CAMBIA LOGO">
            <a:extLst>
              <a:ext uri="{FF2B5EF4-FFF2-40B4-BE49-F238E27FC236}">
                <a16:creationId xmlns:a16="http://schemas.microsoft.com/office/drawing/2014/main" id="{D5C5ECD7-F4FA-326C-0127-FD71387E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4212578C-C99D-AD36-D83A-2A0F90268D8E}"/>
              </a:ext>
            </a:extLst>
          </p:cNvPr>
          <p:cNvGrpSpPr/>
          <p:nvPr/>
        </p:nvGrpSpPr>
        <p:grpSpPr>
          <a:xfrm>
            <a:off x="4450186" y="1620889"/>
            <a:ext cx="2681126" cy="4544943"/>
            <a:chOff x="4449311" y="1620889"/>
            <a:chExt cx="2681126" cy="454494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A01862C-474E-E163-F393-30EA09BBEFCA}"/>
                </a:ext>
              </a:extLst>
            </p:cNvPr>
            <p:cNvSpPr/>
            <p:nvPr/>
          </p:nvSpPr>
          <p:spPr>
            <a:xfrm>
              <a:off x="4449311" y="2051032"/>
              <a:ext cx="2680252" cy="4114800"/>
            </a:xfrm>
            <a:prstGeom prst="rect">
              <a:avLst/>
            </a:prstGeom>
            <a:solidFill>
              <a:srgbClr val="E8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sz="1600">
                <a:solidFill>
                  <a:schemeClr val="tx2"/>
                </a:solidFill>
              </a:endParaRP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Coordinamento costante e SAL ricorrenti</a:t>
              </a: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Indicazioni chiare su cosa ci si aspetta</a:t>
              </a: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Organizzazione della loro attività</a:t>
              </a:r>
            </a:p>
          </p:txBody>
        </p:sp>
        <p:sp>
          <p:nvSpPr>
            <p:cNvPr id="7" name="Rectangle: Rounded Corners 5">
              <a:extLst>
                <a:ext uri="{FF2B5EF4-FFF2-40B4-BE49-F238E27FC236}">
                  <a16:creationId xmlns:a16="http://schemas.microsoft.com/office/drawing/2014/main" id="{D3C47F91-895D-6975-B1A8-4E66D5C0334E}"/>
                </a:ext>
              </a:extLst>
            </p:cNvPr>
            <p:cNvSpPr/>
            <p:nvPr/>
          </p:nvSpPr>
          <p:spPr>
            <a:xfrm>
              <a:off x="4450185" y="1620889"/>
              <a:ext cx="2680252" cy="640080"/>
            </a:xfrm>
            <a:prstGeom prst="roundRect">
              <a:avLst/>
            </a:prstGeom>
            <a:solidFill>
              <a:srgbClr val="4497B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/>
                <a:t>COSA È NECESSARIO PER OTTENERLO</a:t>
              </a:r>
            </a:p>
          </p:txBody>
        </p:sp>
        <p:pic>
          <p:nvPicPr>
            <p:cNvPr id="4" name="Graphic 3" descr="Gears with solid fill">
              <a:extLst>
                <a:ext uri="{FF2B5EF4-FFF2-40B4-BE49-F238E27FC236}">
                  <a16:creationId xmlns:a16="http://schemas.microsoft.com/office/drawing/2014/main" id="{4F5EC7DD-F1E0-6A8C-D8ED-EBCA60BEF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3111" y="5097695"/>
              <a:ext cx="914400" cy="9144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E1C055-ADBC-C648-C7BC-9C398E549580}"/>
              </a:ext>
            </a:extLst>
          </p:cNvPr>
          <p:cNvGrpSpPr/>
          <p:nvPr/>
        </p:nvGrpSpPr>
        <p:grpSpPr>
          <a:xfrm>
            <a:off x="518488" y="1620888"/>
            <a:ext cx="2681126" cy="4544944"/>
            <a:chOff x="518488" y="1620888"/>
            <a:chExt cx="2681126" cy="454494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A81F12-2440-4576-FBEE-5022CF47A9DF}"/>
                </a:ext>
              </a:extLst>
            </p:cNvPr>
            <p:cNvSpPr/>
            <p:nvPr/>
          </p:nvSpPr>
          <p:spPr>
            <a:xfrm>
              <a:off x="518488" y="2051032"/>
              <a:ext cx="2679192" cy="4114800"/>
            </a:xfrm>
            <a:prstGeom prst="rect">
              <a:avLst/>
            </a:prstGeom>
            <a:solidFill>
              <a:srgbClr val="E8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sz="1600">
                <a:solidFill>
                  <a:schemeClr val="tx2"/>
                </a:solidFill>
              </a:endParaRP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Riduzione effort di sviluppo interno</a:t>
              </a: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Migliore qualità del software</a:t>
              </a: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Innovazioni propositive</a:t>
              </a:r>
            </a:p>
            <a:p>
              <a:pPr>
                <a:spcBef>
                  <a:spcPts val="1200"/>
                </a:spcBef>
                <a:spcAft>
                  <a:spcPts val="1200"/>
                </a:spcAft>
              </a:pPr>
              <a:endParaRPr lang="it-IT" sz="1600">
                <a:solidFill>
                  <a:schemeClr val="tx2"/>
                </a:solidFill>
              </a:endParaRPr>
            </a:p>
          </p:txBody>
        </p:sp>
        <p:sp>
          <p:nvSpPr>
            <p:cNvPr id="3" name="Rectangle: Rounded Corners 5">
              <a:extLst>
                <a:ext uri="{FF2B5EF4-FFF2-40B4-BE49-F238E27FC236}">
                  <a16:creationId xmlns:a16="http://schemas.microsoft.com/office/drawing/2014/main" id="{A78FA934-8F35-ECF0-CF3E-925E6B2B8C71}"/>
                </a:ext>
              </a:extLst>
            </p:cNvPr>
            <p:cNvSpPr/>
            <p:nvPr/>
          </p:nvSpPr>
          <p:spPr>
            <a:xfrm>
              <a:off x="519362" y="1620888"/>
              <a:ext cx="2680252" cy="640080"/>
            </a:xfrm>
            <a:prstGeom prst="roundRect">
              <a:avLst/>
            </a:prstGeom>
            <a:solidFill>
              <a:srgbClr val="4497B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/>
                <a:t>COSA CI ASPETTIAMO DA UNA DITTA ESTERNA?</a:t>
              </a:r>
            </a:p>
          </p:txBody>
        </p:sp>
        <p:pic>
          <p:nvPicPr>
            <p:cNvPr id="10" name="Graphic 9" descr="Blueprint outline">
              <a:extLst>
                <a:ext uri="{FF2B5EF4-FFF2-40B4-BE49-F238E27FC236}">
                  <a16:creationId xmlns:a16="http://schemas.microsoft.com/office/drawing/2014/main" id="{ACFC9654-47D9-3B3F-9D9B-6C35914CD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01414" y="5097695"/>
              <a:ext cx="914400" cy="9144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49BE763-5C74-1EAD-3314-303D50BD1B89}"/>
              </a:ext>
            </a:extLst>
          </p:cNvPr>
          <p:cNvGrpSpPr/>
          <p:nvPr/>
        </p:nvGrpSpPr>
        <p:grpSpPr>
          <a:xfrm>
            <a:off x="8381883" y="1626021"/>
            <a:ext cx="2681126" cy="4544943"/>
            <a:chOff x="8381883" y="1626021"/>
            <a:chExt cx="2681126" cy="45449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C452F7-AB0E-EB10-FFA8-015CB46FC6A2}"/>
                </a:ext>
              </a:extLst>
            </p:cNvPr>
            <p:cNvSpPr/>
            <p:nvPr/>
          </p:nvSpPr>
          <p:spPr>
            <a:xfrm>
              <a:off x="8381883" y="2056164"/>
              <a:ext cx="2680252" cy="4114800"/>
            </a:xfrm>
            <a:prstGeom prst="rect">
              <a:avLst/>
            </a:prstGeom>
            <a:solidFill>
              <a:srgbClr val="E8E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85750" indent="-285750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endParaRPr lang="it-IT" sz="1600">
                <a:solidFill>
                  <a:schemeClr val="tx2"/>
                </a:solidFill>
              </a:endParaRP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Effort aumentato</a:t>
              </a:r>
            </a:p>
            <a:p>
              <a:pPr marL="453708" lvl="1" indent="-179388"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400">
                  <a:solidFill>
                    <a:schemeClr val="tx2"/>
                  </a:solidFill>
                </a:rPr>
                <a:t>Conversione dei PHP5 eseguita internamente</a:t>
              </a: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Outcome molto scarso</a:t>
              </a:r>
            </a:p>
            <a:p>
              <a:pPr marL="179388" indent="-179388">
                <a:spcBef>
                  <a:spcPts val="1200"/>
                </a:spcBef>
                <a:spcAft>
                  <a:spcPts val="1200"/>
                </a:spcAft>
                <a:buFont typeface="Wingdings" panose="05000000000000000000" pitchFamily="2" charset="2"/>
                <a:buChar char="§"/>
              </a:pPr>
              <a:r>
                <a:rPr lang="it-IT" sz="1600">
                  <a:solidFill>
                    <a:schemeClr val="tx2"/>
                  </a:solidFill>
                </a:rPr>
                <a:t>Miglioramenti quasi inesistenti</a:t>
              </a:r>
            </a:p>
          </p:txBody>
        </p:sp>
        <p:sp>
          <p:nvSpPr>
            <p:cNvPr id="9" name="Rectangle: Rounded Corners 5">
              <a:extLst>
                <a:ext uri="{FF2B5EF4-FFF2-40B4-BE49-F238E27FC236}">
                  <a16:creationId xmlns:a16="http://schemas.microsoft.com/office/drawing/2014/main" id="{907FB217-6F2E-AE40-A0DB-2E99B130CF78}"/>
                </a:ext>
              </a:extLst>
            </p:cNvPr>
            <p:cNvSpPr/>
            <p:nvPr/>
          </p:nvSpPr>
          <p:spPr>
            <a:xfrm>
              <a:off x="8382757" y="1626021"/>
              <a:ext cx="2680252" cy="640080"/>
            </a:xfrm>
            <a:prstGeom prst="roundRect">
              <a:avLst/>
            </a:prstGeom>
            <a:solidFill>
              <a:srgbClr val="4497B7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/>
                <a:t>COSA ABBIAMO OTTENUTO</a:t>
              </a:r>
            </a:p>
          </p:txBody>
        </p:sp>
        <p:pic>
          <p:nvPicPr>
            <p:cNvPr id="11" name="Graphic 10" descr="Tools with solid fill">
              <a:extLst>
                <a:ext uri="{FF2B5EF4-FFF2-40B4-BE49-F238E27FC236}">
                  <a16:creationId xmlns:a16="http://schemas.microsoft.com/office/drawing/2014/main" id="{59D098FD-D231-2A0B-494D-448B1923F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264809" y="5097695"/>
              <a:ext cx="914400" cy="914400"/>
            </a:xfrm>
            <a:prstGeom prst="rect">
              <a:avLst/>
            </a:prstGeom>
          </p:spPr>
        </p:pic>
      </p:grpSp>
      <p:pic>
        <p:nvPicPr>
          <p:cNvPr id="18" name="Graphic 17" descr="Sad face outline with solid fill">
            <a:extLst>
              <a:ext uri="{FF2B5EF4-FFF2-40B4-BE49-F238E27FC236}">
                <a16:creationId xmlns:a16="http://schemas.microsoft.com/office/drawing/2014/main" id="{1AB7D5B4-E8E5-24C8-F519-C2E13BDF5C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2224" y="2908520"/>
            <a:ext cx="352434" cy="352434"/>
          </a:xfrm>
          <a:prstGeom prst="rect">
            <a:avLst/>
          </a:prstGeom>
        </p:spPr>
      </p:pic>
      <p:pic>
        <p:nvPicPr>
          <p:cNvPr id="20" name="Graphic 19" descr="Sad face outline with solid fill">
            <a:extLst>
              <a:ext uri="{FF2B5EF4-FFF2-40B4-BE49-F238E27FC236}">
                <a16:creationId xmlns:a16="http://schemas.microsoft.com/office/drawing/2014/main" id="{289116B1-BB4B-3B93-B75A-5C02AC02CE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2224" y="3670199"/>
            <a:ext cx="352434" cy="352434"/>
          </a:xfrm>
          <a:prstGeom prst="rect">
            <a:avLst/>
          </a:prstGeom>
        </p:spPr>
      </p:pic>
      <p:pic>
        <p:nvPicPr>
          <p:cNvPr id="21" name="Graphic 20" descr="Sad face outline with solid fill">
            <a:extLst>
              <a:ext uri="{FF2B5EF4-FFF2-40B4-BE49-F238E27FC236}">
                <a16:creationId xmlns:a16="http://schemas.microsoft.com/office/drawing/2014/main" id="{B86F4450-243B-B45A-A7FA-B1EE735B88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02224" y="4450166"/>
            <a:ext cx="352434" cy="352434"/>
          </a:xfrm>
          <a:prstGeom prst="rect">
            <a:avLst/>
          </a:prstGeom>
        </p:spPr>
      </p:pic>
      <p:pic>
        <p:nvPicPr>
          <p:cNvPr id="23" name="Graphic 22" descr="Warning with solid fill">
            <a:extLst>
              <a:ext uri="{FF2B5EF4-FFF2-40B4-BE49-F238E27FC236}">
                <a16:creationId xmlns:a16="http://schemas.microsoft.com/office/drawing/2014/main" id="{550EFCE4-02C1-2A26-5D3E-8016F4686A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95704" y="2491440"/>
            <a:ext cx="342686" cy="3426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C159C035-AE12-4B22-0722-3875A699EABF}"/>
              </a:ext>
            </a:extLst>
          </p:cNvPr>
          <p:cNvGrpSpPr/>
          <p:nvPr/>
        </p:nvGrpSpPr>
        <p:grpSpPr>
          <a:xfrm>
            <a:off x="9331292" y="165683"/>
            <a:ext cx="1508398" cy="488932"/>
            <a:chOff x="9331292" y="165683"/>
            <a:chExt cx="1508398" cy="48893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0EA0934-6331-4910-4F65-EB6A31CC28BC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4F90CC1-CD36-4D59-7AC5-50C426DCEA22}"/>
                </a:ext>
              </a:extLst>
            </p:cNvPr>
            <p:cNvSpPr/>
            <p:nvPr/>
          </p:nvSpPr>
          <p:spPr>
            <a:xfrm>
              <a:off x="9695525" y="165683"/>
              <a:ext cx="1144165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7759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">
            <a:extLst>
              <a:ext uri="{FF2B5EF4-FFF2-40B4-BE49-F238E27FC236}">
                <a16:creationId xmlns:a16="http://schemas.microsoft.com/office/drawing/2014/main" id="{AA8201F6-06E2-EECB-17E9-F9F90ECB5D0E}"/>
              </a:ext>
            </a:extLst>
          </p:cNvPr>
          <p:cNvSpPr txBox="1">
            <a:spLocks/>
          </p:cNvSpPr>
          <p:nvPr/>
        </p:nvSpPr>
        <p:spPr>
          <a:xfrm>
            <a:off x="153366" y="174800"/>
            <a:ext cx="11817985" cy="722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noProof="1">
                <a:latin typeface="Calibri" panose="020F0502020204030204" pitchFamily="34" charset="0"/>
                <a:cs typeface="Calibri" panose="020F0502020204030204" pitchFamily="34" charset="0"/>
              </a:rPr>
              <a:t>Servizio – Applicativi da riassegnare</a:t>
            </a:r>
          </a:p>
        </p:txBody>
      </p:sp>
      <p:pic>
        <p:nvPicPr>
          <p:cNvPr id="5" name="Picture 2" descr="L'INFN CAMBIA LOGO">
            <a:extLst>
              <a:ext uri="{FF2B5EF4-FFF2-40B4-BE49-F238E27FC236}">
                <a16:creationId xmlns:a16="http://schemas.microsoft.com/office/drawing/2014/main" id="{D5C5ECD7-F4FA-326C-0127-FD71387E9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58C79E2-37F2-5ED0-7A58-85112DF9B2B7}"/>
              </a:ext>
            </a:extLst>
          </p:cNvPr>
          <p:cNvGrpSpPr/>
          <p:nvPr/>
        </p:nvGrpSpPr>
        <p:grpSpPr>
          <a:xfrm>
            <a:off x="742604" y="1410898"/>
            <a:ext cx="4023360" cy="1494368"/>
            <a:chOff x="346076" y="1410897"/>
            <a:chExt cx="2679255" cy="3347000"/>
          </a:xfrm>
        </p:grpSpPr>
        <p:sp>
          <p:nvSpPr>
            <p:cNvPr id="4" name="Rectangle: Rounded Corners 14">
              <a:extLst>
                <a:ext uri="{FF2B5EF4-FFF2-40B4-BE49-F238E27FC236}">
                  <a16:creationId xmlns:a16="http://schemas.microsoft.com/office/drawing/2014/main" id="{8FA96D18-E82E-94BF-C378-1DF862A45B17}"/>
                </a:ext>
              </a:extLst>
            </p:cNvPr>
            <p:cNvSpPr/>
            <p:nvPr/>
          </p:nvSpPr>
          <p:spPr>
            <a:xfrm>
              <a:off x="346076" y="1481064"/>
              <a:ext cx="2679255" cy="327683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74320" indent="-285750">
                <a:buFont typeface="System Font Regular"/>
                <a:buChar char="‣"/>
              </a:pP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20" indent="-285750">
                <a:buFont typeface="System Font Regular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Ultimo rilascio: </a:t>
              </a:r>
              <a:r>
                <a:rPr lang="it-IT" sz="1600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gennaio 2022</a:t>
              </a:r>
            </a:p>
            <a:p>
              <a:pPr marL="274320" indent="-285750">
                <a:buFont typeface="System Font Regular"/>
                <a:buChar char="‣"/>
              </a:pP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Vaadin</a:t>
              </a: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7</a:t>
              </a:r>
            </a:p>
            <a:p>
              <a:pPr marL="274320" indent="-285750">
                <a:buFont typeface="System Font Regular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Versione Batch</a:t>
              </a:r>
            </a:p>
            <a:p>
              <a:pPr marL="731520" lvl="1" indent="-285750">
                <a:buFont typeface="System Font Regular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accesso a casella PEC</a:t>
              </a:r>
            </a:p>
          </p:txBody>
        </p:sp>
        <p:sp>
          <p:nvSpPr>
            <p:cNvPr id="6" name="Rectangle: Rounded Corners 1">
              <a:extLst>
                <a:ext uri="{FF2B5EF4-FFF2-40B4-BE49-F238E27FC236}">
                  <a16:creationId xmlns:a16="http://schemas.microsoft.com/office/drawing/2014/main" id="{5F2B8B29-827D-0C99-900A-594C06094CFE}"/>
                </a:ext>
              </a:extLst>
            </p:cNvPr>
            <p:cNvSpPr/>
            <p:nvPr/>
          </p:nvSpPr>
          <p:spPr>
            <a:xfrm>
              <a:off x="346077" y="1410897"/>
              <a:ext cx="1471573" cy="727719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Alfred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95AF24C-6C0D-7AFC-60B2-2229405B34EE}"/>
              </a:ext>
            </a:extLst>
          </p:cNvPr>
          <p:cNvGrpSpPr/>
          <p:nvPr/>
        </p:nvGrpSpPr>
        <p:grpSpPr>
          <a:xfrm>
            <a:off x="742603" y="3199888"/>
            <a:ext cx="4023362" cy="1494368"/>
            <a:chOff x="346077" y="1410897"/>
            <a:chExt cx="2679256" cy="3347000"/>
          </a:xfrm>
        </p:grpSpPr>
        <p:sp>
          <p:nvSpPr>
            <p:cNvPr id="8" name="Rectangle: Rounded Corners 14">
              <a:extLst>
                <a:ext uri="{FF2B5EF4-FFF2-40B4-BE49-F238E27FC236}">
                  <a16:creationId xmlns:a16="http://schemas.microsoft.com/office/drawing/2014/main" id="{1D42972B-500A-82A8-3549-26918006F328}"/>
                </a:ext>
              </a:extLst>
            </p:cNvPr>
            <p:cNvSpPr/>
            <p:nvPr/>
          </p:nvSpPr>
          <p:spPr>
            <a:xfrm>
              <a:off x="346078" y="1481064"/>
              <a:ext cx="2679255" cy="327683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74320" indent="-285750">
                <a:buFont typeface="System Font Regular"/>
                <a:buChar char="‣"/>
              </a:pP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20" indent="-285750">
                <a:buFont typeface="System Font Regular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Ultimo rilascio: </a:t>
              </a:r>
              <a:r>
                <a:rPr lang="it-IT" sz="1600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maggio 2022</a:t>
              </a:r>
            </a:p>
            <a:p>
              <a:pPr marL="274320" indent="-285750">
                <a:buFont typeface="System Font Regular"/>
                <a:buChar char="‣"/>
              </a:pP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Vaadin</a:t>
              </a: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7</a:t>
              </a:r>
            </a:p>
            <a:p>
              <a:pPr marL="274320" indent="-285750">
                <a:buFont typeface="System Font Regular"/>
                <a:buChar char="‣"/>
              </a:pP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Apuliasoft</a:t>
              </a: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incaricata del rifacimento</a:t>
              </a:r>
            </a:p>
          </p:txBody>
        </p:sp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6E1B08AA-4ABA-0A10-DAED-0EFF821B6724}"/>
                </a:ext>
              </a:extLst>
            </p:cNvPr>
            <p:cNvSpPr/>
            <p:nvPr/>
          </p:nvSpPr>
          <p:spPr>
            <a:xfrm>
              <a:off x="346077" y="1410897"/>
              <a:ext cx="1471573" cy="727719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Gestione Aziende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61669A9-6C42-9AE6-AF6C-8F0095B30EAC}"/>
              </a:ext>
            </a:extLst>
          </p:cNvPr>
          <p:cNvGrpSpPr/>
          <p:nvPr/>
        </p:nvGrpSpPr>
        <p:grpSpPr>
          <a:xfrm>
            <a:off x="6096000" y="1410898"/>
            <a:ext cx="4023360" cy="1494368"/>
            <a:chOff x="346077" y="1410897"/>
            <a:chExt cx="2679255" cy="3346999"/>
          </a:xfrm>
        </p:grpSpPr>
        <p:sp>
          <p:nvSpPr>
            <p:cNvPr id="11" name="Rectangle: Rounded Corners 14">
              <a:extLst>
                <a:ext uri="{FF2B5EF4-FFF2-40B4-BE49-F238E27FC236}">
                  <a16:creationId xmlns:a16="http://schemas.microsoft.com/office/drawing/2014/main" id="{172928E5-F286-B933-5351-0FA9662B2184}"/>
                </a:ext>
              </a:extLst>
            </p:cNvPr>
            <p:cNvSpPr/>
            <p:nvPr/>
          </p:nvSpPr>
          <p:spPr>
            <a:xfrm>
              <a:off x="346077" y="1481064"/>
              <a:ext cx="2679255" cy="3276832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74320" indent="-285750">
                <a:buFont typeface="Helvetica Neue" panose="02000503000000020004" pitchFamily="2" charset="0"/>
                <a:buChar char="‣"/>
              </a:pP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Ultimo rilascio: </a:t>
              </a:r>
              <a:r>
                <a:rPr lang="it-IT" sz="1600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gennaio 2024</a:t>
              </a: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Vaadin</a:t>
              </a: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7</a:t>
              </a: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Attualmente gestito da </a:t>
              </a: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F.Capannini</a:t>
              </a: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: Rounded Corners 1">
              <a:extLst>
                <a:ext uri="{FF2B5EF4-FFF2-40B4-BE49-F238E27FC236}">
                  <a16:creationId xmlns:a16="http://schemas.microsoft.com/office/drawing/2014/main" id="{E7144278-16B4-1F2E-A09D-59C203F10754}"/>
                </a:ext>
              </a:extLst>
            </p:cNvPr>
            <p:cNvSpPr/>
            <p:nvPr/>
          </p:nvSpPr>
          <p:spPr>
            <a:xfrm>
              <a:off x="346077" y="1410897"/>
              <a:ext cx="1471573" cy="727719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Repo Contratti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EC0B54-88C2-7094-C709-C692704C9D79}"/>
              </a:ext>
            </a:extLst>
          </p:cNvPr>
          <p:cNvGrpSpPr/>
          <p:nvPr/>
        </p:nvGrpSpPr>
        <p:grpSpPr>
          <a:xfrm>
            <a:off x="6096000" y="3199888"/>
            <a:ext cx="4023360" cy="1494368"/>
            <a:chOff x="346077" y="1410897"/>
            <a:chExt cx="2679255" cy="334699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698343-3EEE-B86B-41E7-47976E044C9F}"/>
                </a:ext>
              </a:extLst>
            </p:cNvPr>
            <p:cNvSpPr/>
            <p:nvPr/>
          </p:nvSpPr>
          <p:spPr>
            <a:xfrm>
              <a:off x="346077" y="1481064"/>
              <a:ext cx="2679255" cy="3276832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74320" indent="-285750">
                <a:buFont typeface="Helvetica Neue" panose="02000503000000020004" pitchFamily="2" charset="0"/>
                <a:buChar char="‣"/>
              </a:pP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Ultimo rilascio: </a:t>
              </a:r>
              <a:r>
                <a:rPr lang="it-IT" sz="1600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maggio 2024</a:t>
              </a: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Spring + </a:t>
              </a: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Angular</a:t>
              </a: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Attualmente gestito da </a:t>
              </a:r>
              <a:r>
                <a:rPr lang="it-IT" sz="1600" err="1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F.Luccioletti</a:t>
              </a: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47F393A5-4894-809F-2B69-FC3500E6F996}"/>
                </a:ext>
              </a:extLst>
            </p:cNvPr>
            <p:cNvSpPr/>
            <p:nvPr/>
          </p:nvSpPr>
          <p:spPr>
            <a:xfrm>
              <a:off x="346077" y="1410897"/>
              <a:ext cx="1471573" cy="727719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Post-Ordine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5E0C1F-8CAE-49AD-44A1-007F1D259C73}"/>
              </a:ext>
            </a:extLst>
          </p:cNvPr>
          <p:cNvGrpSpPr/>
          <p:nvPr/>
        </p:nvGrpSpPr>
        <p:grpSpPr>
          <a:xfrm>
            <a:off x="742603" y="4988877"/>
            <a:ext cx="4023359" cy="1430360"/>
            <a:chOff x="346077" y="1410897"/>
            <a:chExt cx="2679254" cy="3203638"/>
          </a:xfrm>
        </p:grpSpPr>
        <p:sp>
          <p:nvSpPr>
            <p:cNvPr id="20" name="Rectangle: Rounded Corners 14">
              <a:extLst>
                <a:ext uri="{FF2B5EF4-FFF2-40B4-BE49-F238E27FC236}">
                  <a16:creationId xmlns:a16="http://schemas.microsoft.com/office/drawing/2014/main" id="{166DDE9A-BD03-97F4-09A7-FC670ED3AE65}"/>
                </a:ext>
              </a:extLst>
            </p:cNvPr>
            <p:cNvSpPr/>
            <p:nvPr/>
          </p:nvSpPr>
          <p:spPr>
            <a:xfrm>
              <a:off x="346078" y="1481064"/>
              <a:ext cx="2679253" cy="3133471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t"/>
            <a:lstStyle/>
            <a:p>
              <a:pPr marL="274320" indent="-285750">
                <a:buFont typeface="Helvetica Neue" panose="02000503000000020004" pitchFamily="2" charset="0"/>
                <a:buChar char="‣"/>
              </a:pPr>
              <a:endParaRPr lang="it-IT" sz="16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Ultimo rilascio: </a:t>
              </a:r>
              <a:r>
                <a:rPr lang="it-IT" sz="1600" u="sng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dicembre 2022</a:t>
              </a: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PHP5 @LNF</a:t>
              </a:r>
            </a:p>
            <a:p>
              <a:pPr marL="274320" indent="-285750">
                <a:buFont typeface="Helvetica Neue" panose="02000503000000020004" pitchFamily="2" charset="0"/>
                <a:buChar char="‣"/>
              </a:pPr>
              <a:r>
                <a:rPr lang="it-IT" sz="1600">
                  <a:solidFill>
                    <a:schemeClr val="tx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Utilizzato da LNS e LNF</a:t>
              </a:r>
            </a:p>
          </p:txBody>
        </p:sp>
        <p:sp>
          <p:nvSpPr>
            <p:cNvPr id="21" name="Rectangle: Rounded Corners 1">
              <a:extLst>
                <a:ext uri="{FF2B5EF4-FFF2-40B4-BE49-F238E27FC236}">
                  <a16:creationId xmlns:a16="http://schemas.microsoft.com/office/drawing/2014/main" id="{B49EF327-B531-10A5-E216-C6E0BC91D981}"/>
                </a:ext>
              </a:extLst>
            </p:cNvPr>
            <p:cNvSpPr/>
            <p:nvPr/>
          </p:nvSpPr>
          <p:spPr>
            <a:xfrm>
              <a:off x="346077" y="1410897"/>
              <a:ext cx="1471573" cy="727719"/>
            </a:xfrm>
            <a:prstGeom prst="roundRect">
              <a:avLst/>
            </a:prstGeom>
            <a:solidFill>
              <a:srgbClr val="4497B7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b="1">
                  <a:solidFill>
                    <a:schemeClr val="bg1"/>
                  </a:solidFill>
                </a:rPr>
                <a:t>Magazzino Labs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779E747-7C39-0D37-B942-B0B6FB8DD792}"/>
              </a:ext>
            </a:extLst>
          </p:cNvPr>
          <p:cNvGrpSpPr/>
          <p:nvPr/>
        </p:nvGrpSpPr>
        <p:grpSpPr>
          <a:xfrm>
            <a:off x="9331292" y="165683"/>
            <a:ext cx="1508398" cy="488932"/>
            <a:chOff x="9331292" y="165683"/>
            <a:chExt cx="1508398" cy="4889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610656-A1FE-BD34-F1D5-D85D3B286085}"/>
                </a:ext>
              </a:extLst>
            </p:cNvPr>
            <p:cNvPicPr>
              <a:picLocks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31292" y="167985"/>
              <a:ext cx="1463040" cy="4572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6A04899-D6E1-4157-4F47-C4058CF397BD}"/>
                </a:ext>
              </a:extLst>
            </p:cNvPr>
            <p:cNvSpPr/>
            <p:nvPr/>
          </p:nvSpPr>
          <p:spPr>
            <a:xfrm>
              <a:off x="9695525" y="165683"/>
              <a:ext cx="1144165" cy="488932"/>
            </a:xfrm>
            <a:prstGeom prst="rect">
              <a:avLst/>
            </a:prstGeom>
            <a:solidFill>
              <a:schemeClr val="bg1"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" name="Graphic 1" descr="Warning with solid fill">
            <a:extLst>
              <a:ext uri="{FF2B5EF4-FFF2-40B4-BE49-F238E27FC236}">
                <a16:creationId xmlns:a16="http://schemas.microsoft.com/office/drawing/2014/main" id="{23F3C541-10D5-8A0C-BF76-B5359F15CF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32458" y="2486185"/>
            <a:ext cx="342686" cy="34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ECC2298-66A0-9DD5-278B-C5E20B85AD2C}"/>
              </a:ext>
            </a:extLst>
          </p:cNvPr>
          <p:cNvGrpSpPr/>
          <p:nvPr/>
        </p:nvGrpSpPr>
        <p:grpSpPr>
          <a:xfrm>
            <a:off x="522474" y="1386699"/>
            <a:ext cx="11152691" cy="2549197"/>
            <a:chOff x="1035049" y="958255"/>
            <a:chExt cx="2538001" cy="2549197"/>
          </a:xfrm>
        </p:grpSpPr>
        <p:sp>
          <p:nvSpPr>
            <p:cNvPr id="28" name="Rectangle: Rounded Corners 15">
              <a:extLst>
                <a:ext uri="{FF2B5EF4-FFF2-40B4-BE49-F238E27FC236}">
                  <a16:creationId xmlns:a16="http://schemas.microsoft.com/office/drawing/2014/main" id="{4E295478-4053-40B7-0C64-FCF1B482D99A}"/>
                </a:ext>
              </a:extLst>
            </p:cNvPr>
            <p:cNvSpPr/>
            <p:nvPr/>
          </p:nvSpPr>
          <p:spPr>
            <a:xfrm>
              <a:off x="1035050" y="1059109"/>
              <a:ext cx="2538000" cy="2448343"/>
            </a:xfrm>
            <a:prstGeom prst="roundRect">
              <a:avLst/>
            </a:prstGeom>
            <a:solidFill>
              <a:srgbClr val="DEEC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300"/>
                </a:spcBef>
                <a:spcAft>
                  <a:spcPts val="300"/>
                </a:spcAft>
              </a:pPr>
              <a:endParaRPr lang="it-IT" sz="2400" b="1" dirty="0">
                <a:solidFill>
                  <a:schemeClr val="tx2"/>
                </a:solidFill>
              </a:endParaRPr>
            </a:p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it-IT" sz="3600" b="1" dirty="0">
                  <a:solidFill>
                    <a:schemeClr val="tx2"/>
                  </a:solidFill>
                </a:rPr>
                <a:t>Mentoring stagista ITS</a:t>
              </a:r>
            </a:p>
          </p:txBody>
        </p:sp>
        <p:sp>
          <p:nvSpPr>
            <p:cNvPr id="29" name="Rectangle: Rounded Corners 12">
              <a:extLst>
                <a:ext uri="{FF2B5EF4-FFF2-40B4-BE49-F238E27FC236}">
                  <a16:creationId xmlns:a16="http://schemas.microsoft.com/office/drawing/2014/main" id="{99E5F978-DEA6-FE5E-C23B-F427D5A2A97B}"/>
                </a:ext>
              </a:extLst>
            </p:cNvPr>
            <p:cNvSpPr/>
            <p:nvPr/>
          </p:nvSpPr>
          <p:spPr>
            <a:xfrm>
              <a:off x="1035049" y="958255"/>
              <a:ext cx="2533473" cy="520300"/>
            </a:xfrm>
            <a:prstGeom prst="roundRect">
              <a:avLst/>
            </a:prstGeom>
            <a:solidFill>
              <a:srgbClr val="4497B7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b="1" dirty="0">
                  <a:solidFill>
                    <a:schemeClr val="bg1"/>
                  </a:solidFill>
                </a:rPr>
                <a:t>Normativa</a:t>
              </a:r>
            </a:p>
          </p:txBody>
        </p:sp>
      </p:grpSp>
      <p:pic>
        <p:nvPicPr>
          <p:cNvPr id="2" name="Picture 2" descr="L'INFN CAMBIA LOGO">
            <a:extLst>
              <a:ext uri="{FF2B5EF4-FFF2-40B4-BE49-F238E27FC236}">
                <a16:creationId xmlns:a16="http://schemas.microsoft.com/office/drawing/2014/main" id="{E4195462-B97A-1366-42CB-2E6C54A23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7047" y="26331"/>
            <a:ext cx="1324953" cy="73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317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3249</Words>
  <Application>Microsoft Macintosh PowerPoint</Application>
  <PresentationFormat>Widescreen</PresentationFormat>
  <Paragraphs>809</Paragraphs>
  <Slides>54</Slides>
  <Notes>23</Notes>
  <HiddenSlides>17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System Font Regular</vt:lpstr>
      <vt:lpstr>Wingdings,Sans-Serif</vt:lpstr>
      <vt:lpstr>Arial</vt:lpstr>
      <vt:lpstr>Calibri</vt:lpstr>
      <vt:lpstr>Calibri Light</vt:lpstr>
      <vt:lpstr>Courier New</vt:lpstr>
      <vt:lpstr>Helvetica Neue</vt:lpstr>
      <vt:lpstr>Wingdings</vt:lpstr>
      <vt:lpstr>Office Theme</vt:lpstr>
      <vt:lpstr>SERVIZIO SVILUPPO E GESTIONE APPLICATIVI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Agenda</vt:lpstr>
      <vt:lpstr>SAL RDA 2023/2024</vt:lpstr>
      <vt:lpstr>RDA</vt:lpstr>
      <vt:lpstr>Criticità</vt:lpstr>
      <vt:lpstr>Opportunità</vt:lpstr>
      <vt:lpstr>RDA 2.0</vt:lpstr>
      <vt:lpstr>Postordine</vt:lpstr>
      <vt:lpstr>Postordine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Grazie</vt:lpstr>
      <vt:lpstr>PowerPoint Presentation</vt:lpstr>
      <vt:lpstr>Servizio Sviluppo e Gestione Applicativi</vt:lpstr>
      <vt:lpstr>I compiti del Servizio</vt:lpstr>
      <vt:lpstr>PowerPoint Presentation</vt:lpstr>
      <vt:lpstr>PowerPoint Presentation</vt:lpstr>
      <vt:lpstr>PowerPoint Presentation</vt:lpstr>
      <vt:lpstr>Visibilità</vt:lpstr>
      <vt:lpstr>Data Model</vt:lpstr>
      <vt:lpstr>Gestione degli autori</vt:lpstr>
      <vt:lpstr>UI/UX: nuova interfaccia</vt:lpstr>
      <vt:lpstr>VQR e prossime sfide</vt:lpstr>
      <vt:lpstr>AI/ML</vt:lpstr>
      <vt:lpstr>PowerPoint Presentation</vt:lpstr>
      <vt:lpstr>Nomina RUP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Plenaria Giugno 2022</dc:title>
  <dc:creator>Marzio D'Alessandro</dc:creator>
  <cp:lastModifiedBy>Francesco Serafini</cp:lastModifiedBy>
  <cp:revision>1</cp:revision>
  <dcterms:created xsi:type="dcterms:W3CDTF">2022-05-27T08:59:30Z</dcterms:created>
  <dcterms:modified xsi:type="dcterms:W3CDTF">2024-06-04T08:46:16Z</dcterms:modified>
</cp:coreProperties>
</file>