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7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4173D-4CA0-63E9-7885-8B1DD4D2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8AA8A9-8CC0-706F-A29A-4A2A3AFD5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FFF3B-4798-CF0C-F6D1-FEAF4E47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5ED509-537A-4E63-43AF-B5270FF6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1A66DE-AEAF-8A42-F9F0-5800AB81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26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90052-4EC0-E27D-920C-2A4114BD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41750D-8D6A-5A30-1F38-40CA18059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26E69-7DA6-4242-1ED1-CDDA0237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F41C1-B53A-14C6-C022-7B1DEDD4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F4FFDD-EDB5-4016-0117-2C83C4D9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22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953827-27E4-82A1-7D15-057FB66C1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2FA3DE-F3F7-5165-2D74-5764B9BF3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2D880C-167E-79A1-0A8A-EAB67645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59419A-89E7-B0CF-88E2-80E49B6D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80D33C-F424-A623-6ABC-FCDB8CBA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7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9BA53-86D6-7AD3-E559-816E0E94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C7869A-F85F-2EDC-1838-DB890206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8D5429-BD91-88F5-2BE8-FF1338B1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BC24DD-22AC-DB52-9AC1-2731FC46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6F889E-5A5D-76BF-F407-943E46E5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2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4C3B0-8C48-ED28-82D5-05497C6E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7B27CD-0BC6-EE0E-BEEB-88596127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50F6D-574F-21A9-178F-D4AC8995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033DD-4F2C-F9FB-A27E-5F9A508A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DC9E6-712C-4CDD-FC2E-C4281633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8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F9535-9B5A-EFC9-2C9C-43D6F8A9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FABB30-F3C0-4802-BF00-C2333FED6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3229D2-0CCA-C8FB-3A3D-5D79A46FE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6CED86-026C-6A63-40C6-C06C2EEA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F75DC4-B964-AB95-A601-D3A47E0F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F0446A-73D0-808F-AB38-19C73B3B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0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43C59-262E-FDFC-186C-C2A45237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B1E980-D801-5875-B5F2-FE05DDA3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BE7D12-B025-59D8-6652-5AC6E5D5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D54F62-7D28-4E66-A575-BD9C5D25A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C0AF0A-5F67-0130-6928-F56365F7A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A1C9E8-8C6A-B90B-A578-3C16B821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9BE3EED-5F0E-BD70-8CF0-67EE41FE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FBB2F3-BD01-E5FA-195C-A13A3B49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4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26BA5-3C1B-EA6C-97DE-E643B3AE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525E29-76DC-91BC-1B29-9FB9613A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9EFA62-6632-723D-C484-E63AE20F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DEF78B-FDCE-4692-0393-3C5342BD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12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04FCA1-70A5-2472-259B-A31F8882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0A230A-DB5B-E9E7-9565-E5498744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9447B9-06B0-E2CD-D6AB-31E4D455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00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1FFDA-7E89-8ACB-7BEA-FC4A2FC6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189847-E704-1D93-A5A1-72C91952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5A73E4-770B-3787-3F5C-A4E9FCA77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5AC2B-8E67-2493-8C16-A52DB37E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F79983-27F7-DD34-E609-D27265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35154D-94B0-2BFE-DF29-EBB4E9A6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6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B4940-BD9B-B82E-502E-4903CB99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048BC9-0787-B702-0F08-3A0A150C8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1CD46F-C121-C512-F380-6285F8343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89F5F6-B4AC-C0D8-8AB2-DF832631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10858E-E3F6-8F45-3A12-62C0B477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453C76-D5C3-7D35-9F82-246ACD62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99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37484C-FECF-582B-D7F0-8590D022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CE404F-F351-C9EC-4A29-7EDB1DF14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D04598-4FC6-A896-6B9B-C8E0CBB02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87E0FB-50CC-425B-BA2D-C9DFE2F2ED91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36D1CB-58BE-7C8A-A842-77913C588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7F7E7-C2F8-93D7-5BF5-A77F5FE10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4BE24-BB26-498C-90C4-B7B7E2579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8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925A00-5B6A-E2B1-3D52-A137A511B11F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grazie,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FABIO!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03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925A00-5B6A-E2B1-3D52-A137A511B11F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grazie,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FABIO!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 descr="Immagine che contiene Viso umano, cielo, aria aperta, persona&#10;&#10;Descrizione generata automaticamente">
            <a:extLst>
              <a:ext uri="{FF2B5EF4-FFF2-40B4-BE49-F238E27FC236}">
                <a16:creationId xmlns:a16="http://schemas.microsoft.com/office/drawing/2014/main" id="{3E545D17-75D1-F0B0-9AC3-3C7D19C22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9" r="-3" b="23960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magine 12" descr="Immagine che contiene Viso umano, persona, vestiti, sorriso&#10;&#10;Descrizione generata automaticamente">
            <a:extLst>
              <a:ext uri="{FF2B5EF4-FFF2-40B4-BE49-F238E27FC236}">
                <a16:creationId xmlns:a16="http://schemas.microsoft.com/office/drawing/2014/main" id="{3B156225-D2F2-3CBB-F71F-9E17CDFA4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 r="-3" b="4440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magine 8" descr="Immagine che contiene aria aperta, Viso umano, persona, vestiti&#10;&#10;Descrizione generata automaticamente">
            <a:extLst>
              <a:ext uri="{FF2B5EF4-FFF2-40B4-BE49-F238E27FC236}">
                <a16:creationId xmlns:a16="http://schemas.microsoft.com/office/drawing/2014/main" id="{EDE1FEB8-2B57-D9E4-767B-0AA084D6E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6" b="19274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Immagine 14" descr="Immagine che contiene Viso umano, persona, vestiti, sorriso&#10;&#10;Descrizione generata automaticamente">
            <a:extLst>
              <a:ext uri="{FF2B5EF4-FFF2-40B4-BE49-F238E27FC236}">
                <a16:creationId xmlns:a16="http://schemas.microsoft.com/office/drawing/2014/main" id="{ECA5A4BF-54DB-8B73-3E0D-73935B8FDA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6" r="1" b="1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magine 1" descr="Immagine che contiene Accessorio di moda, Medaglia, Viso umano, persona&#10;&#10;Descrizione generata automaticamente">
            <a:extLst>
              <a:ext uri="{FF2B5EF4-FFF2-40B4-BE49-F238E27FC236}">
                <a16:creationId xmlns:a16="http://schemas.microsoft.com/office/drawing/2014/main" id="{2FDBF3CC-0D39-46BE-DE48-D772FDDEA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6" b="93837" l="9784" r="89962">
                        <a14:foregroundMark x1="35451" y1="91650" x2="35451" y2="91650"/>
                        <a14:foregroundMark x1="46887" y1="93936" x2="46887" y2="93936"/>
                        <a14:foregroundMark x1="24396" y1="3777" x2="24396" y2="3777"/>
                        <a14:foregroundMark x1="63532" y1="1690" x2="63532" y2="1690"/>
                        <a14:foregroundMark x1="24778" y1="596" x2="24778" y2="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97" y="-4076223"/>
            <a:ext cx="7865464" cy="1005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9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Moni</dc:creator>
  <cp:lastModifiedBy>Alberto Moni</cp:lastModifiedBy>
  <cp:revision>2</cp:revision>
  <dcterms:created xsi:type="dcterms:W3CDTF">2024-06-05T07:05:15Z</dcterms:created>
  <dcterms:modified xsi:type="dcterms:W3CDTF">2024-06-05T08:00:15Z</dcterms:modified>
</cp:coreProperties>
</file>