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20" r:id="rId4"/>
    <p:sldId id="261" r:id="rId5"/>
    <p:sldId id="267" r:id="rId6"/>
    <p:sldId id="419" r:id="rId7"/>
    <p:sldId id="264" r:id="rId8"/>
    <p:sldId id="266" r:id="rId9"/>
    <p:sldId id="258" r:id="rId10"/>
    <p:sldId id="265" r:id="rId11"/>
    <p:sldId id="262" r:id="rId12"/>
    <p:sldId id="263" r:id="rId13"/>
    <p:sldId id="268" r:id="rId14"/>
    <p:sldId id="421" r:id="rId1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B8411-D688-C04E-81AA-44BDE3823ED0}" v="7" dt="2024-06-03T22:49:0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88" d="100"/>
          <a:sy n="88" d="100"/>
        </p:scale>
        <p:origin x="1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3BCB4-110A-4BAF-B6B0-866EB288F89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3724B-34A9-4767-B628-055716343AC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Concorsi</a:t>
          </a:r>
        </a:p>
      </dgm:t>
    </dgm:pt>
    <dgm:pt modelId="{C4D8572F-CF4F-489E-82BF-90ED2D130DEA}" type="parTrans" cxnId="{1DD9C258-DFFE-4BFA-BA4A-BD7CBB33522E}">
      <dgm:prSet/>
      <dgm:spPr/>
      <dgm:t>
        <a:bodyPr/>
        <a:lstStyle/>
        <a:p>
          <a:endParaRPr lang="en-US"/>
        </a:p>
      </dgm:t>
    </dgm:pt>
    <dgm:pt modelId="{CAEB0B5C-34A8-43F9-889B-4FBA245037AD}" type="sibTrans" cxnId="{1DD9C258-DFFE-4BFA-BA4A-BD7CBB33522E}">
      <dgm:prSet/>
      <dgm:spPr/>
      <dgm:t>
        <a:bodyPr/>
        <a:lstStyle/>
        <a:p>
          <a:endParaRPr lang="en-US"/>
        </a:p>
      </dgm:t>
    </dgm:pt>
    <dgm:pt modelId="{EFA96413-611F-4622-9317-6E6AB436BF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S</a:t>
          </a:r>
          <a:r>
            <a:rPr lang="en-US"/>
            <a:t>tipendiale</a:t>
          </a:r>
        </a:p>
      </dgm:t>
    </dgm:pt>
    <dgm:pt modelId="{8C6E45C6-AD67-4510-8897-73A7FECBF32D}" type="parTrans" cxnId="{B1F3C803-6685-4C3A-86DA-D11277BFF988}">
      <dgm:prSet/>
      <dgm:spPr/>
      <dgm:t>
        <a:bodyPr/>
        <a:lstStyle/>
        <a:p>
          <a:endParaRPr lang="en-US"/>
        </a:p>
      </dgm:t>
    </dgm:pt>
    <dgm:pt modelId="{7E41E162-8AEE-4A33-808D-DC35DE2A94C6}" type="sibTrans" cxnId="{B1F3C803-6685-4C3A-86DA-D11277BFF988}">
      <dgm:prSet/>
      <dgm:spPr/>
      <dgm:t>
        <a:bodyPr/>
        <a:lstStyle/>
        <a:p>
          <a:endParaRPr lang="en-US"/>
        </a:p>
      </dgm:t>
    </dgm:pt>
    <dgm:pt modelId="{F4C1DF88-44A7-4865-901D-0FEC0E36758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</a:t>
          </a:r>
          <a:r>
            <a:rPr lang="en-US" dirty="0" err="1"/>
            <a:t>nterfacciamento</a:t>
          </a:r>
          <a:r>
            <a:rPr lang="en-US" dirty="0"/>
            <a:t> ed </a:t>
          </a:r>
          <a:r>
            <a:rPr lang="en-US" dirty="0" err="1"/>
            <a:t>integrazione</a:t>
          </a:r>
          <a:r>
            <a:rPr lang="en-US" dirty="0"/>
            <a:t> </a:t>
          </a:r>
          <a:r>
            <a:rPr lang="en-US" dirty="0" err="1"/>
            <a:t>Zucchetti</a:t>
          </a:r>
          <a:endParaRPr lang="en-US" dirty="0"/>
        </a:p>
      </dgm:t>
    </dgm:pt>
    <dgm:pt modelId="{4901664E-E865-4846-8EB1-EDBBB916D8E5}" type="parTrans" cxnId="{76D61D2E-AFC3-4F16-9BDF-96DBBD71F39C}">
      <dgm:prSet/>
      <dgm:spPr/>
      <dgm:t>
        <a:bodyPr/>
        <a:lstStyle/>
        <a:p>
          <a:endParaRPr lang="en-US"/>
        </a:p>
      </dgm:t>
    </dgm:pt>
    <dgm:pt modelId="{E7DCDCAE-426F-47B3-87D6-44A4D843717B}" type="sibTrans" cxnId="{76D61D2E-AFC3-4F16-9BDF-96DBBD71F39C}">
      <dgm:prSet/>
      <dgm:spPr/>
      <dgm:t>
        <a:bodyPr/>
        <a:lstStyle/>
        <a:p>
          <a:endParaRPr lang="en-US"/>
        </a:p>
      </dgm:t>
    </dgm:pt>
    <dgm:pt modelId="{F91F84AF-000C-4B9A-AB1E-CF8134EDBB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Nuovo codice degli appalti ed RDA</a:t>
          </a:r>
        </a:p>
      </dgm:t>
    </dgm:pt>
    <dgm:pt modelId="{40B45820-A6DD-4243-A2F8-F9A6B7F78BFF}" type="parTrans" cxnId="{DF359BED-AA01-418A-AE67-27FC468EEF12}">
      <dgm:prSet/>
      <dgm:spPr/>
      <dgm:t>
        <a:bodyPr/>
        <a:lstStyle/>
        <a:p>
          <a:endParaRPr lang="en-US"/>
        </a:p>
      </dgm:t>
    </dgm:pt>
    <dgm:pt modelId="{C785B442-EF95-4F1B-8152-74AB8B197441}" type="sibTrans" cxnId="{DF359BED-AA01-418A-AE67-27FC468EEF12}">
      <dgm:prSet/>
      <dgm:spPr/>
      <dgm:t>
        <a:bodyPr/>
        <a:lstStyle/>
        <a:p>
          <a:endParaRPr lang="en-US"/>
        </a:p>
      </dgm:t>
    </dgm:pt>
    <dgm:pt modelId="{9C315EB8-6787-43F3-82E8-C6CA136D68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</a:t>
          </a:r>
          <a:r>
            <a:rPr lang="en-US"/>
            <a:t>estione del post-ordine</a:t>
          </a:r>
        </a:p>
      </dgm:t>
    </dgm:pt>
    <dgm:pt modelId="{4B816DED-6E9E-4564-ACB1-89B46E07DAD0}" type="parTrans" cxnId="{07D9941B-6CB7-4FB8-B842-FC0E031B2E1F}">
      <dgm:prSet/>
      <dgm:spPr/>
      <dgm:t>
        <a:bodyPr/>
        <a:lstStyle/>
        <a:p>
          <a:endParaRPr lang="en-US"/>
        </a:p>
      </dgm:t>
    </dgm:pt>
    <dgm:pt modelId="{19E1C1D5-F734-422F-82A5-E214E6A9EFA0}" type="sibTrans" cxnId="{07D9941B-6CB7-4FB8-B842-FC0E031B2E1F}">
      <dgm:prSet/>
      <dgm:spPr/>
      <dgm:t>
        <a:bodyPr/>
        <a:lstStyle/>
        <a:p>
          <a:endParaRPr lang="en-US"/>
        </a:p>
      </dgm:t>
    </dgm:pt>
    <dgm:pt modelId="{F81E3FA3-5112-401E-9A5C-5BC7AEC5483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Missioni</a:t>
          </a:r>
        </a:p>
      </dgm:t>
    </dgm:pt>
    <dgm:pt modelId="{5744FA66-03EA-4D7E-B761-D55C9E79C646}" type="parTrans" cxnId="{89BF9B0C-5919-4416-BCFE-D6DE18B45457}">
      <dgm:prSet/>
      <dgm:spPr/>
      <dgm:t>
        <a:bodyPr/>
        <a:lstStyle/>
        <a:p>
          <a:endParaRPr lang="en-US"/>
        </a:p>
      </dgm:t>
    </dgm:pt>
    <dgm:pt modelId="{6A4DB524-8DCB-4ADA-8F00-58FC2F581061}" type="sibTrans" cxnId="{89BF9B0C-5919-4416-BCFE-D6DE18B45457}">
      <dgm:prSet/>
      <dgm:spPr/>
      <dgm:t>
        <a:bodyPr/>
        <a:lstStyle/>
        <a:p>
          <a:endParaRPr lang="en-US"/>
        </a:p>
      </dgm:t>
    </dgm:pt>
    <dgm:pt modelId="{A6C9AABF-5FA4-41F7-A52B-69C2E19460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fase di partenza</a:t>
          </a:r>
        </a:p>
      </dgm:t>
    </dgm:pt>
    <dgm:pt modelId="{CAAF8135-A589-48D0-9DD5-7A9C3C5239B1}" type="parTrans" cxnId="{8FD81DB3-C885-4E35-8D84-CA978C8697BA}">
      <dgm:prSet/>
      <dgm:spPr/>
      <dgm:t>
        <a:bodyPr/>
        <a:lstStyle/>
        <a:p>
          <a:endParaRPr lang="en-US"/>
        </a:p>
      </dgm:t>
    </dgm:pt>
    <dgm:pt modelId="{C0C177FB-AE60-40E5-8B7D-CA012675E4D5}" type="sibTrans" cxnId="{8FD81DB3-C885-4E35-8D84-CA978C8697BA}">
      <dgm:prSet/>
      <dgm:spPr/>
      <dgm:t>
        <a:bodyPr/>
        <a:lstStyle/>
        <a:p>
          <a:endParaRPr lang="en-US"/>
        </a:p>
      </dgm:t>
    </dgm:pt>
    <dgm:pt modelId="{2566A730-D982-479E-B90B-84B53BDA7D2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Presenze</a:t>
          </a:r>
        </a:p>
      </dgm:t>
    </dgm:pt>
    <dgm:pt modelId="{3F37F4E5-8D92-4E06-872B-2BB2128831F2}" type="parTrans" cxnId="{E04A344B-B6A8-469A-A0F9-3769B21192D3}">
      <dgm:prSet/>
      <dgm:spPr/>
      <dgm:t>
        <a:bodyPr/>
        <a:lstStyle/>
        <a:p>
          <a:endParaRPr lang="en-US"/>
        </a:p>
      </dgm:t>
    </dgm:pt>
    <dgm:pt modelId="{1EA0EB74-B346-469E-8248-8A0F10C98ECB}" type="sibTrans" cxnId="{E04A344B-B6A8-469A-A0F9-3769B21192D3}">
      <dgm:prSet/>
      <dgm:spPr/>
      <dgm:t>
        <a:bodyPr/>
        <a:lstStyle/>
        <a:p>
          <a:endParaRPr lang="en-US"/>
        </a:p>
      </dgm:t>
    </dgm:pt>
    <dgm:pt modelId="{27A3D7B5-0B9C-4819-B011-2C82621AB2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Nuovo contratto da implementare (quando sarà firmato)</a:t>
          </a:r>
        </a:p>
      </dgm:t>
    </dgm:pt>
    <dgm:pt modelId="{B419D9B3-261B-4EB5-AB29-8A326A66FEA3}" type="parTrans" cxnId="{E00005CE-1A6A-437F-B9CB-170A7F4D0B76}">
      <dgm:prSet/>
      <dgm:spPr/>
      <dgm:t>
        <a:bodyPr/>
        <a:lstStyle/>
        <a:p>
          <a:endParaRPr lang="en-US"/>
        </a:p>
      </dgm:t>
    </dgm:pt>
    <dgm:pt modelId="{BE077604-B476-4A6E-B648-01C63215E994}" type="sibTrans" cxnId="{E00005CE-1A6A-437F-B9CB-170A7F4D0B76}">
      <dgm:prSet/>
      <dgm:spPr/>
      <dgm:t>
        <a:bodyPr/>
        <a:lstStyle/>
        <a:p>
          <a:endParaRPr lang="en-US"/>
        </a:p>
      </dgm:t>
    </dgm:pt>
    <dgm:pt modelId="{D71481E7-D1B4-4302-A089-D82C17234C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Transizione digitale</a:t>
          </a:r>
        </a:p>
      </dgm:t>
    </dgm:pt>
    <dgm:pt modelId="{F9258E16-DA4F-445A-8682-16C9A98038C7}" type="parTrans" cxnId="{DF912645-27A6-4029-94CA-FB539623F57E}">
      <dgm:prSet/>
      <dgm:spPr/>
      <dgm:t>
        <a:bodyPr/>
        <a:lstStyle/>
        <a:p>
          <a:endParaRPr lang="en-US"/>
        </a:p>
      </dgm:t>
    </dgm:pt>
    <dgm:pt modelId="{D2CF47DE-DBA3-4573-9059-2EF4699967F0}" type="sibTrans" cxnId="{DF912645-27A6-4029-94CA-FB539623F57E}">
      <dgm:prSet/>
      <dgm:spPr/>
      <dgm:t>
        <a:bodyPr/>
        <a:lstStyle/>
        <a:p>
          <a:endParaRPr lang="en-US"/>
        </a:p>
      </dgm:t>
    </dgm:pt>
    <dgm:pt modelId="{5D03C355-C2CA-4F6D-B131-7C4090F148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Data warehouse e business intelligence</a:t>
          </a:r>
        </a:p>
      </dgm:t>
    </dgm:pt>
    <dgm:pt modelId="{A06386BC-C6A8-4ED1-90DC-1FBB8C694001}" type="parTrans" cxnId="{1D033D62-8EFB-4235-ABFE-7B281A08E9AE}">
      <dgm:prSet/>
      <dgm:spPr/>
      <dgm:t>
        <a:bodyPr/>
        <a:lstStyle/>
        <a:p>
          <a:endParaRPr lang="en-US"/>
        </a:p>
      </dgm:t>
    </dgm:pt>
    <dgm:pt modelId="{50DF925B-320C-4761-A402-CFEB4A6A527B}" type="sibTrans" cxnId="{1D033D62-8EFB-4235-ABFE-7B281A08E9AE}">
      <dgm:prSet/>
      <dgm:spPr/>
      <dgm:t>
        <a:bodyPr/>
        <a:lstStyle/>
        <a:p>
          <a:endParaRPr lang="en-US"/>
        </a:p>
      </dgm:t>
    </dgm:pt>
    <dgm:pt modelId="{891F3CC6-5F00-44BA-A66F-55278E61837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Infrastruttura e upgrade</a:t>
          </a:r>
        </a:p>
      </dgm:t>
    </dgm:pt>
    <dgm:pt modelId="{AE918056-914D-4BD6-8D0A-C63A6573B7F6}" type="parTrans" cxnId="{499A4E30-BEC8-41A4-8D27-DFC3BDDC94A9}">
      <dgm:prSet/>
      <dgm:spPr/>
      <dgm:t>
        <a:bodyPr/>
        <a:lstStyle/>
        <a:p>
          <a:endParaRPr lang="en-US"/>
        </a:p>
      </dgm:t>
    </dgm:pt>
    <dgm:pt modelId="{3D2D2E1A-2C5A-4687-B65D-3A71D92B29FF}" type="sibTrans" cxnId="{499A4E30-BEC8-41A4-8D27-DFC3BDDC94A9}">
      <dgm:prSet/>
      <dgm:spPr/>
      <dgm:t>
        <a:bodyPr/>
        <a:lstStyle/>
        <a:p>
          <a:endParaRPr lang="en-US"/>
        </a:p>
      </dgm:t>
    </dgm:pt>
    <dgm:pt modelId="{898D8F8A-1C2B-4EE3-913B-186C8B0355B1}" type="pres">
      <dgm:prSet presAssocID="{8BA3BCB4-110A-4BAF-B6B0-866EB288F899}" presName="root" presStyleCnt="0">
        <dgm:presLayoutVars>
          <dgm:dir/>
          <dgm:resizeHandles val="exact"/>
        </dgm:presLayoutVars>
      </dgm:prSet>
      <dgm:spPr/>
    </dgm:pt>
    <dgm:pt modelId="{C2058B36-F898-41CA-870E-B108DFF7B441}" type="pres">
      <dgm:prSet presAssocID="{C533724B-34A9-4767-B628-055716343AC1}" presName="compNode" presStyleCnt="0"/>
      <dgm:spPr/>
    </dgm:pt>
    <dgm:pt modelId="{E45DD651-8A5B-4C85-A5F8-8A63F49F791B}" type="pres">
      <dgm:prSet presAssocID="{C533724B-34A9-4767-B628-055716343AC1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37538CBA-5BEA-4E9B-8E6D-927266E85131}" type="pres">
      <dgm:prSet presAssocID="{C533724B-34A9-4767-B628-055716343AC1}" presName="iconSpace" presStyleCnt="0"/>
      <dgm:spPr/>
    </dgm:pt>
    <dgm:pt modelId="{4D5B1ACB-F840-4766-848B-6F9CBF101FFF}" type="pres">
      <dgm:prSet presAssocID="{C533724B-34A9-4767-B628-055716343AC1}" presName="parTx" presStyleLbl="revTx" presStyleIdx="0" presStyleCnt="16">
        <dgm:presLayoutVars>
          <dgm:chMax val="0"/>
          <dgm:chPref val="0"/>
        </dgm:presLayoutVars>
      </dgm:prSet>
      <dgm:spPr/>
    </dgm:pt>
    <dgm:pt modelId="{5106BA48-9E81-4644-B945-C60B6FAE8BCC}" type="pres">
      <dgm:prSet presAssocID="{C533724B-34A9-4767-B628-055716343AC1}" presName="txSpace" presStyleCnt="0"/>
      <dgm:spPr/>
    </dgm:pt>
    <dgm:pt modelId="{13958C0D-841E-484F-A9F1-D118D58E163A}" type="pres">
      <dgm:prSet presAssocID="{C533724B-34A9-4767-B628-055716343AC1}" presName="desTx" presStyleLbl="revTx" presStyleIdx="1" presStyleCnt="16">
        <dgm:presLayoutVars/>
      </dgm:prSet>
      <dgm:spPr/>
    </dgm:pt>
    <dgm:pt modelId="{FD65AC6F-8070-4F70-BA75-4B4A1D28916B}" type="pres">
      <dgm:prSet presAssocID="{CAEB0B5C-34A8-43F9-889B-4FBA245037AD}" presName="sibTrans" presStyleCnt="0"/>
      <dgm:spPr/>
    </dgm:pt>
    <dgm:pt modelId="{0786A780-B50A-4E25-B4C4-EF32C92FFEAF}" type="pres">
      <dgm:prSet presAssocID="{EFA96413-611F-4622-9317-6E6AB436BF8B}" presName="compNode" presStyleCnt="0"/>
      <dgm:spPr/>
    </dgm:pt>
    <dgm:pt modelId="{B90993F3-5DDD-4948-97E2-103588FFC23D}" type="pres">
      <dgm:prSet presAssocID="{EFA96413-611F-4622-9317-6E6AB436BF8B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A642D23-C166-4A98-AAE0-CC987A11B543}" type="pres">
      <dgm:prSet presAssocID="{EFA96413-611F-4622-9317-6E6AB436BF8B}" presName="iconSpace" presStyleCnt="0"/>
      <dgm:spPr/>
    </dgm:pt>
    <dgm:pt modelId="{83334A16-F8E5-4743-B338-4660C7EDF205}" type="pres">
      <dgm:prSet presAssocID="{EFA96413-611F-4622-9317-6E6AB436BF8B}" presName="parTx" presStyleLbl="revTx" presStyleIdx="2" presStyleCnt="16">
        <dgm:presLayoutVars>
          <dgm:chMax val="0"/>
          <dgm:chPref val="0"/>
        </dgm:presLayoutVars>
      </dgm:prSet>
      <dgm:spPr/>
    </dgm:pt>
    <dgm:pt modelId="{64AEBFD1-D6CA-40D9-B5E5-F16F6EC7608B}" type="pres">
      <dgm:prSet presAssocID="{EFA96413-611F-4622-9317-6E6AB436BF8B}" presName="txSpace" presStyleCnt="0"/>
      <dgm:spPr/>
    </dgm:pt>
    <dgm:pt modelId="{D6A2A2EB-1EC0-4631-BCA4-D7DC27936A70}" type="pres">
      <dgm:prSet presAssocID="{EFA96413-611F-4622-9317-6E6AB436BF8B}" presName="desTx" presStyleLbl="revTx" presStyleIdx="3" presStyleCnt="16">
        <dgm:presLayoutVars/>
      </dgm:prSet>
      <dgm:spPr/>
    </dgm:pt>
    <dgm:pt modelId="{A30A1B01-85E6-447F-852C-DFBB08167EE2}" type="pres">
      <dgm:prSet presAssocID="{7E41E162-8AEE-4A33-808D-DC35DE2A94C6}" presName="sibTrans" presStyleCnt="0"/>
      <dgm:spPr/>
    </dgm:pt>
    <dgm:pt modelId="{1171295A-8707-4AC5-BAE8-5FE2A335A087}" type="pres">
      <dgm:prSet presAssocID="{F91F84AF-000C-4B9A-AB1E-CF8134EDBBA3}" presName="compNode" presStyleCnt="0"/>
      <dgm:spPr/>
    </dgm:pt>
    <dgm:pt modelId="{5A02ACD6-8193-4878-A20A-060953B89C0F}" type="pres">
      <dgm:prSet presAssocID="{F91F84AF-000C-4B9A-AB1E-CF8134EDBBA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DD6C6D5-F94E-46CB-8C4C-F97220E530FC}" type="pres">
      <dgm:prSet presAssocID="{F91F84AF-000C-4B9A-AB1E-CF8134EDBBA3}" presName="iconSpace" presStyleCnt="0"/>
      <dgm:spPr/>
    </dgm:pt>
    <dgm:pt modelId="{90E5B6CE-3FE0-4DAE-A6F5-56A82398CEBC}" type="pres">
      <dgm:prSet presAssocID="{F91F84AF-000C-4B9A-AB1E-CF8134EDBBA3}" presName="parTx" presStyleLbl="revTx" presStyleIdx="4" presStyleCnt="16">
        <dgm:presLayoutVars>
          <dgm:chMax val="0"/>
          <dgm:chPref val="0"/>
        </dgm:presLayoutVars>
      </dgm:prSet>
      <dgm:spPr/>
    </dgm:pt>
    <dgm:pt modelId="{63965F18-DCD3-4AA3-9823-0DF0FB4EB110}" type="pres">
      <dgm:prSet presAssocID="{F91F84AF-000C-4B9A-AB1E-CF8134EDBBA3}" presName="txSpace" presStyleCnt="0"/>
      <dgm:spPr/>
    </dgm:pt>
    <dgm:pt modelId="{1DA802EF-851E-4E56-9EFF-38BCE2B90C89}" type="pres">
      <dgm:prSet presAssocID="{F91F84AF-000C-4B9A-AB1E-CF8134EDBBA3}" presName="desTx" presStyleLbl="revTx" presStyleIdx="5" presStyleCnt="16">
        <dgm:presLayoutVars/>
      </dgm:prSet>
      <dgm:spPr/>
    </dgm:pt>
    <dgm:pt modelId="{E189FB34-EBCD-4214-8693-B3BDF5811DD8}" type="pres">
      <dgm:prSet presAssocID="{C785B442-EF95-4F1B-8152-74AB8B197441}" presName="sibTrans" presStyleCnt="0"/>
      <dgm:spPr/>
    </dgm:pt>
    <dgm:pt modelId="{32C228D8-1A73-4BC8-AC42-DD154B5DE226}" type="pres">
      <dgm:prSet presAssocID="{F81E3FA3-5112-401E-9A5C-5BC7AEC5483F}" presName="compNode" presStyleCnt="0"/>
      <dgm:spPr/>
    </dgm:pt>
    <dgm:pt modelId="{1F651313-8B8C-4E85-AA9A-66EFECBB98D7}" type="pres">
      <dgm:prSet presAssocID="{F81E3FA3-5112-401E-9A5C-5BC7AEC5483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BD38A48-995A-4FE9-AEC5-948025EF30AA}" type="pres">
      <dgm:prSet presAssocID="{F81E3FA3-5112-401E-9A5C-5BC7AEC5483F}" presName="iconSpace" presStyleCnt="0"/>
      <dgm:spPr/>
    </dgm:pt>
    <dgm:pt modelId="{9525DEA8-4A04-4A0A-9F06-506E1C25A78D}" type="pres">
      <dgm:prSet presAssocID="{F81E3FA3-5112-401E-9A5C-5BC7AEC5483F}" presName="parTx" presStyleLbl="revTx" presStyleIdx="6" presStyleCnt="16">
        <dgm:presLayoutVars>
          <dgm:chMax val="0"/>
          <dgm:chPref val="0"/>
        </dgm:presLayoutVars>
      </dgm:prSet>
      <dgm:spPr/>
    </dgm:pt>
    <dgm:pt modelId="{73F8218F-3CE6-4EC8-9E4E-63CD007E85B8}" type="pres">
      <dgm:prSet presAssocID="{F81E3FA3-5112-401E-9A5C-5BC7AEC5483F}" presName="txSpace" presStyleCnt="0"/>
      <dgm:spPr/>
    </dgm:pt>
    <dgm:pt modelId="{38CB9DD3-A63D-4885-A071-36A5C86BC193}" type="pres">
      <dgm:prSet presAssocID="{F81E3FA3-5112-401E-9A5C-5BC7AEC5483F}" presName="desTx" presStyleLbl="revTx" presStyleIdx="7" presStyleCnt="16">
        <dgm:presLayoutVars/>
      </dgm:prSet>
      <dgm:spPr/>
    </dgm:pt>
    <dgm:pt modelId="{CA154C2B-29FB-42B4-954D-1011FB6EFB86}" type="pres">
      <dgm:prSet presAssocID="{6A4DB524-8DCB-4ADA-8F00-58FC2F581061}" presName="sibTrans" presStyleCnt="0"/>
      <dgm:spPr/>
    </dgm:pt>
    <dgm:pt modelId="{026295A2-5F41-4D0B-A824-08AB823E2649}" type="pres">
      <dgm:prSet presAssocID="{2566A730-D982-479E-B90B-84B53BDA7D2C}" presName="compNode" presStyleCnt="0"/>
      <dgm:spPr/>
    </dgm:pt>
    <dgm:pt modelId="{EE44F0A2-D66B-4211-B5D7-34334A604B19}" type="pres">
      <dgm:prSet presAssocID="{2566A730-D982-479E-B90B-84B53BDA7D2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5C56BE63-37D9-4DB8-BF9E-F0B774870FB3}" type="pres">
      <dgm:prSet presAssocID="{2566A730-D982-479E-B90B-84B53BDA7D2C}" presName="iconSpace" presStyleCnt="0"/>
      <dgm:spPr/>
    </dgm:pt>
    <dgm:pt modelId="{8D95F1E9-FE79-48E0-ADF5-AA3238CABAB9}" type="pres">
      <dgm:prSet presAssocID="{2566A730-D982-479E-B90B-84B53BDA7D2C}" presName="parTx" presStyleLbl="revTx" presStyleIdx="8" presStyleCnt="16">
        <dgm:presLayoutVars>
          <dgm:chMax val="0"/>
          <dgm:chPref val="0"/>
        </dgm:presLayoutVars>
      </dgm:prSet>
      <dgm:spPr/>
    </dgm:pt>
    <dgm:pt modelId="{6119B0C6-5BD2-48B9-A3BE-0D2105DF7917}" type="pres">
      <dgm:prSet presAssocID="{2566A730-D982-479E-B90B-84B53BDA7D2C}" presName="txSpace" presStyleCnt="0"/>
      <dgm:spPr/>
    </dgm:pt>
    <dgm:pt modelId="{C4315368-881A-4F3C-9721-C8EEBA21C114}" type="pres">
      <dgm:prSet presAssocID="{2566A730-D982-479E-B90B-84B53BDA7D2C}" presName="desTx" presStyleLbl="revTx" presStyleIdx="9" presStyleCnt="16">
        <dgm:presLayoutVars/>
      </dgm:prSet>
      <dgm:spPr/>
    </dgm:pt>
    <dgm:pt modelId="{E73727E4-D2E5-45A7-8A5A-6240E37839B1}" type="pres">
      <dgm:prSet presAssocID="{1EA0EB74-B346-469E-8248-8A0F10C98ECB}" presName="sibTrans" presStyleCnt="0"/>
      <dgm:spPr/>
    </dgm:pt>
    <dgm:pt modelId="{3D594251-C293-4A2D-9866-98A99FFD0446}" type="pres">
      <dgm:prSet presAssocID="{D71481E7-D1B4-4302-A089-D82C17234C9C}" presName="compNode" presStyleCnt="0"/>
      <dgm:spPr/>
    </dgm:pt>
    <dgm:pt modelId="{C5FFDA66-D4E6-4AF9-9FC5-55C6CFA9C837}" type="pres">
      <dgm:prSet presAssocID="{D71481E7-D1B4-4302-A089-D82C17234C9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8E6A42E7-165E-4BFF-BB83-5424E55F41AD}" type="pres">
      <dgm:prSet presAssocID="{D71481E7-D1B4-4302-A089-D82C17234C9C}" presName="iconSpace" presStyleCnt="0"/>
      <dgm:spPr/>
    </dgm:pt>
    <dgm:pt modelId="{3E81E7D4-C0A7-4BD3-8387-35DBF97C01B7}" type="pres">
      <dgm:prSet presAssocID="{D71481E7-D1B4-4302-A089-D82C17234C9C}" presName="parTx" presStyleLbl="revTx" presStyleIdx="10" presStyleCnt="16">
        <dgm:presLayoutVars>
          <dgm:chMax val="0"/>
          <dgm:chPref val="0"/>
        </dgm:presLayoutVars>
      </dgm:prSet>
      <dgm:spPr/>
    </dgm:pt>
    <dgm:pt modelId="{C3D941F9-5799-47D8-8808-2F13939455D9}" type="pres">
      <dgm:prSet presAssocID="{D71481E7-D1B4-4302-A089-D82C17234C9C}" presName="txSpace" presStyleCnt="0"/>
      <dgm:spPr/>
    </dgm:pt>
    <dgm:pt modelId="{97D27727-AE32-479B-A735-1CB3C7BCC259}" type="pres">
      <dgm:prSet presAssocID="{D71481E7-D1B4-4302-A089-D82C17234C9C}" presName="desTx" presStyleLbl="revTx" presStyleIdx="11" presStyleCnt="16">
        <dgm:presLayoutVars/>
      </dgm:prSet>
      <dgm:spPr/>
    </dgm:pt>
    <dgm:pt modelId="{77B213F5-B554-496A-8384-0B8B6B1334EE}" type="pres">
      <dgm:prSet presAssocID="{D2CF47DE-DBA3-4573-9059-2EF4699967F0}" presName="sibTrans" presStyleCnt="0"/>
      <dgm:spPr/>
    </dgm:pt>
    <dgm:pt modelId="{1984E604-3CE0-46B7-BECE-337DBBD55C96}" type="pres">
      <dgm:prSet presAssocID="{5D03C355-C2CA-4F6D-B131-7C4090F148F6}" presName="compNode" presStyleCnt="0"/>
      <dgm:spPr/>
    </dgm:pt>
    <dgm:pt modelId="{622B2250-9C1B-45EA-B9C1-34548BB4D73F}" type="pres">
      <dgm:prSet presAssocID="{5D03C355-C2CA-4F6D-B131-7C4090F148F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8B693F3-1EE3-4119-81BE-31CE7FC1D886}" type="pres">
      <dgm:prSet presAssocID="{5D03C355-C2CA-4F6D-B131-7C4090F148F6}" presName="iconSpace" presStyleCnt="0"/>
      <dgm:spPr/>
    </dgm:pt>
    <dgm:pt modelId="{D245FB35-BF72-44A1-AADE-1C58B8F4B62A}" type="pres">
      <dgm:prSet presAssocID="{5D03C355-C2CA-4F6D-B131-7C4090F148F6}" presName="parTx" presStyleLbl="revTx" presStyleIdx="12" presStyleCnt="16">
        <dgm:presLayoutVars>
          <dgm:chMax val="0"/>
          <dgm:chPref val="0"/>
        </dgm:presLayoutVars>
      </dgm:prSet>
      <dgm:spPr/>
    </dgm:pt>
    <dgm:pt modelId="{B2F8C929-E039-46A7-A218-D4452FD758B7}" type="pres">
      <dgm:prSet presAssocID="{5D03C355-C2CA-4F6D-B131-7C4090F148F6}" presName="txSpace" presStyleCnt="0"/>
      <dgm:spPr/>
    </dgm:pt>
    <dgm:pt modelId="{315A1892-3EF9-4CB8-BA9A-F7C4052A560F}" type="pres">
      <dgm:prSet presAssocID="{5D03C355-C2CA-4F6D-B131-7C4090F148F6}" presName="desTx" presStyleLbl="revTx" presStyleIdx="13" presStyleCnt="16">
        <dgm:presLayoutVars/>
      </dgm:prSet>
      <dgm:spPr/>
    </dgm:pt>
    <dgm:pt modelId="{2B3B7B1D-239F-4751-BB16-55AA66E0C99E}" type="pres">
      <dgm:prSet presAssocID="{50DF925B-320C-4761-A402-CFEB4A6A527B}" presName="sibTrans" presStyleCnt="0"/>
      <dgm:spPr/>
    </dgm:pt>
    <dgm:pt modelId="{E3DEDEFF-8B01-4872-984C-8F9102000DB0}" type="pres">
      <dgm:prSet presAssocID="{891F3CC6-5F00-44BA-A66F-55278E618375}" presName="compNode" presStyleCnt="0"/>
      <dgm:spPr/>
    </dgm:pt>
    <dgm:pt modelId="{F5444CB6-2B9E-433D-82D7-1202AC5494C9}" type="pres">
      <dgm:prSet presAssocID="{891F3CC6-5F00-44BA-A66F-55278E61837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29558AA-583C-4E37-B6D3-368C4C65CFBE}" type="pres">
      <dgm:prSet presAssocID="{891F3CC6-5F00-44BA-A66F-55278E618375}" presName="iconSpace" presStyleCnt="0"/>
      <dgm:spPr/>
    </dgm:pt>
    <dgm:pt modelId="{D56BC8FB-1CF3-498B-B643-165B9BB35200}" type="pres">
      <dgm:prSet presAssocID="{891F3CC6-5F00-44BA-A66F-55278E618375}" presName="parTx" presStyleLbl="revTx" presStyleIdx="14" presStyleCnt="16">
        <dgm:presLayoutVars>
          <dgm:chMax val="0"/>
          <dgm:chPref val="0"/>
        </dgm:presLayoutVars>
      </dgm:prSet>
      <dgm:spPr/>
    </dgm:pt>
    <dgm:pt modelId="{8672066A-B809-4151-B938-238D48BAD8E6}" type="pres">
      <dgm:prSet presAssocID="{891F3CC6-5F00-44BA-A66F-55278E618375}" presName="txSpace" presStyleCnt="0"/>
      <dgm:spPr/>
    </dgm:pt>
    <dgm:pt modelId="{34789D54-A28A-4917-BB12-2E7E374E7C28}" type="pres">
      <dgm:prSet presAssocID="{891F3CC6-5F00-44BA-A66F-55278E618375}" presName="desTx" presStyleLbl="revTx" presStyleIdx="15" presStyleCnt="16">
        <dgm:presLayoutVars/>
      </dgm:prSet>
      <dgm:spPr/>
    </dgm:pt>
  </dgm:ptLst>
  <dgm:cxnLst>
    <dgm:cxn modelId="{B1F3C803-6685-4C3A-86DA-D11277BFF988}" srcId="{8BA3BCB4-110A-4BAF-B6B0-866EB288F899}" destId="{EFA96413-611F-4622-9317-6E6AB436BF8B}" srcOrd="1" destOrd="0" parTransId="{8C6E45C6-AD67-4510-8897-73A7FECBF32D}" sibTransId="{7E41E162-8AEE-4A33-808D-DC35DE2A94C6}"/>
    <dgm:cxn modelId="{89BF9B0C-5919-4416-BCFE-D6DE18B45457}" srcId="{8BA3BCB4-110A-4BAF-B6B0-866EB288F899}" destId="{F81E3FA3-5112-401E-9A5C-5BC7AEC5483F}" srcOrd="3" destOrd="0" parTransId="{5744FA66-03EA-4D7E-B761-D55C9E79C646}" sibTransId="{6A4DB524-8DCB-4ADA-8F00-58FC2F581061}"/>
    <dgm:cxn modelId="{2D507E17-F04B-461B-A59C-BDC133020B1D}" type="presOf" srcId="{891F3CC6-5F00-44BA-A66F-55278E618375}" destId="{D56BC8FB-1CF3-498B-B643-165B9BB35200}" srcOrd="0" destOrd="0" presId="urn:microsoft.com/office/officeart/2018/2/layout/IconLabelDescriptionList"/>
    <dgm:cxn modelId="{07D9941B-6CB7-4FB8-B842-FC0E031B2E1F}" srcId="{F91F84AF-000C-4B9A-AB1E-CF8134EDBBA3}" destId="{9C315EB8-6787-43F3-82E8-C6CA136D68FF}" srcOrd="0" destOrd="0" parTransId="{4B816DED-6E9E-4564-ACB1-89B46E07DAD0}" sibTransId="{19E1C1D5-F734-422F-82A5-E214E6A9EFA0}"/>
    <dgm:cxn modelId="{592ECA22-13BD-4CF5-AFC5-FFCDDCC9D52C}" type="presOf" srcId="{8BA3BCB4-110A-4BAF-B6B0-866EB288F899}" destId="{898D8F8A-1C2B-4EE3-913B-186C8B0355B1}" srcOrd="0" destOrd="0" presId="urn:microsoft.com/office/officeart/2018/2/layout/IconLabelDescriptionList"/>
    <dgm:cxn modelId="{76D61D2E-AFC3-4F16-9BDF-96DBBD71F39C}" srcId="{EFA96413-611F-4622-9317-6E6AB436BF8B}" destId="{F4C1DF88-44A7-4865-901D-0FEC0E36758B}" srcOrd="0" destOrd="0" parTransId="{4901664E-E865-4846-8EB1-EDBBB916D8E5}" sibTransId="{E7DCDCAE-426F-47B3-87D6-44A4D843717B}"/>
    <dgm:cxn modelId="{499A4E30-BEC8-41A4-8D27-DFC3BDDC94A9}" srcId="{8BA3BCB4-110A-4BAF-B6B0-866EB288F899}" destId="{891F3CC6-5F00-44BA-A66F-55278E618375}" srcOrd="7" destOrd="0" parTransId="{AE918056-914D-4BD6-8D0A-C63A6573B7F6}" sibTransId="{3D2D2E1A-2C5A-4687-B65D-3A71D92B29FF}"/>
    <dgm:cxn modelId="{DF912645-27A6-4029-94CA-FB539623F57E}" srcId="{8BA3BCB4-110A-4BAF-B6B0-866EB288F899}" destId="{D71481E7-D1B4-4302-A089-D82C17234C9C}" srcOrd="5" destOrd="0" parTransId="{F9258E16-DA4F-445A-8682-16C9A98038C7}" sibTransId="{D2CF47DE-DBA3-4573-9059-2EF4699967F0}"/>
    <dgm:cxn modelId="{478B2F45-07CB-4422-94A6-A7CDBA258691}" type="presOf" srcId="{A6C9AABF-5FA4-41F7-A52B-69C2E1946042}" destId="{38CB9DD3-A63D-4885-A071-36A5C86BC193}" srcOrd="0" destOrd="0" presId="urn:microsoft.com/office/officeart/2018/2/layout/IconLabelDescriptionList"/>
    <dgm:cxn modelId="{E04A344B-B6A8-469A-A0F9-3769B21192D3}" srcId="{8BA3BCB4-110A-4BAF-B6B0-866EB288F899}" destId="{2566A730-D982-479E-B90B-84B53BDA7D2C}" srcOrd="4" destOrd="0" parTransId="{3F37F4E5-8D92-4E06-872B-2BB2128831F2}" sibTransId="{1EA0EB74-B346-469E-8248-8A0F10C98ECB}"/>
    <dgm:cxn modelId="{8034724F-F584-4040-8DC1-711C27781C5A}" type="presOf" srcId="{F4C1DF88-44A7-4865-901D-0FEC0E36758B}" destId="{D6A2A2EB-1EC0-4631-BCA4-D7DC27936A70}" srcOrd="0" destOrd="0" presId="urn:microsoft.com/office/officeart/2018/2/layout/IconLabelDescriptionList"/>
    <dgm:cxn modelId="{69E92250-310B-4055-8EA1-1621C77ACC3A}" type="presOf" srcId="{EFA96413-611F-4622-9317-6E6AB436BF8B}" destId="{83334A16-F8E5-4743-B338-4660C7EDF205}" srcOrd="0" destOrd="0" presId="urn:microsoft.com/office/officeart/2018/2/layout/IconLabelDescriptionList"/>
    <dgm:cxn modelId="{1DD9C258-DFFE-4BFA-BA4A-BD7CBB33522E}" srcId="{8BA3BCB4-110A-4BAF-B6B0-866EB288F899}" destId="{C533724B-34A9-4767-B628-055716343AC1}" srcOrd="0" destOrd="0" parTransId="{C4D8572F-CF4F-489E-82BF-90ED2D130DEA}" sibTransId="{CAEB0B5C-34A8-43F9-889B-4FBA245037AD}"/>
    <dgm:cxn modelId="{C8A2FB5B-3A0E-4D23-9EBC-5A542ADB4F24}" type="presOf" srcId="{F81E3FA3-5112-401E-9A5C-5BC7AEC5483F}" destId="{9525DEA8-4A04-4A0A-9F06-506E1C25A78D}" srcOrd="0" destOrd="0" presId="urn:microsoft.com/office/officeart/2018/2/layout/IconLabelDescriptionList"/>
    <dgm:cxn modelId="{1D033D62-8EFB-4235-ABFE-7B281A08E9AE}" srcId="{8BA3BCB4-110A-4BAF-B6B0-866EB288F899}" destId="{5D03C355-C2CA-4F6D-B131-7C4090F148F6}" srcOrd="6" destOrd="0" parTransId="{A06386BC-C6A8-4ED1-90DC-1FBB8C694001}" sibTransId="{50DF925B-320C-4761-A402-CFEB4A6A527B}"/>
    <dgm:cxn modelId="{CE7054A5-E059-4E62-8C74-FCA686A63EF2}" type="presOf" srcId="{5D03C355-C2CA-4F6D-B131-7C4090F148F6}" destId="{D245FB35-BF72-44A1-AADE-1C58B8F4B62A}" srcOrd="0" destOrd="0" presId="urn:microsoft.com/office/officeart/2018/2/layout/IconLabelDescriptionList"/>
    <dgm:cxn modelId="{E7F2B7A5-F559-4DB0-B93E-F06E7F44F824}" type="presOf" srcId="{9C315EB8-6787-43F3-82E8-C6CA136D68FF}" destId="{1DA802EF-851E-4E56-9EFF-38BCE2B90C89}" srcOrd="0" destOrd="0" presId="urn:microsoft.com/office/officeart/2018/2/layout/IconLabelDescriptionList"/>
    <dgm:cxn modelId="{8FD81DB3-C885-4E35-8D84-CA978C8697BA}" srcId="{F81E3FA3-5112-401E-9A5C-5BC7AEC5483F}" destId="{A6C9AABF-5FA4-41F7-A52B-69C2E1946042}" srcOrd="0" destOrd="0" parTransId="{CAAF8135-A589-48D0-9DD5-7A9C3C5239B1}" sibTransId="{C0C177FB-AE60-40E5-8B7D-CA012675E4D5}"/>
    <dgm:cxn modelId="{0B559BC7-761E-4C35-84CE-E1159BC95490}" type="presOf" srcId="{27A3D7B5-0B9C-4819-B011-2C82621AB25D}" destId="{C4315368-881A-4F3C-9721-C8EEBA21C114}" srcOrd="0" destOrd="0" presId="urn:microsoft.com/office/officeart/2018/2/layout/IconLabelDescriptionList"/>
    <dgm:cxn modelId="{E00005CE-1A6A-437F-B9CB-170A7F4D0B76}" srcId="{2566A730-D982-479E-B90B-84B53BDA7D2C}" destId="{27A3D7B5-0B9C-4819-B011-2C82621AB25D}" srcOrd="0" destOrd="0" parTransId="{B419D9B3-261B-4EB5-AB29-8A326A66FEA3}" sibTransId="{BE077604-B476-4A6E-B648-01C63215E994}"/>
    <dgm:cxn modelId="{80617BD1-5E29-450B-92B8-201DE131EE6E}" type="presOf" srcId="{D71481E7-D1B4-4302-A089-D82C17234C9C}" destId="{3E81E7D4-C0A7-4BD3-8387-35DBF97C01B7}" srcOrd="0" destOrd="0" presId="urn:microsoft.com/office/officeart/2018/2/layout/IconLabelDescriptionList"/>
    <dgm:cxn modelId="{351EDFD6-45E8-4636-869F-89965AA4179A}" type="presOf" srcId="{F91F84AF-000C-4B9A-AB1E-CF8134EDBBA3}" destId="{90E5B6CE-3FE0-4DAE-A6F5-56A82398CEBC}" srcOrd="0" destOrd="0" presId="urn:microsoft.com/office/officeart/2018/2/layout/IconLabelDescriptionList"/>
    <dgm:cxn modelId="{A6CA37DE-334E-4235-906D-25BF1D8948FD}" type="presOf" srcId="{C533724B-34A9-4767-B628-055716343AC1}" destId="{4D5B1ACB-F840-4766-848B-6F9CBF101FFF}" srcOrd="0" destOrd="0" presId="urn:microsoft.com/office/officeart/2018/2/layout/IconLabelDescriptionList"/>
    <dgm:cxn modelId="{5AFE94E8-B1D5-4593-9A22-148C04BAECFD}" type="presOf" srcId="{2566A730-D982-479E-B90B-84B53BDA7D2C}" destId="{8D95F1E9-FE79-48E0-ADF5-AA3238CABAB9}" srcOrd="0" destOrd="0" presId="urn:microsoft.com/office/officeart/2018/2/layout/IconLabelDescriptionList"/>
    <dgm:cxn modelId="{DF359BED-AA01-418A-AE67-27FC468EEF12}" srcId="{8BA3BCB4-110A-4BAF-B6B0-866EB288F899}" destId="{F91F84AF-000C-4B9A-AB1E-CF8134EDBBA3}" srcOrd="2" destOrd="0" parTransId="{40B45820-A6DD-4243-A2F8-F9A6B7F78BFF}" sibTransId="{C785B442-EF95-4F1B-8152-74AB8B197441}"/>
    <dgm:cxn modelId="{4970AB64-244D-4942-A926-09F41AD0D438}" type="presParOf" srcId="{898D8F8A-1C2B-4EE3-913B-186C8B0355B1}" destId="{C2058B36-F898-41CA-870E-B108DFF7B441}" srcOrd="0" destOrd="0" presId="urn:microsoft.com/office/officeart/2018/2/layout/IconLabelDescriptionList"/>
    <dgm:cxn modelId="{8336C6C8-FFA9-4D88-9B84-30202DDAFF0F}" type="presParOf" srcId="{C2058B36-F898-41CA-870E-B108DFF7B441}" destId="{E45DD651-8A5B-4C85-A5F8-8A63F49F791B}" srcOrd="0" destOrd="0" presId="urn:microsoft.com/office/officeart/2018/2/layout/IconLabelDescriptionList"/>
    <dgm:cxn modelId="{61173279-98FB-4A1F-AC86-540AECD20542}" type="presParOf" srcId="{C2058B36-F898-41CA-870E-B108DFF7B441}" destId="{37538CBA-5BEA-4E9B-8E6D-927266E85131}" srcOrd="1" destOrd="0" presId="urn:microsoft.com/office/officeart/2018/2/layout/IconLabelDescriptionList"/>
    <dgm:cxn modelId="{A2FF3619-FF87-4419-8567-9D53DBB4E216}" type="presParOf" srcId="{C2058B36-F898-41CA-870E-B108DFF7B441}" destId="{4D5B1ACB-F840-4766-848B-6F9CBF101FFF}" srcOrd="2" destOrd="0" presId="urn:microsoft.com/office/officeart/2018/2/layout/IconLabelDescriptionList"/>
    <dgm:cxn modelId="{441DDD89-4919-4F6F-96D0-7C4186F67673}" type="presParOf" srcId="{C2058B36-F898-41CA-870E-B108DFF7B441}" destId="{5106BA48-9E81-4644-B945-C60B6FAE8BCC}" srcOrd="3" destOrd="0" presId="urn:microsoft.com/office/officeart/2018/2/layout/IconLabelDescriptionList"/>
    <dgm:cxn modelId="{6F65846D-8222-4AEE-B45E-4AB0D16799C0}" type="presParOf" srcId="{C2058B36-F898-41CA-870E-B108DFF7B441}" destId="{13958C0D-841E-484F-A9F1-D118D58E163A}" srcOrd="4" destOrd="0" presId="urn:microsoft.com/office/officeart/2018/2/layout/IconLabelDescriptionList"/>
    <dgm:cxn modelId="{7C0918CA-F252-4CAF-AD4D-F0297CCE369F}" type="presParOf" srcId="{898D8F8A-1C2B-4EE3-913B-186C8B0355B1}" destId="{FD65AC6F-8070-4F70-BA75-4B4A1D28916B}" srcOrd="1" destOrd="0" presId="urn:microsoft.com/office/officeart/2018/2/layout/IconLabelDescriptionList"/>
    <dgm:cxn modelId="{6490D0FC-FAC7-4924-8314-5C98AEBFFD94}" type="presParOf" srcId="{898D8F8A-1C2B-4EE3-913B-186C8B0355B1}" destId="{0786A780-B50A-4E25-B4C4-EF32C92FFEAF}" srcOrd="2" destOrd="0" presId="urn:microsoft.com/office/officeart/2018/2/layout/IconLabelDescriptionList"/>
    <dgm:cxn modelId="{8EE0A564-7581-47E9-9EE8-330D4E9BFC01}" type="presParOf" srcId="{0786A780-B50A-4E25-B4C4-EF32C92FFEAF}" destId="{B90993F3-5DDD-4948-97E2-103588FFC23D}" srcOrd="0" destOrd="0" presId="urn:microsoft.com/office/officeart/2018/2/layout/IconLabelDescriptionList"/>
    <dgm:cxn modelId="{767D4203-809B-45DD-B0BB-A6D4AD7C676B}" type="presParOf" srcId="{0786A780-B50A-4E25-B4C4-EF32C92FFEAF}" destId="{BA642D23-C166-4A98-AAE0-CC987A11B543}" srcOrd="1" destOrd="0" presId="urn:microsoft.com/office/officeart/2018/2/layout/IconLabelDescriptionList"/>
    <dgm:cxn modelId="{73981D3E-BC77-409B-805E-F394F8A59056}" type="presParOf" srcId="{0786A780-B50A-4E25-B4C4-EF32C92FFEAF}" destId="{83334A16-F8E5-4743-B338-4660C7EDF205}" srcOrd="2" destOrd="0" presId="urn:microsoft.com/office/officeart/2018/2/layout/IconLabelDescriptionList"/>
    <dgm:cxn modelId="{DC5797FD-7D2C-47B9-B13D-3F166BBE312B}" type="presParOf" srcId="{0786A780-B50A-4E25-B4C4-EF32C92FFEAF}" destId="{64AEBFD1-D6CA-40D9-B5E5-F16F6EC7608B}" srcOrd="3" destOrd="0" presId="urn:microsoft.com/office/officeart/2018/2/layout/IconLabelDescriptionList"/>
    <dgm:cxn modelId="{8371F185-7B11-40D9-A655-D2F43E28A51F}" type="presParOf" srcId="{0786A780-B50A-4E25-B4C4-EF32C92FFEAF}" destId="{D6A2A2EB-1EC0-4631-BCA4-D7DC27936A70}" srcOrd="4" destOrd="0" presId="urn:microsoft.com/office/officeart/2018/2/layout/IconLabelDescriptionList"/>
    <dgm:cxn modelId="{AA5C639F-3132-4B0F-A145-6ACF31029787}" type="presParOf" srcId="{898D8F8A-1C2B-4EE3-913B-186C8B0355B1}" destId="{A30A1B01-85E6-447F-852C-DFBB08167EE2}" srcOrd="3" destOrd="0" presId="urn:microsoft.com/office/officeart/2018/2/layout/IconLabelDescriptionList"/>
    <dgm:cxn modelId="{A7AC77FD-9B9C-4918-999B-B0903FDAA3B8}" type="presParOf" srcId="{898D8F8A-1C2B-4EE3-913B-186C8B0355B1}" destId="{1171295A-8707-4AC5-BAE8-5FE2A335A087}" srcOrd="4" destOrd="0" presId="urn:microsoft.com/office/officeart/2018/2/layout/IconLabelDescriptionList"/>
    <dgm:cxn modelId="{BD28AE20-CA19-45DA-A712-29197B87A0AA}" type="presParOf" srcId="{1171295A-8707-4AC5-BAE8-5FE2A335A087}" destId="{5A02ACD6-8193-4878-A20A-060953B89C0F}" srcOrd="0" destOrd="0" presId="urn:microsoft.com/office/officeart/2018/2/layout/IconLabelDescriptionList"/>
    <dgm:cxn modelId="{91E32446-95A1-4167-AB12-D49F6C23DF20}" type="presParOf" srcId="{1171295A-8707-4AC5-BAE8-5FE2A335A087}" destId="{ADD6C6D5-F94E-46CB-8C4C-F97220E530FC}" srcOrd="1" destOrd="0" presId="urn:microsoft.com/office/officeart/2018/2/layout/IconLabelDescriptionList"/>
    <dgm:cxn modelId="{93ABFBF2-151D-4A85-A019-20B6CFA8B8C3}" type="presParOf" srcId="{1171295A-8707-4AC5-BAE8-5FE2A335A087}" destId="{90E5B6CE-3FE0-4DAE-A6F5-56A82398CEBC}" srcOrd="2" destOrd="0" presId="urn:microsoft.com/office/officeart/2018/2/layout/IconLabelDescriptionList"/>
    <dgm:cxn modelId="{971B4846-310F-45EC-85FC-78D29C00122D}" type="presParOf" srcId="{1171295A-8707-4AC5-BAE8-5FE2A335A087}" destId="{63965F18-DCD3-4AA3-9823-0DF0FB4EB110}" srcOrd="3" destOrd="0" presId="urn:microsoft.com/office/officeart/2018/2/layout/IconLabelDescriptionList"/>
    <dgm:cxn modelId="{A3D288A8-2312-417D-91C9-81050B423C21}" type="presParOf" srcId="{1171295A-8707-4AC5-BAE8-5FE2A335A087}" destId="{1DA802EF-851E-4E56-9EFF-38BCE2B90C89}" srcOrd="4" destOrd="0" presId="urn:microsoft.com/office/officeart/2018/2/layout/IconLabelDescriptionList"/>
    <dgm:cxn modelId="{CF5274D8-55BA-4C3A-9418-757BBD35EDB8}" type="presParOf" srcId="{898D8F8A-1C2B-4EE3-913B-186C8B0355B1}" destId="{E189FB34-EBCD-4214-8693-B3BDF5811DD8}" srcOrd="5" destOrd="0" presId="urn:microsoft.com/office/officeart/2018/2/layout/IconLabelDescriptionList"/>
    <dgm:cxn modelId="{812A18CF-B307-4107-A23C-E67F63355BDC}" type="presParOf" srcId="{898D8F8A-1C2B-4EE3-913B-186C8B0355B1}" destId="{32C228D8-1A73-4BC8-AC42-DD154B5DE226}" srcOrd="6" destOrd="0" presId="urn:microsoft.com/office/officeart/2018/2/layout/IconLabelDescriptionList"/>
    <dgm:cxn modelId="{517F41F8-6170-4297-A678-721E929CD285}" type="presParOf" srcId="{32C228D8-1A73-4BC8-AC42-DD154B5DE226}" destId="{1F651313-8B8C-4E85-AA9A-66EFECBB98D7}" srcOrd="0" destOrd="0" presId="urn:microsoft.com/office/officeart/2018/2/layout/IconLabelDescriptionList"/>
    <dgm:cxn modelId="{444A69DF-CDBF-4671-A47E-908C890A6DA2}" type="presParOf" srcId="{32C228D8-1A73-4BC8-AC42-DD154B5DE226}" destId="{7BD38A48-995A-4FE9-AEC5-948025EF30AA}" srcOrd="1" destOrd="0" presId="urn:microsoft.com/office/officeart/2018/2/layout/IconLabelDescriptionList"/>
    <dgm:cxn modelId="{8FBC6FB6-FB57-4FD8-9744-EBA5882CA8F4}" type="presParOf" srcId="{32C228D8-1A73-4BC8-AC42-DD154B5DE226}" destId="{9525DEA8-4A04-4A0A-9F06-506E1C25A78D}" srcOrd="2" destOrd="0" presId="urn:microsoft.com/office/officeart/2018/2/layout/IconLabelDescriptionList"/>
    <dgm:cxn modelId="{EB4EB2B9-4CA0-4DBF-9C9E-FE87011A97F5}" type="presParOf" srcId="{32C228D8-1A73-4BC8-AC42-DD154B5DE226}" destId="{73F8218F-3CE6-4EC8-9E4E-63CD007E85B8}" srcOrd="3" destOrd="0" presId="urn:microsoft.com/office/officeart/2018/2/layout/IconLabelDescriptionList"/>
    <dgm:cxn modelId="{7547F0DF-A50D-43E6-B5F9-B6103837C925}" type="presParOf" srcId="{32C228D8-1A73-4BC8-AC42-DD154B5DE226}" destId="{38CB9DD3-A63D-4885-A071-36A5C86BC193}" srcOrd="4" destOrd="0" presId="urn:microsoft.com/office/officeart/2018/2/layout/IconLabelDescriptionList"/>
    <dgm:cxn modelId="{162345C2-5FFB-4A8E-BE0E-3FEF5D159045}" type="presParOf" srcId="{898D8F8A-1C2B-4EE3-913B-186C8B0355B1}" destId="{CA154C2B-29FB-42B4-954D-1011FB6EFB86}" srcOrd="7" destOrd="0" presId="urn:microsoft.com/office/officeart/2018/2/layout/IconLabelDescriptionList"/>
    <dgm:cxn modelId="{D1DF5F11-B85B-4354-836F-C268DCEC7914}" type="presParOf" srcId="{898D8F8A-1C2B-4EE3-913B-186C8B0355B1}" destId="{026295A2-5F41-4D0B-A824-08AB823E2649}" srcOrd="8" destOrd="0" presId="urn:microsoft.com/office/officeart/2018/2/layout/IconLabelDescriptionList"/>
    <dgm:cxn modelId="{24AC67CD-028B-411E-A539-5EC95BC75BE6}" type="presParOf" srcId="{026295A2-5F41-4D0B-A824-08AB823E2649}" destId="{EE44F0A2-D66B-4211-B5D7-34334A604B19}" srcOrd="0" destOrd="0" presId="urn:microsoft.com/office/officeart/2018/2/layout/IconLabelDescriptionList"/>
    <dgm:cxn modelId="{236A9846-04BE-44A4-A5F6-FC14D84C49B4}" type="presParOf" srcId="{026295A2-5F41-4D0B-A824-08AB823E2649}" destId="{5C56BE63-37D9-4DB8-BF9E-F0B774870FB3}" srcOrd="1" destOrd="0" presId="urn:microsoft.com/office/officeart/2018/2/layout/IconLabelDescriptionList"/>
    <dgm:cxn modelId="{3DA58B42-B8F3-4B6C-983B-6FD1061395D1}" type="presParOf" srcId="{026295A2-5F41-4D0B-A824-08AB823E2649}" destId="{8D95F1E9-FE79-48E0-ADF5-AA3238CABAB9}" srcOrd="2" destOrd="0" presId="urn:microsoft.com/office/officeart/2018/2/layout/IconLabelDescriptionList"/>
    <dgm:cxn modelId="{374A1DFA-7039-49EA-B610-C499A9CAA35C}" type="presParOf" srcId="{026295A2-5F41-4D0B-A824-08AB823E2649}" destId="{6119B0C6-5BD2-48B9-A3BE-0D2105DF7917}" srcOrd="3" destOrd="0" presId="urn:microsoft.com/office/officeart/2018/2/layout/IconLabelDescriptionList"/>
    <dgm:cxn modelId="{216AA473-D65A-4F41-BCF3-DC54A2620A36}" type="presParOf" srcId="{026295A2-5F41-4D0B-A824-08AB823E2649}" destId="{C4315368-881A-4F3C-9721-C8EEBA21C114}" srcOrd="4" destOrd="0" presId="urn:microsoft.com/office/officeart/2018/2/layout/IconLabelDescriptionList"/>
    <dgm:cxn modelId="{7B72985D-FA3F-414C-9AB5-758096984F91}" type="presParOf" srcId="{898D8F8A-1C2B-4EE3-913B-186C8B0355B1}" destId="{E73727E4-D2E5-45A7-8A5A-6240E37839B1}" srcOrd="9" destOrd="0" presId="urn:microsoft.com/office/officeart/2018/2/layout/IconLabelDescriptionList"/>
    <dgm:cxn modelId="{40047EA3-6377-4CF2-88F3-6838013B595D}" type="presParOf" srcId="{898D8F8A-1C2B-4EE3-913B-186C8B0355B1}" destId="{3D594251-C293-4A2D-9866-98A99FFD0446}" srcOrd="10" destOrd="0" presId="urn:microsoft.com/office/officeart/2018/2/layout/IconLabelDescriptionList"/>
    <dgm:cxn modelId="{BBBEB164-1F06-4A39-AD62-FBFC24F05E17}" type="presParOf" srcId="{3D594251-C293-4A2D-9866-98A99FFD0446}" destId="{C5FFDA66-D4E6-4AF9-9FC5-55C6CFA9C837}" srcOrd="0" destOrd="0" presId="urn:microsoft.com/office/officeart/2018/2/layout/IconLabelDescriptionList"/>
    <dgm:cxn modelId="{84D5A9E3-091C-4BD5-9D46-5FAF69856699}" type="presParOf" srcId="{3D594251-C293-4A2D-9866-98A99FFD0446}" destId="{8E6A42E7-165E-4BFF-BB83-5424E55F41AD}" srcOrd="1" destOrd="0" presId="urn:microsoft.com/office/officeart/2018/2/layout/IconLabelDescriptionList"/>
    <dgm:cxn modelId="{DE1ADB41-D0C1-4344-A5D7-F66EB6DCA665}" type="presParOf" srcId="{3D594251-C293-4A2D-9866-98A99FFD0446}" destId="{3E81E7D4-C0A7-4BD3-8387-35DBF97C01B7}" srcOrd="2" destOrd="0" presId="urn:microsoft.com/office/officeart/2018/2/layout/IconLabelDescriptionList"/>
    <dgm:cxn modelId="{BDE18A3B-5106-44B6-B9AF-AFCEF9F5CC44}" type="presParOf" srcId="{3D594251-C293-4A2D-9866-98A99FFD0446}" destId="{C3D941F9-5799-47D8-8808-2F13939455D9}" srcOrd="3" destOrd="0" presId="urn:microsoft.com/office/officeart/2018/2/layout/IconLabelDescriptionList"/>
    <dgm:cxn modelId="{808B77C0-88E2-48DF-9CD8-44D2E31A69A1}" type="presParOf" srcId="{3D594251-C293-4A2D-9866-98A99FFD0446}" destId="{97D27727-AE32-479B-A735-1CB3C7BCC259}" srcOrd="4" destOrd="0" presId="urn:microsoft.com/office/officeart/2018/2/layout/IconLabelDescriptionList"/>
    <dgm:cxn modelId="{13E2F8B6-E5A6-4598-8D89-D9D7BB9EC999}" type="presParOf" srcId="{898D8F8A-1C2B-4EE3-913B-186C8B0355B1}" destId="{77B213F5-B554-496A-8384-0B8B6B1334EE}" srcOrd="11" destOrd="0" presId="urn:microsoft.com/office/officeart/2018/2/layout/IconLabelDescriptionList"/>
    <dgm:cxn modelId="{FB933959-6364-4724-BE6F-9CB5778B4F4A}" type="presParOf" srcId="{898D8F8A-1C2B-4EE3-913B-186C8B0355B1}" destId="{1984E604-3CE0-46B7-BECE-337DBBD55C96}" srcOrd="12" destOrd="0" presId="urn:microsoft.com/office/officeart/2018/2/layout/IconLabelDescriptionList"/>
    <dgm:cxn modelId="{1B3E3C20-DF5A-4FFA-94C7-FBED80234DC8}" type="presParOf" srcId="{1984E604-3CE0-46B7-BECE-337DBBD55C96}" destId="{622B2250-9C1B-45EA-B9C1-34548BB4D73F}" srcOrd="0" destOrd="0" presId="urn:microsoft.com/office/officeart/2018/2/layout/IconLabelDescriptionList"/>
    <dgm:cxn modelId="{8ADF1271-C7AD-41C5-A2F0-31E0F25C8FB2}" type="presParOf" srcId="{1984E604-3CE0-46B7-BECE-337DBBD55C96}" destId="{28B693F3-1EE3-4119-81BE-31CE7FC1D886}" srcOrd="1" destOrd="0" presId="urn:microsoft.com/office/officeart/2018/2/layout/IconLabelDescriptionList"/>
    <dgm:cxn modelId="{1EE9AFAA-6670-4B15-BE95-B326D187EE2C}" type="presParOf" srcId="{1984E604-3CE0-46B7-BECE-337DBBD55C96}" destId="{D245FB35-BF72-44A1-AADE-1C58B8F4B62A}" srcOrd="2" destOrd="0" presId="urn:microsoft.com/office/officeart/2018/2/layout/IconLabelDescriptionList"/>
    <dgm:cxn modelId="{31F582FC-64D3-47E1-888C-9789425EE5ED}" type="presParOf" srcId="{1984E604-3CE0-46B7-BECE-337DBBD55C96}" destId="{B2F8C929-E039-46A7-A218-D4452FD758B7}" srcOrd="3" destOrd="0" presId="urn:microsoft.com/office/officeart/2018/2/layout/IconLabelDescriptionList"/>
    <dgm:cxn modelId="{1EB5F389-F9C2-41C8-ADBD-0C5A4ACF12A1}" type="presParOf" srcId="{1984E604-3CE0-46B7-BECE-337DBBD55C96}" destId="{315A1892-3EF9-4CB8-BA9A-F7C4052A560F}" srcOrd="4" destOrd="0" presId="urn:microsoft.com/office/officeart/2018/2/layout/IconLabelDescriptionList"/>
    <dgm:cxn modelId="{1CEC0FAF-CFD6-49DF-AA73-937076016971}" type="presParOf" srcId="{898D8F8A-1C2B-4EE3-913B-186C8B0355B1}" destId="{2B3B7B1D-239F-4751-BB16-55AA66E0C99E}" srcOrd="13" destOrd="0" presId="urn:microsoft.com/office/officeart/2018/2/layout/IconLabelDescriptionList"/>
    <dgm:cxn modelId="{A0C78157-FB13-43AC-91AA-C122F608625E}" type="presParOf" srcId="{898D8F8A-1C2B-4EE3-913B-186C8B0355B1}" destId="{E3DEDEFF-8B01-4872-984C-8F9102000DB0}" srcOrd="14" destOrd="0" presId="urn:microsoft.com/office/officeart/2018/2/layout/IconLabelDescriptionList"/>
    <dgm:cxn modelId="{84DE6BDF-10A4-45C3-BA2C-852180BD7572}" type="presParOf" srcId="{E3DEDEFF-8B01-4872-984C-8F9102000DB0}" destId="{F5444CB6-2B9E-433D-82D7-1202AC5494C9}" srcOrd="0" destOrd="0" presId="urn:microsoft.com/office/officeart/2018/2/layout/IconLabelDescriptionList"/>
    <dgm:cxn modelId="{DF9AC8A6-4A70-4150-8F73-FE04CE86D432}" type="presParOf" srcId="{E3DEDEFF-8B01-4872-984C-8F9102000DB0}" destId="{629558AA-583C-4E37-B6D3-368C4C65CFBE}" srcOrd="1" destOrd="0" presId="urn:microsoft.com/office/officeart/2018/2/layout/IconLabelDescriptionList"/>
    <dgm:cxn modelId="{7A5A174E-0DC5-45B0-8BB2-8D28F0AA8FFF}" type="presParOf" srcId="{E3DEDEFF-8B01-4872-984C-8F9102000DB0}" destId="{D56BC8FB-1CF3-498B-B643-165B9BB35200}" srcOrd="2" destOrd="0" presId="urn:microsoft.com/office/officeart/2018/2/layout/IconLabelDescriptionList"/>
    <dgm:cxn modelId="{C6994AA6-B17E-4518-A963-5E2C49462766}" type="presParOf" srcId="{E3DEDEFF-8B01-4872-984C-8F9102000DB0}" destId="{8672066A-B809-4151-B938-238D48BAD8E6}" srcOrd="3" destOrd="0" presId="urn:microsoft.com/office/officeart/2018/2/layout/IconLabelDescriptionList"/>
    <dgm:cxn modelId="{C0402D24-FF56-4D3E-9E88-AA26C9D8FCF8}" type="presParOf" srcId="{E3DEDEFF-8B01-4872-984C-8F9102000DB0}" destId="{34789D54-A28A-4917-BB12-2E7E374E7C2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DD651-8A5B-4C85-A5F8-8A63F49F791B}">
      <dsp:nvSpPr>
        <dsp:cNvPr id="0" name=""/>
        <dsp:cNvSpPr/>
      </dsp:nvSpPr>
      <dsp:spPr>
        <a:xfrm>
          <a:off x="9005" y="216879"/>
          <a:ext cx="398282" cy="398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1ACB-F840-4766-848B-6F9CBF101FFF}">
      <dsp:nvSpPr>
        <dsp:cNvPr id="0" name=""/>
        <dsp:cNvSpPr/>
      </dsp:nvSpPr>
      <dsp:spPr>
        <a:xfrm>
          <a:off x="9005" y="695193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Concorsi</a:t>
          </a:r>
        </a:p>
      </dsp:txBody>
      <dsp:txXfrm>
        <a:off x="9005" y="695193"/>
        <a:ext cx="1137950" cy="868234"/>
      </dsp:txXfrm>
    </dsp:sp>
    <dsp:sp modelId="{13958C0D-841E-484F-A9F1-D118D58E163A}">
      <dsp:nvSpPr>
        <dsp:cNvPr id="0" name=""/>
        <dsp:cNvSpPr/>
      </dsp:nvSpPr>
      <dsp:spPr>
        <a:xfrm>
          <a:off x="9005" y="1600651"/>
          <a:ext cx="1137950" cy="47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993F3-5DDD-4948-97E2-103588FFC23D}">
      <dsp:nvSpPr>
        <dsp:cNvPr id="0" name=""/>
        <dsp:cNvSpPr/>
      </dsp:nvSpPr>
      <dsp:spPr>
        <a:xfrm>
          <a:off x="1346096" y="197182"/>
          <a:ext cx="398282" cy="398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34A16-F8E5-4743-B338-4660C7EDF205}">
      <dsp:nvSpPr>
        <dsp:cNvPr id="0" name=""/>
        <dsp:cNvSpPr/>
      </dsp:nvSpPr>
      <dsp:spPr>
        <a:xfrm>
          <a:off x="1346096" y="677190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S</a:t>
          </a:r>
          <a:r>
            <a:rPr lang="en-US" sz="1400" kern="1200"/>
            <a:t>tipendiale</a:t>
          </a:r>
        </a:p>
      </dsp:txBody>
      <dsp:txXfrm>
        <a:off x="1346096" y="677190"/>
        <a:ext cx="1137950" cy="868234"/>
      </dsp:txXfrm>
    </dsp:sp>
    <dsp:sp modelId="{D6A2A2EB-1EC0-4631-BCA4-D7DC27936A70}">
      <dsp:nvSpPr>
        <dsp:cNvPr id="0" name=""/>
        <dsp:cNvSpPr/>
      </dsp:nvSpPr>
      <dsp:spPr>
        <a:xfrm>
          <a:off x="1346096" y="1583436"/>
          <a:ext cx="1137950" cy="51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</a:t>
          </a:r>
          <a:r>
            <a:rPr lang="en-US" sz="1100" kern="1200" dirty="0" err="1"/>
            <a:t>nterfacciamento</a:t>
          </a:r>
          <a:r>
            <a:rPr lang="en-US" sz="1100" kern="1200" dirty="0"/>
            <a:t> ed </a:t>
          </a:r>
          <a:r>
            <a:rPr lang="en-US" sz="1100" kern="1200" dirty="0" err="1"/>
            <a:t>integrazione</a:t>
          </a:r>
          <a:r>
            <a:rPr lang="en-US" sz="1100" kern="1200" dirty="0"/>
            <a:t> </a:t>
          </a:r>
          <a:r>
            <a:rPr lang="en-US" sz="1100" kern="1200" dirty="0" err="1"/>
            <a:t>Zucchetti</a:t>
          </a:r>
          <a:endParaRPr lang="en-US" sz="1100" kern="1200" dirty="0"/>
        </a:p>
      </dsp:txBody>
      <dsp:txXfrm>
        <a:off x="1346096" y="1583436"/>
        <a:ext cx="1137950" cy="514336"/>
      </dsp:txXfrm>
    </dsp:sp>
    <dsp:sp modelId="{5A02ACD6-8193-4878-A20A-060953B89C0F}">
      <dsp:nvSpPr>
        <dsp:cNvPr id="0" name=""/>
        <dsp:cNvSpPr/>
      </dsp:nvSpPr>
      <dsp:spPr>
        <a:xfrm>
          <a:off x="2683187" y="197182"/>
          <a:ext cx="398282" cy="398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5B6CE-3FE0-4DAE-A6F5-56A82398CEBC}">
      <dsp:nvSpPr>
        <dsp:cNvPr id="0" name=""/>
        <dsp:cNvSpPr/>
      </dsp:nvSpPr>
      <dsp:spPr>
        <a:xfrm>
          <a:off x="2683187" y="677190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Nuovo codice degli appalti ed RDA</a:t>
          </a:r>
        </a:p>
      </dsp:txBody>
      <dsp:txXfrm>
        <a:off x="2683187" y="677190"/>
        <a:ext cx="1137950" cy="868234"/>
      </dsp:txXfrm>
    </dsp:sp>
    <dsp:sp modelId="{1DA802EF-851E-4E56-9EFF-38BCE2B90C89}">
      <dsp:nvSpPr>
        <dsp:cNvPr id="0" name=""/>
        <dsp:cNvSpPr/>
      </dsp:nvSpPr>
      <dsp:spPr>
        <a:xfrm>
          <a:off x="2683187" y="1583436"/>
          <a:ext cx="1137950" cy="51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</a:t>
          </a:r>
          <a:r>
            <a:rPr lang="en-US" sz="1100" kern="1200"/>
            <a:t>estione del post-ordine</a:t>
          </a:r>
        </a:p>
      </dsp:txBody>
      <dsp:txXfrm>
        <a:off x="2683187" y="1583436"/>
        <a:ext cx="1137950" cy="514336"/>
      </dsp:txXfrm>
    </dsp:sp>
    <dsp:sp modelId="{1F651313-8B8C-4E85-AA9A-66EFECBB98D7}">
      <dsp:nvSpPr>
        <dsp:cNvPr id="0" name=""/>
        <dsp:cNvSpPr/>
      </dsp:nvSpPr>
      <dsp:spPr>
        <a:xfrm>
          <a:off x="4020279" y="197182"/>
          <a:ext cx="398282" cy="398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5DEA8-4A04-4A0A-9F06-506E1C25A78D}">
      <dsp:nvSpPr>
        <dsp:cNvPr id="0" name=""/>
        <dsp:cNvSpPr/>
      </dsp:nvSpPr>
      <dsp:spPr>
        <a:xfrm>
          <a:off x="4020279" y="677190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Missioni</a:t>
          </a:r>
        </a:p>
      </dsp:txBody>
      <dsp:txXfrm>
        <a:off x="4020279" y="677190"/>
        <a:ext cx="1137950" cy="868234"/>
      </dsp:txXfrm>
    </dsp:sp>
    <dsp:sp modelId="{38CB9DD3-A63D-4885-A071-36A5C86BC193}">
      <dsp:nvSpPr>
        <dsp:cNvPr id="0" name=""/>
        <dsp:cNvSpPr/>
      </dsp:nvSpPr>
      <dsp:spPr>
        <a:xfrm>
          <a:off x="4020279" y="1583436"/>
          <a:ext cx="1137950" cy="51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 fase di partenza</a:t>
          </a:r>
        </a:p>
      </dsp:txBody>
      <dsp:txXfrm>
        <a:off x="4020279" y="1583436"/>
        <a:ext cx="1137950" cy="514336"/>
      </dsp:txXfrm>
    </dsp:sp>
    <dsp:sp modelId="{EE44F0A2-D66B-4211-B5D7-34334A604B19}">
      <dsp:nvSpPr>
        <dsp:cNvPr id="0" name=""/>
        <dsp:cNvSpPr/>
      </dsp:nvSpPr>
      <dsp:spPr>
        <a:xfrm>
          <a:off x="5357370" y="102249"/>
          <a:ext cx="398282" cy="3982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5F1E9-FE79-48E0-ADF5-AA3238CABAB9}">
      <dsp:nvSpPr>
        <dsp:cNvPr id="0" name=""/>
        <dsp:cNvSpPr/>
      </dsp:nvSpPr>
      <dsp:spPr>
        <a:xfrm>
          <a:off x="5357370" y="590421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Presenze</a:t>
          </a:r>
        </a:p>
      </dsp:txBody>
      <dsp:txXfrm>
        <a:off x="5357370" y="590421"/>
        <a:ext cx="1137950" cy="868234"/>
      </dsp:txXfrm>
    </dsp:sp>
    <dsp:sp modelId="{C4315368-881A-4F3C-9721-C8EEBA21C114}">
      <dsp:nvSpPr>
        <dsp:cNvPr id="0" name=""/>
        <dsp:cNvSpPr/>
      </dsp:nvSpPr>
      <dsp:spPr>
        <a:xfrm>
          <a:off x="5357370" y="1500465"/>
          <a:ext cx="1137950" cy="69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Nuovo contratto da implementare (quando sarà firmato)</a:t>
          </a:r>
        </a:p>
      </dsp:txBody>
      <dsp:txXfrm>
        <a:off x="5357370" y="1500465"/>
        <a:ext cx="1137950" cy="692240"/>
      </dsp:txXfrm>
    </dsp:sp>
    <dsp:sp modelId="{C5FFDA66-D4E6-4AF9-9FC5-55C6CFA9C837}">
      <dsp:nvSpPr>
        <dsp:cNvPr id="0" name=""/>
        <dsp:cNvSpPr/>
      </dsp:nvSpPr>
      <dsp:spPr>
        <a:xfrm>
          <a:off x="6694462" y="102249"/>
          <a:ext cx="398282" cy="3982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E7D4-C0A7-4BD3-8387-35DBF97C01B7}">
      <dsp:nvSpPr>
        <dsp:cNvPr id="0" name=""/>
        <dsp:cNvSpPr/>
      </dsp:nvSpPr>
      <dsp:spPr>
        <a:xfrm>
          <a:off x="6694462" y="590421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Transizione digitale</a:t>
          </a:r>
        </a:p>
      </dsp:txBody>
      <dsp:txXfrm>
        <a:off x="6694462" y="590421"/>
        <a:ext cx="1137950" cy="868234"/>
      </dsp:txXfrm>
    </dsp:sp>
    <dsp:sp modelId="{97D27727-AE32-479B-A735-1CB3C7BCC259}">
      <dsp:nvSpPr>
        <dsp:cNvPr id="0" name=""/>
        <dsp:cNvSpPr/>
      </dsp:nvSpPr>
      <dsp:spPr>
        <a:xfrm>
          <a:off x="6694462" y="1500465"/>
          <a:ext cx="1137950" cy="69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B2250-9C1B-45EA-B9C1-34548BB4D73F}">
      <dsp:nvSpPr>
        <dsp:cNvPr id="0" name=""/>
        <dsp:cNvSpPr/>
      </dsp:nvSpPr>
      <dsp:spPr>
        <a:xfrm>
          <a:off x="8031553" y="102249"/>
          <a:ext cx="398282" cy="39828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5FB35-BF72-44A1-AADE-1C58B8F4B62A}">
      <dsp:nvSpPr>
        <dsp:cNvPr id="0" name=""/>
        <dsp:cNvSpPr/>
      </dsp:nvSpPr>
      <dsp:spPr>
        <a:xfrm>
          <a:off x="8031553" y="590421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warehouse e business intelligence</a:t>
          </a:r>
        </a:p>
      </dsp:txBody>
      <dsp:txXfrm>
        <a:off x="8031553" y="590421"/>
        <a:ext cx="1137950" cy="868234"/>
      </dsp:txXfrm>
    </dsp:sp>
    <dsp:sp modelId="{315A1892-3EF9-4CB8-BA9A-F7C4052A560F}">
      <dsp:nvSpPr>
        <dsp:cNvPr id="0" name=""/>
        <dsp:cNvSpPr/>
      </dsp:nvSpPr>
      <dsp:spPr>
        <a:xfrm>
          <a:off x="8031553" y="1500465"/>
          <a:ext cx="1137950" cy="69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44CB6-2B9E-433D-82D7-1202AC5494C9}">
      <dsp:nvSpPr>
        <dsp:cNvPr id="0" name=""/>
        <dsp:cNvSpPr/>
      </dsp:nvSpPr>
      <dsp:spPr>
        <a:xfrm>
          <a:off x="9368644" y="102249"/>
          <a:ext cx="398282" cy="39828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BC8FB-1CF3-498B-B643-165B9BB35200}">
      <dsp:nvSpPr>
        <dsp:cNvPr id="0" name=""/>
        <dsp:cNvSpPr/>
      </dsp:nvSpPr>
      <dsp:spPr>
        <a:xfrm>
          <a:off x="9368644" y="590421"/>
          <a:ext cx="1137950" cy="8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Infrastruttura e upgrade</a:t>
          </a:r>
        </a:p>
      </dsp:txBody>
      <dsp:txXfrm>
        <a:off x="9368644" y="590421"/>
        <a:ext cx="1137950" cy="868234"/>
      </dsp:txXfrm>
    </dsp:sp>
    <dsp:sp modelId="{34789D54-A28A-4917-BB12-2E7E374E7C28}">
      <dsp:nvSpPr>
        <dsp:cNvPr id="0" name=""/>
        <dsp:cNvSpPr/>
      </dsp:nvSpPr>
      <dsp:spPr>
        <a:xfrm>
          <a:off x="9368644" y="1500465"/>
          <a:ext cx="1137950" cy="69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4084-BDE6-37DE-81EC-5C109AD4D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92BEF-D6F8-77A1-6674-69283470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647D9-F70E-5483-7FB4-17196B1F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4FFBD-D210-BAB4-2F48-341A1FFB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97D6-8544-570D-DED5-69B8FFFF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11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3953-928F-10E1-03C5-403BC60B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45F88-63D6-C87E-571E-D9780CDB8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75E3-FDE5-5DB5-3751-DE6FD813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A73D-9206-FD8B-B7E6-F1723260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F34D-551C-6925-355C-C752FFEA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5931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CAB28-117B-7162-0E03-C05BC19A3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043A8-6F26-6768-C034-68D042D98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1C6E1-FE61-FB60-A111-DB82964C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90DC3-2D80-60B1-78E8-F4781AF6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B4B23-371B-1351-EFA6-1E47816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2339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BC73-DD7F-2672-F833-FD5E55BE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021E0-15B9-19D3-51F9-EE74B1E9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FA4E-671F-34D8-48F1-E7992AD2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548D-0BD4-1127-3679-D79B2E02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4E9A-2E9D-1E5D-77D5-0F6F1379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395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6055-B90A-EA3D-B196-C56861E4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36D9-5830-A12F-4181-F84C5C18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7EC0D-B777-DE72-E263-31B0F20C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16C26-A8A4-AAD5-4532-9EA6DA88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A419-EF86-F380-73A8-FB5F9ADA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453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424C-5CDD-9BFD-50F1-21220706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1F4C0-00E4-2E97-8B3B-4E6A41748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06F11-0490-1C55-0160-CD63FA84D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B71AB-9F95-C04F-D5EF-AFEF3BBF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9E287-7FCD-2EA3-398A-A9A5FB5C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E287-2B92-1680-E1CD-2E1DFF7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4648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CB6C-91ED-24FC-C3E8-FB0F9768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12EB5-15E4-FC86-FF99-F35A92153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759EA-BA56-6ED7-9004-C43D12EBE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7D962-9FC5-2E10-4C5C-70ECD24A8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AB39A-76A3-2189-2F30-1EF81726D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D6400-B8E7-6466-7CBA-AC9849EF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09500-E432-2D96-87B9-256FBDEC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76BD13-6C79-C5B9-C35C-7DCB4178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8220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C73E-F8C0-EFA9-200C-FA0F96A6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52A11-16D2-AC82-42F3-E4B4B0A7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57ED6-FCFB-2A81-727B-1C07C972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9D61-8419-4C67-FA36-FB6CFF50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2068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370AB-4627-FC6F-4F17-EF175B2E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BBCBD-B18B-4099-119C-A4852037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187FF-D38F-5FED-8FA1-DCEA3855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3453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FF5B-C002-E99C-3186-464F5431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46BF-FACB-A630-0670-25122D32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B6C3C-2834-48E5-EAED-A9FE15E51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F8247-4FAC-8EEF-7DC6-733CA6BC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5ECD5-3DF7-C82D-212E-5E78130A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B3F9D-C396-7873-A01D-3CA1B9F2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804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B78A-6452-65AF-7A77-546E14C1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D7E0D-5E1C-389D-AEBE-F4120F5CE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5895B-AE73-DBBC-D4C7-533262596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2F1A-8DD9-980D-C1E9-6DFA25DE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B236-52C2-8BAD-71FA-E9CDA77F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DDE7-7F66-2874-60A9-DC40A0D1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480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545E5-447C-F6AD-841B-F9C0B262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E86D-6AA9-D536-2732-09E855DD5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6643E-A55B-4BE0-7501-BFF7D1257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C997C-DCBC-2C42-8EFA-458E9576E0F8}" type="datetimeFigureOut">
              <a:rPr lang="en-IT" smtClean="0"/>
              <a:t>01/06/24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6761-DBDD-AA70-37B7-7D79AF686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8E32-3850-EFFC-5D5E-28E20844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54C9B-504A-6F41-9D21-4D16CBBE60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94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9" name="Rectangle 5128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187CD8-B46D-17D9-8030-9E8063E46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2858" y="1489364"/>
            <a:ext cx="4049486" cy="3136500"/>
          </a:xfrm>
        </p:spPr>
        <p:txBody>
          <a:bodyPr anchor="t">
            <a:normAutofit/>
          </a:bodyPr>
          <a:lstStyle/>
          <a:p>
            <a:r>
              <a:rPr lang="en-IT" sz="3200" dirty="0">
                <a:solidFill>
                  <a:srgbClr val="FFFFFF"/>
                </a:solidFill>
              </a:rPr>
              <a:t>Introduzione e apertura </a:t>
            </a:r>
            <a:br>
              <a:rPr lang="en-IT" sz="3200" dirty="0">
                <a:solidFill>
                  <a:srgbClr val="FFFFFF"/>
                </a:solidFill>
              </a:rPr>
            </a:br>
            <a:r>
              <a:rPr lang="en-IT" sz="3200" dirty="0">
                <a:solidFill>
                  <a:srgbClr val="FFFFFF"/>
                </a:solidFill>
              </a:rPr>
              <a:t>della plenaria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6D4883-FC1F-DEDA-99CD-26BA94AD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r="5156" b="-3"/>
          <a:stretch/>
        </p:blipFill>
        <p:spPr bwMode="auto">
          <a:xfrm>
            <a:off x="1" y="-7623"/>
            <a:ext cx="7760508" cy="6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1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F6D471-467F-2B3C-E223-B7195774F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3D041-38A2-AD39-62D5-3BE5CC48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08" y="1671565"/>
            <a:ext cx="5155261" cy="4072044"/>
          </a:xfrm>
        </p:spPr>
        <p:txBody>
          <a:bodyPr anchor="t"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Nuovi strumenti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7958-DEEF-E252-632E-2380152B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205" y="1671566"/>
            <a:ext cx="6833287" cy="4072043"/>
          </a:xfrm>
        </p:spPr>
        <p:txBody>
          <a:bodyPr>
            <a:normAutofit/>
          </a:bodyPr>
          <a:lstStyle/>
          <a:p>
            <a:r>
              <a:rPr lang="en-IT" sz="2400" dirty="0">
                <a:solidFill>
                  <a:srgbClr val="FFFFFF"/>
                </a:solidFill>
              </a:rPr>
              <a:t>Attenti all’arrivo delle buzzword (!)</a:t>
            </a:r>
          </a:p>
          <a:p>
            <a:r>
              <a:rPr lang="en-IT" sz="2400" dirty="0">
                <a:solidFill>
                  <a:srgbClr val="FFFFFF"/>
                </a:solidFill>
              </a:rPr>
              <a:t>IA per supporto</a:t>
            </a:r>
          </a:p>
          <a:p>
            <a:pPr lvl="1"/>
            <a:r>
              <a:rPr lang="en-GB" dirty="0" err="1">
                <a:solidFill>
                  <a:srgbClr val="FFFFFF"/>
                </a:solidFill>
              </a:rPr>
              <a:t>Preparazione</a:t>
            </a:r>
            <a:r>
              <a:rPr lang="en-GB" dirty="0">
                <a:solidFill>
                  <a:srgbClr val="FFFFFF"/>
                </a:solidFill>
              </a:rPr>
              <a:t> di </a:t>
            </a:r>
            <a:r>
              <a:rPr lang="en-GB" i="1" dirty="0">
                <a:solidFill>
                  <a:srgbClr val="FFFFFF"/>
                </a:solidFill>
              </a:rPr>
              <a:t>knowledge base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adeguato</a:t>
            </a:r>
            <a:endParaRPr lang="en-GB" dirty="0">
              <a:solidFill>
                <a:srgbClr val="FFFFFF"/>
              </a:solidFill>
            </a:endParaRPr>
          </a:p>
          <a:p>
            <a:pPr lvl="1"/>
            <a:r>
              <a:rPr lang="en-GB" dirty="0" err="1">
                <a:solidFill>
                  <a:srgbClr val="FFFFFF"/>
                </a:solidFill>
              </a:rPr>
              <a:t>Aiuto</a:t>
            </a:r>
            <a:r>
              <a:rPr lang="en-GB" dirty="0">
                <a:solidFill>
                  <a:srgbClr val="FFFFFF"/>
                </a:solidFill>
              </a:rPr>
              <a:t> per la </a:t>
            </a:r>
            <a:r>
              <a:rPr lang="en-GB" dirty="0" err="1">
                <a:solidFill>
                  <a:srgbClr val="FFFFFF"/>
                </a:solidFill>
              </a:rPr>
              <a:t>gestione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dei</a:t>
            </a:r>
            <a:r>
              <a:rPr lang="en-GB" dirty="0">
                <a:solidFill>
                  <a:srgbClr val="FFFFFF"/>
                </a:solidFill>
              </a:rPr>
              <a:t> ticket?</a:t>
            </a:r>
          </a:p>
          <a:p>
            <a:r>
              <a:rPr lang="en-IT" sz="2400" dirty="0">
                <a:solidFill>
                  <a:srgbClr val="FFFFFF"/>
                </a:solidFill>
              </a:rPr>
              <a:t> IA per analisi dati</a:t>
            </a:r>
          </a:p>
          <a:p>
            <a:pPr lvl="1"/>
            <a:r>
              <a:rPr lang="en-IT" dirty="0">
                <a:solidFill>
                  <a:srgbClr val="FFFFFF"/>
                </a:solidFill>
              </a:rPr>
              <a:t>BI</a:t>
            </a:r>
          </a:p>
          <a:p>
            <a:pPr lvl="2"/>
            <a:r>
              <a:rPr lang="en-IT" sz="1800" dirty="0">
                <a:solidFill>
                  <a:srgbClr val="FFFFFF"/>
                </a:solidFill>
              </a:rPr>
              <a:t>Analisi di dati strutturati e non</a:t>
            </a:r>
          </a:p>
          <a:p>
            <a:pPr lvl="2"/>
            <a:r>
              <a:rPr lang="en-IT" sz="1800" dirty="0">
                <a:solidFill>
                  <a:srgbClr val="FFFFFF"/>
                </a:solidFill>
              </a:rPr>
              <a:t>Data lake</a:t>
            </a:r>
          </a:p>
        </p:txBody>
      </p:sp>
    </p:spTree>
    <p:extLst>
      <p:ext uri="{BB962C8B-B14F-4D97-AF65-F5344CB8AC3E}">
        <p14:creationId xmlns:p14="http://schemas.microsoft.com/office/powerpoint/2010/main" val="24523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BC3-F5B7-A82B-E158-C490713B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06866"/>
            <a:ext cx="5291663" cy="1628775"/>
          </a:xfrm>
        </p:spPr>
        <p:txBody>
          <a:bodyPr anchor="b">
            <a:normAutofit/>
          </a:bodyPr>
          <a:lstStyle/>
          <a:p>
            <a:r>
              <a:rPr lang="en-IT" sz="4000" dirty="0"/>
              <a:t>Ci sentiamo?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22BB3A-011C-C781-7A7A-457E3BD1F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r="5889"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527E-A627-3001-75C6-46CC8C17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14612"/>
            <a:ext cx="5927124" cy="3752849"/>
          </a:xfrm>
        </p:spPr>
        <p:txBody>
          <a:bodyPr>
            <a:normAutofit/>
          </a:bodyPr>
          <a:lstStyle/>
          <a:p>
            <a:r>
              <a:rPr lang="en-IT" sz="2000" dirty="0"/>
              <a:t>Discussioni sulle modalita’ di lavoro</a:t>
            </a:r>
          </a:p>
          <a:p>
            <a:r>
              <a:rPr lang="en-IT" sz="2000" dirty="0"/>
              <a:t>Gruppo coeso</a:t>
            </a:r>
          </a:p>
          <a:p>
            <a:pPr lvl="1"/>
            <a:r>
              <a:rPr lang="en-IT" sz="2000" dirty="0"/>
              <a:t>Copertura dei momenti di difficoltà</a:t>
            </a:r>
          </a:p>
          <a:p>
            <a:r>
              <a:rPr lang="en-IT" sz="2000" dirty="0"/>
              <a:t>Necessità di più momenti di comunicazione</a:t>
            </a:r>
          </a:p>
          <a:p>
            <a:pPr lvl="1"/>
            <a:r>
              <a:rPr lang="en-IT" sz="2000" dirty="0"/>
              <a:t>Plenarie più frequenti</a:t>
            </a:r>
          </a:p>
          <a:p>
            <a:pPr lvl="2"/>
            <a:r>
              <a:rPr lang="en-IT" dirty="0"/>
              <a:t>Riprendiamo una volta al mese?</a:t>
            </a:r>
          </a:p>
          <a:p>
            <a:pPr lvl="2"/>
            <a:r>
              <a:rPr lang="en-IT" dirty="0"/>
              <a:t>Frequenza giusta?</a:t>
            </a:r>
          </a:p>
          <a:p>
            <a:pPr lvl="1"/>
            <a:r>
              <a:rPr lang="en-IT" sz="2000" dirty="0"/>
              <a:t>Preparazione calendario per il resto dell’anno</a:t>
            </a:r>
          </a:p>
        </p:txBody>
      </p:sp>
    </p:spTree>
    <p:extLst>
      <p:ext uri="{BB962C8B-B14F-4D97-AF65-F5344CB8AC3E}">
        <p14:creationId xmlns:p14="http://schemas.microsoft.com/office/powerpoint/2010/main" val="396261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people pointing fingers&#10;&#10;Description automatically generated">
            <a:extLst>
              <a:ext uri="{FF2B5EF4-FFF2-40B4-BE49-F238E27FC236}">
                <a16:creationId xmlns:a16="http://schemas.microsoft.com/office/drawing/2014/main" id="{F115C537-6221-EC95-73D6-B3FA79705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440" b="1977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48BEF-B7BE-3D84-47B7-DEA2F021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14" y="229395"/>
            <a:ext cx="6583532" cy="1135856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Struttura della plenaria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D13C-3CDF-7D78-E2A7-168FEF95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48" y="1335801"/>
            <a:ext cx="9307285" cy="4986792"/>
          </a:xfrm>
        </p:spPr>
        <p:txBody>
          <a:bodyPr anchor="ctr"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Introduzione</a:t>
            </a:r>
          </a:p>
          <a:p>
            <a:r>
              <a:rPr lang="en-IT" dirty="0">
                <a:solidFill>
                  <a:srgbClr val="FFFFFF"/>
                </a:solidFill>
              </a:rPr>
              <a:t>Intervento membri di giunta di riferimento</a:t>
            </a:r>
          </a:p>
          <a:p>
            <a:r>
              <a:rPr lang="en-IT" dirty="0">
                <a:solidFill>
                  <a:srgbClr val="FFFFFF"/>
                </a:solidFill>
              </a:rPr>
              <a:t>Intervento Presidente CCR</a:t>
            </a:r>
          </a:p>
          <a:p>
            <a:r>
              <a:rPr lang="en-IT" dirty="0">
                <a:solidFill>
                  <a:srgbClr val="FFFFFF"/>
                </a:solidFill>
              </a:rPr>
              <a:t>Discussione durante le sessioni</a:t>
            </a:r>
          </a:p>
          <a:p>
            <a:r>
              <a:rPr lang="en-IT" b="1" u="sng" dirty="0">
                <a:solidFill>
                  <a:srgbClr val="FFFFFF"/>
                </a:solidFill>
              </a:rPr>
              <a:t>Piu’ spazio alla discussione</a:t>
            </a:r>
          </a:p>
          <a:p>
            <a:pPr lvl="1"/>
            <a:r>
              <a:rPr lang="en-IT" dirty="0">
                <a:solidFill>
                  <a:srgbClr val="FFFFFF"/>
                </a:solidFill>
              </a:rPr>
              <a:t>Sessioni dedicate sia il primo che il secondo giorno</a:t>
            </a:r>
          </a:p>
          <a:p>
            <a:pPr lvl="1"/>
            <a:r>
              <a:rPr lang="en-IT" dirty="0">
                <a:solidFill>
                  <a:srgbClr val="FFFFFF"/>
                </a:solidFill>
              </a:rPr>
              <a:t>Usiamole!!!!</a:t>
            </a:r>
          </a:p>
          <a:p>
            <a:r>
              <a:rPr lang="en-IT" dirty="0">
                <a:solidFill>
                  <a:srgbClr val="FFFFFF"/>
                </a:solidFill>
              </a:rPr>
              <a:t>4 ore a disposizione con la sezione</a:t>
            </a:r>
          </a:p>
        </p:txBody>
      </p:sp>
    </p:spTree>
    <p:extLst>
      <p:ext uri="{BB962C8B-B14F-4D97-AF65-F5344CB8AC3E}">
        <p14:creationId xmlns:p14="http://schemas.microsoft.com/office/powerpoint/2010/main" val="126149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48FE8-20C9-74F7-75C1-C1478C25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7" r="2" b="2"/>
          <a:stretch/>
        </p:blipFill>
        <p:spPr>
          <a:xfrm flipH="1"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88A1-3DC2-0CF5-9267-361CAAB2A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015" y="3293073"/>
            <a:ext cx="5815893" cy="25523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T" sz="2400" dirty="0"/>
              <a:t>Nulla è così storto che la DSI non possa raddrizzare</a:t>
            </a:r>
          </a:p>
        </p:txBody>
      </p:sp>
    </p:spTree>
    <p:extLst>
      <p:ext uri="{BB962C8B-B14F-4D97-AF65-F5344CB8AC3E}">
        <p14:creationId xmlns:p14="http://schemas.microsoft.com/office/powerpoint/2010/main" val="310842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3F350D7-E12C-E913-1D96-48E2E375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268" y="457200"/>
            <a:ext cx="757146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5986A7-D529-E281-413E-531466F27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11178" b="-1"/>
          <a:stretch/>
        </p:blipFill>
        <p:spPr bwMode="auto">
          <a:xfrm>
            <a:off x="3" y="10"/>
            <a:ext cx="12191997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932E1-53F0-BF42-3E73-4087A317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971" y="2138210"/>
            <a:ext cx="4361317" cy="18902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Dopo sei </a:t>
            </a:r>
            <a:r>
              <a:rPr lang="en-US" sz="3600" dirty="0" err="1">
                <a:solidFill>
                  <a:srgbClr val="FFFFFF"/>
                </a:solidFill>
              </a:rPr>
              <a:t>mesi</a:t>
            </a:r>
            <a:r>
              <a:rPr lang="en-US" sz="3600" dirty="0">
                <a:solidFill>
                  <a:srgbClr val="FFFFFF"/>
                </a:solidFill>
              </a:rPr>
              <a:t>…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facciamo</a:t>
            </a:r>
            <a:r>
              <a:rPr lang="en-US" sz="3600" dirty="0">
                <a:solidFill>
                  <a:srgbClr val="FFFFFF"/>
                </a:solidFill>
              </a:rPr>
              <a:t> il </a:t>
            </a:r>
            <a:r>
              <a:rPr lang="en-US" sz="3600" dirty="0" err="1">
                <a:solidFill>
                  <a:srgbClr val="FFFFFF"/>
                </a:solidFill>
              </a:rPr>
              <a:t>tagliando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FC95-EA9B-01C8-1F36-1A4EBBAC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Lavori in corso (da Settembre ad oggi)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850C08-BC18-77C7-DDF2-C3C41BDAE8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7283"/>
          <a:ext cx="10515600" cy="229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3448B6-E57E-ADB0-25DC-5A46CC886310}"/>
              </a:ext>
            </a:extLst>
          </p:cNvPr>
          <p:cNvSpPr txBox="1"/>
          <p:nvPr/>
        </p:nvSpPr>
        <p:spPr>
          <a:xfrm>
            <a:off x="1828800" y="5289630"/>
            <a:ext cx="167545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100" dirty="0"/>
              <a:t>Lavoro DSI </a:t>
            </a:r>
          </a:p>
          <a:p>
            <a:r>
              <a:rPr lang="en-GB" sz="1100" dirty="0"/>
              <a:t>c</a:t>
            </a:r>
            <a:r>
              <a:rPr lang="en-IT" sz="1100" dirty="0"/>
              <a:t>ompletato in Novembre.</a:t>
            </a:r>
          </a:p>
          <a:p>
            <a:r>
              <a:rPr lang="en-IT" sz="1100" dirty="0"/>
              <a:t>Problemi nel flusso e bugs</a:t>
            </a:r>
          </a:p>
          <a:p>
            <a:r>
              <a:rPr lang="en-GB" sz="1100" dirty="0"/>
              <a:t>i</a:t>
            </a:r>
            <a:r>
              <a:rPr lang="en-IT" sz="1100" dirty="0"/>
              <a:t>n fase di risoluzione.</a:t>
            </a:r>
          </a:p>
          <a:p>
            <a:r>
              <a:rPr lang="en-IT" sz="1100" dirty="0"/>
              <a:t>Ribaltamento sul bilancio</a:t>
            </a:r>
          </a:p>
          <a:p>
            <a:r>
              <a:rPr lang="en-GB" sz="1100" dirty="0"/>
              <a:t>f</a:t>
            </a:r>
            <a:r>
              <a:rPr lang="en-IT" sz="1100" dirty="0"/>
              <a:t>atto per tutto il 2023</a:t>
            </a:r>
          </a:p>
          <a:p>
            <a:r>
              <a:rPr lang="en-GB" sz="1100" dirty="0"/>
              <a:t>e</a:t>
            </a:r>
            <a:r>
              <a:rPr lang="en-IT" sz="1100" dirty="0"/>
              <a:t>d in corso per il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AAC0E-43F3-04B6-828A-DAFDB6D323D4}"/>
              </a:ext>
            </a:extLst>
          </p:cNvPr>
          <p:cNvSpPr txBox="1"/>
          <p:nvPr/>
        </p:nvSpPr>
        <p:spPr>
          <a:xfrm>
            <a:off x="278376" y="4202469"/>
            <a:ext cx="155042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Richieste</a:t>
            </a:r>
            <a:r>
              <a:rPr lang="en-US" sz="1100" dirty="0"/>
              <a:t> </a:t>
            </a:r>
            <a:r>
              <a:rPr lang="en-US" sz="1100" dirty="0" err="1"/>
              <a:t>molte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modifiche</a:t>
            </a:r>
            <a:r>
              <a:rPr lang="en-US" sz="1100" dirty="0"/>
              <a:t> per: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T" sz="1100" dirty="0"/>
              <a:t>Mulltisede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T" sz="1100" dirty="0"/>
              <a:t>Art.15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T" sz="1100" dirty="0"/>
              <a:t>Multi-tipo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T" sz="1100" dirty="0"/>
              <a:t>PRIN</a:t>
            </a:r>
          </a:p>
          <a:p>
            <a:r>
              <a:rPr lang="en-IT" sz="1100" dirty="0"/>
              <a:t>Ogni tipo implementato</a:t>
            </a:r>
          </a:p>
          <a:p>
            <a:r>
              <a:rPr lang="en-IT" sz="1100" dirty="0"/>
              <a:t>in pochi giorni.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T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A1CF1-BD49-7950-D174-7A48D9D0ABB8}"/>
              </a:ext>
            </a:extLst>
          </p:cNvPr>
          <p:cNvSpPr txBox="1"/>
          <p:nvPr/>
        </p:nvSpPr>
        <p:spPr>
          <a:xfrm>
            <a:off x="3113002" y="4004830"/>
            <a:ext cx="207941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Adattamento</a:t>
            </a:r>
            <a:r>
              <a:rPr lang="en-US" sz="1100" dirty="0"/>
              <a:t> a </a:t>
            </a:r>
            <a:r>
              <a:rPr lang="en-US" sz="1100" dirty="0" err="1"/>
              <a:t>codice</a:t>
            </a:r>
            <a:endParaRPr lang="en-US" sz="1100" dirty="0"/>
          </a:p>
          <a:p>
            <a:r>
              <a:rPr lang="en-US" sz="1100" dirty="0"/>
              <a:t>con </a:t>
            </a:r>
            <a:r>
              <a:rPr lang="en-US" sz="1100" dirty="0" err="1"/>
              <a:t>regole</a:t>
            </a:r>
            <a:r>
              <a:rPr lang="en-US" sz="1100" dirty="0"/>
              <a:t> in </a:t>
            </a:r>
            <a:r>
              <a:rPr lang="en-US" sz="1100" dirty="0" err="1"/>
              <a:t>evoluzione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Introduzione</a:t>
            </a:r>
            <a:r>
              <a:rPr lang="en-US" sz="1100" dirty="0"/>
              <a:t> </a:t>
            </a:r>
            <a:r>
              <a:rPr lang="en-US" sz="1100" dirty="0" err="1"/>
              <a:t>necessaria</a:t>
            </a:r>
            <a:endParaRPr lang="en-US" sz="1100" dirty="0"/>
          </a:p>
          <a:p>
            <a:r>
              <a:rPr lang="en-US" sz="1100" dirty="0"/>
              <a:t>“in </a:t>
            </a:r>
            <a:r>
              <a:rPr lang="en-US" sz="1100" dirty="0" err="1"/>
              <a:t>corsa</a:t>
            </a:r>
            <a:r>
              <a:rPr lang="en-US" sz="1100" dirty="0"/>
              <a:t>”.</a:t>
            </a:r>
          </a:p>
          <a:p>
            <a:r>
              <a:rPr lang="en-US" sz="1100" dirty="0" err="1"/>
              <a:t>Integrazioni</a:t>
            </a:r>
            <a:r>
              <a:rPr lang="en-US" sz="1100" dirty="0"/>
              <a:t> in </a:t>
            </a:r>
            <a:r>
              <a:rPr lang="en-US" sz="1100" dirty="0" err="1"/>
              <a:t>corso</a:t>
            </a:r>
            <a:r>
              <a:rPr lang="en-US" sz="1100" dirty="0"/>
              <a:t> con </a:t>
            </a:r>
            <a:r>
              <a:rPr lang="en-US" sz="1100" dirty="0" err="1"/>
              <a:t>NovaPA</a:t>
            </a:r>
            <a:endParaRPr lang="en-US" sz="1100" dirty="0"/>
          </a:p>
          <a:p>
            <a:r>
              <a:rPr lang="en-US" sz="1100" dirty="0"/>
              <a:t>Post </a:t>
            </a:r>
            <a:r>
              <a:rPr lang="en-US" sz="1100" dirty="0" err="1"/>
              <a:t>ordine</a:t>
            </a:r>
            <a:r>
              <a:rPr lang="en-US" sz="1100" dirty="0"/>
              <a:t> in </a:t>
            </a:r>
            <a:r>
              <a:rPr lang="en-US" sz="1100" dirty="0" err="1"/>
              <a:t>fase</a:t>
            </a:r>
            <a:r>
              <a:rPr lang="en-US" sz="1100" dirty="0"/>
              <a:t> di</a:t>
            </a:r>
          </a:p>
          <a:p>
            <a:r>
              <a:rPr lang="en-US" sz="1100" dirty="0" err="1"/>
              <a:t>disseminazione</a:t>
            </a:r>
            <a:r>
              <a:rPr lang="en-US" sz="1100" dirty="0"/>
              <a:t> </a:t>
            </a:r>
            <a:r>
              <a:rPr lang="en-US" sz="1100" dirty="0" err="1"/>
              <a:t>progressiva</a:t>
            </a:r>
            <a:endParaRPr lang="en-IT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F3A6E-D391-F981-5247-1D3876ACB504}"/>
              </a:ext>
            </a:extLst>
          </p:cNvPr>
          <p:cNvSpPr txBox="1"/>
          <p:nvPr/>
        </p:nvSpPr>
        <p:spPr>
          <a:xfrm>
            <a:off x="4620229" y="5454329"/>
            <a:ext cx="1548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Software “</a:t>
            </a:r>
            <a:r>
              <a:rPr lang="en-US" sz="1100" dirty="0" err="1"/>
              <a:t>anziano</a:t>
            </a:r>
            <a:r>
              <a:rPr lang="en-US" sz="1100" dirty="0"/>
              <a:t>” non</a:t>
            </a:r>
          </a:p>
          <a:p>
            <a:r>
              <a:rPr lang="en-US" sz="1100" dirty="0" err="1"/>
              <a:t>mantenibile</a:t>
            </a:r>
            <a:r>
              <a:rPr lang="en-US" sz="1100" dirty="0"/>
              <a:t> e non</a:t>
            </a:r>
          </a:p>
          <a:p>
            <a:r>
              <a:rPr lang="en-US" sz="1100" dirty="0" err="1"/>
              <a:t>upgradabile</a:t>
            </a:r>
            <a:r>
              <a:rPr lang="en-US" sz="1100" dirty="0"/>
              <a:t>.</a:t>
            </a:r>
          </a:p>
          <a:p>
            <a:r>
              <a:rPr lang="en-IT" sz="1100" dirty="0"/>
              <a:t>Analisi partita.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511A7-477E-EFC2-2005-D47C9FFB3C3F}"/>
              </a:ext>
            </a:extLst>
          </p:cNvPr>
          <p:cNvSpPr txBox="1"/>
          <p:nvPr/>
        </p:nvSpPr>
        <p:spPr>
          <a:xfrm>
            <a:off x="8372354" y="3903193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Espansione</a:t>
            </a:r>
            <a:r>
              <a:rPr lang="en-US" sz="1100" dirty="0"/>
              <a:t> continua</a:t>
            </a:r>
          </a:p>
          <a:p>
            <a:r>
              <a:rPr lang="en-US" sz="1100" dirty="0"/>
              <a:t>“</a:t>
            </a:r>
            <a:r>
              <a:rPr lang="en-US" sz="1100" dirty="0" err="1"/>
              <a:t>Stabilizzazione</a:t>
            </a:r>
            <a:r>
              <a:rPr lang="en-US" sz="1100" dirty="0"/>
              <a:t>” </a:t>
            </a:r>
            <a:r>
              <a:rPr lang="en-US" sz="1100" dirty="0" err="1"/>
              <a:t>richieste</a:t>
            </a:r>
            <a:endParaRPr lang="en-US" sz="1100" dirty="0"/>
          </a:p>
          <a:p>
            <a:r>
              <a:rPr lang="en-IT" sz="1100" dirty="0"/>
              <a:t>Ottimizzazione data warehouse</a:t>
            </a:r>
          </a:p>
          <a:p>
            <a:endParaRPr lang="en-IT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44D81-57CC-04C0-2E60-938465A394C3}"/>
              </a:ext>
            </a:extLst>
          </p:cNvPr>
          <p:cNvSpPr txBox="1"/>
          <p:nvPr/>
        </p:nvSpPr>
        <p:spPr>
          <a:xfrm>
            <a:off x="7135792" y="5044279"/>
            <a:ext cx="1846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Archiviazione</a:t>
            </a:r>
            <a:r>
              <a:rPr lang="en-US" sz="1100" dirty="0"/>
              <a:t> </a:t>
            </a:r>
            <a:r>
              <a:rPr lang="en-US" sz="1100" dirty="0" err="1"/>
              <a:t>digitale</a:t>
            </a:r>
            <a:endParaRPr lang="en-US" sz="1100" dirty="0"/>
          </a:p>
          <a:p>
            <a:r>
              <a:rPr lang="en-US" sz="1100" dirty="0"/>
              <a:t>in </a:t>
            </a:r>
            <a:r>
              <a:rPr lang="en-US" sz="1100" dirty="0" err="1"/>
              <a:t>corso</a:t>
            </a:r>
            <a:r>
              <a:rPr lang="en-US" sz="1100" dirty="0"/>
              <a:t>.</a:t>
            </a:r>
          </a:p>
          <a:p>
            <a:r>
              <a:rPr lang="en-IT" sz="1100" dirty="0"/>
              <a:t>Comunicazione con altri enti.</a:t>
            </a:r>
          </a:p>
          <a:p>
            <a:r>
              <a:rPr lang="en-IT" sz="1100" dirty="0"/>
              <a:t>Libro firma</a:t>
            </a:r>
          </a:p>
          <a:p>
            <a:r>
              <a:rPr lang="en-IT" sz="1100" dirty="0"/>
              <a:t>Accessibilità</a:t>
            </a:r>
          </a:p>
          <a:p>
            <a:r>
              <a:rPr lang="en-IT" sz="1100" dirty="0"/>
              <a:t>RTD…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4E9EF-BED5-EBD5-2F93-180BB27E10CE}"/>
              </a:ext>
            </a:extLst>
          </p:cNvPr>
          <p:cNvSpPr txBox="1"/>
          <p:nvPr/>
        </p:nvSpPr>
        <p:spPr>
          <a:xfrm>
            <a:off x="9698162" y="5036338"/>
            <a:ext cx="24064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Lavoro</a:t>
            </a:r>
            <a:r>
              <a:rPr lang="en-US" sz="1100" dirty="0"/>
              <a:t> </a:t>
            </a:r>
            <a:r>
              <a:rPr lang="en-US" sz="1100" dirty="0" err="1"/>
              <a:t>invisibile</a:t>
            </a:r>
            <a:r>
              <a:rPr lang="en-US" sz="1100" dirty="0"/>
              <a:t> ma NECESSARIO</a:t>
            </a:r>
          </a:p>
          <a:p>
            <a:r>
              <a:rPr lang="en-US" sz="1100" dirty="0" err="1"/>
              <a:t>Necessità</a:t>
            </a:r>
            <a:r>
              <a:rPr lang="en-US" sz="1100" dirty="0"/>
              <a:t> di </a:t>
            </a:r>
            <a:r>
              <a:rPr lang="en-US" sz="1100" dirty="0" err="1"/>
              <a:t>programmazione</a:t>
            </a:r>
            <a:endParaRPr lang="en-US" sz="1100" dirty="0"/>
          </a:p>
          <a:p>
            <a:r>
              <a:rPr lang="en-US" sz="1100" dirty="0" err="1"/>
              <a:t>Interfacciamento</a:t>
            </a:r>
            <a:r>
              <a:rPr lang="en-US" sz="1100" dirty="0"/>
              <a:t> </a:t>
            </a:r>
            <a:r>
              <a:rPr lang="en-US" sz="1100" dirty="0" err="1"/>
              <a:t>nuove</a:t>
            </a:r>
            <a:r>
              <a:rPr lang="en-US" sz="1100" dirty="0"/>
              <a:t> </a:t>
            </a:r>
            <a:r>
              <a:rPr lang="en-US" sz="1100" dirty="0" err="1"/>
              <a:t>applicazioni</a:t>
            </a:r>
            <a:endParaRPr lang="en-US" sz="1100" dirty="0"/>
          </a:p>
          <a:p>
            <a:r>
              <a:rPr lang="en-US" sz="1100" dirty="0"/>
              <a:t>Progetto </a:t>
            </a:r>
            <a:r>
              <a:rPr lang="en-US" sz="1100" dirty="0" err="1"/>
              <a:t>struttura</a:t>
            </a:r>
            <a:r>
              <a:rPr lang="en-US" sz="1100" dirty="0"/>
              <a:t> warehouse</a:t>
            </a:r>
          </a:p>
          <a:p>
            <a:r>
              <a:rPr lang="en-US" sz="1100" dirty="0"/>
              <a:t>In Corso:</a:t>
            </a:r>
          </a:p>
          <a:p>
            <a:r>
              <a:rPr lang="en-US" sz="1100" dirty="0"/>
              <a:t>Upgrade PHP 5 -&gt; 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CD857F-56BD-4DB8-B52F-2569CE4788F5}"/>
              </a:ext>
            </a:extLst>
          </p:cNvPr>
          <p:cNvCxnSpPr/>
          <p:nvPr/>
        </p:nvCxnSpPr>
        <p:spPr>
          <a:xfrm>
            <a:off x="1030147" y="2731625"/>
            <a:ext cx="0" cy="13658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AB14A9-CA87-2FCA-E9F1-7EA75F086796}"/>
              </a:ext>
            </a:extLst>
          </p:cNvPr>
          <p:cNvCxnSpPr/>
          <p:nvPr/>
        </p:nvCxnSpPr>
        <p:spPr>
          <a:xfrm>
            <a:off x="2467337" y="3810859"/>
            <a:ext cx="0" cy="13658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1D1F3A-345D-1E82-286F-B57EF14B6277}"/>
              </a:ext>
            </a:extLst>
          </p:cNvPr>
          <p:cNvCxnSpPr>
            <a:cxnSpLocks/>
          </p:cNvCxnSpPr>
          <p:nvPr/>
        </p:nvCxnSpPr>
        <p:spPr>
          <a:xfrm>
            <a:off x="5293489" y="3501131"/>
            <a:ext cx="0" cy="17884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B360BC-19FE-465D-8BFC-EC4C2D721D57}"/>
              </a:ext>
            </a:extLst>
          </p:cNvPr>
          <p:cNvCxnSpPr>
            <a:cxnSpLocks/>
          </p:cNvCxnSpPr>
          <p:nvPr/>
        </p:nvCxnSpPr>
        <p:spPr>
          <a:xfrm>
            <a:off x="7818700" y="3017772"/>
            <a:ext cx="0" cy="17884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8F2020-47AA-E040-0CD4-F381E5236A43}"/>
              </a:ext>
            </a:extLst>
          </p:cNvPr>
          <p:cNvCxnSpPr>
            <a:cxnSpLocks/>
          </p:cNvCxnSpPr>
          <p:nvPr/>
        </p:nvCxnSpPr>
        <p:spPr>
          <a:xfrm>
            <a:off x="10656428" y="2849823"/>
            <a:ext cx="0" cy="20462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8580F2-B390-6504-6D57-A35FE172BD4D}"/>
              </a:ext>
            </a:extLst>
          </p:cNvPr>
          <p:cNvCxnSpPr>
            <a:cxnSpLocks/>
          </p:cNvCxnSpPr>
          <p:nvPr/>
        </p:nvCxnSpPr>
        <p:spPr>
          <a:xfrm>
            <a:off x="9176799" y="3243362"/>
            <a:ext cx="0" cy="5674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422AA6-2CAA-3713-BDBF-5DBC6C6D440B}"/>
              </a:ext>
            </a:extLst>
          </p:cNvPr>
          <p:cNvCxnSpPr>
            <a:cxnSpLocks/>
          </p:cNvCxnSpPr>
          <p:nvPr/>
        </p:nvCxnSpPr>
        <p:spPr>
          <a:xfrm>
            <a:off x="3796501" y="3616540"/>
            <a:ext cx="0" cy="3882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5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B988AF9-D57E-D269-2EC6-8C4A21CB5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5" b="6342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2CE8E-A8B5-AB0C-29E2-705213A0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Temi caldi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351B-0FB2-9908-270E-A3A6DD10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VQR</a:t>
            </a:r>
            <a:endParaRPr lang="en-IT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Acquisti</a:t>
            </a:r>
            <a:endParaRPr lang="en-IT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</a:rPr>
              <a:t>I</a:t>
            </a:r>
            <a:r>
              <a:rPr lang="en-IT" sz="2000" dirty="0">
                <a:solidFill>
                  <a:srgbClr val="FFFFFF"/>
                </a:solidFill>
              </a:rPr>
              <a:t>nfrastruttura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Fondi</a:t>
            </a:r>
            <a:r>
              <a:rPr lang="en-US" sz="2000" dirty="0">
                <a:solidFill>
                  <a:srgbClr val="FFFFFF"/>
                </a:solidFill>
              </a:rPr>
              <a:t> del </a:t>
            </a:r>
            <a:r>
              <a:rPr lang="en-US" sz="2000" dirty="0" err="1">
                <a:solidFill>
                  <a:srgbClr val="FFFFFF"/>
                </a:solidFill>
              </a:rPr>
              <a:t>personale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Libro </a:t>
            </a:r>
            <a:r>
              <a:rPr lang="en-US" sz="2000" dirty="0" err="1">
                <a:solidFill>
                  <a:srgbClr val="FFFFFF"/>
                </a:solidFill>
              </a:rPr>
              <a:t>firma</a:t>
            </a:r>
            <a:endParaRPr lang="en-IT" sz="2000" dirty="0">
              <a:solidFill>
                <a:srgbClr val="FFFFFF"/>
              </a:solidFill>
            </a:endParaRPr>
          </a:p>
          <a:p>
            <a:r>
              <a:rPr lang="en-IT" sz="2000" dirty="0">
                <a:solidFill>
                  <a:srgbClr val="FFFFFF"/>
                </a:solidFill>
              </a:rPr>
              <a:t>Contabilità</a:t>
            </a:r>
          </a:p>
          <a:p>
            <a:pPr lvl="1"/>
            <a:r>
              <a:rPr lang="en-IT" sz="1600" dirty="0">
                <a:solidFill>
                  <a:srgbClr val="FFFFFF"/>
                </a:solidFill>
              </a:rPr>
              <a:t>Formazione</a:t>
            </a:r>
          </a:p>
          <a:p>
            <a:pPr lvl="1"/>
            <a:r>
              <a:rPr lang="en-IT" sz="1600" dirty="0">
                <a:solidFill>
                  <a:srgbClr val="FFFFFF"/>
                </a:solidFill>
              </a:rPr>
              <a:t>Integrazione</a:t>
            </a:r>
          </a:p>
          <a:p>
            <a:r>
              <a:rPr lang="en-IT" sz="2000" dirty="0">
                <a:solidFill>
                  <a:srgbClr val="FFFFFF"/>
                </a:solidFill>
              </a:rPr>
              <a:t>Business intelligence e supporto</a:t>
            </a:r>
          </a:p>
          <a:p>
            <a:r>
              <a:rPr lang="en-IT" sz="2000" dirty="0">
                <a:solidFill>
                  <a:srgbClr val="FFFFFF"/>
                </a:solidFill>
              </a:rPr>
              <a:t>Integrazione dei prodotti interni ed esterni</a:t>
            </a:r>
          </a:p>
        </p:txBody>
      </p:sp>
    </p:spTree>
    <p:extLst>
      <p:ext uri="{BB962C8B-B14F-4D97-AF65-F5344CB8AC3E}">
        <p14:creationId xmlns:p14="http://schemas.microsoft.com/office/powerpoint/2010/main" val="118695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E13CF-7ECA-AD11-8CB3-C8EDB051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IT" dirty="0"/>
              <a:t>Piano triennale informatica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55C73A6-A695-8B87-50F9-920F2388B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3BE6-77D0-E0D2-34EB-3278EE37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IT" sz="2000"/>
              <a:t>Evoluzione AAI/Godiva</a:t>
            </a:r>
          </a:p>
          <a:p>
            <a:pPr lvl="1"/>
            <a:r>
              <a:rPr lang="en-IT" sz="2000"/>
              <a:t>LoA 3</a:t>
            </a:r>
          </a:p>
          <a:p>
            <a:pPr lvl="1"/>
            <a:r>
              <a:rPr lang="en-IT" sz="2000"/>
              <a:t>SPID/CIE ed integrazione con software esterno</a:t>
            </a:r>
          </a:p>
          <a:p>
            <a:r>
              <a:rPr lang="en-IT" sz="2000"/>
              <a:t>Piattaforme</a:t>
            </a:r>
          </a:p>
          <a:p>
            <a:r>
              <a:rPr lang="en-IT" sz="2000"/>
              <a:t>Infrastruttura e “cloudificazione”</a:t>
            </a:r>
          </a:p>
          <a:p>
            <a:r>
              <a:rPr lang="en-IT" sz="2000" i="1"/>
              <a:t>Procurement</a:t>
            </a:r>
            <a:r>
              <a:rPr lang="en-IT" sz="2000"/>
              <a:t> sicuro</a:t>
            </a:r>
          </a:p>
          <a:p>
            <a:r>
              <a:rPr lang="en-IT" sz="2000"/>
              <a:t>Prodotti integrati da progetto</a:t>
            </a:r>
          </a:p>
          <a:p>
            <a:endParaRPr lang="en-IT" sz="2000"/>
          </a:p>
        </p:txBody>
      </p:sp>
    </p:spTree>
    <p:extLst>
      <p:ext uri="{BB962C8B-B14F-4D97-AF65-F5344CB8AC3E}">
        <p14:creationId xmlns:p14="http://schemas.microsoft.com/office/powerpoint/2010/main" val="328692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589438B-0DBE-1DF2-3FA7-37CA31489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7" b="25083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87E90-3211-ED54-03C5-790AB64F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2" y="224007"/>
            <a:ext cx="10666965" cy="715108"/>
          </a:xfrm>
        </p:spPr>
        <p:txBody>
          <a:bodyPr>
            <a:normAutofit/>
          </a:bodyPr>
          <a:lstStyle/>
          <a:p>
            <a:r>
              <a:rPr lang="en-IT" sz="3700" dirty="0">
                <a:solidFill>
                  <a:srgbClr val="FFFFFF"/>
                </a:solidFill>
              </a:rPr>
              <a:t>Collaborazioni nel contesto INFN</a:t>
            </a:r>
          </a:p>
        </p:txBody>
      </p:sp>
      <p:sp>
        <p:nvSpPr>
          <p:cNvPr id="9225" name="Arc 92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0CD1-A660-82F5-A816-83651805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01" y="1424478"/>
            <a:ext cx="10445625" cy="5209516"/>
          </a:xfrm>
        </p:spPr>
        <p:txBody>
          <a:bodyPr anchor="ctr">
            <a:noAutofit/>
          </a:bodyPr>
          <a:lstStyle/>
          <a:p>
            <a:r>
              <a:rPr lang="en-IT" sz="1800" dirty="0">
                <a:solidFill>
                  <a:srgbClr val="FFFFFF"/>
                </a:solidFill>
              </a:rPr>
              <a:t>AC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Interazione con altre direzioni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Tentativo di identificare soluzioni condivise</a:t>
            </a:r>
          </a:p>
          <a:p>
            <a:pPr lvl="2"/>
            <a:r>
              <a:rPr lang="en-IT" sz="1600" dirty="0">
                <a:solidFill>
                  <a:srgbClr val="FFFFFF"/>
                </a:solidFill>
              </a:rPr>
              <a:t>Attenzione a governare il proliferare di applicazioni su Office 365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Formazione</a:t>
            </a:r>
          </a:p>
          <a:p>
            <a:pPr lvl="2"/>
            <a:r>
              <a:rPr lang="en-IT" sz="1600" dirty="0">
                <a:solidFill>
                  <a:srgbClr val="FFFFFF"/>
                </a:solidFill>
              </a:rPr>
              <a:t>Esempio: formazione ACCRUAL per contabilità economico-patrimoniale)</a:t>
            </a:r>
          </a:p>
          <a:p>
            <a:r>
              <a:rPr lang="en-IT" sz="1800" dirty="0">
                <a:solidFill>
                  <a:srgbClr val="FFFFFF"/>
                </a:solidFill>
              </a:rPr>
              <a:t>CCR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Integrazione AAI / Windows tenant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Aumentare le interazioni su infrastruttura servizi nazionali</a:t>
            </a:r>
          </a:p>
          <a:p>
            <a:pPr lvl="2"/>
            <a:r>
              <a:rPr lang="en-IT" sz="1600" dirty="0">
                <a:solidFill>
                  <a:srgbClr val="FFFFFF"/>
                </a:solidFill>
              </a:rPr>
              <a:t>Pianificazione acquisti</a:t>
            </a:r>
          </a:p>
          <a:p>
            <a:pPr lvl="2"/>
            <a:r>
              <a:rPr lang="en-IT" sz="1600" dirty="0">
                <a:solidFill>
                  <a:srgbClr val="FFFFFF"/>
                </a:solidFill>
              </a:rPr>
              <a:t>Mitigazione (e soluzione) problemi BC</a:t>
            </a:r>
          </a:p>
          <a:p>
            <a:pPr lvl="2"/>
            <a:r>
              <a:rPr lang="en-IT" sz="1600" dirty="0">
                <a:solidFill>
                  <a:srgbClr val="FFFFFF"/>
                </a:solidFill>
              </a:rPr>
              <a:t>Adeguamento a norme AgID</a:t>
            </a:r>
          </a:p>
          <a:p>
            <a:r>
              <a:rPr lang="en-IT" sz="1800" dirty="0">
                <a:solidFill>
                  <a:srgbClr val="FFFFFF"/>
                </a:solidFill>
              </a:rPr>
              <a:t>Data Cloud ed EPIC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Sicurezza del software (linee guida per lo sviluppo)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Metodologie di sviluppo</a:t>
            </a:r>
          </a:p>
          <a:p>
            <a:pPr lvl="2"/>
            <a:r>
              <a:rPr lang="en-IT" sz="1600" dirty="0">
                <a:solidFill>
                  <a:srgbClr val="FFFFFF"/>
                </a:solidFill>
              </a:rPr>
              <a:t>Strumenti di (sviluppo e supporto utenti)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Metodologie per l’infrastruttura</a:t>
            </a:r>
          </a:p>
          <a:p>
            <a:pPr lvl="1"/>
            <a:r>
              <a:rPr lang="en-IT" sz="1800" dirty="0">
                <a:solidFill>
                  <a:srgbClr val="FFFFFF"/>
                </a:solidFill>
              </a:rPr>
              <a:t>Adeguamento alle norme AgID (certificazioni?)</a:t>
            </a:r>
          </a:p>
          <a:p>
            <a:endParaRPr lang="en-IT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1E95-9000-C3A3-3598-6D5280F0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41391"/>
            <a:ext cx="5219700" cy="963841"/>
          </a:xfrm>
        </p:spPr>
        <p:txBody>
          <a:bodyPr anchor="b">
            <a:normAutofit/>
          </a:bodyPr>
          <a:lstStyle/>
          <a:p>
            <a:r>
              <a:rPr lang="en-IT" sz="3200" dirty="0"/>
              <a:t>Attenzione a…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A09B4D-6039-6DF2-5052-C7D300002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8"/>
          <a:stretch/>
        </p:blipFill>
        <p:spPr bwMode="auto">
          <a:xfrm flipH="1">
            <a:off x="763383" y="741391"/>
            <a:ext cx="5085482" cy="57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7D6E-C319-F708-0D24-378E20DE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6573"/>
            <a:ext cx="5951838" cy="3744735"/>
          </a:xfrm>
        </p:spPr>
        <p:txBody>
          <a:bodyPr anchor="t">
            <a:normAutofit/>
          </a:bodyPr>
          <a:lstStyle/>
          <a:p>
            <a:r>
              <a:rPr lang="en-IT" sz="1600" dirty="0"/>
              <a:t>Sviluppi indipendenti</a:t>
            </a:r>
          </a:p>
          <a:p>
            <a:pPr lvl="1"/>
            <a:r>
              <a:rPr lang="en-IT" sz="1600" dirty="0"/>
              <a:t>Spesso le persone non conoscono gli strumenti DSI</a:t>
            </a:r>
          </a:p>
          <a:p>
            <a:pPr lvl="1"/>
            <a:r>
              <a:rPr lang="en-IT" sz="1600" dirty="0"/>
              <a:t>…o partono per la loro strada e poi chiedono integrazione</a:t>
            </a:r>
          </a:p>
          <a:p>
            <a:r>
              <a:rPr lang="en-IT" sz="1600" dirty="0"/>
              <a:t>Attenzione a </a:t>
            </a:r>
          </a:p>
          <a:p>
            <a:pPr lvl="1"/>
            <a:r>
              <a:rPr lang="en-GB" sz="1600" dirty="0"/>
              <a:t>C</a:t>
            </a:r>
            <a:r>
              <a:rPr lang="en-IT" sz="1600" dirty="0"/>
              <a:t>entralità e circolarità del dato</a:t>
            </a:r>
          </a:p>
          <a:p>
            <a:pPr lvl="1"/>
            <a:r>
              <a:rPr lang="en-IT" sz="1600" dirty="0"/>
              <a:t>Accuratezza</a:t>
            </a:r>
          </a:p>
          <a:p>
            <a:pPr lvl="1"/>
            <a:r>
              <a:rPr lang="en-GB" sz="1600" dirty="0"/>
              <a:t>P</a:t>
            </a:r>
            <a:r>
              <a:rPr lang="en-IT" sz="1600" dirty="0"/>
              <a:t>rotezione </a:t>
            </a:r>
          </a:p>
          <a:p>
            <a:pPr lvl="2"/>
            <a:r>
              <a:rPr lang="en-GB" sz="1600" dirty="0"/>
              <a:t>C</a:t>
            </a:r>
            <a:r>
              <a:rPr lang="en-IT" sz="1600" dirty="0"/>
              <a:t>osa puo’ andare dove?</a:t>
            </a:r>
          </a:p>
          <a:p>
            <a:r>
              <a:rPr lang="en-IT" sz="1600" dirty="0"/>
              <a:t>Sensibilizzazione in AC e amministrazioni locali</a:t>
            </a:r>
          </a:p>
          <a:p>
            <a:pPr lvl="1"/>
            <a:r>
              <a:rPr lang="en-IT" sz="1600" dirty="0"/>
              <a:t>Lavoro con giunta, CCR, DPO, AC</a:t>
            </a:r>
          </a:p>
          <a:p>
            <a:r>
              <a:rPr lang="en-IT" sz="1600" dirty="0"/>
              <a:t>Integrazione con sorgenti di dati esterne</a:t>
            </a:r>
          </a:p>
          <a:p>
            <a:pPr lvl="1"/>
            <a:r>
              <a:rPr lang="en-IT" sz="1600" dirty="0"/>
              <a:t>Anagrafe, AppIO, INPS, …</a:t>
            </a:r>
          </a:p>
        </p:txBody>
      </p:sp>
    </p:spTree>
    <p:extLst>
      <p:ext uri="{BB962C8B-B14F-4D97-AF65-F5344CB8AC3E}">
        <p14:creationId xmlns:p14="http://schemas.microsoft.com/office/powerpoint/2010/main" val="103440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65552-017E-62D3-2705-C4469FFB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IT" dirty="0"/>
              <a:t>Lavori di documentazione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6A00C-1B27-6556-F9B7-9261ED11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6" b="2876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4EFD-8511-4FBD-4D6F-D895BAEE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072" y="670558"/>
            <a:ext cx="6322124" cy="5715727"/>
          </a:xfrm>
        </p:spPr>
        <p:txBody>
          <a:bodyPr anchor="t">
            <a:normAutofit fontScale="92500"/>
          </a:bodyPr>
          <a:lstStyle/>
          <a:p>
            <a:r>
              <a:rPr lang="en-IT" sz="2400" dirty="0"/>
              <a:t>Dotare la comunita di strumenti agili</a:t>
            </a:r>
          </a:p>
          <a:p>
            <a:r>
              <a:rPr lang="en-IT" sz="2400" dirty="0"/>
              <a:t>Note</a:t>
            </a:r>
          </a:p>
          <a:p>
            <a:pPr lvl="1"/>
            <a:r>
              <a:rPr lang="en-IT" dirty="0"/>
              <a:t>Sviluppi applicazioni web accessibili</a:t>
            </a:r>
          </a:p>
          <a:p>
            <a:pPr lvl="2"/>
            <a:r>
              <a:rPr lang="en-IT" sz="2400" dirty="0"/>
              <a:t>Pubblicato</a:t>
            </a:r>
          </a:p>
          <a:p>
            <a:pPr lvl="1"/>
            <a:r>
              <a:rPr lang="en-IT" dirty="0"/>
              <a:t>Sviluppi documenti accessibili</a:t>
            </a:r>
          </a:p>
          <a:p>
            <a:pPr lvl="2"/>
            <a:r>
              <a:rPr lang="en-IT" sz="2400" dirty="0"/>
              <a:t>In via di completamento e pubblicazione</a:t>
            </a:r>
          </a:p>
          <a:p>
            <a:pPr lvl="1"/>
            <a:r>
              <a:rPr lang="en-IT" dirty="0"/>
              <a:t>Sviluppo sicuro (?)</a:t>
            </a:r>
          </a:p>
          <a:p>
            <a:pPr lvl="2"/>
            <a:r>
              <a:rPr lang="en-IT" sz="2400" dirty="0"/>
              <a:t>Secondo me sarebbe augurabile</a:t>
            </a:r>
          </a:p>
          <a:p>
            <a:pPr lvl="1"/>
            <a:r>
              <a:rPr lang="en-IT" dirty="0"/>
              <a:t>Procurement sicuro (?)</a:t>
            </a:r>
          </a:p>
          <a:p>
            <a:r>
              <a:rPr lang="en-IT" sz="2400" dirty="0"/>
              <a:t>Pillole</a:t>
            </a:r>
          </a:p>
          <a:p>
            <a:r>
              <a:rPr lang="en-IT" sz="2400" dirty="0"/>
              <a:t>Diffusione dei prodotti</a:t>
            </a:r>
          </a:p>
          <a:p>
            <a:pPr lvl="1"/>
            <a:r>
              <a:rPr lang="en-IT" dirty="0"/>
              <a:t>Modelli diversi</a:t>
            </a:r>
          </a:p>
          <a:p>
            <a:pPr lvl="2"/>
            <a:r>
              <a:rPr lang="en-IT" sz="2400" dirty="0"/>
              <a:t>RDA</a:t>
            </a:r>
          </a:p>
          <a:p>
            <a:pPr lvl="2"/>
            <a:r>
              <a:rPr lang="en-IT" sz="2400" dirty="0"/>
              <a:t>Post-ordine</a:t>
            </a:r>
          </a:p>
          <a:p>
            <a:pPr lvl="2"/>
            <a:r>
              <a:rPr lang="en-IT" sz="2400" dirty="0"/>
              <a:t>Fondi del personale</a:t>
            </a:r>
          </a:p>
        </p:txBody>
      </p:sp>
    </p:spTree>
    <p:extLst>
      <p:ext uri="{BB962C8B-B14F-4D97-AF65-F5344CB8AC3E}">
        <p14:creationId xmlns:p14="http://schemas.microsoft.com/office/powerpoint/2010/main" val="86692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487D7FE-B0C3-9FAD-CCDE-D14025E0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5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9B460-5EA3-32C1-83C1-31162A0D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T" sz="4000" dirty="0"/>
              <a:t>Nuove persone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90EA-95F0-4EFC-3497-7AB20A79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IT" sz="2400" dirty="0"/>
              <a:t>Benvenuti ad Alessio e Riccardo (UTD)</a:t>
            </a:r>
            <a:endParaRPr lang="en-IT" sz="2000" dirty="0"/>
          </a:p>
          <a:p>
            <a:r>
              <a:rPr lang="en-IT" sz="2400" dirty="0"/>
              <a:t>Concorsi 2024</a:t>
            </a:r>
          </a:p>
          <a:p>
            <a:pPr lvl="1"/>
            <a:r>
              <a:rPr lang="en-IT" dirty="0"/>
              <a:t>3 CTER (AC)</a:t>
            </a:r>
          </a:p>
          <a:p>
            <a:pPr lvl="1"/>
            <a:r>
              <a:rPr lang="en-IT" dirty="0"/>
              <a:t>1 tecnologo (AC)</a:t>
            </a:r>
          </a:p>
          <a:p>
            <a:pPr lvl="1"/>
            <a:r>
              <a:rPr lang="en-IT" dirty="0"/>
              <a:t>3 borse</a:t>
            </a:r>
          </a:p>
          <a:p>
            <a:r>
              <a:rPr lang="en-IT" sz="2400" dirty="0"/>
              <a:t>Collaborazione con ITS</a:t>
            </a:r>
          </a:p>
          <a:p>
            <a:pPr lvl="1"/>
            <a:r>
              <a:rPr lang="en-IT" dirty="0"/>
              <a:t>Ottima esperienza!</a:t>
            </a:r>
          </a:p>
          <a:p>
            <a:r>
              <a:rPr lang="en-IT" sz="2400" dirty="0"/>
              <a:t>Contatti con università</a:t>
            </a:r>
          </a:p>
        </p:txBody>
      </p:sp>
    </p:spTree>
    <p:extLst>
      <p:ext uri="{BB962C8B-B14F-4D97-AF65-F5344CB8AC3E}">
        <p14:creationId xmlns:p14="http://schemas.microsoft.com/office/powerpoint/2010/main" val="56158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623</Words>
  <Application>Microsoft Macintosh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Introduzione e apertura  della plenaria</vt:lpstr>
      <vt:lpstr>Dopo sei mesi… facciamo il tagliando</vt:lpstr>
      <vt:lpstr>Lavori in corso (da Settembre ad oggi)</vt:lpstr>
      <vt:lpstr>Temi caldi</vt:lpstr>
      <vt:lpstr>Piano triennale informatica</vt:lpstr>
      <vt:lpstr>Collaborazioni nel contesto INFN</vt:lpstr>
      <vt:lpstr>Attenzione a…</vt:lpstr>
      <vt:lpstr>Lavori di documentazione</vt:lpstr>
      <vt:lpstr>Nuove persone</vt:lpstr>
      <vt:lpstr>Nuovi strumenti</vt:lpstr>
      <vt:lpstr>Ci sentiamo?</vt:lpstr>
      <vt:lpstr>Struttura della plenaria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Enrico Pasqualucci</dc:creator>
  <cp:lastModifiedBy>Enrico Pasqualucci</cp:lastModifiedBy>
  <cp:revision>1</cp:revision>
  <dcterms:created xsi:type="dcterms:W3CDTF">2024-06-01T03:18:38Z</dcterms:created>
  <dcterms:modified xsi:type="dcterms:W3CDTF">2024-06-03T22:49:19Z</dcterms:modified>
</cp:coreProperties>
</file>