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464" r:id="rId3"/>
    <p:sldId id="437" r:id="rId4"/>
    <p:sldId id="257" r:id="rId5"/>
    <p:sldId id="478" r:id="rId6"/>
    <p:sldId id="479" r:id="rId7"/>
    <p:sldId id="441" r:id="rId8"/>
    <p:sldId id="459" r:id="rId9"/>
    <p:sldId id="447" r:id="rId10"/>
    <p:sldId id="448" r:id="rId11"/>
    <p:sldId id="474" r:id="rId12"/>
    <p:sldId id="444" r:id="rId13"/>
    <p:sldId id="490" r:id="rId14"/>
    <p:sldId id="442" r:id="rId15"/>
    <p:sldId id="451" r:id="rId16"/>
    <p:sldId id="461" r:id="rId17"/>
    <p:sldId id="460" r:id="rId18"/>
    <p:sldId id="452" r:id="rId19"/>
    <p:sldId id="435" r:id="rId20"/>
    <p:sldId id="486" r:id="rId21"/>
    <p:sldId id="487" r:id="rId22"/>
    <p:sldId id="491" r:id="rId23"/>
    <p:sldId id="485" r:id="rId24"/>
    <p:sldId id="484" r:id="rId25"/>
    <p:sldId id="466" r:id="rId26"/>
    <p:sldId id="465" r:id="rId27"/>
    <p:sldId id="488" r:id="rId28"/>
    <p:sldId id="456" r:id="rId29"/>
    <p:sldId id="457" r:id="rId30"/>
    <p:sldId id="489" r:id="rId31"/>
    <p:sldId id="471" r:id="rId32"/>
    <p:sldId id="469" r:id="rId33"/>
    <p:sldId id="473" r:id="rId34"/>
    <p:sldId id="468" r:id="rId35"/>
    <p:sldId id="424" r:id="rId36"/>
    <p:sldId id="472" r:id="rId37"/>
    <p:sldId id="463" r:id="rId38"/>
    <p:sldId id="438" r:id="rId39"/>
    <p:sldId id="475" r:id="rId40"/>
    <p:sldId id="433" r:id="rId41"/>
    <p:sldId id="436" r:id="rId42"/>
    <p:sldId id="422" r:id="rId43"/>
    <p:sldId id="419" r:id="rId44"/>
    <p:sldId id="431" r:id="rId45"/>
    <p:sldId id="259" r:id="rId46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301F1E-1F86-5742-8C9A-019D39F65630}" v="36" dt="2024-05-14T08:16:51.5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71"/>
    <p:restoredTop sz="95970"/>
  </p:normalViewPr>
  <p:slideViewPr>
    <p:cSldViewPr snapToGrid="0">
      <p:cViewPr varScale="1">
        <p:scale>
          <a:sx n="110" d="100"/>
          <a:sy n="110" d="100"/>
        </p:scale>
        <p:origin x="7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4" Type="http://schemas.openxmlformats.org/officeDocument/2006/relationships/image" Target="../media/image42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4" Type="http://schemas.openxmlformats.org/officeDocument/2006/relationships/image" Target="../media/image4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9CA773-7D48-4FB5-810C-641B5CA0EBF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1C892F7-3434-4574-94E4-34E627F39B29}">
      <dgm:prSet/>
      <dgm:spPr/>
      <dgm:t>
        <a:bodyPr/>
        <a:lstStyle/>
        <a:p>
          <a:r>
            <a:rPr lang="en-GB" b="0" i="0"/>
            <a:t>Digitale e mobile come prima opzione (digital &amp; mobile first)</a:t>
          </a:r>
          <a:endParaRPr lang="en-US"/>
        </a:p>
      </dgm:t>
    </dgm:pt>
    <dgm:pt modelId="{B8896CC5-FF4C-48F2-83D9-55B8F2859BC5}" type="parTrans" cxnId="{936E6D31-7202-4452-A3F9-13B0B3E755B9}">
      <dgm:prSet/>
      <dgm:spPr/>
      <dgm:t>
        <a:bodyPr/>
        <a:lstStyle/>
        <a:p>
          <a:endParaRPr lang="en-US"/>
        </a:p>
      </dgm:t>
    </dgm:pt>
    <dgm:pt modelId="{B7E447BD-3E79-4D95-8044-BF3A7E69FAB2}" type="sibTrans" cxnId="{936E6D31-7202-4452-A3F9-13B0B3E755B9}">
      <dgm:prSet/>
      <dgm:spPr/>
      <dgm:t>
        <a:bodyPr/>
        <a:lstStyle/>
        <a:p>
          <a:endParaRPr lang="en-US"/>
        </a:p>
      </dgm:t>
    </dgm:pt>
    <dgm:pt modelId="{9854F845-7523-4754-941C-FAE4FFB5C884}">
      <dgm:prSet/>
      <dgm:spPr/>
      <dgm:t>
        <a:bodyPr/>
        <a:lstStyle/>
        <a:p>
          <a:r>
            <a:rPr lang="en-GB" b="0" i="0"/>
            <a:t>Cloud come prima opzione (cloud first)</a:t>
          </a:r>
          <a:endParaRPr lang="en-US"/>
        </a:p>
      </dgm:t>
    </dgm:pt>
    <dgm:pt modelId="{E032E788-6958-4BC1-B6FF-478A511CF378}" type="parTrans" cxnId="{CC301B9A-0DB9-4094-A6CB-706E16A15B4C}">
      <dgm:prSet/>
      <dgm:spPr/>
      <dgm:t>
        <a:bodyPr/>
        <a:lstStyle/>
        <a:p>
          <a:endParaRPr lang="en-US"/>
        </a:p>
      </dgm:t>
    </dgm:pt>
    <dgm:pt modelId="{0C71BC23-1056-4B13-9C25-2A28E94C89AA}" type="sibTrans" cxnId="{CC301B9A-0DB9-4094-A6CB-706E16A15B4C}">
      <dgm:prSet/>
      <dgm:spPr/>
      <dgm:t>
        <a:bodyPr/>
        <a:lstStyle/>
        <a:p>
          <a:endParaRPr lang="en-US"/>
        </a:p>
      </dgm:t>
    </dgm:pt>
    <dgm:pt modelId="{EDA8D577-B3C5-458C-84EA-2B0A258C3CCF}">
      <dgm:prSet/>
      <dgm:spPr/>
      <dgm:t>
        <a:bodyPr/>
        <a:lstStyle/>
        <a:p>
          <a:r>
            <a:rPr lang="en-GB" b="0" i="0"/>
            <a:t>Interoperabile by design e by default (API-first)</a:t>
          </a:r>
          <a:endParaRPr lang="en-US"/>
        </a:p>
      </dgm:t>
    </dgm:pt>
    <dgm:pt modelId="{81B2639B-1267-49FE-9BCA-48BA2C023DCB}" type="parTrans" cxnId="{6B3A474D-70B9-49F3-A767-1B95A9F8A8E5}">
      <dgm:prSet/>
      <dgm:spPr/>
      <dgm:t>
        <a:bodyPr/>
        <a:lstStyle/>
        <a:p>
          <a:endParaRPr lang="en-US"/>
        </a:p>
      </dgm:t>
    </dgm:pt>
    <dgm:pt modelId="{B0889D60-B961-415E-A8CB-C36830A05782}" type="sibTrans" cxnId="{6B3A474D-70B9-49F3-A767-1B95A9F8A8E5}">
      <dgm:prSet/>
      <dgm:spPr/>
      <dgm:t>
        <a:bodyPr/>
        <a:lstStyle/>
        <a:p>
          <a:endParaRPr lang="en-US"/>
        </a:p>
      </dgm:t>
    </dgm:pt>
    <dgm:pt modelId="{9F4211A4-EBE5-44F2-ADA0-FF20E2513DF8}">
      <dgm:prSet/>
      <dgm:spPr/>
      <dgm:t>
        <a:bodyPr/>
        <a:lstStyle/>
        <a:p>
          <a:r>
            <a:rPr lang="en-GB" b="0" i="0"/>
            <a:t>Accesso esclusivo mediante identità digitale (digital identity only)</a:t>
          </a:r>
          <a:endParaRPr lang="en-US"/>
        </a:p>
      </dgm:t>
    </dgm:pt>
    <dgm:pt modelId="{87740099-8C63-46A9-BF22-BCA4C6597BBA}" type="parTrans" cxnId="{DECA9EB7-73B1-407F-939A-B58E89A6D614}">
      <dgm:prSet/>
      <dgm:spPr/>
      <dgm:t>
        <a:bodyPr/>
        <a:lstStyle/>
        <a:p>
          <a:endParaRPr lang="en-US"/>
        </a:p>
      </dgm:t>
    </dgm:pt>
    <dgm:pt modelId="{5040A77C-72D0-4120-9E23-E67FA2D172DB}" type="sibTrans" cxnId="{DECA9EB7-73B1-407F-939A-B58E89A6D614}">
      <dgm:prSet/>
      <dgm:spPr/>
      <dgm:t>
        <a:bodyPr/>
        <a:lstStyle/>
        <a:p>
          <a:endParaRPr lang="en-US"/>
        </a:p>
      </dgm:t>
    </dgm:pt>
    <dgm:pt modelId="{B265672A-ACDB-4023-8319-6821EF1A90DC}">
      <dgm:prSet/>
      <dgm:spPr/>
      <dgm:t>
        <a:bodyPr/>
        <a:lstStyle/>
        <a:p>
          <a:r>
            <a:rPr lang="en-GB" b="0" i="0"/>
            <a:t>Servizi inclusivi, accessibili e centrati sull’utente (user-centric)</a:t>
          </a:r>
          <a:endParaRPr lang="en-US"/>
        </a:p>
      </dgm:t>
    </dgm:pt>
    <dgm:pt modelId="{B054CB0D-6218-41C3-9C46-90B807A4FD94}" type="parTrans" cxnId="{83BEB76B-581D-4FB1-9D1C-5F71287654EF}">
      <dgm:prSet/>
      <dgm:spPr/>
      <dgm:t>
        <a:bodyPr/>
        <a:lstStyle/>
        <a:p>
          <a:endParaRPr lang="en-US"/>
        </a:p>
      </dgm:t>
    </dgm:pt>
    <dgm:pt modelId="{63DE3901-4FED-4544-A20B-FF608C71A50C}" type="sibTrans" cxnId="{83BEB76B-581D-4FB1-9D1C-5F71287654EF}">
      <dgm:prSet/>
      <dgm:spPr/>
      <dgm:t>
        <a:bodyPr/>
        <a:lstStyle/>
        <a:p>
          <a:endParaRPr lang="en-US"/>
        </a:p>
      </dgm:t>
    </dgm:pt>
    <dgm:pt modelId="{0AE3ACB7-CEE5-4DA9-95AC-A31A4DC8B423}">
      <dgm:prSet/>
      <dgm:spPr/>
      <dgm:t>
        <a:bodyPr/>
        <a:lstStyle/>
        <a:p>
          <a:r>
            <a:rPr lang="en-GB" b="0" i="0"/>
            <a:t>Dati pubblici un bene comune (open data by design e by default)</a:t>
          </a:r>
          <a:endParaRPr lang="en-US"/>
        </a:p>
      </dgm:t>
    </dgm:pt>
    <dgm:pt modelId="{3CEA66F7-320A-4A08-BCF5-06A0B93860CF}" type="parTrans" cxnId="{78EEFDB3-06C4-4F2C-8EBD-136FD3852D90}">
      <dgm:prSet/>
      <dgm:spPr/>
      <dgm:t>
        <a:bodyPr/>
        <a:lstStyle/>
        <a:p>
          <a:endParaRPr lang="en-US"/>
        </a:p>
      </dgm:t>
    </dgm:pt>
    <dgm:pt modelId="{F4833F77-8B7C-4499-9F4E-8E9934B455D2}" type="sibTrans" cxnId="{78EEFDB3-06C4-4F2C-8EBD-136FD3852D90}">
      <dgm:prSet/>
      <dgm:spPr/>
      <dgm:t>
        <a:bodyPr/>
        <a:lstStyle/>
        <a:p>
          <a:endParaRPr lang="en-US"/>
        </a:p>
      </dgm:t>
    </dgm:pt>
    <dgm:pt modelId="{3F9E2BB1-E097-46DD-BBA2-F75CE9E5ED8F}">
      <dgm:prSet/>
      <dgm:spPr/>
      <dgm:t>
        <a:bodyPr/>
        <a:lstStyle/>
        <a:p>
          <a:r>
            <a:rPr lang="en-GB" b="0" i="0"/>
            <a:t>Concepito per la sicurezza e la protezione dei dati personali</a:t>
          </a:r>
          <a:endParaRPr lang="en-US"/>
        </a:p>
      </dgm:t>
    </dgm:pt>
    <dgm:pt modelId="{A9A77A0D-FF8B-4DCC-B45F-2C70F5BCEDC4}" type="parTrans" cxnId="{8346CA13-7959-4EA6-B154-A22798CF91B9}">
      <dgm:prSet/>
      <dgm:spPr/>
      <dgm:t>
        <a:bodyPr/>
        <a:lstStyle/>
        <a:p>
          <a:endParaRPr lang="en-US"/>
        </a:p>
      </dgm:t>
    </dgm:pt>
    <dgm:pt modelId="{41050F0B-8D42-4D89-BEA2-4172D79DDFDD}" type="sibTrans" cxnId="{8346CA13-7959-4EA6-B154-A22798CF91B9}">
      <dgm:prSet/>
      <dgm:spPr/>
      <dgm:t>
        <a:bodyPr/>
        <a:lstStyle/>
        <a:p>
          <a:endParaRPr lang="en-US"/>
        </a:p>
      </dgm:t>
    </dgm:pt>
    <dgm:pt modelId="{8D7E40A3-C54A-420F-B57C-ABDBA477D891}">
      <dgm:prSet/>
      <dgm:spPr/>
      <dgm:t>
        <a:bodyPr/>
        <a:lstStyle/>
        <a:p>
          <a:r>
            <a:rPr lang="en-GB" b="0" i="0"/>
            <a:t>Once only e concepito come transfrontaliero</a:t>
          </a:r>
          <a:endParaRPr lang="en-US"/>
        </a:p>
      </dgm:t>
    </dgm:pt>
    <dgm:pt modelId="{8A926A8F-CAE1-4152-BFE9-A0B0B3C5B1C7}" type="parTrans" cxnId="{3314E971-1321-483F-976C-8A7FB5D6EABD}">
      <dgm:prSet/>
      <dgm:spPr/>
      <dgm:t>
        <a:bodyPr/>
        <a:lstStyle/>
        <a:p>
          <a:endParaRPr lang="en-US"/>
        </a:p>
      </dgm:t>
    </dgm:pt>
    <dgm:pt modelId="{CF810992-6E52-495D-BA33-3D1A683C788C}" type="sibTrans" cxnId="{3314E971-1321-483F-976C-8A7FB5D6EABD}">
      <dgm:prSet/>
      <dgm:spPr/>
      <dgm:t>
        <a:bodyPr/>
        <a:lstStyle/>
        <a:p>
          <a:endParaRPr lang="en-US"/>
        </a:p>
      </dgm:t>
    </dgm:pt>
    <dgm:pt modelId="{C9232B1F-9AF3-4D96-9153-90BBC0013EFC}">
      <dgm:prSet/>
      <dgm:spPr/>
      <dgm:t>
        <a:bodyPr/>
        <a:lstStyle/>
        <a:p>
          <a:r>
            <a:rPr lang="en-GB" b="0" i="0"/>
            <a:t>Apertura come prima opzione (openness)</a:t>
          </a:r>
          <a:endParaRPr lang="en-US"/>
        </a:p>
      </dgm:t>
    </dgm:pt>
    <dgm:pt modelId="{88CB9D07-468F-43A0-B711-85F70E09B9E6}" type="parTrans" cxnId="{79E98A57-01CA-43FA-AC03-90AB1800A342}">
      <dgm:prSet/>
      <dgm:spPr/>
      <dgm:t>
        <a:bodyPr/>
        <a:lstStyle/>
        <a:p>
          <a:endParaRPr lang="en-US"/>
        </a:p>
      </dgm:t>
    </dgm:pt>
    <dgm:pt modelId="{D7FF8934-D317-4E9D-9FEA-76A8E6CA8487}" type="sibTrans" cxnId="{79E98A57-01CA-43FA-AC03-90AB1800A342}">
      <dgm:prSet/>
      <dgm:spPr/>
      <dgm:t>
        <a:bodyPr/>
        <a:lstStyle/>
        <a:p>
          <a:endParaRPr lang="en-US"/>
        </a:p>
      </dgm:t>
    </dgm:pt>
    <dgm:pt modelId="{256BD5CC-CAC0-4C8C-A52B-D212E88768E0}">
      <dgm:prSet/>
      <dgm:spPr/>
      <dgm:t>
        <a:bodyPr/>
        <a:lstStyle/>
        <a:p>
          <a:r>
            <a:rPr lang="en-GB" b="0" i="0"/>
            <a:t>Sostenibilità digitale</a:t>
          </a:r>
          <a:endParaRPr lang="en-US"/>
        </a:p>
      </dgm:t>
    </dgm:pt>
    <dgm:pt modelId="{114D24F6-0400-4BC3-9884-1CFDE9F7F32F}" type="parTrans" cxnId="{66535A92-4AB8-4148-9833-DBAFC278BCE3}">
      <dgm:prSet/>
      <dgm:spPr/>
      <dgm:t>
        <a:bodyPr/>
        <a:lstStyle/>
        <a:p>
          <a:endParaRPr lang="en-US"/>
        </a:p>
      </dgm:t>
    </dgm:pt>
    <dgm:pt modelId="{54DC9675-B427-40C9-8408-E1E1C6B29F93}" type="sibTrans" cxnId="{66535A92-4AB8-4148-9833-DBAFC278BCE3}">
      <dgm:prSet/>
      <dgm:spPr/>
      <dgm:t>
        <a:bodyPr/>
        <a:lstStyle/>
        <a:p>
          <a:endParaRPr lang="en-US"/>
        </a:p>
      </dgm:t>
    </dgm:pt>
    <dgm:pt modelId="{00746FF8-0D06-42A9-9145-929EF722C39A}">
      <dgm:prSet/>
      <dgm:spPr/>
      <dgm:t>
        <a:bodyPr/>
        <a:lstStyle/>
        <a:p>
          <a:r>
            <a:rPr lang="en-GB" b="0" i="0"/>
            <a:t>Sussidiarietà, proporzionalità e appropriatezza della digitalizzazione</a:t>
          </a:r>
          <a:endParaRPr lang="en-US"/>
        </a:p>
      </dgm:t>
    </dgm:pt>
    <dgm:pt modelId="{7864683C-52E6-4989-8976-03D2E1FB6C9F}" type="parTrans" cxnId="{2338D3FA-46D6-4180-9CB1-67C87245366F}">
      <dgm:prSet/>
      <dgm:spPr/>
      <dgm:t>
        <a:bodyPr/>
        <a:lstStyle/>
        <a:p>
          <a:endParaRPr lang="en-US"/>
        </a:p>
      </dgm:t>
    </dgm:pt>
    <dgm:pt modelId="{FB86ADE0-2FDC-4DBD-842C-86BA56597D74}" type="sibTrans" cxnId="{2338D3FA-46D6-4180-9CB1-67C87245366F}">
      <dgm:prSet/>
      <dgm:spPr/>
      <dgm:t>
        <a:bodyPr/>
        <a:lstStyle/>
        <a:p>
          <a:endParaRPr lang="en-US"/>
        </a:p>
      </dgm:t>
    </dgm:pt>
    <dgm:pt modelId="{FE1EBB43-A79B-C14F-B32B-44773194EF80}" type="pres">
      <dgm:prSet presAssocID="{269CA773-7D48-4FB5-810C-641B5CA0EBFF}" presName="vert0" presStyleCnt="0">
        <dgm:presLayoutVars>
          <dgm:dir/>
          <dgm:animOne val="branch"/>
          <dgm:animLvl val="lvl"/>
        </dgm:presLayoutVars>
      </dgm:prSet>
      <dgm:spPr/>
    </dgm:pt>
    <dgm:pt modelId="{86E6E3D4-F8ED-5744-A34F-DC041A777C08}" type="pres">
      <dgm:prSet presAssocID="{A1C892F7-3434-4574-94E4-34E627F39B29}" presName="thickLine" presStyleLbl="alignNode1" presStyleIdx="0" presStyleCnt="11"/>
      <dgm:spPr/>
    </dgm:pt>
    <dgm:pt modelId="{D3B5896F-1378-E94C-AE93-26786BD7AE3A}" type="pres">
      <dgm:prSet presAssocID="{A1C892F7-3434-4574-94E4-34E627F39B29}" presName="horz1" presStyleCnt="0"/>
      <dgm:spPr/>
    </dgm:pt>
    <dgm:pt modelId="{775E24F6-BDEC-4D45-BFB4-2B49D038896B}" type="pres">
      <dgm:prSet presAssocID="{A1C892F7-3434-4574-94E4-34E627F39B29}" presName="tx1" presStyleLbl="revTx" presStyleIdx="0" presStyleCnt="11"/>
      <dgm:spPr/>
    </dgm:pt>
    <dgm:pt modelId="{E010CCDE-4AB3-FF40-B9F2-E9B8C19CC2CE}" type="pres">
      <dgm:prSet presAssocID="{A1C892F7-3434-4574-94E4-34E627F39B29}" presName="vert1" presStyleCnt="0"/>
      <dgm:spPr/>
    </dgm:pt>
    <dgm:pt modelId="{DA53CFBB-34AB-7A4D-90B2-DD1B831100F0}" type="pres">
      <dgm:prSet presAssocID="{9854F845-7523-4754-941C-FAE4FFB5C884}" presName="thickLine" presStyleLbl="alignNode1" presStyleIdx="1" presStyleCnt="11"/>
      <dgm:spPr/>
    </dgm:pt>
    <dgm:pt modelId="{D707971B-B620-DF41-AEF7-1CA68E618159}" type="pres">
      <dgm:prSet presAssocID="{9854F845-7523-4754-941C-FAE4FFB5C884}" presName="horz1" presStyleCnt="0"/>
      <dgm:spPr/>
    </dgm:pt>
    <dgm:pt modelId="{286FEA2F-9CAB-834D-BCF1-6C5AB84FD649}" type="pres">
      <dgm:prSet presAssocID="{9854F845-7523-4754-941C-FAE4FFB5C884}" presName="tx1" presStyleLbl="revTx" presStyleIdx="1" presStyleCnt="11"/>
      <dgm:spPr/>
    </dgm:pt>
    <dgm:pt modelId="{F1132D22-4BB5-8D41-8585-29E038B17CC8}" type="pres">
      <dgm:prSet presAssocID="{9854F845-7523-4754-941C-FAE4FFB5C884}" presName="vert1" presStyleCnt="0"/>
      <dgm:spPr/>
    </dgm:pt>
    <dgm:pt modelId="{D9E6BD78-9E44-D24F-AFD7-748CF8513424}" type="pres">
      <dgm:prSet presAssocID="{EDA8D577-B3C5-458C-84EA-2B0A258C3CCF}" presName="thickLine" presStyleLbl="alignNode1" presStyleIdx="2" presStyleCnt="11"/>
      <dgm:spPr/>
    </dgm:pt>
    <dgm:pt modelId="{F66BFF1E-A1EE-8542-87DA-9C228FD2BFDC}" type="pres">
      <dgm:prSet presAssocID="{EDA8D577-B3C5-458C-84EA-2B0A258C3CCF}" presName="horz1" presStyleCnt="0"/>
      <dgm:spPr/>
    </dgm:pt>
    <dgm:pt modelId="{EEB7EC3C-046A-D643-BEC5-EBA98ABA0795}" type="pres">
      <dgm:prSet presAssocID="{EDA8D577-B3C5-458C-84EA-2B0A258C3CCF}" presName="tx1" presStyleLbl="revTx" presStyleIdx="2" presStyleCnt="11"/>
      <dgm:spPr/>
    </dgm:pt>
    <dgm:pt modelId="{A4EAD3D1-E47E-DC47-A73A-91BE5ED0C8A5}" type="pres">
      <dgm:prSet presAssocID="{EDA8D577-B3C5-458C-84EA-2B0A258C3CCF}" presName="vert1" presStyleCnt="0"/>
      <dgm:spPr/>
    </dgm:pt>
    <dgm:pt modelId="{54D8090C-D804-6844-A8A5-EF07FFCBB952}" type="pres">
      <dgm:prSet presAssocID="{9F4211A4-EBE5-44F2-ADA0-FF20E2513DF8}" presName="thickLine" presStyleLbl="alignNode1" presStyleIdx="3" presStyleCnt="11"/>
      <dgm:spPr/>
    </dgm:pt>
    <dgm:pt modelId="{D4891624-2817-7745-A866-2886297310AD}" type="pres">
      <dgm:prSet presAssocID="{9F4211A4-EBE5-44F2-ADA0-FF20E2513DF8}" presName="horz1" presStyleCnt="0"/>
      <dgm:spPr/>
    </dgm:pt>
    <dgm:pt modelId="{020FF956-557B-B240-8966-7235A14E664E}" type="pres">
      <dgm:prSet presAssocID="{9F4211A4-EBE5-44F2-ADA0-FF20E2513DF8}" presName="tx1" presStyleLbl="revTx" presStyleIdx="3" presStyleCnt="11"/>
      <dgm:spPr/>
    </dgm:pt>
    <dgm:pt modelId="{07CFDD61-2FE0-A54C-B02C-D5CDA9C4F0AB}" type="pres">
      <dgm:prSet presAssocID="{9F4211A4-EBE5-44F2-ADA0-FF20E2513DF8}" presName="vert1" presStyleCnt="0"/>
      <dgm:spPr/>
    </dgm:pt>
    <dgm:pt modelId="{6A540C84-A7B7-AF4F-A226-AF3986E4AF67}" type="pres">
      <dgm:prSet presAssocID="{B265672A-ACDB-4023-8319-6821EF1A90DC}" presName="thickLine" presStyleLbl="alignNode1" presStyleIdx="4" presStyleCnt="11"/>
      <dgm:spPr/>
    </dgm:pt>
    <dgm:pt modelId="{3D2D0D2C-2CFB-8042-95A5-85DD718954BE}" type="pres">
      <dgm:prSet presAssocID="{B265672A-ACDB-4023-8319-6821EF1A90DC}" presName="horz1" presStyleCnt="0"/>
      <dgm:spPr/>
    </dgm:pt>
    <dgm:pt modelId="{9AB273D9-9D11-A043-BDA9-DB3007BE20A1}" type="pres">
      <dgm:prSet presAssocID="{B265672A-ACDB-4023-8319-6821EF1A90DC}" presName="tx1" presStyleLbl="revTx" presStyleIdx="4" presStyleCnt="11"/>
      <dgm:spPr/>
    </dgm:pt>
    <dgm:pt modelId="{F2D02B02-39AF-6A48-AFB9-3EFBF9FD09F1}" type="pres">
      <dgm:prSet presAssocID="{B265672A-ACDB-4023-8319-6821EF1A90DC}" presName="vert1" presStyleCnt="0"/>
      <dgm:spPr/>
    </dgm:pt>
    <dgm:pt modelId="{DF4EE4E2-D639-E047-8E37-839877E9898F}" type="pres">
      <dgm:prSet presAssocID="{0AE3ACB7-CEE5-4DA9-95AC-A31A4DC8B423}" presName="thickLine" presStyleLbl="alignNode1" presStyleIdx="5" presStyleCnt="11"/>
      <dgm:spPr/>
    </dgm:pt>
    <dgm:pt modelId="{64182DFA-3036-214D-A47B-11AC62F0F0D4}" type="pres">
      <dgm:prSet presAssocID="{0AE3ACB7-CEE5-4DA9-95AC-A31A4DC8B423}" presName="horz1" presStyleCnt="0"/>
      <dgm:spPr/>
    </dgm:pt>
    <dgm:pt modelId="{6A27F94D-2175-214B-A325-DDDE1825A350}" type="pres">
      <dgm:prSet presAssocID="{0AE3ACB7-CEE5-4DA9-95AC-A31A4DC8B423}" presName="tx1" presStyleLbl="revTx" presStyleIdx="5" presStyleCnt="11"/>
      <dgm:spPr/>
    </dgm:pt>
    <dgm:pt modelId="{71FA815C-2FD6-5049-A02B-B6604C530CC0}" type="pres">
      <dgm:prSet presAssocID="{0AE3ACB7-CEE5-4DA9-95AC-A31A4DC8B423}" presName="vert1" presStyleCnt="0"/>
      <dgm:spPr/>
    </dgm:pt>
    <dgm:pt modelId="{8F5D1E0D-0FF5-E344-AF9A-1344D6EAA03E}" type="pres">
      <dgm:prSet presAssocID="{3F9E2BB1-E097-46DD-BBA2-F75CE9E5ED8F}" presName="thickLine" presStyleLbl="alignNode1" presStyleIdx="6" presStyleCnt="11"/>
      <dgm:spPr/>
    </dgm:pt>
    <dgm:pt modelId="{DE39E4DA-5589-7C4A-8A09-B9037A0266A9}" type="pres">
      <dgm:prSet presAssocID="{3F9E2BB1-E097-46DD-BBA2-F75CE9E5ED8F}" presName="horz1" presStyleCnt="0"/>
      <dgm:spPr/>
    </dgm:pt>
    <dgm:pt modelId="{F745CE32-DDAE-4141-A84E-DD15A53E228C}" type="pres">
      <dgm:prSet presAssocID="{3F9E2BB1-E097-46DD-BBA2-F75CE9E5ED8F}" presName="tx1" presStyleLbl="revTx" presStyleIdx="6" presStyleCnt="11"/>
      <dgm:spPr/>
    </dgm:pt>
    <dgm:pt modelId="{B60C3DA6-5AED-9B4D-A237-8D3FFF12F876}" type="pres">
      <dgm:prSet presAssocID="{3F9E2BB1-E097-46DD-BBA2-F75CE9E5ED8F}" presName="vert1" presStyleCnt="0"/>
      <dgm:spPr/>
    </dgm:pt>
    <dgm:pt modelId="{35C0B106-CA37-5047-AC4A-3299A3FA509B}" type="pres">
      <dgm:prSet presAssocID="{8D7E40A3-C54A-420F-B57C-ABDBA477D891}" presName="thickLine" presStyleLbl="alignNode1" presStyleIdx="7" presStyleCnt="11"/>
      <dgm:spPr/>
    </dgm:pt>
    <dgm:pt modelId="{7BC7D66A-67B6-6041-B422-177C844C5725}" type="pres">
      <dgm:prSet presAssocID="{8D7E40A3-C54A-420F-B57C-ABDBA477D891}" presName="horz1" presStyleCnt="0"/>
      <dgm:spPr/>
    </dgm:pt>
    <dgm:pt modelId="{3A8E9B97-1871-994F-A20F-CCB5D55951D5}" type="pres">
      <dgm:prSet presAssocID="{8D7E40A3-C54A-420F-B57C-ABDBA477D891}" presName="tx1" presStyleLbl="revTx" presStyleIdx="7" presStyleCnt="11"/>
      <dgm:spPr/>
    </dgm:pt>
    <dgm:pt modelId="{F5BD9B3C-8945-BD45-B0EE-213EAA82D770}" type="pres">
      <dgm:prSet presAssocID="{8D7E40A3-C54A-420F-B57C-ABDBA477D891}" presName="vert1" presStyleCnt="0"/>
      <dgm:spPr/>
    </dgm:pt>
    <dgm:pt modelId="{86E11CC3-E7C4-824B-A8D6-486A546973EB}" type="pres">
      <dgm:prSet presAssocID="{C9232B1F-9AF3-4D96-9153-90BBC0013EFC}" presName="thickLine" presStyleLbl="alignNode1" presStyleIdx="8" presStyleCnt="11"/>
      <dgm:spPr/>
    </dgm:pt>
    <dgm:pt modelId="{DEE04399-60FA-624B-A386-4F0814FF9B7B}" type="pres">
      <dgm:prSet presAssocID="{C9232B1F-9AF3-4D96-9153-90BBC0013EFC}" presName="horz1" presStyleCnt="0"/>
      <dgm:spPr/>
    </dgm:pt>
    <dgm:pt modelId="{3A2D5FDC-6B3A-6B4E-AB2B-66146B90DA98}" type="pres">
      <dgm:prSet presAssocID="{C9232B1F-9AF3-4D96-9153-90BBC0013EFC}" presName="tx1" presStyleLbl="revTx" presStyleIdx="8" presStyleCnt="11"/>
      <dgm:spPr/>
    </dgm:pt>
    <dgm:pt modelId="{A6D60A0C-44F7-FF45-89FB-D72E2D7CE18B}" type="pres">
      <dgm:prSet presAssocID="{C9232B1F-9AF3-4D96-9153-90BBC0013EFC}" presName="vert1" presStyleCnt="0"/>
      <dgm:spPr/>
    </dgm:pt>
    <dgm:pt modelId="{13DC14AB-1102-A248-B215-B41CB0772EE9}" type="pres">
      <dgm:prSet presAssocID="{256BD5CC-CAC0-4C8C-A52B-D212E88768E0}" presName="thickLine" presStyleLbl="alignNode1" presStyleIdx="9" presStyleCnt="11"/>
      <dgm:spPr/>
    </dgm:pt>
    <dgm:pt modelId="{886A942E-17C9-6744-94EF-E7CCCC1A8A80}" type="pres">
      <dgm:prSet presAssocID="{256BD5CC-CAC0-4C8C-A52B-D212E88768E0}" presName="horz1" presStyleCnt="0"/>
      <dgm:spPr/>
    </dgm:pt>
    <dgm:pt modelId="{481CD776-B644-DA48-97EB-4DD99258AF9F}" type="pres">
      <dgm:prSet presAssocID="{256BD5CC-CAC0-4C8C-A52B-D212E88768E0}" presName="tx1" presStyleLbl="revTx" presStyleIdx="9" presStyleCnt="11"/>
      <dgm:spPr/>
    </dgm:pt>
    <dgm:pt modelId="{46ACC517-9D00-404F-94E3-724AEEECFDDD}" type="pres">
      <dgm:prSet presAssocID="{256BD5CC-CAC0-4C8C-A52B-D212E88768E0}" presName="vert1" presStyleCnt="0"/>
      <dgm:spPr/>
    </dgm:pt>
    <dgm:pt modelId="{5AF4630C-0A57-1648-B162-6E79230D389F}" type="pres">
      <dgm:prSet presAssocID="{00746FF8-0D06-42A9-9145-929EF722C39A}" presName="thickLine" presStyleLbl="alignNode1" presStyleIdx="10" presStyleCnt="11"/>
      <dgm:spPr/>
    </dgm:pt>
    <dgm:pt modelId="{9B8DE657-6DC3-9949-8CC7-0DCBB0B08344}" type="pres">
      <dgm:prSet presAssocID="{00746FF8-0D06-42A9-9145-929EF722C39A}" presName="horz1" presStyleCnt="0"/>
      <dgm:spPr/>
    </dgm:pt>
    <dgm:pt modelId="{3D5BC5EE-03AE-5747-80ED-BAE74DC889D2}" type="pres">
      <dgm:prSet presAssocID="{00746FF8-0D06-42A9-9145-929EF722C39A}" presName="tx1" presStyleLbl="revTx" presStyleIdx="10" presStyleCnt="11"/>
      <dgm:spPr/>
    </dgm:pt>
    <dgm:pt modelId="{257213FF-53F8-F846-9B21-BAAE8B21523B}" type="pres">
      <dgm:prSet presAssocID="{00746FF8-0D06-42A9-9145-929EF722C39A}" presName="vert1" presStyleCnt="0"/>
      <dgm:spPr/>
    </dgm:pt>
  </dgm:ptLst>
  <dgm:cxnLst>
    <dgm:cxn modelId="{17D75708-E985-5545-8328-38782F9EC211}" type="presOf" srcId="{0AE3ACB7-CEE5-4DA9-95AC-A31A4DC8B423}" destId="{6A27F94D-2175-214B-A325-DDDE1825A350}" srcOrd="0" destOrd="0" presId="urn:microsoft.com/office/officeart/2008/layout/LinedList"/>
    <dgm:cxn modelId="{F1D55D0E-7391-8C4C-9436-AFBA9022C081}" type="presOf" srcId="{9F4211A4-EBE5-44F2-ADA0-FF20E2513DF8}" destId="{020FF956-557B-B240-8966-7235A14E664E}" srcOrd="0" destOrd="0" presId="urn:microsoft.com/office/officeart/2008/layout/LinedList"/>
    <dgm:cxn modelId="{8346CA13-7959-4EA6-B154-A22798CF91B9}" srcId="{269CA773-7D48-4FB5-810C-641B5CA0EBFF}" destId="{3F9E2BB1-E097-46DD-BBA2-F75CE9E5ED8F}" srcOrd="6" destOrd="0" parTransId="{A9A77A0D-FF8B-4DCC-B45F-2C70F5BCEDC4}" sibTransId="{41050F0B-8D42-4D89-BEA2-4172D79DDFDD}"/>
    <dgm:cxn modelId="{5DFB9E28-98D1-2846-BC5A-1F3B8CC6C63D}" type="presOf" srcId="{3F9E2BB1-E097-46DD-BBA2-F75CE9E5ED8F}" destId="{F745CE32-DDAE-4141-A84E-DD15A53E228C}" srcOrd="0" destOrd="0" presId="urn:microsoft.com/office/officeart/2008/layout/LinedList"/>
    <dgm:cxn modelId="{936E6D31-7202-4452-A3F9-13B0B3E755B9}" srcId="{269CA773-7D48-4FB5-810C-641B5CA0EBFF}" destId="{A1C892F7-3434-4574-94E4-34E627F39B29}" srcOrd="0" destOrd="0" parTransId="{B8896CC5-FF4C-48F2-83D9-55B8F2859BC5}" sibTransId="{B7E447BD-3E79-4D95-8044-BF3A7E69FAB2}"/>
    <dgm:cxn modelId="{DAAC3B48-110E-2E43-BE95-B065B583BA2C}" type="presOf" srcId="{A1C892F7-3434-4574-94E4-34E627F39B29}" destId="{775E24F6-BDEC-4D45-BFB4-2B49D038896B}" srcOrd="0" destOrd="0" presId="urn:microsoft.com/office/officeart/2008/layout/LinedList"/>
    <dgm:cxn modelId="{6B3A474D-70B9-49F3-A767-1B95A9F8A8E5}" srcId="{269CA773-7D48-4FB5-810C-641B5CA0EBFF}" destId="{EDA8D577-B3C5-458C-84EA-2B0A258C3CCF}" srcOrd="2" destOrd="0" parTransId="{81B2639B-1267-49FE-9BCA-48BA2C023DCB}" sibTransId="{B0889D60-B961-415E-A8CB-C36830A05782}"/>
    <dgm:cxn modelId="{79E98A57-01CA-43FA-AC03-90AB1800A342}" srcId="{269CA773-7D48-4FB5-810C-641B5CA0EBFF}" destId="{C9232B1F-9AF3-4D96-9153-90BBC0013EFC}" srcOrd="8" destOrd="0" parTransId="{88CB9D07-468F-43A0-B711-85F70E09B9E6}" sibTransId="{D7FF8934-D317-4E9D-9FEA-76A8E6CA8487}"/>
    <dgm:cxn modelId="{83BEB76B-581D-4FB1-9D1C-5F71287654EF}" srcId="{269CA773-7D48-4FB5-810C-641B5CA0EBFF}" destId="{B265672A-ACDB-4023-8319-6821EF1A90DC}" srcOrd="4" destOrd="0" parTransId="{B054CB0D-6218-41C3-9C46-90B807A4FD94}" sibTransId="{63DE3901-4FED-4544-A20B-FF608C71A50C}"/>
    <dgm:cxn modelId="{34B4E26B-615A-ED46-B26C-49D8E5DDF906}" type="presOf" srcId="{EDA8D577-B3C5-458C-84EA-2B0A258C3CCF}" destId="{EEB7EC3C-046A-D643-BEC5-EBA98ABA0795}" srcOrd="0" destOrd="0" presId="urn:microsoft.com/office/officeart/2008/layout/LinedList"/>
    <dgm:cxn modelId="{3314E971-1321-483F-976C-8A7FB5D6EABD}" srcId="{269CA773-7D48-4FB5-810C-641B5CA0EBFF}" destId="{8D7E40A3-C54A-420F-B57C-ABDBA477D891}" srcOrd="7" destOrd="0" parTransId="{8A926A8F-CAE1-4152-BFE9-A0B0B3C5B1C7}" sibTransId="{CF810992-6E52-495D-BA33-3D1A683C788C}"/>
    <dgm:cxn modelId="{C0133D8B-704A-6048-8795-C73207967611}" type="presOf" srcId="{C9232B1F-9AF3-4D96-9153-90BBC0013EFC}" destId="{3A2D5FDC-6B3A-6B4E-AB2B-66146B90DA98}" srcOrd="0" destOrd="0" presId="urn:microsoft.com/office/officeart/2008/layout/LinedList"/>
    <dgm:cxn modelId="{E2A8D491-A2E7-5B48-BF7B-2FD70BB464F0}" type="presOf" srcId="{00746FF8-0D06-42A9-9145-929EF722C39A}" destId="{3D5BC5EE-03AE-5747-80ED-BAE74DC889D2}" srcOrd="0" destOrd="0" presId="urn:microsoft.com/office/officeart/2008/layout/LinedList"/>
    <dgm:cxn modelId="{66535A92-4AB8-4148-9833-DBAFC278BCE3}" srcId="{269CA773-7D48-4FB5-810C-641B5CA0EBFF}" destId="{256BD5CC-CAC0-4C8C-A52B-D212E88768E0}" srcOrd="9" destOrd="0" parTransId="{114D24F6-0400-4BC3-9884-1CFDE9F7F32F}" sibTransId="{54DC9675-B427-40C9-8408-E1E1C6B29F93}"/>
    <dgm:cxn modelId="{CC301B9A-0DB9-4094-A6CB-706E16A15B4C}" srcId="{269CA773-7D48-4FB5-810C-641B5CA0EBFF}" destId="{9854F845-7523-4754-941C-FAE4FFB5C884}" srcOrd="1" destOrd="0" parTransId="{E032E788-6958-4BC1-B6FF-478A511CF378}" sibTransId="{0C71BC23-1056-4B13-9C25-2A28E94C89AA}"/>
    <dgm:cxn modelId="{78EEFDB3-06C4-4F2C-8EBD-136FD3852D90}" srcId="{269CA773-7D48-4FB5-810C-641B5CA0EBFF}" destId="{0AE3ACB7-CEE5-4DA9-95AC-A31A4DC8B423}" srcOrd="5" destOrd="0" parTransId="{3CEA66F7-320A-4A08-BCF5-06A0B93860CF}" sibTransId="{F4833F77-8B7C-4499-9F4E-8E9934B455D2}"/>
    <dgm:cxn modelId="{5BDCE9B4-5CA1-FE4F-AEBC-EFF6D9A92860}" type="presOf" srcId="{B265672A-ACDB-4023-8319-6821EF1A90DC}" destId="{9AB273D9-9D11-A043-BDA9-DB3007BE20A1}" srcOrd="0" destOrd="0" presId="urn:microsoft.com/office/officeart/2008/layout/LinedList"/>
    <dgm:cxn modelId="{DECA9EB7-73B1-407F-939A-B58E89A6D614}" srcId="{269CA773-7D48-4FB5-810C-641B5CA0EBFF}" destId="{9F4211A4-EBE5-44F2-ADA0-FF20E2513DF8}" srcOrd="3" destOrd="0" parTransId="{87740099-8C63-46A9-BF22-BCA4C6597BBA}" sibTransId="{5040A77C-72D0-4120-9E23-E67FA2D172DB}"/>
    <dgm:cxn modelId="{C13CB2BA-EE97-8443-AFFA-4AA82E4CDBE6}" type="presOf" srcId="{9854F845-7523-4754-941C-FAE4FFB5C884}" destId="{286FEA2F-9CAB-834D-BCF1-6C5AB84FD649}" srcOrd="0" destOrd="0" presId="urn:microsoft.com/office/officeart/2008/layout/LinedList"/>
    <dgm:cxn modelId="{948A3AD3-E2BC-8F41-8F82-973E3C5C93E7}" type="presOf" srcId="{8D7E40A3-C54A-420F-B57C-ABDBA477D891}" destId="{3A8E9B97-1871-994F-A20F-CCB5D55951D5}" srcOrd="0" destOrd="0" presId="urn:microsoft.com/office/officeart/2008/layout/LinedList"/>
    <dgm:cxn modelId="{C3965BE7-6154-9B48-9037-0760695B1FFE}" type="presOf" srcId="{256BD5CC-CAC0-4C8C-A52B-D212E88768E0}" destId="{481CD776-B644-DA48-97EB-4DD99258AF9F}" srcOrd="0" destOrd="0" presId="urn:microsoft.com/office/officeart/2008/layout/LinedList"/>
    <dgm:cxn modelId="{4E3A89FA-7A5D-AD4D-BB72-841497B99E33}" type="presOf" srcId="{269CA773-7D48-4FB5-810C-641B5CA0EBFF}" destId="{FE1EBB43-A79B-C14F-B32B-44773194EF80}" srcOrd="0" destOrd="0" presId="urn:microsoft.com/office/officeart/2008/layout/LinedList"/>
    <dgm:cxn modelId="{2338D3FA-46D6-4180-9CB1-67C87245366F}" srcId="{269CA773-7D48-4FB5-810C-641B5CA0EBFF}" destId="{00746FF8-0D06-42A9-9145-929EF722C39A}" srcOrd="10" destOrd="0" parTransId="{7864683C-52E6-4989-8976-03D2E1FB6C9F}" sibTransId="{FB86ADE0-2FDC-4DBD-842C-86BA56597D74}"/>
    <dgm:cxn modelId="{59F0A9F1-BD62-8A4B-9E0F-D64D13F985ED}" type="presParOf" srcId="{FE1EBB43-A79B-C14F-B32B-44773194EF80}" destId="{86E6E3D4-F8ED-5744-A34F-DC041A777C08}" srcOrd="0" destOrd="0" presId="urn:microsoft.com/office/officeart/2008/layout/LinedList"/>
    <dgm:cxn modelId="{4E8DFA9F-4C30-7F44-8B55-726A79F6ACC8}" type="presParOf" srcId="{FE1EBB43-A79B-C14F-B32B-44773194EF80}" destId="{D3B5896F-1378-E94C-AE93-26786BD7AE3A}" srcOrd="1" destOrd="0" presId="urn:microsoft.com/office/officeart/2008/layout/LinedList"/>
    <dgm:cxn modelId="{6AF13216-AD0D-A94B-867F-4CED948CEE6C}" type="presParOf" srcId="{D3B5896F-1378-E94C-AE93-26786BD7AE3A}" destId="{775E24F6-BDEC-4D45-BFB4-2B49D038896B}" srcOrd="0" destOrd="0" presId="urn:microsoft.com/office/officeart/2008/layout/LinedList"/>
    <dgm:cxn modelId="{17C29873-F246-6C47-8BE1-DB25908F4D5C}" type="presParOf" srcId="{D3B5896F-1378-E94C-AE93-26786BD7AE3A}" destId="{E010CCDE-4AB3-FF40-B9F2-E9B8C19CC2CE}" srcOrd="1" destOrd="0" presId="urn:microsoft.com/office/officeart/2008/layout/LinedList"/>
    <dgm:cxn modelId="{B38D994B-3829-7345-8A4A-8DC14C4FF736}" type="presParOf" srcId="{FE1EBB43-A79B-C14F-B32B-44773194EF80}" destId="{DA53CFBB-34AB-7A4D-90B2-DD1B831100F0}" srcOrd="2" destOrd="0" presId="urn:microsoft.com/office/officeart/2008/layout/LinedList"/>
    <dgm:cxn modelId="{036DB24B-98C7-8540-9A51-68948405D84A}" type="presParOf" srcId="{FE1EBB43-A79B-C14F-B32B-44773194EF80}" destId="{D707971B-B620-DF41-AEF7-1CA68E618159}" srcOrd="3" destOrd="0" presId="urn:microsoft.com/office/officeart/2008/layout/LinedList"/>
    <dgm:cxn modelId="{A73AD129-FDA8-614B-BB27-872E4510F75D}" type="presParOf" srcId="{D707971B-B620-DF41-AEF7-1CA68E618159}" destId="{286FEA2F-9CAB-834D-BCF1-6C5AB84FD649}" srcOrd="0" destOrd="0" presId="urn:microsoft.com/office/officeart/2008/layout/LinedList"/>
    <dgm:cxn modelId="{0C86C769-401E-B248-89A4-155D9D76189D}" type="presParOf" srcId="{D707971B-B620-DF41-AEF7-1CA68E618159}" destId="{F1132D22-4BB5-8D41-8585-29E038B17CC8}" srcOrd="1" destOrd="0" presId="urn:microsoft.com/office/officeart/2008/layout/LinedList"/>
    <dgm:cxn modelId="{0F6341BC-9A00-0A42-A7C0-6C19FBB465EC}" type="presParOf" srcId="{FE1EBB43-A79B-C14F-B32B-44773194EF80}" destId="{D9E6BD78-9E44-D24F-AFD7-748CF8513424}" srcOrd="4" destOrd="0" presId="urn:microsoft.com/office/officeart/2008/layout/LinedList"/>
    <dgm:cxn modelId="{B3AD5218-83C3-0342-8542-48167DB7114E}" type="presParOf" srcId="{FE1EBB43-A79B-C14F-B32B-44773194EF80}" destId="{F66BFF1E-A1EE-8542-87DA-9C228FD2BFDC}" srcOrd="5" destOrd="0" presId="urn:microsoft.com/office/officeart/2008/layout/LinedList"/>
    <dgm:cxn modelId="{3FC29126-F95B-1E43-8F0E-1D3D82F03D70}" type="presParOf" srcId="{F66BFF1E-A1EE-8542-87DA-9C228FD2BFDC}" destId="{EEB7EC3C-046A-D643-BEC5-EBA98ABA0795}" srcOrd="0" destOrd="0" presId="urn:microsoft.com/office/officeart/2008/layout/LinedList"/>
    <dgm:cxn modelId="{0E6CB659-AFA3-A04D-931E-7FDE7494EE05}" type="presParOf" srcId="{F66BFF1E-A1EE-8542-87DA-9C228FD2BFDC}" destId="{A4EAD3D1-E47E-DC47-A73A-91BE5ED0C8A5}" srcOrd="1" destOrd="0" presId="urn:microsoft.com/office/officeart/2008/layout/LinedList"/>
    <dgm:cxn modelId="{DB7D63B7-FCA0-094D-95F0-75ECE09C1FD6}" type="presParOf" srcId="{FE1EBB43-A79B-C14F-B32B-44773194EF80}" destId="{54D8090C-D804-6844-A8A5-EF07FFCBB952}" srcOrd="6" destOrd="0" presId="urn:microsoft.com/office/officeart/2008/layout/LinedList"/>
    <dgm:cxn modelId="{BCE58568-38F6-C241-B3C5-09DB041A749C}" type="presParOf" srcId="{FE1EBB43-A79B-C14F-B32B-44773194EF80}" destId="{D4891624-2817-7745-A866-2886297310AD}" srcOrd="7" destOrd="0" presId="urn:microsoft.com/office/officeart/2008/layout/LinedList"/>
    <dgm:cxn modelId="{2E08A4AE-89BA-0A47-AA8E-C1AA7C7EA83E}" type="presParOf" srcId="{D4891624-2817-7745-A866-2886297310AD}" destId="{020FF956-557B-B240-8966-7235A14E664E}" srcOrd="0" destOrd="0" presId="urn:microsoft.com/office/officeart/2008/layout/LinedList"/>
    <dgm:cxn modelId="{AC5AA1E7-1C98-C641-8473-2C48012DAA36}" type="presParOf" srcId="{D4891624-2817-7745-A866-2886297310AD}" destId="{07CFDD61-2FE0-A54C-B02C-D5CDA9C4F0AB}" srcOrd="1" destOrd="0" presId="urn:microsoft.com/office/officeart/2008/layout/LinedList"/>
    <dgm:cxn modelId="{DA3F7EBF-4351-6E42-916C-B8941BDCCF03}" type="presParOf" srcId="{FE1EBB43-A79B-C14F-B32B-44773194EF80}" destId="{6A540C84-A7B7-AF4F-A226-AF3986E4AF67}" srcOrd="8" destOrd="0" presId="urn:microsoft.com/office/officeart/2008/layout/LinedList"/>
    <dgm:cxn modelId="{E4E4916F-BB80-6549-A518-02F2A01FE2F6}" type="presParOf" srcId="{FE1EBB43-A79B-C14F-B32B-44773194EF80}" destId="{3D2D0D2C-2CFB-8042-95A5-85DD718954BE}" srcOrd="9" destOrd="0" presId="urn:microsoft.com/office/officeart/2008/layout/LinedList"/>
    <dgm:cxn modelId="{6013882C-8026-E345-85F3-3DD1C9591488}" type="presParOf" srcId="{3D2D0D2C-2CFB-8042-95A5-85DD718954BE}" destId="{9AB273D9-9D11-A043-BDA9-DB3007BE20A1}" srcOrd="0" destOrd="0" presId="urn:microsoft.com/office/officeart/2008/layout/LinedList"/>
    <dgm:cxn modelId="{D7BA5FFD-7922-A341-950C-A191DBB648E0}" type="presParOf" srcId="{3D2D0D2C-2CFB-8042-95A5-85DD718954BE}" destId="{F2D02B02-39AF-6A48-AFB9-3EFBF9FD09F1}" srcOrd="1" destOrd="0" presId="urn:microsoft.com/office/officeart/2008/layout/LinedList"/>
    <dgm:cxn modelId="{774646B3-B839-E343-99DC-AD938F911D3D}" type="presParOf" srcId="{FE1EBB43-A79B-C14F-B32B-44773194EF80}" destId="{DF4EE4E2-D639-E047-8E37-839877E9898F}" srcOrd="10" destOrd="0" presId="urn:microsoft.com/office/officeart/2008/layout/LinedList"/>
    <dgm:cxn modelId="{330A6E9F-415B-0241-91AB-CCE85D58E530}" type="presParOf" srcId="{FE1EBB43-A79B-C14F-B32B-44773194EF80}" destId="{64182DFA-3036-214D-A47B-11AC62F0F0D4}" srcOrd="11" destOrd="0" presId="urn:microsoft.com/office/officeart/2008/layout/LinedList"/>
    <dgm:cxn modelId="{8EBC1A3C-FCD1-2446-AB21-5A0B5246B4FD}" type="presParOf" srcId="{64182DFA-3036-214D-A47B-11AC62F0F0D4}" destId="{6A27F94D-2175-214B-A325-DDDE1825A350}" srcOrd="0" destOrd="0" presId="urn:microsoft.com/office/officeart/2008/layout/LinedList"/>
    <dgm:cxn modelId="{568A2FDB-1292-DB47-B4FC-A88AB5756F7A}" type="presParOf" srcId="{64182DFA-3036-214D-A47B-11AC62F0F0D4}" destId="{71FA815C-2FD6-5049-A02B-B6604C530CC0}" srcOrd="1" destOrd="0" presId="urn:microsoft.com/office/officeart/2008/layout/LinedList"/>
    <dgm:cxn modelId="{8D7ED1EC-C21D-7247-8A51-F4EDD8575D13}" type="presParOf" srcId="{FE1EBB43-A79B-C14F-B32B-44773194EF80}" destId="{8F5D1E0D-0FF5-E344-AF9A-1344D6EAA03E}" srcOrd="12" destOrd="0" presId="urn:microsoft.com/office/officeart/2008/layout/LinedList"/>
    <dgm:cxn modelId="{FEE0E150-6EEB-DA45-9B90-359D67E0537B}" type="presParOf" srcId="{FE1EBB43-A79B-C14F-B32B-44773194EF80}" destId="{DE39E4DA-5589-7C4A-8A09-B9037A0266A9}" srcOrd="13" destOrd="0" presId="urn:microsoft.com/office/officeart/2008/layout/LinedList"/>
    <dgm:cxn modelId="{DB3010EC-6F0C-AC49-80DA-7E0FCCA263E6}" type="presParOf" srcId="{DE39E4DA-5589-7C4A-8A09-B9037A0266A9}" destId="{F745CE32-DDAE-4141-A84E-DD15A53E228C}" srcOrd="0" destOrd="0" presId="urn:microsoft.com/office/officeart/2008/layout/LinedList"/>
    <dgm:cxn modelId="{4911D369-FE09-984D-B2F7-77D73B5F2A49}" type="presParOf" srcId="{DE39E4DA-5589-7C4A-8A09-B9037A0266A9}" destId="{B60C3DA6-5AED-9B4D-A237-8D3FFF12F876}" srcOrd="1" destOrd="0" presId="urn:microsoft.com/office/officeart/2008/layout/LinedList"/>
    <dgm:cxn modelId="{A1B41CA7-1DAC-2B46-9541-7AE469C9D9E2}" type="presParOf" srcId="{FE1EBB43-A79B-C14F-B32B-44773194EF80}" destId="{35C0B106-CA37-5047-AC4A-3299A3FA509B}" srcOrd="14" destOrd="0" presId="urn:microsoft.com/office/officeart/2008/layout/LinedList"/>
    <dgm:cxn modelId="{C381AA41-964C-AD4B-A72C-1EB1525A79E6}" type="presParOf" srcId="{FE1EBB43-A79B-C14F-B32B-44773194EF80}" destId="{7BC7D66A-67B6-6041-B422-177C844C5725}" srcOrd="15" destOrd="0" presId="urn:microsoft.com/office/officeart/2008/layout/LinedList"/>
    <dgm:cxn modelId="{9B1F917B-F957-2249-B62E-34B4C2D8EAB7}" type="presParOf" srcId="{7BC7D66A-67B6-6041-B422-177C844C5725}" destId="{3A8E9B97-1871-994F-A20F-CCB5D55951D5}" srcOrd="0" destOrd="0" presId="urn:microsoft.com/office/officeart/2008/layout/LinedList"/>
    <dgm:cxn modelId="{490AA12C-7DB5-9A49-BFD1-97FA139073EC}" type="presParOf" srcId="{7BC7D66A-67B6-6041-B422-177C844C5725}" destId="{F5BD9B3C-8945-BD45-B0EE-213EAA82D770}" srcOrd="1" destOrd="0" presId="urn:microsoft.com/office/officeart/2008/layout/LinedList"/>
    <dgm:cxn modelId="{9C01BF39-8A70-9147-BD27-AD6CDC149D40}" type="presParOf" srcId="{FE1EBB43-A79B-C14F-B32B-44773194EF80}" destId="{86E11CC3-E7C4-824B-A8D6-486A546973EB}" srcOrd="16" destOrd="0" presId="urn:microsoft.com/office/officeart/2008/layout/LinedList"/>
    <dgm:cxn modelId="{0802BB49-CD35-E040-AD3C-F09CD4D72B1F}" type="presParOf" srcId="{FE1EBB43-A79B-C14F-B32B-44773194EF80}" destId="{DEE04399-60FA-624B-A386-4F0814FF9B7B}" srcOrd="17" destOrd="0" presId="urn:microsoft.com/office/officeart/2008/layout/LinedList"/>
    <dgm:cxn modelId="{B73849E3-DE39-AA49-BE93-8F4CB7EB0386}" type="presParOf" srcId="{DEE04399-60FA-624B-A386-4F0814FF9B7B}" destId="{3A2D5FDC-6B3A-6B4E-AB2B-66146B90DA98}" srcOrd="0" destOrd="0" presId="urn:microsoft.com/office/officeart/2008/layout/LinedList"/>
    <dgm:cxn modelId="{76D839C7-6C11-AC4D-B7F4-CAA68FAD899A}" type="presParOf" srcId="{DEE04399-60FA-624B-A386-4F0814FF9B7B}" destId="{A6D60A0C-44F7-FF45-89FB-D72E2D7CE18B}" srcOrd="1" destOrd="0" presId="urn:microsoft.com/office/officeart/2008/layout/LinedList"/>
    <dgm:cxn modelId="{964F9198-9E2C-2245-B624-B36E28F8A337}" type="presParOf" srcId="{FE1EBB43-A79B-C14F-B32B-44773194EF80}" destId="{13DC14AB-1102-A248-B215-B41CB0772EE9}" srcOrd="18" destOrd="0" presId="urn:microsoft.com/office/officeart/2008/layout/LinedList"/>
    <dgm:cxn modelId="{3AC43D09-22D4-BB48-ABBD-3A024BA84CA2}" type="presParOf" srcId="{FE1EBB43-A79B-C14F-B32B-44773194EF80}" destId="{886A942E-17C9-6744-94EF-E7CCCC1A8A80}" srcOrd="19" destOrd="0" presId="urn:microsoft.com/office/officeart/2008/layout/LinedList"/>
    <dgm:cxn modelId="{0843A782-33C6-0E42-84DF-259ED78A5DDB}" type="presParOf" srcId="{886A942E-17C9-6744-94EF-E7CCCC1A8A80}" destId="{481CD776-B644-DA48-97EB-4DD99258AF9F}" srcOrd="0" destOrd="0" presId="urn:microsoft.com/office/officeart/2008/layout/LinedList"/>
    <dgm:cxn modelId="{978E05F3-AE5D-EE40-AF20-F8324D6EE09B}" type="presParOf" srcId="{886A942E-17C9-6744-94EF-E7CCCC1A8A80}" destId="{46ACC517-9D00-404F-94E3-724AEEECFDDD}" srcOrd="1" destOrd="0" presId="urn:microsoft.com/office/officeart/2008/layout/LinedList"/>
    <dgm:cxn modelId="{69F4C7AA-8AE5-4E4C-BD06-61C2BF67DB8A}" type="presParOf" srcId="{FE1EBB43-A79B-C14F-B32B-44773194EF80}" destId="{5AF4630C-0A57-1648-B162-6E79230D389F}" srcOrd="20" destOrd="0" presId="urn:microsoft.com/office/officeart/2008/layout/LinedList"/>
    <dgm:cxn modelId="{C20BF094-E7C3-8047-8A5F-7295A5EB2D90}" type="presParOf" srcId="{FE1EBB43-A79B-C14F-B32B-44773194EF80}" destId="{9B8DE657-6DC3-9949-8CC7-0DCBB0B08344}" srcOrd="21" destOrd="0" presId="urn:microsoft.com/office/officeart/2008/layout/LinedList"/>
    <dgm:cxn modelId="{159F1D90-0505-A243-AD9D-D62C4EE9816B}" type="presParOf" srcId="{9B8DE657-6DC3-9949-8CC7-0DCBB0B08344}" destId="{3D5BC5EE-03AE-5747-80ED-BAE74DC889D2}" srcOrd="0" destOrd="0" presId="urn:microsoft.com/office/officeart/2008/layout/LinedList"/>
    <dgm:cxn modelId="{F78FA81A-9DE1-1A4D-BE4E-07A48A9F73EB}" type="presParOf" srcId="{9B8DE657-6DC3-9949-8CC7-0DCBB0B08344}" destId="{257213FF-53F8-F846-9B21-BAAE8B21523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2A748B-D505-40B7-AAE9-E9453A554A2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027965-C2E2-4AF8-A920-67AB71297DA9}">
      <dgm:prSet custT="1"/>
      <dgm:spPr/>
      <dgm:t>
        <a:bodyPr/>
        <a:lstStyle/>
        <a:p>
          <a:r>
            <a:rPr lang="en-US" sz="3600" dirty="0" err="1"/>
            <a:t>Riorganizzazione</a:t>
          </a:r>
          <a:r>
            <a:rPr lang="en-US" sz="3600" dirty="0"/>
            <a:t> e </a:t>
          </a:r>
          <a:r>
            <a:rPr lang="en-US" sz="3600" dirty="0" err="1"/>
            <a:t>digitalizzazione</a:t>
          </a:r>
          <a:r>
            <a:rPr lang="en-US" sz="3600" dirty="0"/>
            <a:t> </a:t>
          </a:r>
          <a:r>
            <a:rPr lang="en-US" sz="3600" dirty="0" err="1"/>
            <a:t>dei</a:t>
          </a:r>
          <a:r>
            <a:rPr lang="en-US" sz="3600" dirty="0"/>
            <a:t> </a:t>
          </a:r>
          <a:r>
            <a:rPr lang="en-US" sz="3600" dirty="0" err="1"/>
            <a:t>processi</a:t>
          </a:r>
          <a:endParaRPr lang="en-US" sz="3600" dirty="0"/>
        </a:p>
      </dgm:t>
    </dgm:pt>
    <dgm:pt modelId="{3BB0385D-B974-467E-91CC-2C6037D9EEB1}" type="parTrans" cxnId="{D8E01EFB-1851-4043-B826-29608BFB6C8E}">
      <dgm:prSet/>
      <dgm:spPr/>
      <dgm:t>
        <a:bodyPr/>
        <a:lstStyle/>
        <a:p>
          <a:endParaRPr lang="en-US"/>
        </a:p>
      </dgm:t>
    </dgm:pt>
    <dgm:pt modelId="{C054EB56-39D1-4537-BAFD-9A76F8EC1B5B}" type="sibTrans" cxnId="{D8E01EFB-1851-4043-B826-29608BFB6C8E}">
      <dgm:prSet/>
      <dgm:spPr/>
      <dgm:t>
        <a:bodyPr/>
        <a:lstStyle/>
        <a:p>
          <a:endParaRPr lang="en-US"/>
        </a:p>
      </dgm:t>
    </dgm:pt>
    <dgm:pt modelId="{A401FE12-6817-4648-B63C-B34351A75956}">
      <dgm:prSet custT="1"/>
      <dgm:spPr/>
      <dgm:t>
        <a:bodyPr/>
        <a:lstStyle/>
        <a:p>
          <a:r>
            <a:rPr lang="en-US" sz="3600" dirty="0" err="1"/>
            <a:t>Corretto</a:t>
          </a:r>
          <a:r>
            <a:rPr lang="en-US" sz="3600" dirty="0"/>
            <a:t> </a:t>
          </a:r>
          <a:r>
            <a:rPr lang="en-US" sz="3600" dirty="0" err="1"/>
            <a:t>trattamento</a:t>
          </a:r>
          <a:r>
            <a:rPr lang="en-US" sz="3600" dirty="0"/>
            <a:t> </a:t>
          </a:r>
          <a:r>
            <a:rPr lang="en-US" sz="3600" dirty="0" err="1"/>
            <a:t>dei</a:t>
          </a:r>
          <a:r>
            <a:rPr lang="en-US" sz="3600" dirty="0"/>
            <a:t> </a:t>
          </a:r>
          <a:r>
            <a:rPr lang="en-US" sz="3600" dirty="0" err="1"/>
            <a:t>dati</a:t>
          </a:r>
          <a:endParaRPr lang="en-US" sz="3600" dirty="0"/>
        </a:p>
      </dgm:t>
    </dgm:pt>
    <dgm:pt modelId="{564477F8-6AE3-4288-A1D0-06D329BE09E9}" type="parTrans" cxnId="{9706A7EF-E5DF-44D7-B80A-0508E0DB37A5}">
      <dgm:prSet/>
      <dgm:spPr/>
      <dgm:t>
        <a:bodyPr/>
        <a:lstStyle/>
        <a:p>
          <a:endParaRPr lang="en-US"/>
        </a:p>
      </dgm:t>
    </dgm:pt>
    <dgm:pt modelId="{6A2D0CC3-8821-49FC-A90D-5EDCB76A0E9C}" type="sibTrans" cxnId="{9706A7EF-E5DF-44D7-B80A-0508E0DB37A5}">
      <dgm:prSet/>
      <dgm:spPr/>
      <dgm:t>
        <a:bodyPr/>
        <a:lstStyle/>
        <a:p>
          <a:endParaRPr lang="en-US"/>
        </a:p>
      </dgm:t>
    </dgm:pt>
    <dgm:pt modelId="{24B5A08E-9888-B449-AAD2-8367902D8522}" type="pres">
      <dgm:prSet presAssocID="{952A748B-D505-40B7-AAE9-E9453A554A2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21A9B0C-D483-E945-95C2-EA28D261628B}" type="pres">
      <dgm:prSet presAssocID="{70027965-C2E2-4AF8-A920-67AB71297DA9}" presName="hierRoot1" presStyleCnt="0"/>
      <dgm:spPr/>
    </dgm:pt>
    <dgm:pt modelId="{2CA3BAB9-E5C5-F642-829D-FFA9D635B68C}" type="pres">
      <dgm:prSet presAssocID="{70027965-C2E2-4AF8-A920-67AB71297DA9}" presName="composite" presStyleCnt="0"/>
      <dgm:spPr/>
    </dgm:pt>
    <dgm:pt modelId="{F0413E96-1E3E-604F-80FB-14CAD80367A2}" type="pres">
      <dgm:prSet presAssocID="{70027965-C2E2-4AF8-A920-67AB71297DA9}" presName="background" presStyleLbl="node0" presStyleIdx="0" presStyleCnt="2"/>
      <dgm:spPr/>
    </dgm:pt>
    <dgm:pt modelId="{60C0F8CC-1133-4548-9534-CA2894942112}" type="pres">
      <dgm:prSet presAssocID="{70027965-C2E2-4AF8-A920-67AB71297DA9}" presName="text" presStyleLbl="fgAcc0" presStyleIdx="0" presStyleCnt="2">
        <dgm:presLayoutVars>
          <dgm:chPref val="3"/>
        </dgm:presLayoutVars>
      </dgm:prSet>
      <dgm:spPr/>
    </dgm:pt>
    <dgm:pt modelId="{B394C4C9-F959-424B-8ED1-30F104192EBB}" type="pres">
      <dgm:prSet presAssocID="{70027965-C2E2-4AF8-A920-67AB71297DA9}" presName="hierChild2" presStyleCnt="0"/>
      <dgm:spPr/>
    </dgm:pt>
    <dgm:pt modelId="{63A06CD7-061E-FF4B-9BC4-5C4FE52E4E40}" type="pres">
      <dgm:prSet presAssocID="{A401FE12-6817-4648-B63C-B34351A75956}" presName="hierRoot1" presStyleCnt="0"/>
      <dgm:spPr/>
    </dgm:pt>
    <dgm:pt modelId="{81E0AB9F-4E92-7B4D-B275-5EA1765ACB1C}" type="pres">
      <dgm:prSet presAssocID="{A401FE12-6817-4648-B63C-B34351A75956}" presName="composite" presStyleCnt="0"/>
      <dgm:spPr/>
    </dgm:pt>
    <dgm:pt modelId="{F2769391-C27E-0A44-832F-125ED53A65CA}" type="pres">
      <dgm:prSet presAssocID="{A401FE12-6817-4648-B63C-B34351A75956}" presName="background" presStyleLbl="node0" presStyleIdx="1" presStyleCnt="2"/>
      <dgm:spPr/>
    </dgm:pt>
    <dgm:pt modelId="{2BE10B8F-7750-4B41-8C2F-09D18E9088E3}" type="pres">
      <dgm:prSet presAssocID="{A401FE12-6817-4648-B63C-B34351A75956}" presName="text" presStyleLbl="fgAcc0" presStyleIdx="1" presStyleCnt="2">
        <dgm:presLayoutVars>
          <dgm:chPref val="3"/>
        </dgm:presLayoutVars>
      </dgm:prSet>
      <dgm:spPr/>
    </dgm:pt>
    <dgm:pt modelId="{573D8048-4867-FE4A-8C4E-80DBDFA0EE5D}" type="pres">
      <dgm:prSet presAssocID="{A401FE12-6817-4648-B63C-B34351A75956}" presName="hierChild2" presStyleCnt="0"/>
      <dgm:spPr/>
    </dgm:pt>
  </dgm:ptLst>
  <dgm:cxnLst>
    <dgm:cxn modelId="{1B768230-CCF5-754E-ADD0-D374C352C138}" type="presOf" srcId="{70027965-C2E2-4AF8-A920-67AB71297DA9}" destId="{60C0F8CC-1133-4548-9534-CA2894942112}" srcOrd="0" destOrd="0" presId="urn:microsoft.com/office/officeart/2005/8/layout/hierarchy1"/>
    <dgm:cxn modelId="{64A1D36B-76DB-DE4A-931E-8712660A28CC}" type="presOf" srcId="{A401FE12-6817-4648-B63C-B34351A75956}" destId="{2BE10B8F-7750-4B41-8C2F-09D18E9088E3}" srcOrd="0" destOrd="0" presId="urn:microsoft.com/office/officeart/2005/8/layout/hierarchy1"/>
    <dgm:cxn modelId="{5D6287E3-82CC-0543-B663-7616AE3E79B6}" type="presOf" srcId="{952A748B-D505-40B7-AAE9-E9453A554A2E}" destId="{24B5A08E-9888-B449-AAD2-8367902D8522}" srcOrd="0" destOrd="0" presId="urn:microsoft.com/office/officeart/2005/8/layout/hierarchy1"/>
    <dgm:cxn modelId="{9706A7EF-E5DF-44D7-B80A-0508E0DB37A5}" srcId="{952A748B-D505-40B7-AAE9-E9453A554A2E}" destId="{A401FE12-6817-4648-B63C-B34351A75956}" srcOrd="1" destOrd="0" parTransId="{564477F8-6AE3-4288-A1D0-06D329BE09E9}" sibTransId="{6A2D0CC3-8821-49FC-A90D-5EDCB76A0E9C}"/>
    <dgm:cxn modelId="{D8E01EFB-1851-4043-B826-29608BFB6C8E}" srcId="{952A748B-D505-40B7-AAE9-E9453A554A2E}" destId="{70027965-C2E2-4AF8-A920-67AB71297DA9}" srcOrd="0" destOrd="0" parTransId="{3BB0385D-B974-467E-91CC-2C6037D9EEB1}" sibTransId="{C054EB56-39D1-4537-BAFD-9A76F8EC1B5B}"/>
    <dgm:cxn modelId="{F2A654F2-4DF5-234E-AC38-7A28B0014087}" type="presParOf" srcId="{24B5A08E-9888-B449-AAD2-8367902D8522}" destId="{521A9B0C-D483-E945-95C2-EA28D261628B}" srcOrd="0" destOrd="0" presId="urn:microsoft.com/office/officeart/2005/8/layout/hierarchy1"/>
    <dgm:cxn modelId="{6F6847EE-8CE1-C84F-B954-384B78575D50}" type="presParOf" srcId="{521A9B0C-D483-E945-95C2-EA28D261628B}" destId="{2CA3BAB9-E5C5-F642-829D-FFA9D635B68C}" srcOrd="0" destOrd="0" presId="urn:microsoft.com/office/officeart/2005/8/layout/hierarchy1"/>
    <dgm:cxn modelId="{407FF57D-1D76-5B46-A890-81445EDA188B}" type="presParOf" srcId="{2CA3BAB9-E5C5-F642-829D-FFA9D635B68C}" destId="{F0413E96-1E3E-604F-80FB-14CAD80367A2}" srcOrd="0" destOrd="0" presId="urn:microsoft.com/office/officeart/2005/8/layout/hierarchy1"/>
    <dgm:cxn modelId="{8BF0B6DB-D140-2345-B2B1-536F5930E45F}" type="presParOf" srcId="{2CA3BAB9-E5C5-F642-829D-FFA9D635B68C}" destId="{60C0F8CC-1133-4548-9534-CA2894942112}" srcOrd="1" destOrd="0" presId="urn:microsoft.com/office/officeart/2005/8/layout/hierarchy1"/>
    <dgm:cxn modelId="{06523CDF-ED2C-B541-A4B7-BE3F969C8C06}" type="presParOf" srcId="{521A9B0C-D483-E945-95C2-EA28D261628B}" destId="{B394C4C9-F959-424B-8ED1-30F104192EBB}" srcOrd="1" destOrd="0" presId="urn:microsoft.com/office/officeart/2005/8/layout/hierarchy1"/>
    <dgm:cxn modelId="{53005C63-25D4-3940-A6C6-9E13718B097B}" type="presParOf" srcId="{24B5A08E-9888-B449-AAD2-8367902D8522}" destId="{63A06CD7-061E-FF4B-9BC4-5C4FE52E4E40}" srcOrd="1" destOrd="0" presId="urn:microsoft.com/office/officeart/2005/8/layout/hierarchy1"/>
    <dgm:cxn modelId="{32C8263D-F38C-574A-98D5-8A89370A4955}" type="presParOf" srcId="{63A06CD7-061E-FF4B-9BC4-5C4FE52E4E40}" destId="{81E0AB9F-4E92-7B4D-B275-5EA1765ACB1C}" srcOrd="0" destOrd="0" presId="urn:microsoft.com/office/officeart/2005/8/layout/hierarchy1"/>
    <dgm:cxn modelId="{E52A354E-FB39-C942-962D-56F16DAE85BA}" type="presParOf" srcId="{81E0AB9F-4E92-7B4D-B275-5EA1765ACB1C}" destId="{F2769391-C27E-0A44-832F-125ED53A65CA}" srcOrd="0" destOrd="0" presId="urn:microsoft.com/office/officeart/2005/8/layout/hierarchy1"/>
    <dgm:cxn modelId="{973032A3-FD2A-1D40-A72C-784112CB5061}" type="presParOf" srcId="{81E0AB9F-4E92-7B4D-B275-5EA1765ACB1C}" destId="{2BE10B8F-7750-4B41-8C2F-09D18E9088E3}" srcOrd="1" destOrd="0" presId="urn:microsoft.com/office/officeart/2005/8/layout/hierarchy1"/>
    <dgm:cxn modelId="{45BC0F96-E8DA-E74B-B2BE-FE621EA37624}" type="presParOf" srcId="{63A06CD7-061E-FF4B-9BC4-5C4FE52E4E40}" destId="{573D8048-4867-FE4A-8C4E-80DBDFA0EE5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7F2743-CAF6-496E-A55A-9E4112542B87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F4A964-36AF-49B1-8FA8-BF052A6AA3F1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400" dirty="0" err="1"/>
            <a:t>Organizzazione</a:t>
          </a:r>
          <a:r>
            <a:rPr lang="en-US" sz="2400" dirty="0"/>
            <a:t> per </a:t>
          </a:r>
          <a:r>
            <a:rPr lang="en-US" sz="2400" dirty="0" err="1"/>
            <a:t>competenza</a:t>
          </a:r>
          <a:endParaRPr lang="en-US" sz="2400" dirty="0"/>
        </a:p>
      </dgm:t>
    </dgm:pt>
    <dgm:pt modelId="{70A8F082-32F8-46E1-8FF3-672AE00C51E9}" type="parTrans" cxnId="{1E245003-FC37-4F42-8413-32824F2C54F7}">
      <dgm:prSet/>
      <dgm:spPr/>
      <dgm:t>
        <a:bodyPr/>
        <a:lstStyle/>
        <a:p>
          <a:endParaRPr lang="en-US" sz="2000"/>
        </a:p>
      </dgm:t>
    </dgm:pt>
    <dgm:pt modelId="{D121771F-E5E5-4E75-AD82-0E0C70E52D12}" type="sibTrans" cxnId="{1E245003-FC37-4F42-8413-32824F2C54F7}">
      <dgm:prSet/>
      <dgm:spPr/>
      <dgm:t>
        <a:bodyPr/>
        <a:lstStyle/>
        <a:p>
          <a:endParaRPr lang="en-US" sz="2000"/>
        </a:p>
      </dgm:t>
    </dgm:pt>
    <dgm:pt modelId="{9CF9A2AA-4A16-40BC-8A84-66981621185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Una procedura passa attraverso diversi uffici</a:t>
          </a:r>
        </a:p>
      </dgm:t>
    </dgm:pt>
    <dgm:pt modelId="{1791616D-C7D0-444F-9E3D-EFC65AE2DC46}" type="parTrans" cxnId="{AB54CD39-FB7E-47AF-8EFD-48C44787E553}">
      <dgm:prSet/>
      <dgm:spPr/>
      <dgm:t>
        <a:bodyPr/>
        <a:lstStyle/>
        <a:p>
          <a:endParaRPr lang="en-US" sz="2000"/>
        </a:p>
      </dgm:t>
    </dgm:pt>
    <dgm:pt modelId="{ED20D129-E3C2-4C16-99F2-F22D410BC77D}" type="sibTrans" cxnId="{AB54CD39-FB7E-47AF-8EFD-48C44787E553}">
      <dgm:prSet/>
      <dgm:spPr/>
      <dgm:t>
        <a:bodyPr/>
        <a:lstStyle/>
        <a:p>
          <a:endParaRPr lang="en-US" sz="2000"/>
        </a:p>
      </dgm:t>
    </dgm:pt>
    <dgm:pt modelId="{F1FA08AF-CABB-4FFA-A674-125364B9305B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400" dirty="0" err="1"/>
            <a:t>Organizzazione</a:t>
          </a:r>
          <a:r>
            <a:rPr lang="en-US" sz="2400" dirty="0"/>
            <a:t> per </a:t>
          </a:r>
          <a:r>
            <a:rPr lang="en-US" sz="2400" dirty="0" err="1"/>
            <a:t>procedura</a:t>
          </a:r>
          <a:endParaRPr lang="en-US" sz="2400" dirty="0"/>
        </a:p>
      </dgm:t>
    </dgm:pt>
    <dgm:pt modelId="{3C97A618-8B00-49CF-ACA1-E8AF9604E668}" type="parTrans" cxnId="{C0A04662-29B3-40DB-A911-13D1A68C95ED}">
      <dgm:prSet/>
      <dgm:spPr/>
      <dgm:t>
        <a:bodyPr/>
        <a:lstStyle/>
        <a:p>
          <a:endParaRPr lang="en-US" sz="2000"/>
        </a:p>
      </dgm:t>
    </dgm:pt>
    <dgm:pt modelId="{DE0FE724-8C2A-4089-8614-4E20CB5ABA67}" type="sibTrans" cxnId="{C0A04662-29B3-40DB-A911-13D1A68C95ED}">
      <dgm:prSet/>
      <dgm:spPr/>
      <dgm:t>
        <a:bodyPr/>
        <a:lstStyle/>
        <a:p>
          <a:endParaRPr lang="en-US" sz="2000"/>
        </a:p>
      </dgm:t>
    </dgm:pt>
    <dgm:pt modelId="{76651B50-91E8-49AB-8752-E9AEF5D3AF0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 err="1"/>
            <a:t>Gli</a:t>
          </a:r>
          <a:r>
            <a:rPr lang="en-US" sz="1800" dirty="0"/>
            <a:t> </a:t>
          </a:r>
          <a:r>
            <a:rPr lang="en-US" sz="1800" dirty="0" err="1"/>
            <a:t>uffici</a:t>
          </a:r>
          <a:r>
            <a:rPr lang="en-US" sz="1800" dirty="0"/>
            <a:t> </a:t>
          </a:r>
          <a:r>
            <a:rPr lang="en-US" sz="1800" dirty="0" err="1"/>
            <a:t>sono</a:t>
          </a:r>
          <a:r>
            <a:rPr lang="en-US" sz="1800" dirty="0"/>
            <a:t> </a:t>
          </a:r>
          <a:r>
            <a:rPr lang="en-US" sz="1800" dirty="0" err="1"/>
            <a:t>organizzati</a:t>
          </a:r>
          <a:r>
            <a:rPr lang="en-US" sz="1800" dirty="0"/>
            <a:t> per </a:t>
          </a:r>
          <a:r>
            <a:rPr lang="en-US" sz="1800" dirty="0" err="1"/>
            <a:t>procedura</a:t>
          </a:r>
          <a:endParaRPr lang="en-US" sz="1800" dirty="0"/>
        </a:p>
      </dgm:t>
    </dgm:pt>
    <dgm:pt modelId="{7899E6B7-627E-4DAE-B4F6-0DD58AEE1225}" type="parTrans" cxnId="{853DF939-92C5-406E-8499-72B8B8442999}">
      <dgm:prSet/>
      <dgm:spPr/>
      <dgm:t>
        <a:bodyPr/>
        <a:lstStyle/>
        <a:p>
          <a:endParaRPr lang="en-US" sz="2000"/>
        </a:p>
      </dgm:t>
    </dgm:pt>
    <dgm:pt modelId="{B86E8D05-18DB-4C1E-83EE-C14FB5AA5A73}" type="sibTrans" cxnId="{853DF939-92C5-406E-8499-72B8B8442999}">
      <dgm:prSet/>
      <dgm:spPr/>
      <dgm:t>
        <a:bodyPr/>
        <a:lstStyle/>
        <a:p>
          <a:endParaRPr lang="en-US" sz="2000"/>
        </a:p>
      </dgm:t>
    </dgm:pt>
    <dgm:pt modelId="{F89AA7A4-B4AC-4FD6-B17A-B95D208DE22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Le diverse </a:t>
          </a:r>
          <a:r>
            <a:rPr lang="en-US" sz="1800" dirty="0" err="1"/>
            <a:t>competenze</a:t>
          </a:r>
          <a:r>
            <a:rPr lang="en-US" sz="1800" dirty="0"/>
            <a:t> </a:t>
          </a:r>
          <a:r>
            <a:rPr lang="en-US" sz="1800" dirty="0" err="1"/>
            <a:t>sono</a:t>
          </a:r>
          <a:r>
            <a:rPr lang="en-US" sz="1800" dirty="0"/>
            <a:t> </a:t>
          </a:r>
          <a:r>
            <a:rPr lang="en-US" sz="1800" dirty="0" err="1"/>
            <a:t>utilizzate</a:t>
          </a:r>
          <a:r>
            <a:rPr lang="en-US" sz="1800" dirty="0"/>
            <a:t> </a:t>
          </a:r>
        </a:p>
      </dgm:t>
    </dgm:pt>
    <dgm:pt modelId="{AFDC268E-74D8-4783-82F2-B3F6FB3A5E84}" type="parTrans" cxnId="{03D0F308-62BD-47EE-8821-A1965550CDD6}">
      <dgm:prSet/>
      <dgm:spPr/>
      <dgm:t>
        <a:bodyPr/>
        <a:lstStyle/>
        <a:p>
          <a:endParaRPr lang="en-US" sz="2000"/>
        </a:p>
      </dgm:t>
    </dgm:pt>
    <dgm:pt modelId="{3477540F-694A-485F-9359-836E1B149843}" type="sibTrans" cxnId="{03D0F308-62BD-47EE-8821-A1965550CDD6}">
      <dgm:prSet/>
      <dgm:spPr/>
      <dgm:t>
        <a:bodyPr/>
        <a:lstStyle/>
        <a:p>
          <a:endParaRPr lang="en-US" sz="2000"/>
        </a:p>
      </dgm:t>
    </dgm:pt>
    <dgm:pt modelId="{061567DC-644E-4770-9647-D83C89684FDB}">
      <dgm:prSet custT="1"/>
      <dgm:spPr/>
      <dgm:t>
        <a:bodyPr/>
        <a:lstStyle/>
        <a:p>
          <a:r>
            <a:rPr lang="en-US" sz="1800" dirty="0"/>
            <a:t>Per </a:t>
          </a:r>
          <a:r>
            <a:rPr lang="en-US" sz="1800" dirty="0" err="1"/>
            <a:t>costruire</a:t>
          </a:r>
          <a:r>
            <a:rPr lang="en-US" sz="1800" dirty="0"/>
            <a:t> la </a:t>
          </a:r>
          <a:r>
            <a:rPr lang="en-US" sz="1800" dirty="0" err="1"/>
            <a:t>procedura</a:t>
          </a:r>
          <a:endParaRPr lang="en-US" sz="1800" dirty="0"/>
        </a:p>
      </dgm:t>
    </dgm:pt>
    <dgm:pt modelId="{5D5DB642-38C3-469C-901C-021E3AEF3847}" type="parTrans" cxnId="{806365BF-4A95-4858-ABBE-A393E79B178C}">
      <dgm:prSet/>
      <dgm:spPr/>
      <dgm:t>
        <a:bodyPr/>
        <a:lstStyle/>
        <a:p>
          <a:endParaRPr lang="en-US" sz="2000"/>
        </a:p>
      </dgm:t>
    </dgm:pt>
    <dgm:pt modelId="{1AFAC213-4DBB-48A8-A4DF-342ECBE4FBF6}" type="sibTrans" cxnId="{806365BF-4A95-4858-ABBE-A393E79B178C}">
      <dgm:prSet/>
      <dgm:spPr/>
      <dgm:t>
        <a:bodyPr/>
        <a:lstStyle/>
        <a:p>
          <a:endParaRPr lang="en-US" sz="2000"/>
        </a:p>
      </dgm:t>
    </dgm:pt>
    <dgm:pt modelId="{454375FF-6BBD-4C2C-9E80-66753D45EA4E}">
      <dgm:prSet custT="1"/>
      <dgm:spPr/>
      <dgm:t>
        <a:bodyPr/>
        <a:lstStyle/>
        <a:p>
          <a:r>
            <a:rPr lang="en-US" sz="1800"/>
            <a:t>Per analizzarne </a:t>
          </a:r>
          <a:r>
            <a:rPr lang="en-GB" sz="1800"/>
            <a:t>i</a:t>
          </a:r>
          <a:r>
            <a:rPr lang="en-US" sz="1800"/>
            <a:t> risultati</a:t>
          </a:r>
        </a:p>
      </dgm:t>
    </dgm:pt>
    <dgm:pt modelId="{20D4C798-7389-4443-993E-6133AE63E0CB}" type="parTrans" cxnId="{BACB6622-B4D7-4C34-8B55-F94277F8F68F}">
      <dgm:prSet/>
      <dgm:spPr/>
      <dgm:t>
        <a:bodyPr/>
        <a:lstStyle/>
        <a:p>
          <a:endParaRPr lang="en-US" sz="2000"/>
        </a:p>
      </dgm:t>
    </dgm:pt>
    <dgm:pt modelId="{422CFCB5-AE08-46BF-8AEB-EF83AC848E5F}" type="sibTrans" cxnId="{BACB6622-B4D7-4C34-8B55-F94277F8F68F}">
      <dgm:prSet/>
      <dgm:spPr/>
      <dgm:t>
        <a:bodyPr/>
        <a:lstStyle/>
        <a:p>
          <a:endParaRPr lang="en-US" sz="2000"/>
        </a:p>
      </dgm:t>
    </dgm:pt>
    <dgm:pt modelId="{4D223D95-11FC-4C8D-9729-5BEB31149AF0}" type="pres">
      <dgm:prSet presAssocID="{4B7F2743-CAF6-496E-A55A-9E4112542B87}" presName="root" presStyleCnt="0">
        <dgm:presLayoutVars>
          <dgm:dir/>
          <dgm:resizeHandles val="exact"/>
        </dgm:presLayoutVars>
      </dgm:prSet>
      <dgm:spPr/>
    </dgm:pt>
    <dgm:pt modelId="{DD21506F-FCEE-4BBC-9D99-B194A71D023D}" type="pres">
      <dgm:prSet presAssocID="{BCF4A964-36AF-49B1-8FA8-BF052A6AA3F1}" presName="compNode" presStyleCnt="0"/>
      <dgm:spPr/>
    </dgm:pt>
    <dgm:pt modelId="{7AB2CCE1-E02A-4017-9867-07A970C4F16D}" type="pres">
      <dgm:prSet presAssocID="{BCF4A964-36AF-49B1-8FA8-BF052A6AA3F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5C461056-7229-469B-AA5C-0805862420B7}" type="pres">
      <dgm:prSet presAssocID="{BCF4A964-36AF-49B1-8FA8-BF052A6AA3F1}" presName="iconSpace" presStyleCnt="0"/>
      <dgm:spPr/>
    </dgm:pt>
    <dgm:pt modelId="{DA537880-915B-4757-AB04-FB17D6C2F4C5}" type="pres">
      <dgm:prSet presAssocID="{BCF4A964-36AF-49B1-8FA8-BF052A6AA3F1}" presName="parTx" presStyleLbl="revTx" presStyleIdx="0" presStyleCnt="4">
        <dgm:presLayoutVars>
          <dgm:chMax val="0"/>
          <dgm:chPref val="0"/>
        </dgm:presLayoutVars>
      </dgm:prSet>
      <dgm:spPr/>
    </dgm:pt>
    <dgm:pt modelId="{3EB1E857-96CD-4209-9B69-ED62BD9A8E4C}" type="pres">
      <dgm:prSet presAssocID="{BCF4A964-36AF-49B1-8FA8-BF052A6AA3F1}" presName="txSpace" presStyleCnt="0"/>
      <dgm:spPr/>
    </dgm:pt>
    <dgm:pt modelId="{46F732CE-2238-4138-BFE6-54F6CD11BFEF}" type="pres">
      <dgm:prSet presAssocID="{BCF4A964-36AF-49B1-8FA8-BF052A6AA3F1}" presName="desTx" presStyleLbl="revTx" presStyleIdx="1" presStyleCnt="4">
        <dgm:presLayoutVars/>
      </dgm:prSet>
      <dgm:spPr/>
    </dgm:pt>
    <dgm:pt modelId="{38B4BDFC-155E-4516-AF2B-FEFB365000A4}" type="pres">
      <dgm:prSet presAssocID="{D121771F-E5E5-4E75-AD82-0E0C70E52D12}" presName="sibTrans" presStyleCnt="0"/>
      <dgm:spPr/>
    </dgm:pt>
    <dgm:pt modelId="{6BFEAE09-00D8-48F7-BC73-1B290FED86D4}" type="pres">
      <dgm:prSet presAssocID="{F1FA08AF-CABB-4FFA-A674-125364B9305B}" presName="compNode" presStyleCnt="0"/>
      <dgm:spPr/>
    </dgm:pt>
    <dgm:pt modelId="{A1C94B7C-2616-4EFB-BE36-2427CF39AC21}" type="pres">
      <dgm:prSet presAssocID="{F1FA08AF-CABB-4FFA-A674-125364B9305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E5E3F206-2326-47B5-913C-FE04F31C9AB1}" type="pres">
      <dgm:prSet presAssocID="{F1FA08AF-CABB-4FFA-A674-125364B9305B}" presName="iconSpace" presStyleCnt="0"/>
      <dgm:spPr/>
    </dgm:pt>
    <dgm:pt modelId="{61031093-5E82-4D3E-B2CE-B0ED4DF6CC92}" type="pres">
      <dgm:prSet presAssocID="{F1FA08AF-CABB-4FFA-A674-125364B9305B}" presName="parTx" presStyleLbl="revTx" presStyleIdx="2" presStyleCnt="4">
        <dgm:presLayoutVars>
          <dgm:chMax val="0"/>
          <dgm:chPref val="0"/>
        </dgm:presLayoutVars>
      </dgm:prSet>
      <dgm:spPr/>
    </dgm:pt>
    <dgm:pt modelId="{C6AADA75-CAE5-4550-AC7C-A34515B179E8}" type="pres">
      <dgm:prSet presAssocID="{F1FA08AF-CABB-4FFA-A674-125364B9305B}" presName="txSpace" presStyleCnt="0"/>
      <dgm:spPr/>
    </dgm:pt>
    <dgm:pt modelId="{B152E31B-7513-4760-905A-4585808508B9}" type="pres">
      <dgm:prSet presAssocID="{F1FA08AF-CABB-4FFA-A674-125364B9305B}" presName="desTx" presStyleLbl="revTx" presStyleIdx="3" presStyleCnt="4">
        <dgm:presLayoutVars/>
      </dgm:prSet>
      <dgm:spPr/>
    </dgm:pt>
  </dgm:ptLst>
  <dgm:cxnLst>
    <dgm:cxn modelId="{1E245003-FC37-4F42-8413-32824F2C54F7}" srcId="{4B7F2743-CAF6-496E-A55A-9E4112542B87}" destId="{BCF4A964-36AF-49B1-8FA8-BF052A6AA3F1}" srcOrd="0" destOrd="0" parTransId="{70A8F082-32F8-46E1-8FF3-672AE00C51E9}" sibTransId="{D121771F-E5E5-4E75-AD82-0E0C70E52D12}"/>
    <dgm:cxn modelId="{03D0F308-62BD-47EE-8821-A1965550CDD6}" srcId="{F1FA08AF-CABB-4FFA-A674-125364B9305B}" destId="{F89AA7A4-B4AC-4FD6-B17A-B95D208DE225}" srcOrd="1" destOrd="0" parTransId="{AFDC268E-74D8-4783-82F2-B3F6FB3A5E84}" sibTransId="{3477540F-694A-485F-9359-836E1B149843}"/>
    <dgm:cxn modelId="{0ED6AD1E-29A0-4FD1-BC30-5452B814C09E}" type="presOf" srcId="{4B7F2743-CAF6-496E-A55A-9E4112542B87}" destId="{4D223D95-11FC-4C8D-9729-5BEB31149AF0}" srcOrd="0" destOrd="0" presId="urn:microsoft.com/office/officeart/2018/2/layout/IconLabelDescriptionList"/>
    <dgm:cxn modelId="{BACB6622-B4D7-4C34-8B55-F94277F8F68F}" srcId="{F89AA7A4-B4AC-4FD6-B17A-B95D208DE225}" destId="{454375FF-6BBD-4C2C-9E80-66753D45EA4E}" srcOrd="1" destOrd="0" parTransId="{20D4C798-7389-4443-993E-6133AE63E0CB}" sibTransId="{422CFCB5-AE08-46BF-8AEB-EF83AC848E5F}"/>
    <dgm:cxn modelId="{7B887D2B-36FD-41ED-BB2F-D573F5A38131}" type="presOf" srcId="{BCF4A964-36AF-49B1-8FA8-BF052A6AA3F1}" destId="{DA537880-915B-4757-AB04-FB17D6C2F4C5}" srcOrd="0" destOrd="0" presId="urn:microsoft.com/office/officeart/2018/2/layout/IconLabelDescriptionList"/>
    <dgm:cxn modelId="{E4B2D12F-0C1B-4753-A3AF-6880B3273EF8}" type="presOf" srcId="{061567DC-644E-4770-9647-D83C89684FDB}" destId="{B152E31B-7513-4760-905A-4585808508B9}" srcOrd="0" destOrd="2" presId="urn:microsoft.com/office/officeart/2018/2/layout/IconLabelDescriptionList"/>
    <dgm:cxn modelId="{E25EE030-1F04-4023-A085-8EFF3550B698}" type="presOf" srcId="{76651B50-91E8-49AB-8752-E9AEF5D3AF03}" destId="{B152E31B-7513-4760-905A-4585808508B9}" srcOrd="0" destOrd="0" presId="urn:microsoft.com/office/officeart/2018/2/layout/IconLabelDescriptionList"/>
    <dgm:cxn modelId="{AB54CD39-FB7E-47AF-8EFD-48C44787E553}" srcId="{BCF4A964-36AF-49B1-8FA8-BF052A6AA3F1}" destId="{9CF9A2AA-4A16-40BC-8A84-669816211855}" srcOrd="0" destOrd="0" parTransId="{1791616D-C7D0-444F-9E3D-EFC65AE2DC46}" sibTransId="{ED20D129-E3C2-4C16-99F2-F22D410BC77D}"/>
    <dgm:cxn modelId="{853DF939-92C5-406E-8499-72B8B8442999}" srcId="{F1FA08AF-CABB-4FFA-A674-125364B9305B}" destId="{76651B50-91E8-49AB-8752-E9AEF5D3AF03}" srcOrd="0" destOrd="0" parTransId="{7899E6B7-627E-4DAE-B4F6-0DD58AEE1225}" sibTransId="{B86E8D05-18DB-4C1E-83EE-C14FB5AA5A73}"/>
    <dgm:cxn modelId="{21F3E43C-91B3-4AEB-8998-0440C750378E}" type="presOf" srcId="{9CF9A2AA-4A16-40BC-8A84-669816211855}" destId="{46F732CE-2238-4138-BFE6-54F6CD11BFEF}" srcOrd="0" destOrd="0" presId="urn:microsoft.com/office/officeart/2018/2/layout/IconLabelDescriptionList"/>
    <dgm:cxn modelId="{2AFCF24A-D151-421B-9AED-5F73BCABEF5A}" type="presOf" srcId="{454375FF-6BBD-4C2C-9E80-66753D45EA4E}" destId="{B152E31B-7513-4760-905A-4585808508B9}" srcOrd="0" destOrd="3" presId="urn:microsoft.com/office/officeart/2018/2/layout/IconLabelDescriptionList"/>
    <dgm:cxn modelId="{C0A04662-29B3-40DB-A911-13D1A68C95ED}" srcId="{4B7F2743-CAF6-496E-A55A-9E4112542B87}" destId="{F1FA08AF-CABB-4FFA-A674-125364B9305B}" srcOrd="1" destOrd="0" parTransId="{3C97A618-8B00-49CF-ACA1-E8AF9604E668}" sibTransId="{DE0FE724-8C2A-4089-8614-4E20CB5ABA67}"/>
    <dgm:cxn modelId="{0E4461AC-0ED3-4C24-85FA-D12F4732A1F3}" type="presOf" srcId="{F89AA7A4-B4AC-4FD6-B17A-B95D208DE225}" destId="{B152E31B-7513-4760-905A-4585808508B9}" srcOrd="0" destOrd="1" presId="urn:microsoft.com/office/officeart/2018/2/layout/IconLabelDescriptionList"/>
    <dgm:cxn modelId="{806365BF-4A95-4858-ABBE-A393E79B178C}" srcId="{F89AA7A4-B4AC-4FD6-B17A-B95D208DE225}" destId="{061567DC-644E-4770-9647-D83C89684FDB}" srcOrd="0" destOrd="0" parTransId="{5D5DB642-38C3-469C-901C-021E3AEF3847}" sibTransId="{1AFAC213-4DBB-48A8-A4DF-342ECBE4FBF6}"/>
    <dgm:cxn modelId="{DAEA4AC4-D176-4277-AEB7-BC883ACD656C}" type="presOf" srcId="{F1FA08AF-CABB-4FFA-A674-125364B9305B}" destId="{61031093-5E82-4D3E-B2CE-B0ED4DF6CC92}" srcOrd="0" destOrd="0" presId="urn:microsoft.com/office/officeart/2018/2/layout/IconLabelDescriptionList"/>
    <dgm:cxn modelId="{6151C048-A9E4-473A-AA2E-3B44DC14A4C1}" type="presParOf" srcId="{4D223D95-11FC-4C8D-9729-5BEB31149AF0}" destId="{DD21506F-FCEE-4BBC-9D99-B194A71D023D}" srcOrd="0" destOrd="0" presId="urn:microsoft.com/office/officeart/2018/2/layout/IconLabelDescriptionList"/>
    <dgm:cxn modelId="{740C5B61-66A3-42B2-B07E-6524D3FA5042}" type="presParOf" srcId="{DD21506F-FCEE-4BBC-9D99-B194A71D023D}" destId="{7AB2CCE1-E02A-4017-9867-07A970C4F16D}" srcOrd="0" destOrd="0" presId="urn:microsoft.com/office/officeart/2018/2/layout/IconLabelDescriptionList"/>
    <dgm:cxn modelId="{09E1058B-E027-4E8C-B8E0-B2B4B3FAAF55}" type="presParOf" srcId="{DD21506F-FCEE-4BBC-9D99-B194A71D023D}" destId="{5C461056-7229-469B-AA5C-0805862420B7}" srcOrd="1" destOrd="0" presId="urn:microsoft.com/office/officeart/2018/2/layout/IconLabelDescriptionList"/>
    <dgm:cxn modelId="{D855B853-A064-4AE9-9753-BA06DB61FE45}" type="presParOf" srcId="{DD21506F-FCEE-4BBC-9D99-B194A71D023D}" destId="{DA537880-915B-4757-AB04-FB17D6C2F4C5}" srcOrd="2" destOrd="0" presId="urn:microsoft.com/office/officeart/2018/2/layout/IconLabelDescriptionList"/>
    <dgm:cxn modelId="{B69A3DDC-EF8E-4A63-805A-C447C689329E}" type="presParOf" srcId="{DD21506F-FCEE-4BBC-9D99-B194A71D023D}" destId="{3EB1E857-96CD-4209-9B69-ED62BD9A8E4C}" srcOrd="3" destOrd="0" presId="urn:microsoft.com/office/officeart/2018/2/layout/IconLabelDescriptionList"/>
    <dgm:cxn modelId="{04FBDB81-5FFB-4FCC-878D-872AEC170E9F}" type="presParOf" srcId="{DD21506F-FCEE-4BBC-9D99-B194A71D023D}" destId="{46F732CE-2238-4138-BFE6-54F6CD11BFEF}" srcOrd="4" destOrd="0" presId="urn:microsoft.com/office/officeart/2018/2/layout/IconLabelDescriptionList"/>
    <dgm:cxn modelId="{ADBFE9CF-BF3A-4EAB-9E27-22D7886E8EED}" type="presParOf" srcId="{4D223D95-11FC-4C8D-9729-5BEB31149AF0}" destId="{38B4BDFC-155E-4516-AF2B-FEFB365000A4}" srcOrd="1" destOrd="0" presId="urn:microsoft.com/office/officeart/2018/2/layout/IconLabelDescriptionList"/>
    <dgm:cxn modelId="{FCB34057-A4F6-40C0-ABA0-19015690534D}" type="presParOf" srcId="{4D223D95-11FC-4C8D-9729-5BEB31149AF0}" destId="{6BFEAE09-00D8-48F7-BC73-1B290FED86D4}" srcOrd="2" destOrd="0" presId="urn:microsoft.com/office/officeart/2018/2/layout/IconLabelDescriptionList"/>
    <dgm:cxn modelId="{67563A64-9A13-41B4-8127-A6D2E645C8CF}" type="presParOf" srcId="{6BFEAE09-00D8-48F7-BC73-1B290FED86D4}" destId="{A1C94B7C-2616-4EFB-BE36-2427CF39AC21}" srcOrd="0" destOrd="0" presId="urn:microsoft.com/office/officeart/2018/2/layout/IconLabelDescriptionList"/>
    <dgm:cxn modelId="{143BBD5F-B7E8-4575-B17D-7EB789C587C8}" type="presParOf" srcId="{6BFEAE09-00D8-48F7-BC73-1B290FED86D4}" destId="{E5E3F206-2326-47B5-913C-FE04F31C9AB1}" srcOrd="1" destOrd="0" presId="urn:microsoft.com/office/officeart/2018/2/layout/IconLabelDescriptionList"/>
    <dgm:cxn modelId="{AAEA17C5-7F1D-48D4-8237-C42ED3B63291}" type="presParOf" srcId="{6BFEAE09-00D8-48F7-BC73-1B290FED86D4}" destId="{61031093-5E82-4D3E-B2CE-B0ED4DF6CC92}" srcOrd="2" destOrd="0" presId="urn:microsoft.com/office/officeart/2018/2/layout/IconLabelDescriptionList"/>
    <dgm:cxn modelId="{815E6110-18D3-4BF2-8F6C-BF51C1F7285C}" type="presParOf" srcId="{6BFEAE09-00D8-48F7-BC73-1B290FED86D4}" destId="{C6AADA75-CAE5-4550-AC7C-A34515B179E8}" srcOrd="3" destOrd="0" presId="urn:microsoft.com/office/officeart/2018/2/layout/IconLabelDescriptionList"/>
    <dgm:cxn modelId="{C9100C9A-A18F-4FD0-BAE4-14E75C70DB08}" type="presParOf" srcId="{6BFEAE09-00D8-48F7-BC73-1B290FED86D4}" destId="{B152E31B-7513-4760-905A-4585808508B9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DB1F002-D3D2-49B5-85ED-7898857F999D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05D541-82EA-4226-A356-6D4130FB18A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Unicità e autoritatività</a:t>
          </a:r>
        </a:p>
      </dgm:t>
    </dgm:pt>
    <dgm:pt modelId="{6FBF54FD-8A20-441A-AC68-D017DAC44604}" type="parTrans" cxnId="{39B83295-9CB1-4977-9613-B8D5370054EB}">
      <dgm:prSet/>
      <dgm:spPr/>
      <dgm:t>
        <a:bodyPr/>
        <a:lstStyle/>
        <a:p>
          <a:endParaRPr lang="en-US"/>
        </a:p>
      </dgm:t>
    </dgm:pt>
    <dgm:pt modelId="{E21DC0EA-091F-4499-BCBA-DDBA7EED703E}" type="sibTrans" cxnId="{39B83295-9CB1-4977-9613-B8D5370054E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34579BD-CBFC-4621-8444-FE82A017956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Accuratezza</a:t>
          </a:r>
        </a:p>
      </dgm:t>
    </dgm:pt>
    <dgm:pt modelId="{E837B735-5E92-4212-A4FB-ECC00FBFD5D6}" type="parTrans" cxnId="{2D4EFE1B-9925-4B78-9DEB-33D4071F5D10}">
      <dgm:prSet/>
      <dgm:spPr/>
      <dgm:t>
        <a:bodyPr/>
        <a:lstStyle/>
        <a:p>
          <a:endParaRPr lang="en-US"/>
        </a:p>
      </dgm:t>
    </dgm:pt>
    <dgm:pt modelId="{758206FE-AA71-42D2-8F9B-EBF9DABF933F}" type="sibTrans" cxnId="{2D4EFE1B-9925-4B78-9DEB-33D4071F5D1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9C1BA06-7047-4CFE-9693-6A756B07FBD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Circolarità</a:t>
          </a:r>
        </a:p>
      </dgm:t>
    </dgm:pt>
    <dgm:pt modelId="{805BCBC4-0F20-4EA0-84C7-4A9B47D71F3F}" type="parTrans" cxnId="{4380F6E2-C53E-4EF3-8E55-C6891E03B296}">
      <dgm:prSet/>
      <dgm:spPr/>
      <dgm:t>
        <a:bodyPr/>
        <a:lstStyle/>
        <a:p>
          <a:endParaRPr lang="en-US"/>
        </a:p>
      </dgm:t>
    </dgm:pt>
    <dgm:pt modelId="{E776FDD8-4905-4335-B497-18465E274D2F}" type="sibTrans" cxnId="{4380F6E2-C53E-4EF3-8E55-C6891E03B29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98A94D6-45BC-4D43-B797-95609D827D1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Disponibilità</a:t>
          </a:r>
        </a:p>
      </dgm:t>
    </dgm:pt>
    <dgm:pt modelId="{5FAD89AF-913A-4F92-9E80-7692F896CAB5}" type="parTrans" cxnId="{1A40F4DD-A5D1-4DD0-B5FC-37FD9AF977A7}">
      <dgm:prSet/>
      <dgm:spPr/>
      <dgm:t>
        <a:bodyPr/>
        <a:lstStyle/>
        <a:p>
          <a:endParaRPr lang="en-US"/>
        </a:p>
      </dgm:t>
    </dgm:pt>
    <dgm:pt modelId="{7EAF8B2B-075C-4017-A682-30B0222820B3}" type="sibTrans" cxnId="{1A40F4DD-A5D1-4DD0-B5FC-37FD9AF977A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A16760F-916D-4B0F-838E-1283768A597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Protezione</a:t>
          </a:r>
        </a:p>
      </dgm:t>
    </dgm:pt>
    <dgm:pt modelId="{732CAB77-5516-4FD3-A52F-4293E022FC80}" type="parTrans" cxnId="{3161AE44-8876-4206-971C-0CB539CDE0D8}">
      <dgm:prSet/>
      <dgm:spPr/>
      <dgm:t>
        <a:bodyPr/>
        <a:lstStyle/>
        <a:p>
          <a:endParaRPr lang="en-US"/>
        </a:p>
      </dgm:t>
    </dgm:pt>
    <dgm:pt modelId="{55BB2ACA-6B1D-4B02-91F0-EFD60D609E9F}" type="sibTrans" cxnId="{3161AE44-8876-4206-971C-0CB539CDE0D8}">
      <dgm:prSet/>
      <dgm:spPr/>
      <dgm:t>
        <a:bodyPr/>
        <a:lstStyle/>
        <a:p>
          <a:endParaRPr lang="en-US"/>
        </a:p>
      </dgm:t>
    </dgm:pt>
    <dgm:pt modelId="{34E1AD18-E1A4-4CAF-8896-F4E8911038BE}" type="pres">
      <dgm:prSet presAssocID="{5DB1F002-D3D2-49B5-85ED-7898857F999D}" presName="root" presStyleCnt="0">
        <dgm:presLayoutVars>
          <dgm:dir/>
          <dgm:resizeHandles val="exact"/>
        </dgm:presLayoutVars>
      </dgm:prSet>
      <dgm:spPr/>
    </dgm:pt>
    <dgm:pt modelId="{51ACA194-046A-4494-B534-92FC7796FC62}" type="pres">
      <dgm:prSet presAssocID="{5DB1F002-D3D2-49B5-85ED-7898857F999D}" presName="container" presStyleCnt="0">
        <dgm:presLayoutVars>
          <dgm:dir/>
          <dgm:resizeHandles val="exact"/>
        </dgm:presLayoutVars>
      </dgm:prSet>
      <dgm:spPr/>
    </dgm:pt>
    <dgm:pt modelId="{53B21114-455C-462E-9D08-144DC5C7E59B}" type="pres">
      <dgm:prSet presAssocID="{8405D541-82EA-4226-A356-6D4130FB18A5}" presName="compNode" presStyleCnt="0"/>
      <dgm:spPr/>
    </dgm:pt>
    <dgm:pt modelId="{BD99663F-163C-41FB-A5C0-B0B98F03E5AB}" type="pres">
      <dgm:prSet presAssocID="{8405D541-82EA-4226-A356-6D4130FB18A5}" presName="iconBgRect" presStyleLbl="bgShp" presStyleIdx="0" presStyleCnt="5"/>
      <dgm:spPr/>
    </dgm:pt>
    <dgm:pt modelId="{BE387DD8-399E-45E9-886F-72E02D766958}" type="pres">
      <dgm:prSet presAssocID="{8405D541-82EA-4226-A356-6D4130FB18A5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2A143E67-7750-40D5-9D1F-F7FC40245844}" type="pres">
      <dgm:prSet presAssocID="{8405D541-82EA-4226-A356-6D4130FB18A5}" presName="spaceRect" presStyleCnt="0"/>
      <dgm:spPr/>
    </dgm:pt>
    <dgm:pt modelId="{9E7A5A17-84F5-4929-BC45-E7DBE7FC4D00}" type="pres">
      <dgm:prSet presAssocID="{8405D541-82EA-4226-A356-6D4130FB18A5}" presName="textRect" presStyleLbl="revTx" presStyleIdx="0" presStyleCnt="5">
        <dgm:presLayoutVars>
          <dgm:chMax val="1"/>
          <dgm:chPref val="1"/>
        </dgm:presLayoutVars>
      </dgm:prSet>
      <dgm:spPr/>
    </dgm:pt>
    <dgm:pt modelId="{DF7780A0-0371-4384-958B-DCFF0D78641A}" type="pres">
      <dgm:prSet presAssocID="{E21DC0EA-091F-4499-BCBA-DDBA7EED703E}" presName="sibTrans" presStyleLbl="sibTrans2D1" presStyleIdx="0" presStyleCnt="0"/>
      <dgm:spPr/>
    </dgm:pt>
    <dgm:pt modelId="{635C0D79-1CEB-41EC-B4CA-161CBBF8F425}" type="pres">
      <dgm:prSet presAssocID="{034579BD-CBFC-4621-8444-FE82A017956B}" presName="compNode" presStyleCnt="0"/>
      <dgm:spPr/>
    </dgm:pt>
    <dgm:pt modelId="{6328962D-E943-4AED-96F8-6ADA6F5EAA6F}" type="pres">
      <dgm:prSet presAssocID="{034579BD-CBFC-4621-8444-FE82A017956B}" presName="iconBgRect" presStyleLbl="bgShp" presStyleIdx="1" presStyleCnt="5"/>
      <dgm:spPr/>
    </dgm:pt>
    <dgm:pt modelId="{61D83C73-CD28-41D4-8815-7F7C7C2C2221}" type="pres">
      <dgm:prSet presAssocID="{034579BD-CBFC-4621-8444-FE82A017956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536575E8-8675-47B1-A355-F27D4DE51C85}" type="pres">
      <dgm:prSet presAssocID="{034579BD-CBFC-4621-8444-FE82A017956B}" presName="spaceRect" presStyleCnt="0"/>
      <dgm:spPr/>
    </dgm:pt>
    <dgm:pt modelId="{946F1305-7838-44BB-AC39-18111044CBD0}" type="pres">
      <dgm:prSet presAssocID="{034579BD-CBFC-4621-8444-FE82A017956B}" presName="textRect" presStyleLbl="revTx" presStyleIdx="1" presStyleCnt="5">
        <dgm:presLayoutVars>
          <dgm:chMax val="1"/>
          <dgm:chPref val="1"/>
        </dgm:presLayoutVars>
      </dgm:prSet>
      <dgm:spPr/>
    </dgm:pt>
    <dgm:pt modelId="{A89F3D18-7F20-42DD-A59C-44CF2AABFC29}" type="pres">
      <dgm:prSet presAssocID="{758206FE-AA71-42D2-8F9B-EBF9DABF933F}" presName="sibTrans" presStyleLbl="sibTrans2D1" presStyleIdx="0" presStyleCnt="0"/>
      <dgm:spPr/>
    </dgm:pt>
    <dgm:pt modelId="{51AA6C1D-E085-4034-B322-5684F00FA59A}" type="pres">
      <dgm:prSet presAssocID="{C9C1BA06-7047-4CFE-9693-6A756B07FBDD}" presName="compNode" presStyleCnt="0"/>
      <dgm:spPr/>
    </dgm:pt>
    <dgm:pt modelId="{43F6483A-9E4B-4182-9882-843E30BBB24E}" type="pres">
      <dgm:prSet presAssocID="{C9C1BA06-7047-4CFE-9693-6A756B07FBDD}" presName="iconBgRect" presStyleLbl="bgShp" presStyleIdx="2" presStyleCnt="5"/>
      <dgm:spPr/>
    </dgm:pt>
    <dgm:pt modelId="{204EBB5A-83A7-41A6-BCF8-B9ACDE2A6C0E}" type="pres">
      <dgm:prSet presAssocID="{C9C1BA06-7047-4CFE-9693-6A756B07FBD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ircular Flowchart"/>
        </a:ext>
      </dgm:extLst>
    </dgm:pt>
    <dgm:pt modelId="{C7D8A5BA-8685-4E73-8C50-3E94234EAE33}" type="pres">
      <dgm:prSet presAssocID="{C9C1BA06-7047-4CFE-9693-6A756B07FBDD}" presName="spaceRect" presStyleCnt="0"/>
      <dgm:spPr/>
    </dgm:pt>
    <dgm:pt modelId="{7B4CEBFF-23BA-44BC-AE6B-39B76959AF01}" type="pres">
      <dgm:prSet presAssocID="{C9C1BA06-7047-4CFE-9693-6A756B07FBDD}" presName="textRect" presStyleLbl="revTx" presStyleIdx="2" presStyleCnt="5">
        <dgm:presLayoutVars>
          <dgm:chMax val="1"/>
          <dgm:chPref val="1"/>
        </dgm:presLayoutVars>
      </dgm:prSet>
      <dgm:spPr/>
    </dgm:pt>
    <dgm:pt modelId="{9E695D24-0EE0-4F84-B1EA-73EEC70267B3}" type="pres">
      <dgm:prSet presAssocID="{E776FDD8-4905-4335-B497-18465E274D2F}" presName="sibTrans" presStyleLbl="sibTrans2D1" presStyleIdx="0" presStyleCnt="0"/>
      <dgm:spPr/>
    </dgm:pt>
    <dgm:pt modelId="{80C98F0D-93A2-4124-8FF5-0592CDB961C3}" type="pres">
      <dgm:prSet presAssocID="{798A94D6-45BC-4D43-B797-95609D827D15}" presName="compNode" presStyleCnt="0"/>
      <dgm:spPr/>
    </dgm:pt>
    <dgm:pt modelId="{D6922266-9027-4A97-88FA-2065730EE691}" type="pres">
      <dgm:prSet presAssocID="{798A94D6-45BC-4D43-B797-95609D827D15}" presName="iconBgRect" presStyleLbl="bgShp" presStyleIdx="3" presStyleCnt="5"/>
      <dgm:spPr/>
    </dgm:pt>
    <dgm:pt modelId="{D7B9594C-12EF-4402-A3FE-6A1B3DB4B614}" type="pres">
      <dgm:prSet presAssocID="{798A94D6-45BC-4D43-B797-95609D827D15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urglass Finished"/>
        </a:ext>
      </dgm:extLst>
    </dgm:pt>
    <dgm:pt modelId="{3A2FF905-7F96-4712-BF14-CCD7D698BE99}" type="pres">
      <dgm:prSet presAssocID="{798A94D6-45BC-4D43-B797-95609D827D15}" presName="spaceRect" presStyleCnt="0"/>
      <dgm:spPr/>
    </dgm:pt>
    <dgm:pt modelId="{E53AB9D5-A37C-4485-B6B5-94A9383DFB07}" type="pres">
      <dgm:prSet presAssocID="{798A94D6-45BC-4D43-B797-95609D827D15}" presName="textRect" presStyleLbl="revTx" presStyleIdx="3" presStyleCnt="5">
        <dgm:presLayoutVars>
          <dgm:chMax val="1"/>
          <dgm:chPref val="1"/>
        </dgm:presLayoutVars>
      </dgm:prSet>
      <dgm:spPr/>
    </dgm:pt>
    <dgm:pt modelId="{C15FF1BC-07EB-4087-AC94-BA95CED90C90}" type="pres">
      <dgm:prSet presAssocID="{7EAF8B2B-075C-4017-A682-30B0222820B3}" presName="sibTrans" presStyleLbl="sibTrans2D1" presStyleIdx="0" presStyleCnt="0"/>
      <dgm:spPr/>
    </dgm:pt>
    <dgm:pt modelId="{44109E5F-C5F0-4FE9-A0F9-A5E36BD024EF}" type="pres">
      <dgm:prSet presAssocID="{5A16760F-916D-4B0F-838E-1283768A5974}" presName="compNode" presStyleCnt="0"/>
      <dgm:spPr/>
    </dgm:pt>
    <dgm:pt modelId="{B3806C98-29D7-43C9-9769-3A8A3B44803C}" type="pres">
      <dgm:prSet presAssocID="{5A16760F-916D-4B0F-838E-1283768A5974}" presName="iconBgRect" presStyleLbl="bgShp" presStyleIdx="4" presStyleCnt="5"/>
      <dgm:spPr/>
    </dgm:pt>
    <dgm:pt modelId="{7AF22159-39E2-4C61-A2F1-9E0F31C7DE24}" type="pres">
      <dgm:prSet presAssocID="{5A16760F-916D-4B0F-838E-1283768A5974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tecting Hand"/>
        </a:ext>
      </dgm:extLst>
    </dgm:pt>
    <dgm:pt modelId="{28B72CB4-1A73-4E2E-81C0-19BEF23578C8}" type="pres">
      <dgm:prSet presAssocID="{5A16760F-916D-4B0F-838E-1283768A5974}" presName="spaceRect" presStyleCnt="0"/>
      <dgm:spPr/>
    </dgm:pt>
    <dgm:pt modelId="{B8EE9BE8-C911-4FF2-982D-71F1C153FF62}" type="pres">
      <dgm:prSet presAssocID="{5A16760F-916D-4B0F-838E-1283768A5974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7D88480D-94E4-4875-9E5E-EFC015305F92}" type="presOf" srcId="{798A94D6-45BC-4D43-B797-95609D827D15}" destId="{E53AB9D5-A37C-4485-B6B5-94A9383DFB07}" srcOrd="0" destOrd="0" presId="urn:microsoft.com/office/officeart/2018/2/layout/IconCircleList"/>
    <dgm:cxn modelId="{68A6B21B-05E0-478D-A929-7D50D6E875EA}" type="presOf" srcId="{5A16760F-916D-4B0F-838E-1283768A5974}" destId="{B8EE9BE8-C911-4FF2-982D-71F1C153FF62}" srcOrd="0" destOrd="0" presId="urn:microsoft.com/office/officeart/2018/2/layout/IconCircleList"/>
    <dgm:cxn modelId="{2D4EFE1B-9925-4B78-9DEB-33D4071F5D10}" srcId="{5DB1F002-D3D2-49B5-85ED-7898857F999D}" destId="{034579BD-CBFC-4621-8444-FE82A017956B}" srcOrd="1" destOrd="0" parTransId="{E837B735-5E92-4212-A4FB-ECC00FBFD5D6}" sibTransId="{758206FE-AA71-42D2-8F9B-EBF9DABF933F}"/>
    <dgm:cxn modelId="{3161AE44-8876-4206-971C-0CB539CDE0D8}" srcId="{5DB1F002-D3D2-49B5-85ED-7898857F999D}" destId="{5A16760F-916D-4B0F-838E-1283768A5974}" srcOrd="4" destOrd="0" parTransId="{732CAB77-5516-4FD3-A52F-4293E022FC80}" sibTransId="{55BB2ACA-6B1D-4B02-91F0-EFD60D609E9F}"/>
    <dgm:cxn modelId="{45944E47-5D05-4AE1-8B8C-EE6883EEE9D5}" type="presOf" srcId="{034579BD-CBFC-4621-8444-FE82A017956B}" destId="{946F1305-7838-44BB-AC39-18111044CBD0}" srcOrd="0" destOrd="0" presId="urn:microsoft.com/office/officeart/2018/2/layout/IconCircleList"/>
    <dgm:cxn modelId="{B7482662-550C-44CB-8A82-82A106135C15}" type="presOf" srcId="{8405D541-82EA-4226-A356-6D4130FB18A5}" destId="{9E7A5A17-84F5-4929-BC45-E7DBE7FC4D00}" srcOrd="0" destOrd="0" presId="urn:microsoft.com/office/officeart/2018/2/layout/IconCircleList"/>
    <dgm:cxn modelId="{39B83295-9CB1-4977-9613-B8D5370054EB}" srcId="{5DB1F002-D3D2-49B5-85ED-7898857F999D}" destId="{8405D541-82EA-4226-A356-6D4130FB18A5}" srcOrd="0" destOrd="0" parTransId="{6FBF54FD-8A20-441A-AC68-D017DAC44604}" sibTransId="{E21DC0EA-091F-4499-BCBA-DDBA7EED703E}"/>
    <dgm:cxn modelId="{78D65AB7-1A99-4606-9868-6B64E96BF40F}" type="presOf" srcId="{758206FE-AA71-42D2-8F9B-EBF9DABF933F}" destId="{A89F3D18-7F20-42DD-A59C-44CF2AABFC29}" srcOrd="0" destOrd="0" presId="urn:microsoft.com/office/officeart/2018/2/layout/IconCircleList"/>
    <dgm:cxn modelId="{F12944BB-8C0A-4DF8-AF41-ABEE5BA40420}" type="presOf" srcId="{5DB1F002-D3D2-49B5-85ED-7898857F999D}" destId="{34E1AD18-E1A4-4CAF-8896-F4E8911038BE}" srcOrd="0" destOrd="0" presId="urn:microsoft.com/office/officeart/2018/2/layout/IconCircleList"/>
    <dgm:cxn modelId="{BEA5B8C5-B55E-447B-8CED-E6EB29C6575C}" type="presOf" srcId="{E776FDD8-4905-4335-B497-18465E274D2F}" destId="{9E695D24-0EE0-4F84-B1EA-73EEC70267B3}" srcOrd="0" destOrd="0" presId="urn:microsoft.com/office/officeart/2018/2/layout/IconCircleList"/>
    <dgm:cxn modelId="{040143D5-5F61-4DBD-8B34-2E316991AB63}" type="presOf" srcId="{C9C1BA06-7047-4CFE-9693-6A756B07FBDD}" destId="{7B4CEBFF-23BA-44BC-AE6B-39B76959AF01}" srcOrd="0" destOrd="0" presId="urn:microsoft.com/office/officeart/2018/2/layout/IconCircleList"/>
    <dgm:cxn modelId="{1A40F4DD-A5D1-4DD0-B5FC-37FD9AF977A7}" srcId="{5DB1F002-D3D2-49B5-85ED-7898857F999D}" destId="{798A94D6-45BC-4D43-B797-95609D827D15}" srcOrd="3" destOrd="0" parTransId="{5FAD89AF-913A-4F92-9E80-7692F896CAB5}" sibTransId="{7EAF8B2B-075C-4017-A682-30B0222820B3}"/>
    <dgm:cxn modelId="{62E970E1-E82C-4397-92CC-B06E7AC975C2}" type="presOf" srcId="{7EAF8B2B-075C-4017-A682-30B0222820B3}" destId="{C15FF1BC-07EB-4087-AC94-BA95CED90C90}" srcOrd="0" destOrd="0" presId="urn:microsoft.com/office/officeart/2018/2/layout/IconCircleList"/>
    <dgm:cxn modelId="{4380F6E2-C53E-4EF3-8E55-C6891E03B296}" srcId="{5DB1F002-D3D2-49B5-85ED-7898857F999D}" destId="{C9C1BA06-7047-4CFE-9693-6A756B07FBDD}" srcOrd="2" destOrd="0" parTransId="{805BCBC4-0F20-4EA0-84C7-4A9B47D71F3F}" sibTransId="{E776FDD8-4905-4335-B497-18465E274D2F}"/>
    <dgm:cxn modelId="{773586F5-5115-459B-97A3-7340DBAAD238}" type="presOf" srcId="{E21DC0EA-091F-4499-BCBA-DDBA7EED703E}" destId="{DF7780A0-0371-4384-958B-DCFF0D78641A}" srcOrd="0" destOrd="0" presId="urn:microsoft.com/office/officeart/2018/2/layout/IconCircleList"/>
    <dgm:cxn modelId="{59F97BD0-8B30-4433-9524-969854172B5F}" type="presParOf" srcId="{34E1AD18-E1A4-4CAF-8896-F4E8911038BE}" destId="{51ACA194-046A-4494-B534-92FC7796FC62}" srcOrd="0" destOrd="0" presId="urn:microsoft.com/office/officeart/2018/2/layout/IconCircleList"/>
    <dgm:cxn modelId="{4553747C-1414-4AC5-8A39-D10134517D11}" type="presParOf" srcId="{51ACA194-046A-4494-B534-92FC7796FC62}" destId="{53B21114-455C-462E-9D08-144DC5C7E59B}" srcOrd="0" destOrd="0" presId="urn:microsoft.com/office/officeart/2018/2/layout/IconCircleList"/>
    <dgm:cxn modelId="{3C6A950D-F9C8-4D6F-8CB3-4B192DCBF798}" type="presParOf" srcId="{53B21114-455C-462E-9D08-144DC5C7E59B}" destId="{BD99663F-163C-41FB-A5C0-B0B98F03E5AB}" srcOrd="0" destOrd="0" presId="urn:microsoft.com/office/officeart/2018/2/layout/IconCircleList"/>
    <dgm:cxn modelId="{F9720439-7CF5-414F-AE14-9D8C97B20313}" type="presParOf" srcId="{53B21114-455C-462E-9D08-144DC5C7E59B}" destId="{BE387DD8-399E-45E9-886F-72E02D766958}" srcOrd="1" destOrd="0" presId="urn:microsoft.com/office/officeart/2018/2/layout/IconCircleList"/>
    <dgm:cxn modelId="{B05F4185-B88C-418C-AD7B-7F61E18B1269}" type="presParOf" srcId="{53B21114-455C-462E-9D08-144DC5C7E59B}" destId="{2A143E67-7750-40D5-9D1F-F7FC40245844}" srcOrd="2" destOrd="0" presId="urn:microsoft.com/office/officeart/2018/2/layout/IconCircleList"/>
    <dgm:cxn modelId="{7293C7B9-07C6-4542-AB33-D9B6599A79B8}" type="presParOf" srcId="{53B21114-455C-462E-9D08-144DC5C7E59B}" destId="{9E7A5A17-84F5-4929-BC45-E7DBE7FC4D00}" srcOrd="3" destOrd="0" presId="urn:microsoft.com/office/officeart/2018/2/layout/IconCircleList"/>
    <dgm:cxn modelId="{6837D9D7-029A-4458-ABC3-608E07A206D0}" type="presParOf" srcId="{51ACA194-046A-4494-B534-92FC7796FC62}" destId="{DF7780A0-0371-4384-958B-DCFF0D78641A}" srcOrd="1" destOrd="0" presId="urn:microsoft.com/office/officeart/2018/2/layout/IconCircleList"/>
    <dgm:cxn modelId="{0285E5F5-3A43-4BCE-A1CC-BA2A6E9AB21D}" type="presParOf" srcId="{51ACA194-046A-4494-B534-92FC7796FC62}" destId="{635C0D79-1CEB-41EC-B4CA-161CBBF8F425}" srcOrd="2" destOrd="0" presId="urn:microsoft.com/office/officeart/2018/2/layout/IconCircleList"/>
    <dgm:cxn modelId="{3DF228BB-1C89-4A60-AF64-64E5F2990599}" type="presParOf" srcId="{635C0D79-1CEB-41EC-B4CA-161CBBF8F425}" destId="{6328962D-E943-4AED-96F8-6ADA6F5EAA6F}" srcOrd="0" destOrd="0" presId="urn:microsoft.com/office/officeart/2018/2/layout/IconCircleList"/>
    <dgm:cxn modelId="{AD908DE0-3B8D-4D68-9B48-4098D6D14BD9}" type="presParOf" srcId="{635C0D79-1CEB-41EC-B4CA-161CBBF8F425}" destId="{61D83C73-CD28-41D4-8815-7F7C7C2C2221}" srcOrd="1" destOrd="0" presId="urn:microsoft.com/office/officeart/2018/2/layout/IconCircleList"/>
    <dgm:cxn modelId="{BB6B17FC-A787-4880-AAEB-5A25D4AFABD3}" type="presParOf" srcId="{635C0D79-1CEB-41EC-B4CA-161CBBF8F425}" destId="{536575E8-8675-47B1-A355-F27D4DE51C85}" srcOrd="2" destOrd="0" presId="urn:microsoft.com/office/officeart/2018/2/layout/IconCircleList"/>
    <dgm:cxn modelId="{4143C139-2CDB-4A53-BA3D-031757240AC8}" type="presParOf" srcId="{635C0D79-1CEB-41EC-B4CA-161CBBF8F425}" destId="{946F1305-7838-44BB-AC39-18111044CBD0}" srcOrd="3" destOrd="0" presId="urn:microsoft.com/office/officeart/2018/2/layout/IconCircleList"/>
    <dgm:cxn modelId="{229C75A5-90AC-4A62-A844-5DD10A4F8DA5}" type="presParOf" srcId="{51ACA194-046A-4494-B534-92FC7796FC62}" destId="{A89F3D18-7F20-42DD-A59C-44CF2AABFC29}" srcOrd="3" destOrd="0" presId="urn:microsoft.com/office/officeart/2018/2/layout/IconCircleList"/>
    <dgm:cxn modelId="{318AC07E-5024-44D5-94F6-3C60A63CF94C}" type="presParOf" srcId="{51ACA194-046A-4494-B534-92FC7796FC62}" destId="{51AA6C1D-E085-4034-B322-5684F00FA59A}" srcOrd="4" destOrd="0" presId="urn:microsoft.com/office/officeart/2018/2/layout/IconCircleList"/>
    <dgm:cxn modelId="{DFB649AE-9CBA-4CC7-B71F-82B7A129DA0C}" type="presParOf" srcId="{51AA6C1D-E085-4034-B322-5684F00FA59A}" destId="{43F6483A-9E4B-4182-9882-843E30BBB24E}" srcOrd="0" destOrd="0" presId="urn:microsoft.com/office/officeart/2018/2/layout/IconCircleList"/>
    <dgm:cxn modelId="{CAFB3187-1E2E-4A72-BE00-9AEF3D5BD6BA}" type="presParOf" srcId="{51AA6C1D-E085-4034-B322-5684F00FA59A}" destId="{204EBB5A-83A7-41A6-BCF8-B9ACDE2A6C0E}" srcOrd="1" destOrd="0" presId="urn:microsoft.com/office/officeart/2018/2/layout/IconCircleList"/>
    <dgm:cxn modelId="{0189E1F7-36EE-44CD-9A45-7A6E6F2B098D}" type="presParOf" srcId="{51AA6C1D-E085-4034-B322-5684F00FA59A}" destId="{C7D8A5BA-8685-4E73-8C50-3E94234EAE33}" srcOrd="2" destOrd="0" presId="urn:microsoft.com/office/officeart/2018/2/layout/IconCircleList"/>
    <dgm:cxn modelId="{7E995FC0-D5F6-4CE5-83B6-0497F4A3BBEB}" type="presParOf" srcId="{51AA6C1D-E085-4034-B322-5684F00FA59A}" destId="{7B4CEBFF-23BA-44BC-AE6B-39B76959AF01}" srcOrd="3" destOrd="0" presId="urn:microsoft.com/office/officeart/2018/2/layout/IconCircleList"/>
    <dgm:cxn modelId="{69DA8B87-2823-448C-85B3-8B6CA0C50096}" type="presParOf" srcId="{51ACA194-046A-4494-B534-92FC7796FC62}" destId="{9E695D24-0EE0-4F84-B1EA-73EEC70267B3}" srcOrd="5" destOrd="0" presId="urn:microsoft.com/office/officeart/2018/2/layout/IconCircleList"/>
    <dgm:cxn modelId="{0805B652-6B94-4E0D-97D9-C6CAB54D63A6}" type="presParOf" srcId="{51ACA194-046A-4494-B534-92FC7796FC62}" destId="{80C98F0D-93A2-4124-8FF5-0592CDB961C3}" srcOrd="6" destOrd="0" presId="urn:microsoft.com/office/officeart/2018/2/layout/IconCircleList"/>
    <dgm:cxn modelId="{7EEF81A1-F253-4419-BCEA-420017EB5A6E}" type="presParOf" srcId="{80C98F0D-93A2-4124-8FF5-0592CDB961C3}" destId="{D6922266-9027-4A97-88FA-2065730EE691}" srcOrd="0" destOrd="0" presId="urn:microsoft.com/office/officeart/2018/2/layout/IconCircleList"/>
    <dgm:cxn modelId="{9546E6A3-0BD8-4151-A252-D2B09A8AF5C4}" type="presParOf" srcId="{80C98F0D-93A2-4124-8FF5-0592CDB961C3}" destId="{D7B9594C-12EF-4402-A3FE-6A1B3DB4B614}" srcOrd="1" destOrd="0" presId="urn:microsoft.com/office/officeart/2018/2/layout/IconCircleList"/>
    <dgm:cxn modelId="{C4F92019-0F18-40DE-8BEA-636879827B53}" type="presParOf" srcId="{80C98F0D-93A2-4124-8FF5-0592CDB961C3}" destId="{3A2FF905-7F96-4712-BF14-CCD7D698BE99}" srcOrd="2" destOrd="0" presId="urn:microsoft.com/office/officeart/2018/2/layout/IconCircleList"/>
    <dgm:cxn modelId="{96F4825D-D348-490F-9DBD-FB963E18B24A}" type="presParOf" srcId="{80C98F0D-93A2-4124-8FF5-0592CDB961C3}" destId="{E53AB9D5-A37C-4485-B6B5-94A9383DFB07}" srcOrd="3" destOrd="0" presId="urn:microsoft.com/office/officeart/2018/2/layout/IconCircleList"/>
    <dgm:cxn modelId="{38D2BB41-47EB-4DC7-8126-7DB3D9862535}" type="presParOf" srcId="{51ACA194-046A-4494-B534-92FC7796FC62}" destId="{C15FF1BC-07EB-4087-AC94-BA95CED90C90}" srcOrd="7" destOrd="0" presId="urn:microsoft.com/office/officeart/2018/2/layout/IconCircleList"/>
    <dgm:cxn modelId="{E5F76938-E428-4DB3-ACAC-87A975C3E9F4}" type="presParOf" srcId="{51ACA194-046A-4494-B534-92FC7796FC62}" destId="{44109E5F-C5F0-4FE9-A0F9-A5E36BD024EF}" srcOrd="8" destOrd="0" presId="urn:microsoft.com/office/officeart/2018/2/layout/IconCircleList"/>
    <dgm:cxn modelId="{804E988B-51A5-4226-9D19-0EBCE0AB759B}" type="presParOf" srcId="{44109E5F-C5F0-4FE9-A0F9-A5E36BD024EF}" destId="{B3806C98-29D7-43C9-9769-3A8A3B44803C}" srcOrd="0" destOrd="0" presId="urn:microsoft.com/office/officeart/2018/2/layout/IconCircleList"/>
    <dgm:cxn modelId="{6AC6BBC4-3FAA-4BD5-97C8-4B3E1A6F9F07}" type="presParOf" srcId="{44109E5F-C5F0-4FE9-A0F9-A5E36BD024EF}" destId="{7AF22159-39E2-4C61-A2F1-9E0F31C7DE24}" srcOrd="1" destOrd="0" presId="urn:microsoft.com/office/officeart/2018/2/layout/IconCircleList"/>
    <dgm:cxn modelId="{BECF6CEC-9C5A-459D-9D0B-B81D37C60724}" type="presParOf" srcId="{44109E5F-C5F0-4FE9-A0F9-A5E36BD024EF}" destId="{28B72CB4-1A73-4E2E-81C0-19BEF23578C8}" srcOrd="2" destOrd="0" presId="urn:microsoft.com/office/officeart/2018/2/layout/IconCircleList"/>
    <dgm:cxn modelId="{73EFE329-1F48-48A4-B69D-E828FD6833F8}" type="presParOf" srcId="{44109E5F-C5F0-4FE9-A0F9-A5E36BD024EF}" destId="{B8EE9BE8-C911-4FF2-982D-71F1C153FF62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840EA46-FA1D-42A0-9BF0-4AFF080D369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A3E211-F7BE-4A54-9CF5-90EFDE5995A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Importante</a:t>
          </a:r>
          <a:r>
            <a:rPr lang="en-US" dirty="0"/>
            <a:t> </a:t>
          </a:r>
          <a:r>
            <a:rPr lang="en-US" dirty="0" err="1"/>
            <a:t>allo</a:t>
          </a:r>
          <a:r>
            <a:rPr lang="en-US" dirty="0"/>
            <a:t> </a:t>
          </a:r>
          <a:r>
            <a:rPr lang="en-US" dirty="0" err="1"/>
            <a:t>stesso</a:t>
          </a:r>
          <a:r>
            <a:rPr lang="en-US" dirty="0"/>
            <a:t> tempo</a:t>
          </a:r>
        </a:p>
      </dgm:t>
    </dgm:pt>
    <dgm:pt modelId="{6072A27D-35D2-4B97-955A-12A637518634}" type="parTrans" cxnId="{81C6C59A-F2F5-40B0-98A5-630DA0E1FB5A}">
      <dgm:prSet/>
      <dgm:spPr/>
      <dgm:t>
        <a:bodyPr/>
        <a:lstStyle/>
        <a:p>
          <a:endParaRPr lang="en-US"/>
        </a:p>
      </dgm:t>
    </dgm:pt>
    <dgm:pt modelId="{09E6BB7F-BD52-4431-B246-B00D60F4805E}" type="sibTrans" cxnId="{81C6C59A-F2F5-40B0-98A5-630DA0E1FB5A}">
      <dgm:prSet/>
      <dgm:spPr/>
      <dgm:t>
        <a:bodyPr/>
        <a:lstStyle/>
        <a:p>
          <a:endParaRPr lang="en-US"/>
        </a:p>
      </dgm:t>
    </dgm:pt>
    <dgm:pt modelId="{90FC0BCF-E105-4D46-B31F-23FF32474E5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200" dirty="0"/>
            <a:t>L</a:t>
          </a:r>
          <a:r>
            <a:rPr lang="en-US" sz="1200" dirty="0" err="1"/>
            <a:t>iberare</a:t>
          </a:r>
          <a:r>
            <a:rPr lang="en-US" sz="1200" dirty="0"/>
            <a:t> </a:t>
          </a:r>
          <a:r>
            <a:rPr lang="en-US" sz="1200" dirty="0" err="1"/>
            <a:t>risorse</a:t>
          </a:r>
          <a:r>
            <a:rPr lang="en-US" sz="1200" dirty="0"/>
            <a:t> dedicate a </a:t>
          </a:r>
          <a:r>
            <a:rPr lang="en-US" sz="1200" dirty="0" err="1"/>
            <a:t>manutenzione</a:t>
          </a:r>
          <a:r>
            <a:rPr lang="en-US" sz="1200" dirty="0"/>
            <a:t> di </a:t>
          </a:r>
          <a:r>
            <a:rPr lang="en-US" sz="1200" dirty="0" err="1"/>
            <a:t>vecchi</a:t>
          </a:r>
          <a:r>
            <a:rPr lang="en-US" sz="1200" dirty="0"/>
            <a:t> </a:t>
          </a:r>
          <a:r>
            <a:rPr lang="en-US" sz="1200" dirty="0" err="1"/>
            <a:t>applicativi</a:t>
          </a:r>
          <a:endParaRPr lang="en-US" sz="1200" dirty="0"/>
        </a:p>
        <a:p>
          <a:pPr>
            <a:lnSpc>
              <a:spcPct val="100000"/>
            </a:lnSpc>
          </a:pPr>
          <a:r>
            <a:rPr lang="en-US" sz="1200" dirty="0"/>
            <a:t>Outsourcing o </a:t>
          </a:r>
          <a:r>
            <a:rPr lang="en-US" sz="1200" dirty="0" err="1"/>
            <a:t>riscrittura</a:t>
          </a:r>
          <a:r>
            <a:rPr lang="en-US" sz="1200" dirty="0"/>
            <a:t> con </a:t>
          </a:r>
          <a:r>
            <a:rPr lang="en-US" sz="1200" dirty="0" err="1"/>
            <a:t>nuove</a:t>
          </a:r>
          <a:r>
            <a:rPr lang="en-US" sz="1200" dirty="0"/>
            <a:t> </a:t>
          </a:r>
          <a:r>
            <a:rPr lang="en-US" sz="1200" dirty="0" err="1"/>
            <a:t>tecnologie</a:t>
          </a:r>
          <a:endParaRPr lang="en-US" sz="1200" dirty="0"/>
        </a:p>
      </dgm:t>
    </dgm:pt>
    <dgm:pt modelId="{7B22A435-76A5-4FCE-864F-6D118374927F}" type="parTrans" cxnId="{B53BCADC-64EA-4E2E-9366-C234C29AF53E}">
      <dgm:prSet/>
      <dgm:spPr/>
      <dgm:t>
        <a:bodyPr/>
        <a:lstStyle/>
        <a:p>
          <a:endParaRPr lang="en-US"/>
        </a:p>
      </dgm:t>
    </dgm:pt>
    <dgm:pt modelId="{9DE54F4E-C8FA-4460-89BC-352EA163AB7A}" type="sibTrans" cxnId="{B53BCADC-64EA-4E2E-9366-C234C29AF53E}">
      <dgm:prSet/>
      <dgm:spPr/>
      <dgm:t>
        <a:bodyPr/>
        <a:lstStyle/>
        <a:p>
          <a:endParaRPr lang="en-US"/>
        </a:p>
      </dgm:t>
    </dgm:pt>
    <dgm:pt modelId="{7E169560-9A95-4BD0-8DFB-CF7A96D769F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/>
            <a:t>Non perdere competenze</a:t>
          </a:r>
        </a:p>
      </dgm:t>
    </dgm:pt>
    <dgm:pt modelId="{87B62C2A-2C4E-4346-B2CE-DD80F88AFFBA}" type="parTrans" cxnId="{0F4AE173-B51F-4297-AFF0-B2CA54023DDA}">
      <dgm:prSet/>
      <dgm:spPr/>
      <dgm:t>
        <a:bodyPr/>
        <a:lstStyle/>
        <a:p>
          <a:endParaRPr lang="en-US"/>
        </a:p>
      </dgm:t>
    </dgm:pt>
    <dgm:pt modelId="{EA7C40FA-3C19-4DDC-BA0E-CCFBA2EADA23}" type="sibTrans" cxnId="{0F4AE173-B51F-4297-AFF0-B2CA54023DDA}">
      <dgm:prSet/>
      <dgm:spPr/>
      <dgm:t>
        <a:bodyPr/>
        <a:lstStyle/>
        <a:p>
          <a:endParaRPr lang="en-US"/>
        </a:p>
      </dgm:t>
    </dgm:pt>
    <dgm:pt modelId="{A47A2A3B-D475-467E-BEA4-F234826FA67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dirty="0" err="1"/>
            <a:t>Indirizzare</a:t>
          </a:r>
          <a:r>
            <a:rPr lang="en-US" sz="1200" dirty="0"/>
            <a:t> </a:t>
          </a:r>
          <a:r>
            <a:rPr lang="en-US" sz="1200" dirty="0" err="1"/>
            <a:t>valore</a:t>
          </a:r>
          <a:r>
            <a:rPr lang="en-US" sz="1200" dirty="0"/>
            <a:t> </a:t>
          </a:r>
          <a:r>
            <a:rPr lang="en-US" sz="1200" dirty="0" err="1"/>
            <a:t>aggiunto</a:t>
          </a:r>
          <a:r>
            <a:rPr lang="en-US" sz="1200" dirty="0"/>
            <a:t> </a:t>
          </a:r>
          <a:r>
            <a:rPr lang="en-US" sz="1200" dirty="0" err="1"/>
            <a:t>su</a:t>
          </a:r>
          <a:r>
            <a:rPr lang="en-US" sz="1200" dirty="0"/>
            <a:t> </a:t>
          </a:r>
          <a:r>
            <a:rPr lang="en-US" sz="1200" dirty="0" err="1"/>
            <a:t>prodotti</a:t>
          </a:r>
          <a:r>
            <a:rPr lang="en-US" sz="1200" dirty="0"/>
            <a:t> e </a:t>
          </a:r>
          <a:r>
            <a:rPr lang="en-US" sz="1200" dirty="0" err="1"/>
            <a:t>compiti</a:t>
          </a:r>
          <a:r>
            <a:rPr lang="en-US" sz="1200" dirty="0"/>
            <a:t> </a:t>
          </a:r>
          <a:r>
            <a:rPr lang="en-US" sz="1200" dirty="0" err="1"/>
            <a:t>specifici</a:t>
          </a:r>
          <a:endParaRPr lang="en-US" sz="1200" dirty="0"/>
        </a:p>
      </dgm:t>
    </dgm:pt>
    <dgm:pt modelId="{E990D300-C472-4762-A285-3B88444066A1}" type="parTrans" cxnId="{038C7B3C-D98F-488C-9253-12BF8C661836}">
      <dgm:prSet/>
      <dgm:spPr/>
      <dgm:t>
        <a:bodyPr/>
        <a:lstStyle/>
        <a:p>
          <a:endParaRPr lang="en-US"/>
        </a:p>
      </dgm:t>
    </dgm:pt>
    <dgm:pt modelId="{C5D0D462-2A67-4273-9048-C553BF0D7226}" type="sibTrans" cxnId="{038C7B3C-D98F-488C-9253-12BF8C661836}">
      <dgm:prSet/>
      <dgm:spPr/>
      <dgm:t>
        <a:bodyPr/>
        <a:lstStyle/>
        <a:p>
          <a:endParaRPr lang="en-US"/>
        </a:p>
      </dgm:t>
    </dgm:pt>
    <dgm:pt modelId="{6F2B92D4-271B-4BAD-B3F1-1CC4D14FC29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Rafforzare l’interoperabilità</a:t>
          </a:r>
        </a:p>
      </dgm:t>
    </dgm:pt>
    <dgm:pt modelId="{E7C73C4E-E153-459A-9582-4F7651F2F143}" type="parTrans" cxnId="{24B1B731-FE98-4AA1-AACE-18DDFD047AEB}">
      <dgm:prSet/>
      <dgm:spPr/>
      <dgm:t>
        <a:bodyPr/>
        <a:lstStyle/>
        <a:p>
          <a:endParaRPr lang="en-US"/>
        </a:p>
      </dgm:t>
    </dgm:pt>
    <dgm:pt modelId="{36D3A97B-B8BF-4F83-9672-24A2B04BB1F5}" type="sibTrans" cxnId="{24B1B731-FE98-4AA1-AACE-18DDFD047AEB}">
      <dgm:prSet/>
      <dgm:spPr/>
      <dgm:t>
        <a:bodyPr/>
        <a:lstStyle/>
        <a:p>
          <a:endParaRPr lang="en-US"/>
        </a:p>
      </dgm:t>
    </dgm:pt>
    <dgm:pt modelId="{4724CAFF-8199-4746-AF18-0E689E5A044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Salvaguardare unicità e autoritatività del dato</a:t>
          </a:r>
        </a:p>
      </dgm:t>
    </dgm:pt>
    <dgm:pt modelId="{EFAC5B4C-87FF-4C4C-961C-AD705757FD0D}" type="parTrans" cxnId="{11731A7A-D81D-418E-BA48-381E747A9CEC}">
      <dgm:prSet/>
      <dgm:spPr/>
      <dgm:t>
        <a:bodyPr/>
        <a:lstStyle/>
        <a:p>
          <a:endParaRPr lang="en-US"/>
        </a:p>
      </dgm:t>
    </dgm:pt>
    <dgm:pt modelId="{90F490FC-E636-4EE7-B25C-E9E200C34B7F}" type="sibTrans" cxnId="{11731A7A-D81D-418E-BA48-381E747A9CEC}">
      <dgm:prSet/>
      <dgm:spPr/>
      <dgm:t>
        <a:bodyPr/>
        <a:lstStyle/>
        <a:p>
          <a:endParaRPr lang="en-US"/>
        </a:p>
      </dgm:t>
    </dgm:pt>
    <dgm:pt modelId="{D58E58EF-5983-44C1-B2B8-434C43EE59DD}" type="pres">
      <dgm:prSet presAssocID="{B840EA46-FA1D-42A0-9BF0-4AFF080D369E}" presName="root" presStyleCnt="0">
        <dgm:presLayoutVars>
          <dgm:dir/>
          <dgm:resizeHandles val="exact"/>
        </dgm:presLayoutVars>
      </dgm:prSet>
      <dgm:spPr/>
    </dgm:pt>
    <dgm:pt modelId="{57BE86E5-0F93-47F1-8A50-0692C1085C37}" type="pres">
      <dgm:prSet presAssocID="{0AA3E211-F7BE-4A54-9CF5-90EFDE5995A5}" presName="compNode" presStyleCnt="0"/>
      <dgm:spPr/>
    </dgm:pt>
    <dgm:pt modelId="{634226CC-AC4B-469F-9131-8AEE670512C7}" type="pres">
      <dgm:prSet presAssocID="{0AA3E211-F7BE-4A54-9CF5-90EFDE5995A5}" presName="bgRect" presStyleLbl="bgShp" presStyleIdx="0" presStyleCnt="2"/>
      <dgm:spPr/>
    </dgm:pt>
    <dgm:pt modelId="{4CA66351-8438-415D-BB28-ABF7C58A93DA}" type="pres">
      <dgm:prSet presAssocID="{0AA3E211-F7BE-4A54-9CF5-90EFDE5995A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90E86CB1-7BFD-4778-ACEE-DD9CA04F3AA5}" type="pres">
      <dgm:prSet presAssocID="{0AA3E211-F7BE-4A54-9CF5-90EFDE5995A5}" presName="spaceRect" presStyleCnt="0"/>
      <dgm:spPr/>
    </dgm:pt>
    <dgm:pt modelId="{E7D8A977-F7FB-4EB5-A168-B712BCA4F8C3}" type="pres">
      <dgm:prSet presAssocID="{0AA3E211-F7BE-4A54-9CF5-90EFDE5995A5}" presName="parTx" presStyleLbl="revTx" presStyleIdx="0" presStyleCnt="4">
        <dgm:presLayoutVars>
          <dgm:chMax val="0"/>
          <dgm:chPref val="0"/>
        </dgm:presLayoutVars>
      </dgm:prSet>
      <dgm:spPr/>
    </dgm:pt>
    <dgm:pt modelId="{075808C3-CC19-46D8-B7D2-336C076E633C}" type="pres">
      <dgm:prSet presAssocID="{0AA3E211-F7BE-4A54-9CF5-90EFDE5995A5}" presName="desTx" presStyleLbl="revTx" presStyleIdx="1" presStyleCnt="4" custScaleX="100375">
        <dgm:presLayoutVars/>
      </dgm:prSet>
      <dgm:spPr/>
    </dgm:pt>
    <dgm:pt modelId="{F803455F-509A-482E-97B5-9ABA29094DA4}" type="pres">
      <dgm:prSet presAssocID="{09E6BB7F-BD52-4431-B246-B00D60F4805E}" presName="sibTrans" presStyleCnt="0"/>
      <dgm:spPr/>
    </dgm:pt>
    <dgm:pt modelId="{CD7C9E77-47A6-47CB-9960-BFC3B1B75549}" type="pres">
      <dgm:prSet presAssocID="{6F2B92D4-271B-4BAD-B3F1-1CC4D14FC29D}" presName="compNode" presStyleCnt="0"/>
      <dgm:spPr/>
    </dgm:pt>
    <dgm:pt modelId="{E41ECA11-5871-42FB-BF3A-1175EFAC4387}" type="pres">
      <dgm:prSet presAssocID="{6F2B92D4-271B-4BAD-B3F1-1CC4D14FC29D}" presName="bgRect" presStyleLbl="bgShp" presStyleIdx="1" presStyleCnt="2"/>
      <dgm:spPr/>
    </dgm:pt>
    <dgm:pt modelId="{42470A83-6AC6-424B-8A95-C80AE9FC5A6F}" type="pres">
      <dgm:prSet presAssocID="{6F2B92D4-271B-4BAD-B3F1-1CC4D14FC29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46E9B9F8-CC6F-4030-9CA0-5C98BC7DBCFC}" type="pres">
      <dgm:prSet presAssocID="{6F2B92D4-271B-4BAD-B3F1-1CC4D14FC29D}" presName="spaceRect" presStyleCnt="0"/>
      <dgm:spPr/>
    </dgm:pt>
    <dgm:pt modelId="{B10ADF46-3BAE-48C0-93AA-00350937C2AA}" type="pres">
      <dgm:prSet presAssocID="{6F2B92D4-271B-4BAD-B3F1-1CC4D14FC29D}" presName="parTx" presStyleLbl="revTx" presStyleIdx="2" presStyleCnt="4">
        <dgm:presLayoutVars>
          <dgm:chMax val="0"/>
          <dgm:chPref val="0"/>
        </dgm:presLayoutVars>
      </dgm:prSet>
      <dgm:spPr/>
    </dgm:pt>
    <dgm:pt modelId="{810D4B06-9A1C-4F1C-B9CF-87C53E9F97CA}" type="pres">
      <dgm:prSet presAssocID="{6F2B92D4-271B-4BAD-B3F1-1CC4D14FC29D}" presName="desTx" presStyleLbl="revTx" presStyleIdx="3" presStyleCnt="4">
        <dgm:presLayoutVars/>
      </dgm:prSet>
      <dgm:spPr/>
    </dgm:pt>
  </dgm:ptLst>
  <dgm:cxnLst>
    <dgm:cxn modelId="{04CDD80A-1A62-4F08-AD1A-058A36741EB6}" type="presOf" srcId="{4724CAFF-8199-4746-AF18-0E689E5A0444}" destId="{810D4B06-9A1C-4F1C-B9CF-87C53E9F97CA}" srcOrd="0" destOrd="0" presId="urn:microsoft.com/office/officeart/2018/2/layout/IconVerticalSolidList"/>
    <dgm:cxn modelId="{E94FE216-5FDD-4BBA-A137-96F78FBF6B1F}" type="presOf" srcId="{0AA3E211-F7BE-4A54-9CF5-90EFDE5995A5}" destId="{E7D8A977-F7FB-4EB5-A168-B712BCA4F8C3}" srcOrd="0" destOrd="0" presId="urn:microsoft.com/office/officeart/2018/2/layout/IconVerticalSolidList"/>
    <dgm:cxn modelId="{24B1B731-FE98-4AA1-AACE-18DDFD047AEB}" srcId="{B840EA46-FA1D-42A0-9BF0-4AFF080D369E}" destId="{6F2B92D4-271B-4BAD-B3F1-1CC4D14FC29D}" srcOrd="1" destOrd="0" parTransId="{E7C73C4E-E153-459A-9582-4F7651F2F143}" sibTransId="{36D3A97B-B8BF-4F83-9672-24A2B04BB1F5}"/>
    <dgm:cxn modelId="{7D503639-5180-4460-8BC9-850D1C5D6DF9}" type="presOf" srcId="{B840EA46-FA1D-42A0-9BF0-4AFF080D369E}" destId="{D58E58EF-5983-44C1-B2B8-434C43EE59DD}" srcOrd="0" destOrd="0" presId="urn:microsoft.com/office/officeart/2018/2/layout/IconVerticalSolidList"/>
    <dgm:cxn modelId="{B0646439-5DAB-48B8-BC76-8B1238C6263E}" type="presOf" srcId="{6F2B92D4-271B-4BAD-B3F1-1CC4D14FC29D}" destId="{B10ADF46-3BAE-48C0-93AA-00350937C2AA}" srcOrd="0" destOrd="0" presId="urn:microsoft.com/office/officeart/2018/2/layout/IconVerticalSolidList"/>
    <dgm:cxn modelId="{038C7B3C-D98F-488C-9253-12BF8C661836}" srcId="{0AA3E211-F7BE-4A54-9CF5-90EFDE5995A5}" destId="{A47A2A3B-D475-467E-BEA4-F234826FA675}" srcOrd="2" destOrd="0" parTransId="{E990D300-C472-4762-A285-3B88444066A1}" sibTransId="{C5D0D462-2A67-4273-9048-C553BF0D7226}"/>
    <dgm:cxn modelId="{0F4AE173-B51F-4297-AFF0-B2CA54023DDA}" srcId="{0AA3E211-F7BE-4A54-9CF5-90EFDE5995A5}" destId="{7E169560-9A95-4BD0-8DFB-CF7A96D769FE}" srcOrd="1" destOrd="0" parTransId="{87B62C2A-2C4E-4346-B2CE-DD80F88AFFBA}" sibTransId="{EA7C40FA-3C19-4DDC-BA0E-CCFBA2EADA23}"/>
    <dgm:cxn modelId="{11731A7A-D81D-418E-BA48-381E747A9CEC}" srcId="{6F2B92D4-271B-4BAD-B3F1-1CC4D14FC29D}" destId="{4724CAFF-8199-4746-AF18-0E689E5A0444}" srcOrd="0" destOrd="0" parTransId="{EFAC5B4C-87FF-4C4C-961C-AD705757FD0D}" sibTransId="{90F490FC-E636-4EE7-B25C-E9E200C34B7F}"/>
    <dgm:cxn modelId="{81C6C59A-F2F5-40B0-98A5-630DA0E1FB5A}" srcId="{B840EA46-FA1D-42A0-9BF0-4AFF080D369E}" destId="{0AA3E211-F7BE-4A54-9CF5-90EFDE5995A5}" srcOrd="0" destOrd="0" parTransId="{6072A27D-35D2-4B97-955A-12A637518634}" sibTransId="{09E6BB7F-BD52-4431-B246-B00D60F4805E}"/>
    <dgm:cxn modelId="{B53BCADC-64EA-4E2E-9366-C234C29AF53E}" srcId="{0AA3E211-F7BE-4A54-9CF5-90EFDE5995A5}" destId="{90FC0BCF-E105-4D46-B31F-23FF32474E5C}" srcOrd="0" destOrd="0" parTransId="{7B22A435-76A5-4FCE-864F-6D118374927F}" sibTransId="{9DE54F4E-C8FA-4460-89BC-352EA163AB7A}"/>
    <dgm:cxn modelId="{D28F65EE-91AE-4FD9-AD89-A236A781583F}" type="presOf" srcId="{7E169560-9A95-4BD0-8DFB-CF7A96D769FE}" destId="{075808C3-CC19-46D8-B7D2-336C076E633C}" srcOrd="0" destOrd="1" presId="urn:microsoft.com/office/officeart/2018/2/layout/IconVerticalSolidList"/>
    <dgm:cxn modelId="{586AD2F2-FC32-42A1-A505-5C6C950130F3}" type="presOf" srcId="{A47A2A3B-D475-467E-BEA4-F234826FA675}" destId="{075808C3-CC19-46D8-B7D2-336C076E633C}" srcOrd="0" destOrd="2" presId="urn:microsoft.com/office/officeart/2018/2/layout/IconVerticalSolidList"/>
    <dgm:cxn modelId="{9CD559FA-C261-4575-AB06-4B86574C2A2A}" type="presOf" srcId="{90FC0BCF-E105-4D46-B31F-23FF32474E5C}" destId="{075808C3-CC19-46D8-B7D2-336C076E633C}" srcOrd="0" destOrd="0" presId="urn:microsoft.com/office/officeart/2018/2/layout/IconVerticalSolidList"/>
    <dgm:cxn modelId="{F92E0696-CCAC-44E7-B0DE-0D3AA9F238B5}" type="presParOf" srcId="{D58E58EF-5983-44C1-B2B8-434C43EE59DD}" destId="{57BE86E5-0F93-47F1-8A50-0692C1085C37}" srcOrd="0" destOrd="0" presId="urn:microsoft.com/office/officeart/2018/2/layout/IconVerticalSolidList"/>
    <dgm:cxn modelId="{BB83895B-F1D2-4BA0-AD45-64786775C302}" type="presParOf" srcId="{57BE86E5-0F93-47F1-8A50-0692C1085C37}" destId="{634226CC-AC4B-469F-9131-8AEE670512C7}" srcOrd="0" destOrd="0" presId="urn:microsoft.com/office/officeart/2018/2/layout/IconVerticalSolidList"/>
    <dgm:cxn modelId="{3A4A4860-DE3A-48CD-9DCA-3DC960E2C0AF}" type="presParOf" srcId="{57BE86E5-0F93-47F1-8A50-0692C1085C37}" destId="{4CA66351-8438-415D-BB28-ABF7C58A93DA}" srcOrd="1" destOrd="0" presId="urn:microsoft.com/office/officeart/2018/2/layout/IconVerticalSolidList"/>
    <dgm:cxn modelId="{77BD7BB9-2884-41FB-893F-618B3D654CA6}" type="presParOf" srcId="{57BE86E5-0F93-47F1-8A50-0692C1085C37}" destId="{90E86CB1-7BFD-4778-ACEE-DD9CA04F3AA5}" srcOrd="2" destOrd="0" presId="urn:microsoft.com/office/officeart/2018/2/layout/IconVerticalSolidList"/>
    <dgm:cxn modelId="{B11D740B-1265-46DC-BF72-11113935DA70}" type="presParOf" srcId="{57BE86E5-0F93-47F1-8A50-0692C1085C37}" destId="{E7D8A977-F7FB-4EB5-A168-B712BCA4F8C3}" srcOrd="3" destOrd="0" presId="urn:microsoft.com/office/officeart/2018/2/layout/IconVerticalSolidList"/>
    <dgm:cxn modelId="{9C0BBD0D-C5CB-4685-B751-658FA0260564}" type="presParOf" srcId="{57BE86E5-0F93-47F1-8A50-0692C1085C37}" destId="{075808C3-CC19-46D8-B7D2-336C076E633C}" srcOrd="4" destOrd="0" presId="urn:microsoft.com/office/officeart/2018/2/layout/IconVerticalSolidList"/>
    <dgm:cxn modelId="{6915D30C-D0DC-4A8E-A75A-DC15AFC79A54}" type="presParOf" srcId="{D58E58EF-5983-44C1-B2B8-434C43EE59DD}" destId="{F803455F-509A-482E-97B5-9ABA29094DA4}" srcOrd="1" destOrd="0" presId="urn:microsoft.com/office/officeart/2018/2/layout/IconVerticalSolidList"/>
    <dgm:cxn modelId="{5E4DB357-64A2-4280-B0AF-8C084EA14443}" type="presParOf" srcId="{D58E58EF-5983-44C1-B2B8-434C43EE59DD}" destId="{CD7C9E77-47A6-47CB-9960-BFC3B1B75549}" srcOrd="2" destOrd="0" presId="urn:microsoft.com/office/officeart/2018/2/layout/IconVerticalSolidList"/>
    <dgm:cxn modelId="{20E1C154-E3EE-4F09-8956-2F385C555FD8}" type="presParOf" srcId="{CD7C9E77-47A6-47CB-9960-BFC3B1B75549}" destId="{E41ECA11-5871-42FB-BF3A-1175EFAC4387}" srcOrd="0" destOrd="0" presId="urn:microsoft.com/office/officeart/2018/2/layout/IconVerticalSolidList"/>
    <dgm:cxn modelId="{30C61C09-F4D0-4B4F-B865-74592003B9E2}" type="presParOf" srcId="{CD7C9E77-47A6-47CB-9960-BFC3B1B75549}" destId="{42470A83-6AC6-424B-8A95-C80AE9FC5A6F}" srcOrd="1" destOrd="0" presId="urn:microsoft.com/office/officeart/2018/2/layout/IconVerticalSolidList"/>
    <dgm:cxn modelId="{2C0767A3-0ABD-424C-B885-DA2DF59DEB95}" type="presParOf" srcId="{CD7C9E77-47A6-47CB-9960-BFC3B1B75549}" destId="{46E9B9F8-CC6F-4030-9CA0-5C98BC7DBCFC}" srcOrd="2" destOrd="0" presId="urn:microsoft.com/office/officeart/2018/2/layout/IconVerticalSolidList"/>
    <dgm:cxn modelId="{0CE1281B-48E1-4745-8538-742AAA307B9C}" type="presParOf" srcId="{CD7C9E77-47A6-47CB-9960-BFC3B1B75549}" destId="{B10ADF46-3BAE-48C0-93AA-00350937C2AA}" srcOrd="3" destOrd="0" presId="urn:microsoft.com/office/officeart/2018/2/layout/IconVerticalSolidList"/>
    <dgm:cxn modelId="{91410976-7F83-4D97-BAE9-D4AC3102E88B}" type="presParOf" srcId="{CD7C9E77-47A6-47CB-9960-BFC3B1B75549}" destId="{810D4B06-9A1C-4F1C-B9CF-87C53E9F97CA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E6E3D4-F8ED-5744-A34F-DC041A777C08}">
      <dsp:nvSpPr>
        <dsp:cNvPr id="0" name=""/>
        <dsp:cNvSpPr/>
      </dsp:nvSpPr>
      <dsp:spPr>
        <a:xfrm>
          <a:off x="0" y="2124"/>
          <a:ext cx="95375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5E24F6-BDEC-4D45-BFB4-2B49D038896B}">
      <dsp:nvSpPr>
        <dsp:cNvPr id="0" name=""/>
        <dsp:cNvSpPr/>
      </dsp:nvSpPr>
      <dsp:spPr>
        <a:xfrm>
          <a:off x="0" y="2124"/>
          <a:ext cx="9537539" cy="395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/>
            <a:t>Digitale e mobile come prima opzione (digital &amp; mobile first)</a:t>
          </a:r>
          <a:endParaRPr lang="en-US" sz="1800" kern="1200"/>
        </a:p>
      </dsp:txBody>
      <dsp:txXfrm>
        <a:off x="0" y="2124"/>
        <a:ext cx="9537539" cy="395189"/>
      </dsp:txXfrm>
    </dsp:sp>
    <dsp:sp modelId="{DA53CFBB-34AB-7A4D-90B2-DD1B831100F0}">
      <dsp:nvSpPr>
        <dsp:cNvPr id="0" name=""/>
        <dsp:cNvSpPr/>
      </dsp:nvSpPr>
      <dsp:spPr>
        <a:xfrm>
          <a:off x="0" y="397314"/>
          <a:ext cx="95375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FEA2F-9CAB-834D-BCF1-6C5AB84FD649}">
      <dsp:nvSpPr>
        <dsp:cNvPr id="0" name=""/>
        <dsp:cNvSpPr/>
      </dsp:nvSpPr>
      <dsp:spPr>
        <a:xfrm>
          <a:off x="0" y="397314"/>
          <a:ext cx="9537539" cy="395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/>
            <a:t>Cloud come prima opzione (cloud first)</a:t>
          </a:r>
          <a:endParaRPr lang="en-US" sz="1800" kern="1200"/>
        </a:p>
      </dsp:txBody>
      <dsp:txXfrm>
        <a:off x="0" y="397314"/>
        <a:ext cx="9537539" cy="395189"/>
      </dsp:txXfrm>
    </dsp:sp>
    <dsp:sp modelId="{D9E6BD78-9E44-D24F-AFD7-748CF8513424}">
      <dsp:nvSpPr>
        <dsp:cNvPr id="0" name=""/>
        <dsp:cNvSpPr/>
      </dsp:nvSpPr>
      <dsp:spPr>
        <a:xfrm>
          <a:off x="0" y="792504"/>
          <a:ext cx="95375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B7EC3C-046A-D643-BEC5-EBA98ABA0795}">
      <dsp:nvSpPr>
        <dsp:cNvPr id="0" name=""/>
        <dsp:cNvSpPr/>
      </dsp:nvSpPr>
      <dsp:spPr>
        <a:xfrm>
          <a:off x="0" y="792504"/>
          <a:ext cx="9537539" cy="395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/>
            <a:t>Interoperabile by design e by default (API-first)</a:t>
          </a:r>
          <a:endParaRPr lang="en-US" sz="1800" kern="1200"/>
        </a:p>
      </dsp:txBody>
      <dsp:txXfrm>
        <a:off x="0" y="792504"/>
        <a:ext cx="9537539" cy="395189"/>
      </dsp:txXfrm>
    </dsp:sp>
    <dsp:sp modelId="{54D8090C-D804-6844-A8A5-EF07FFCBB952}">
      <dsp:nvSpPr>
        <dsp:cNvPr id="0" name=""/>
        <dsp:cNvSpPr/>
      </dsp:nvSpPr>
      <dsp:spPr>
        <a:xfrm>
          <a:off x="0" y="1187694"/>
          <a:ext cx="95375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0FF956-557B-B240-8966-7235A14E664E}">
      <dsp:nvSpPr>
        <dsp:cNvPr id="0" name=""/>
        <dsp:cNvSpPr/>
      </dsp:nvSpPr>
      <dsp:spPr>
        <a:xfrm>
          <a:off x="0" y="1187694"/>
          <a:ext cx="9537539" cy="395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/>
            <a:t>Accesso esclusivo mediante identità digitale (digital identity only)</a:t>
          </a:r>
          <a:endParaRPr lang="en-US" sz="1800" kern="1200"/>
        </a:p>
      </dsp:txBody>
      <dsp:txXfrm>
        <a:off x="0" y="1187694"/>
        <a:ext cx="9537539" cy="395189"/>
      </dsp:txXfrm>
    </dsp:sp>
    <dsp:sp modelId="{6A540C84-A7B7-AF4F-A226-AF3986E4AF67}">
      <dsp:nvSpPr>
        <dsp:cNvPr id="0" name=""/>
        <dsp:cNvSpPr/>
      </dsp:nvSpPr>
      <dsp:spPr>
        <a:xfrm>
          <a:off x="0" y="1582884"/>
          <a:ext cx="95375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B273D9-9D11-A043-BDA9-DB3007BE20A1}">
      <dsp:nvSpPr>
        <dsp:cNvPr id="0" name=""/>
        <dsp:cNvSpPr/>
      </dsp:nvSpPr>
      <dsp:spPr>
        <a:xfrm>
          <a:off x="0" y="1582884"/>
          <a:ext cx="9537539" cy="395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/>
            <a:t>Servizi inclusivi, accessibili e centrati sull’utente (user-centric)</a:t>
          </a:r>
          <a:endParaRPr lang="en-US" sz="1800" kern="1200"/>
        </a:p>
      </dsp:txBody>
      <dsp:txXfrm>
        <a:off x="0" y="1582884"/>
        <a:ext cx="9537539" cy="395189"/>
      </dsp:txXfrm>
    </dsp:sp>
    <dsp:sp modelId="{DF4EE4E2-D639-E047-8E37-839877E9898F}">
      <dsp:nvSpPr>
        <dsp:cNvPr id="0" name=""/>
        <dsp:cNvSpPr/>
      </dsp:nvSpPr>
      <dsp:spPr>
        <a:xfrm>
          <a:off x="0" y="1978074"/>
          <a:ext cx="95375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27F94D-2175-214B-A325-DDDE1825A350}">
      <dsp:nvSpPr>
        <dsp:cNvPr id="0" name=""/>
        <dsp:cNvSpPr/>
      </dsp:nvSpPr>
      <dsp:spPr>
        <a:xfrm>
          <a:off x="0" y="1978074"/>
          <a:ext cx="9537539" cy="395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/>
            <a:t>Dati pubblici un bene comune (open data by design e by default)</a:t>
          </a:r>
          <a:endParaRPr lang="en-US" sz="1800" kern="1200"/>
        </a:p>
      </dsp:txBody>
      <dsp:txXfrm>
        <a:off x="0" y="1978074"/>
        <a:ext cx="9537539" cy="395189"/>
      </dsp:txXfrm>
    </dsp:sp>
    <dsp:sp modelId="{8F5D1E0D-0FF5-E344-AF9A-1344D6EAA03E}">
      <dsp:nvSpPr>
        <dsp:cNvPr id="0" name=""/>
        <dsp:cNvSpPr/>
      </dsp:nvSpPr>
      <dsp:spPr>
        <a:xfrm>
          <a:off x="0" y="2373263"/>
          <a:ext cx="95375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45CE32-DDAE-4141-A84E-DD15A53E228C}">
      <dsp:nvSpPr>
        <dsp:cNvPr id="0" name=""/>
        <dsp:cNvSpPr/>
      </dsp:nvSpPr>
      <dsp:spPr>
        <a:xfrm>
          <a:off x="0" y="2373263"/>
          <a:ext cx="9537539" cy="395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/>
            <a:t>Concepito per la sicurezza e la protezione dei dati personali</a:t>
          </a:r>
          <a:endParaRPr lang="en-US" sz="1800" kern="1200"/>
        </a:p>
      </dsp:txBody>
      <dsp:txXfrm>
        <a:off x="0" y="2373263"/>
        <a:ext cx="9537539" cy="395189"/>
      </dsp:txXfrm>
    </dsp:sp>
    <dsp:sp modelId="{35C0B106-CA37-5047-AC4A-3299A3FA509B}">
      <dsp:nvSpPr>
        <dsp:cNvPr id="0" name=""/>
        <dsp:cNvSpPr/>
      </dsp:nvSpPr>
      <dsp:spPr>
        <a:xfrm>
          <a:off x="0" y="2768453"/>
          <a:ext cx="95375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8E9B97-1871-994F-A20F-CCB5D55951D5}">
      <dsp:nvSpPr>
        <dsp:cNvPr id="0" name=""/>
        <dsp:cNvSpPr/>
      </dsp:nvSpPr>
      <dsp:spPr>
        <a:xfrm>
          <a:off x="0" y="2768453"/>
          <a:ext cx="9537539" cy="395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/>
            <a:t>Once only e concepito come transfrontaliero</a:t>
          </a:r>
          <a:endParaRPr lang="en-US" sz="1800" kern="1200"/>
        </a:p>
      </dsp:txBody>
      <dsp:txXfrm>
        <a:off x="0" y="2768453"/>
        <a:ext cx="9537539" cy="395189"/>
      </dsp:txXfrm>
    </dsp:sp>
    <dsp:sp modelId="{86E11CC3-E7C4-824B-A8D6-486A546973EB}">
      <dsp:nvSpPr>
        <dsp:cNvPr id="0" name=""/>
        <dsp:cNvSpPr/>
      </dsp:nvSpPr>
      <dsp:spPr>
        <a:xfrm>
          <a:off x="0" y="3163643"/>
          <a:ext cx="95375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2D5FDC-6B3A-6B4E-AB2B-66146B90DA98}">
      <dsp:nvSpPr>
        <dsp:cNvPr id="0" name=""/>
        <dsp:cNvSpPr/>
      </dsp:nvSpPr>
      <dsp:spPr>
        <a:xfrm>
          <a:off x="0" y="3163643"/>
          <a:ext cx="9537539" cy="395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/>
            <a:t>Apertura come prima opzione (openness)</a:t>
          </a:r>
          <a:endParaRPr lang="en-US" sz="1800" kern="1200"/>
        </a:p>
      </dsp:txBody>
      <dsp:txXfrm>
        <a:off x="0" y="3163643"/>
        <a:ext cx="9537539" cy="395189"/>
      </dsp:txXfrm>
    </dsp:sp>
    <dsp:sp modelId="{13DC14AB-1102-A248-B215-B41CB0772EE9}">
      <dsp:nvSpPr>
        <dsp:cNvPr id="0" name=""/>
        <dsp:cNvSpPr/>
      </dsp:nvSpPr>
      <dsp:spPr>
        <a:xfrm>
          <a:off x="0" y="3558833"/>
          <a:ext cx="95375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1CD776-B644-DA48-97EB-4DD99258AF9F}">
      <dsp:nvSpPr>
        <dsp:cNvPr id="0" name=""/>
        <dsp:cNvSpPr/>
      </dsp:nvSpPr>
      <dsp:spPr>
        <a:xfrm>
          <a:off x="0" y="3558833"/>
          <a:ext cx="9537539" cy="395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/>
            <a:t>Sostenibilità digitale</a:t>
          </a:r>
          <a:endParaRPr lang="en-US" sz="1800" kern="1200"/>
        </a:p>
      </dsp:txBody>
      <dsp:txXfrm>
        <a:off x="0" y="3558833"/>
        <a:ext cx="9537539" cy="395189"/>
      </dsp:txXfrm>
    </dsp:sp>
    <dsp:sp modelId="{5AF4630C-0A57-1648-B162-6E79230D389F}">
      <dsp:nvSpPr>
        <dsp:cNvPr id="0" name=""/>
        <dsp:cNvSpPr/>
      </dsp:nvSpPr>
      <dsp:spPr>
        <a:xfrm>
          <a:off x="0" y="3954023"/>
          <a:ext cx="953753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5BC5EE-03AE-5747-80ED-BAE74DC889D2}">
      <dsp:nvSpPr>
        <dsp:cNvPr id="0" name=""/>
        <dsp:cNvSpPr/>
      </dsp:nvSpPr>
      <dsp:spPr>
        <a:xfrm>
          <a:off x="0" y="3954023"/>
          <a:ext cx="9537539" cy="395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/>
            <a:t>Sussidiarietà, proporzionalità e appropriatezza della digitalizzazione</a:t>
          </a:r>
          <a:endParaRPr lang="en-US" sz="1800" kern="1200"/>
        </a:p>
      </dsp:txBody>
      <dsp:txXfrm>
        <a:off x="0" y="3954023"/>
        <a:ext cx="9537539" cy="3951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413E96-1E3E-604F-80FB-14CAD80367A2}">
      <dsp:nvSpPr>
        <dsp:cNvPr id="0" name=""/>
        <dsp:cNvSpPr/>
      </dsp:nvSpPr>
      <dsp:spPr>
        <a:xfrm>
          <a:off x="1283" y="604148"/>
          <a:ext cx="4505585" cy="28610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C0F8CC-1133-4548-9534-CA2894942112}">
      <dsp:nvSpPr>
        <dsp:cNvPr id="0" name=""/>
        <dsp:cNvSpPr/>
      </dsp:nvSpPr>
      <dsp:spPr>
        <a:xfrm>
          <a:off x="501904" y="1079737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/>
            <a:t>Riorganizzazione</a:t>
          </a:r>
          <a:r>
            <a:rPr lang="en-US" sz="3600" kern="1200" dirty="0"/>
            <a:t> e </a:t>
          </a:r>
          <a:r>
            <a:rPr lang="en-US" sz="3600" kern="1200" dirty="0" err="1"/>
            <a:t>digitalizzazione</a:t>
          </a:r>
          <a:r>
            <a:rPr lang="en-US" sz="3600" kern="1200" dirty="0"/>
            <a:t> </a:t>
          </a:r>
          <a:r>
            <a:rPr lang="en-US" sz="3600" kern="1200" dirty="0" err="1"/>
            <a:t>dei</a:t>
          </a:r>
          <a:r>
            <a:rPr lang="en-US" sz="3600" kern="1200" dirty="0"/>
            <a:t> </a:t>
          </a:r>
          <a:r>
            <a:rPr lang="en-US" sz="3600" kern="1200" dirty="0" err="1"/>
            <a:t>processi</a:t>
          </a:r>
          <a:endParaRPr lang="en-US" sz="3600" kern="1200" dirty="0"/>
        </a:p>
      </dsp:txBody>
      <dsp:txXfrm>
        <a:off x="585701" y="1163534"/>
        <a:ext cx="4337991" cy="2693452"/>
      </dsp:txXfrm>
    </dsp:sp>
    <dsp:sp modelId="{F2769391-C27E-0A44-832F-125ED53A65CA}">
      <dsp:nvSpPr>
        <dsp:cNvPr id="0" name=""/>
        <dsp:cNvSpPr/>
      </dsp:nvSpPr>
      <dsp:spPr>
        <a:xfrm>
          <a:off x="5508110" y="604148"/>
          <a:ext cx="4505585" cy="28610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0B8F-7750-4B41-8C2F-09D18E9088E3}">
      <dsp:nvSpPr>
        <dsp:cNvPr id="0" name=""/>
        <dsp:cNvSpPr/>
      </dsp:nvSpPr>
      <dsp:spPr>
        <a:xfrm>
          <a:off x="6008730" y="1079737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/>
            <a:t>Corretto</a:t>
          </a:r>
          <a:r>
            <a:rPr lang="en-US" sz="3600" kern="1200" dirty="0"/>
            <a:t> </a:t>
          </a:r>
          <a:r>
            <a:rPr lang="en-US" sz="3600" kern="1200" dirty="0" err="1"/>
            <a:t>trattamento</a:t>
          </a:r>
          <a:r>
            <a:rPr lang="en-US" sz="3600" kern="1200" dirty="0"/>
            <a:t> </a:t>
          </a:r>
          <a:r>
            <a:rPr lang="en-US" sz="3600" kern="1200" dirty="0" err="1"/>
            <a:t>dei</a:t>
          </a:r>
          <a:r>
            <a:rPr lang="en-US" sz="3600" kern="1200" dirty="0"/>
            <a:t> </a:t>
          </a:r>
          <a:r>
            <a:rPr lang="en-US" sz="3600" kern="1200" dirty="0" err="1"/>
            <a:t>dati</a:t>
          </a:r>
          <a:endParaRPr lang="en-US" sz="3600" kern="1200" dirty="0"/>
        </a:p>
      </dsp:txBody>
      <dsp:txXfrm>
        <a:off x="6092527" y="1163534"/>
        <a:ext cx="4337991" cy="26934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B2CCE1-E02A-4017-9867-07A970C4F16D}">
      <dsp:nvSpPr>
        <dsp:cNvPr id="0" name=""/>
        <dsp:cNvSpPr/>
      </dsp:nvSpPr>
      <dsp:spPr>
        <a:xfrm>
          <a:off x="559800" y="325024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537880-915B-4757-AB04-FB17D6C2F4C5}">
      <dsp:nvSpPr>
        <dsp:cNvPr id="0" name=""/>
        <dsp:cNvSpPr/>
      </dsp:nvSpPr>
      <dsp:spPr>
        <a:xfrm>
          <a:off x="559800" y="1996179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kern="1200" dirty="0" err="1"/>
            <a:t>Organizzazione</a:t>
          </a:r>
          <a:r>
            <a:rPr lang="en-US" sz="2400" kern="1200" dirty="0"/>
            <a:t> per </a:t>
          </a:r>
          <a:r>
            <a:rPr lang="en-US" sz="2400" kern="1200" dirty="0" err="1"/>
            <a:t>competenza</a:t>
          </a:r>
          <a:endParaRPr lang="en-US" sz="2400" kern="1200" dirty="0"/>
        </a:p>
      </dsp:txBody>
      <dsp:txXfrm>
        <a:off x="559800" y="1996179"/>
        <a:ext cx="4320000" cy="648000"/>
      </dsp:txXfrm>
    </dsp:sp>
    <dsp:sp modelId="{46F732CE-2238-4138-BFE6-54F6CD11BFEF}">
      <dsp:nvSpPr>
        <dsp:cNvPr id="0" name=""/>
        <dsp:cNvSpPr/>
      </dsp:nvSpPr>
      <dsp:spPr>
        <a:xfrm>
          <a:off x="559800" y="2718205"/>
          <a:ext cx="4320000" cy="1308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Una procedura passa attraverso diversi uffici</a:t>
          </a:r>
        </a:p>
      </dsp:txBody>
      <dsp:txXfrm>
        <a:off x="559800" y="2718205"/>
        <a:ext cx="4320000" cy="1308108"/>
      </dsp:txXfrm>
    </dsp:sp>
    <dsp:sp modelId="{A1C94B7C-2616-4EFB-BE36-2427CF39AC21}">
      <dsp:nvSpPr>
        <dsp:cNvPr id="0" name=""/>
        <dsp:cNvSpPr/>
      </dsp:nvSpPr>
      <dsp:spPr>
        <a:xfrm>
          <a:off x="5635800" y="325024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031093-5E82-4D3E-B2CE-B0ED4DF6CC92}">
      <dsp:nvSpPr>
        <dsp:cNvPr id="0" name=""/>
        <dsp:cNvSpPr/>
      </dsp:nvSpPr>
      <dsp:spPr>
        <a:xfrm>
          <a:off x="5635800" y="1996179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kern="1200" dirty="0" err="1"/>
            <a:t>Organizzazione</a:t>
          </a:r>
          <a:r>
            <a:rPr lang="en-US" sz="2400" kern="1200" dirty="0"/>
            <a:t> per </a:t>
          </a:r>
          <a:r>
            <a:rPr lang="en-US" sz="2400" kern="1200" dirty="0" err="1"/>
            <a:t>procedura</a:t>
          </a:r>
          <a:endParaRPr lang="en-US" sz="2400" kern="1200" dirty="0"/>
        </a:p>
      </dsp:txBody>
      <dsp:txXfrm>
        <a:off x="5635800" y="1996179"/>
        <a:ext cx="4320000" cy="648000"/>
      </dsp:txXfrm>
    </dsp:sp>
    <dsp:sp modelId="{B152E31B-7513-4760-905A-4585808508B9}">
      <dsp:nvSpPr>
        <dsp:cNvPr id="0" name=""/>
        <dsp:cNvSpPr/>
      </dsp:nvSpPr>
      <dsp:spPr>
        <a:xfrm>
          <a:off x="5635800" y="2718205"/>
          <a:ext cx="4320000" cy="1308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Gli</a:t>
          </a:r>
          <a:r>
            <a:rPr lang="en-US" sz="1800" kern="1200" dirty="0"/>
            <a:t> </a:t>
          </a:r>
          <a:r>
            <a:rPr lang="en-US" sz="1800" kern="1200" dirty="0" err="1"/>
            <a:t>uffici</a:t>
          </a:r>
          <a:r>
            <a:rPr lang="en-US" sz="1800" kern="1200" dirty="0"/>
            <a:t> </a:t>
          </a:r>
          <a:r>
            <a:rPr lang="en-US" sz="1800" kern="1200" dirty="0" err="1"/>
            <a:t>sono</a:t>
          </a:r>
          <a:r>
            <a:rPr lang="en-US" sz="1800" kern="1200" dirty="0"/>
            <a:t> </a:t>
          </a:r>
          <a:r>
            <a:rPr lang="en-US" sz="1800" kern="1200" dirty="0" err="1"/>
            <a:t>organizzati</a:t>
          </a:r>
          <a:r>
            <a:rPr lang="en-US" sz="1800" kern="1200" dirty="0"/>
            <a:t> per </a:t>
          </a:r>
          <a:r>
            <a:rPr lang="en-US" sz="1800" kern="1200" dirty="0" err="1"/>
            <a:t>procedura</a:t>
          </a:r>
          <a:endParaRPr lang="en-US" sz="1800" kern="1200" dirty="0"/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Le diverse </a:t>
          </a:r>
          <a:r>
            <a:rPr lang="en-US" sz="1800" kern="1200" dirty="0" err="1"/>
            <a:t>competenze</a:t>
          </a:r>
          <a:r>
            <a:rPr lang="en-US" sz="1800" kern="1200" dirty="0"/>
            <a:t> </a:t>
          </a:r>
          <a:r>
            <a:rPr lang="en-US" sz="1800" kern="1200" dirty="0" err="1"/>
            <a:t>sono</a:t>
          </a:r>
          <a:r>
            <a:rPr lang="en-US" sz="1800" kern="1200" dirty="0"/>
            <a:t> </a:t>
          </a:r>
          <a:r>
            <a:rPr lang="en-US" sz="1800" kern="1200" dirty="0" err="1"/>
            <a:t>utilizzate</a:t>
          </a:r>
          <a:r>
            <a:rPr lang="en-US" sz="1800" kern="1200" dirty="0"/>
            <a:t>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Per </a:t>
          </a:r>
          <a:r>
            <a:rPr lang="en-US" sz="1800" kern="1200" dirty="0" err="1"/>
            <a:t>costruire</a:t>
          </a:r>
          <a:r>
            <a:rPr lang="en-US" sz="1800" kern="1200" dirty="0"/>
            <a:t> la </a:t>
          </a:r>
          <a:r>
            <a:rPr lang="en-US" sz="1800" kern="1200" dirty="0" err="1"/>
            <a:t>procedura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Per analizzarne </a:t>
          </a:r>
          <a:r>
            <a:rPr lang="en-GB" sz="1800" kern="1200"/>
            <a:t>i</a:t>
          </a:r>
          <a:r>
            <a:rPr lang="en-US" sz="1800" kern="1200"/>
            <a:t> risultati</a:t>
          </a:r>
        </a:p>
      </dsp:txBody>
      <dsp:txXfrm>
        <a:off x="5635800" y="2718205"/>
        <a:ext cx="4320000" cy="13081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99663F-163C-41FB-A5C0-B0B98F03E5AB}">
      <dsp:nvSpPr>
        <dsp:cNvPr id="0" name=""/>
        <dsp:cNvSpPr/>
      </dsp:nvSpPr>
      <dsp:spPr>
        <a:xfrm>
          <a:off x="82613" y="908559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387DD8-399E-45E9-886F-72E02D766958}">
      <dsp:nvSpPr>
        <dsp:cNvPr id="0" name=""/>
        <dsp:cNvSpPr/>
      </dsp:nvSpPr>
      <dsp:spPr>
        <a:xfrm>
          <a:off x="271034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7A5A17-84F5-4929-BC45-E7DBE7FC4D00}">
      <dsp:nvSpPr>
        <dsp:cNvPr id="0" name=""/>
        <dsp:cNvSpPr/>
      </dsp:nvSpPr>
      <dsp:spPr>
        <a:xfrm>
          <a:off x="1172126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Unicità e autoritatività</a:t>
          </a:r>
        </a:p>
      </dsp:txBody>
      <dsp:txXfrm>
        <a:off x="1172126" y="908559"/>
        <a:ext cx="2114937" cy="897246"/>
      </dsp:txXfrm>
    </dsp:sp>
    <dsp:sp modelId="{6328962D-E943-4AED-96F8-6ADA6F5EAA6F}">
      <dsp:nvSpPr>
        <dsp:cNvPr id="0" name=""/>
        <dsp:cNvSpPr/>
      </dsp:nvSpPr>
      <dsp:spPr>
        <a:xfrm>
          <a:off x="3655575" y="908559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D83C73-CD28-41D4-8815-7F7C7C2C2221}">
      <dsp:nvSpPr>
        <dsp:cNvPr id="0" name=""/>
        <dsp:cNvSpPr/>
      </dsp:nvSpPr>
      <dsp:spPr>
        <a:xfrm>
          <a:off x="3843996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6F1305-7838-44BB-AC39-18111044CBD0}">
      <dsp:nvSpPr>
        <dsp:cNvPr id="0" name=""/>
        <dsp:cNvSpPr/>
      </dsp:nvSpPr>
      <dsp:spPr>
        <a:xfrm>
          <a:off x="4745088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Accuratezza</a:t>
          </a:r>
        </a:p>
      </dsp:txBody>
      <dsp:txXfrm>
        <a:off x="4745088" y="908559"/>
        <a:ext cx="2114937" cy="897246"/>
      </dsp:txXfrm>
    </dsp:sp>
    <dsp:sp modelId="{43F6483A-9E4B-4182-9882-843E30BBB24E}">
      <dsp:nvSpPr>
        <dsp:cNvPr id="0" name=""/>
        <dsp:cNvSpPr/>
      </dsp:nvSpPr>
      <dsp:spPr>
        <a:xfrm>
          <a:off x="7228536" y="908559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4EBB5A-83A7-41A6-BCF8-B9ACDE2A6C0E}">
      <dsp:nvSpPr>
        <dsp:cNvPr id="0" name=""/>
        <dsp:cNvSpPr/>
      </dsp:nvSpPr>
      <dsp:spPr>
        <a:xfrm>
          <a:off x="7416958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4CEBFF-23BA-44BC-AE6B-39B76959AF01}">
      <dsp:nvSpPr>
        <dsp:cNvPr id="0" name=""/>
        <dsp:cNvSpPr/>
      </dsp:nvSpPr>
      <dsp:spPr>
        <a:xfrm>
          <a:off x="8318049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Circolarità</a:t>
          </a:r>
        </a:p>
      </dsp:txBody>
      <dsp:txXfrm>
        <a:off x="8318049" y="908559"/>
        <a:ext cx="2114937" cy="897246"/>
      </dsp:txXfrm>
    </dsp:sp>
    <dsp:sp modelId="{D6922266-9027-4A97-88FA-2065730EE691}">
      <dsp:nvSpPr>
        <dsp:cNvPr id="0" name=""/>
        <dsp:cNvSpPr/>
      </dsp:nvSpPr>
      <dsp:spPr>
        <a:xfrm>
          <a:off x="82613" y="254553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9594C-12EF-4402-A3FE-6A1B3DB4B614}">
      <dsp:nvSpPr>
        <dsp:cNvPr id="0" name=""/>
        <dsp:cNvSpPr/>
      </dsp:nvSpPr>
      <dsp:spPr>
        <a:xfrm>
          <a:off x="271034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3AB9D5-A37C-4485-B6B5-94A9383DFB07}">
      <dsp:nvSpPr>
        <dsp:cNvPr id="0" name=""/>
        <dsp:cNvSpPr/>
      </dsp:nvSpPr>
      <dsp:spPr>
        <a:xfrm>
          <a:off x="1172126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Disponibilità</a:t>
          </a:r>
        </a:p>
      </dsp:txBody>
      <dsp:txXfrm>
        <a:off x="1172126" y="2545532"/>
        <a:ext cx="2114937" cy="897246"/>
      </dsp:txXfrm>
    </dsp:sp>
    <dsp:sp modelId="{B3806C98-29D7-43C9-9769-3A8A3B44803C}">
      <dsp:nvSpPr>
        <dsp:cNvPr id="0" name=""/>
        <dsp:cNvSpPr/>
      </dsp:nvSpPr>
      <dsp:spPr>
        <a:xfrm>
          <a:off x="3655575" y="254553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F22159-39E2-4C61-A2F1-9E0F31C7DE24}">
      <dsp:nvSpPr>
        <dsp:cNvPr id="0" name=""/>
        <dsp:cNvSpPr/>
      </dsp:nvSpPr>
      <dsp:spPr>
        <a:xfrm>
          <a:off x="3843996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EE9BE8-C911-4FF2-982D-71F1C153FF62}">
      <dsp:nvSpPr>
        <dsp:cNvPr id="0" name=""/>
        <dsp:cNvSpPr/>
      </dsp:nvSpPr>
      <dsp:spPr>
        <a:xfrm>
          <a:off x="4745088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Protezione</a:t>
          </a:r>
        </a:p>
      </dsp:txBody>
      <dsp:txXfrm>
        <a:off x="4745088" y="2545532"/>
        <a:ext cx="2114937" cy="8972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4226CC-AC4B-469F-9131-8AEE670512C7}">
      <dsp:nvSpPr>
        <dsp:cNvPr id="0" name=""/>
        <dsp:cNvSpPr/>
      </dsp:nvSpPr>
      <dsp:spPr>
        <a:xfrm>
          <a:off x="-2542" y="712820"/>
          <a:ext cx="10515600" cy="130030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A66351-8438-415D-BB28-ABF7C58A93DA}">
      <dsp:nvSpPr>
        <dsp:cNvPr id="0" name=""/>
        <dsp:cNvSpPr/>
      </dsp:nvSpPr>
      <dsp:spPr>
        <a:xfrm>
          <a:off x="390801" y="1005390"/>
          <a:ext cx="715170" cy="7151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D8A977-F7FB-4EB5-A168-B712BCA4F8C3}">
      <dsp:nvSpPr>
        <dsp:cNvPr id="0" name=""/>
        <dsp:cNvSpPr/>
      </dsp:nvSpPr>
      <dsp:spPr>
        <a:xfrm>
          <a:off x="1499315" y="712820"/>
          <a:ext cx="4732020" cy="1300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616" tIns="137616" rIns="137616" bIns="13761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Importante</a:t>
          </a:r>
          <a:r>
            <a:rPr lang="en-US" sz="2500" kern="1200" dirty="0"/>
            <a:t> </a:t>
          </a:r>
          <a:r>
            <a:rPr lang="en-US" sz="2500" kern="1200" dirty="0" err="1"/>
            <a:t>allo</a:t>
          </a:r>
          <a:r>
            <a:rPr lang="en-US" sz="2500" kern="1200" dirty="0"/>
            <a:t> </a:t>
          </a:r>
          <a:r>
            <a:rPr lang="en-US" sz="2500" kern="1200" dirty="0" err="1"/>
            <a:t>stesso</a:t>
          </a:r>
          <a:r>
            <a:rPr lang="en-US" sz="2500" kern="1200" dirty="0"/>
            <a:t> tempo</a:t>
          </a:r>
        </a:p>
      </dsp:txBody>
      <dsp:txXfrm>
        <a:off x="1499315" y="712820"/>
        <a:ext cx="4732020" cy="1300309"/>
      </dsp:txXfrm>
    </dsp:sp>
    <dsp:sp modelId="{075808C3-CC19-46D8-B7D2-336C076E633C}">
      <dsp:nvSpPr>
        <dsp:cNvPr id="0" name=""/>
        <dsp:cNvSpPr/>
      </dsp:nvSpPr>
      <dsp:spPr>
        <a:xfrm>
          <a:off x="6223312" y="712820"/>
          <a:ext cx="4294830" cy="1300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616" tIns="137616" rIns="137616" bIns="137616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L</a:t>
          </a:r>
          <a:r>
            <a:rPr lang="en-US" sz="1200" kern="1200" dirty="0" err="1"/>
            <a:t>iberare</a:t>
          </a:r>
          <a:r>
            <a:rPr lang="en-US" sz="1200" kern="1200" dirty="0"/>
            <a:t> </a:t>
          </a:r>
          <a:r>
            <a:rPr lang="en-US" sz="1200" kern="1200" dirty="0" err="1"/>
            <a:t>risorse</a:t>
          </a:r>
          <a:r>
            <a:rPr lang="en-US" sz="1200" kern="1200" dirty="0"/>
            <a:t> dedicate a </a:t>
          </a:r>
          <a:r>
            <a:rPr lang="en-US" sz="1200" kern="1200" dirty="0" err="1"/>
            <a:t>manutenzione</a:t>
          </a:r>
          <a:r>
            <a:rPr lang="en-US" sz="1200" kern="1200" dirty="0"/>
            <a:t> di </a:t>
          </a:r>
          <a:r>
            <a:rPr lang="en-US" sz="1200" kern="1200" dirty="0" err="1"/>
            <a:t>vecchi</a:t>
          </a:r>
          <a:r>
            <a:rPr lang="en-US" sz="1200" kern="1200" dirty="0"/>
            <a:t> </a:t>
          </a:r>
          <a:r>
            <a:rPr lang="en-US" sz="1200" kern="1200" dirty="0" err="1"/>
            <a:t>applicativi</a:t>
          </a:r>
          <a:endParaRPr lang="en-US" sz="1200" kern="1200" dirty="0"/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Outsourcing o </a:t>
          </a:r>
          <a:r>
            <a:rPr lang="en-US" sz="1200" kern="1200" dirty="0" err="1"/>
            <a:t>riscrittura</a:t>
          </a:r>
          <a:r>
            <a:rPr lang="en-US" sz="1200" kern="1200" dirty="0"/>
            <a:t> con </a:t>
          </a:r>
          <a:r>
            <a:rPr lang="en-US" sz="1200" kern="1200" dirty="0" err="1"/>
            <a:t>nuove</a:t>
          </a:r>
          <a:r>
            <a:rPr lang="en-US" sz="1200" kern="1200" dirty="0"/>
            <a:t> </a:t>
          </a:r>
          <a:r>
            <a:rPr lang="en-US" sz="1200" kern="1200" dirty="0" err="1"/>
            <a:t>tecnologie</a:t>
          </a:r>
          <a:endParaRPr lang="en-US" sz="1200" kern="1200" dirty="0"/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Non perdere competenze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Indirizzare</a:t>
          </a:r>
          <a:r>
            <a:rPr lang="en-US" sz="1200" kern="1200" dirty="0"/>
            <a:t> </a:t>
          </a:r>
          <a:r>
            <a:rPr lang="en-US" sz="1200" kern="1200" dirty="0" err="1"/>
            <a:t>valore</a:t>
          </a:r>
          <a:r>
            <a:rPr lang="en-US" sz="1200" kern="1200" dirty="0"/>
            <a:t> </a:t>
          </a:r>
          <a:r>
            <a:rPr lang="en-US" sz="1200" kern="1200" dirty="0" err="1"/>
            <a:t>aggiunto</a:t>
          </a:r>
          <a:r>
            <a:rPr lang="en-US" sz="1200" kern="1200" dirty="0"/>
            <a:t> </a:t>
          </a:r>
          <a:r>
            <a:rPr lang="en-US" sz="1200" kern="1200" dirty="0" err="1"/>
            <a:t>su</a:t>
          </a:r>
          <a:r>
            <a:rPr lang="en-US" sz="1200" kern="1200" dirty="0"/>
            <a:t> </a:t>
          </a:r>
          <a:r>
            <a:rPr lang="en-US" sz="1200" kern="1200" dirty="0" err="1"/>
            <a:t>prodotti</a:t>
          </a:r>
          <a:r>
            <a:rPr lang="en-US" sz="1200" kern="1200" dirty="0"/>
            <a:t> e </a:t>
          </a:r>
          <a:r>
            <a:rPr lang="en-US" sz="1200" kern="1200" dirty="0" err="1"/>
            <a:t>compiti</a:t>
          </a:r>
          <a:r>
            <a:rPr lang="en-US" sz="1200" kern="1200" dirty="0"/>
            <a:t> </a:t>
          </a:r>
          <a:r>
            <a:rPr lang="en-US" sz="1200" kern="1200" dirty="0" err="1"/>
            <a:t>specifici</a:t>
          </a:r>
          <a:endParaRPr lang="en-US" sz="1200" kern="1200" dirty="0"/>
        </a:p>
      </dsp:txBody>
      <dsp:txXfrm>
        <a:off x="6223312" y="712820"/>
        <a:ext cx="4294830" cy="1300309"/>
      </dsp:txXfrm>
    </dsp:sp>
    <dsp:sp modelId="{E41ECA11-5871-42FB-BF3A-1175EFAC4387}">
      <dsp:nvSpPr>
        <dsp:cNvPr id="0" name=""/>
        <dsp:cNvSpPr/>
      </dsp:nvSpPr>
      <dsp:spPr>
        <a:xfrm>
          <a:off x="-2542" y="2338207"/>
          <a:ext cx="10515600" cy="130030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470A83-6AC6-424B-8A95-C80AE9FC5A6F}">
      <dsp:nvSpPr>
        <dsp:cNvPr id="0" name=""/>
        <dsp:cNvSpPr/>
      </dsp:nvSpPr>
      <dsp:spPr>
        <a:xfrm>
          <a:off x="390801" y="2630777"/>
          <a:ext cx="715170" cy="7151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0ADF46-3BAE-48C0-93AA-00350937C2AA}">
      <dsp:nvSpPr>
        <dsp:cNvPr id="0" name=""/>
        <dsp:cNvSpPr/>
      </dsp:nvSpPr>
      <dsp:spPr>
        <a:xfrm>
          <a:off x="1499315" y="2338207"/>
          <a:ext cx="4732020" cy="1300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616" tIns="137616" rIns="137616" bIns="13761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Rafforzare l’interoperabilità</a:t>
          </a:r>
        </a:p>
      </dsp:txBody>
      <dsp:txXfrm>
        <a:off x="1499315" y="2338207"/>
        <a:ext cx="4732020" cy="1300309"/>
      </dsp:txXfrm>
    </dsp:sp>
    <dsp:sp modelId="{810D4B06-9A1C-4F1C-B9CF-87C53E9F97CA}">
      <dsp:nvSpPr>
        <dsp:cNvPr id="0" name=""/>
        <dsp:cNvSpPr/>
      </dsp:nvSpPr>
      <dsp:spPr>
        <a:xfrm>
          <a:off x="6231335" y="2338207"/>
          <a:ext cx="4278784" cy="1300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616" tIns="137616" rIns="137616" bIns="13761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Salvaguardare unicità e autoritatività del dato</a:t>
          </a:r>
        </a:p>
      </dsp:txBody>
      <dsp:txXfrm>
        <a:off x="6231335" y="2338207"/>
        <a:ext cx="4278784" cy="13003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D3B4FD-CBD1-B349-AFE8-AF71FCA5ADAE}" type="datetimeFigureOut">
              <a:rPr lang="en-IT" smtClean="0"/>
              <a:t>11/05/24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2D677-2F80-A14A-9493-1AE7695AE7D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01910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65ECA-85CA-46D6-400F-7AD4CDD32B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C0BD0-7B69-2524-299B-2FB96B46E7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5842F-5A82-4B4B-707F-2D5B87853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79D5-CAC9-CA42-A500-8AE0F62EAECD}" type="datetimeFigureOut">
              <a:rPr lang="en-IT" smtClean="0"/>
              <a:t>11/05/24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5290C-B13B-1E69-D7B9-20D558829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4C129-9F88-B8BC-4BBA-683C63C4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50B-DCC3-CD4B-BBED-04E35DE3F3C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30403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99E19-DE6D-BFCE-A479-219F25B00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F4CB8A-1AD6-EF5E-F2C6-640D233BE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12E3B-7709-E20C-A877-D8B031003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79D5-CAC9-CA42-A500-8AE0F62EAECD}" type="datetimeFigureOut">
              <a:rPr lang="en-IT" smtClean="0"/>
              <a:t>11/05/24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19098-DCCF-AD1E-6F54-283E63039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90AF9-D90B-0DEF-EE1A-76C227F2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50B-DCC3-CD4B-BBED-04E35DE3F3C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53842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09E48B-D35C-5574-3841-ACBDC88C9D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44D8E-8AA2-14CC-7AD6-89355D5FDB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A2693-E742-7865-1E65-C22726C39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79D5-CAC9-CA42-A500-8AE0F62EAECD}" type="datetimeFigureOut">
              <a:rPr lang="en-IT" smtClean="0"/>
              <a:t>11/05/24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4616F-7D0B-23F2-3FF4-9027C2250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AD03E-F057-CE5E-AD67-F5F0A2CC2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50B-DCC3-CD4B-BBED-04E35DE3F3C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24473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6AB3E-3618-61CA-F576-31AF42DC7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B6578-8CA5-C577-A687-868DFB216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15B046-4F20-0AD0-5315-4D44AB5C2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79D5-CAC9-CA42-A500-8AE0F62EAECD}" type="datetimeFigureOut">
              <a:rPr lang="en-IT" smtClean="0"/>
              <a:t>11/05/24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6034BF-3911-7147-91AE-6B5A28D95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14CAAF-D054-F1D1-FEB3-5AEA25586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50B-DCC3-CD4B-BBED-04E35DE3F3C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37374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A8CB5-A330-A195-7F71-D9F356BBA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DA4FAE-8F99-5CC1-707E-8065394A6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ABD51-4A95-37E5-08D7-8007AB991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79D5-CAC9-CA42-A500-8AE0F62EAECD}" type="datetimeFigureOut">
              <a:rPr lang="en-IT" smtClean="0"/>
              <a:t>11/05/24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8AFB8-FF55-95B4-AD7F-19CFEE64F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2DB93-48CA-74BF-8D58-9FDE5D60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50B-DCC3-CD4B-BBED-04E35DE3F3C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843729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B619-C4EB-0AA9-BB91-46E7B0052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A2C54-6A02-8A03-1A16-5EA567F78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95024-33B8-A839-67AC-3CF479601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B622B3-9296-F0D2-26A3-F584AA3A9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79D5-CAC9-CA42-A500-8AE0F62EAECD}" type="datetimeFigureOut">
              <a:rPr lang="en-IT" smtClean="0"/>
              <a:t>11/05/24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B99C52-96B0-ACDF-4E01-E909DF049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4DC2FF-016A-D6CD-AE50-27A4A79B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50B-DCC3-CD4B-BBED-04E35DE3F3C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24496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8A9F2-0B2E-FA76-4E7C-7B56D39D1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0D36FD-6A89-44EF-0A2B-EC7C5D4D9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DB4F1F-838F-7ABB-B09D-F2BD41925A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F7947B-6DB6-F79C-62B2-6E17C87412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B42B9A-D3CC-2FCD-B0D3-C6E40CB03A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F9761A-0204-7FEE-A306-CB8DC4F3F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79D5-CAC9-CA42-A500-8AE0F62EAECD}" type="datetimeFigureOut">
              <a:rPr lang="en-IT" smtClean="0"/>
              <a:t>11/05/24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786874-68A2-9649-4215-F3C71135C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3ECDE4-7820-7280-2DE5-D4C8BCE65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50B-DCC3-CD4B-BBED-04E35DE3F3C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58825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8764C-61FE-492D-C1C2-4AC680DC9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8D0D8-89FA-EA9E-1D6F-AF8C42DF8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79D5-CAC9-CA42-A500-8AE0F62EAECD}" type="datetimeFigureOut">
              <a:rPr lang="en-IT" smtClean="0"/>
              <a:t>11/05/24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3A834F-A6A4-8A52-7189-F9FB7305A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FBAB9-2037-ECEC-B6A0-62BAE18D4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50B-DCC3-CD4B-BBED-04E35DE3F3C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819824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AAD6B4-E1A7-B2FB-73B3-A2B99F583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79D5-CAC9-CA42-A500-8AE0F62EAECD}" type="datetimeFigureOut">
              <a:rPr lang="en-IT" smtClean="0"/>
              <a:t>11/05/24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58694A-DF70-3F8B-8366-C6F4C80AB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DAE830-406B-FAED-8C99-751FF488F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50B-DCC3-CD4B-BBED-04E35DE3F3C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492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A0227-6310-6286-E536-A18A16FC4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D931F-DE63-081F-45DA-1679BA05D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06B540-88DB-A23C-2D50-1A1167BDD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52F616-A17A-34E4-B8FC-B11001D15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79D5-CAC9-CA42-A500-8AE0F62EAECD}" type="datetimeFigureOut">
              <a:rPr lang="en-IT" smtClean="0"/>
              <a:t>11/05/24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EB7F58-C734-FDB6-0830-30385B2C9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6500F4-7A47-0A24-98B2-B70F05CCF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50B-DCC3-CD4B-BBED-04E35DE3F3C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25430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E8DFB-0F4D-5776-9069-A77DB83AB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C4CF86-907A-DA77-FD26-237369D91E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521B6-B9FF-11A3-BE28-12BF28BE2C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C798FB-CA71-091E-BAA5-0E5FB21E6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79D5-CAC9-CA42-A500-8AE0F62EAECD}" type="datetimeFigureOut">
              <a:rPr lang="en-IT" smtClean="0"/>
              <a:t>11/05/24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8BBD7-74FB-52CE-8B59-A5AE99AFA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CA847A-65A0-B903-E940-6DE5E6719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D50B-DCC3-CD4B-BBED-04E35DE3F3C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024672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1BE1FC-8FFA-7FB0-64E5-0B224F1BD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C143A-CFD7-B07D-2D87-10EE110E2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26B90-CC47-7DB5-8F2A-36AA6F3166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379D5-CAC9-CA42-A500-8AE0F62EAECD}" type="datetimeFigureOut">
              <a:rPr lang="en-IT" smtClean="0"/>
              <a:t>11/05/24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1C4269-1E13-E43D-B294-BE3239B38C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522ED7-6796-D714-EF33-40FC68077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0D50B-DCC3-CD4B-BBED-04E35DE3F3C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8984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t.freepik.com/foto-gratuito/concetto-standard-di-controllo-qualita-m_36027718.htm#fromView=search&amp;page=1&amp;position=9&amp;uuid=8c85c644-8bf3-4bad-bd0e-a10efca9630c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it.freepik.com/vettori-gratuito/conto-di-pagamento-online-dettagli-della-carta-di-credito-informazioni-personali-transazione-finanziaria-lavoratore-di-banca-personaggio-dei-cartoni-animati-internet-banking_11669159.htm#fromView=search&amp;page=1&amp;position=25&amp;uuid=5855dd59-2045-4954-a428-10069e6b47eb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it.freepik.com/vettori-gratuito/programma-di-monitoraggio-degli-ordini-servizio-conveniente-lista-della-spesa-contenuto-del-carrello-pacchetto-di-acquisto-software-mobile-applicazione-per-smartphone_10783802.htm#from_view=detail_alsolike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it.freepik.com/vettori-gratuito/mosaico-sfondo-blu_1072776.htm#page=3&amp;query=sfondo%20digitalizzazione&amp;position=4&amp;from_view=keyword&amp;track=ais_user&amp;uuid=86b0f1a5-27e6-46d0-9521-a94106c9248a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Grafici 3D">
            <a:extLst>
              <a:ext uri="{FF2B5EF4-FFF2-40B4-BE49-F238E27FC236}">
                <a16:creationId xmlns:a16="http://schemas.microsoft.com/office/drawing/2014/main" id="{A1635A6C-9874-DA2D-30AC-29292017DF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5C8237-7DF0-FFAB-1743-BDA27C0C79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sz="5200" dirty="0" err="1"/>
              <a:t>Sviluppo</a:t>
            </a:r>
            <a:r>
              <a:rPr lang="en-GB" sz="5200" dirty="0"/>
              <a:t> </a:t>
            </a:r>
            <a:r>
              <a:rPr lang="en-GB" sz="5200" dirty="0" err="1"/>
              <a:t>della</a:t>
            </a:r>
            <a:r>
              <a:rPr lang="en-GB" sz="5200" dirty="0"/>
              <a:t> </a:t>
            </a:r>
            <a:r>
              <a:rPr lang="en-GB" sz="5200" dirty="0" err="1"/>
              <a:t>cultura</a:t>
            </a:r>
            <a:r>
              <a:rPr lang="en-GB" sz="5200" dirty="0"/>
              <a:t> </a:t>
            </a:r>
            <a:r>
              <a:rPr lang="en-GB" sz="5200" dirty="0" err="1"/>
              <a:t>digitale</a:t>
            </a:r>
            <a:r>
              <a:rPr lang="en-GB" sz="5200" dirty="0"/>
              <a:t> e </a:t>
            </a:r>
            <a:r>
              <a:rPr lang="en-GB" sz="5200" dirty="0" err="1"/>
              <a:t>comunicazione</a:t>
            </a:r>
            <a:r>
              <a:rPr lang="en-GB" sz="5200" dirty="0"/>
              <a:t> informatica</a:t>
            </a:r>
            <a:endParaRPr lang="en-IT" sz="5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2D1A13-19B8-4E9D-EA9E-D0666ED06A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IT"/>
              <a:t>E. Pasqualucci</a:t>
            </a:r>
          </a:p>
          <a:p>
            <a:r>
              <a:rPr lang="en-IT"/>
              <a:t>INFN Roma</a:t>
            </a:r>
          </a:p>
        </p:txBody>
      </p:sp>
    </p:spTree>
    <p:extLst>
      <p:ext uri="{BB962C8B-B14F-4D97-AF65-F5344CB8AC3E}">
        <p14:creationId xmlns:p14="http://schemas.microsoft.com/office/powerpoint/2010/main" val="185639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B6D33B-9C01-E52B-4141-5763ADC70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IT" sz="4000"/>
              <a:t>Chi realizza la transizione digitale?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1C9D8-793A-3F1F-3B8E-791A1D86D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en-IT" sz="2400" dirty="0"/>
              <a:t>RTD</a:t>
            </a:r>
          </a:p>
          <a:p>
            <a:r>
              <a:rPr lang="en-IT" sz="2400" dirty="0"/>
              <a:t>DPO</a:t>
            </a:r>
          </a:p>
          <a:p>
            <a:r>
              <a:rPr lang="en-IT" sz="2400" dirty="0"/>
              <a:t>D</a:t>
            </a:r>
            <a:r>
              <a:rPr lang="en-GB" sz="2400" dirty="0"/>
              <a:t>SI</a:t>
            </a:r>
            <a:endParaRPr lang="en-IT" sz="2400" dirty="0"/>
          </a:p>
          <a:p>
            <a:r>
              <a:rPr lang="en-IT" sz="2400" dirty="0"/>
              <a:t>AC</a:t>
            </a:r>
          </a:p>
          <a:p>
            <a:r>
              <a:rPr lang="en-IT" sz="2400" dirty="0"/>
              <a:t>Amministrazioni locali</a:t>
            </a:r>
          </a:p>
          <a:p>
            <a:r>
              <a:rPr lang="en-IT" sz="2400" dirty="0">
                <a:solidFill>
                  <a:srgbClr val="C00000"/>
                </a:solidFill>
              </a:rPr>
              <a:t>Tutti noi !</a:t>
            </a:r>
          </a:p>
        </p:txBody>
      </p:sp>
      <p:pic>
        <p:nvPicPr>
          <p:cNvPr id="4" name="Picture 3" descr="A person using a touch screen device&#10;&#10;Description automatically generated">
            <a:extLst>
              <a:ext uri="{FF2B5EF4-FFF2-40B4-BE49-F238E27FC236}">
                <a16:creationId xmlns:a16="http://schemas.microsoft.com/office/drawing/2014/main" id="{B171010A-117A-B02B-5C78-D237DEB3C7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93" r="17607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C418C8-421E-ABF0-02E4-4D98176D8D0E}"/>
              </a:ext>
            </a:extLst>
          </p:cNvPr>
          <p:cNvSpPr txBox="1"/>
          <p:nvPr/>
        </p:nvSpPr>
        <p:spPr>
          <a:xfrm>
            <a:off x="6227179" y="6396335"/>
            <a:ext cx="1641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>
                <a:hlinkClick r:id="rId3"/>
              </a:rPr>
              <a:t>Immagine</a:t>
            </a:r>
            <a:r>
              <a:rPr lang="en-GB" sz="1400" dirty="0">
                <a:hlinkClick r:id="rId3"/>
              </a:rPr>
              <a:t> di </a:t>
            </a:r>
            <a:r>
              <a:rPr lang="en-GB" sz="1400" dirty="0" err="1">
                <a:hlinkClick r:id="rId3"/>
              </a:rPr>
              <a:t>freepik</a:t>
            </a:r>
            <a:endParaRPr lang="en-IT" sz="1400" dirty="0"/>
          </a:p>
        </p:txBody>
      </p:sp>
    </p:spTree>
    <p:extLst>
      <p:ext uri="{BB962C8B-B14F-4D97-AF65-F5344CB8AC3E}">
        <p14:creationId xmlns:p14="http://schemas.microsoft.com/office/powerpoint/2010/main" val="324739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7DB1C-03DF-9CC5-8CC5-DC9904995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5412"/>
          </a:xfrm>
        </p:spPr>
        <p:txBody>
          <a:bodyPr/>
          <a:lstStyle/>
          <a:p>
            <a:r>
              <a:rPr lang="en-IT" dirty="0"/>
              <a:t>In che modo?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5EE9A4E5-6BA4-CC4D-AEAD-14F6D174E0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6723058"/>
              </p:ext>
            </p:extLst>
          </p:nvPr>
        </p:nvGraphicFramePr>
        <p:xfrm>
          <a:off x="838200" y="1632030"/>
          <a:ext cx="10515600" cy="4544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4062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A8007-9253-FC82-7D94-0E8291541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</a:t>
            </a:r>
            <a:r>
              <a:rPr lang="en-IT"/>
              <a:t> processi</a:t>
            </a:r>
            <a:endParaRPr lang="en-IT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5DBDD17C-CA60-8EF7-19D0-0B376A7B8E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970970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49854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7DB1C-03DF-9CC5-8CC5-DC9904995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8055" y="496760"/>
            <a:ext cx="4934679" cy="759863"/>
          </a:xfrm>
        </p:spPr>
        <p:txBody>
          <a:bodyPr anchor="b">
            <a:normAutofit/>
          </a:bodyPr>
          <a:lstStyle/>
          <a:p>
            <a:r>
              <a:rPr lang="en-IT" sz="3600" dirty="0"/>
              <a:t>Analisi dei processi</a:t>
            </a:r>
          </a:p>
        </p:txBody>
      </p:sp>
      <p:pic>
        <p:nvPicPr>
          <p:cNvPr id="5" name="Picture 4" descr="Occhiali sopra un libro">
            <a:extLst>
              <a:ext uri="{FF2B5EF4-FFF2-40B4-BE49-F238E27FC236}">
                <a16:creationId xmlns:a16="http://schemas.microsoft.com/office/drawing/2014/main" id="{64FBA683-5143-75F0-AE7A-DDEB8B1492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8" r="26970" b="-1"/>
          <a:stretch/>
        </p:blipFill>
        <p:spPr>
          <a:xfrm>
            <a:off x="21" y="10"/>
            <a:ext cx="5813926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879677" y="2347416"/>
            <a:ext cx="1630908" cy="7390262"/>
          </a:xfrm>
          <a:prstGeom prst="rect">
            <a:avLst/>
          </a:prstGeom>
          <a:gradFill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-1919061" y="1919060"/>
            <a:ext cx="6854280" cy="30161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461657" y="4425055"/>
            <a:ext cx="2928605" cy="2432945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D8761-5D43-C838-B904-0075483A5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8055" y="1539433"/>
            <a:ext cx="5555444" cy="4944273"/>
          </a:xfrm>
        </p:spPr>
        <p:txBody>
          <a:bodyPr anchor="t">
            <a:normAutofit lnSpcReduction="10000"/>
          </a:bodyPr>
          <a:lstStyle/>
          <a:p>
            <a:r>
              <a:rPr lang="en-IT" sz="1800" dirty="0"/>
              <a:t>Analisi dei processi</a:t>
            </a:r>
          </a:p>
          <a:p>
            <a:pPr lvl="1"/>
            <a:r>
              <a:rPr lang="en-IT" sz="1800" dirty="0"/>
              <a:t>Separazione di operatività e competenza</a:t>
            </a:r>
          </a:p>
          <a:p>
            <a:pPr lvl="1"/>
            <a:r>
              <a:rPr lang="en-IT" sz="1800" dirty="0"/>
              <a:t>Analisi dei dati necessari e degli accessi</a:t>
            </a:r>
          </a:p>
          <a:p>
            <a:r>
              <a:rPr lang="en-IT" sz="1800" dirty="0"/>
              <a:t>Reingegnerizzazione </a:t>
            </a:r>
            <a:r>
              <a:rPr lang="en-IT" sz="1800" i="1" dirty="0"/>
              <a:t>ab ovo</a:t>
            </a:r>
          </a:p>
          <a:p>
            <a:pPr lvl="1"/>
            <a:r>
              <a:rPr lang="en-IT" sz="1800" dirty="0"/>
              <a:t>Rispettando i principi base dell’AgID</a:t>
            </a:r>
          </a:p>
          <a:p>
            <a:pPr lvl="2"/>
            <a:r>
              <a:rPr lang="en-IT" sz="1800" dirty="0"/>
              <a:t>Acquisti sicuri</a:t>
            </a:r>
          </a:p>
          <a:p>
            <a:pPr lvl="2"/>
            <a:r>
              <a:rPr lang="en-IT" sz="1800" dirty="0"/>
              <a:t>Sviluppo sicuro</a:t>
            </a:r>
          </a:p>
          <a:p>
            <a:pPr lvl="2"/>
            <a:r>
              <a:rPr lang="en-IT" sz="1800" i="1" dirty="0"/>
              <a:t>Privacy by design &amp; by default</a:t>
            </a:r>
          </a:p>
          <a:p>
            <a:pPr lvl="1"/>
            <a:r>
              <a:rPr lang="en-IT" sz="1800" dirty="0"/>
              <a:t>Nell’ambito dell’ecosistema digitale INFN</a:t>
            </a:r>
          </a:p>
          <a:p>
            <a:pPr lvl="2"/>
            <a:r>
              <a:rPr lang="en-IT" sz="1800" dirty="0"/>
              <a:t>A sua volta integrato nell’ecosistema PA</a:t>
            </a:r>
          </a:p>
          <a:p>
            <a:pPr lvl="2"/>
            <a:r>
              <a:rPr lang="en-IT" sz="1800" dirty="0"/>
              <a:t>Anche nel caso di acquisto, attenzione a:</a:t>
            </a:r>
          </a:p>
          <a:p>
            <a:pPr lvl="3"/>
            <a:r>
              <a:rPr lang="en-IT" dirty="0"/>
              <a:t>Integrazione con il resto del sistema</a:t>
            </a:r>
          </a:p>
          <a:p>
            <a:pPr lvl="4"/>
            <a:r>
              <a:rPr lang="en-IT" dirty="0"/>
              <a:t>Richiesta nei capitolati</a:t>
            </a:r>
          </a:p>
          <a:p>
            <a:pPr lvl="4"/>
            <a:r>
              <a:rPr lang="en-IT" dirty="0"/>
              <a:t>(esempi: AAI, documentale, libro firma…)</a:t>
            </a:r>
          </a:p>
          <a:p>
            <a:pPr lvl="3"/>
            <a:r>
              <a:rPr lang="en-IT" dirty="0"/>
              <a:t>DPIA</a:t>
            </a:r>
          </a:p>
          <a:p>
            <a:endParaRPr lang="en-IT" sz="1800" dirty="0"/>
          </a:p>
          <a:p>
            <a:pPr lvl="1"/>
            <a:endParaRPr lang="en-IT" sz="1800" dirty="0"/>
          </a:p>
        </p:txBody>
      </p:sp>
    </p:spTree>
    <p:extLst>
      <p:ext uri="{BB962C8B-B14F-4D97-AF65-F5344CB8AC3E}">
        <p14:creationId xmlns:p14="http://schemas.microsoft.com/office/powerpoint/2010/main" val="4126852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E72E-BD8E-C314-06A5-57C7B4E5E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La centralità del dato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035DAC77-9946-7790-B9CE-62B7CC4CDCE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0171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ongolfiera che si solleva nel deserto sotto la Via Lattea">
            <a:extLst>
              <a:ext uri="{FF2B5EF4-FFF2-40B4-BE49-F238E27FC236}">
                <a16:creationId xmlns:a16="http://schemas.microsoft.com/office/drawing/2014/main" id="{D99F3541-9219-C1DD-184E-CC6B2F6311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635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6FA5DB-C9EE-ECAC-5CBB-60A656CB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L’esempio delle missioni</a:t>
            </a:r>
          </a:p>
        </p:txBody>
      </p:sp>
    </p:spTree>
    <p:extLst>
      <p:ext uri="{BB962C8B-B14F-4D97-AF65-F5344CB8AC3E}">
        <p14:creationId xmlns:p14="http://schemas.microsoft.com/office/powerpoint/2010/main" val="1118190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3FBC8724-20EC-A90B-150F-777BB7BE21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2" r="7432" b="2"/>
          <a:stretch/>
        </p:blipFill>
        <p:spPr>
          <a:xfrm>
            <a:off x="2580667" y="1885382"/>
            <a:ext cx="817745" cy="90899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85E78E6-3ECD-BFA0-7F74-4F7FA4944D99}"/>
              </a:ext>
            </a:extLst>
          </p:cNvPr>
          <p:cNvGrpSpPr/>
          <p:nvPr/>
        </p:nvGrpSpPr>
        <p:grpSpPr>
          <a:xfrm>
            <a:off x="3398412" y="2339879"/>
            <a:ext cx="2024470" cy="1863624"/>
            <a:chOff x="3781527" y="2347327"/>
            <a:chExt cx="1631668" cy="14674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9462ED7-8DA4-5BDF-1B72-48799ADBF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21426" y="3043185"/>
              <a:ext cx="791769" cy="771630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0FEC242-9680-2F18-ECBD-A9EC8500F5AB}"/>
                </a:ext>
              </a:extLst>
            </p:cNvPr>
            <p:cNvCxnSpPr>
              <a:stCxn id="14" idx="0"/>
              <a:endCxn id="10" idx="3"/>
            </p:cNvCxnSpPr>
            <p:nvPr/>
          </p:nvCxnSpPr>
          <p:spPr>
            <a:xfrm flipH="1" flipV="1">
              <a:off x="3781527" y="2347325"/>
              <a:ext cx="1235784" cy="69586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8539B7F-D754-E1A6-64E4-03305E247440}"/>
              </a:ext>
            </a:extLst>
          </p:cNvPr>
          <p:cNvGrpSpPr/>
          <p:nvPr/>
        </p:nvGrpSpPr>
        <p:grpSpPr>
          <a:xfrm>
            <a:off x="5422880" y="2827683"/>
            <a:ext cx="2436314" cy="885861"/>
            <a:chOff x="5314212" y="3126837"/>
            <a:chExt cx="1963603" cy="6975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8BF69E9-0AC7-1582-CA57-A79DBCFB0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9799" y="3126837"/>
              <a:ext cx="998016" cy="604326"/>
            </a:xfrm>
            <a:prstGeom prst="rect">
              <a:avLst/>
            </a:prstGeom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A99B45F-2A37-AB33-F810-FB74A85A37C4}"/>
                </a:ext>
              </a:extLst>
            </p:cNvPr>
            <p:cNvCxnSpPr>
              <a:cxnSpLocks/>
              <a:stCxn id="17" idx="1"/>
              <a:endCxn id="14" idx="3"/>
            </p:cNvCxnSpPr>
            <p:nvPr/>
          </p:nvCxnSpPr>
          <p:spPr>
            <a:xfrm flipH="1">
              <a:off x="5314214" y="3429000"/>
              <a:ext cx="965585" cy="39539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CC8B701-0A04-A1AB-CDED-0A2C6B1D3E29}"/>
              </a:ext>
            </a:extLst>
          </p:cNvPr>
          <p:cNvGrpSpPr/>
          <p:nvPr/>
        </p:nvGrpSpPr>
        <p:grpSpPr>
          <a:xfrm>
            <a:off x="3398412" y="918106"/>
            <a:ext cx="2761276" cy="1421773"/>
            <a:chOff x="3781527" y="1227768"/>
            <a:chExt cx="2225513" cy="111955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08DA03A-989D-1A7F-AE95-D56513DCB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17311" y="1227768"/>
              <a:ext cx="989729" cy="695854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3468493-509F-30AD-682E-1F0E3DE29AC3}"/>
                </a:ext>
              </a:extLst>
            </p:cNvPr>
            <p:cNvCxnSpPr>
              <a:cxnSpLocks/>
              <a:stCxn id="10" idx="3"/>
              <a:endCxn id="24" idx="1"/>
            </p:cNvCxnSpPr>
            <p:nvPr/>
          </p:nvCxnSpPr>
          <p:spPr>
            <a:xfrm flipV="1">
              <a:off x="3781527" y="1575695"/>
              <a:ext cx="1235784" cy="77163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82147C-1B61-048F-95AD-518CB6EF6BEC}"/>
              </a:ext>
            </a:extLst>
          </p:cNvPr>
          <p:cNvGrpSpPr/>
          <p:nvPr/>
        </p:nvGrpSpPr>
        <p:grpSpPr>
          <a:xfrm>
            <a:off x="2382098" y="2776789"/>
            <a:ext cx="1232279" cy="3272752"/>
            <a:chOff x="2955395" y="2705216"/>
            <a:chExt cx="993183" cy="257708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68ADBF8-6924-C61E-521F-70A51816B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55395" y="4659831"/>
              <a:ext cx="993183" cy="622474"/>
            </a:xfrm>
            <a:prstGeom prst="rect">
              <a:avLst/>
            </a:prstGeom>
          </p:spPr>
        </p:pic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64C4B73-25EC-9064-A02D-42EA55E93E87}"/>
                </a:ext>
              </a:extLst>
            </p:cNvPr>
            <p:cNvCxnSpPr>
              <a:stCxn id="10" idx="2"/>
              <a:endCxn id="29" idx="0"/>
            </p:cNvCxnSpPr>
            <p:nvPr/>
          </p:nvCxnSpPr>
          <p:spPr>
            <a:xfrm>
              <a:off x="3451987" y="2705213"/>
              <a:ext cx="0" cy="195461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C6590390-6BD3-11C2-B8EA-536DC9F0B3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5797" y="1801801"/>
            <a:ext cx="974529" cy="1003301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4A4DFF6-1C3F-C565-032A-48F038EF1FB6}"/>
              </a:ext>
            </a:extLst>
          </p:cNvPr>
          <p:cNvCxnSpPr>
            <a:cxnSpLocks/>
            <a:stCxn id="24" idx="3"/>
            <a:endCxn id="33" idx="1"/>
          </p:cNvCxnSpPr>
          <p:nvPr/>
        </p:nvCxnSpPr>
        <p:spPr>
          <a:xfrm>
            <a:off x="6159687" y="1359953"/>
            <a:ext cx="3606109" cy="9434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Arc 36">
            <a:extLst>
              <a:ext uri="{FF2B5EF4-FFF2-40B4-BE49-F238E27FC236}">
                <a16:creationId xmlns:a16="http://schemas.microsoft.com/office/drawing/2014/main" id="{354DDD58-A2EC-1024-5920-1D7EDD299BCD}"/>
              </a:ext>
            </a:extLst>
          </p:cNvPr>
          <p:cNvSpPr/>
          <p:nvPr/>
        </p:nvSpPr>
        <p:spPr>
          <a:xfrm flipV="1">
            <a:off x="-3094001" y="66234"/>
            <a:ext cx="13416756" cy="5588060"/>
          </a:xfrm>
          <a:prstGeom prst="arc">
            <a:avLst>
              <a:gd name="adj1" fmla="val 16200000"/>
              <a:gd name="adj2" fmla="val 2437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D3BBEC1-7A41-C5D4-EB50-CB3EAD4BFF50}"/>
              </a:ext>
            </a:extLst>
          </p:cNvPr>
          <p:cNvCxnSpPr>
            <a:stCxn id="17" idx="3"/>
            <a:endCxn id="33" idx="1"/>
          </p:cNvCxnSpPr>
          <p:nvPr/>
        </p:nvCxnSpPr>
        <p:spPr>
          <a:xfrm flipV="1">
            <a:off x="7859193" y="2303452"/>
            <a:ext cx="1906604" cy="907962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A6F6388-5003-04D3-E935-5385E4C8EE7E}"/>
              </a:ext>
            </a:extLst>
          </p:cNvPr>
          <p:cNvCxnSpPr>
            <a:cxnSpLocks/>
            <a:stCxn id="14" idx="2"/>
            <a:endCxn id="37" idx="0"/>
          </p:cNvCxnSpPr>
          <p:nvPr/>
        </p:nvCxnSpPr>
        <p:spPr>
          <a:xfrm flipH="1">
            <a:off x="3614377" y="4203507"/>
            <a:ext cx="1317317" cy="145078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DD3B25B-0C7D-5199-5E23-9A69D35773BC}"/>
              </a:ext>
            </a:extLst>
          </p:cNvPr>
          <p:cNvCxnSpPr>
            <a:cxnSpLocks/>
            <a:stCxn id="17" idx="2"/>
            <a:endCxn id="29" idx="3"/>
          </p:cNvCxnSpPr>
          <p:nvPr/>
        </p:nvCxnSpPr>
        <p:spPr>
          <a:xfrm flipH="1">
            <a:off x="3614377" y="3595145"/>
            <a:ext cx="3625678" cy="205914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390FBAB-60A2-0C58-4B73-5BFB6C242260}"/>
              </a:ext>
            </a:extLst>
          </p:cNvPr>
          <p:cNvCxnSpPr>
            <a:stCxn id="17" idx="1"/>
            <a:endCxn id="10" idx="3"/>
          </p:cNvCxnSpPr>
          <p:nvPr/>
        </p:nvCxnSpPr>
        <p:spPr>
          <a:xfrm flipH="1" flipV="1">
            <a:off x="3398412" y="2339879"/>
            <a:ext cx="3222505" cy="8715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977453BB-4254-85C4-4011-F6C0D7E97C19}"/>
              </a:ext>
            </a:extLst>
          </p:cNvPr>
          <p:cNvGrpSpPr/>
          <p:nvPr/>
        </p:nvGrpSpPr>
        <p:grpSpPr>
          <a:xfrm>
            <a:off x="4931694" y="1801801"/>
            <a:ext cx="1689223" cy="1421780"/>
            <a:chOff x="4931694" y="1801801"/>
            <a:chExt cx="1689223" cy="1421780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BC1F294-448B-5E1B-AE8F-24DC612CEDF9}"/>
                </a:ext>
              </a:extLst>
            </p:cNvPr>
            <p:cNvCxnSpPr>
              <a:stCxn id="17" idx="1"/>
              <a:endCxn id="24" idx="2"/>
            </p:cNvCxnSpPr>
            <p:nvPr/>
          </p:nvCxnSpPr>
          <p:spPr>
            <a:xfrm flipH="1" flipV="1">
              <a:off x="5545692" y="1801801"/>
              <a:ext cx="1075225" cy="140961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7161E34-5F25-A933-28EB-1FB71AEB6B85}"/>
                </a:ext>
              </a:extLst>
            </p:cNvPr>
            <p:cNvCxnSpPr>
              <a:stCxn id="14" idx="0"/>
              <a:endCxn id="24" idx="2"/>
            </p:cNvCxnSpPr>
            <p:nvPr/>
          </p:nvCxnSpPr>
          <p:spPr>
            <a:xfrm flipV="1">
              <a:off x="4931694" y="1801801"/>
              <a:ext cx="613998" cy="142178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Arc 14">
            <a:extLst>
              <a:ext uri="{FF2B5EF4-FFF2-40B4-BE49-F238E27FC236}">
                <a16:creationId xmlns:a16="http://schemas.microsoft.com/office/drawing/2014/main" id="{D16EDB59-815B-7C6E-CE44-467CFA7AF592}"/>
              </a:ext>
            </a:extLst>
          </p:cNvPr>
          <p:cNvSpPr/>
          <p:nvPr/>
        </p:nvSpPr>
        <p:spPr>
          <a:xfrm flipV="1">
            <a:off x="4319925" y="747904"/>
            <a:ext cx="5829977" cy="3402678"/>
          </a:xfrm>
          <a:prstGeom prst="arc">
            <a:avLst>
              <a:gd name="adj1" fmla="val 12971055"/>
              <a:gd name="adj2" fmla="val 2121301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2347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5" grpId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3AB4E-1EE9-8017-AC44-D8B0FD60B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Fase di chiusura e liquidazione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4C68F4C-4A48-C6C3-3DE4-68FC7E64F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118" y="1615885"/>
            <a:ext cx="3041920" cy="289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82EC71-A959-1A88-60D3-3361B7B9F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137" y="1690688"/>
            <a:ext cx="3551491" cy="22782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0AF726-949A-68B4-E96D-18C878351477}"/>
              </a:ext>
            </a:extLst>
          </p:cNvPr>
          <p:cNvSpPr txBox="1"/>
          <p:nvPr/>
        </p:nvSpPr>
        <p:spPr>
          <a:xfrm>
            <a:off x="1053297" y="5683170"/>
            <a:ext cx="2346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Con gestione prepagati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43BD3F-9A8D-E439-7375-5F0E26086765}"/>
              </a:ext>
            </a:extLst>
          </p:cNvPr>
          <p:cNvSpPr txBox="1"/>
          <p:nvPr/>
        </p:nvSpPr>
        <p:spPr>
          <a:xfrm>
            <a:off x="4374765" y="5590572"/>
            <a:ext cx="252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Senza gestione prepagati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34E1107-4A92-5D31-229E-9FB2FCB49D7C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2226311" y="4074289"/>
            <a:ext cx="586337" cy="1608881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597383F-3BD1-8C64-5516-AE5F6DA37660}"/>
              </a:ext>
            </a:extLst>
          </p:cNvPr>
          <p:cNvCxnSpPr>
            <a:endCxn id="8" idx="0"/>
          </p:cNvCxnSpPr>
          <p:nvPr/>
        </p:nvCxnSpPr>
        <p:spPr>
          <a:xfrm>
            <a:off x="4374765" y="4178461"/>
            <a:ext cx="1260057" cy="141211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7849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3B7C9-27F9-48D6-F4A9-EF8ECB993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Aspetti critici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B7A81-156B-F193-9F01-29BC83FE3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T" dirty="0"/>
              <a:t>(Quasi) unica procedura ancora parzialmente su carta</a:t>
            </a:r>
          </a:p>
          <a:p>
            <a:pPr lvl="1"/>
            <a:r>
              <a:rPr lang="en-IT" dirty="0"/>
              <a:t>Conservazione non digitale della documentazione</a:t>
            </a:r>
          </a:p>
          <a:p>
            <a:pPr lvl="1"/>
            <a:r>
              <a:rPr lang="en-IT" dirty="0"/>
              <a:t>Complessità di gestione</a:t>
            </a:r>
          </a:p>
          <a:p>
            <a:pPr lvl="2"/>
            <a:r>
              <a:rPr lang="en-IT" dirty="0"/>
              <a:t>Genera inefficienza</a:t>
            </a:r>
          </a:p>
          <a:p>
            <a:pPr lvl="3"/>
            <a:r>
              <a:rPr lang="en-IT" dirty="0"/>
              <a:t>Uso del tempo delle persone</a:t>
            </a:r>
          </a:p>
          <a:p>
            <a:pPr lvl="1"/>
            <a:r>
              <a:rPr lang="en-IT" dirty="0"/>
              <a:t>Impatto ambientale ed economico</a:t>
            </a:r>
          </a:p>
          <a:p>
            <a:r>
              <a:rPr lang="en-IT" dirty="0"/>
              <a:t>Distribuzione per competenze</a:t>
            </a:r>
          </a:p>
          <a:p>
            <a:pPr lvl="1"/>
            <a:r>
              <a:rPr lang="en-IT" dirty="0"/>
              <a:t>Superata nelle sezioni, ancora presente in AC</a:t>
            </a:r>
          </a:p>
          <a:p>
            <a:r>
              <a:rPr lang="en-IT" dirty="0"/>
              <a:t>Accesso ai dati contabili</a:t>
            </a:r>
          </a:p>
          <a:p>
            <a:pPr lvl="1"/>
            <a:r>
              <a:rPr lang="en-IT" dirty="0"/>
              <a:t>Gli uffici hanno accesso privilegiato direttamente alla contabilità</a:t>
            </a:r>
          </a:p>
          <a:p>
            <a:pPr lvl="2"/>
            <a:r>
              <a:rPr lang="en-IT" dirty="0"/>
              <a:t>Minimizzazione dell’accesso ai dati</a:t>
            </a:r>
          </a:p>
          <a:p>
            <a:pPr lvl="1"/>
            <a:r>
              <a:rPr lang="en-IT" dirty="0"/>
              <a:t>L’accesso e’ regolato manualmente (non e’ guidato da AAI/GODiVA)</a:t>
            </a:r>
          </a:p>
        </p:txBody>
      </p:sp>
    </p:spTree>
    <p:extLst>
      <p:ext uri="{BB962C8B-B14F-4D97-AF65-F5344CB8AC3E}">
        <p14:creationId xmlns:p14="http://schemas.microsoft.com/office/powerpoint/2010/main" val="1580242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1A51A-4970-E294-A0C5-9182F5E79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5412"/>
          </a:xfrm>
        </p:spPr>
        <p:txBody>
          <a:bodyPr/>
          <a:lstStyle/>
          <a:p>
            <a:r>
              <a:rPr lang="en-IT" dirty="0"/>
              <a:t>Dematerializzazione missioni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352A2-0959-1CCD-E4AB-3B741B579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7717"/>
            <a:ext cx="10515600" cy="4965158"/>
          </a:xfrm>
        </p:spPr>
        <p:txBody>
          <a:bodyPr>
            <a:normAutofit fontScale="92500" lnSpcReduction="20000"/>
          </a:bodyPr>
          <a:lstStyle/>
          <a:p>
            <a:r>
              <a:rPr lang="en-IT" dirty="0"/>
              <a:t>Da inserire in un contesto più ampio</a:t>
            </a:r>
          </a:p>
          <a:p>
            <a:pPr lvl="1"/>
            <a:r>
              <a:rPr lang="en-IT" dirty="0"/>
              <a:t>Il portale missioni è ben funzionante (e ben integrato)…</a:t>
            </a:r>
          </a:p>
          <a:p>
            <a:pPr lvl="2"/>
            <a:r>
              <a:rPr lang="en-IT" dirty="0"/>
              <a:t>Il numero di ticket è piuttosto ridotto</a:t>
            </a:r>
          </a:p>
          <a:p>
            <a:pPr lvl="1"/>
            <a:r>
              <a:rPr lang="en-IT" dirty="0"/>
              <a:t>…ma è scritto in una versione di linguaggio obsoleta…</a:t>
            </a:r>
          </a:p>
          <a:p>
            <a:pPr lvl="2"/>
            <a:r>
              <a:rPr lang="en-IT" dirty="0"/>
              <a:t>Non più disponibile con le nuove distribuzioni di Linux</a:t>
            </a:r>
          </a:p>
          <a:p>
            <a:pPr lvl="1"/>
            <a:r>
              <a:rPr lang="en-IT" dirty="0"/>
              <a:t>…e non può essere aggiornato</a:t>
            </a:r>
          </a:p>
          <a:p>
            <a:pPr lvl="2"/>
            <a:r>
              <a:rPr lang="en-GB" dirty="0"/>
              <a:t>U</a:t>
            </a:r>
            <a:r>
              <a:rPr lang="en-IT" dirty="0"/>
              <a:t>sa un framework di sviluppo che non può essere aggiornato</a:t>
            </a:r>
          </a:p>
          <a:p>
            <a:r>
              <a:rPr lang="en-IT" dirty="0"/>
              <a:t>Azioni da compiere</a:t>
            </a:r>
          </a:p>
          <a:p>
            <a:pPr lvl="1"/>
            <a:r>
              <a:rPr lang="en-GB" dirty="0"/>
              <a:t>U</a:t>
            </a:r>
            <a:r>
              <a:rPr lang="en-IT" dirty="0"/>
              <a:t>niformare le procedure e definire le specifiche</a:t>
            </a:r>
          </a:p>
          <a:p>
            <a:pPr lvl="1"/>
            <a:r>
              <a:rPr lang="en-IT" dirty="0"/>
              <a:t>Dare accesso a</a:t>
            </a:r>
            <a:r>
              <a:rPr lang="en-GB" dirty="0" err="1"/>
              <a:t>i</a:t>
            </a:r>
            <a:r>
              <a:rPr lang="en-IT" dirty="0"/>
              <a:t> soli dati necessari</a:t>
            </a:r>
          </a:p>
          <a:p>
            <a:pPr lvl="2"/>
            <a:r>
              <a:rPr lang="en-IT" dirty="0"/>
              <a:t>Liquidazione attraverso un nuovo portale missioni, senza accesso diretto alla contabilità</a:t>
            </a:r>
          </a:p>
          <a:p>
            <a:pPr lvl="2"/>
            <a:r>
              <a:rPr lang="en-IT" dirty="0"/>
              <a:t>Facilitare gli uffici con le procedure</a:t>
            </a:r>
          </a:p>
          <a:p>
            <a:pPr lvl="2"/>
            <a:r>
              <a:rPr lang="en-IT" dirty="0"/>
              <a:t>Sviluppo o acquisto di software pensato in logica di progetto </a:t>
            </a:r>
          </a:p>
          <a:p>
            <a:pPr lvl="2"/>
            <a:r>
              <a:rPr lang="en-IT" dirty="0"/>
              <a:t>Integrazione con il resto del sistema (Godiva, contabilità, presenza, stipendiale…)</a:t>
            </a:r>
          </a:p>
          <a:p>
            <a:r>
              <a:rPr lang="en-IT" dirty="0"/>
              <a:t>Obiettivo DSI per 2024-2025</a:t>
            </a:r>
          </a:p>
          <a:p>
            <a:pPr lvl="1"/>
            <a:r>
              <a:rPr lang="en-IT" dirty="0"/>
              <a:t>Analisi delle procedure attuali in corso</a:t>
            </a:r>
          </a:p>
        </p:txBody>
      </p:sp>
    </p:spTree>
    <p:extLst>
      <p:ext uri="{BB962C8B-B14F-4D97-AF65-F5344CB8AC3E}">
        <p14:creationId xmlns:p14="http://schemas.microsoft.com/office/powerpoint/2010/main" val="2065964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A217B-CB1F-1740-568E-D5343CB11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La transizione digitale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500AB-27CE-D4E3-8F77-1D915ACE8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T" dirty="0"/>
              <a:t>Il piano triennale dell’AgID</a:t>
            </a:r>
          </a:p>
          <a:p>
            <a:r>
              <a:rPr lang="en-IT" dirty="0"/>
              <a:t>Le parole chiave</a:t>
            </a:r>
          </a:p>
          <a:p>
            <a:r>
              <a:rPr lang="en-IT" dirty="0"/>
              <a:t>Centralità del dato</a:t>
            </a:r>
          </a:p>
          <a:p>
            <a:r>
              <a:rPr lang="en-IT" dirty="0"/>
              <a:t>Cosa vuol dire per noi</a:t>
            </a:r>
          </a:p>
          <a:p>
            <a:r>
              <a:rPr lang="en-IT" dirty="0"/>
              <a:t>L’INFN come ecosistema digitale</a:t>
            </a:r>
          </a:p>
          <a:p>
            <a:r>
              <a:rPr lang="en-IT" dirty="0"/>
              <a:t>Esempi</a:t>
            </a:r>
          </a:p>
          <a:p>
            <a:pPr lvl="1"/>
            <a:r>
              <a:rPr lang="en-IT" dirty="0"/>
              <a:t>Cosa impariamo?</a:t>
            </a:r>
          </a:p>
          <a:p>
            <a:pPr lvl="1"/>
            <a:r>
              <a:rPr lang="en-IT" dirty="0"/>
              <a:t>Digitalizzazione come semplificazione e riprogettazione delle procedure</a:t>
            </a:r>
          </a:p>
        </p:txBody>
      </p:sp>
    </p:spTree>
    <p:extLst>
      <p:ext uri="{BB962C8B-B14F-4D97-AF65-F5344CB8AC3E}">
        <p14:creationId xmlns:p14="http://schemas.microsoft.com/office/powerpoint/2010/main" val="3345433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B1FC41-5847-526F-981D-13357C0CF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027906"/>
            <a:ext cx="6858000" cy="565699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F6AEBAF-9D4A-CB73-5DCD-748CE2A77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Il sistema stipendiale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E80E3E-E33C-7020-214D-6B0E75894C66}"/>
              </a:ext>
            </a:extLst>
          </p:cNvPr>
          <p:cNvSpPr txBox="1"/>
          <p:nvPr/>
        </p:nvSpPr>
        <p:spPr>
          <a:xfrm>
            <a:off x="9730854" y="6404445"/>
            <a:ext cx="2356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>
                <a:hlinkClick r:id="rId3"/>
              </a:rPr>
              <a:t>Immagine</a:t>
            </a:r>
            <a:r>
              <a:rPr lang="en-GB" sz="1200" dirty="0">
                <a:hlinkClick r:id="rId3"/>
              </a:rPr>
              <a:t> di </a:t>
            </a:r>
            <a:r>
              <a:rPr lang="en-GB" sz="1200" dirty="0" err="1">
                <a:hlinkClick r:id="rId3"/>
              </a:rPr>
              <a:t>vectorjuice</a:t>
            </a:r>
            <a:r>
              <a:rPr lang="en-GB" sz="1200" dirty="0">
                <a:hlinkClick r:id="rId3"/>
              </a:rPr>
              <a:t> </a:t>
            </a:r>
            <a:r>
              <a:rPr lang="en-GB" sz="1200" dirty="0" err="1">
                <a:hlinkClick r:id="rId3"/>
              </a:rPr>
              <a:t>su</a:t>
            </a:r>
            <a:r>
              <a:rPr lang="en-GB" sz="1200" dirty="0">
                <a:hlinkClick r:id="rId3"/>
              </a:rPr>
              <a:t> </a:t>
            </a:r>
            <a:r>
              <a:rPr lang="en-GB" sz="1200" dirty="0" err="1">
                <a:hlinkClick r:id="rId3"/>
              </a:rPr>
              <a:t>Freepik</a:t>
            </a:r>
            <a:endParaRPr lang="en-IT" sz="1200" dirty="0"/>
          </a:p>
        </p:txBody>
      </p:sp>
    </p:spTree>
    <p:extLst>
      <p:ext uri="{BB962C8B-B14F-4D97-AF65-F5344CB8AC3E}">
        <p14:creationId xmlns:p14="http://schemas.microsoft.com/office/powerpoint/2010/main" val="2938483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FAD72-EAD0-E0AC-A4E3-D9FB2FF21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>
                <a:latin typeface="+mn-lt"/>
                <a:cs typeface="Times New Roman" panose="02020603050405020304" pitchFamily="18" charset="0"/>
              </a:rPr>
              <a:t>Problema ed opportunità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F3157-0C34-1C5A-B328-0C0BA334B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r>
              <a:rPr lang="en-GB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Aspetti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problematici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comuni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del software in outsourcing</a:t>
            </a:r>
          </a:p>
          <a:p>
            <a:r>
              <a:rPr lang="en-GB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Necessità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di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pensare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il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processo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in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ottica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di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integrazione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n-GB" dirty="0" err="1">
                <a:solidFill>
                  <a:srgbClr val="000000"/>
                </a:solidFill>
                <a:cs typeface="Times New Roman" panose="02020603050405020304" pitchFamily="18" charset="0"/>
              </a:rPr>
              <a:t>C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entralità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del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sistema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AAI /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GODiVA</a:t>
            </a:r>
            <a:endParaRPr lang="en-GB" b="0" i="0" u="none" strike="noStrike" dirty="0">
              <a:solidFill>
                <a:srgbClr val="000000"/>
              </a:solidFill>
              <a:effectLst/>
              <a:cs typeface="Times New Roman" panose="02020603050405020304" pitchFamily="18" charset="0"/>
            </a:endParaRPr>
          </a:p>
          <a:p>
            <a:pPr lvl="2"/>
            <a:r>
              <a:rPr lang="en-GB" dirty="0" err="1">
                <a:solidFill>
                  <a:srgbClr val="000000"/>
                </a:solidFill>
                <a:cs typeface="Times New Roman" panose="02020603050405020304" pitchFamily="18" charset="0"/>
              </a:rPr>
              <a:t>Gestione</a:t>
            </a:r>
            <a:r>
              <a:rPr lang="en-GB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cs typeface="Times New Roman" panose="02020603050405020304" pitchFamily="18" charset="0"/>
              </a:rPr>
              <a:t>dell’autenticazione</a:t>
            </a:r>
            <a:endParaRPr lang="en-GB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lvl="2"/>
            <a:r>
              <a:rPr lang="en-GB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Mancato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uso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della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parte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di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autorizzazione</a:t>
            </a:r>
            <a:endParaRPr lang="en-GB" b="0" i="0" u="none" strike="noStrike" dirty="0">
              <a:solidFill>
                <a:srgbClr val="000000"/>
              </a:solidFill>
              <a:effectLst/>
              <a:cs typeface="Times New Roman" panose="02020603050405020304" pitchFamily="18" charset="0"/>
            </a:endParaRPr>
          </a:p>
          <a:p>
            <a:r>
              <a:rPr lang="en-GB" dirty="0" err="1">
                <a:solidFill>
                  <a:srgbClr val="000000"/>
                </a:solidFill>
                <a:cs typeface="Times New Roman" panose="02020603050405020304" pitchFamily="18" charset="0"/>
              </a:rPr>
              <a:t>Parzialmente</a:t>
            </a:r>
            <a:r>
              <a:rPr lang="en-GB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cs typeface="Times New Roman" panose="02020603050405020304" pitchFamily="18" charset="0"/>
              </a:rPr>
              <a:t>integrato</a:t>
            </a:r>
            <a:r>
              <a:rPr lang="en-GB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cs typeface="Times New Roman" panose="02020603050405020304" pitchFamily="18" charset="0"/>
              </a:rPr>
              <a:t>alla</a:t>
            </a:r>
            <a:r>
              <a:rPr lang="en-GB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cs typeface="Times New Roman" panose="02020603050405020304" pitchFamily="18" charset="0"/>
              </a:rPr>
              <a:t>partenza</a:t>
            </a:r>
            <a:endParaRPr lang="en-GB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r>
              <a:rPr lang="en-GB" dirty="0" err="1">
                <a:solidFill>
                  <a:srgbClr val="000000"/>
                </a:solidFill>
                <a:cs typeface="Times New Roman" panose="02020603050405020304" pitchFamily="18" charset="0"/>
              </a:rPr>
              <a:t>S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uccesso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dell’approccio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collaborativo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n-GB" dirty="0" err="1">
                <a:solidFill>
                  <a:srgbClr val="000000"/>
                </a:solidFill>
                <a:cs typeface="Times New Roman" panose="02020603050405020304" pitchFamily="18" charset="0"/>
              </a:rPr>
              <a:t>Ribaltamento</a:t>
            </a:r>
            <a:r>
              <a:rPr lang="en-GB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verso la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contabilità</a:t>
            </a:r>
            <a:endParaRPr lang="en-IT" dirty="0">
              <a:cs typeface="Times New Roman" panose="02020603050405020304" pitchFamily="18" charset="0"/>
            </a:endParaRPr>
          </a:p>
          <a:p>
            <a:r>
              <a:rPr lang="en-GB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Opportunità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futura</a:t>
            </a:r>
            <a:endParaRPr lang="en-GB" b="0" i="0" u="none" strike="noStrike" dirty="0">
              <a:solidFill>
                <a:srgbClr val="000000"/>
              </a:solidFill>
              <a:effectLst/>
              <a:cs typeface="Times New Roman" panose="02020603050405020304" pitchFamily="18" charset="0"/>
            </a:endParaRPr>
          </a:p>
          <a:p>
            <a:pPr lvl="1"/>
            <a:r>
              <a:rPr lang="en-GB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Uso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dati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delle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piattaforme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AgID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(ANPR, ANIS/ANIST)</a:t>
            </a:r>
          </a:p>
        </p:txBody>
      </p:sp>
    </p:spTree>
    <p:extLst>
      <p:ext uri="{BB962C8B-B14F-4D97-AF65-F5344CB8AC3E}">
        <p14:creationId xmlns:p14="http://schemas.microsoft.com/office/powerpoint/2010/main" val="1022808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89400-4CAB-A4BA-8BAA-8F25A08AD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Ripensare l’acquisto di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ACF35-FBB9-8FCE-A775-F8BD01640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T" dirty="0"/>
              <a:t>Partire dal capitolato</a:t>
            </a:r>
          </a:p>
          <a:p>
            <a:pPr lvl="1"/>
            <a:r>
              <a:rPr lang="en-IT" dirty="0"/>
              <a:t>Integrabilità by default</a:t>
            </a:r>
          </a:p>
          <a:p>
            <a:pPr lvl="2"/>
            <a:r>
              <a:rPr lang="en-IT" dirty="0"/>
              <a:t>Principio API-first</a:t>
            </a:r>
          </a:p>
          <a:p>
            <a:pPr lvl="2"/>
            <a:r>
              <a:rPr lang="en-IT" dirty="0"/>
              <a:t>Autenticazione ed autorizzazione</a:t>
            </a:r>
          </a:p>
          <a:p>
            <a:pPr lvl="1"/>
            <a:r>
              <a:rPr lang="en-IT" dirty="0"/>
              <a:t>Considerare gli aspetti legati al trattamento dei dati</a:t>
            </a:r>
          </a:p>
          <a:p>
            <a:pPr lvl="2"/>
            <a:r>
              <a:rPr lang="en-IT" dirty="0"/>
              <a:t>DPIA</a:t>
            </a:r>
          </a:p>
          <a:p>
            <a:pPr lvl="2"/>
            <a:r>
              <a:rPr lang="en-IT" dirty="0"/>
              <a:t>Coinvolgimento del DPO per la valutazione dei rischi</a:t>
            </a:r>
          </a:p>
        </p:txBody>
      </p:sp>
    </p:spTree>
    <p:extLst>
      <p:ext uri="{BB962C8B-B14F-4D97-AF65-F5344CB8AC3E}">
        <p14:creationId xmlns:p14="http://schemas.microsoft.com/office/powerpoint/2010/main" val="3447518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C73920-D4DE-833E-E13F-40342EB5E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706056"/>
            <a:ext cx="8686800" cy="615194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C1F925E-3C42-B8E6-C9EE-0CB172008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Le procedure di acquisto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B43DE1-6D47-CE23-0C74-C6F7BB2166E0}"/>
              </a:ext>
            </a:extLst>
          </p:cNvPr>
          <p:cNvSpPr txBox="1"/>
          <p:nvPr/>
        </p:nvSpPr>
        <p:spPr>
          <a:xfrm>
            <a:off x="9601113" y="6492875"/>
            <a:ext cx="2356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hlinkClick r:id="rId3"/>
              </a:rPr>
              <a:t>Immagine di vectorjuice su Freepik</a:t>
            </a:r>
            <a:endParaRPr lang="en-IT" sz="1200" dirty="0"/>
          </a:p>
        </p:txBody>
      </p:sp>
    </p:spTree>
    <p:extLst>
      <p:ext uri="{BB962C8B-B14F-4D97-AF65-F5344CB8AC3E}">
        <p14:creationId xmlns:p14="http://schemas.microsoft.com/office/powerpoint/2010/main" val="2706479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C0BD3-8760-C1CB-2439-77A4FDB7A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Procedure di acquisto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3A7BF-659F-7D01-6461-417DCC0694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Procedure interne</a:t>
            </a:r>
          </a:p>
          <a:p>
            <a:pPr lvl="1"/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RDA e post-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ordine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I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ntegrate 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completamente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digitalizzate</a:t>
            </a:r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Le procedure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digitali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della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PA 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I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ntegrate con </a:t>
            </a:r>
            <a:r>
              <a:rPr lang="en-GB" dirty="0">
                <a:solidFill>
                  <a:srgbClr val="000000"/>
                </a:solidFill>
              </a:rPr>
              <a:t>DB </a:t>
            </a:r>
            <a:r>
              <a:rPr lang="en-GB" dirty="0" err="1">
                <a:solidFill>
                  <a:srgbClr val="000000"/>
                </a:solidFill>
              </a:rPr>
              <a:t>dei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contratti</a:t>
            </a:r>
            <a:r>
              <a:rPr lang="en-GB" dirty="0">
                <a:solidFill>
                  <a:srgbClr val="000000"/>
                </a:solidFill>
              </a:rPr>
              <a:t> e ANAC</a:t>
            </a:r>
          </a:p>
          <a:p>
            <a:pPr lvl="1"/>
            <a:r>
              <a:rPr lang="en-GB" dirty="0" err="1">
                <a:solidFill>
                  <a:srgbClr val="000000"/>
                </a:solidFill>
              </a:rPr>
              <a:t>M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ancano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di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integrazione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con la PA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utente</a:t>
            </a:r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pPr lvl="2"/>
            <a:r>
              <a:rPr lang="en-GB" dirty="0"/>
              <a:t>MEPA </a:t>
            </a:r>
            <a:r>
              <a:rPr lang="en-GB" dirty="0" err="1"/>
              <a:t>sistema</a:t>
            </a:r>
            <a:r>
              <a:rPr lang="en-GB" dirty="0"/>
              <a:t> </a:t>
            </a:r>
            <a:r>
              <a:rPr lang="en-GB" dirty="0" err="1"/>
              <a:t>chiuso</a:t>
            </a:r>
            <a:endParaRPr lang="en-GB" dirty="0"/>
          </a:p>
          <a:p>
            <a:pPr lvl="2"/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Net4Market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promette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integrazione</a:t>
            </a:r>
            <a:endParaRPr lang="en-GB" dirty="0">
              <a:solidFill>
                <a:srgbClr val="000000"/>
              </a:solidFill>
            </a:endParaRPr>
          </a:p>
          <a:p>
            <a:pPr lvl="3"/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AAI e poi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forse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dati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documenti</a:t>
            </a:r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pPr lvl="2"/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Ubuy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“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vive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”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naturalmente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nell’ecosistema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CINECA</a:t>
            </a:r>
          </a:p>
          <a:p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SPID e AAI</a:t>
            </a:r>
          </a:p>
          <a:p>
            <a:pPr lvl="1"/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Differenze</a:t>
            </a:r>
            <a:endParaRPr lang="en-GB" dirty="0">
              <a:solidFill>
                <a:srgbClr val="000000"/>
              </a:solidFill>
            </a:endParaRPr>
          </a:p>
          <a:p>
            <a:pPr lvl="1"/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Progetti</a:t>
            </a:r>
            <a:endParaRPr lang="en-GB" dirty="0">
              <a:solidFill>
                <a:srgbClr val="000000"/>
              </a:solidFill>
            </a:endParaRPr>
          </a:p>
          <a:p>
            <a:pPr lvl="1"/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Linee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guida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AgID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per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gli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integratori</a:t>
            </a:r>
            <a:br>
              <a:rPr lang="en-GB" dirty="0"/>
            </a:br>
            <a:endParaRPr lang="en-IT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B48E50-6CE4-25AE-54BB-79E5860CB42D}"/>
              </a:ext>
            </a:extLst>
          </p:cNvPr>
          <p:cNvGrpSpPr/>
          <p:nvPr/>
        </p:nvGrpSpPr>
        <p:grpSpPr>
          <a:xfrm>
            <a:off x="6805916" y="2153675"/>
            <a:ext cx="4757192" cy="3318920"/>
            <a:chOff x="4039567" y="1574941"/>
            <a:chExt cx="4757192" cy="331892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C838826-663D-17B9-31DF-8EEE7B68A62E}"/>
                </a:ext>
              </a:extLst>
            </p:cNvPr>
            <p:cNvSpPr/>
            <p:nvPr/>
          </p:nvSpPr>
          <p:spPr>
            <a:xfrm>
              <a:off x="5422740" y="2650602"/>
              <a:ext cx="1088021" cy="77839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/>
                <a:t>RDA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979D6DE-4ABB-14A8-7C6B-50B1C13095D7}"/>
                </a:ext>
              </a:extLst>
            </p:cNvPr>
            <p:cNvSpPr/>
            <p:nvPr/>
          </p:nvSpPr>
          <p:spPr>
            <a:xfrm>
              <a:off x="7708738" y="2650602"/>
              <a:ext cx="1088021" cy="77839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/>
                <a:t>Libro firma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2A2D9DB-7C34-EB3D-43D3-C991F9617B35}"/>
                </a:ext>
              </a:extLst>
            </p:cNvPr>
            <p:cNvSpPr/>
            <p:nvPr/>
          </p:nvSpPr>
          <p:spPr>
            <a:xfrm>
              <a:off x="4039567" y="1574941"/>
              <a:ext cx="1088021" cy="77839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/>
                <a:t>AAI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5647808-D586-759A-EF63-F84F4F01AB1C}"/>
                </a:ext>
              </a:extLst>
            </p:cNvPr>
            <p:cNvSpPr/>
            <p:nvPr/>
          </p:nvSpPr>
          <p:spPr>
            <a:xfrm>
              <a:off x="6385369" y="1574941"/>
              <a:ext cx="1711124" cy="77839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/>
                <a:t>Contabilità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CA7C790-EB46-2B30-CAC8-6774D5D8FDC1}"/>
                </a:ext>
              </a:extLst>
            </p:cNvPr>
            <p:cNvSpPr/>
            <p:nvPr/>
          </p:nvSpPr>
          <p:spPr>
            <a:xfrm>
              <a:off x="6219465" y="4115463"/>
              <a:ext cx="2042932" cy="77839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/>
                <a:t>Documentale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EF98F38-8FB9-237A-83AD-F2AAEACBBE9C}"/>
                </a:ext>
              </a:extLst>
            </p:cNvPr>
            <p:cNvCxnSpPr>
              <a:stCxn id="7" idx="5"/>
              <a:endCxn id="5" idx="1"/>
            </p:cNvCxnSpPr>
            <p:nvPr/>
          </p:nvCxnSpPr>
          <p:spPr>
            <a:xfrm>
              <a:off x="4968251" y="2239345"/>
              <a:ext cx="613826" cy="525251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005C6C2-7DD8-F7F3-5406-EE40E927BFDF}"/>
                </a:ext>
              </a:extLst>
            </p:cNvPr>
            <p:cNvCxnSpPr>
              <a:stCxn id="8" idx="3"/>
              <a:endCxn id="5" idx="7"/>
            </p:cNvCxnSpPr>
            <p:nvPr/>
          </p:nvCxnSpPr>
          <p:spPr>
            <a:xfrm flipH="1">
              <a:off x="6351424" y="2239345"/>
              <a:ext cx="284533" cy="525251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C00258D-6A3B-4559-4CC8-5A497C883E2F}"/>
                </a:ext>
              </a:extLst>
            </p:cNvPr>
            <p:cNvCxnSpPr>
              <a:stCxn id="5" idx="6"/>
              <a:endCxn id="6" idx="2"/>
            </p:cNvCxnSpPr>
            <p:nvPr/>
          </p:nvCxnSpPr>
          <p:spPr>
            <a:xfrm>
              <a:off x="6510761" y="3039801"/>
              <a:ext cx="1197977" cy="0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8FBF3D2-2629-C576-695A-859964818353}"/>
                </a:ext>
              </a:extLst>
            </p:cNvPr>
            <p:cNvCxnSpPr>
              <a:stCxn id="5" idx="5"/>
              <a:endCxn id="9" idx="0"/>
            </p:cNvCxnSpPr>
            <p:nvPr/>
          </p:nvCxnSpPr>
          <p:spPr>
            <a:xfrm>
              <a:off x="6351424" y="3315006"/>
              <a:ext cx="889507" cy="800457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1717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553F15-7EDE-02A5-162F-86882EA72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Il software nelle sezioni e nei laboratori</a:t>
            </a:r>
          </a:p>
        </p:txBody>
      </p:sp>
      <p:pic>
        <p:nvPicPr>
          <p:cNvPr id="4" name="Immagine 9" descr="Immagine che contiene cartone animato, Elementi grafici, grafica, illustrazione&#10;&#10;Descrizione generata automaticamente">
            <a:extLst>
              <a:ext uri="{FF2B5EF4-FFF2-40B4-BE49-F238E27FC236}">
                <a16:creationId xmlns:a16="http://schemas.microsoft.com/office/drawing/2014/main" id="{ED1292DE-3AB3-D130-95FA-7BF036FDB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316" y="1520763"/>
            <a:ext cx="6780700" cy="381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74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Puzzle bianco con un pezzo rosso">
            <a:extLst>
              <a:ext uri="{FF2B5EF4-FFF2-40B4-BE49-F238E27FC236}">
                <a16:creationId xmlns:a16="http://schemas.microsoft.com/office/drawing/2014/main" id="{E82402FB-9E2B-A8F4-0BE9-3D2B5DC95A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15" r="27010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F102D683-8897-924A-02D4-3AB03CCA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5582" y="365125"/>
            <a:ext cx="5758218" cy="794935"/>
          </a:xfrm>
        </p:spPr>
        <p:txBody>
          <a:bodyPr/>
          <a:lstStyle/>
          <a:p>
            <a:r>
              <a:rPr lang="en-IT" dirty="0"/>
              <a:t>Pensare integrato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C71B073E-4AA0-E718-2269-3E4261EC04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95582" y="1323833"/>
            <a:ext cx="5682018" cy="4718193"/>
          </a:xfrm>
        </p:spPr>
        <p:txBody>
          <a:bodyPr anchor="ctr">
            <a:normAutofit fontScale="92500" lnSpcReduction="20000"/>
          </a:bodyPr>
          <a:lstStyle/>
          <a:p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domande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porsi</a:t>
            </a:r>
            <a:endParaRPr lang="en-GB" sz="20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necessità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è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condivisa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1"/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Esiste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qualcosa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fa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quello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mi serve?</a:t>
            </a:r>
          </a:p>
          <a:p>
            <a:pPr lvl="1"/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Come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integra con il resto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dell’ecosistema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1"/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Quali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sono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dati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gioco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Sicurezza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nell’acquisto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Condividere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modalità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progettazione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sviluppo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Modalità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agile</a:t>
            </a:r>
          </a:p>
          <a:p>
            <a:pPr lvl="1"/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Sviluppo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software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sicuro</a:t>
            </a:r>
            <a:endParaRPr lang="en-GB" sz="20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dell’accessibilità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protezione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dato</a:t>
            </a:r>
            <a:endParaRPr lang="en-GB" sz="20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Esempi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buone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pratiche</a:t>
            </a:r>
            <a:endParaRPr lang="en-GB" sz="20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Post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ordine</a:t>
            </a:r>
            <a:endParaRPr lang="en-GB" sz="20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Seminari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collaborazioni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Gestione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fondo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economale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GB" sz="16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Lavoro</a:t>
            </a:r>
            <a:r>
              <a:rPr lang="en-GB" sz="16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GB" sz="16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fase</a:t>
            </a:r>
            <a:r>
              <a:rPr lang="en-GB" sz="16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GB" sz="16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partenza</a:t>
            </a:r>
            <a:endParaRPr lang="en-GB" sz="16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Consultate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sempre RTD e DPO</a:t>
            </a:r>
          </a:p>
        </p:txBody>
      </p:sp>
    </p:spTree>
    <p:extLst>
      <p:ext uri="{BB962C8B-B14F-4D97-AF65-F5344CB8AC3E}">
        <p14:creationId xmlns:p14="http://schemas.microsoft.com/office/powerpoint/2010/main" val="38570033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DBF9EA4-E34A-CB60-0DA0-BE03DB337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12184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B0F674-249A-C918-7C8A-2FF17E669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>
                <a:solidFill>
                  <a:schemeClr val="bg1"/>
                </a:solidFill>
              </a:rPr>
              <a:t>Dati e documenti</a:t>
            </a:r>
          </a:p>
        </p:txBody>
      </p:sp>
    </p:spTree>
    <p:extLst>
      <p:ext uri="{BB962C8B-B14F-4D97-AF65-F5344CB8AC3E}">
        <p14:creationId xmlns:p14="http://schemas.microsoft.com/office/powerpoint/2010/main" val="1439022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964F8-437A-C47A-6BF7-147CA09CF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Le domande e </a:t>
            </a:r>
            <a:r>
              <a:rPr lang="en-GB" dirty="0"/>
              <a:t>i</a:t>
            </a:r>
            <a:r>
              <a:rPr lang="en-IT" dirty="0"/>
              <a:t> criteri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24E78-9513-B8A6-68AA-3E82D6F3A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72717" cy="4351338"/>
          </a:xfrm>
        </p:spPr>
        <p:txBody>
          <a:bodyPr>
            <a:normAutofit lnSpcReduction="10000"/>
          </a:bodyPr>
          <a:lstStyle/>
          <a:p>
            <a:r>
              <a:rPr lang="en-IT" dirty="0"/>
              <a:t>Domande fondamentali</a:t>
            </a:r>
          </a:p>
          <a:p>
            <a:pPr lvl="1"/>
            <a:r>
              <a:rPr lang="en-IT" dirty="0"/>
              <a:t>Di quale dato ho bisogno?</a:t>
            </a:r>
          </a:p>
          <a:p>
            <a:pPr lvl="1"/>
            <a:r>
              <a:rPr lang="en-IT" dirty="0"/>
              <a:t>Dove si </a:t>
            </a:r>
            <a:r>
              <a:rPr lang="en-US" dirty="0" err="1"/>
              <a:t>trova</a:t>
            </a:r>
            <a:r>
              <a:rPr lang="en-IT" dirty="0"/>
              <a:t>?</a:t>
            </a:r>
          </a:p>
          <a:p>
            <a:pPr lvl="1"/>
            <a:r>
              <a:rPr lang="en-IT" dirty="0"/>
              <a:t>Di quale tipo di accesso ho bisogno e per quanto tempo?</a:t>
            </a:r>
          </a:p>
          <a:p>
            <a:pPr lvl="1"/>
            <a:r>
              <a:rPr lang="en-IT" dirty="0"/>
              <a:t>Qual è il tempo di vita del dato?</a:t>
            </a:r>
          </a:p>
          <a:p>
            <a:r>
              <a:rPr lang="en-IT" dirty="0"/>
              <a:t>Criteri fondamentali</a:t>
            </a:r>
          </a:p>
          <a:p>
            <a:pPr lvl="1"/>
            <a:r>
              <a:rPr lang="en-IT" dirty="0"/>
              <a:t>Unicità della sorgente autoritativa</a:t>
            </a:r>
          </a:p>
          <a:p>
            <a:pPr lvl="2"/>
            <a:r>
              <a:rPr lang="en-IT" dirty="0"/>
              <a:t>Il dato va scritto in un unico posto</a:t>
            </a:r>
          </a:p>
          <a:p>
            <a:pPr lvl="1"/>
            <a:r>
              <a:rPr lang="en-IT" dirty="0"/>
              <a:t>Accuratezza</a:t>
            </a:r>
          </a:p>
          <a:p>
            <a:pPr lvl="1"/>
            <a:r>
              <a:rPr lang="en-IT" dirty="0"/>
              <a:t>Minimizzazione del trattamento</a:t>
            </a:r>
          </a:p>
          <a:p>
            <a:pPr lvl="2"/>
            <a:r>
              <a:rPr lang="en-IT" dirty="0"/>
              <a:t>Accesso a tutti e soli </a:t>
            </a:r>
            <a:r>
              <a:rPr lang="en-GB" dirty="0"/>
              <a:t>i</a:t>
            </a:r>
            <a:r>
              <a:rPr lang="en-IT" dirty="0"/>
              <a:t> dati necessari al procedimento in corso</a:t>
            </a:r>
          </a:p>
        </p:txBody>
      </p:sp>
    </p:spTree>
    <p:extLst>
      <p:ext uri="{BB962C8B-B14F-4D97-AF65-F5344CB8AC3E}">
        <p14:creationId xmlns:p14="http://schemas.microsoft.com/office/powerpoint/2010/main" val="1364893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A7197-4C9D-9D47-C5B3-A45424689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Qualche esempio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4ADD1-B1C3-3DDE-D342-D0ED221C7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T" dirty="0"/>
              <a:t>Dove trovo </a:t>
            </a:r>
            <a:r>
              <a:rPr lang="en-GB" dirty="0"/>
              <a:t>i</a:t>
            </a:r>
            <a:r>
              <a:rPr lang="en-IT" dirty="0"/>
              <a:t> dati anagrafici delle persone?</a:t>
            </a:r>
          </a:p>
          <a:p>
            <a:pPr lvl="1"/>
            <a:r>
              <a:rPr lang="en-IT" dirty="0"/>
              <a:t>Per l’INFN il database che li contiene e’ GODiVA, ma:</a:t>
            </a:r>
          </a:p>
          <a:p>
            <a:pPr lvl="2"/>
            <a:r>
              <a:rPr lang="en-IT" dirty="0"/>
              <a:t>L’indirizzo e’ nello stipendiale</a:t>
            </a:r>
          </a:p>
          <a:p>
            <a:pPr lvl="2"/>
            <a:r>
              <a:rPr lang="en-IT" dirty="0"/>
              <a:t>Il titolo di studio?</a:t>
            </a:r>
          </a:p>
          <a:p>
            <a:pPr lvl="2"/>
            <a:r>
              <a:rPr lang="en-IT" dirty="0"/>
              <a:t>Il domicilio digitale?</a:t>
            </a:r>
          </a:p>
          <a:p>
            <a:pPr lvl="2"/>
            <a:r>
              <a:rPr lang="en-IT" dirty="0"/>
              <a:t>Lo stato di famiglia?</a:t>
            </a:r>
          </a:p>
          <a:p>
            <a:pPr lvl="2"/>
            <a:r>
              <a:rPr lang="en-IT" dirty="0"/>
              <a:t>L’IBAN?</a:t>
            </a:r>
          </a:p>
          <a:p>
            <a:r>
              <a:rPr lang="en-IT" dirty="0"/>
              <a:t>Quali dovrebbero essere le sorgenti autoritative?</a:t>
            </a:r>
          </a:p>
          <a:p>
            <a:pPr lvl="1"/>
            <a:r>
              <a:rPr lang="en-IT" dirty="0"/>
              <a:t>ANPR (riempito dai comuni)</a:t>
            </a:r>
          </a:p>
          <a:p>
            <a:pPr lvl="1"/>
            <a:r>
              <a:rPr lang="en-IT" dirty="0"/>
              <a:t>INAD (se viene riempito dal cittadino)</a:t>
            </a:r>
          </a:p>
          <a:p>
            <a:pPr lvl="1"/>
            <a:r>
              <a:rPr lang="en-IT" dirty="0"/>
              <a:t>ANIST/ANIS (in programma dal 2026)</a:t>
            </a:r>
          </a:p>
          <a:p>
            <a:pPr lvl="1"/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4127347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553A3D-33F9-C0EF-D53C-B1A0D2087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Principi del piano triennale dell’AgID</a:t>
            </a:r>
            <a:endParaRPr lang="en-IT" dirty="0"/>
          </a:p>
        </p:txBody>
      </p:sp>
      <p:graphicFrame>
        <p:nvGraphicFramePr>
          <p:cNvPr id="28" name="Content Placeholder 4">
            <a:extLst>
              <a:ext uri="{FF2B5EF4-FFF2-40B4-BE49-F238E27FC236}">
                <a16:creationId xmlns:a16="http://schemas.microsoft.com/office/drawing/2014/main" id="{B8CD3ED0-7B22-DD36-66FA-6D2401618696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914399" y="1779327"/>
          <a:ext cx="953753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63144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C4FE-87ED-5662-E7F4-908359A31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1790"/>
          </a:xfrm>
        </p:spPr>
        <p:txBody>
          <a:bodyPr/>
          <a:lstStyle/>
          <a:p>
            <a:r>
              <a:rPr lang="en-IT" dirty="0"/>
              <a:t>Dove e come scambio </a:t>
            </a:r>
            <a:r>
              <a:rPr lang="en-GB" dirty="0"/>
              <a:t>i</a:t>
            </a:r>
            <a:r>
              <a:rPr lang="en-IT" dirty="0"/>
              <a:t> miei dati?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6DEE5-689A-6440-4392-4DAB08A7E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4238"/>
            <a:ext cx="10515600" cy="5011838"/>
          </a:xfrm>
        </p:spPr>
        <p:txBody>
          <a:bodyPr>
            <a:normAutofit fontScale="92500" lnSpcReduction="20000"/>
          </a:bodyPr>
          <a:lstStyle/>
          <a:p>
            <a:r>
              <a:rPr lang="en-IT" dirty="0"/>
              <a:t>Condivisione dei documenti</a:t>
            </a:r>
          </a:p>
          <a:p>
            <a:pPr lvl="1"/>
            <a:r>
              <a:rPr lang="en-IT" dirty="0"/>
              <a:t>Possibile su sharepoint ma in modo consapevole:</a:t>
            </a:r>
          </a:p>
          <a:p>
            <a:pPr lvl="2"/>
            <a:r>
              <a:rPr lang="en-IT" dirty="0"/>
              <a:t>Non e’ un documentale</a:t>
            </a:r>
          </a:p>
          <a:p>
            <a:pPr lvl="2"/>
            <a:r>
              <a:rPr lang="en-IT" dirty="0"/>
              <a:t>Non e’ un DB</a:t>
            </a:r>
          </a:p>
          <a:p>
            <a:pPr lvl="2"/>
            <a:r>
              <a:rPr lang="en-IT" dirty="0"/>
              <a:t>Non vi garantisce il backup dei dati</a:t>
            </a:r>
          </a:p>
          <a:p>
            <a:pPr lvl="2"/>
            <a:r>
              <a:rPr lang="en-IT" dirty="0"/>
              <a:t>Non è integrato nel resto dell’ecosistema</a:t>
            </a:r>
          </a:p>
          <a:p>
            <a:pPr lvl="1"/>
            <a:r>
              <a:rPr lang="en-IT" dirty="0"/>
              <a:t>La possibilità è legata all’esistenza di un contratto</a:t>
            </a:r>
          </a:p>
          <a:p>
            <a:pPr lvl="2"/>
            <a:r>
              <a:rPr lang="en-IT" dirty="0"/>
              <a:t>Un contratto che garantisce la locazione dei server utilizzati</a:t>
            </a:r>
          </a:p>
          <a:p>
            <a:pPr lvl="2"/>
            <a:r>
              <a:rPr lang="en-IT" dirty="0"/>
              <a:t>L’autorizzazione al trattamento dei dati </a:t>
            </a:r>
          </a:p>
          <a:p>
            <a:pPr lvl="2"/>
            <a:r>
              <a:rPr lang="en-IT" dirty="0"/>
              <a:t>La valutazione del rischio</a:t>
            </a:r>
          </a:p>
          <a:p>
            <a:pPr lvl="1"/>
            <a:r>
              <a:rPr lang="en-IT" dirty="0"/>
              <a:t>Non va usato per flussi documentali integrati o destinati alla conservazione</a:t>
            </a:r>
          </a:p>
          <a:p>
            <a:pPr lvl="1"/>
            <a:r>
              <a:rPr lang="en-IT" dirty="0"/>
              <a:t>Attenzione al trattamento dei dati personali</a:t>
            </a:r>
          </a:p>
          <a:p>
            <a:pPr lvl="2"/>
            <a:r>
              <a:rPr lang="en-IT" dirty="0"/>
              <a:t>Evitare di scambiarli via e-mail (non criptato)</a:t>
            </a:r>
          </a:p>
          <a:p>
            <a:r>
              <a:rPr lang="en-US" dirty="0" err="1"/>
              <a:t>Stessi</a:t>
            </a:r>
            <a:r>
              <a:rPr lang="en-US" dirty="0"/>
              <a:t> </a:t>
            </a:r>
            <a:r>
              <a:rPr lang="en-US" dirty="0" err="1"/>
              <a:t>criteri</a:t>
            </a:r>
            <a:r>
              <a:rPr lang="en-US" dirty="0"/>
              <a:t> per </a:t>
            </a:r>
            <a:r>
              <a:rPr lang="en-US" dirty="0" err="1"/>
              <a:t>flussi</a:t>
            </a:r>
            <a:r>
              <a:rPr lang="en-US" dirty="0"/>
              <a:t> </a:t>
            </a:r>
            <a:r>
              <a:rPr lang="en-US" dirty="0" err="1"/>
              <a:t>autorizzativi</a:t>
            </a:r>
            <a:r>
              <a:rPr lang="en-US" dirty="0"/>
              <a:t> (power automate)</a:t>
            </a:r>
          </a:p>
          <a:p>
            <a:r>
              <a:rPr lang="en-US" dirty="0"/>
              <a:t>Non </a:t>
            </a:r>
            <a:r>
              <a:rPr lang="en-US" dirty="0" err="1"/>
              <a:t>usate</a:t>
            </a:r>
            <a:r>
              <a:rPr lang="en-US" dirty="0"/>
              <a:t> MAI </a:t>
            </a:r>
            <a:r>
              <a:rPr lang="en-US" dirty="0" err="1"/>
              <a:t>spazi</a:t>
            </a:r>
            <a:r>
              <a:rPr lang="en-US" dirty="0"/>
              <a:t> </a:t>
            </a:r>
            <a:r>
              <a:rPr lang="en-US" dirty="0" err="1"/>
              <a:t>condivisi</a:t>
            </a:r>
            <a:r>
              <a:rPr lang="en-US" dirty="0"/>
              <a:t> non in-house o senza </a:t>
            </a:r>
            <a:r>
              <a:rPr lang="en-US" dirty="0" err="1"/>
              <a:t>contratto</a:t>
            </a:r>
            <a:endParaRPr lang="en-US" dirty="0"/>
          </a:p>
          <a:p>
            <a:pPr lvl="1"/>
            <a:r>
              <a:rPr lang="en-US" dirty="0" err="1"/>
              <a:t>Esempio</a:t>
            </a:r>
            <a:r>
              <a:rPr lang="en-US" dirty="0"/>
              <a:t>: Google drive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5502841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4FE93F-94F8-163F-8B9C-B3B28DCAA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550" y="1967266"/>
            <a:ext cx="2766350" cy="254725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IT" sz="3200" dirty="0">
                <a:solidFill>
                  <a:srgbClr val="FFFFFF"/>
                </a:solidFill>
              </a:rPr>
              <a:t>Digitalizzazione</a:t>
            </a:r>
            <a:br>
              <a:rPr lang="en-IT" sz="3200" dirty="0">
                <a:solidFill>
                  <a:srgbClr val="FFFFFF"/>
                </a:solidFill>
              </a:rPr>
            </a:br>
            <a:r>
              <a:rPr lang="en-IT" sz="3200" dirty="0">
                <a:solidFill>
                  <a:srgbClr val="FFFFFF"/>
                </a:solidFill>
              </a:rPr>
              <a:t>e</a:t>
            </a:r>
            <a:br>
              <a:rPr lang="en-IT" sz="3200" dirty="0">
                <a:solidFill>
                  <a:srgbClr val="FFFFFF"/>
                </a:solidFill>
              </a:rPr>
            </a:br>
            <a:r>
              <a:rPr lang="en-IT" sz="3200" dirty="0">
                <a:solidFill>
                  <a:srgbClr val="FFFFFF"/>
                </a:solidFill>
              </a:rPr>
              <a:t>analisi dei dati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D8766C-AB5B-5440-0103-8769DAC2A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316" y="868121"/>
            <a:ext cx="6780700" cy="511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2451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Grafico su documento con penna">
            <a:extLst>
              <a:ext uri="{FF2B5EF4-FFF2-40B4-BE49-F238E27FC236}">
                <a16:creationId xmlns:a16="http://schemas.microsoft.com/office/drawing/2014/main" id="{C92AEA5B-A2C9-112B-03B0-7E6B3A140D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32" r="16809" b="-2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C2F1389-26F8-A289-E9AA-5C748CCF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9800" y="250031"/>
            <a:ext cx="5600128" cy="1101098"/>
          </a:xfrm>
        </p:spPr>
        <p:txBody>
          <a:bodyPr/>
          <a:lstStyle/>
          <a:p>
            <a:r>
              <a:rPr lang="en-IT" dirty="0"/>
              <a:t>Business intelligence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EAA3AE0-BAE8-6388-AE52-E941012841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22715" y="1605706"/>
            <a:ext cx="6071887" cy="4351338"/>
          </a:xfrm>
        </p:spPr>
        <p:txBody>
          <a:bodyPr anchor="ctr">
            <a:normAutofit fontScale="92500" lnSpcReduction="10000"/>
          </a:bodyPr>
          <a:lstStyle/>
          <a:p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sistema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ben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integrato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rende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dati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disponibili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BI</a:t>
            </a:r>
          </a:p>
          <a:p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Basata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data warehouse</a:t>
            </a:r>
          </a:p>
          <a:p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Utilizza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dati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strutturati</a:t>
            </a:r>
            <a:endParaRPr lang="en-GB" sz="20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Costruisce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correlazioni</a:t>
            </a:r>
            <a:endParaRPr lang="en-GB" sz="20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Supporto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alle procedure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decisionali</a:t>
            </a:r>
            <a:endParaRPr lang="en-GB" sz="20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Formato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grafico</a:t>
            </a:r>
            <a:endParaRPr lang="en-GB" sz="20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odalità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corrette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 accesso ai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dati</a:t>
            </a:r>
            <a:endParaRPr lang="en-GB" sz="20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Formato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tabellare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Buon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modo per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accedere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dati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lettura</a:t>
            </a:r>
            <a:endParaRPr lang="en-GB" sz="20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Possibilità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analisi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indipendente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orso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definizione</a:t>
            </a:r>
            <a:endParaRPr lang="en-GB" sz="20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Transizione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tecnologica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ristrutturazione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DWH</a:t>
            </a:r>
          </a:p>
        </p:txBody>
      </p:sp>
    </p:spTree>
    <p:extLst>
      <p:ext uri="{BB962C8B-B14F-4D97-AF65-F5344CB8AC3E}">
        <p14:creationId xmlns:p14="http://schemas.microsoft.com/office/powerpoint/2010/main" val="34146358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2D1C9E-01AF-9994-D18D-C88A51CE0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23D394-83C3-1F03-13F2-E684EEBB6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10516" cy="1388039"/>
          </a:xfrm>
        </p:spPr>
        <p:txBody>
          <a:bodyPr>
            <a:normAutofit/>
          </a:bodyPr>
          <a:lstStyle/>
          <a:p>
            <a:r>
              <a:rPr lang="en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Verso il futuro della BI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1919E-F929-BA9E-2974-95B152010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4879694" cy="3742762"/>
          </a:xfrm>
        </p:spPr>
        <p:txBody>
          <a:bodyPr>
            <a:normAutofit/>
          </a:bodyPr>
          <a:lstStyle/>
          <a:p>
            <a:r>
              <a:rPr lang="en-GB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Uso</a:t>
            </a:r>
            <a:r>
              <a:rPr lang="en-GB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GB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dati</a:t>
            </a:r>
            <a:r>
              <a:rPr lang="en-GB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GB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strutturati</a:t>
            </a:r>
            <a:endParaRPr lang="en-GB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lake</a:t>
            </a:r>
            <a:endParaRPr lang="en-GB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Analisi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tramite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</a:t>
            </a:r>
          </a:p>
          <a:p>
            <a:pPr lvl="1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aratteristiche</a:t>
            </a:r>
            <a:r>
              <a:rPr lang="en-GB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emergenti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8804786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F7D9CE7-75AF-22F8-4D73-C1DA751A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Formazione e supporto all’utenza</a:t>
            </a:r>
          </a:p>
        </p:txBody>
      </p:sp>
      <p:pic>
        <p:nvPicPr>
          <p:cNvPr id="6" name="Immagine 7" descr="Immagine che contiene Elementi grafici, grafica, schermata, cartone animato&#10;&#10;Descrizione generata automaticamente">
            <a:extLst>
              <a:ext uri="{FF2B5EF4-FFF2-40B4-BE49-F238E27FC236}">
                <a16:creationId xmlns:a16="http://schemas.microsoft.com/office/drawing/2014/main" id="{B2948943-9D92-0F57-DC7D-8CBD26AB8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268" y="1018901"/>
            <a:ext cx="7900416" cy="444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968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 descr="Lampadina su sfondo giallo con cavo e fasci di luce disegnati">
            <a:extLst>
              <a:ext uri="{FF2B5EF4-FFF2-40B4-BE49-F238E27FC236}">
                <a16:creationId xmlns:a16="http://schemas.microsoft.com/office/drawing/2014/main" id="{47802EFA-877B-93A5-1812-DE72C1E657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71" r="3613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EDB74DFA-AE60-4F45-4F29-A38F9F46C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366" y="266217"/>
            <a:ext cx="5822064" cy="6180881"/>
          </a:xfrm>
        </p:spPr>
        <p:txBody>
          <a:bodyPr anchor="ctr">
            <a:noAutofit/>
          </a:bodyPr>
          <a:lstStyle/>
          <a:p>
            <a:r>
              <a:rPr lang="en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Aumento puntuale dei ticket</a:t>
            </a:r>
          </a:p>
          <a:p>
            <a:pPr lvl="1"/>
            <a:r>
              <a:rPr lang="en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occasione di nuovo software o release</a:t>
            </a:r>
          </a:p>
          <a:p>
            <a:pPr lvl="2"/>
            <a:r>
              <a:rPr lang="en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RDA, fondi del personale</a:t>
            </a:r>
          </a:p>
          <a:p>
            <a:r>
              <a:rPr lang="en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 migliorare il supporto?</a:t>
            </a:r>
          </a:p>
          <a:p>
            <a:pPr lvl="1"/>
            <a:r>
              <a:rPr lang="en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Nuovo portale Jira per guidare l’utente alla corretta classificazione</a:t>
            </a:r>
          </a:p>
          <a:p>
            <a:pPr lvl="2"/>
            <a:r>
              <a:rPr lang="en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fase di costruzione</a:t>
            </a:r>
          </a:p>
          <a:p>
            <a:pPr lvl="1"/>
            <a:r>
              <a:rPr lang="en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Raccolta e pubblicazione di FAQ</a:t>
            </a:r>
          </a:p>
          <a:p>
            <a:pPr lvl="1"/>
            <a:r>
              <a:rPr lang="en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Nuove pillole formative</a:t>
            </a:r>
          </a:p>
          <a:p>
            <a:pPr lvl="1"/>
            <a:r>
              <a:rPr lang="en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Pillole e link direttamente sui prodotti</a:t>
            </a:r>
          </a:p>
          <a:p>
            <a:pPr lvl="1"/>
            <a:r>
              <a:rPr lang="en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Formazione in corso di disseminazione</a:t>
            </a:r>
          </a:p>
          <a:p>
            <a:pPr lvl="2"/>
            <a:r>
              <a:rPr lang="en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Post-ordine</a:t>
            </a:r>
          </a:p>
          <a:p>
            <a:pPr lvl="2"/>
            <a:r>
              <a:rPr lang="en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Funziona molto bene</a:t>
            </a:r>
          </a:p>
          <a:p>
            <a:pPr lvl="1"/>
            <a:r>
              <a:rPr lang="en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…e poi cominciamo a provare ad usare parole di moda…</a:t>
            </a:r>
          </a:p>
          <a:p>
            <a:pPr lvl="2"/>
            <a:r>
              <a:rPr lang="en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sperimentazione </a:t>
            </a:r>
            <a:r>
              <a:rPr lang="en-IT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chat AI </a:t>
            </a:r>
            <a:r>
              <a:rPr lang="en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</a:t>
            </a:r>
            <a:r>
              <a:rPr lang="en-GB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nostri prodotti</a:t>
            </a:r>
          </a:p>
          <a:p>
            <a:r>
              <a:rPr lang="en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Abbiamo bisogno della collaborazione di tutti</a:t>
            </a:r>
          </a:p>
          <a:p>
            <a:pPr lvl="1"/>
            <a:r>
              <a:rPr lang="en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Alcuni ticket ripropongono problemi noti o con soluzione nota</a:t>
            </a:r>
          </a:p>
          <a:p>
            <a:pPr lvl="1"/>
            <a:r>
              <a:rPr lang="en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Formazione interna ai servizi amministrativi</a:t>
            </a:r>
          </a:p>
        </p:txBody>
      </p:sp>
    </p:spTree>
    <p:extLst>
      <p:ext uri="{BB962C8B-B14F-4D97-AF65-F5344CB8AC3E}">
        <p14:creationId xmlns:p14="http://schemas.microsoft.com/office/powerpoint/2010/main" val="20149175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98378-CE26-75A1-068C-806CBAE6D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Diffusione della cultura digitale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68E7F-1E77-C0DF-60AD-2BD837A5D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IT" dirty="0"/>
              <a:t>Formazione, formazione, formazione…</a:t>
            </a:r>
          </a:p>
          <a:p>
            <a:pPr lvl="2"/>
            <a:r>
              <a:rPr lang="en-IT" dirty="0"/>
              <a:t>Amministrazione digitale</a:t>
            </a:r>
          </a:p>
          <a:p>
            <a:pPr lvl="3"/>
            <a:r>
              <a:rPr lang="en-IT" dirty="0"/>
              <a:t>Nel 2023 il 70% del personale amministrativo ha ricevuto il corso dell’UTD</a:t>
            </a:r>
          </a:p>
          <a:p>
            <a:pPr lvl="4"/>
            <a:r>
              <a:rPr lang="en-IT" dirty="0"/>
              <a:t>Include la formazione sulla produzione di documenti accessibili</a:t>
            </a:r>
          </a:p>
          <a:p>
            <a:pPr lvl="2"/>
            <a:r>
              <a:rPr lang="en-IT" dirty="0"/>
              <a:t>Syllabus</a:t>
            </a:r>
          </a:p>
          <a:p>
            <a:pPr lvl="3"/>
            <a:r>
              <a:rPr lang="en-IT" dirty="0"/>
              <a:t>Tutto il personale dipendente e’ iscritto alla piattaforma e puo’ registrarsi</a:t>
            </a:r>
          </a:p>
          <a:p>
            <a:pPr lvl="3"/>
            <a:r>
              <a:rPr lang="en-IT" dirty="0"/>
              <a:t>DSR sta sperimentando l’uso sistematico di Syllabus per la formazione</a:t>
            </a:r>
          </a:p>
          <a:p>
            <a:pPr lvl="1"/>
            <a:r>
              <a:rPr lang="en-IT" dirty="0"/>
              <a:t>Accessibilità </a:t>
            </a:r>
          </a:p>
          <a:p>
            <a:pPr lvl="2"/>
            <a:r>
              <a:rPr lang="en-IT" dirty="0"/>
              <a:t>Elaborate linee guida per applicazioni web</a:t>
            </a:r>
          </a:p>
          <a:p>
            <a:pPr lvl="3"/>
            <a:r>
              <a:rPr lang="en-IT" dirty="0"/>
              <a:t>Disponibili per CCR e DataCloud</a:t>
            </a:r>
          </a:p>
          <a:p>
            <a:pPr lvl="3"/>
            <a:r>
              <a:rPr lang="en-IT" dirty="0"/>
              <a:t>Pubblicata una nota dalla DSI</a:t>
            </a:r>
          </a:p>
          <a:p>
            <a:pPr lvl="2"/>
            <a:r>
              <a:rPr lang="en-IT" dirty="0"/>
              <a:t>Produzione di soli documenti accessibili</a:t>
            </a:r>
          </a:p>
        </p:txBody>
      </p:sp>
    </p:spTree>
    <p:extLst>
      <p:ext uri="{BB962C8B-B14F-4D97-AF65-F5344CB8AC3E}">
        <p14:creationId xmlns:p14="http://schemas.microsoft.com/office/powerpoint/2010/main" val="20655742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and white circular design&#10;&#10;Description automatically generated">
            <a:extLst>
              <a:ext uri="{FF2B5EF4-FFF2-40B4-BE49-F238E27FC236}">
                <a16:creationId xmlns:a16="http://schemas.microsoft.com/office/drawing/2014/main" id="{C729FF20-6CEF-350D-1CA3-DEF7E4F3D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391" y="1300475"/>
            <a:ext cx="4637609" cy="48649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22AFD1-22AD-A3B4-4A83-49C6DEB54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Conclusione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36C7E-388D-4DA3-EA05-2F1B7D9E2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729" y="1814050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IT" dirty="0"/>
              <a:t>La digitalizzazione</a:t>
            </a:r>
          </a:p>
          <a:p>
            <a:pPr lvl="1"/>
            <a:r>
              <a:rPr lang="en-IT" dirty="0"/>
              <a:t>Necessita un ripensamento del lavoro in termini di processi </a:t>
            </a:r>
            <a:r>
              <a:rPr lang="en-IT" dirty="0">
                <a:solidFill>
                  <a:srgbClr val="C00000"/>
                </a:solidFill>
              </a:rPr>
              <a:t>integrati</a:t>
            </a:r>
          </a:p>
          <a:p>
            <a:pPr lvl="2"/>
            <a:r>
              <a:rPr lang="en-IT" dirty="0"/>
              <a:t>Da attuare</a:t>
            </a:r>
            <a:r>
              <a:rPr lang="en-IT" dirty="0">
                <a:solidFill>
                  <a:srgbClr val="C00000"/>
                </a:solidFill>
              </a:rPr>
              <a:t> in fase di progettazione</a:t>
            </a:r>
          </a:p>
          <a:p>
            <a:pPr lvl="1"/>
            <a:r>
              <a:rPr lang="en-IT" dirty="0"/>
              <a:t>Necessita di </a:t>
            </a:r>
            <a:r>
              <a:rPr lang="en-IT" dirty="0">
                <a:solidFill>
                  <a:srgbClr val="C00000"/>
                </a:solidFill>
              </a:rPr>
              <a:t>formazione</a:t>
            </a:r>
            <a:r>
              <a:rPr lang="en-IT" dirty="0"/>
              <a:t> e </a:t>
            </a:r>
            <a:r>
              <a:rPr lang="en-IT" dirty="0">
                <a:solidFill>
                  <a:srgbClr val="C00000"/>
                </a:solidFill>
              </a:rPr>
              <a:t>supporto</a:t>
            </a:r>
          </a:p>
          <a:p>
            <a:pPr lvl="2"/>
            <a:r>
              <a:rPr lang="en-GB" dirty="0"/>
              <a:t>P</a:t>
            </a:r>
            <a:r>
              <a:rPr lang="en-IT" dirty="0"/>
              <a:t>ossibilmente con l’ausilio di nuove tecnologie</a:t>
            </a:r>
          </a:p>
          <a:p>
            <a:pPr lvl="1"/>
            <a:r>
              <a:rPr lang="en-IT" dirty="0"/>
              <a:t>E’ fondata sull’unicità, autoritatività, circolarità dei dati</a:t>
            </a:r>
          </a:p>
          <a:p>
            <a:pPr lvl="1"/>
            <a:r>
              <a:rPr lang="en-IT" dirty="0"/>
              <a:t>Richiede la corretta modulazione nell’accesso ai dati</a:t>
            </a:r>
          </a:p>
          <a:p>
            <a:pPr lvl="2"/>
            <a:r>
              <a:rPr lang="en-IT" dirty="0"/>
              <a:t>E attenzione nell’inserimento e nel trattamento</a:t>
            </a:r>
          </a:p>
          <a:p>
            <a:r>
              <a:rPr lang="en-IT" dirty="0"/>
              <a:t>Valorizza il vostro lavoro</a:t>
            </a:r>
          </a:p>
          <a:p>
            <a:pPr lvl="1"/>
            <a:r>
              <a:rPr lang="en-GB" dirty="0"/>
              <a:t>S</a:t>
            </a:r>
            <a:r>
              <a:rPr lang="en-IT" dirty="0"/>
              <a:t>eparando l’operatività dalla competenza</a:t>
            </a:r>
          </a:p>
          <a:p>
            <a:pPr lvl="2"/>
            <a:r>
              <a:rPr lang="en-GB" dirty="0"/>
              <a:t>L</a:t>
            </a:r>
            <a:r>
              <a:rPr lang="en-IT" dirty="0"/>
              <a:t>’operatività può essere concentrata per seguire efficientemente le procedure</a:t>
            </a:r>
          </a:p>
          <a:p>
            <a:pPr lvl="1"/>
            <a:r>
              <a:rPr lang="en-IT" dirty="0"/>
              <a:t>Più spazio alla competenza</a:t>
            </a:r>
          </a:p>
          <a:p>
            <a:pPr lvl="2"/>
            <a:r>
              <a:rPr lang="en-IT" dirty="0"/>
              <a:t>Nella progettazione dei sistemi</a:t>
            </a:r>
          </a:p>
          <a:p>
            <a:pPr lvl="2"/>
            <a:r>
              <a:rPr lang="en-IT" dirty="0"/>
              <a:t>Nel controllo del dato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C95181-AB99-44F9-1727-6499CA16CDA9}"/>
              </a:ext>
            </a:extLst>
          </p:cNvPr>
          <p:cNvSpPr txBox="1"/>
          <p:nvPr/>
        </p:nvSpPr>
        <p:spPr>
          <a:xfrm>
            <a:off x="9769033" y="6492875"/>
            <a:ext cx="2248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>
                <a:hlinkClick r:id="rId3"/>
              </a:rPr>
              <a:t>Immagine</a:t>
            </a:r>
            <a:r>
              <a:rPr lang="en-GB" sz="1200" dirty="0">
                <a:hlinkClick r:id="rId3"/>
              </a:rPr>
              <a:t> di </a:t>
            </a:r>
            <a:r>
              <a:rPr lang="en-GB" sz="1200" dirty="0" err="1">
                <a:hlinkClick r:id="rId3"/>
              </a:rPr>
              <a:t>Harryarts</a:t>
            </a:r>
            <a:r>
              <a:rPr lang="en-GB" sz="1200" dirty="0">
                <a:hlinkClick r:id="rId3"/>
              </a:rPr>
              <a:t> </a:t>
            </a:r>
            <a:r>
              <a:rPr lang="en-GB" sz="1200" dirty="0" err="1">
                <a:hlinkClick r:id="rId3"/>
              </a:rPr>
              <a:t>su</a:t>
            </a:r>
            <a:r>
              <a:rPr lang="en-GB" sz="1200" dirty="0">
                <a:hlinkClick r:id="rId3"/>
              </a:rPr>
              <a:t> </a:t>
            </a:r>
            <a:r>
              <a:rPr lang="en-GB" sz="1200" dirty="0" err="1">
                <a:hlinkClick r:id="rId3"/>
              </a:rPr>
              <a:t>Freepik</a:t>
            </a:r>
            <a:endParaRPr lang="en-IT" sz="1200" dirty="0"/>
          </a:p>
        </p:txBody>
      </p:sp>
    </p:spTree>
    <p:extLst>
      <p:ext uri="{BB962C8B-B14F-4D97-AF65-F5344CB8AC3E}">
        <p14:creationId xmlns:p14="http://schemas.microsoft.com/office/powerpoint/2010/main" val="33815634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72026-AF6C-DF50-868E-C23C41018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Molto è stato fatto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CF48BF-6C89-322C-0F77-F5075DEBB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4481"/>
            <a:ext cx="10515600" cy="563879"/>
          </a:xfrm>
        </p:spPr>
        <p:txBody>
          <a:bodyPr/>
          <a:lstStyle/>
          <a:p>
            <a:r>
              <a:rPr lang="en-IT" dirty="0"/>
              <a:t>Ma ancora di più è da fare e riguarda tutti noi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0F8D2B3-1C0A-5B16-8F70-D94586B62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34" y="2347880"/>
            <a:ext cx="10183731" cy="38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5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906B39-4B3F-4FC1-351C-0EA0BA74E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IT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045602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83809-863A-2A51-700A-943A30610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T" sz="4000" dirty="0"/>
              <a:t>Ecosistema digitale amministrativo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FE48ED-D3FF-8BE5-104C-9755F89CA0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044514" cy="4351338"/>
          </a:xfrm>
        </p:spPr>
        <p:txBody>
          <a:bodyPr>
            <a:normAutofit fontScale="92500" lnSpcReduction="20000"/>
          </a:bodyPr>
          <a:lstStyle/>
          <a:p>
            <a:r>
              <a:rPr lang="en-IT" dirty="0"/>
              <a:t>Riorganizzazione strutturale</a:t>
            </a:r>
          </a:p>
          <a:p>
            <a:pPr lvl="1"/>
            <a:r>
              <a:rPr lang="en-IT" dirty="0"/>
              <a:t>Ente come ecosistema digitale</a:t>
            </a:r>
          </a:p>
          <a:p>
            <a:pPr lvl="1"/>
            <a:r>
              <a:rPr lang="en-GB" dirty="0"/>
              <a:t>S</a:t>
            </a:r>
            <a:r>
              <a:rPr lang="en-IT" dirty="0"/>
              <a:t>emplificazione</a:t>
            </a:r>
          </a:p>
          <a:p>
            <a:pPr lvl="1"/>
            <a:r>
              <a:rPr lang="en-IT" dirty="0"/>
              <a:t>Reingegnerizzazione dei processi</a:t>
            </a:r>
          </a:p>
          <a:p>
            <a:pPr lvl="1"/>
            <a:r>
              <a:rPr lang="en-GB" dirty="0"/>
              <a:t>P</a:t>
            </a:r>
            <a:r>
              <a:rPr lang="en-IT" dirty="0"/>
              <a:t>rocessi digitali collettivi</a:t>
            </a:r>
          </a:p>
          <a:p>
            <a:pPr lvl="2"/>
            <a:r>
              <a:rPr lang="en-GB" dirty="0"/>
              <a:t>B</a:t>
            </a:r>
            <a:r>
              <a:rPr lang="en-IT" dirty="0"/>
              <a:t>asati su </a:t>
            </a:r>
            <a:r>
              <a:rPr lang="en-IT" i="1" dirty="0"/>
              <a:t>e-service</a:t>
            </a:r>
          </a:p>
          <a:p>
            <a:r>
              <a:rPr lang="en-IT" dirty="0"/>
              <a:t>Raccordo tra RTD/UTD e organizzazione</a:t>
            </a:r>
          </a:p>
          <a:p>
            <a:pPr lvl="1"/>
            <a:r>
              <a:rPr lang="en-IT" dirty="0"/>
              <a:t>Catalogazione e mappatura macro-processi</a:t>
            </a:r>
          </a:p>
          <a:p>
            <a:pPr lvl="1"/>
            <a:r>
              <a:rPr lang="en-IT" dirty="0"/>
              <a:t>Rafforzamento ruolo RTD</a:t>
            </a:r>
          </a:p>
          <a:p>
            <a:r>
              <a:rPr lang="en-IT" dirty="0"/>
              <a:t>Collaborazione istituzionale</a:t>
            </a:r>
          </a:p>
          <a:p>
            <a:pPr lvl="1"/>
            <a:r>
              <a:rPr lang="en-IT" dirty="0"/>
              <a:t>Spazi di interoperabilità</a:t>
            </a:r>
          </a:p>
          <a:p>
            <a:pPr lvl="2"/>
            <a:r>
              <a:rPr lang="en-GB" dirty="0"/>
              <a:t>P</a:t>
            </a:r>
            <a:r>
              <a:rPr lang="en-IT" dirty="0"/>
              <a:t>rincipio </a:t>
            </a:r>
            <a:r>
              <a:rPr lang="en-IT" i="1" dirty="0"/>
              <a:t>once-only</a:t>
            </a:r>
          </a:p>
          <a:p>
            <a:pPr lvl="2"/>
            <a:r>
              <a:rPr lang="en-GB" dirty="0"/>
              <a:t>P</a:t>
            </a:r>
            <a:r>
              <a:rPr lang="en-IT" dirty="0"/>
              <a:t>rincipio </a:t>
            </a:r>
            <a:r>
              <a:rPr lang="en-IT" i="1" dirty="0"/>
              <a:t>API-first</a:t>
            </a: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C5215BC1-ADDB-FE09-8E1F-EA5724822F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18190" y="1690688"/>
            <a:ext cx="5181600" cy="187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299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4EC4D-7975-05B9-6C37-CB8EF7A43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Attività principali DSI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9950A-A225-0C98-0431-018FF01A1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T" dirty="0"/>
              <a:t>Sviluppo software</a:t>
            </a:r>
          </a:p>
          <a:p>
            <a:pPr lvl="1"/>
            <a:r>
              <a:rPr lang="en-IT" dirty="0"/>
              <a:t>Un “ufficio” di AC per ognuna delle altre direzioni</a:t>
            </a:r>
          </a:p>
          <a:p>
            <a:pPr lvl="1"/>
            <a:r>
              <a:rPr lang="en-IT" dirty="0"/>
              <a:t>Alcune applicazioni sono sviluppate in case, altre acquistate</a:t>
            </a:r>
          </a:p>
          <a:p>
            <a:pPr lvl="2"/>
            <a:r>
              <a:rPr lang="en-IT" dirty="0"/>
              <a:t>E’ necessario curare l’integrazione delle applicazioni</a:t>
            </a:r>
          </a:p>
          <a:p>
            <a:pPr lvl="1"/>
            <a:r>
              <a:rPr lang="en-IT" dirty="0"/>
              <a:t>Sviluppo interno in modalità agile</a:t>
            </a:r>
          </a:p>
          <a:p>
            <a:pPr lvl="2"/>
            <a:r>
              <a:rPr lang="en-IT" dirty="0"/>
              <a:t>Cicli di sviluppo con revisione costante delle specifiche e test (esperti di dominio)</a:t>
            </a:r>
          </a:p>
          <a:p>
            <a:r>
              <a:rPr lang="en-IT" dirty="0"/>
              <a:t>Infrastruttura</a:t>
            </a:r>
          </a:p>
          <a:p>
            <a:r>
              <a:rPr lang="en-IT" dirty="0"/>
              <a:t>Analisi delle necessità e supporto all’utenza</a:t>
            </a:r>
          </a:p>
          <a:p>
            <a:r>
              <a:rPr lang="en-IT" dirty="0"/>
              <a:t>Business intelligence</a:t>
            </a:r>
          </a:p>
          <a:p>
            <a:r>
              <a:rPr lang="en-IT" dirty="0"/>
              <a:t>Ufficio transizione digitale</a:t>
            </a:r>
          </a:p>
        </p:txBody>
      </p:sp>
    </p:spTree>
    <p:extLst>
      <p:ext uri="{BB962C8B-B14F-4D97-AF65-F5344CB8AC3E}">
        <p14:creationId xmlns:p14="http://schemas.microsoft.com/office/powerpoint/2010/main" val="7929473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4F3534-FAF1-A42C-A4F8-D7CCCEEF1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Modello di sviluppo e integrazione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6ED645C0-C270-A38E-5E4F-8E66D2CCF97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241288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D0491-AB73-CCF1-8849-5A49DC621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Gruppo e collaborazione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5559D-BAC1-2C5C-8340-95E53FCC5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T" dirty="0"/>
              <a:t>Inclusione di due collaboratori da AC</a:t>
            </a:r>
          </a:p>
          <a:p>
            <a:pPr lvl="1"/>
            <a:r>
              <a:rPr lang="en-IT" dirty="0"/>
              <a:t>Gestione firme digitali</a:t>
            </a:r>
          </a:p>
          <a:p>
            <a:pPr lvl="1"/>
            <a:r>
              <a:rPr lang="en-IT" dirty="0"/>
              <a:t>Gestione software di sicurezza</a:t>
            </a:r>
          </a:p>
          <a:p>
            <a:r>
              <a:rPr lang="en-IT" dirty="0"/>
              <a:t>Nuove persone previste per fine anno</a:t>
            </a:r>
          </a:p>
          <a:p>
            <a:pPr lvl="1"/>
            <a:r>
              <a:rPr lang="en-IT" dirty="0"/>
              <a:t>Coadiuvare </a:t>
            </a:r>
            <a:r>
              <a:rPr lang="en-GB" dirty="0" err="1"/>
              <a:t>gli</a:t>
            </a:r>
            <a:r>
              <a:rPr lang="en-GB" dirty="0"/>
              <a:t> </a:t>
            </a:r>
            <a:r>
              <a:rPr lang="en-GB" dirty="0" err="1"/>
              <a:t>sviluppatori</a:t>
            </a:r>
            <a:r>
              <a:rPr lang="en-GB" dirty="0"/>
              <a:t> ed </a:t>
            </a:r>
            <a:r>
              <a:rPr lang="en-GB" dirty="0" err="1"/>
              <a:t>agevolare</a:t>
            </a:r>
            <a:r>
              <a:rPr lang="en-GB" dirty="0"/>
              <a:t> </a:t>
            </a:r>
            <a:r>
              <a:rPr lang="en-GB" dirty="0" err="1"/>
              <a:t>manutenzione</a:t>
            </a:r>
            <a:r>
              <a:rPr lang="en-GB" dirty="0"/>
              <a:t> e </a:t>
            </a:r>
            <a:r>
              <a:rPr lang="en-GB" dirty="0" err="1"/>
              <a:t>supporto</a:t>
            </a:r>
            <a:endParaRPr lang="en-IT" dirty="0"/>
          </a:p>
          <a:p>
            <a:r>
              <a:rPr lang="en-GB" dirty="0"/>
              <a:t>N</a:t>
            </a:r>
            <a:r>
              <a:rPr lang="en-IT" dirty="0"/>
              <a:t>uove collaborazioni per sviluppi specifici</a:t>
            </a:r>
          </a:p>
          <a:p>
            <a:pPr lvl="1"/>
            <a:r>
              <a:rPr lang="en-IT" dirty="0"/>
              <a:t>Può portare prodotti “locali” ad essere utili per tutto l’ente</a:t>
            </a:r>
          </a:p>
          <a:p>
            <a:pPr lvl="1"/>
            <a:r>
              <a:rPr lang="en-IT" dirty="0"/>
              <a:t>Possibile solo se si condivide la modalità di sviluppo</a:t>
            </a:r>
          </a:p>
          <a:p>
            <a:pPr lvl="2"/>
            <a:r>
              <a:rPr lang="en-IT" dirty="0"/>
              <a:t>…e manutenzione</a:t>
            </a:r>
          </a:p>
          <a:p>
            <a:r>
              <a:rPr lang="en-IT" dirty="0"/>
              <a:t>Collaborazioni esterne</a:t>
            </a:r>
          </a:p>
          <a:p>
            <a:pPr lvl="1"/>
            <a:r>
              <a:rPr lang="en-IT" dirty="0"/>
              <a:t>Convenzione con ITS</a:t>
            </a:r>
          </a:p>
          <a:p>
            <a:pPr lvl="2"/>
            <a:r>
              <a:rPr lang="en-IT" dirty="0"/>
              <a:t>Attualmente stiamo formando uno stagista</a:t>
            </a:r>
          </a:p>
          <a:p>
            <a:pPr lvl="2"/>
            <a:r>
              <a:rPr lang="en-IT" dirty="0"/>
              <a:t>Esperienza molto positiva</a:t>
            </a:r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9616653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87E90-3211-ED54-03C5-790AB64FA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3366"/>
          </a:xfrm>
        </p:spPr>
        <p:txBody>
          <a:bodyPr/>
          <a:lstStyle/>
          <a:p>
            <a:r>
              <a:rPr lang="en-IT" dirty="0"/>
              <a:t>Sinergie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B0CD1-A660-82F5-A816-836518058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2664"/>
            <a:ext cx="10515600" cy="5043622"/>
          </a:xfrm>
        </p:spPr>
        <p:txBody>
          <a:bodyPr>
            <a:normAutofit/>
          </a:bodyPr>
          <a:lstStyle/>
          <a:p>
            <a:r>
              <a:rPr lang="en-IT" dirty="0"/>
              <a:t>AC</a:t>
            </a:r>
          </a:p>
          <a:p>
            <a:pPr lvl="1"/>
            <a:r>
              <a:rPr lang="en-IT" dirty="0"/>
              <a:t>Interazione con altre direzioni</a:t>
            </a:r>
          </a:p>
          <a:p>
            <a:pPr lvl="1"/>
            <a:r>
              <a:rPr lang="en-IT" dirty="0"/>
              <a:t>Tentativo di identificare soluzioni condivise</a:t>
            </a:r>
          </a:p>
          <a:p>
            <a:pPr lvl="2"/>
            <a:r>
              <a:rPr lang="en-IT" dirty="0"/>
              <a:t>Attenzione a governare il proliferare di applicazioni su Office 365</a:t>
            </a:r>
          </a:p>
          <a:p>
            <a:pPr lvl="1"/>
            <a:r>
              <a:rPr lang="en-IT" dirty="0"/>
              <a:t>Formazione</a:t>
            </a:r>
          </a:p>
          <a:p>
            <a:pPr lvl="2"/>
            <a:r>
              <a:rPr lang="en-IT" dirty="0"/>
              <a:t>Esempio: formazione ACCRUAL per </a:t>
            </a:r>
            <a:r>
              <a:rPr lang="en-GB" dirty="0"/>
              <a:t>i</a:t>
            </a:r>
            <a:r>
              <a:rPr lang="en-IT" dirty="0"/>
              <a:t> rudimenti di contabilità economico-patrimoniale)</a:t>
            </a:r>
          </a:p>
          <a:p>
            <a:r>
              <a:rPr lang="en-IT" dirty="0"/>
              <a:t>CCR</a:t>
            </a:r>
          </a:p>
          <a:p>
            <a:pPr lvl="1"/>
            <a:r>
              <a:rPr lang="en-IT" dirty="0"/>
              <a:t>Integrazione AAI / Windows tenant</a:t>
            </a:r>
          </a:p>
          <a:p>
            <a:pPr lvl="1"/>
            <a:r>
              <a:rPr lang="en-IT" dirty="0"/>
              <a:t>Aumentare le interazioni su infrastruttura servizi nazionali</a:t>
            </a:r>
          </a:p>
          <a:p>
            <a:pPr lvl="2"/>
            <a:r>
              <a:rPr lang="en-IT" dirty="0"/>
              <a:t>Pianificazione acquisti</a:t>
            </a:r>
          </a:p>
          <a:p>
            <a:pPr lvl="2"/>
            <a:r>
              <a:rPr lang="en-IT" dirty="0"/>
              <a:t>Mitigazione (e soluzione) problemi BC</a:t>
            </a:r>
          </a:p>
          <a:p>
            <a:pPr lvl="2"/>
            <a:r>
              <a:rPr lang="en-IT" dirty="0"/>
              <a:t>Adeguamento a norme AgID</a:t>
            </a:r>
          </a:p>
        </p:txBody>
      </p:sp>
    </p:spTree>
    <p:extLst>
      <p:ext uri="{BB962C8B-B14F-4D97-AF65-F5344CB8AC3E}">
        <p14:creationId xmlns:p14="http://schemas.microsoft.com/office/powerpoint/2010/main" val="42364671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F2591-7FEC-0D9F-BC60-86067126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Sinergie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3D96F-22AA-2357-49E4-8B2B35706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T" dirty="0"/>
              <a:t>Data Cloud ed EPIC</a:t>
            </a:r>
          </a:p>
          <a:p>
            <a:pPr lvl="1"/>
            <a:r>
              <a:rPr lang="en-IT" dirty="0"/>
              <a:t>Necessità di condividere</a:t>
            </a:r>
          </a:p>
          <a:p>
            <a:pPr lvl="2"/>
            <a:r>
              <a:rPr lang="en-IT" dirty="0"/>
              <a:t>Sicurezza del software (linee guida per lo sviluppo)</a:t>
            </a:r>
          </a:p>
          <a:p>
            <a:pPr lvl="2"/>
            <a:r>
              <a:rPr lang="en-IT" dirty="0"/>
              <a:t>Metodologie di sviluppo</a:t>
            </a:r>
          </a:p>
          <a:p>
            <a:pPr lvl="3"/>
            <a:r>
              <a:rPr lang="en-IT" dirty="0"/>
              <a:t>Strumenti di (sviluppo e supporto utenti)</a:t>
            </a:r>
          </a:p>
          <a:p>
            <a:pPr lvl="2"/>
            <a:r>
              <a:rPr lang="en-IT" dirty="0"/>
              <a:t>Metodologie per l’infrastruttura</a:t>
            </a:r>
          </a:p>
          <a:p>
            <a:pPr lvl="2"/>
            <a:r>
              <a:rPr lang="en-IT" dirty="0"/>
              <a:t>Adeguamento alle norme AgID (certificazioni?)</a:t>
            </a:r>
          </a:p>
          <a:p>
            <a:r>
              <a:rPr lang="en-IT" dirty="0"/>
              <a:t>Transizione digitale</a:t>
            </a:r>
          </a:p>
          <a:p>
            <a:pPr lvl="1"/>
            <a:r>
              <a:rPr lang="en-IT" dirty="0"/>
              <a:t>Accessibilità </a:t>
            </a:r>
          </a:p>
          <a:p>
            <a:pPr lvl="2"/>
            <a:r>
              <a:rPr lang="en-IT" dirty="0"/>
              <a:t>Elaborate linee guida per applicazioni web</a:t>
            </a:r>
          </a:p>
          <a:p>
            <a:pPr lvl="3"/>
            <a:r>
              <a:rPr lang="en-IT" dirty="0"/>
              <a:t>Disponibili per CCR e DataCloud</a:t>
            </a:r>
          </a:p>
          <a:p>
            <a:pPr lvl="2"/>
            <a:r>
              <a:rPr lang="en-IT" dirty="0"/>
              <a:t>Produzione di soli documenti accessibili</a:t>
            </a:r>
          </a:p>
          <a:p>
            <a:pPr lvl="1"/>
            <a:r>
              <a:rPr lang="en-IT" dirty="0"/>
              <a:t>Formazione, formazione, formazione…</a:t>
            </a:r>
          </a:p>
        </p:txBody>
      </p:sp>
    </p:spTree>
    <p:extLst>
      <p:ext uri="{BB962C8B-B14F-4D97-AF65-F5344CB8AC3E}">
        <p14:creationId xmlns:p14="http://schemas.microsoft.com/office/powerpoint/2010/main" val="38782268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4DCAF-1AE2-C1D4-6A84-B426C6946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Cambio di contabilità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91CED-04D3-5FFC-B87D-986F2C2CC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T" dirty="0"/>
              <a:t>Due grandi obiettivi per </a:t>
            </a:r>
            <a:r>
              <a:rPr lang="en-GB" dirty="0"/>
              <a:t>i</a:t>
            </a:r>
            <a:r>
              <a:rPr lang="en-IT" dirty="0"/>
              <a:t> prossimi anni</a:t>
            </a:r>
          </a:p>
          <a:p>
            <a:pPr lvl="1"/>
            <a:r>
              <a:rPr lang="en-IT" dirty="0"/>
              <a:t>Uscire da EBS</a:t>
            </a:r>
          </a:p>
          <a:p>
            <a:pPr lvl="2"/>
            <a:r>
              <a:rPr lang="en-IT" dirty="0"/>
              <a:t>Attualmente utilizziamo un ambiente vecchio e fortemente personalizzato</a:t>
            </a:r>
          </a:p>
          <a:p>
            <a:pPr lvl="3"/>
            <a:r>
              <a:rPr lang="en-IT" dirty="0"/>
              <a:t>Versioni vecchie del software non aggiornabili</a:t>
            </a:r>
          </a:p>
          <a:p>
            <a:pPr lvl="3"/>
            <a:r>
              <a:rPr lang="en-IT" dirty="0"/>
              <a:t>Non abbiamo supporto da Oracle</a:t>
            </a:r>
          </a:p>
          <a:p>
            <a:pPr lvl="3"/>
            <a:r>
              <a:rPr lang="en-IT" dirty="0"/>
              <a:t>Paghiamo una manutenzione svolta sostanzialmente all’interno</a:t>
            </a:r>
          </a:p>
          <a:p>
            <a:pPr lvl="2"/>
            <a:r>
              <a:rPr lang="en-IT" dirty="0"/>
              <a:t>La maggior parte delle nostre interfacce usa questo framework</a:t>
            </a:r>
          </a:p>
          <a:p>
            <a:pPr lvl="3"/>
            <a:r>
              <a:rPr lang="en-GB" dirty="0"/>
              <a:t>U</a:t>
            </a:r>
            <a:r>
              <a:rPr lang="en-IT" dirty="0"/>
              <a:t>na eccezione è RDA</a:t>
            </a:r>
          </a:p>
          <a:p>
            <a:pPr lvl="1"/>
            <a:r>
              <a:rPr lang="en-IT" dirty="0"/>
              <a:t>Cambio contabilità</a:t>
            </a:r>
          </a:p>
          <a:p>
            <a:pPr lvl="2"/>
            <a:r>
              <a:rPr lang="en-IT" dirty="0"/>
              <a:t>E’ necessario passare da economico-finanziaria a economico-patrimoniale</a:t>
            </a:r>
          </a:p>
          <a:p>
            <a:pPr lvl="2"/>
            <a:r>
              <a:rPr lang="en-IT" dirty="0"/>
              <a:t>Non sono ancora disponibili </a:t>
            </a:r>
            <a:r>
              <a:rPr lang="en-GB" dirty="0"/>
              <a:t>le </a:t>
            </a:r>
            <a:r>
              <a:rPr lang="en-GB" dirty="0" err="1"/>
              <a:t>linee</a:t>
            </a:r>
            <a:r>
              <a:rPr lang="en-GB" dirty="0"/>
              <a:t> </a:t>
            </a:r>
            <a:r>
              <a:rPr lang="en-GB" dirty="0" err="1"/>
              <a:t>guida</a:t>
            </a:r>
            <a:r>
              <a:rPr lang="en-GB" dirty="0"/>
              <a:t> per </a:t>
            </a:r>
            <a:r>
              <a:rPr lang="en-GB" dirty="0" err="1"/>
              <a:t>gli</a:t>
            </a:r>
            <a:r>
              <a:rPr lang="en-GB" dirty="0"/>
              <a:t> EPR</a:t>
            </a:r>
          </a:p>
          <a:p>
            <a:pPr lvl="2"/>
            <a:r>
              <a:rPr lang="en-GB" dirty="0"/>
              <a:t>La </a:t>
            </a:r>
            <a:r>
              <a:rPr lang="en-GB" dirty="0" err="1"/>
              <a:t>formazione</a:t>
            </a:r>
            <a:r>
              <a:rPr lang="en-GB" dirty="0"/>
              <a:t> del </a:t>
            </a:r>
            <a:r>
              <a:rPr lang="en-GB" dirty="0" err="1"/>
              <a:t>personale</a:t>
            </a:r>
            <a:r>
              <a:rPr lang="en-GB" dirty="0"/>
              <a:t> </a:t>
            </a:r>
            <a:r>
              <a:rPr lang="en-GB" dirty="0" err="1"/>
              <a:t>amministrativo</a:t>
            </a:r>
            <a:r>
              <a:rPr lang="en-GB" dirty="0"/>
              <a:t> </a:t>
            </a:r>
            <a:r>
              <a:rPr lang="en-GB" dirty="0" err="1"/>
              <a:t>deve</a:t>
            </a:r>
            <a:r>
              <a:rPr lang="en-GB" dirty="0"/>
              <a:t> </a:t>
            </a:r>
            <a:r>
              <a:rPr lang="en-GB" dirty="0" err="1"/>
              <a:t>essere</a:t>
            </a:r>
            <a:r>
              <a:rPr lang="en-GB" dirty="0"/>
              <a:t> </a:t>
            </a:r>
            <a:r>
              <a:rPr lang="en-GB" dirty="0" err="1"/>
              <a:t>completata</a:t>
            </a:r>
            <a:r>
              <a:rPr lang="en-GB" dirty="0"/>
              <a:t> </a:t>
            </a:r>
            <a:r>
              <a:rPr lang="en-GB" dirty="0" err="1"/>
              <a:t>entro</a:t>
            </a:r>
            <a:r>
              <a:rPr lang="en-GB" dirty="0"/>
              <a:t> il 2024</a:t>
            </a:r>
          </a:p>
          <a:p>
            <a:pPr lvl="3"/>
            <a:r>
              <a:rPr lang="en-GB" dirty="0" err="1"/>
              <a:t>Buona</a:t>
            </a:r>
            <a:r>
              <a:rPr lang="en-GB" dirty="0"/>
              <a:t> </a:t>
            </a:r>
            <a:r>
              <a:rPr lang="en-GB" dirty="0" err="1"/>
              <a:t>occasione</a:t>
            </a:r>
            <a:r>
              <a:rPr lang="en-GB" dirty="0"/>
              <a:t> per </a:t>
            </a:r>
            <a:r>
              <a:rPr lang="en-GB" dirty="0" err="1"/>
              <a:t>incrementare</a:t>
            </a:r>
            <a:r>
              <a:rPr lang="en-GB" dirty="0"/>
              <a:t> </a:t>
            </a:r>
            <a:r>
              <a:rPr lang="en-GB" dirty="0" err="1"/>
              <a:t>l’abitudine</a:t>
            </a:r>
            <a:r>
              <a:rPr lang="en-GB" dirty="0"/>
              <a:t> a </a:t>
            </a:r>
            <a:r>
              <a:rPr lang="en-GB" dirty="0" err="1"/>
              <a:t>lavorare</a:t>
            </a:r>
            <a:r>
              <a:rPr lang="en-GB" dirty="0"/>
              <a:t> </a:t>
            </a:r>
            <a:r>
              <a:rPr lang="en-GB" dirty="0" err="1"/>
              <a:t>insieme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299835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4C6CF-7FE6-65D3-9F88-C29E55826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Parole chiave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9538A-4D1C-5128-9AC1-E0E4ECB8A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err="1">
                <a:effectLst/>
                <a:latin typeface="Calibri" panose="020F0502020204030204" pitchFamily="34" charset="0"/>
              </a:rPr>
              <a:t>Progettazione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dei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servizi</a:t>
            </a:r>
            <a:endParaRPr lang="en-GB" dirty="0">
              <a:latin typeface="Calibri" panose="020F0502020204030204" pitchFamily="34" charset="0"/>
            </a:endParaRPr>
          </a:p>
          <a:p>
            <a:pPr lvl="1"/>
            <a:r>
              <a:rPr lang="en-GB" dirty="0" err="1">
                <a:latin typeface="Calibri" panose="020F0502020204030204" pitchFamily="34" charset="0"/>
              </a:rPr>
              <a:t>A</a:t>
            </a:r>
            <a:r>
              <a:rPr lang="en-GB" dirty="0" err="1">
                <a:effectLst/>
                <a:latin typeface="Calibri" panose="020F0502020204030204" pitchFamily="34" charset="0"/>
              </a:rPr>
              <a:t>ccessibilità</a:t>
            </a:r>
            <a:r>
              <a:rPr lang="en-GB" dirty="0">
                <a:effectLst/>
                <a:latin typeface="Calibri" panose="020F0502020204030204" pitchFamily="34" charset="0"/>
              </a:rPr>
              <a:t> e design </a:t>
            </a:r>
          </a:p>
          <a:p>
            <a:pPr lvl="1"/>
            <a:r>
              <a:rPr lang="en-GB" dirty="0">
                <a:latin typeface="Calibri" panose="020F0502020204030204" pitchFamily="34" charset="0"/>
              </a:rPr>
              <a:t>R</a:t>
            </a:r>
            <a:r>
              <a:rPr lang="en-GB" dirty="0">
                <a:effectLst/>
                <a:latin typeface="Calibri" panose="020F0502020204030204" pitchFamily="34" charset="0"/>
              </a:rPr>
              <a:t>ispetto </a:t>
            </a:r>
            <a:r>
              <a:rPr lang="en-GB" dirty="0" err="1">
                <a:effectLst/>
                <a:latin typeface="Calibri" panose="020F0502020204030204" pitchFamily="34" charset="0"/>
              </a:rPr>
              <a:t>delle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misure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minime</a:t>
            </a:r>
            <a:r>
              <a:rPr lang="en-GB" dirty="0">
                <a:effectLst/>
                <a:latin typeface="Calibri" panose="020F0502020204030204" pitchFamily="34" charset="0"/>
              </a:rPr>
              <a:t> di </a:t>
            </a:r>
            <a:r>
              <a:rPr lang="en-GB" dirty="0" err="1">
                <a:effectLst/>
                <a:latin typeface="Calibri" panose="020F0502020204030204" pitchFamily="34" charset="0"/>
              </a:rPr>
              <a:t>sicurezza</a:t>
            </a:r>
            <a:r>
              <a:rPr lang="en-GB" dirty="0">
                <a:effectLst/>
                <a:latin typeface="Calibri" panose="020F0502020204030204" pitchFamily="34" charset="0"/>
              </a:rPr>
              <a:t> ICT</a:t>
            </a:r>
          </a:p>
          <a:p>
            <a:pPr lvl="1"/>
            <a:r>
              <a:rPr lang="en-GB" dirty="0">
                <a:latin typeface="Calibri" panose="020F0502020204030204" pitchFamily="34" charset="0"/>
              </a:rPr>
              <a:t>Ri</a:t>
            </a:r>
            <a:r>
              <a:rPr lang="en-GB" dirty="0">
                <a:effectLst/>
                <a:latin typeface="Calibri" panose="020F0502020204030204" pitchFamily="34" charset="0"/>
              </a:rPr>
              <a:t>spetto </a:t>
            </a:r>
            <a:r>
              <a:rPr lang="en-GB" dirty="0" err="1">
                <a:effectLst/>
                <a:latin typeface="Calibri" panose="020F0502020204030204" pitchFamily="34" charset="0"/>
              </a:rPr>
              <a:t>delle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norme</a:t>
            </a:r>
            <a:r>
              <a:rPr lang="en-GB" dirty="0">
                <a:effectLst/>
                <a:latin typeface="Calibri" panose="020F0502020204030204" pitchFamily="34" charset="0"/>
              </a:rPr>
              <a:t> in </a:t>
            </a:r>
            <a:r>
              <a:rPr lang="en-GB" dirty="0" err="1">
                <a:effectLst/>
                <a:latin typeface="Calibri" panose="020F0502020204030204" pitchFamily="34" charset="0"/>
              </a:rPr>
              <a:t>materia</a:t>
            </a:r>
            <a:r>
              <a:rPr lang="en-GB" dirty="0">
                <a:effectLst/>
                <a:latin typeface="Calibri" panose="020F0502020204030204" pitchFamily="34" charset="0"/>
              </a:rPr>
              <a:t> di </a:t>
            </a:r>
            <a:r>
              <a:rPr lang="en-GB" dirty="0" err="1">
                <a:effectLst/>
                <a:latin typeface="Calibri" panose="020F0502020204030204" pitchFamily="34" charset="0"/>
              </a:rPr>
              <a:t>protezione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dei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dati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personali</a:t>
            </a:r>
            <a:r>
              <a:rPr lang="en-GB" dirty="0">
                <a:effectLst/>
                <a:latin typeface="Calibri" panose="020F0502020204030204" pitchFamily="34" charset="0"/>
              </a:rPr>
              <a:t> (GDPR)</a:t>
            </a:r>
          </a:p>
          <a:p>
            <a:r>
              <a:rPr lang="en-IT" dirty="0"/>
              <a:t>Architettura a micro-servizi</a:t>
            </a:r>
          </a:p>
          <a:p>
            <a:pPr lvl="1"/>
            <a:r>
              <a:rPr lang="en-IT" dirty="0"/>
              <a:t>Modello di interoperabilità tra PA </a:t>
            </a:r>
          </a:p>
          <a:p>
            <a:pPr lvl="2"/>
            <a:r>
              <a:rPr lang="en-IT" dirty="0"/>
              <a:t>Piattaforma Digitale Nazione Dati</a:t>
            </a:r>
          </a:p>
          <a:p>
            <a:pPr lvl="2"/>
            <a:r>
              <a:rPr lang="en-IT" dirty="0"/>
              <a:t>Per la condivisione di dati e servizi attraverso PDND</a:t>
            </a:r>
          </a:p>
          <a:p>
            <a:pPr lvl="1"/>
            <a:r>
              <a:rPr lang="en-IT" dirty="0"/>
              <a:t>Developer portal</a:t>
            </a:r>
          </a:p>
          <a:p>
            <a:r>
              <a:rPr lang="en-GB" dirty="0" err="1">
                <a:effectLst/>
                <a:latin typeface="Calibri" panose="020F0502020204030204" pitchFamily="34" charset="0"/>
              </a:rPr>
              <a:t>Formazione</a:t>
            </a:r>
            <a:r>
              <a:rPr lang="en-GB" dirty="0">
                <a:effectLst/>
                <a:latin typeface="Calibri" panose="020F0502020204030204" pitchFamily="34" charset="0"/>
              </a:rPr>
              <a:t>, </a:t>
            </a:r>
            <a:r>
              <a:rPr lang="en-GB" dirty="0" err="1">
                <a:effectLst/>
                <a:latin typeface="Calibri" panose="020F0502020204030204" pitchFamily="34" charset="0"/>
              </a:rPr>
              <a:t>gestione</a:t>
            </a:r>
            <a:r>
              <a:rPr lang="en-GB" dirty="0">
                <a:effectLst/>
                <a:latin typeface="Calibri" panose="020F0502020204030204" pitchFamily="34" charset="0"/>
              </a:rPr>
              <a:t> e </a:t>
            </a:r>
            <a:r>
              <a:rPr lang="en-GB" dirty="0" err="1">
                <a:effectLst/>
                <a:latin typeface="Calibri" panose="020F0502020204030204" pitchFamily="34" charset="0"/>
              </a:rPr>
              <a:t>conservazione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dei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documenti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informatici</a:t>
            </a:r>
            <a:r>
              <a:rPr lang="en-GB" dirty="0">
                <a:effectLst/>
                <a:latin typeface="Calibri" panose="020F0502020204030204" pitchFamily="34" charset="0"/>
              </a:rPr>
              <a:t> </a:t>
            </a:r>
          </a:p>
          <a:p>
            <a:pPr lvl="1"/>
            <a:r>
              <a:rPr lang="en-GB" dirty="0" err="1">
                <a:latin typeface="Calibri" panose="020F0502020204030204" pitchFamily="34" charset="0"/>
              </a:rPr>
              <a:t>G</a:t>
            </a:r>
            <a:r>
              <a:rPr lang="en-GB" dirty="0" err="1">
                <a:effectLst/>
                <a:latin typeface="Calibri" panose="020F0502020204030204" pitchFamily="34" charset="0"/>
              </a:rPr>
              <a:t>estione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dei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flussi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documentali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mediante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aggregazioni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documentali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informatiche</a:t>
            </a:r>
            <a:endParaRPr lang="en-GB" dirty="0">
              <a:effectLst/>
              <a:latin typeface="Calibri" panose="020F0502020204030204" pitchFamily="34" charset="0"/>
            </a:endParaRPr>
          </a:p>
          <a:p>
            <a:pPr lvl="1"/>
            <a:r>
              <a:rPr lang="en-GB" dirty="0" err="1">
                <a:latin typeface="Calibri" panose="020F0502020204030204" pitchFamily="34" charset="0"/>
              </a:rPr>
              <a:t>N</a:t>
            </a:r>
            <a:r>
              <a:rPr lang="en-GB" dirty="0" err="1">
                <a:effectLst/>
                <a:latin typeface="Calibri" panose="020F0502020204030204" pitchFamily="34" charset="0"/>
              </a:rPr>
              <a:t>omina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dei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ruoli</a:t>
            </a:r>
            <a:r>
              <a:rPr lang="en-GB" dirty="0">
                <a:effectLst/>
                <a:latin typeface="Calibri" panose="020F0502020204030204" pitchFamily="34" charset="0"/>
              </a:rPr>
              <a:t> e </a:t>
            </a:r>
            <a:r>
              <a:rPr lang="en-GB" dirty="0" err="1">
                <a:effectLst/>
                <a:latin typeface="Calibri" panose="020F0502020204030204" pitchFamily="34" charset="0"/>
              </a:rPr>
              <a:t>delle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responsabilità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previsti</a:t>
            </a:r>
            <a:endParaRPr lang="en-GB" dirty="0">
              <a:effectLst/>
              <a:latin typeface="Calibri" panose="020F0502020204030204" pitchFamily="34" charset="0"/>
            </a:endParaRPr>
          </a:p>
          <a:p>
            <a:pPr lvl="1"/>
            <a:r>
              <a:rPr lang="en-GB" dirty="0" err="1">
                <a:latin typeface="Calibri" panose="020F0502020204030204" pitchFamily="34" charset="0"/>
              </a:rPr>
              <a:t>A</a:t>
            </a:r>
            <a:r>
              <a:rPr lang="en-GB" dirty="0" err="1">
                <a:effectLst/>
                <a:latin typeface="Calibri" panose="020F0502020204030204" pitchFamily="34" charset="0"/>
              </a:rPr>
              <a:t>dozione</a:t>
            </a:r>
            <a:r>
              <a:rPr lang="en-GB" dirty="0">
                <a:effectLst/>
                <a:latin typeface="Calibri" panose="020F0502020204030204" pitchFamily="34" charset="0"/>
              </a:rPr>
              <a:t> del </a:t>
            </a:r>
            <a:r>
              <a:rPr lang="en-GB" dirty="0" err="1">
                <a:effectLst/>
                <a:latin typeface="Calibri" panose="020F0502020204030204" pitchFamily="34" charset="0"/>
              </a:rPr>
              <a:t>Manuale</a:t>
            </a:r>
            <a:r>
              <a:rPr lang="en-GB" dirty="0">
                <a:effectLst/>
                <a:latin typeface="Calibri" panose="020F0502020204030204" pitchFamily="34" charset="0"/>
              </a:rPr>
              <a:t> di </a:t>
            </a:r>
            <a:r>
              <a:rPr lang="en-GB" dirty="0" err="1">
                <a:effectLst/>
                <a:latin typeface="Calibri" panose="020F0502020204030204" pitchFamily="34" charset="0"/>
              </a:rPr>
              <a:t>gestione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documentale</a:t>
            </a:r>
            <a:r>
              <a:rPr lang="en-GB" dirty="0">
                <a:effectLst/>
                <a:latin typeface="Calibri" panose="020F0502020204030204" pitchFamily="34" charset="0"/>
              </a:rPr>
              <a:t> e del </a:t>
            </a:r>
            <a:r>
              <a:rPr lang="en-GB" dirty="0" err="1">
                <a:effectLst/>
                <a:latin typeface="Calibri" panose="020F0502020204030204" pitchFamily="34" charset="0"/>
              </a:rPr>
              <a:t>Manuale</a:t>
            </a:r>
            <a:r>
              <a:rPr lang="en-GB" dirty="0">
                <a:effectLst/>
                <a:latin typeface="Calibri" panose="020F0502020204030204" pitchFamily="34" charset="0"/>
              </a:rPr>
              <a:t> di </a:t>
            </a:r>
            <a:r>
              <a:rPr lang="en-GB" dirty="0" err="1">
                <a:effectLst/>
                <a:latin typeface="Calibri" panose="020F0502020204030204" pitchFamily="34" charset="0"/>
              </a:rPr>
              <a:t>conservazione</a:t>
            </a:r>
            <a:endParaRPr lang="en-GB" dirty="0">
              <a:effectLst/>
              <a:latin typeface="Calibri" panose="020F0502020204030204" pitchFamily="34" charset="0"/>
            </a:endParaRPr>
          </a:p>
          <a:p>
            <a:pPr lvl="1"/>
            <a:r>
              <a:rPr lang="en-GB" dirty="0" err="1">
                <a:latin typeface="Calibri" panose="020F0502020204030204" pitchFamily="34" charset="0"/>
              </a:rPr>
              <a:t>P</a:t>
            </a:r>
            <a:r>
              <a:rPr lang="en-GB" dirty="0" err="1">
                <a:effectLst/>
                <a:latin typeface="Calibri" panose="020F0502020204030204" pitchFamily="34" charset="0"/>
              </a:rPr>
              <a:t>ubblicazione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dei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provvedimenti</a:t>
            </a:r>
            <a:r>
              <a:rPr lang="en-GB" dirty="0">
                <a:effectLst/>
                <a:latin typeface="Calibri" panose="020F0502020204030204" pitchFamily="34" charset="0"/>
              </a:rPr>
              <a:t> di </a:t>
            </a:r>
            <a:r>
              <a:rPr lang="en-GB" dirty="0" err="1">
                <a:effectLst/>
                <a:latin typeface="Calibri" panose="020F0502020204030204" pitchFamily="34" charset="0"/>
              </a:rPr>
              <a:t>nomina</a:t>
            </a:r>
            <a:r>
              <a:rPr lang="en-GB" dirty="0">
                <a:effectLst/>
                <a:latin typeface="Calibri" panose="020F0502020204030204" pitchFamily="34" charset="0"/>
              </a:rPr>
              <a:t> e </a:t>
            </a:r>
            <a:r>
              <a:rPr lang="en-GB" dirty="0" err="1">
                <a:effectLst/>
                <a:latin typeface="Calibri" panose="020F0502020204030204" pitchFamily="34" charset="0"/>
              </a:rPr>
              <a:t>dei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manuali</a:t>
            </a:r>
            <a:r>
              <a:rPr lang="en-GB" dirty="0">
                <a:effectLst/>
                <a:latin typeface="Calibri" panose="020F0502020204030204" pitchFamily="34" charset="0"/>
              </a:rPr>
              <a:t> in “</a:t>
            </a:r>
            <a:r>
              <a:rPr lang="en-GB" dirty="0" err="1">
                <a:effectLst/>
                <a:latin typeface="Calibri" panose="020F0502020204030204" pitchFamily="34" charset="0"/>
              </a:rPr>
              <a:t>Amministrazione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trasparente</a:t>
            </a:r>
            <a:r>
              <a:rPr lang="en-GB" dirty="0">
                <a:effectLst/>
                <a:latin typeface="Calibri" panose="020F0502020204030204" pitchFamily="34" charset="0"/>
              </a:rPr>
              <a:t>”</a:t>
            </a:r>
          </a:p>
          <a:p>
            <a:pPr lvl="1"/>
            <a:r>
              <a:rPr lang="en-GB" dirty="0" err="1">
                <a:latin typeface="Calibri" panose="020F0502020204030204" pitchFamily="34" charset="0"/>
              </a:rPr>
              <a:t>T</a:t>
            </a:r>
            <a:r>
              <a:rPr lang="en-GB" dirty="0" err="1">
                <a:effectLst/>
                <a:latin typeface="Calibri" panose="020F0502020204030204" pitchFamily="34" charset="0"/>
              </a:rPr>
              <a:t>rasferimento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dei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documenti</a:t>
            </a:r>
            <a:r>
              <a:rPr lang="en-GB" dirty="0">
                <a:effectLst/>
                <a:latin typeface="Calibri" panose="020F0502020204030204" pitchFamily="34" charset="0"/>
              </a:rPr>
              <a:t> al </a:t>
            </a:r>
            <a:r>
              <a:rPr lang="en-GB" dirty="0" err="1">
                <a:effectLst/>
                <a:latin typeface="Calibri" panose="020F0502020204030204" pitchFamily="34" charset="0"/>
              </a:rPr>
              <a:t>sistema</a:t>
            </a:r>
            <a:r>
              <a:rPr lang="en-GB" dirty="0">
                <a:effectLst/>
                <a:latin typeface="Calibri" panose="020F0502020204030204" pitchFamily="34" charset="0"/>
              </a:rPr>
              <a:t> di </a:t>
            </a:r>
            <a:r>
              <a:rPr lang="en-GB" dirty="0" err="1">
                <a:effectLst/>
                <a:latin typeface="Calibri" panose="020F0502020204030204" pitchFamily="34" charset="0"/>
              </a:rPr>
              <a:t>conservazione</a:t>
            </a:r>
            <a:r>
              <a:rPr lang="en-GB" dirty="0">
                <a:effectLst/>
                <a:latin typeface="Calibri" panose="020F0502020204030204" pitchFamily="34" charset="0"/>
              </a:rPr>
              <a:t> </a:t>
            </a:r>
            <a:endParaRPr lang="en-GB" dirty="0">
              <a:solidFill>
                <a:srgbClr val="2E5395"/>
              </a:solidFill>
              <a:effectLst/>
              <a:latin typeface="Calibri" panose="020F0502020204030204" pitchFamily="34" charset="0"/>
            </a:endParaRPr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120969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0F96F-5302-98B6-3531-94360C58E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Parole chiave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80AB7-E7B1-29F6-B920-78C00B890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T" dirty="0"/>
              <a:t>Piattaforme</a:t>
            </a:r>
          </a:p>
          <a:p>
            <a:pPr lvl="1"/>
            <a:r>
              <a:rPr lang="en-IT" dirty="0"/>
              <a:t>Piattaforme che erogano servizi</a:t>
            </a:r>
          </a:p>
          <a:p>
            <a:pPr lvl="2"/>
            <a:r>
              <a:rPr lang="en-GB" dirty="0" err="1">
                <a:effectLst/>
                <a:latin typeface="Calibri" panose="020F0502020204030204" pitchFamily="34" charset="0"/>
              </a:rPr>
              <a:t>PagoPA</a:t>
            </a:r>
            <a:r>
              <a:rPr lang="en-GB" dirty="0">
                <a:effectLst/>
                <a:latin typeface="Calibri" panose="020F0502020204030204" pitchFamily="34" charset="0"/>
              </a:rPr>
              <a:t>, </a:t>
            </a:r>
            <a:r>
              <a:rPr lang="en-GB" dirty="0" err="1">
                <a:effectLst/>
                <a:latin typeface="Calibri" panose="020F0502020204030204" pitchFamily="34" charset="0"/>
              </a:rPr>
              <a:t>AppIO</a:t>
            </a:r>
            <a:r>
              <a:rPr lang="en-GB" dirty="0">
                <a:effectLst/>
                <a:latin typeface="Calibri" panose="020F0502020204030204" pitchFamily="34" charset="0"/>
              </a:rPr>
              <a:t>, SEND, SPID e CIE, </a:t>
            </a:r>
            <a:r>
              <a:rPr lang="en-GB" dirty="0" err="1">
                <a:effectLst/>
                <a:latin typeface="Calibri" panose="020F0502020204030204" pitchFamily="34" charset="0"/>
              </a:rPr>
              <a:t>NoiPA</a:t>
            </a:r>
            <a:r>
              <a:rPr lang="en-GB" dirty="0">
                <a:effectLst/>
                <a:latin typeface="Calibri" panose="020F0502020204030204" pitchFamily="34" charset="0"/>
              </a:rPr>
              <a:t>, FSE e SUAP/SUE </a:t>
            </a:r>
          </a:p>
          <a:p>
            <a:pPr lvl="1"/>
            <a:r>
              <a:rPr lang="en-GB" dirty="0" err="1">
                <a:effectLst/>
                <a:latin typeface="Calibri" panose="020F0502020204030204" pitchFamily="34" charset="0"/>
              </a:rPr>
              <a:t>Piattaforme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che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attestano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attributi</a:t>
            </a:r>
            <a:r>
              <a:rPr lang="en-GB" dirty="0">
                <a:effectLst/>
                <a:latin typeface="Calibri" panose="020F0502020204030204" pitchFamily="34" charset="0"/>
              </a:rPr>
              <a:t> </a:t>
            </a:r>
          </a:p>
          <a:p>
            <a:pPr lvl="2"/>
            <a:r>
              <a:rPr lang="en-GB" dirty="0">
                <a:latin typeface="Calibri" panose="020F0502020204030204" pitchFamily="34" charset="0"/>
              </a:rPr>
              <a:t>INAD, </a:t>
            </a:r>
            <a:r>
              <a:rPr lang="en-GB" dirty="0">
                <a:effectLst/>
                <a:latin typeface="Calibri" panose="020F0502020204030204" pitchFamily="34" charset="0"/>
              </a:rPr>
              <a:t>PDND</a:t>
            </a:r>
            <a:r>
              <a:rPr lang="en-GB" dirty="0">
                <a:latin typeface="Calibri" panose="020F0502020204030204" pitchFamily="34" charset="0"/>
              </a:rPr>
              <a:t>, ANPR, ANIST e ANIS</a:t>
            </a:r>
            <a:endParaRPr lang="en-GB" dirty="0">
              <a:effectLst/>
              <a:latin typeface="Calibri" panose="020F0502020204030204" pitchFamily="34" charset="0"/>
            </a:endParaRPr>
          </a:p>
          <a:p>
            <a:r>
              <a:rPr lang="en-IT" dirty="0"/>
              <a:t>Cloud e architettura a micro-servizi</a:t>
            </a:r>
          </a:p>
          <a:p>
            <a:r>
              <a:rPr lang="en-IT" dirty="0"/>
              <a:t>Sistema pubblico di connettività</a:t>
            </a:r>
          </a:p>
          <a:p>
            <a:r>
              <a:rPr lang="en-IT" dirty="0"/>
              <a:t>Intelligenza artificiale</a:t>
            </a:r>
          </a:p>
          <a:p>
            <a:pPr lvl="1"/>
            <a:r>
              <a:rPr lang="en-IT" dirty="0"/>
              <a:t>C</a:t>
            </a:r>
            <a:r>
              <a:rPr lang="en-GB" dirty="0"/>
              <a:t>o</a:t>
            </a:r>
            <a:r>
              <a:rPr lang="en-IT" dirty="0"/>
              <a:t>n attenzione a trasparenza (esplicita) e trattamento dei dati </a:t>
            </a:r>
          </a:p>
          <a:p>
            <a:r>
              <a:rPr lang="en-GB" dirty="0" err="1">
                <a:effectLst/>
                <a:latin typeface="Calibri" panose="020F0502020204030204" pitchFamily="34" charset="0"/>
              </a:rPr>
              <a:t>Sicurezza</a:t>
            </a:r>
            <a:r>
              <a:rPr lang="en-GB" dirty="0">
                <a:effectLst/>
                <a:latin typeface="Calibri" panose="020F0502020204030204" pitchFamily="34" charset="0"/>
              </a:rPr>
              <a:t> informatica</a:t>
            </a:r>
          </a:p>
          <a:p>
            <a:pPr lvl="1"/>
            <a:r>
              <a:rPr lang="en-GB" dirty="0" err="1">
                <a:effectLst/>
                <a:latin typeface="Calibri" panose="020F0502020204030204" pitchFamily="34" charset="0"/>
              </a:rPr>
              <a:t>Prevedere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dei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modelli</a:t>
            </a:r>
            <a:r>
              <a:rPr lang="en-GB" dirty="0">
                <a:effectLst/>
                <a:latin typeface="Calibri" panose="020F0502020204030204" pitchFamily="34" charset="0"/>
              </a:rPr>
              <a:t> di </a:t>
            </a:r>
            <a:r>
              <a:rPr lang="en-GB" dirty="0" err="1">
                <a:effectLst/>
                <a:latin typeface="Calibri" panose="020F0502020204030204" pitchFamily="34" charset="0"/>
              </a:rPr>
              <a:t>gestione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centralizzati</a:t>
            </a:r>
            <a:r>
              <a:rPr lang="en-GB" dirty="0">
                <a:effectLst/>
                <a:latin typeface="Calibri" panose="020F0502020204030204" pitchFamily="34" charset="0"/>
              </a:rPr>
              <a:t> (NUCS)</a:t>
            </a:r>
          </a:p>
          <a:p>
            <a:pPr lvl="1"/>
            <a:r>
              <a:rPr lang="en-GB" dirty="0" err="1">
                <a:latin typeface="Calibri" panose="020F0502020204030204" pitchFamily="34" charset="0"/>
              </a:rPr>
              <a:t>D</a:t>
            </a:r>
            <a:r>
              <a:rPr lang="en-GB" dirty="0" err="1">
                <a:effectLst/>
                <a:latin typeface="Calibri" panose="020F0502020204030204" pitchFamily="34" charset="0"/>
              </a:rPr>
              <a:t>efinire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processi</a:t>
            </a:r>
            <a:r>
              <a:rPr lang="en-GB" dirty="0">
                <a:effectLst/>
                <a:latin typeface="Calibri" panose="020F0502020204030204" pitchFamily="34" charset="0"/>
              </a:rPr>
              <a:t> di </a:t>
            </a:r>
            <a:r>
              <a:rPr lang="en-GB" dirty="0" err="1">
                <a:effectLst/>
                <a:latin typeface="Calibri" panose="020F0502020204030204" pitchFamily="34" charset="0"/>
              </a:rPr>
              <a:t>gestione</a:t>
            </a:r>
            <a:r>
              <a:rPr lang="en-GB" dirty="0">
                <a:effectLst/>
                <a:latin typeface="Calibri" panose="020F0502020204030204" pitchFamily="34" charset="0"/>
              </a:rPr>
              <a:t> e </a:t>
            </a:r>
            <a:r>
              <a:rPr lang="en-GB" dirty="0" err="1">
                <a:effectLst/>
                <a:latin typeface="Calibri" panose="020F0502020204030204" pitchFamily="34" charset="0"/>
              </a:rPr>
              <a:t>mitigazione</a:t>
            </a:r>
            <a:r>
              <a:rPr lang="en-GB" dirty="0">
                <a:effectLst/>
                <a:latin typeface="Calibri" panose="020F0502020204030204" pitchFamily="34" charset="0"/>
              </a:rPr>
              <a:t> del </a:t>
            </a:r>
            <a:r>
              <a:rPr lang="en-GB" dirty="0" err="1">
                <a:effectLst/>
                <a:latin typeface="Calibri" panose="020F0502020204030204" pitchFamily="34" charset="0"/>
              </a:rPr>
              <a:t>rischio</a:t>
            </a:r>
            <a:r>
              <a:rPr lang="en-GB" dirty="0">
                <a:effectLst/>
                <a:latin typeface="Calibri" panose="020F0502020204030204" pitchFamily="34" charset="0"/>
              </a:rPr>
              <a:t> (CSIRT)</a:t>
            </a:r>
          </a:p>
          <a:p>
            <a:pPr lvl="1"/>
            <a:r>
              <a:rPr lang="en-GB" dirty="0" err="1">
                <a:effectLst/>
                <a:latin typeface="Calibri" panose="020F0502020204030204" pitchFamily="34" charset="0"/>
              </a:rPr>
              <a:t>Promuovere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attività</a:t>
            </a:r>
            <a:r>
              <a:rPr lang="en-GB" dirty="0">
                <a:effectLst/>
                <a:latin typeface="Calibri" panose="020F0502020204030204" pitchFamily="34" charset="0"/>
              </a:rPr>
              <a:t> legate al </a:t>
            </a:r>
            <a:r>
              <a:rPr lang="en-GB" dirty="0" err="1">
                <a:effectLst/>
                <a:latin typeface="Calibri" panose="020F0502020204030204" pitchFamily="34" charset="0"/>
              </a:rPr>
              <a:t>miglioramento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della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</a:rPr>
              <a:t>cultura</a:t>
            </a:r>
            <a:r>
              <a:rPr lang="en-GB" dirty="0">
                <a:effectLst/>
                <a:latin typeface="Calibri" panose="020F0502020204030204" pitchFamily="34" charset="0"/>
              </a:rPr>
              <a:t> cyber </a:t>
            </a:r>
            <a:r>
              <a:rPr lang="en-GB" dirty="0" err="1">
                <a:effectLst/>
                <a:latin typeface="Calibri" panose="020F0502020204030204" pitchFamily="34" charset="0"/>
              </a:rPr>
              <a:t>delle</a:t>
            </a:r>
            <a:r>
              <a:rPr lang="en-GB" dirty="0">
                <a:effectLst/>
                <a:latin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</a:rPr>
              <a:t>a</a:t>
            </a:r>
            <a:r>
              <a:rPr lang="en-GB" dirty="0" err="1">
                <a:effectLst/>
                <a:latin typeface="Calibri" panose="020F0502020204030204" pitchFamily="34" charset="0"/>
              </a:rPr>
              <a:t>mministrazioni</a:t>
            </a:r>
            <a:endParaRPr lang="en-GB" dirty="0">
              <a:latin typeface="Calibri" panose="020F0502020204030204" pitchFamily="34" charset="0"/>
            </a:endParaRPr>
          </a:p>
          <a:p>
            <a:pPr lvl="2"/>
            <a:r>
              <a:rPr lang="en-GB" dirty="0">
                <a:effectLst/>
                <a:latin typeface="Calibri" panose="020F0502020204030204" pitchFamily="34" charset="0"/>
              </a:rPr>
              <a:t>(UTD,  </a:t>
            </a:r>
            <a:r>
              <a:rPr lang="en-GB" dirty="0" err="1">
                <a:effectLst/>
                <a:latin typeface="Calibri" panose="020F0502020204030204" pitchFamily="34" charset="0"/>
              </a:rPr>
              <a:t>Uffici</a:t>
            </a:r>
            <a:r>
              <a:rPr lang="en-GB" dirty="0" err="1">
                <a:latin typeface="Calibri" panose="020F0502020204030204" pitchFamily="34" charset="0"/>
              </a:rPr>
              <a:t>o</a:t>
            </a:r>
            <a:r>
              <a:rPr lang="en-GB" dirty="0">
                <a:latin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</a:rPr>
              <a:t>Formazione</a:t>
            </a:r>
            <a:r>
              <a:rPr lang="en-GB" dirty="0">
                <a:latin typeface="Calibri" panose="020F0502020204030204" pitchFamily="34" charset="0"/>
              </a:rPr>
              <a:t>)</a:t>
            </a:r>
            <a:endParaRPr lang="en-GB" dirty="0">
              <a:effectLst/>
              <a:latin typeface="Calibri" panose="020F0502020204030204" pitchFamily="34" charset="0"/>
            </a:endParaRPr>
          </a:p>
          <a:p>
            <a:endParaRPr lang="en-IT" dirty="0"/>
          </a:p>
          <a:p>
            <a:pPr lvl="1"/>
            <a:endParaRPr lang="en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9B3C30-A84E-EFD9-341D-E3E73A9A6E90}"/>
              </a:ext>
            </a:extLst>
          </p:cNvPr>
          <p:cNvSpPr txBox="1"/>
          <p:nvPr/>
        </p:nvSpPr>
        <p:spPr>
          <a:xfrm>
            <a:off x="9423721" y="4669019"/>
            <a:ext cx="765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CCR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4DD954F-4335-FAA5-D07E-6FEB61736999}"/>
              </a:ext>
            </a:extLst>
          </p:cNvPr>
          <p:cNvCxnSpPr/>
          <p:nvPr/>
        </p:nvCxnSpPr>
        <p:spPr>
          <a:xfrm flipV="1">
            <a:off x="7361499" y="4907137"/>
            <a:ext cx="1909822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FC12392-17BF-7D8A-B50C-FCAB3B62BB25}"/>
              </a:ext>
            </a:extLst>
          </p:cNvPr>
          <p:cNvCxnSpPr>
            <a:cxnSpLocks/>
          </p:cNvCxnSpPr>
          <p:nvPr/>
        </p:nvCxnSpPr>
        <p:spPr>
          <a:xfrm flipV="1">
            <a:off x="7974957" y="5059537"/>
            <a:ext cx="1448764" cy="345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71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EBC12-D8C2-C536-0820-F907AD8F8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Parole chiave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406D6-8B78-3419-AA35-AACBEFA6B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T" dirty="0"/>
              <a:t>Gli acquisti</a:t>
            </a:r>
          </a:p>
          <a:p>
            <a:pPr lvl="1"/>
            <a:r>
              <a:rPr lang="en-IT" dirty="0"/>
              <a:t>Digitalizzazione delle procedure</a:t>
            </a:r>
          </a:p>
          <a:p>
            <a:pPr lvl="2"/>
            <a:r>
              <a:rPr lang="en-IT" dirty="0"/>
              <a:t>Ecosistema degli appalti (interoperabile con BDNCP attraverso PDND)</a:t>
            </a:r>
          </a:p>
          <a:p>
            <a:pPr lvl="1"/>
            <a:r>
              <a:rPr lang="en-IT" dirty="0"/>
              <a:t>Appalti innovativi</a:t>
            </a:r>
          </a:p>
          <a:p>
            <a:pPr lvl="2"/>
            <a:r>
              <a:rPr lang="en-IT" dirty="0"/>
              <a:t>Orientati a sperimentazione ed acquisto di sistemi di intelligenza artificiale</a:t>
            </a:r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312788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87C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FB216C-6FBD-5CCD-BF44-2574FAFE6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 io che c’entro?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792C56A-DBAE-A317-8D90-F46932A4E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9265" y="961812"/>
            <a:ext cx="6466868" cy="493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945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fondo con circuito stampato">
            <a:extLst>
              <a:ext uri="{FF2B5EF4-FFF2-40B4-BE49-F238E27FC236}">
                <a16:creationId xmlns:a16="http://schemas.microsoft.com/office/drawing/2014/main" id="{1F3E95E4-81CE-5E94-FC27-CF6A5A28A5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46" r="40993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42B4BD-FB09-7A03-0D3C-5A680A5B3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n-IT" sz="4000"/>
              <a:t>La transizione digitale nell’INFN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BE0BF-69A4-C792-ECCD-F4DCA6C78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/>
          </a:bodyPr>
          <a:lstStyle/>
          <a:p>
            <a:r>
              <a:rPr lang="en-IT" sz="2000" dirty="0"/>
              <a:t>Responsabile della Transizione Digitale</a:t>
            </a:r>
          </a:p>
          <a:p>
            <a:r>
              <a:rPr lang="en-IT" sz="2000" dirty="0"/>
              <a:t>Ufficio Transizione Digitale</a:t>
            </a:r>
          </a:p>
          <a:p>
            <a:r>
              <a:rPr lang="en-IT" sz="2000" dirty="0"/>
              <a:t>Referenti per la Transizione Digitale</a:t>
            </a:r>
          </a:p>
          <a:p>
            <a:r>
              <a:rPr lang="en-IT" sz="2000" dirty="0"/>
              <a:t>Gruppo di coordinamento dell’RTD</a:t>
            </a:r>
          </a:p>
          <a:p>
            <a:r>
              <a:rPr lang="en-IT" sz="2000" dirty="0"/>
              <a:t>Auditor</a:t>
            </a:r>
          </a:p>
        </p:txBody>
      </p:sp>
    </p:spTree>
    <p:extLst>
      <p:ext uri="{BB962C8B-B14F-4D97-AF65-F5344CB8AC3E}">
        <p14:creationId xmlns:p14="http://schemas.microsoft.com/office/powerpoint/2010/main" val="2012207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329CD1E28BE2C42B851D05E3CB5256C" ma:contentTypeVersion="13" ma:contentTypeDescription="Creare un nuovo documento." ma:contentTypeScope="" ma:versionID="cf287d6edde6278875f3a97d5a521e24">
  <xsd:schema xmlns:xsd="http://www.w3.org/2001/XMLSchema" xmlns:xs="http://www.w3.org/2001/XMLSchema" xmlns:p="http://schemas.microsoft.com/office/2006/metadata/properties" xmlns:ns2="540144d6-1158-4b24-b350-4c634f4564d0" xmlns:ns3="9ae0461b-27c7-44e2-b0e1-3d2ed6511787" targetNamespace="http://schemas.microsoft.com/office/2006/metadata/properties" ma:root="true" ma:fieldsID="0540bbd49a38cdc359087e5977f68681" ns2:_="" ns3:_="">
    <xsd:import namespace="540144d6-1158-4b24-b350-4c634f4564d0"/>
    <xsd:import namespace="9ae0461b-27c7-44e2-b0e1-3d2ed65117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0144d6-1158-4b24-b350-4c634f4564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Tag immagine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e0461b-27c7-44e2-b0e1-3d2ed651178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8ca0090-c956-4e77-b8a3-25e664a049fb}" ma:internalName="TaxCatchAll" ma:showField="CatchAllData" ma:web="9ae0461b-27c7-44e2-b0e1-3d2ed65117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F292F8-A7C7-444E-B641-C3058523886B}"/>
</file>

<file path=customXml/itemProps2.xml><?xml version="1.0" encoding="utf-8"?>
<ds:datastoreItem xmlns:ds="http://schemas.openxmlformats.org/officeDocument/2006/customXml" ds:itemID="{E4205B0B-91FA-4DE1-9328-B8D9E6C4C0FE}"/>
</file>

<file path=docProps/app.xml><?xml version="1.0" encoding="utf-8"?>
<Properties xmlns="http://schemas.openxmlformats.org/officeDocument/2006/extended-properties" xmlns:vt="http://schemas.openxmlformats.org/officeDocument/2006/docPropsVTypes">
  <TotalTime>26445</TotalTime>
  <Words>2114</Words>
  <Application>Microsoft Macintosh PowerPoint</Application>
  <PresentationFormat>Widescreen</PresentationFormat>
  <Paragraphs>404</Paragraphs>
  <Slides>45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Times New Roman</vt:lpstr>
      <vt:lpstr>Office Theme</vt:lpstr>
      <vt:lpstr>Sviluppo della cultura digitale e comunicazione informatica</vt:lpstr>
      <vt:lpstr>La transizione digitale</vt:lpstr>
      <vt:lpstr>Principi del piano triennale dell’AgID</vt:lpstr>
      <vt:lpstr>Ecosistema digitale amministrativo</vt:lpstr>
      <vt:lpstr>Parole chiave</vt:lpstr>
      <vt:lpstr>Parole chiave</vt:lpstr>
      <vt:lpstr>Parole chiave</vt:lpstr>
      <vt:lpstr>Ma io che c’entro?</vt:lpstr>
      <vt:lpstr>La transizione digitale nell’INFN</vt:lpstr>
      <vt:lpstr>Chi realizza la transizione digitale?</vt:lpstr>
      <vt:lpstr>In che modo?</vt:lpstr>
      <vt:lpstr>I processi</vt:lpstr>
      <vt:lpstr>Analisi dei processi</vt:lpstr>
      <vt:lpstr>La centralità del dato</vt:lpstr>
      <vt:lpstr>L’esempio delle missioni</vt:lpstr>
      <vt:lpstr>PowerPoint Presentation</vt:lpstr>
      <vt:lpstr>Fase di chiusura e liquidazione</vt:lpstr>
      <vt:lpstr>Aspetti critici</vt:lpstr>
      <vt:lpstr>Dematerializzazione missioni</vt:lpstr>
      <vt:lpstr>Il sistema stipendiale</vt:lpstr>
      <vt:lpstr>Problema ed opportunità</vt:lpstr>
      <vt:lpstr>Ripensare l’acquisto di software</vt:lpstr>
      <vt:lpstr>Le procedure di acquisto</vt:lpstr>
      <vt:lpstr>Procedure di acquisto</vt:lpstr>
      <vt:lpstr>Il software nelle sezioni e nei laboratori</vt:lpstr>
      <vt:lpstr>Pensare integrato</vt:lpstr>
      <vt:lpstr>Dati e documenti</vt:lpstr>
      <vt:lpstr>Le domande e i criteri</vt:lpstr>
      <vt:lpstr>Qualche esempio</vt:lpstr>
      <vt:lpstr>Dove e come scambio i miei dati?</vt:lpstr>
      <vt:lpstr>Digitalizzazione e analisi dei dati</vt:lpstr>
      <vt:lpstr>Business intelligence</vt:lpstr>
      <vt:lpstr>Verso il futuro della BI</vt:lpstr>
      <vt:lpstr>Formazione e supporto all’utenza</vt:lpstr>
      <vt:lpstr>PowerPoint Presentation</vt:lpstr>
      <vt:lpstr>Diffusione della cultura digitale</vt:lpstr>
      <vt:lpstr>Conclusione</vt:lpstr>
      <vt:lpstr>Molto è stato fatto</vt:lpstr>
      <vt:lpstr>Backup</vt:lpstr>
      <vt:lpstr>Attività principali DSI</vt:lpstr>
      <vt:lpstr>Modello di sviluppo e integrazione</vt:lpstr>
      <vt:lpstr>Gruppo e collaborazione</vt:lpstr>
      <vt:lpstr>Sinergie (1)</vt:lpstr>
      <vt:lpstr>Sinergie (2)</vt:lpstr>
      <vt:lpstr>Cambio di contabilità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Direzione Sistemi Informativi</dc:title>
  <dc:creator>Enrico Pasqualucci</dc:creator>
  <cp:lastModifiedBy>Enrico Pasqualucci</cp:lastModifiedBy>
  <cp:revision>28</cp:revision>
  <dcterms:created xsi:type="dcterms:W3CDTF">2023-09-28T09:53:01Z</dcterms:created>
  <dcterms:modified xsi:type="dcterms:W3CDTF">2024-05-14T08:19:40Z</dcterms:modified>
</cp:coreProperties>
</file>