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51" r:id="rId1"/>
  </p:sldMasterIdLst>
  <p:notesMasterIdLst>
    <p:notesMasterId r:id="rId5"/>
  </p:notesMasterIdLst>
  <p:handoutMasterIdLst>
    <p:handoutMasterId r:id="rId6"/>
  </p:handoutMasterIdLst>
  <p:sldIdLst>
    <p:sldId id="269" r:id="rId2"/>
    <p:sldId id="270" r:id="rId3"/>
    <p:sldId id="271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B35"/>
    <a:srgbClr val="00CE00"/>
    <a:srgbClr val="235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85"/>
    <p:restoredTop sz="95350"/>
  </p:normalViewPr>
  <p:slideViewPr>
    <p:cSldViewPr snapToGrid="0" snapToObjects="1">
      <p:cViewPr varScale="1">
        <p:scale>
          <a:sx n="64" d="100"/>
          <a:sy n="6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4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45C391-A2FF-F04B-B149-3F74BE125E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752FA-3B10-9440-95FF-5F2D5BA29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2275-F6BD-4D49-847E-4245515485A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74BC-DE20-D34D-9010-9D0C3A535C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E6AD2-FFA3-F045-9053-FE85B4101B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9027B-6B79-A548-8E44-6ED8C5BED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61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B0F9-CD68-FF49-8408-353AE765A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4134" y="5113866"/>
            <a:ext cx="18288000" cy="1770592"/>
          </a:xfrm>
        </p:spPr>
        <p:txBody>
          <a:bodyPr anchor="b">
            <a:normAutofit/>
          </a:bodyPr>
          <a:lstStyle>
            <a:lvl1pPr algn="ctr">
              <a:defRPr sz="10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3EF3E-C19E-814B-A0CC-BD4922942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068608"/>
            <a:ext cx="18288000" cy="1127125"/>
          </a:xfrm>
        </p:spPr>
        <p:txBody>
          <a:bodyPr>
            <a:normAutofit/>
          </a:bodyPr>
          <a:lstStyle>
            <a:lvl1pPr marL="0" indent="0" algn="ctr">
              <a:buNone/>
              <a:defRPr sz="5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2FB3E38-643D-984F-8CF8-658D98AC1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412" y="377958"/>
            <a:ext cx="5325439" cy="2587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7A8C033-D224-F641-8F88-5BDBA1DD0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4886" y="877342"/>
            <a:ext cx="4965701" cy="163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C023F92A-982A-2E4E-82F2-553051CFA5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87807" y="985852"/>
            <a:ext cx="2765025" cy="13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E0A32FC6-D68F-144C-B8F6-39DB936CBEE5}"/>
              </a:ext>
            </a:extLst>
          </p:cNvPr>
          <p:cNvSpPr/>
          <p:nvPr userDrawn="1"/>
        </p:nvSpPr>
        <p:spPr>
          <a:xfrm>
            <a:off x="547992" y="856992"/>
            <a:ext cx="13607396" cy="1661567"/>
          </a:xfrm>
          <a:prstGeom prst="rect">
            <a:avLst/>
          </a:prstGeom>
          <a:noFill/>
          <a:ln w="63500">
            <a:solidFill>
              <a:srgbClr val="782B35"/>
            </a:solidFill>
            <a:miter lim="400000"/>
          </a:ln>
          <a:effectLst>
            <a:outerShdw blurRad="63500" dist="25400" dir="36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017E7BCF-D170-0145-857D-CEF4DFE509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245969" y="11601096"/>
            <a:ext cx="4724374" cy="160121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AFBDB2-5BF8-F742-9105-9E3DD32AE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863" y="9855730"/>
            <a:ext cx="13208000" cy="1049337"/>
          </a:xfrm>
        </p:spPr>
        <p:txBody>
          <a:bodyPr/>
          <a:lstStyle>
            <a:lvl1pPr marL="0" indent="0" algn="ctr">
              <a:buNone/>
              <a:defRPr sz="5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83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C6CA-9F0D-4E43-AA99-64C09D7B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67" y="0"/>
            <a:ext cx="15527866" cy="1957393"/>
          </a:xfrm>
        </p:spPr>
        <p:txBody>
          <a:bodyPr>
            <a:normAutofit/>
          </a:bodyPr>
          <a:lstStyle>
            <a:lvl1pPr algn="ctr">
              <a:defRPr sz="7600">
                <a:solidFill>
                  <a:srgbClr val="23576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4BDE-4576-9C47-96A3-BECCCDACD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2702983"/>
            <a:ext cx="21031200" cy="87026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67CB2-3E8B-E24B-8978-F48D3226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6265" y="12815999"/>
            <a:ext cx="4995335" cy="666000"/>
          </a:xfrm>
        </p:spPr>
        <p:txBody>
          <a:bodyPr/>
          <a:lstStyle>
            <a:lvl1pPr algn="ctr">
              <a:defRPr b="1"/>
            </a:lvl1pPr>
          </a:lstStyle>
          <a:p>
            <a:fld id="{D13B48D3-1B90-C148-8BDC-DF5CCFCBC72B}" type="datetime1">
              <a:rPr lang="it-IT" smtClean="0"/>
              <a:t>28/02/24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4C630-4F52-4142-9B12-4A9BD7D6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3322" y="12814300"/>
            <a:ext cx="13057356" cy="664633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FOOT general meeting - Pavia 29,30 November 2021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F0FA2F9-65E2-6347-A064-303A6E496893}"/>
              </a:ext>
            </a:extLst>
          </p:cNvPr>
          <p:cNvSpPr/>
          <p:nvPr userDrawn="1"/>
        </p:nvSpPr>
        <p:spPr>
          <a:xfrm>
            <a:off x="229932" y="1741663"/>
            <a:ext cx="23827301" cy="187276"/>
          </a:xfrm>
          <a:prstGeom prst="rect">
            <a:avLst/>
          </a:prstGeom>
          <a:solidFill>
            <a:srgbClr val="2357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C71FAFA-39AF-134A-AE0F-D74E12D02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2086" y="12395199"/>
            <a:ext cx="3397390" cy="115146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ED4458D-EAB5-FF48-B1C1-5A5A50E9715A}"/>
              </a:ext>
            </a:extLst>
          </p:cNvPr>
          <p:cNvSpPr txBox="1">
            <a:spLocks/>
          </p:cNvSpPr>
          <p:nvPr userDrawn="1"/>
        </p:nvSpPr>
        <p:spPr>
          <a:xfrm>
            <a:off x="23125991" y="12816000"/>
            <a:ext cx="831272" cy="666000"/>
          </a:xfrm>
          <a:prstGeom prst="rect">
            <a:avLst/>
          </a:prstGeom>
          <a:ln w="47625">
            <a:solidFill>
              <a:srgbClr val="782B35"/>
            </a:solidFill>
          </a:ln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/>
            <a:fld id="{30D9E30B-C36D-3240-8ECF-8B74A298D985}" type="slidenum">
              <a:rPr lang="en-GB" b="1" smtClean="0">
                <a:solidFill>
                  <a:srgbClr val="782B35"/>
                </a:solidFill>
              </a:rPr>
              <a:pPr algn="ctr"/>
              <a:t>‹#›</a:t>
            </a:fld>
            <a:endParaRPr lang="en-GB" b="1" dirty="0">
              <a:solidFill>
                <a:srgbClr val="782B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0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49305-AE67-C34B-9E80-A98435B3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844BE-A543-4647-BD94-29FDBA8D4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A16F4-790A-9045-9639-A165DE031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A23EC-4E94-D646-903A-F2E998DC20A8}" type="datetime1">
              <a:rPr lang="it-IT" smtClean="0"/>
              <a:t>28/02/24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02FAF-60A9-2740-B298-42FF88A2C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FOOT general meeting - Pavia 29,30 November 2021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A7A0-24DD-E74C-8DB4-6D61557CA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6D393-D62A-1649-AB9A-41A875FAF9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79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120000"/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7E31-0EE4-454B-9F82-34B1B2978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Tofprad</a:t>
            </a:r>
            <a:r>
              <a:rPr lang="en-GB" dirty="0"/>
              <a:t>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480CE-7229-8A44-8829-794BCCD0E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98EA2-2F7C-C142-848A-E0DE5B2B3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9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074F-D7FD-7C4D-A56F-23FDB76B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ToF</a:t>
            </a:r>
            <a:r>
              <a:rPr lang="en-GB" dirty="0"/>
              <a:t> resolution optimisation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AA90-1379-3E44-9849-EE895B1A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28/02/24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AA944-08FC-8E43-AC7F-0851BE5B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Pavia 29,30 November 2021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8581F-B9E9-5641-B862-9EDCFD90D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383" y="2482850"/>
            <a:ext cx="20227080" cy="930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5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1C53-1CCD-0A41-9AA9-A895828D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resolution check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A4CEC-A93E-D549-B478-793C6024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8D3-1B90-C148-8BDC-DF5CCFCBC72B}" type="datetime1">
              <a:rPr lang="it-IT" smtClean="0"/>
              <a:t>04/03/24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AD4AE-38AA-9342-B993-90A96888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Pavia 29,30 November 2021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2FBB65-04E0-0E40-B1A5-FCCE6C8FE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33" y="2095499"/>
            <a:ext cx="20912667" cy="9922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49C363-6A4A-0649-8206-A81D4CB1E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1" y="6032666"/>
            <a:ext cx="3242733" cy="165295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06A28-C436-E241-871E-8320E5FCC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7550" y="5930900"/>
            <a:ext cx="2832100" cy="1752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A378CF-69D8-CE41-B049-8952C674E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1232" y="6039678"/>
            <a:ext cx="4381500" cy="1676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021525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5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SBAI" id="{298EBFCB-3C91-C547-BF0D-D6BCA4226630}" vid="{19344E28-3506-4C48-A205-6524F0A52FEC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6970</TotalTime>
  <Words>26</Words>
  <Application>Microsoft Macintosh PowerPoint</Application>
  <PresentationFormat>Custom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Helvetica Neue</vt:lpstr>
      <vt:lpstr>Helvetica Neue Medium</vt:lpstr>
      <vt:lpstr>Wingdings</vt:lpstr>
      <vt:lpstr>Custom Design</vt:lpstr>
      <vt:lpstr>Tofprad update</vt:lpstr>
      <vt:lpstr>ToF resolution optimisation</vt:lpstr>
      <vt:lpstr>Spatial resolution check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Giacomo Traini</dc:creator>
  <cp:lastModifiedBy>Giacomo Traini</cp:lastModifiedBy>
  <cp:revision>3</cp:revision>
  <cp:lastPrinted>2021-11-29T08:15:29Z</cp:lastPrinted>
  <dcterms:created xsi:type="dcterms:W3CDTF">2024-02-26T16:03:49Z</dcterms:created>
  <dcterms:modified xsi:type="dcterms:W3CDTF">2024-03-04T09:56:39Z</dcterms:modified>
</cp:coreProperties>
</file>