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476" r:id="rId4"/>
    <p:sldId id="477" r:id="rId5"/>
    <p:sldId id="478" r:id="rId6"/>
    <p:sldId id="479" r:id="rId7"/>
    <p:sldId id="480" r:id="rId8"/>
    <p:sldId id="481" r:id="rId9"/>
    <p:sldId id="262" r:id="rId10"/>
    <p:sldId id="482" r:id="rId11"/>
    <p:sldId id="483" r:id="rId12"/>
    <p:sldId id="484" r:id="rId13"/>
    <p:sldId id="485" r:id="rId14"/>
    <p:sldId id="486" r:id="rId15"/>
    <p:sldId id="487" r:id="rId16"/>
    <p:sldId id="488" r:id="rId17"/>
    <p:sldId id="269" r:id="rId18"/>
    <p:sldId id="474" r:id="rId19"/>
    <p:sldId id="475" r:id="rId20"/>
    <p:sldId id="270"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7" autoAdjust="0"/>
    <p:restoredTop sz="94640" autoAdjust="0"/>
  </p:normalViewPr>
  <p:slideViewPr>
    <p:cSldViewPr snapToGrid="0">
      <p:cViewPr varScale="1">
        <p:scale>
          <a:sx n="72" d="100"/>
          <a:sy n="72" d="100"/>
        </p:scale>
        <p:origin x="72" y="2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5:42.445"/>
    </inkml:context>
    <inkml:brush xml:id="br0">
      <inkml:brushProperty name="width" value="0.2" units="cm"/>
      <inkml:brushProperty name="height" value="0.2" units="cm"/>
    </inkml:brush>
  </inkml:definitions>
  <inkml:trace contextRef="#ctx0" brushRef="#br0">1 99 2512 0 0,'-1'-3'5210'0'0,"18"-3"-4977"0"0,9-3 10 0 0,1-2-60 0 0,-27 11-182 0 0,1-1 0 0 0,0 1-1 0 0,0 0 1 0 0,0-1 0 0 0,-1 1 0 0 0,1 0-1 0 0,0 0 1 0 0,0 0 0 0 0,0 0 0 0 0,-1 0-1 0 0,1 0 1 0 0,0 0 0 0 0,0 0 0 0 0,0 0-1 0 0,0 0 1 0 0,1 0 0 0 0,1 0-3 0 0,18-1 2 0 0,-18 2 0 0 0,0-1 0 0 0,0 0 0 0 0,0 0 0 0 0,0-1 0 0 0,0 1 0 0 0,6-2 0 0 0,26-8 0 0 0,-33 9 0 0 0,0 1 0 0 0,0-1 0 0 0,-1 0 0 0 0,1 1 0 0 0,0 0 0 0 0,0-1 0 0 0,-1 1 0 0 0,1 0 0 0 0,0 0 0 0 0,0 0 0 0 0,0 0 0 0 0,0 0 0 0 0,-1 0 0 0 0,1 1 0 0 0,0-1 0 0 0,2 1 0 0 0,-1 0 0 0 0,-1 0 0 0 0,1 0 0 0 0,-1-1 0 0 0,1 0 0 0 0,-1 1 0 0 0,1-1 0 0 0,0 0 0 0 0,-1 0 0 0 0,1 0 0 0 0,4-1 0 0 0,0-1 0 0 0,0 0 0 0 0,10-5 0 0 0,-10 5 0 0 0,-1 0 0 0 0,1 0 0 0 0,-1 1 0 0 0,1 0 0 0 0,-1 1 0 0 0,1-1 0 0 0,8 2 0 0 0,-14-1 0 0 0,31-5 0 0 0,-27 5 0 0 0,-1 0 0 0 0,1 1 0 0 0,-1-1 0 0 0,8 3 0 0 0,-10-3 0 0 0,-1 1 0 0 0,1-1 0 0 0,0 0 0 0 0,0 0 0 0 0,0 0 0 0 0,0 0 0 0 0,-1 0 0 0 0,1 0 0 0 0,0 0 0 0 0,0-1 0 0 0,0 1 0 0 0,2-2 0 0 0,9-1 0 0 0,16-3 0 0 0,-22 4 0 0 0,0 0 0 0 0,0 0 0 0 0,0 1 0 0 0,10-1 0 0 0,22-2 0 0 0,-36 4 6 0 0,0-1 0 0 0,1 1 0 0 0,-1-1 0 0 0,0 1 1 0 0,3-2-1 0 0,-3 1 0 0 0,0 0-1 0 0,0 0 1 0 0,0 1 0 0 0,0-1 0 0 0,3 1 0 0 0,11-2 13 0 0,-14 2-15 0 0,-1-1 0 0 0,1 1 0 0 0,-1 0 0 0 0,1 0 0 0 0,-1 0 0 0 0,1 0 0 0 0,-1 0 0 0 0,1 1 1 0 0,-1-1-1 0 0,3 1 0 0 0,23 0-76 0 0,-20-1 72 0 0,-7 0 0 0 0,-1 0 0 0 0,0 0 0 0 0,0 0 0 0 0,0 0 0 0 0,1 0 0 0 0,-1 0 0 0 0,0 0 0 0 0,0 0 0 0 0,1 0 0 0 0,-1 0 0 0 0,0 0 0 0 0,0 0 0 0 0,1 0 0 0 0,-1 0 0 0 0,0 0 0 0 0,0 0 0 0 0,0 0 0 0 0,1 0 0 0 0,-1 0 0 0 0,0 1 0 0 0,0-1 0 0 0,0 0 0 0 0,0 0 0 0 0,1 0 0 0 0,-1 0 0 0 0,0 1 0 0 0,8 5 0 0 0,-7-5 0 0 0,0-1 0 0 0,0 1 0 0 0,0 0 0 0 0,0-1 0 0 0,0 1 0 0 0,1-1 0 0 0,-1 1 0 0 0,0-1 0 0 0,0 0 0 0 0,1 1 0 0 0,-1-1 0 0 0,0 0 0 0 0,1 0 0 0 0,-1 0 0 0 0,0 0 0 0 0,0 0 0 0 0,1 0 0 0 0,1-1 0 0 0,4 0 0 0 0,13 1 21 0 0,-1 1 0 0 0,31 5 1 0 0,-24-4-22 0 0,-23-2 0 0 0,1 0 0 0 0,-1 0 0 0 0,1 1 0 0 0,-1-1 0 0 0,0 0 0 0 0,1 1 0 0 0,-1 0 0 0 0,0 0 0 0 0,0 0 0 0 0,1 0 0 0 0,-1 1 0 0 0,4 2 0 0 0,1-1 0 0 0,-3-6 0 0 0,-5 2 0 0 0,1 1 0 0 0,-1 0 0 0 0,0 0 0 0 0,0-1 0 0 0,1 1 0 0 0,-1 0 0 0 0,0 0 0 0 0,0-1 0 0 0,1 1 0 0 0,-1 0 0 0 0,0 0 0 0 0,1 0 0 0 0,-1 0 0 0 0,0 0 0 0 0,1-1 0 0 0,-1 1 0 0 0,0 0 0 0 0,1 0 0 0 0,-1 0 0 0 0,1 0 0 0 0,-1 0 0 0 0,0 0 0 0 0,1 0 0 0 0,-1 0 0 0 0,0 0 0 0 0,1 0 0 0 0,-1 0 0 0 0,0 1 0 0 0,1-1 0 0 0,-1 0 0 0 0,0 0 0 0 0,1 0 0 0 0,-1 0 0 0 0,0 0 0 0 0,1 1 0 0 0,-1-1 0 0 0,0 0 0 0 0,0 0 0 0 0,1 1 0 0 0,-1-1 0 0 0,0 0 0 0 0,1 1 0 0 0,-1-1 0 0 0,15 11 0 0 0,-12-8 0 0 0,1-1 0 0 0,-1 1 0 0 0,1-1 0 0 0,-1 1 0 0 0,1-1 0 0 0,0 0 0 0 0,0-1 0 0 0,0 1 0 0 0,0-1 0 0 0,0 1 0 0 0,0-1 0 0 0,0 0 0 0 0,7 0 0 0 0,-6-1 0 0 0,1 0 0 0 0,-1-1 0 0 0,1 1 0 0 0,8-3 0 0 0,23-2 0 0 0,-24 3 0 0 0,0 0 0 0 0,0 1 0 0 0,0 1 0 0 0,17 1 0 0 0,0-1 0 0 0,-16-3 0 0 0,2-1 0 0 0,5 3 0 0 0,-10 1 0 0 0,-1-1 0 0 0,0 2 0 0 0,0-1 0 0 0,16 4 0 0 0,-22-3 0 0 0,0 0 0 0 0,0 0 0 0 0,0 0 0 0 0,0-1 0 0 0,0 0 0 0 0,0 0 0 0 0,0 0 0 0 0,0 0 0 0 0,7-2 0 0 0,16 0 0 0 0,10 6 0 0 0,-29-4 0 0 0,-6 0 0 0 0,0 0 0 0 0,0 0 0 0 0,0 0 0 0 0,0 0 0 0 0,0 0 0 0 0,0 0 0 0 0,0 1 0 0 0,0-1 0 0 0,0 1 0 0 0,-1-1 0 0 0,4 2 0 0 0,-2-1 0 0 0,0 1 0 0 0,0-1 0 0 0,0 0 0 0 0,0 0 0 0 0,0 0 0 0 0,7 1 0 0 0,21-2 0 0 0,-23 0 0 0 0,-3 0 0 0 0,1 0 0 0 0,0 0 0 0 0,0-1 0 0 0,-1 1 0 0 0,8-3 0 0 0,-11 3 0 0 0,0-1 0 0 0,0 1 0 0 0,0 0 0 0 0,0 0 0 0 0,0 0 0 0 0,0 0 0 0 0,0 1 0 0 0,0-1 0 0 0,0 0 0 0 0,0 1 0 0 0,3 0 0 0 0,3 1 0 0 0,-5-1 0 0 0,0-1 0 0 0,0 1 0 0 0,1-1 0 0 0,-1 0 0 0 0,0 0 0 0 0,0 0 0 0 0,1-1 0 0 0,5-1 0 0 0,26-11 0 0 0,-27 10 0 0 0,9-1 0 0 0,-15 4 0 0 0,1 0 0 0 0,-1 0 0 0 0,0-1 0 0 0,1 0 0 0 0,-1 1 0 0 0,3-2 0 0 0,0 0 2 0 0,1 0 0 0 0,0 0 0 0 0,0 0 0 0 0,0 1 0 0 0,0 0 0 0 0,0 0 0 0 0,9 0 0 0 0,45-4 78 0 0,-46 5-80 0 0,-6-1 0 0 0,1 1 0 0 0,10 2 0 0 0,-9-1 0 0 0,1-1 0 0 0,18-1 0 0 0,1 0 0 0 0,-15 1 0 0 0,8 0 0 0 0,24-3 0 0 0,-27 2 0 0 0,-1 0 0 0 0,31 4 0 0 0,0-1 0 0 0,-38 0 0 0 0,-9-1 0 0 0,-1-1 0 0 0,1 1 0 0 0,0-1 0 0 0,-1 1 0 0 0,7-1 0 0 0,3 0 0 0 0,0 0 0 0 0,14 4 0 0 0,-23-4 0 0 0,-1 0 0 0 0,1 1 0 0 0,-1-1 0 0 0,1 0 0 0 0,0-1 0 0 0,-1 1 0 0 0,1 0 0 0 0,4-2 0 0 0,12 0 0 0 0,7-2-31 0 0,-21 3 23 0 0,1 0-1 0 0,0 0 1 0 0,6 0 0 0 0,80 9-64 0 0,-65-4 72 0 0,-17-3 0 0 0,6 2 0 0 0,-15-2 0 0 0,0-1 0 0 0,0 0 0 0 0,0 0 0 0 0,0 0 0 0 0,0 0 0 0 0,0 0 0 0 0,0 0 0 0 0,0 0 0 0 0,0 0 0 0 0,0 0 0 0 0,0 0 0 0 0,2-1 0 0 0,2 0 0 0 0,-2 0 0 0 0,13-1 0 0 0,-10 2 0 0 0,3 1 0 0 0,-1-2 0 0 0,1 1 0 0 0,15-4 0 0 0,-20 4 0 0 0,0-1 0 0 0,0 1 0 0 0,0 0 0 0 0,0 0 0 0 0,0 0 0 0 0,1 1 0 0 0,-1 0 0 0 0,0-1 0 0 0,0 1 0 0 0,0 0 0 0 0,5 3 0 0 0,5 0 0 0 0,-12-4 0 0 0,0 0 0 0 0,0 0 0 0 0,0 0 0 0 0,0 0 0 0 0,0-1 0 0 0,0 1 0 0 0,0-1 0 0 0,0 1 0 0 0,0-1 0 0 0,0 0 0 0 0,0 0 0 0 0,2-1 0 0 0,10-3 0 0 0,-9 4 0 0 0,3-1 0 0 0,8 7 0 0 0,-9-2 0 0 0,-3-3 0 0 0,-1 1 0 0 0,0-1 0 0 0,1 1 0 0 0,-1-1 0 0 0,7 0 0 0 0,11 1 0 0 0,6 3 0 0 0,-26-3 0 0 0,0-1 0 0 0,0 0 0 0 0,0 0 0 0 0,0 1 0 0 0,0-1 0 0 0,0 0 0 0 0,0 0 0 0 0,1 0 0 0 0,-1 0 0 0 0,2-1 0 0 0,-2 1 0 0 0,0 0 0 0 0,1 0 0 0 0,-1 0 0 0 0,0 0 0 0 0,0 0 0 0 0,0 0 0 0 0,0 0 0 0 0,1 0 0 0 0,1 1 0 0 0,7 1 0 0 0,0 0 0 0 0,1 0 0 0 0,-1-1 0 0 0,21-1 0 0 0,-29 0 0 0 0,0 0 0 0 0,1 0 0 0 0,6 4 0 0 0,-6-3 0 0 0,1 0 0 0 0,-1 0 0 0 0,0 0 0 0 0,1 0 0 0 0,-1 0 0 0 0,0-1 0 0 0,1 0 0 0 0,-1 1 0 0 0,1-1 0 0 0,-1-1 0 0 0,0 1 0 0 0,8-2 0 0 0,0 1-3 0 0,9 2 16 0 0,-5-1 41 0 0,-15-1-54 0 0,1 1 0 0 0,0 0 0 0 0,0 0 0 0 0,0 0 0 0 0,0 0 0 0 0,0 0 0 0 0,-1 0 0 0 0,1 0 0 0 0,0 0 0 0 0,0 0 0 0 0,0 1 0 0 0,0-1 0 0 0,-1 0 0 0 0,1 1 0 0 0,0-1 0 0 0,0 0 0 0 0,-1 1 0 0 0,1-1 0 0 0,0 1 0 0 0,0-1 0 0 0,-1 1 0 0 0,2 0 0 0 0,2 3 0 0 0,12 3 12 0 0,-15-7-11 0 0,3 2 34 0 0,11 1-11 0 0,-11-3-24 0 0,0 0 0 0 0,-1 0 0 0 0,1 0 0 0 0,0 0 0 0 0,0 0 0 0 0,-1-1 0 0 0,1 0 0 0 0,-1 0 0 0 0,1 0 0 0 0,-1 0 0 0 0,1 0 0 0 0,3-3 0 0 0,10-2 0 0 0,-17 6 0 0 0,1 0 0 0 0,-1-1 0 0 0,1 1 0 0 0,-1 0 0 0 0,0 0 0 0 0,1 0 0 0 0,-1-1 0 0 0,1 1 0 0 0,-1 0 0 0 0,1 0 0 0 0,-1 0 0 0 0,1 0 0 0 0,-1 0 0 0 0,1 0 0 0 0,-1 0 0 0 0,1 0 0 0 0,-1 0 0 0 0,0 0 0 0 0,2 1 0 0 0,7-5 0 0 0,18 0 0 0 0,-24 3 0 0 0,-1 0 0 0 0,1 1 0 0 0,-1 0 0 0 0,0-1 0 0 0,1 1 0 0 0,-1 0 0 0 0,1 0 0 0 0,-1 0 0 0 0,1 0 0 0 0,3 2 0 0 0,11-1 0 0 0,15-5 0 0 0,107 1 0 0 0,-116 6 0 0 0,-20-2 0 0 0,0-1 0 0 0,0 1 0 0 0,-1-1 0 0 0,1 0 0 0 0,0 1 0 0 0,0-1 0 0 0,0-1 0 0 0,0 1 0 0 0,0 0 0 0 0,3-1 0 0 0,32-7 0 0 0,-30 8 0 0 0,-3 1 0 0 0,-3 0 0 0 0,-1 0 0 0 0,0-1 0 0 0,0 0 0 0 0,1 1 0 0 0,-1-1 0 0 0,0 0 0 0 0,1 1 0 0 0,-1-1 0 0 0,0 0 0 0 0,1 0 0 0 0,1 0 0 0 0,22-1 0 0 0,0 1 149 0 0,-24 0-146 0 0,-1 0 1 0 0,1 0-1 0 0,0 0 0 0 0,0 0 0 0 0,0 0 1 0 0,0 0-1 0 0,0 0 0 0 0,0 0 1 0 0,0 0-1 0 0,-1 0 0 0 0,1-1 0 0 0,0 1 1 0 0,0 0-1 0 0,0-1 0 0 0,1 0 0 0 0,-2 1 4 0 0,1 0-1 0 0,0-1 1 0 0,0 1-1 0 0,0 0 1 0 0,0-1-1 0 0,0 1 1 0 0,0 0-1 0 0,0 0 1 0 0,0 0-1 0 0,0 0 1 0 0,0 0-1 0 0,0 0 0 0 0,0 0 1 0 0,1 0-1 0 0,1 0 83 0 0,-1-1-1 0 0,0 1 1 0 0,0-1-1 0 0,0 1 1 0 0,0-1-1 0 0,0 0 0 0 0,0 0 1 0 0,0 0-1 0 0,-1 0 1 0 0,1 0-1 0 0,3-3 227 0 0,-3 1-99 0 0,-2 3-190 0 0,0-1 0 0 0,1 1 0 0 0,-1 0 0 0 0,0 0 0 0 0,0 0 0 0 0,0 0 0 0 0,0 0 0 0 0,0-1 0 0 0,0 1 0 0 0,1 0-1 0 0,-1 0 1 0 0,0 0 0 0 0,0-1 0 0 0,0 1 0 0 0,0 0 0 0 0,0 0 0 0 0,0 0 0 0 0,0-1 0 0 0,0 1 0 0 0,0 0 0 0 0,0 0 0 0 0,0 0 0 0 0,0-1 0 0 0,0 1 0 0 0,0 0 0 0 0,0 0-1 0 0,0 0 1 0 0,0-1 0 0 0,-5-3-4 0 0,5 3-26 0 0,-1 1 1 0 0,0-1 0 0 0,0 0 0 0 0,0 0-1 0 0,0 1 1 0 0,0-1 0 0 0,0 1-1 0 0,0-1 1 0 0,0 1 0 0 0,0-1 0 0 0,0 1-1 0 0,-1 0 1 0 0,1-1 0 0 0,0 1-1 0 0,0 0 1 0 0,0 0 0 0 0,-2 0 0 0 0,-3 0-74 0 0,-6-3-94 0 0,1 2-18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5:57.743"/>
    </inkml:context>
    <inkml:brush xml:id="br0">
      <inkml:brushProperty name="width" value="0.2" units="cm"/>
      <inkml:brushProperty name="height" value="0.2" units="cm"/>
    </inkml:brush>
  </inkml:definitions>
  <inkml:trace contextRef="#ctx0" brushRef="#br0">462 0 3976 0 0,'-41'41'184'0'0,"-34"31"119"0"0,38-36-78 0 0,-36 37 495 0 0,53-53-607 0 0,1 2 0 0 0,-19 28-1 0 0,2 6-55 0 0,7-8-7 0 0,10-20-4 0 0,-21 44 1 0 0,34-58-90 0 0,0 1 1 0 0,0 0-1 0 0,1 0 1 0 0,1 0-1 0 0,-3 20 0 0 0,6-17-183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2:18.186"/>
    </inkml:context>
    <inkml:brush xml:id="br0">
      <inkml:brushProperty name="width" value="0.1" units="cm"/>
      <inkml:brushProperty name="height" value="0.1" units="cm"/>
      <inkml:brushProperty name="color" value="#00A0D7"/>
    </inkml:brush>
  </inkml:definitions>
  <inkml:trace contextRef="#ctx0" brushRef="#br0">14 13 9168 0 0,'0'-1'48'0'0,"-1"0"1"0"0,0 0-1 0 0,0 0 1 0 0,0 0-1 0 0,0 0 1 0 0,0 0-1 0 0,-7-4 3241 0 0,13 26-2997 0 0,0 21-118 0 0,-1 34-36 0 0,-8 30-62 0 0,-1 1-30 0 0,10-33-702 0 0,-5-70 540 0 0,0-1 1 0 0,0 0-1 0 0,0 0 0 0 0,1 1 0 0 0,0-1 0 0 0,1 6 1 0 0,3 3-333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2:18.547"/>
    </inkml:context>
    <inkml:brush xml:id="br0">
      <inkml:brushProperty name="width" value="0.1" units="cm"/>
      <inkml:brushProperty name="height" value="0.1" units="cm"/>
      <inkml:brushProperty name="color" value="#00A0D7"/>
    </inkml:brush>
  </inkml:definitions>
  <inkml:trace contextRef="#ctx0" brushRef="#br0">0 1 6624 0 0,'0'0'192'0'0,"2"1"-7"0"0,2 3 3 0 0,1 1 0 0 0,-1 0 0 0 0,0 0-1 0 0,0 0 1 0 0,5 10 0 0 0,14 31 732 0 0,-19-35-769 0 0,-1 0 0 0 0,0 1 0 0 0,-1-1 0 0 0,0 1 0 0 0,1 20 0 0 0,-1-2 21 0 0,0-8-93 0 0,-1 0 0 0 0,-1 0 0 0 0,-3 26 0 0 0,-2 9 25 0 0,1-7 3 0 0,3-18-186 0 0,1-31-65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2:19.102"/>
    </inkml:context>
    <inkml:brush xml:id="br0">
      <inkml:brushProperty name="width" value="0.1" units="cm"/>
      <inkml:brushProperty name="height" value="0.1" units="cm"/>
      <inkml:brushProperty name="color" value="#00A0D7"/>
    </inkml:brush>
  </inkml:definitions>
  <inkml:trace contextRef="#ctx0" brushRef="#br0">319 4 6016 0 0,'-5'0'254'0'0,"3"-1"-247"0"0,0 1-1 0 0,0-1 0 0 0,0 1 0 0 0,1-1 0 0 0,-1 1 0 0 0,0 0 1 0 0,0 0-1 0 0,0 0 0 0 0,0 0 0 0 0,0 0 0 0 0,0 1 1 0 0,0-1-1 0 0,-3 1 0 0 0,0 1 93 0 0,2-1-54 0 0,-1 1 0 0 0,1-1 1 0 0,0 1-1 0 0,0 0 0 0 0,1 0 0 0 0,-1 0 1 0 0,-4 3-1 0 0,-7 6 73 0 0,-13 9-118 0 0,20-14 0 0 0,-1-1 0 0 0,1 0 0 0 0,-9 4 0 0 0,7-4 8 0 0,0 0 1 0 0,1 1 0 0 0,-1 0 0 0 0,1 1-1 0 0,-11 11 1 0 0,-2 2 19 0 0,13-12 64 0 0,1 0 1 0 0,0 0 0 0 0,-11 18-1 0 0,8-11 71 0 0,5-8-117 0 0,-13 17 392 0 0,16-22-311 0 0,0 1-1 0 0,0-1 0 0 0,0 1 1 0 0,0 0-1 0 0,-3 7 2781 0 0,19-10-2567 0 0,-9-1-313 0 0,-3 1-10 0 0,1 0-1 0 0,0 0 1 0 0,-1 0 0 0 0,1 1-1 0 0,-1-1 1 0 0,1 0 0 0 0,-1 1-1 0 0,5 1 1 0 0,-4-1-45 0 0,0 0 0 0 0,0 1 0 0 0,1-2 0 0 0,-1 1 0 0 0,1 0 0 0 0,3 0 0 0 0,3 0 23 0 0,0 1 5 0 0,0-2 0 0 0,0 1 0 0 0,18-2 0 0 0,-3 0 0 0 0,77 4 304 0 0,-57 2-104 0 0,2-1-72 0 0,-38-3-139 0 0,-1 0 0 0 0,1 0 0 0 0,-1 1 1 0 0,11 3-1 0 0,-2 0-15 0 0,-11-4-13 0 0,-5 0-24 0 0,1-1 1 0 0,-1 0-1 0 0,1 1 0 0 0,-1-1 0 0 0,0 1 0 0 0,1-1 0 0 0,-1 1 0 0 0,0-1 0 0 0,0 1 0 0 0,0 0 0 0 0,2 1 0 0 0,2 2-335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2:19.452"/>
    </inkml:context>
    <inkml:brush xml:id="br0">
      <inkml:brushProperty name="width" value="0.1" units="cm"/>
      <inkml:brushProperty name="height" value="0.1" units="cm"/>
      <inkml:brushProperty name="color" value="#00A0D7"/>
    </inkml:brush>
  </inkml:definitions>
  <inkml:trace contextRef="#ctx0" brushRef="#br0">23 0 10544 0 0,'0'0'2176'0'0,"-8"8"-2088"0"0,3 2-176 0 0,0-3 24 0 0,1 1 0 0 0,4 5-352 0 0,0-9-72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2:19.849"/>
    </inkml:context>
    <inkml:brush xml:id="br0">
      <inkml:brushProperty name="width" value="0.1" units="cm"/>
      <inkml:brushProperty name="height" value="0.1" units="cm"/>
      <inkml:brushProperty name="color" value="#00A0D7"/>
    </inkml:brush>
  </inkml:definitions>
  <inkml:trace contextRef="#ctx0" brushRef="#br0">38 1 5344 0 0,'0'0'157'0'0,"-5"5"22"0"0,-8 10-139 0 0,2 3 885 0 0,10-17-921 0 0,0 1 0 0 0,1-1 0 0 0,-1 0 0 0 0,0 1 1 0 0,0-1-1 0 0,1 1 0 0 0,-1-1 0 0 0,1 1 0 0 0,0-1 0 0 0,-1 1 0 0 0,1 1 0 0 0,-1 1-10 0 0,1-3 6 0 0,0 1 0 0 0,0-1 0 0 0,0 0 0 0 0,0 0 0 0 0,0 0 0 0 0,0 0 0 0 0,0 0 0 0 0,0 0 0 0 0,1 0 0 0 0,-1 0 0 0 0,1 2 0 0 0,1 7 0 0 0,-2-9 40 0 0,0 0 0 0 0,0 0 0 0 0,0 0 0 0 0,0 0 1 0 0,1 0-1 0 0,-1 0 0 0 0,0 0 0 0 0,0 0 0 0 0,1 0 0 0 0,-1 0 0 0 0,1 1 1 0 0,6 18 449 0 0,-6-19-487 0 0,-1 1-1 0 0,1-1 1 0 0,0 1 0 0 0,0-1 0 0 0,0 0 0 0 0,-1 1 0 0 0,1-1-1 0 0,0 0 1 0 0,2 2 0 0 0,6 8 201 0 0,-5-4 30 0 0,1-1 0 0 0,8 9-1 0 0,7 8 566 0 0,-12-12-437 0 0,7 11 122 0 0,1 9 10 0 0,12 27 574 0 0,-24-49-1061 0 0,-3-7 2 0 0,0 0 0 0 0,0-1 1 0 0,-1 1-1 0 0,1 0 0 0 0,-1 0 0 0 0,1 0 0 0 0,-1 0 0 0 0,0 0 0 0 0,1 3 0 0 0,-1-5-7 0 0,0 11 59 0 0,0-11-55 0 0,0 1 0 0 0,0-1 0 0 0,0 1 0 0 0,0-1 0 0 0,0 0 0 0 0,0 1 0 0 0,0-1 0 0 0,1 1-1 0 0,-1-1 1 0 0,0 0 0 0 0,0 1 0 0 0,0-1 0 0 0,0 1 0 0 0,1-1 0 0 0,-1 0 0 0 0,0 1 0 0 0,0-1 0 0 0,1 0 0 0 0,-1 1 0 0 0,0-1 0 0 0,0 0 0 0 0,1 1 0 0 0,-1-1 0 0 0,-4 9 111 0 0,1-3-113 0 0,-1 1 0 0 0,-6 10 0 0 0,9-16-5 0 0,0 0 1 0 0,0 0 0 0 0,0 1 0 0 0,0-1 0 0 0,0 0 0 0 0,-1 0 0 0 0,1 0 0 0 0,-2 1 0 0 0,0-1-146 0 0,0-1 0 0 0,0 1 0 0 0,0 0 0 0 0,0-1 0 0 0,0 0 0 0 0,0 0 0 0 0,0 1 0 0 0,0-2 0 0 0,0 1 0 0 0,0 0 0 0 0,0-1 1 0 0,0 1-1 0 0,0-1 0 0 0,0 0 0 0 0,0 0 0 0 0,0 0 0 0 0,-5-3 0 0 0,-1-3-555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2:20.187"/>
    </inkml:context>
    <inkml:brush xml:id="br0">
      <inkml:brushProperty name="width" value="0.1" units="cm"/>
      <inkml:brushProperty name="height" value="0.1" units="cm"/>
      <inkml:brushProperty name="color" value="#00A0D7"/>
    </inkml:brush>
  </inkml:definitions>
  <inkml:trace contextRef="#ctx0" brushRef="#br0">0 74 7624 0 0,'4'-5'59'0'0,"-1"0"1"0"0,1 1-1 0 0,1-1 1 0 0,-1 1-1 0 0,7-5 1 0 0,1-1 23 0 0,-9 7 146 0 0,1 0 0 0 0,0 0 0 0 0,0 1 0 0 0,0-1 0 0 0,0 1 0 0 0,0 0 0 0 0,1 0 0 0 0,-1 0 0 0 0,1 0 0 0 0,-1 1 0 0 0,1 0 0 0 0,-1 0 0 0 0,1 0 0 0 0,0 1 0 0 0,0-1 0 0 0,8 2 0 0 0,75-4-117 0 0,-52 3-101 0 0,-26 3-11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2:20.938"/>
    </inkml:context>
    <inkml:brush xml:id="br0">
      <inkml:brushProperty name="width" value="0.1" units="cm"/>
      <inkml:brushProperty name="height" value="0.1" units="cm"/>
      <inkml:brushProperty name="color" value="#00A0D7"/>
    </inkml:brush>
  </inkml:definitions>
  <inkml:trace contextRef="#ctx0" brushRef="#br0">1 15 7384 0 0,'2'-2'727'0'0,"0"0"1"0"0,0 0 0 0 0,0 0 0 0 0,5-2-1 0 0,7 1 99 0 0,-12 3-757 0 0,-1 0 0 0 0,0 1 0 0 0,0-1 0 0 0,0 1 0 0 0,0-1 0 0 0,0 1 0 0 0,0-1 0 0 0,0 1 0 0 0,0-1 0 0 0,0 1 0 0 0,0 0 0 0 0,1 1 0 0 0,-2-2-64 0 0,2 3 55 0 0,0 0-1 0 0,0 0 1 0 0,0 0-1 0 0,0 0 1 0 0,0 0-1 0 0,-1 0 1 0 0,0 1-1 0 0,1-1 1 0 0,-1 1-1 0 0,-1-1 1 0 0,1 1 0 0 0,0-1-1 0 0,-1 7 1 0 0,0-5-24 0 0,4 97 566 0 0,-2-74-507 0 0,-2 37 0 0 0,-1-24-14 0 0,-1-23-69 0 0,1-16-14 0 0,1-1 1 0 0,0 1-1 0 0,-1-1 1 0 0,1 1 0 0 0,0-1-1 0 0,0 1 1 0 0,0 0-1 0 0,0-1 1 0 0,0 1 0 0 0,0-1-1 0 0,1 1 1 0 0,-1-1-1 0 0,0 1 1 0 0,1-1 0 0 0,0 3-1 0 0,-1-4-5 0 0,1 0 0 0 0,-1 1-1 0 0,0-1 1 0 0,0 0 0 0 0,0 0-1 0 0,0 1 1 0 0,0-1 0 0 0,1 0-1 0 0,-1 0 1 0 0,0 1 0 0 0,0-1 0 0 0,0 0-1 0 0,0 0 1 0 0,0 1 0 0 0,0-1-1 0 0,0 0 1 0 0,0 0 0 0 0,0 1-1 0 0,0-1 1 0 0,0 0 0 0 0,0 1-1 0 0,0-1 1 0 0,0 0 0 0 0,0 0 0 0 0,0 1-1 0 0,-1-1 1 0 0,1 1-8 0 0,0-1 0 0 0,0 0 0 0 0,0 1-1 0 0,0-1 1 0 0,0 1 0 0 0,0-1 0 0 0,0 0 0 0 0,0 1 0 0 0,0-1 0 0 0,0 1-1 0 0,0-1 1 0 0,0 0 0 0 0,0 1 0 0 0,0-1 0 0 0,0 1 0 0 0,0-1 0 0 0,0 0 0 0 0,0 1-1 0 0,1 0 1 0 0,3 10-2461 0 0,0-4 1234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2:21.408"/>
    </inkml:context>
    <inkml:brush xml:id="br0">
      <inkml:brushProperty name="width" value="0.1" units="cm"/>
      <inkml:brushProperty name="height" value="0.1" units="cm"/>
      <inkml:brushProperty name="color" value="#00A0D7"/>
    </inkml:brush>
  </inkml:definitions>
  <inkml:trace contextRef="#ctx0" brushRef="#br0">398 0 6440 0 0,'0'0'1705'0'0,"-1"3"-1578"0"0,0 0-116 0 0,0 1 1 0 0,-1-1 0 0 0,0 1-1 0 0,0-1 1 0 0,0 1-1 0 0,0-1 1 0 0,0 0 0 0 0,-1 0-1 0 0,1 0 1 0 0,-1 0 0 0 0,0 0-1 0 0,0-1 1 0 0,-6 5-1 0 0,4-4-1 0 0,-1 1 0 0 0,1 0 0 0 0,-8 7 0 0 0,-8 7 4 0 0,-131 83 50 0 0,129-86 121 0 0,-1-2 0 0 0,0 0 0 0 0,-34 12 0 0 0,55-24-74 0 0,0 0 1 0 0,0 0 0 0 0,0 0-1 0 0,0-1 1 0 0,0 1-1 0 0,-7-1 2573 0 0,11 0-2665 0 0,-1 0 1 0 0,1 0 0 0 0,0 1-1 0 0,0-1 1 0 0,0 0-1 0 0,0 0 1 0 0,0 0-1 0 0,0 0 1 0 0,0 0-1 0 0,1-1 1 0 0,1 1 16 0 0,102 0 252 0 0,-96 0-288 0 0,0 1 0 0 0,-1 0 0 0 0,13 3 0 0 0,-17-3 0 0 0,1 0 0 0 0,-1 0 0 0 0,0 1 0 0 0,1 0 0 0 0,-1 0 0 0 0,0 0 0 0 0,8 6 0 0 0,-7-4 0 0 0,1 0 0 0 0,0-1 0 0 0,1 1 0 0 0,10 4 0 0 0,-10-6 0 0 0,-1 1 0 0 0,0 0 0 0 0,0 0 0 0 0,10 8 0 0 0,-11-7-117 0 0,0 1 1 0 0,1-1 0 0 0,0 0 0 0 0,-1 0-1 0 0,1-1 1 0 0,0 0 0 0 0,1 0-1 0 0,-1 0 1 0 0,7 2 0 0 0,-3-3-428 0 0,4 3-21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2:21.862"/>
    </inkml:context>
    <inkml:brush xml:id="br0">
      <inkml:brushProperty name="width" value="0.1" units="cm"/>
      <inkml:brushProperty name="height" value="0.1" units="cm"/>
      <inkml:brushProperty name="color" value="#00A0D7"/>
    </inkml:brush>
  </inkml:definitions>
  <inkml:trace contextRef="#ctx0" brushRef="#br0">20 0 4584 0 0,'-1'2'160'0'0,"-2"6"206"0"0,0 1 0 0 0,1 0 1 0 0,0-1-1 0 0,1 1 0 0 0,0 0 1 0 0,0 11-1 0 0,-2 15 429 0 0,2-27-662 0 0,0 1-1 0 0,1-1 0 0 0,0 1 1 0 0,1 8-1 0 0,8 83 257 0 0,-7-92-384 0 0,-1-1-59 0 0,0-1 0 0 0,-1 1 0 0 0,0 11-1 0 0,0-16-282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2:22.207"/>
    </inkml:context>
    <inkml:brush xml:id="br0">
      <inkml:brushProperty name="width" value="0.1" units="cm"/>
      <inkml:brushProperty name="height" value="0.1" units="cm"/>
      <inkml:brushProperty name="color" value="#00A0D7"/>
    </inkml:brush>
  </inkml:definitions>
  <inkml:trace contextRef="#ctx0" brushRef="#br0">0 54 6928 0 0,'3'-5'249'0'0,"1"0"0"0"0,-1 1 0 0 0,1-1 0 0 0,0 1 0 0 0,0 0 0 0 0,5-5 0 0 0,-6 7-90 0 0,-1 0 0 0 0,1 1 0 0 0,0-1 0 0 0,0 0 0 0 0,-1 1 0 0 0,1 0 0 0 0,0 0-1 0 0,0 0 1 0 0,0 0 0 0 0,0 0 0 0 0,0 0 0 0 0,1 1 0 0 0,3-1 0 0 0,-7 1-156 0 0,3 0 74 0 0,1 0 0 0 0,-1-1 0 0 0,0 2 0 0 0,1-1-1 0 0,-1 0 1 0 0,1 1 0 0 0,-1-1 0 0 0,0 1 0 0 0,0 0-1 0 0,1 0 1 0 0,-1 0 0 0 0,0 1 0 0 0,0-1 0 0 0,0 1-1 0 0,0 0 1 0 0,3 2 0 0 0,41 34 329 0 0,-1-2-225 0 0,-21-13-152 0 0,0 1 0 0 0,31 39 1 0 0,-35-36 16 0 0,-11-14-22 0 0,0 0-1 0 0,10 17 1 0 0,-15-22-10 0 0,1 1-1 0 0,0-1 1 0 0,0 0 0 0 0,1 0 0 0 0,9 9 0 0 0,-12-15-46 0 0,-1 1 0 0 0,1-1 0 0 0,-1 0 0 0 0,1 0 0 0 0,0 0 0 0 0,0-1 0 0 0,0 1 0 0 0,0-1 0 0 0,0 0 0 0 0,0 0 0 0 0,0 0 0 0 0,0-1 1 0 0,0 1-1 0 0,1-1 0 0 0,-1 0 0 0 0,0 0 0 0 0,0-1 0 0 0,7 0 0 0 0,-7-1-17 0 0,-1 1 1 0 0,0-1-1 0 0,1 1 1 0 0,-1-1-1 0 0,0 0 1 0 0,0 0-1 0 0,0 0 1 0 0,5-6-1 0 0,-2 2-89 0 0,0 0-1 0 0,8-12 1 0 0,-12 15 54 0 0,-1 0-1 0 0,1 0 1 0 0,-1 0 0 0 0,1-1 0 0 0,-1 1-1 0 0,0-1 1 0 0,1-3 0 0 0,-2 3-125 0 0,1 0 0 0 0,1 0 0 0 0,-1 0 0 0 0,3-5 0 0 0,3-2-405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5:58.149"/>
    </inkml:context>
    <inkml:brush xml:id="br0">
      <inkml:brushProperty name="width" value="0.2" units="cm"/>
      <inkml:brushProperty name="height" value="0.2" units="cm"/>
    </inkml:brush>
  </inkml:definitions>
  <inkml:trace contextRef="#ctx0" brushRef="#br0">513 1 3856 0 0,'-19'9'329'0'0,"0"0"1"0"0,-26 20-1 0 0,20-13 211 0 0,-8 7-183 0 0,2 2 0 0 0,-48 46 1 0 0,46-40-358 0 0,-77 80 0 0 0,92-90 0 0 0,1 0 0 0 0,1 1 0 0 0,-23 41 0 0 0,16-18-147 0 0,17-27 22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2:22.555"/>
    </inkml:context>
    <inkml:brush xml:id="br0">
      <inkml:brushProperty name="width" value="0.1" units="cm"/>
      <inkml:brushProperty name="height" value="0.1" units="cm"/>
      <inkml:brushProperty name="color" value="#00A0D7"/>
    </inkml:brush>
  </inkml:definitions>
  <inkml:trace contextRef="#ctx0" brushRef="#br0">0 1 3944 0 0,'0'0'284'0'0,"1"1"-120"0"0,59 97 4476 0 0,-42-65-3720 0 0,10 19 508 0 0,-17-33-1082 0 0,-1 0 1 0 0,-1 0-1 0 0,-1 1 1 0 0,-1 0-1 0 0,-1 0 0 0 0,5 27 1 0 0,1 34 71 0 0,-9-52-355 0 0,-2-21-196 0 0,0 1 0 0 0,-1-1 0 0 0,0 0 0 0 0,-1 0 0 0 0,0 0 0 0 0,0 0 0 0 0,0 0 0 0 0,-5 14 0 0 0,1-10-4580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4:51:19.645"/>
    </inkml:context>
    <inkml:brush xml:id="br0">
      <inkml:brushProperty name="width" value="0.1" units="cm"/>
      <inkml:brushProperty name="height" value="0.1" units="cm"/>
      <inkml:brushProperty name="color" value="#00A0D7"/>
    </inkml:brush>
  </inkml:definitions>
  <inkml:trace contextRef="#ctx0" brushRef="#br0">52 152 20591 0 0,'-4'-21'448'0'0,"-1"13"96"0"0,0 0 24 0 0,1-4 8 0 0,4 4-456 0 0,-5-4-120 0 0,0-6 0 0 0,-4 1 0 0 0,4 2 0 0 0,1-2 0 0 0,-1 1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5:58.504"/>
    </inkml:context>
    <inkml:brush xml:id="br0">
      <inkml:brushProperty name="width" value="0.2" units="cm"/>
      <inkml:brushProperty name="height" value="0.2" units="cm"/>
    </inkml:brush>
  </inkml:definitions>
  <inkml:trace contextRef="#ctx0" brushRef="#br0">555 0 5344 0 0,'-45'29'320'0'0,"-58"42"-195"0"0,28-14 166 0 0,15-10-72 0 0,-13 12 10 0 0,-17 27-133 0 0,71-65-75 0 0,2 0 0 0 0,-23 35 1 0 0,25-35-22 0 0,-3 3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5:58.939"/>
    </inkml:context>
    <inkml:brush xml:id="br0">
      <inkml:brushProperty name="width" value="0.2" units="cm"/>
      <inkml:brushProperty name="height" value="0.2" units="cm"/>
    </inkml:brush>
  </inkml:definitions>
  <inkml:trace contextRef="#ctx0" brushRef="#br0">670 0 4224 0 0,'-250'164'785'0'0,"151"-85"-41"0"0,53-39-648 0 0,-49 58 1 0 0,64-65-83 0 0,-52 65-287 0 0,32-36-1 0 0,37-46-43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5:59.291"/>
    </inkml:context>
    <inkml:brush xml:id="br0">
      <inkml:brushProperty name="width" value="0.2" units="cm"/>
      <inkml:brushProperty name="height" value="0.2" units="cm"/>
    </inkml:brush>
  </inkml:definitions>
  <inkml:trace contextRef="#ctx0" brushRef="#br0">586 0 3432 0 0,'-159'104'247'0'0,"41"-23"146"0"0,65-49-174 0 0,2 3-1 0 0,-48 41 1 0 0,12-6-387 0 0,68-53 88 0 0</inkml:trace>
  <inkml:trace contextRef="#ctx0" brushRef="#br0" timeOffset="1">1353 115 2472 0 0,'-120'76'162'0'0,"42"-29"-164"0"0,54-29 2 0 0,1 0 0 0 0,-22 22 0 0 0,23-20 0 0 0,-41 31 0 0 0,-46 31 0 0 0,67-49 0 0 0,8-3 0 0 0,16-15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5:59.704"/>
    </inkml:context>
    <inkml:brush xml:id="br0">
      <inkml:brushProperty name="width" value="0.2" units="cm"/>
      <inkml:brushProperty name="height" value="0.2" units="cm"/>
    </inkml:brush>
  </inkml:definitions>
  <inkml:trace contextRef="#ctx0" brushRef="#br0">817 0 4400 0 0,'-18'11'78'0'0,"0"-2"1"0"0,-35 14 0 0 0,30-14 187 0 0,-31 17 1 0 0,31-12-16 0 0,-41 22 165 0 0,-30 15-395 0 0,50-27 50 0 0,-42 27 8 0 0,25-14-46 0 0,6-5-98 0 0,1 2 1 0 0,-97 81-1 0 0,132-98-45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00.074"/>
    </inkml:context>
    <inkml:brush xml:id="br0">
      <inkml:brushProperty name="width" value="0.2" units="cm"/>
      <inkml:brushProperty name="height" value="0.2" units="cm"/>
    </inkml:brush>
  </inkml:definitions>
  <inkml:trace contextRef="#ctx0" brushRef="#br0">960 1 4032 0 0,'-66'40'173'0'0,"-5"-3"-164"0"0,5-4 296 0 0,-111 82 1030 0 0,-25 12-860 0 0,-41 0-460 0 0,180-90-7 0 0,54-31-29 0 0,0 1 0 0 0,0-1 1 0 0,0 2-1 0 0,-9 10 0 0 0,10-9-77 0 0,-1-2-4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00.465"/>
    </inkml:context>
    <inkml:brush xml:id="br0">
      <inkml:brushProperty name="width" value="0.2" units="cm"/>
      <inkml:brushProperty name="height" value="0.2" units="cm"/>
    </inkml:brush>
  </inkml:definitions>
  <inkml:trace contextRef="#ctx0" brushRef="#br0">908 0 5344 0 0,'-21'22'122'0'0,"-1"-1"1"0"0,-39 29-1 0 0,23-20 303 0 0,-59 47 1031 0 0,-56 30-934 0 0,66-49-372 0 0,-2 0-81 0 0,-25 18-10 0 0,13-6-59 0 0,17-16-535 0 0,62-42 354 0 0,3 1-231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00.871"/>
    </inkml:context>
    <inkml:brush xml:id="br0">
      <inkml:brushProperty name="width" value="0.2" units="cm"/>
      <inkml:brushProperty name="height" value="0.2" units="cm"/>
    </inkml:brush>
  </inkml:definitions>
  <inkml:trace contextRef="#ctx0" brushRef="#br0">504 0 7792 0 0,'-14'13'224'0'0,"2"4"40"0"0,-7 8-264 0 0,-4-2 0 0 0,-1 6 0 0 0,1-4 0 0 0,-10 8 352 0 0,2-5 8 0 0,-1 6 8 0 0,-6-1 0 0 0,1-1-216 0 0,0 1-48 0 0,-3-1-8 0 0,2-2 0 0 0,1 3-96 0 0,4-5 0 0 0,1 1 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09.759"/>
    </inkml:context>
    <inkml:brush xml:id="br0">
      <inkml:brushProperty name="width" value="0.1" units="cm"/>
      <inkml:brushProperty name="height" value="0.1" units="cm"/>
      <inkml:brushProperty name="color" value="#FF0066"/>
    </inkml:brush>
  </inkml:definitions>
  <inkml:trace contextRef="#ctx0" brushRef="#br0">261 20 4032 0 0,'0'0'116'0'0,"-1"-1"-7"0"0,-6-6 25 0 0,6 7-57 0 0,0-1 0 0 0,0 1 1 0 0,0-1-1 0 0,0 1 0 0 0,0-1 0 0 0,-1 1 0 0 0,1 0 0 0 0,0-1 1 0 0,0 1-1 0 0,-3 0 766 0 0,2 0-752 0 0,1 0 0 0 0,0 0-1 0 0,0 0 1 0 0,0 0-1 0 0,0 0 1 0 0,-1 0-1 0 0,1-1 1 0 0,0 1-1 0 0,0 0 1 0 0,0-1-1 0 0,0 1 1 0 0,-1-1-1 0 0,0 0-93 0 0,1 0 431 0 0,-1 1-212 0 0,-5-3 1224 0 0,5 5-1347 0 0,-2 1-74 0 0,0 0 0 0 0,0 1 0 0 0,0 0 0 0 0,-4 5 0 0 0,2-1 9 0 0,5-7-13 0 0,0 1-1 0 0,0-1 1 0 0,0 1 0 0 0,0-1 0 0 0,1 1 0 0 0,-1 0 0 0 0,1-1 0 0 0,-1 1-1 0 0,0 2 1 0 0,-2 8 205 0 0,1-8-186 0 0,1 1 1 0 0,0 0 0 0 0,0-1-1 0 0,0 1 1 0 0,0 7 0 0 0,-4 31 93 0 0,5-20-45 0 0,-1-13 9 0 0,1 0-1 0 0,0 1 0 0 0,1-1 1 0 0,0 0-1 0 0,3 13 1 0 0,-3-17 58 0 0,1 1-1 0 0,0 11 1 0 0,0 1 177 0 0,0-3-342 0 0,-1-1-1 0 0,-2 29 1 0 0,0-9 58 0 0,-4 42 162 0 0,6-52-173 0 0,7 46 0 0 0,-8-45 36 0 0,0-19-39 0 0,0 0 1 0 0,0 1 0 0 0,0-1-1 0 0,1 0 1 0 0,2 9 0 0 0,0-2 56 0 0,-4-12-67 0 0,1 2 4 0 0,3 10 9 0 0,0 1 0 0 0,-1 0 0 0 0,0 0 0 0 0,-1 0 0 0 0,-1 0 0 0 0,-2 20 0 0 0,-3 21-32 0 0,3-19 99 0 0,3 42 0 0 0,0-27-56 0 0,-1 114 324 0 0,4-145-257 0 0,-3-18-94 0 0,0 1 0 0 0,0-1 1 0 0,0 1-1 0 0,0 4 1 0 0,3 9-17 0 0,-3-14 62 0 0,-1 0 211 0 0,0 12-72 0 0,-1-13-200 0 0,1-1 1 0 0,0 0 0 0 0,0 1 0 0 0,1-1-1 0 0,-1 0 1 0 0,0 1 0 0 0,0-1 0 0 0,1 0 0 0 0,-1 0-1 0 0,0 1 1 0 0,1-1 0 0 0,-1 0 0 0 0,1 0-1 0 0,0 1 1 0 0,0 0 0 0 0,2 3-6 0 0,-1 4 4 0 0,2 11 0 0 0,-4-18 6 0 0,0 1-1 0 0,0-1 1 0 0,0 1 0 0 0,1 0 0 0 0,-1-1 0 0 0,1 1 0 0 0,0-1 0 0 0,1 5 0 0 0,2 0 5 0 0,0 1-11 0 0,-4-7 0 0 0,0-1 0 0 0,1 1 0 0 0,-1 0 0 0 0,0-1 0 0 0,0 1 0 0 0,1-1 0 0 0,-1 1 0 0 0,0 0 0 0 0,0-1 0 0 0,0 1 0 0 0,0 0 0 0 0,0 0 0 0 0,0-1 0 0 0,0 1 0 0 0,0 0 0 0 0,0-1 0 0 0,0 1 0 0 0,-1 1 0 0 0,1 0 0 0 0,1 22 0 0 0,0-18 0 0 0,-1 0 0 0 0,1 0 0 0 0,-1 0 0 0 0,-1 0 0 0 0,-1 10 0 0 0,1-10-1 0 0,1 0 1 0 0,-1 0-1 0 0,1 1 1 0 0,1 10 0 0 0,0 15 12 0 0,-1-29 16 0 0,0 1-1 0 0,-1-1 1 0 0,1 0-1 0 0,0 0 1 0 0,-2 6 0 0 0,0 4 9 0 0,0 21-32 0 0,-10 58 0 0 0,8-67-4 0 0,3-18-1 0 0,1 1 0 0 0,0 0 0 0 0,0 0 0 0 0,1-1 0 0 0,2 11 0 0 0,-2-5 0 0 0,-2-1 0 0 0,-4 6 0 0 0,5-18 0 0 0,1 32 0 0 0,-2-14-1 0 0,2-13 3 0 0,4 5 7 0 0,-1 2 34 0 0,-3 0-32 0 0,-1 0-11 0 0,3-3 0 0 0,-1 3 0 0 0,1 0 0 0 0,0 4 7 0 0,-4-12 12 0 0,0 3 8 0 0,1 3-16 0 0,0-3 5 0 0,0-6 476 0 0,4-2-328 0 0,-3-30-8 0 0,-1-27 32 0 0,1 51-161 0 0,0 6-15 0 0,-1 0-1 0 0,1 0 1 0 0,-1-1 0 0 0,1 1-1 0 0,-1 0 1 0 0,0-1 0 0 0,0 1 0 0 0,0 0-1 0 0,1-1 1 0 0,-1 1 0 0 0,-1-3 0 0 0,1-8 464 0 0,1 5-448 0 0,2 1-28 0 0,17-45 0 0 0,-11 25 0 0 0,5-7 0 0 0,-13 31 0 0 0,0-1 0 0 0,0 1 0 0 0,0-1 0 0 0,0 1 0 0 0,-1-1 0 0 0,1-3 0 0 0,1-5 0 0 0,-1 6 27 0 0,-1 1 0 0 0,0-1 0 0 0,-1 1 0 0 0,1-1 0 0 0,-1 1 0 0 0,1 0 0 0 0,-3-7 0 0 0,2 9 2 0 0,0-1 0 0 0,1 0 1 0 0,-1 1-1 0 0,1-1 0 0 0,0 1 1 0 0,0-1-1 0 0,0 0 0 0 0,0 1 1 0 0,0-1-1 0 0,1 1 0 0 0,-1-1 0 0 0,2-2 1 0 0,-2 4-23 0 0,0 0 0 0 0,0 0 0 0 0,1 0-1 0 0,-1 0 1 0 0,0-1 0 0 0,0 1 0 0 0,0 0 0 0 0,0 0 0 0 0,0 0 0 0 0,-1-1 0 0 0,1 1-3 0 0,0 1 0 0 0,0-1 0 0 0,0 0 0 0 0,0 0 1 0 0,0 1-1 0 0,0-1 0 0 0,0 0 0 0 0,0 0 0 0 0,0 1 1 0 0,0-1-1 0 0,0 0 0 0 0,0 1 0 0 0,0-1 0 0 0,1-1 0 0 0,4-15-4 0 0,-5 17 0 0 0,0 0 0 0 0,0 0 0 0 0,0 0 0 0 0,0 0 0 0 0,0 0 0 0 0,0 0 0 0 0,0 0 0 0 0,0 0 0 0 0,0 0 0 0 0,0 0 0 0 0,0 0 0 0 0,0 0 0 0 0,1 1 0 0 0,-1-1 0 0 0,0 0 0 0 0,0 0 0 0 0,0 0 0 0 0,0 0 0 0 0,0 0 0 0 0,0 0 0 0 0,0 0 0 0 0,0 0 0 0 0,0 0 0 0 0,0 0 0 0 0,0 0 0 0 0,0 0 0 0 0,1 0 0 0 0,-1 0 0 0 0,0 0 0 0 0,0 0 0 0 0,0 0 0 0 0,0 0 0 0 0,0 0 0 0 0,0 0 0 0 0,0 0 0 0 0,0 0 0 0 0,0 0 0 0 0,0 0 0 0 0,0 0 0 0 0,1 0 0 0 0,-1 0 0 0 0,0-1 0 0 0,0 1 0 0 0,0 0 0 0 0,0 0 0 0 0,0 0 0 0 0,0 0 0 0 0,1 7 0 0 0,-1 7 0 0 0,-1 28 0 0 0,0-37 0 0 0,0 1 0 0 0,0-1 0 0 0,-1 0 0 0 0,-2 6 0 0 0,-5 21 54 0 0,1-6 30 0 0,2-6 14 0 0,-21 69 246 0 0,17-51-281 0 0,5-17-46 0 0,-4 41-1 0 0,5-26 4 0 0,-1 37 127 0 0,4-59 50 0 0,1 21 0 0 0,1-14-114 0 0,-2-12-83 0 0,-3 2 0 0 0,-1 1 0 0 0,1-5 11 0 0,4-6-3 0 0,-1-1 1 0 0,1 0-1 0 0,0 0 0 0 0,-1 0 0 0 0,1 0 1 0 0,-1 0-1 0 0,1 0 0 0 0,-1 0 0 0 0,1 0 0 0 0,-1 0 1 0 0,1 0-1 0 0,-1-1 0 0 0,1 1 0 0 0,-1 0 1 0 0,1 0-1 0 0,-1 0 0 0 0,1 0 0 0 0,0-1 1 0 0,-1 1-1 0 0,1 0 0 0 0,-1-1 0 0 0,1 1 0 0 0,-2-3-2 0 0,0 1 0 0 0,0-1 0 0 0,1 1 0 0 0,-1-1 0 0 0,1 0 0 0 0,0 1-1 0 0,-1-1 1 0 0,1 0 0 0 0,1 0 0 0 0,-2-5 0 0 0,-3-11 1 0 0,3 13-7 0 0,0 0 0 0 0,1 0 0 0 0,-1-8 0 0 0,0-2 0 0 0,-3-28 0 0 0,-6-7 0 0 0,-2-7 0 0 0,-6-24 0 0 0,10 51 0 0 0,4 11 0 0 0,-1 1 0 0 0,-1 0 0 0 0,-11-19 0 0 0,14 29 0 0 0,1 0 0 0 0,-3-9 0 0 0,-5-15 0 0 0,8 27-1 0 0,0 0-1 0 0,0-1 0 0 0,0 0 0 0 0,1 1 0 0 0,1-1 0 0 0,-3-12 0 0 0,3 13-32 0 0,0 5 32 0 0,0-1 0 0 0,1 1 0 0 0,-1 0-1 0 0,1 0 1 0 0,0-1 0 0 0,-1 1 0 0 0,1 0 0 0 0,0-1-1 0 0,0 1 1 0 0,0 0 0 0 0,0-1 0 0 0,0 1 0 0 0,0-1 0 0 0,1 0-1 0 0,-2-7 19 0 0,1 9-14 0 0,0 0 0 0 0,0-1 0 0 0,0 1 0 0 0,0 0-1 0 0,0 0 1 0 0,0 0 0 0 0,0-1 0 0 0,0 1 0 0 0,0 0-1 0 0,0 0 1 0 0,0 0 0 0 0,0 0 0 0 0,0-1 0 0 0,0 1 0 0 0,0 0-1 0 0,0 0 1 0 0,0 0 0 0 0,0-1 0 0 0,0 1 0 0 0,0 0-1 0 0,0 0 1 0 0,0 0 0 0 0,0 0 0 0 0,1-1 0 0 0,-1 1 0 0 0,0 0-1 0 0,0 0 1 0 0,5-2 11 0 0,3 5-13 0 0,-6-2 0 0 0,0 0 0 0 0,0-1 0 0 0,0 1 0 0 0,0 0 0 0 0,1 0 0 0 0,-1-1 0 0 0,0 0 0 0 0,0 1 0 0 0,1-1 0 0 0,-1 0 0 0 0,0 0 0 0 0,1 0 0 0 0,-1 0 0 0 0,0-1 0 0 0,1 1 0 0 0,-1-1 0 0 0,3 0 0 0 0,17-2 0 0 0,-18 3 0 0 0,-1 0 0 0 0,1 0 0 0 0,-1 0 0 0 0,1-1 0 0 0,-1 1 0 0 0,1-1 0 0 0,-1 0 0 0 0,1 0 0 0 0,6-3 0 0 0,-4 2 0 0 0,0-1 0 0 0,0 1 0 0 0,1 0 0 0 0,-1 1 0 0 0,12-2 0 0 0,7-2 0 0 0,-7 0 0 0 0,-8 2 0 0 0,22-3 0 0 0,19 1 0 0 0,-48 5 0 0 0,1-1 0 0 0,0 1 0 0 0,-1-1 0 0 0,1 1 0 0 0,-1-1 0 0 0,1 0 0 0 0,-1 0 0 0 0,1-1 0 0 0,-1 1 0 0 0,0-1 0 0 0,0 0 0 0 0,6-3 0 0 0,-6 2 0 0 0,-3 3 0 0 0,0 0 0 0 0,0 0 0 0 0,0 0 0 0 0,1 0 0 0 0,-1-1 0 0 0,0 1 0 0 0,0 0 0 0 0,1 0 0 0 0,-1 0 0 0 0,0 0-1 0 0,0 0 1 0 0,1 0 0 0 0,-1 0 0 0 0,0 0 0 0 0,1 0 0 0 0,-1 0 0 0 0,0 0 0 0 0,0 0 0 0 0,1 0 0 0 0,-1 0 0 0 0,0 0 0 0 0,1 0 0 0 0,-1 0 0 0 0,0 0 0 0 0,1 0 0 0 0,16 0 12 0 0,-12 0 43 0 0,-4 0 79 0 0,-1 5-34 0 0,0-3-88 0 0,0 0-1 0 0,0 0 0 0 0,-1 0 1 0 0,1 0-1 0 0,0 0 0 0 0,-1 0 1 0 0,0 0-1 0 0,1 0 0 0 0,-3 3 1 0 0,-2 6 51 0 0,-2 8 4 0 0,7-15-56 0 0,0-3-9 0 0,1 0 1 0 0,-1 0-1 0 0,0 0 1 0 0,0 0-1 0 0,0 0 1 0 0,0 0 0 0 0,0-1-1 0 0,0 1 1 0 0,0 0-1 0 0,0 0 1 0 0,-1 0-1 0 0,1 0 1 0 0,0 0-1 0 0,0-1 1 0 0,-1 1-1 0 0,0 1 1 0 0,-3 5 19 0 0,-3-2 37 0 0,5-5 70 0 0,1 0-75 0 0,-7 1-44 0 0,-2 2-10 0 0,-4 4 0 0 0,2 3 0 0 0,7-6-10 0 0,0 1-1 0 0,1 0 0 0 0,0 0 1 0 0,0 0-1 0 0,-6 8 0 0 0,6-5 5 0 0,0 0 0 0 0,1 0-1 0 0,0 0 1 0 0,-4 17 0 0 0,0 1-16 0 0,-44 128 11 0 0,42-122 11 0 0,-6 34 0 0 0,6-24 0 0 0,0 19 0 0 0,6-37 0 0 0,-2 26 0 0 0,5-40 0 0 0,3-14 0 0 0,-3 3 0 0 0,4-9 11 0 0,-1-1 0 0 0,-1 0-1 0 0,0 0 1 0 0,-1 0 0 0 0,1-22-1 0 0,2 5 54 0 0,-4-2-128 0 0,0 23 64 0 0,2-8 24 0 0,-2 14-21 0 0,0-1 1 0 0,0 1 0 0 0,0-1-1 0 0,0 1 1 0 0,0-1 0 0 0,0 1 0 0 0,0-1-1 0 0,-1 1 1 0 0,1-1 0 0 0,-1-2-1 0 0,0-1-3 0 0,1 3 0 0 0,-1 0 0 0 0,1-1 0 0 0,-1 1 0 0 0,1 0 0 0 0,-1-1 0 0 0,0 1 0 0 0,0 0 0 0 0,-2-3 0 0 0,-4-10 0 0 0,4 8 0 0 0,-1 1 0 0 0,2-1 0 0 0,-5-12 0 0 0,6 15 0 0 0,0 1 0 0 0,-1-1 0 0 0,1 0 0 0 0,-1 1 0 0 0,-3-5 0 0 0,3 5 0 0 0,0-1 0 0 0,0 1 0 0 0,0-1 0 0 0,0 0 0 0 0,1 1 0 0 0,-2-7 0 0 0,0-4 0 0 0,-1 0 0 0 0,-8-22 0 0 0,6 23 0 0 0,-3-8 0 0 0,5 13 0 0 0,-1 3 0 0 0,2-3 0 0 0,3 1 0 0 0,4-6 0 0 0,0 8 0 0 0,1 2 0 0 0,-5 2 0 0 0,1 1 0 0 0,0 0 0 0 0,-1-1 0 0 0,1 1 0 0 0,-1-1 0 0 0,1 1 0 0 0,-1-1 0 0 0,1 1 0 0 0,-1-1 0 0 0,1 1 0 0 0,-1-1 0 0 0,1 0 0 0 0,-1 1 0 0 0,0-1 0 0 0,1-1 0 0 0,0 0 0 0 0,-1 2 0 0 0,0 0 0 0 0,0 0 0 0 0,0-1-1 0 0,0 1 1 0 0,0 0 0 0 0,0 0-1 0 0,1 0 1 0 0,-1 0 0 0 0,0 0 0 0 0,0 0-1 0 0,0-1 1 0 0,0 1 0 0 0,0 0-1 0 0,0 0 1 0 0,0 0 0 0 0,1 0 0 0 0,-1 0-1 0 0,0 0 1 0 0,0 0 0 0 0,0 0-1 0 0,0 0 1 0 0,0 0 0 0 0,0 0-1 0 0,1 0 1 0 0,-1 0 0 0 0,0-1 0 0 0,0 1-1 0 0,0 0 1 0 0,0 0 0 0 0,1 0-1 0 0,-1 0 1 0 0,0 0 0 0 0,0 1 0 0 0,0-1-1 0 0,0 0 1 0 0,1 0 0 0 0,1 1-17 0 0,-2-1 19 0 0,7 20-158 0 0,-2-11 135 0 0,-1 0-22 0 0,0-3 47 0 0,-3-4 133 0 0,0-1-73 0 0,3 5-10 0 0,-4-6-54 0 0,0 1 0 0 0,0 0 0 0 0,1-1-1 0 0,-1 1 1 0 0,0-1 0 0 0,1 1 0 0 0,-1-1 0 0 0,1 1 0 0 0,-1-1 0 0 0,1 1 0 0 0,-1-1 0 0 0,1 1 0 0 0,-1-1 0 0 0,1 0 0 0 0,-1 1 0 0 0,1-1 0 0 0,-1 0 0 0 0,1 0-1 0 0,0 1 1 0 0,-1-1 0 0 0,2 0 0 0 0,2 1-132 0 0,2 2-33 0 0,-5-3 81 0 0,0 1 0 0 0,1-1 0 0 0,-1 1 1 0 0,0 0-1 0 0,0-1 0 0 0,1 0 0 0 0,-1 1 0 0 0,0-1 1 0 0,1 0-1 0 0,-1 0 0 0 0,1 0 0 0 0,-1 0 0 0 0,0 0 0 0 0,1 0 1 0 0,1 0-1 0 0,2-4-426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5:45.515"/>
    </inkml:context>
    <inkml:brush xml:id="br0">
      <inkml:brushProperty name="width" value="0.2" units="cm"/>
      <inkml:brushProperty name="height" value="0.2" units="cm"/>
    </inkml:brush>
  </inkml:definitions>
  <inkml:trace contextRef="#ctx0" brushRef="#br0">18 0 1184 0 0,'0'0'1912'0'0,"1"1"-1859"0"0,3 1-42 0 0,0 3-11 0 0,0 1 13 0 0,-3-4 123 0 0,-1 41 446 0 0,0-41-528 0 0,0 0 17 0 0,0 0-60 0 0,0 1 44 0 0,0-1 1 0 0,0 1 0 0 0,0 0 0 0 0,0 0-1 0 0,-1-1 1 0 0,1 1 0 0 0,-1 0-1 0 0,0-1 1 0 0,-1 5 0 0 0,1-6-40 0 0,1 0 0 0 0,-1 0 0 0 0,1 0 0 0 0,-1 0 0 0 0,1-1 0 0 0,0 1 0 0 0,0 0 0 0 0,0 0 0 0 0,-1 0 0 0 0,1 0 0 0 0,0 2 0 0 0,0 1 46 0 0,0 0 0 0 0,-1 0 0 0 0,1 0 0 0 0,-3 6 1 0 0,2-3 25 0 0,1-4-4 0 0,0 5 9 0 0,5 13 467 0 0,-4-16-431 0 0,0-4-110 0 0,0 1 1 0 0,0 0-1 0 0,0-1 0 0 0,-1 1 0 0 0,1-1 0 0 0,0 1 0 0 0,-1 0 0 0 0,1 3 0 0 0,6 12 82 0 0,-6-14-94 0 0,1 0-1 0 0,-1-1 1 0 0,0 1 0 0 0,0 0 0 0 0,-1 0-1 0 0,1 0 1 0 0,0 5 0 0 0,1 5-7 0 0,-1-12 0 0 0,-1 0 0 0 0,0 1 0 0 0,1-1 0 0 0,-1 0 0 0 0,0 1 0 0 0,0-1 0 0 0,0 0 0 0 0,0 1 0 0 0,0 1 0 0 0,-19 110 53 0 0,16-100-46 0 0,-7 22-1 0 0,5-23-6 0 0,2 1-1 0 0,-4 15 0 0 0,6-23 4 0 0,0 0 1 0 0,1-1-1 0 0,-1 1 1 0 0,1 0 0 0 0,0 0-1 0 0,1-1 1 0 0,-1 1-1 0 0,1 0 1 0 0,-1 0-1 0 0,2-1 1 0 0,-1 1-1 0 0,0-1 1 0 0,1 1 0 0 0,3 7-1 0 0,-1-5 8 0 0,-4-5-11 0 0,1 0 0 0 0,0-1 0 0 0,0 1 0 0 0,0 0 0 0 0,0 0 0 0 0,0-1 0 0 0,1 1 0 0 0,-1 0 0 0 0,0-1 0 0 0,1 1 0 0 0,1 0 0 0 0,-1-1-2 0 0,-2 0 1 0 0,3 9 14 0 0,0-6 12 0 0,4 17 4 0 0,-5-15-29 0 0,0-3 0 0 0,0 1 0 0 0,-1-1 0 0 0,0 0 0 0 0,1 1 0 0 0,-1-1 0 0 0,0 4 0 0 0,0-3 0 0 0,0 1 0 0 0,-1 0 0 0 0,1-1 0 0 0,-1 1 0 0 0,-1 8 0 0 0,0 4 0 0 0,-1-9 22 0 0,2-6-18 0 0,-1 0 1 0 0,1 0 0 0 0,-1 0-1 0 0,1 0 1 0 0,-1 0 0 0 0,1 1-1 0 0,0-1 1 0 0,0 3 0 0 0,0 1-5 0 0,0 1-1 0 0,1-1 1 0 0,1 10 0 0 0,0 2 11 0 0,-2 0 62 0 0,0 2 128 0 0,0 0 1 0 0,-4 21 0 0 0,3-10-128 0 0,1-5-31 0 0,-4 0-8 0 0,2-6 13 0 0,-1 39 0 0 0,3-55-48 0 0,0 0 0 0 0,4 10 0 0 0,-2-5 16 0 0,1 0 0 0 0,1 0 0 0 0,6 12 0 0 0,-4-6-16 0 0,9 29 0 0 0,-3-8 0 0 0,7 29 0 0 0,-14-48 0 0 0,-5-13 0 0 0,-1 1 0 0 0,1 10 0 0 0,0-1 10 0 0,0-8 18 0 0,0 1-1 0 0,0-1 0 0 0,1 1 0 0 0,1 7 0 0 0,1-1 35 0 0,0 2-5 0 0,1-1 0 0 0,8 23 1 0 0,-6-22-14 0 0,-1 0 0 0 0,3 16 0 0 0,-4-9-44 0 0,-1 1 0 0 0,1 30 0 0 0,0-8 0 0 0,1 28 0 0 0,-6-59 17 0 0,0 0-1 0 0,-1 0 1 0 0,0-1 0 0 0,-1 1 0 0 0,0-1-1 0 0,-8 19 1 0 0,8-26-14 0 0,1-1-1 0 0,-1 0 1 0 0,-5 7 0 0 0,6-8-1 0 0,-1 0 0 0 0,1 0 0 0 0,0 0 0 0 0,-3 7 0 0 0,-10 38 116 0 0,5-11-192 0 0,4-15 83 0 0,6-17 1 0 0,-2-1 1 0 0,1 1-1 0 0,-4 7 0 0 0,3-8-10 0 0,1 1 0 0 0,-1-1 0 0 0,0 8 0 0 0,1-5 0 0 0,-2 9 0 0 0,4-13 0 0 0,0-1 0 0 0,-1 9 0 0 0,0 1 0 0 0,0 2 0 0 0,-1 3 0 0 0,0-14 0 0 0,-1 0 0 0 0,2 8 0 0 0,1-5 5 0 0,1-1 14 0 0,-1 1 1 0 0,1 0-1 0 0,4 9 0 0 0,-4-12 24 0 0,2 4-33 0 0,-4-6-7 0 0,0 0-4 0 0,5 9 0 0 0,0 4 87 0 0,-4-13-65 0 0,-1 0 0 0 0,1 0 1 0 0,0 0-1 0 0,-1 0 0 0 0,1-1 0 0 0,0 1 1 0 0,3 3-1 0 0,-2 0-11 0 0,1 1 0 0 0,-1-1 0 0 0,0 0 0 0 0,0 1 0 0 0,0-1 0 0 0,-1 1 0 0 0,1 8 0 0 0,2 7-39 0 0,-2-11 39 0 0,0 1 0 0 0,0 13 0 0 0,3 5 5 0 0,-1-8-15 0 0,-2-8 0 0 0,-3-11 0 0 0,0 0 0 0 0,1 13 0 0 0,0-14 0 0 0,0 12 22 0 0,1 1-1 0 0,2 19 1 0 0,-1-25 68 0 0,-1 0 1 0 0,2 14-1 0 0,-4-22-83 0 0,1 1 1 0 0,0 0 0 0 0,0-1-1 0 0,0 1 1 0 0,0 0 0 0 0,0 0-1 0 0,0-1 1 0 0,0 1 0 0 0,0 0-1 0 0,0-1 1 0 0,0 1 0 0 0,0 0-1 0 0,1 0 1 0 0,-1-1 0 0 0,0 1-1 0 0,0-1 1 0 0,1 1 0 0 0,0 1-1 0 0,0 1 2 0 0,3 10 167 0 0,1 1-1 0 0,7 14 0 0 0,1 3-61 0 0,-7-16-42 0 0,6 27 0 0 0,-12-9-18 0 0,1-21-54 0 0,2-5 10 0 0,-2-4 70 0 0,-1-2-65 0 0,4 7 136 0 0,-3-6-87 0 0,2 2 97 0 0,-2-3-150 0 0,0 0 1 0 0,0 0-1 0 0,-1 0 1 0 0,1-1-1 0 0,0 1 0 0 0,0 0 1 0 0,-1 0-1 0 0,1 1 0 0 0,0-1 1 0 0,-1 0-1 0 0,1 0 1 0 0,0 2-1 0 0,1 3 0 0 0,1 1-11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13.711"/>
    </inkml:context>
    <inkml:brush xml:id="br0">
      <inkml:brushProperty name="width" value="0.1" units="cm"/>
      <inkml:brushProperty name="height" value="0.1" units="cm"/>
      <inkml:brushProperty name="color" value="#FF0066"/>
    </inkml:brush>
  </inkml:definitions>
  <inkml:trace contextRef="#ctx0" brushRef="#br0">342 70 4864 0 0,'0'0'275'0'0,"6"-6"1114"0"0,-5 5-1148 0 0,1-1 24 0 0,-1-9-163 0 0,-1-18 340 0 0,0 29-379 0 0,-1-1 0 0 0,1 1-1 0 0,0-1 1 0 0,0 1-1 0 0,0-1 1 0 0,0 1 0 0 0,0-1-1 0 0,-1 1 1 0 0,1-1 0 0 0,0 1-1 0 0,0 0 1 0 0,-1-1-1 0 0,1 1 1 0 0,0-1 0 0 0,0 1-1 0 0,-1 0 1 0 0,1-1-1 0 0,-1 1 1 0 0,1 0 0 0 0,0 0-1 0 0,-1-1 1 0 0,0 1-1 0 0,-6-4 88 0 0,6 3-49 0 0,-1 0 0 0 0,0 0 0 0 0,0 0 0 0 0,0 0 0 0 0,0 0 0 0 0,-1 1 0 0 0,-2-1 0 0 0,4 1-12 0 0,0 0 0 0 0,0 0 1 0 0,0 0-1 0 0,0 0 0 0 0,0 0 0 0 0,0 0 1 0 0,0 1-1 0 0,1-1 0 0 0,-1 0 1 0 0,0 1-1 0 0,-1 0 0 0 0,2-1-70 0 0,-4 1 131 0 0,1-1-148 0 0,-1 0 0 0 0,1 0 0 0 0,-1 0 0 0 0,0 0 1 0 0,1 1-1 0 0,-1 0 0 0 0,1 0 0 0 0,-8 2 0 0 0,5 0-3 0 0,-1-1 0 0 0,-13 3 0 0 0,-25 8 1 0 0,13-2 0 0 0,2 6 0 0 0,22-14 0 0 0,1 0 0 0 0,-1 0 0 0 0,1 1 0 0 0,-1 0 0 0 0,1 1 0 0 0,0 0 0 0 0,-8 7 0 0 0,2-1 0 0 0,10-8 0 0 0,0-1 0 0 0,0 1 0 0 0,0 0 0 0 0,0-1 0 0 0,1 1 0 0 0,-1 0 0 0 0,-2 5 0 0 0,-3 2 0 0 0,2 1 0 0 0,5-9 0 0 0,0 1 0 0 0,0 0 0 0 0,0 0 0 0 0,1 0 0 0 0,0 0 0 0 0,-1 0 0 0 0,1 0 0 0 0,1 0 0 0 0,-1 0 0 0 0,0 0 0 0 0,2 5 0 0 0,-2-6 0 0 0,0-1 0 0 0,1 1 0 0 0,0 0 0 0 0,-1-1 0 0 0,1 1 0 0 0,0-1 0 0 0,0 1 0 0 0,0-1 0 0 0,0 1 0 0 0,0-1 0 0 0,0 0 0 0 0,0 1 0 0 0,0-1 0 0 0,1 0 0 0 0,-1 0 0 0 0,0 0 0 0 0,1 0 0 0 0,-1 0 0 0 0,1 0 0 0 0,-1 0 0 0 0,3 0 0 0 0,-3-1 0 0 0,-1 1 0 0 0,1-1 0 0 0,0 0 0 0 0,0 1 0 0 0,0-1 0 0 0,-1 1 0 0 0,1-1 0 0 0,0 1 0 0 0,-1-1 0 0 0,1 1 0 0 0,0-1 0 0 0,-1 1 0 0 0,2 1 0 0 0,2 3 0 0 0,5-1 0 0 0,-7-3 0 0 0,0-1 0 0 0,0 0 0 0 0,0 0 0 0 0,0 0 0 0 0,0 0 0 0 0,0 0 0 0 0,0-1 0 0 0,0 1 0 0 0,2-1 0 0 0,-2 0 0 0 0,-1 1 0 0 0,1-1 0 0 0,0 1 0 0 0,0 0 0 0 0,0 0 0 0 0,0 0 0 0 0,-1 0 0 0 0,5 0 0 0 0,3 3 0 0 0,-9-3 0 0 0,1 0 0 0 0,-1 0 0 0 0,0 0 0 0 0,0 0 0 0 0,1 0 0 0 0,-1 0 0 0 0,0 0 0 0 0,0 1 0 0 0,1-1 0 0 0,-1 0 0 0 0,0 0 0 0 0,1 0 0 0 0,-1 0 0 0 0,0 0 0 0 0,0 0 0 0 0,1 0 0 0 0,-1-1 0 0 0,0 1 0 0 0,0 0 0 0 0,1 0 0 0 0,-1 0 0 0 0,1 0 0 0 0,11-4 0 0 0,-5 1 0 0 0,1 0 0 0 0,-1 0 0 0 0,0-1 0 0 0,0 0 0 0 0,11-8 0 0 0,-13 9 0 0 0,-3 2 0 0 0,0 0 0 0 0,0 0 0 0 0,0 0 0 0 0,1 0 0 0 0,3-1 0 0 0,10-4 0 0 0,-3-1 0 0 0,-4 1 0 0 0,4-11 0 0 0,-12 15 0 0 0,0 1 0 0 0,0 0 0 0 0,1-1 0 0 0,-1 1 0 0 0,0 0 0 0 0,0 0 0 0 0,1 0 0 0 0,-1 0 0 0 0,3-2 0 0 0,-3 2 0 0 0,12-7 0 0 0,-4-3 72 0 0,0 1 1738 0 0,-7 15-1793 0 0,0 0 0 0 0,-1 1-1 0 0,0-1 1 0 0,1 1-1 0 0,-2-1 1 0 0,1 1 0 0 0,-1-1-1 0 0,1 1 1 0 0,-2 6 0 0 0,1-3-18 0 0,0-6 1 0 0,1 1 0 0 0,-1-1 0 0 0,1 1 0 0 0,0-1 0 0 0,0 1 0 0 0,0-1 0 0 0,0 1 0 0 0,1-1 0 0 0,0 0 0 0 0,2 4 0 0 0,-2-3 0 0 0,0 0 0 0 0,0 0 0 0 0,0 0 0 0 0,-1 0 0 0 0,1 1 0 0 0,0 4 0 0 0,14 59 930 0 0,-12-53-183 0 0,-3-13-703 0 0,0 0 1 0 0,-1 0-1 0 0,1 0 0 0 0,-1 0 1 0 0,1 0-1 0 0,-1 0 0 0 0,0 2 1 0 0,1 1-43 0 0,-1 0 0 0 0,1 0 0 0 0,0 0 0 0 0,1 0 0 0 0,-1-1 1 0 0,1 1-1 0 0,2 6 0 0 0,-2-7-2 0 0,0 0 0 0 0,0 1-1 0 0,-1-1 1 0 0,0 1 0 0 0,1-1 0 0 0,-2 1 0 0 0,2 5 0 0 0,-2-7 0 0 0,0 0 0 0 0,0 0 0 0 0,0 1 0 0 0,1-1 0 0 0,0 0 0 0 0,0 0 0 0 0,0 0 0 0 0,0 0 0 0 0,3 6 0 0 0,0-5-64 0 0,-3-3-274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14.311"/>
    </inkml:context>
    <inkml:brush xml:id="br0">
      <inkml:brushProperty name="width" value="0.1" units="cm"/>
      <inkml:brushProperty name="height" value="0.1" units="cm"/>
      <inkml:brushProperty name="color" value="#FF0066"/>
    </inkml:brush>
  </inkml:definitions>
  <inkml:trace contextRef="#ctx0" brushRef="#br0">274 33 8288 0 0,'-6'-3'408'0'0,"0"0"-205"0"0,4 2-166 0 0,0 0-1 0 0,0 0 1 0 0,0 0-1 0 0,0 0 1 0 0,0 0-1 0 0,0-1 1 0 0,0 1-1 0 0,-1-3 1 0 0,-16-8 1359 0 0,17 11-954 0 0,1 2-292 0 0,-35 17-134 0 0,0 4-16 0 0,33-21 0 0 0,0 0 0 0 0,1 0 0 0 0,-1-1 0 0 0,0 1 0 0 0,-5 0 0 0 0,5 0 0 0 0,0-1 0 0 0,0 1 0 0 0,-1 0 0 0 0,1 0 0 0 0,0 0 0 0 0,-3 1 0 0 0,-3 3 0 0 0,0 1 0 0 0,0 0 0 0 0,0 0 0 0 0,1 0 0 0 0,0 1 0 0 0,-10 11 0 0 0,9-9 0 0 0,-1 4 0 0 0,-2 18 0 0 0,11-23 0 0 0,1-6 0 0 0,0 0 0 0 0,0 0 0 0 0,1 0 0 0 0,-1 0 0 0 0,0 0 0 0 0,1 0 0 0 0,0 3 0 0 0,5 2 0 0 0,-1-3 0 0 0,-5-4 0 0 0,2 3 0 0 0,0 0 0 0 0,0 0 0 0 0,0 0 0 0 0,1-1 0 0 0,-1 1 0 0 0,4 2 0 0 0,-5-5 0 0 0,0 1 0 0 0,0-1 0 0 0,0 1 0 0 0,0-1 0 0 0,0 1 0 0 0,0-1 0 0 0,0 1 0 0 0,0-1 0 0 0,1 0 0 0 0,-1 0 0 0 0,0 0 0 0 0,0 0 0 0 0,0 0 0 0 0,1 0 0 0 0,-1 0 0 0 0,0 0 0 0 0,0 0 0 0 0,0 0 0 0 0,1-1 0 0 0,-1 1 0 0 0,0 0 0 0 0,2-2 0 0 0,-2 2 0 0 0,1 0 0 0 0,-1-1 0 0 0,1 1 0 0 0,0 0 0 0 0,-1 0 0 0 0,1 0 0 0 0,-1 0 0 0 0,1 0 0 0 0,-1 1 0 0 0,1-1 0 0 0,-1 0 0 0 0,1 1 0 0 0,-1-1 0 0 0,1 1 0 0 0,1 1 0 0 0,0-1 0 0 0,-1-1 0 0 0,0 1 0 0 0,1 0 0 0 0,-1-1 0 0 0,0 1 0 0 0,4-1 0 0 0,11 2 0 0 0,-15-1 0 0 0,0-1 0 0 0,0 0 0 0 0,0 1 0 0 0,0-1 0 0 0,0 0 0 0 0,0 0 0 0 0,0 0 0 0 0,0-1 0 0 0,-1 1 0 0 0,1 0 0 0 0,0-1 0 0 0,0 1 0 0 0,3-2 0 0 0,22-10 0 0 0,-11 5 0 0 0,0-1 0 0 0,16-10 0 0 0,-9-3 0 0 0,-22 20 0 0 0,0 0 0 0 0,0 0 0 0 0,0 0 0 0 0,0 0 0 0 0,0 0 0 0 0,-1-1 0 0 0,1 1 0 0 0,0-2 0 0 0,1-1 0 0 0,-1 4 0 0 0,0-1 0 0 0,-1 0 0 0 0,1 0 0 0 0,-1 0 0 0 0,1 0 0 0 0,-1 0 0 0 0,1 0 0 0 0,-1 0 0 0 0,0 0 0 0 0,1 0 0 0 0,-1 0 0 0 0,0 0 0 0 0,0 0 0 0 0,0 0 0 0 0,0 0 0 0 0,0 0 0 0 0,0 0 0 0 0,0 0 0 0 0,0-2 0 0 0,-1 0 0 0 0,2-5 0 0 0,-1 7 0 0 0,0 0 0 0 0,0-1 0 0 0,0 1 0 0 0,0 0 0 0 0,0-1 0 0 0,0 1 0 0 0,0 0 0 0 0,0-1 0 0 0,-1 1 0 0 0,1 0 0 0 0,0 0 0 0 0,-1-1 0 0 0,1 1 0 0 0,-1 0 0 0 0,1 0 0 0 0,-1 0 0 0 0,0-1 0 0 0,0 1 0 0 0,0-1 0 0 0,-2 0-257 0 0,1 0 0 0 0,-1 0 1 0 0,0 0-1 0 0,0 0 0 0 0,0 1 1 0 0,0-1-1 0 0,0 1 0 0 0,0 0 1 0 0,0 0-1 0 0,0 0 0 0 0,-6-1 1 0 0,-5 1-3240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14.782"/>
    </inkml:context>
    <inkml:brush xml:id="br0">
      <inkml:brushProperty name="width" value="0.1" units="cm"/>
      <inkml:brushProperty name="height" value="0.1" units="cm"/>
      <inkml:brushProperty name="color" value="#FF0066"/>
    </inkml:brush>
  </inkml:definitions>
  <inkml:trace contextRef="#ctx0" brushRef="#br0">10 21 4608 0 0,'0'2'101'0'0,"-4"36"278"0"0,2-27-379 0 0,1 1 0 0 0,-1 22 0 0 0,3-23 272 0 0,0-1 1 0 0,1 1 0 0 0,1-1-1 0 0,0 1 1 0 0,0-1 0 0 0,6 12-1 0 0,-3-7-132 0 0,10 17-140 0 0,-5-12 0 0 0,-5-8 503 0 0,1-1 0 0 0,1 1 0 0 0,11 13 0 0 0,-17-22-483 0 0,3 3-18 0 0,-1 0 0 0 0,1-1 0 0 0,0 0 0 0 0,0 0 0 0 0,0 0 0 0 0,1-1 0 0 0,6 5 0 0 0,-11-9-2 0 0,1 1 0 0 0,0 0 0 0 0,0-1 0 0 0,0 1 0 0 0,-1-1 0 0 0,1 1 0 0 0,0-1 0 0 0,0 0 0 0 0,0 0 0 0 0,0 0 0 0 0,0 0 0 0 0,3-1 0 0 0,25-6 0 0 0,-4 1 0 0 0,-17 4 0 0 0,0 0 0 0 0,0 0 0 0 0,0-1 0 0 0,-1-1 0 0 0,0 1 0 0 0,1-1 0 0 0,-1-1 0 0 0,9-5 0 0 0,-12 5 77 0 0,-1 0 1 0 0,1 0-1 0 0,-1 0 1 0 0,0 0-1 0 0,0-1 1 0 0,0 1 0 0 0,-1-1-1 0 0,0 0 1 0 0,0 0-1 0 0,-1 0 1 0 0,4-13-1 0 0,-3 5 63 0 0,-1 0 0 0 0,0 0-1 0 0,-1 0 1 0 0,0 0 0 0 0,-1-1-1 0 0,-1 1 1 0 0,-3-17 0 0 0,2 17-140 0 0,-6-19 0 0 0,5 19 0 0 0,2 11 0 0 0,0 0 0 0 0,0 0 0 0 0,0 1 0 0 0,0-1 0 0 0,-1 1 0 0 0,1-1 0 0 0,-1 1 0 0 0,1-1 0 0 0,-1 1 0 0 0,0 0 0 0 0,-3-3 0 0 0,0 1 0 0 0,0 0 0 0 0,0 0 0 0 0,0 1 0 0 0,-6-3 0 0 0,9 5-34 0 0,0-1 0 0 0,0 1 1 0 0,0 0-1 0 0,-1 1 0 0 0,1-1 1 0 0,0 0-1 0 0,-1 1 0 0 0,1-1 0 0 0,-1 1 1 0 0,1 0-1 0 0,-1 0 0 0 0,1 0 1 0 0,-1 0-1 0 0,1 0 0 0 0,0 0 1 0 0,-1 1-1 0 0,1-1 0 0 0,-1 1 1 0 0,1-1-1 0 0,0 1 0 0 0,-1 0 0 0 0,1 0 1 0 0,0 0-1 0 0,0 1 0 0 0,-4 2 1 0 0,-13 11-3238 0 0,10-7 210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15.143"/>
    </inkml:context>
    <inkml:brush xml:id="br0">
      <inkml:brushProperty name="width" value="0.1" units="cm"/>
      <inkml:brushProperty name="height" value="0.1" units="cm"/>
      <inkml:brushProperty name="color" value="#FF0066"/>
    </inkml:brush>
  </inkml:definitions>
  <inkml:trace contextRef="#ctx0" brushRef="#br0">14 18 14592 0 0,'-9'-8'304'0'0,"4"-1"136"0"0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15.628"/>
    </inkml:context>
    <inkml:brush xml:id="br0">
      <inkml:brushProperty name="width" value="0.1" units="cm"/>
      <inkml:brushProperty name="height" value="0.1" units="cm"/>
      <inkml:brushProperty name="color" value="#FF0066"/>
    </inkml:brush>
  </inkml:definitions>
  <inkml:trace contextRef="#ctx0" brushRef="#br0">17 10 8752 0 0,'-3'-1'64'0'0,"-7"-7"2186"0"0,8 15-2040 0 0,2-7-188 0 0,0 1 0 0 0,-1-1 0 0 0,1 1 0 0 0,0-1 0 0 0,0 1 1 0 0,0-1-1 0 0,-1 1 0 0 0,1 0 0 0 0,0-1 0 0 0,0 1 0 0 0,0-1 0 0 0,0 1 1 0 0,0 0-1 0 0,0-1 0 0 0,0 1 0 0 0,0-1 0 0 0,0 2 0 0 0,4 14 240 0 0,-1 0 186 0 0,1-1 0 0 0,11 28 0 0 0,-7-22-98 0 0,-2 1 1 0 0,0 0-1 0 0,-2 0 1 0 0,4 32-1 0 0,-3-12-70 0 0,5 44-264 0 0,-6-54-454 0 0,1 67 0 0 0,-5-85-70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16.206"/>
    </inkml:context>
    <inkml:brush xml:id="br0">
      <inkml:brushProperty name="width" value="0.1" units="cm"/>
      <inkml:brushProperty name="height" value="0.1" units="cm"/>
      <inkml:brushProperty name="color" value="#FF0066"/>
    </inkml:brush>
  </inkml:definitions>
  <inkml:trace contextRef="#ctx0" brushRef="#br0">10 13 6800 0 0,'0'0'144'0'0,"-1"-1"1"0"0,-3-5-114 0 0,0 1 1937 0 0,8 15-808 0 0,1-2-784 0 0,0 6-206 0 0,-1 0 0 0 0,0 1 0 0 0,2 23 0 0 0,-2-9 271 0 0,-2-11 22 0 0,1 20 1 0 0,-1 18-162 0 0,13 72 0 0 0,-13-115-298 0 0,-1-8-4 0 0,-1 1 0 0 0,1 1 0 0 0,0-1 0 0 0,1 0 0 0 0,-1 0 0 0 0,1 0 0 0 0,0-1 0 0 0,0 1 0 0 0,1 0 0 0 0,0-1 0 0 0,0 0 0 0 0,7 9 0 0 0,-7-8-134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16.617"/>
    </inkml:context>
    <inkml:brush xml:id="br0">
      <inkml:brushProperty name="width" value="0.1" units="cm"/>
      <inkml:brushProperty name="height" value="0.1" units="cm"/>
      <inkml:brushProperty name="color" value="#FF0066"/>
    </inkml:brush>
  </inkml:definitions>
  <inkml:trace contextRef="#ctx0" brushRef="#br0">347 0 6808 0 0,'2'1'240'0'0,"-2"-1"-174"0"0,1 0 1 0 0,-1 0 0 0 0,0 1-1 0 0,1-1 1 0 0,-1 0-1 0 0,1 1 1 0 0,-1-1 0 0 0,0 0-1 0 0,1 1 1 0 0,-1-1-1 0 0,0 0 1 0 0,0 1 0 0 0,1-1-1 0 0,-1 0 1 0 0,0 1-1 0 0,0-1 1 0 0,1 1-1 0 0,-1-1 1 0 0,0 1 0 0 0,0-1-1 0 0,0 1 1 0 0,0-1-1 0 0,0 1 1 0 0,0 1-7 0 0,0-1 0 0 0,0 0-1 0 0,0 1 1 0 0,0-1 0 0 0,-1 0-1 0 0,1 0 1 0 0,-1 1 0 0 0,0 1 0 0 0,-1 0-60 0 0,-1 1 0 0 0,1-1 0 0 0,-1 0 0 0 0,0 0 0 0 0,0 0 0 0 0,0-1 0 0 0,0 1 0 0 0,0-1 0 0 0,-6 4 0 0 0,1-1 0 0 0,4-2 0 0 0,-173 119 0 0 0,108-73-3 0 0,39-26 78 0 0,28-22 64 0 0,0 1 0 0 0,0-1 1 0 0,1 0-1 0 0,-1 0 0 0 0,0 0 0 0 0,0 0 1 0 0,0 0-1 0 0,0 0 0 0 0,0-1 0 0 0,0 1 1 0 0,0-1-1 0 0,-4 1 0 0 0,25 4 27 0 0,-5-5-6 0 0,-1 0 0 0 0,0 2 0 0 0,0-1 0 0 0,1 2 0 0 0,-1 0 0 0 0,0 0 0 0 0,-1 1 0 0 0,21 9 0 0 0,25 16 189 0 0,37 15-90 0 0,-73-34 358 0 0,0 1 0 0 0,30 19 0 0 0,-48-28-586 0 0,0 1 11 0 0,0-1 0 0 0,1 0 0 0 0,-1-1 0 0 0,8 3 0 0 0,-7-3-153 0 0,0 0-1 0 0,0 1 1 0 0,8 4-1 0 0,-6-2-362 0 0,-1 4-34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16.966"/>
    </inkml:context>
    <inkml:brush xml:id="br0">
      <inkml:brushProperty name="width" value="0.1" units="cm"/>
      <inkml:brushProperty name="height" value="0.1" units="cm"/>
      <inkml:brushProperty name="color" value="#FF0066"/>
    </inkml:brush>
  </inkml:definitions>
  <inkml:trace contextRef="#ctx0" brushRef="#br0">6 0 8752 0 0,'0'0'190'0'0,"0"2"-10"0"0,7 14 151 0 0,-2 1-1 0 0,7 34 0 0 0,-9-32 241 0 0,-1-11-394 0 0,-1 0 1 0 0,1 15-1 0 0,0 11-158 0 0,0-23-20 0 0,-2 1 0 0 0,0 11 0 0 0,-11 66-91 0 0,9-74 15 0 0,-2 0-1 0 0,0 0 1 0 0,-11 25-1 0 0,14-38-62 0 0,0 0 0 0 0,0 0-1 0 0,1 0 1 0 0,-1 1-1 0 0,1-1 1 0 0,-1 4 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17.359"/>
    </inkml:context>
    <inkml:brush xml:id="br0">
      <inkml:brushProperty name="width" value="0.1" units="cm"/>
      <inkml:brushProperty name="height" value="0.1" units="cm"/>
      <inkml:brushProperty name="color" value="#FF0066"/>
    </inkml:brush>
  </inkml:definitions>
  <inkml:trace contextRef="#ctx0" brushRef="#br0">1 308 2760 0 0,'0'-20'132'0'0,"0"-4"459"0"0,3-35 0 0 0,-2 53-153 0 0,0-1 0 0 0,1 1 0 0 0,-1 0 0 0 0,1 0-1 0 0,0-1 1 0 0,1 1 0 0 0,-1 1 0 0 0,1-1 0 0 0,0 0 0 0 0,6-7-1 0 0,-6 10-300 0 0,0 0 0 0 0,0 1-1 0 0,0-1 1 0 0,0 1 0 0 0,1-1-1 0 0,-1 1 1 0 0,1 0 0 0 0,0 1-1 0 0,-1-1 1 0 0,1 1 0 0 0,0-1-1 0 0,0 1 1 0 0,0 0 0 0 0,0 0-1 0 0,0 1 1 0 0,0-1 0 0 0,6 1-1 0 0,4 0 129 0 0,-1 1-1 0 0,0 0 0 0 0,1 1 0 0 0,12 4 1 0 0,30 10 343 0 0,-47-13-608 0 0,-1-1 0 0 0,1 1 0 0 0,-1 0 0 0 0,0 1 0 0 0,14 9 0 0 0,35 28 0 0 0,-49-36 0 0 0,-4 1-64 0 0,-3-5-274 0 0,3-3-1153 0 0,-4 2 1481 0 0,1 0 1 0 0,-1-1-1 0 0,0 1 1 0 0,1-1-1 0 0,-1 1 1 0 0,1-1-1 0 0,-1 1 1 0 0,0-1 0 0 0,1 1-1 0 0,-1-1 1 0 0,1 0-1 0 0,3-11 25 0 0,-1-1-15 0 0,2-23 0 0 0,1-4 0 0 0,-5 30 0 0 0,0 1 0 0 0,0-1 0 0 0,-1 0 0 0 0,-1-10 0 0 0,0-4 0 0 0,1 16 0 0 0,0 0 1826 0 0,0 17-1660 0 0,0 3-166 0 0,1-1 0 0 0,2 14 0 0 0,1 8 0 0 0,-2-12 0 0 0,0 2 0 0 0,-1-1 0 0 0,-3 27 0 0 0,0 1 0 0 0,1-34 0 0 0,0-1 0 0 0,-5 24 0 0 0,4-31 0 0 0,-7 17 0 0 0,1-5 0 0 0,7-14-134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40.155"/>
    </inkml:context>
    <inkml:brush xml:id="br0">
      <inkml:brushProperty name="width" value="0.1" units="cm"/>
      <inkml:brushProperty name="height" value="0.1" units="cm"/>
      <inkml:brushProperty name="color" value="#00A0D7"/>
    </inkml:brush>
  </inkml:definitions>
  <inkml:trace contextRef="#ctx0" brushRef="#br0">158 280 1544 0 0,'-2'0'53'0'0,"-1"2"-48"0"0,-1 0 0 0 0,1 0 0 0 0,0 0 0 0 0,0 0 0 0 0,0 0 0 0 0,-4 6 1257 0 0,-3-14 257 0 0,7 3-1095 0 0,1 1 0 0 0,0-1 0 0 0,-1 1 0 0 0,0 0 0 0 0,1 0 0 0 0,-6-3 888 0 0,6 6-1248 0 0,-4 2 8 0 0,5-2 29 0 0,5-1 34 0 0,-1-1-1 0 0,1 1 1 0 0,0 0 0 0 0,0-1-1 0 0,-1 0 1 0 0,1 0 0 0 0,0 0-1 0 0,-1 0 1 0 0,1-1 0 0 0,5-3-1 0 0,-2 2 128 0 0,-1 0-1 0 0,1-1 1 0 0,-1 0 0 0 0,0 0-1 0 0,7-7 1 0 0,-5 4 260 0 0,-7 6-483 0 0,0 0 0 0 0,0 0-1 0 0,1 0 1 0 0,-1-1 0 0 0,0 1 0 0 0,0 0 0 0 0,0-1 0 0 0,1-1 0 0 0,16-12 25 0 0,-17 15-59 0 0,-1-1 0 0 0,1 1 0 0 0,0 0 0 0 0,0 0 1 0 0,0-1-1 0 0,0 1 0 0 0,0 0 0 0 0,0 0 0 0 0,0 0 1 0 0,0 0-1 0 0,0 0 0 0 0,0 0 0 0 0,0 0 0 0 0,0 0 1 0 0,9 0 33 0 0,41-11-18 0 0,-6 7 97 0 0,-17-1-192 0 0,-15 4 56 0 0,7 1 22 0 0,-6-2-4 0 0,-5 5 0 0 0,-7-3 0 0 0,0 1 0 0 0,-1 0 0 0 0,1-1 0 0 0,0 1 0 0 0,0-1 0 0 0,4 1 0 0 0,2-3 0 0 0,0-1 0 0 0,51 0 117 0 0,-31 0-105 0 0,-19 1-13 0 0,9-4 1 0 0,-15 4 18 0 0,-2 2-3 0 0,18 5 16 0 0,0-5-13 0 0,-11 2 101 0 0,12-1 144 0 0,6-1-387 0 0,-24 1 17 0 0,6 3 26 0 0,4 0 62 0 0,-9-4 19 0 0,1 0 3 0 0,7 2-3 0 0,1-1 0 0 0,-1 0 0 0 0,23-1 0 0 0,-15 0 0 0 0,5-5 0 0 0,-10 4 0 0 0,-11 1 0 0 0,-1 0 0 0 0,1 0 0 0 0,0 0 0 0 0,-1 0 0 0 0,1 0 0 0 0,-1 0 0 0 0,6 2 0 0 0,-4-1 18 0 0,0 0 1 0 0,-1-1-1 0 0,1 1 1 0 0,0-1-1 0 0,5 0 1 0 0,-7 0-10 0 0,1 0 0 0 0,0 0 1 0 0,0 0-1 0 0,0 0 0 0 0,0 1 0 0 0,0-1 1 0 0,0 1-1 0 0,0 0 0 0 0,4 1 1 0 0,-4 0-25 0 0,1-1 0 0 0,0 1 0 0 0,0-1 1 0 0,-1-1-1 0 0,1 1 0 0 0,0 0 0 0 0,0-1 1 0 0,0 0-1 0 0,4 0 0 0 0,-3 0 4 0 0,0 1 0 0 0,0-1-1 0 0,0 1 1 0 0,7 1 0 0 0,-11-2 11 0 0,0 1 0 0 0,0-1 0 0 0,0 0 0 0 0,0 0 0 0 0,0 0 0 0 0,-1 0 0 0 0,1 0 0 0 0,0-1 0 0 0,0 1 0 0 0,0 0 0 0 0,0 0 0 0 0,0-1 0 0 0,1 1 0 0 0,7-3 0 0 0,19-1 0 0 0,-18 4 46 0 0,-1-1 0 0 0,0 0 0 0 0,0 0 0 0 0,10-3 0 0 0,-16 3-42 0 0,0 0 1 0 0,0 1-1 0 0,0 0 0 0 0,0 0 0 0 0,0 0 1 0 0,4 0-1 0 0,19 1-16 0 0,5-6 65 0 0,5 6-42 0 0,21 10-11 0 0,-43-9 0 0 0,0 0 0 0 0,18-1 0 0 0,-23 0-28 0 0,-1 0 0 0 0,1 1 0 0 0,-1 0 0 0 0,0 0-1 0 0,12 5 1 0 0,-5-1-19 0 0,-9-5 37 0 0,0 0 0 0 0,0 0 1 0 0,0 0-1 0 0,0-1 1 0 0,0 1-1 0 0,0-2 0 0 0,0 1 1 0 0,0-1-1 0 0,10-2 1 0 0,9 1 9 0 0,1 0 0 0 0,-17-1 50 0 0,0 1 83 0 0,1 0 0 0 0,-1 0 0 0 0,0 0-1 0 0,10 1 1 0 0,13-4-749 0 0,-30 5 663 0 0,1 0-1 0 0,-1 0 1 0 0,0-1-1 0 0,1 1 1 0 0,-1-1-1 0 0,3-1 1 0 0,12-1 422 0 0,-11 3-445 0 0,5 0-146 0 0,1-1 0 0 0,21-2 1 0 0,-21 1 103 0 0,0 1 0 0 0,1 1 0 0 0,13 1 0 0 0,1 0 290 0 0,-22-1-210 0 0,3 0-162 0 0,0 0 1 0 0,0 0-1 0 0,15 4 1 0 0,-15-3 125 0 0,0 0 0 0 0,-1-1 0 0 0,1 1 1 0 0,13-3-1 0 0,1 2 299 0 0,-18-1-338 0 0,-1 1 1 0 0,0 0 0 0 0,1 0 0 0 0,-1 1 0 0 0,0-1 0 0 0,1 1-1 0 0,-1-1 1 0 0,0 1 0 0 0,0 0 0 0 0,0 1 0 0 0,0-1 0 0 0,1 0-1 0 0,-2 1 1 0 0,1-1 0 0 0,4 4 0 0 0,-5-3 19 0 0,1 0 0 0 0,-1-1 1 0 0,0 1-1 0 0,1-1 0 0 0,-1 1 0 0 0,0-1 0 0 0,1 0 1 0 0,0 0-1 0 0,-1 0 0 0 0,1 0 0 0 0,-1-1 1 0 0,1 1-1 0 0,0-1 0 0 0,0 0 0 0 0,-1 1 0 0 0,5-2 1 0 0,-2 0 9 0 0,0 1 1 0 0,0-1 0 0 0,0 1 0 0 0,0 0-1 0 0,0 0 1 0 0,0 0 0 0 0,0 1 0 0 0,5 0 0 0 0,27 3-18 0 0,-28-4 0 0 0,-1 1 0 0 0,1-1 0 0 0,0-1 0 0 0,16-2 0 0 0,-13 1 0 0 0,18 0 0 0 0,22-2 0 0 0,-38 3 0 0 0,-11 1 0 0 0,-1 0 0 0 0,1-1 0 0 0,0 1 0 0 0,0 0 0 0 0,0 0 0 0 0,5 2 0 0 0,-6-2 0 0 0,0 1 0 0 0,0-1 0 0 0,0 1 0 0 0,0-1 0 0 0,0 0 0 0 0,0 1 0 0 0,0-1 0 0 0,0 0 0 0 0,0 0 0 0 0,0-1 0 0 0,0 1 0 0 0,1 0 0 0 0,-1-1 0 0 0,-1 1 0 0 0,1-1 0 0 0,0 0 0 0 0,0 0 0 0 0,0 1 0 0 0,2-3 0 0 0,-1 2 0 0 0,-1-1 0 0 0,1 1 0 0 0,-1 0 0 0 0,1-1 0 0 0,0 1 0 0 0,-1 0 0 0 0,1 1 0 0 0,0-1 0 0 0,0 1 0 0 0,0-1 0 0 0,0 1 0 0 0,-1 0 0 0 0,1 0 0 0 0,0 0 0 0 0,0 0 0 0 0,0 0 0 0 0,0 1 0 0 0,0-1 0 0 0,5 3 0 0 0,-2-2 0 0 0,0 0 0 0 0,0-1 0 0 0,0 1 0 0 0,0-1 0 0 0,1-1 0 0 0,-1 1 0 0 0,11-3 0 0 0,19-1 0 0 0,48-3 0 0 0,-20 2 0 0 0,-53 5 0 0 0,2 0 0 0 0,0 0 0 0 0,0-1 0 0 0,15-2 0 0 0,7-2 0 0 0,-10 2 0 0 0,-14 2 0 0 0,1 0 0 0 0,-1 1 0 0 0,1 1 0 0 0,17 2 0 0 0,-18-1 0 0 0,1-1 0 0 0,-1-1 0 0 0,0 1 0 0 0,21-4 0 0 0,-17 2 0 0 0,-1-1 0 0 0,1 2 0 0 0,-1 0 0 0 0,1 1 0 0 0,-1 0 0 0 0,1 1 0 0 0,-1 0 0 0 0,23 8 0 0 0,-32-9 0 0 0,-1 0 0 0 0,0 0 0 0 0,0-1 0 0 0,1 0 0 0 0,-1 0 0 0 0,0 0 0 0 0,6-1 0 0 0,10 0 0 0 0,21-4 0 0 0,-39 5 0 0 0,2-1 0 0 0,5-2 0 0 0,-7 1 0 0 0,-1 2 0 0 0,-1-1 0 0 0,1 1 0 0 0,0 0 0 0 0,-1 0 0 0 0,1-1 0 0 0,0 1 0 0 0,0 0 0 0 0,-1 0 0 0 0,1 0 0 0 0,0 0 0 0 0,-1 0 0 0 0,1 0 0 0 0,0 0 0 0 0,0 0 0 0 0,0 0 0 0 0,7-1 0 0 0,-2-2 0 0 0,3 2 0 0 0,-9 2 0 0 0,1-1 0 0 0,0-1 0 0 0,0 1 0 0 0,-1 0 0 0 0,1 0 0 0 0,0 0 0 0 0,-1 0 0 0 0,1 0 0 0 0,0-1 0 0 0,-1 1 0 0 0,1 0 0 0 0,0-1 0 0 0,-1 1 0 0 0,1 0 0 0 0,-1-1 0 0 0,1 1 0 0 0,-1-1 0 0 0,1 1 0 0 0,-1-1 0 0 0,1 1 0 0 0,-1-1 0 0 0,1 1 0 0 0,0-2 0 0 0,6-5 0 0 0,-4 2 0 0 0,-3-2 0 0 0,0 5 0 0 0,-1 0 0 0 0,0 0 0 0 0,0 1 0 0 0,0-1 0 0 0,0 0 0 0 0,-1 1 0 0 0,1-1 0 0 0,0 0 0 0 0,-1 1 0 0 0,1 0 0 0 0,-1-1 0 0 0,1 1 0 0 0,-1 0 0 0 0,-3-2 0 0 0,2 1 0 0 0,-1 1 0 0 0,1-1 0 0 0,-1 1 0 0 0,1 0 0 0 0,-1 0 0 0 0,0 1 0 0 0,-5-1 0 0 0,-4 0 0 0 0,0 1 0 0 0,1 1 0 0 0,-22 4 0 0 0,15-1 0 0 0,-26 9 0 0 0,27-7 0 0 0,-34 7 0 0 0,31-9-81 0 0,-32 11 1 0 0,-16 3-178 0 0,-60 10-251 0 0,115-25 489 0 0,-1-2 0 0 0,1 1 0 0 0,-24-2 1 0 0,19 0-25 0 0,-28 3 0 0 0,26-1 4 0 0,0 0 1 0 0,-44-1-1 0 0,36-2 68 0 0,-39 3-1 0 0,3 1-28 0 0,-12-10-47 0 0,-1 1 96 0 0,-1 2-102 0 0,60 3 46 0 0,-8 1 7 0 0,-38 4 0 0 0,59-3 9 0 0,-1-1 0 0 0,0 0 0 0 0,0 0 0 0 0,-10-2 1 0 0,-13 0 14 0 0,9 1-23 0 0,-19 1 0 0 0,-51 5 0 0 0,26-10-1 0 0,43 3-9 0 0,8 1-35 0 0,-46-3 101 0 0,9-4-136 0 0,31 8 80 0 0,9 1 0 0 0,0-1 0 0 0,1-1 0 0 0,-1 0 0 0 0,-15-3 0 0 0,13 2 4 0 0,-1 0 1 0 0,0 1-1 0 0,0 0 0 0 0,-18 2 1 0 0,13 0 10 0 0,-35-4 1 0 0,49 3-15 0 0,1 0 1 0 0,-1 0-1 0 0,1 1 1 0 0,-1 0-1 0 0,1 0 1 0 0,-1 0-1 0 0,1 0 1 0 0,-8 4-1 0 0,-19 4-3 0 0,16-6 2 0 0,4-1 0 0 0,1 0 0 0 0,-14 0 0 0 0,-4 2 0 0 0,-7-5 0 0 0,30 1 0 0 0,1 0 0 0 0,0-1 0 0 0,0 1 0 0 0,0 1 0 0 0,0-1 0 0 0,-6 2 0 0 0,5-1 0 0 0,-1-1 0 0 0,1 1 0 0 0,-11-1 0 0 0,-31-7 0 0 0,26 4 0 0 0,-34-2 0 0 0,49 5 0 0 0,-1-1 0 0 0,-11-2 0 0 0,12 2 0 0 0,0-1 0 0 0,-13 1 0 0 0,11 1 0 0 0,-2 0 0 0 0,0 1 0 0 0,0-2 0 0 0,0 0 0 0 0,0 0 0 0 0,1-1 0 0 0,-13-3 0 0 0,13 2 0 0 0,-1 0 0 0 0,1 1 0 0 0,-19-3 0 0 0,12 3 0 0 0,16 2 0 0 0,-5-2 0 0 0,-1 1 0 0 0,0 1 0 0 0,1-1 0 0 0,-1 1 0 0 0,0 0 0 0 0,1 0 0 0 0,-11 2 0 0 0,0 1 0 0 0,-17 0 0 0 0,19-3 0 0 0,0 2 0 0 0,-15 3 0 0 0,-34 6 0 0 0,30-6 0 0 0,31-5 0 0 0,0 0 0 0 0,0 0 0 0 0,0 0 0 0 0,1 0 0 0 0,-1 0 0 0 0,0 0 0 0 0,0 0 0 0 0,0 0 0 0 0,0-1 0 0 0,1 1 0 0 0,-3-1 0 0 0,1 0-4 0 0,-20 1 24 0 0,20 1 56 0 0,-5 4-12 0 0,-1-3-52 0 0,-1-2-12 0 0,1 1 0 0 0,1 2 0 0 0,-1 0 0 0 0,-24 3 0 0 0,24-3 0 0 0,6-2 0 0 0,1 0 0 0 0,-1 0 0 0 0,0 0 0 0 0,0 0 0 0 0,-5 1 0 0 0,2-1 0 0 0,-12 0 0 0 0,16-1 0 0 0,1 0 0 0 0,0 0 0 0 0,-1 0 0 0 0,1 0 0 0 0,0 0 0 0 0,0 0 0 0 0,-1 0 0 0 0,1 0 0 0 0,0-1 0 0 0,0 1 0 0 0,-1 0 0 0 0,1-1 0 0 0,-1 0 0 0 0,-2 0 0 0 0,-6 1 0 0 0,6 2 0 0 0,4 0 0 0 0,-1-1 0 0 0,0 0 0 0 0,1 0 0 0 0,-1 0 0 0 0,0 0 0 0 0,0 0 0 0 0,0 0 0 0 0,0 0 0 0 0,0 0 0 0 0,-2 1 0 0 0,-4 2-15 0 0,7-4 13 0 0,0 0 0 0 0,0 0 1 0 0,0 0-1 0 0,-1 0 0 0 0,1 0 0 0 0,0 0 1 0 0,0 1-1 0 0,0-1 0 0 0,0 0 0 0 0,0 0 1 0 0,0 0-1 0 0,-1 0 0 0 0,1 0 0 0 0,0 1 1 0 0,0-1-1 0 0,0 0 0 0 0,0 0 0 0 0,0 0 1 0 0,0 0-1 0 0,0 1 0 0 0,0-1 0 0 0,0 0 1 0 0,0 0-1 0 0,0 0 0 0 0,0 1 0 0 0,0-1 1 0 0,0 0-1 0 0,0 0 0 0 0,0 0 0 0 0,0 1 1 0 0,0-1-1 0 0,0 0 0 0 0,0 0 0 0 0,0 6-641 0 0,-4 0 633 0 0,-3 1 10 0 0,1-1 0 0 0,-3 0 0 0 0,0-5 0 0 0,1-1 10 0 0,7 0 196 0 0,1-1-142 0 0,0-4 0 0 0,9-13 256 0 0,-7 15-268 0 0,1 0 0 0 0,0 1 1 0 0,-1-1-1 0 0,1 1 1 0 0,0-1-1 0 0,0 1 1 0 0,1 0-1 0 0,-1 0 0 0 0,0 0 1 0 0,7-2-1 0 0,5-5 220 0 0,-9 6-236 0 0,0 0-1 0 0,-1 1 1 0 0,1-1 0 0 0,9-1 0 0 0,8-4 9 0 0,82-35 99 0 0,-86 36-103 0 0,0 1 1 0 0,23-6 0 0 0,13-3 25 0 0,92-30 157 0 0,-129 40-144 0 0,26-12 0 0 0,-4 2 40 0 0,29-5-48 0 0,-36 11-72 0 0,-20 6 0 0 0,-10 2 0 0 0,0 1 0 0 0,1-1 0 0 0,-1 1 0 0 0,1 0 0 0 0,-1 1 0 0 0,0-1 0 0 0,0 0 0 0 0,5 2 0 0 0,-4-1 0 0 0,-1 0 0 0 0,0-1 0 0 0,1 1 0 0 0,-1-1 0 0 0,1 0 0 0 0,-1 0 0 0 0,0 0 0 0 0,6-1 0 0 0,13-4 0 0 0,-17 2 16 0 0,-4 2 197 0 0,-11 6-58 0 0,-2-1-87 0 0,-21 4 0 0 0,22-5-71 0 0,0-1 0 0 0,-19 9 1 0 0,-119 51 2 0 0,130-54 0 0 0,5-3 0 0 0,-25 7 0 0 0,-217 55 0 0 0,249-65 0 0 0,-65 14 2 0 0,28-8 142 0 0,11-1 55 0 0,19-5-141 0 0,0 0-1 0 0,-21 8 1 0 0,21-4-47 0 0,1-2 1 0 0,0 0-1 0 0,-1 0 0 0 0,0-2 0 0 0,0 1 1 0 0,-21-1-1 0 0,31-2 6 0 0,-14 3-7 0 0,17-3-10 0 0,-6-1 0 0 0,2-4-16 0 0,5 4-74 0 0,1 1 67 0 0,0 0 1 0 0,-1 0-1 0 0,1 0 0 0 0,0-1 0 0 0,0 1 1 0 0,0 0-1 0 0,0 0 0 0 0,0 0 0 0 0,-1-1 0 0 0,1 1 1 0 0,0-1-1 0 0,1 0 0 0 0,8-2-143 0 0,9-2 166 0 0,-15 4 0 0 0,0 0 0 0 0,-1 0 0 0 0,1 0 0 0 0,0 1 0 0 0,0-1 0 0 0,-1 1 0 0 0,1 0 0 0 0,0 0 0 0 0,4 0 0 0 0,5 2 0 0 0,24 1 0 0 0,9 0 0 0 0,71 11 0 0 0,-60-8 0 0 0,-25-4 0 0 0,-22-2 0 0 0,0 1 0 0 0,13 2 0 0 0,-12-1 0 0 0,0 0 0 0 0,0 1 0 0 0,0 1 0 0 0,0 0 0 0 0,-1 0 0 0 0,16 10 0 0 0,-19-9-10 0 0,0-1 1 0 0,1 0 0 0 0,-1-1 0 0 0,1 1 0 0 0,0-1 0 0 0,8 2 0 0 0,-11-4 9 0 0,0 1 0 0 0,-1 1 0 0 0,1-1 0 0 0,-1 1 0 0 0,0-1 0 0 0,0 1 0 0 0,6 5 0 0 0,-8-5 0 0 0,1-1 0 0 0,0 0 0 0 0,-1 1 0 0 0,1-1 0 0 0,0 0 0 0 0,0-1 0 0 0,1 1 0 0 0,-1 0 0 0 0,0-1 0 0 0,1 0 0 0 0,-1 0 0 0 0,1 0 0 0 0,-1 0 0 0 0,5 0 0 0 0,-3-1 42 0 0,0 0 0 0 0,1 1 0 0 0,-1 0 0 0 0,0 0 0 0 0,1 0 0 0 0,-1 0 0 0 0,0 1 1 0 0,0 0-1 0 0,0 0 0 0 0,0 0 0 0 0,0 1 0 0 0,-1-1 0 0 0,1 1 0 0 0,4 4 1 0 0,-5-4-43 0 0,0-1 0 0 0,1-1 0 0 0,-1 1 0 0 0,1-1 0 0 0,-1 1 0 0 0,1-1 0 0 0,-1 0 0 0 0,1-1 0 0 0,0 1 0 0 0,-1-1 0 0 0,9 0 0 0 0,21 2 0 0 0,-29-1 12 0 0,0 0 0 0 0,-1-1 1 0 0,1 1-1 0 0,-1-1 0 0 0,1-1 1 0 0,0 1-1 0 0,8-2 0 0 0,-6-1 25 0 0,-4 1-27 0 0,0 1-1 0 0,0 0 1 0 0,-1 0-1 0 0,1 0 1 0 0,0 0-1 0 0,0 1 1 0 0,0-1-1 0 0,0 1 1 0 0,0 0-1 0 0,4 0 1 0 0,1-1-10 0 0,-3-3 10 0 0,-2-4 36 0 0,-1 2 2 0 0,12-15-24 0 0,-12 17-24 0 0,0 0 0 0 0,0 0 0 0 0,0 0 0 0 0,-1-1 0 0 0,1 1 0 0 0,-1 0 0 0 0,0-1 0 0 0,1-7 0 0 0,-1 3 0 0 0,1-3 16 0 0,1-3 58 0 0,-3 11-29 0 0,1 0 0 0 0,0 0 0 0 0,-1 0-1 0 0,0 0 1 0 0,0 1 0 0 0,-1-8 0 0 0,0-1 30 0 0,2 2-63 0 0,-1 0 68 0 0,0 1 0 0 0,-2-11 0 0 0,1 18-2 0 0,1-1 0 0 0,-1 1 1 0 0,1-1-1 0 0,-1 1 0 0 0,0-1 0 0 0,0 1 0 0 0,0-1 1 0 0,0 1-1 0 0,-1 0 0 0 0,1 0 0 0 0,-1 0 0 0 0,-2-3 0 0 0,2 2-35 0 0,-5-7 108 0 0,2 6-141 0 0,1 0-10 0 0,-1 0 0 0 0,5 4 0 0 0,0 0 1 0 0,0 0-1 0 0,0 0 0 0 0,0-1 0 0 0,0 1 0 0 0,0 0 0 0 0,0 0 0 0 0,0 0 0 0 0,0 0 0 0 0,-1 0 0 0 0,1 0 0 0 0,0 0 0 0 0,0 0 0 0 0,0 0 0 0 0,0 0 0 0 0,0 0 0 0 0,0 0 0 0 0,0 0 0 0 0,0-1 1 0 0,0 1-1 0 0,0 0 0 0 0,-1 0 0 0 0,1 0 0 0 0,0 0 0 0 0,0 0 0 0 0,0 0 0 0 0,0 0 0 0 0,0 0 0 0 0,0 0 0 0 0,0 0 0 0 0,0 0 0 0 0,0 0 0 0 0,-1 0 0 0 0,1 0 0 0 0,0 0 0 0 0,0 0 0 0 0,0 0 1 0 0,0 1-1 0 0,0-1 0 0 0,0 0 0 0 0,0 0 0 0 0,0 0 0 0 0,0 0 0 0 0,-1 0 0 0 0,1 0 0 0 0,0 0 0 0 0,0 0 0 0 0,0 0 0 0 0,0 0 0 0 0,0 0 0 0 0,0 0 0 0 0,0 0 0 0 0,0 0 0 0 0,0 1 0 0 0,0-1 1 0 0,0 0-1 0 0,0 0 0 0 0,0 0 0 0 0,0 0 0 0 0,0 0 0 0 0,0 0 0 0 0,0 0 0 0 0,0 0 0 0 0,0 1 0 0 0,-1 6-11 0 0,1-7 4 0 0,1 8-6 0 0,-1-1 1 0 0,-1 0-1 0 0,1 0 0 0 0,-1 0 1 0 0,-1 0-1 0 0,1 0 1 0 0,-1 0-1 0 0,0 0 1 0 0,-1-1-1 0 0,1 1 0 0 0,-1-1 1 0 0,-1 1-1 0 0,1-1 1 0 0,-1 0-1 0 0,-7 8 0 0 0,7-8 13 0 0,0-1 0 0 0,1 1 0 0 0,-1 0 0 0 0,-4 11 0 0 0,-4 8 0 0 0,10-22 15 0 0,0 0 0 0 0,-1-1-1 0 0,1 1 1 0 0,0-1-1 0 0,-1 1 1 0 0,1-1-1 0 0,-4 2 1 0 0,3-2 1 0 0,0 1 1 0 0,0-1 0 0 0,0 1-1 0 0,1-1 1 0 0,-4 5-1 0 0,1 1-39 0 0,4-6 7 0 0,0 0 0 0 0,-1 0 0 0 0,1 0 0 0 0,-1 0 0 0 0,1 0 0 0 0,-1 0 0 0 0,-3 2-1 0 0,-3 2-36 0 0,-5-2 42 0 0,-10-3 11 0 0,9-2 0 0 0,11 0 0 0 0,0-1 0 0 0,-10 1 0 0 0,9 1 11 0 0,1 0 0 0 0,0 0 0 0 0,0-1 0 0 0,0 0-1 0 0,0 1 1 0 0,0-1 0 0 0,0 0 0 0 0,0 0 0 0 0,0-1 0 0 0,0 1-1 0 0,0-1 1 0 0,1 1 0 0 0,-1-1 0 0 0,1 0 0 0 0,-1 0-1 0 0,1 0 1 0 0,0 0 0 0 0,-4-5 0 0 0,5 6-10 0 0,0-1 0 0 0,0 1 0 0 0,0 0 0 0 0,0-1 0 0 0,0 1 0 0 0,-1 0 0 0 0,1 0 1 0 0,0 0-1 0 0,-1 0 0 0 0,1 0 0 0 0,-3-1 0 0 0,4 2-1 0 0,0 0 0 0 0,-1-1 0 0 0,1 1 0 0 0,0 0 0 0 0,0 0-1 0 0,0 0 1 0 0,-1 0 0 0 0,1 0 0 0 0,0-1 0 0 0,0 1 0 0 0,0 0 0 0 0,0 0 0 0 0,0 0 0 0 0,-1-1 0 0 0,1 1 0 0 0,0 0-1 0 0,0 0 1 0 0,0-1 0 0 0,0 1 0 0 0,0 0 0 0 0,0 0 0 0 0,0 0 0 0 0,0-1 0 0 0,0 1 0 0 0,0 0 0 0 0,0 0 0 0 0,0-1-1 0 0,-1-11 5 0 0,1-3-24 0 0,0 14-57 0 0,2 1 69 0 0,0 0 0 0 0,0 1-1 0 0,0-1 1 0 0,1 1 0 0 0,-1 0-1 0 0,0-1 1 0 0,-1 1 0 0 0,1 0-1 0 0,0 0 1 0 0,0 1 0 0 0,0-1 0 0 0,2 2-1 0 0,-2-1 3 0 0,0-1 1 0 0,0 1-1 0 0,1-1 0 0 0,-1 0 0 0 0,0 0 0 0 0,1 1 0 0 0,3 0 0 0 0,7-1 6 0 0,-1 0 0 0 0,0-1 0 0 0,0 0 0 0 0,0-1 0 0 0,0 0 0 0 0,1-1 0 0 0,11-4 0 0 0,-18 5 0 0 0,0 0 0 0 0,0 1 0 0 0,9 0 0 0 0,-10 1 0 0 0,-1-1 0 0 0,1 0 0 0 0,-1-1 0 0 0,1 1 0 0 0,-1-1 0 0 0,5-1 0 0 0,5-2 0 0 0,-9 1 0 0 0,-7 4 0 0 0,0-1 0 0 0,0 0 0 0 0,-1 1 0 0 0,1-1 0 0 0,0 0 0 0 0,-1 0 0 0 0,1 0 0 0 0,-4-1 0 0 0,-25-4 0 0 0,24 4 0 0 0,0-1 0 0 0,0 0 0 0 0,0 0 0 0 0,1 0 0 0 0,-1-1 0 0 0,1 0 0 0 0,-1-1 0 0 0,1 0 0 0 0,-7-5 0 0 0,7 4 0 0 0,0 2 0 0 0,-11-6 0 0 0,-11-8 0 0 0,-36-24 0 0 0,1 1-40 0 0,62 39-165 0 0,1 2-63 0 0,0 6-11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5:47.608"/>
    </inkml:context>
    <inkml:brush xml:id="br0">
      <inkml:brushProperty name="width" value="0.2" units="cm"/>
      <inkml:brushProperty name="height" value="0.2" units="cm"/>
    </inkml:brush>
  </inkml:definitions>
  <inkml:trace contextRef="#ctx0" brushRef="#br0">1 1 2024 0 0,'0'0'1149'0'0,"15"3"457"0"0,-13-3-1539 0 0,7 2 144 0 0,1 1 28 0 0,-4 1-47 0 0,-5-4-188 0 0,0 1 0 0 0,0 0 0 0 0,0-1-1 0 0,0 1 1 0 0,0 0 0 0 0,0 0 0 0 0,-1-1 0 0 0,1 1 0 0 0,0 0 0 0 0,0 0 0 0 0,-1 0 0 0 0,1 0-1 0 0,0 0 1 0 0,0 1 0 0 0,0 0 2 0 0,1 0-6 0 0,0-1 0 0 0,1 1 0 0 0,-1-1 0 0 0,1 1 0 0 0,-1-1 0 0 0,1 0 0 0 0,0 0 0 0 0,-1 0 0 0 0,1 0 0 0 0,0-1 0 0 0,0 1 0 0 0,3 0 0 0 0,3 1 0 0 0,19 3 68 0 0,3 0 191 0 0,-17-3-154 0 0,11 1 66 0 0,1-1-1 0 0,28-2 1 0 0,-20-1 149 0 0,92-7 346 0 0,-96 7-651 0 0,-15 1-10 0 0,26 1-1 0 0,-35-1 2 0 0,-1 0-1 0 0,0 0 1 0 0,0-1-1 0 0,0 0 0 0 0,0 0 1 0 0,8-2-1 0 0,-7 1-1 0 0,0 1 0 0 0,0 0 0 0 0,11-1 0 0 0,51-6-4 0 0,-25 3 0 0 0,-34 5 5 0 0,-4 0 4 0 0,-1 0-1 0 0,1 0 0 0 0,0 1 1 0 0,-1-1-1 0 0,1 1 0 0 0,5 1 1 0 0,-2 0-9 0 0,6 2 0 0 0,-12-4 0 0 0,0 1 0 0 0,0-1 0 0 0,0 1 0 0 0,0-1 0 0 0,0 1 0 0 0,1-1 0 0 0,-1 0 0 0 0,0 0 0 0 0,4-1 0 0 0,10 1 0 0 0,-8 2 0 0 0,-4-1 0 0 0,0 0 0 0 0,0-1 0 0 0,-1 1 0 0 0,1-1 0 0 0,0 0 0 0 0,0 0 0 0 0,0 0 0 0 0,-1-1 0 0 0,1 1 0 0 0,7-3 0 0 0,-7 2 3 0 0,0-1 1 0 0,1 1-1 0 0,-1 0 1 0 0,0 1 0 0 0,1-1-1 0 0,-1 1 1 0 0,1 0-1 0 0,-1 0 1 0 0,1 0-1 0 0,-1 1 1 0 0,1-1-1 0 0,-1 1 1 0 0,1 0 0 0 0,4 2-1 0 0,4 2 31 0 0,1-1 0 0 0,0-1-1 0 0,0 0 1 0 0,0-1 0 0 0,16 1 0 0 0,-24-3-45 0 0,0 1 0 0 0,0 0 0 0 0,7 2 1 0 0,-7-2-2 0 0,0 0 1 0 0,1 0 0 0 0,7 0 0 0 0,115-5 11 0 0,-37 9 0 0 0,-44 3 0 0 0,-28-3 0 0 0,-16-4 0 0 0,-1 1 0 0 0,1-1 0 0 0,0 0 0 0 0,0-1 0 0 0,0 1 0 0 0,0-1 0 0 0,0 0 0 0 0,0 0 0 0 0,4 0 0 0 0,21-9 0 0 0,-22 7 0 0 0,-1 0 0 0 0,0 0 0 0 0,1 1 0 0 0,-1-1 0 0 0,12 0 0 0 0,73 6 10 0 0,-43-8 44 0 0,-32 2-54 0 0,-13 2 0 0 0,0-1 0 0 0,0 1 0 0 0,0-1 0 0 0,0 1 0 0 0,1 0 0 0 0,2 1 0 0 0,41 9-18 0 0,-30-6 7 0 0,-1-1-1 0 0,1 0 0 0 0,24 1 1 0 0,24 1 64 0 0,-15-3-42 0 0,-40-1-11 0 0,0 0 0 0 0,0 0 0 0 0,17 6 0 0 0,-19-5 0 0 0,0 0 0 0 0,0 0 0 0 0,0-1 0 0 0,0 0 0 0 0,0-1 0 0 0,17 0 0 0 0,-4-2 0 0 0,-9 1 0 0 0,24-6 0 0 0,-30 6 0 0 0,-1 0 0 0 0,1 0 0 0 0,7 0 0 0 0,-7 1 0 0 0,0 0 0 0 0,0-1 0 0 0,6-1 0 0 0,1-1 0 0 0,-1 1 0 0 0,23-1 0 0 0,6-1 0 0 0,12-1 0 0 0,-36 4 0 0 0,0-1 0 0 0,17-3 0 0 0,-16 0 0 0 0,37-13 0 0 0,-50 16 0 0 0,0 1 0 0 0,-1 0 0 0 0,1 0 0 0 0,0 0 0 0 0,0 1 0 0 0,0-1 0 0 0,0 1 0 0 0,-1 0 0 0 0,1 1 0 0 0,0-1 0 0 0,0 1 0 0 0,0 0 0 0 0,5 2 0 0 0,-7-1 0 0 0,0-1 0 0 0,10-3 0 0 0,-7 1 0 0 0,0 1 0 0 0,0 0 0 0 0,0 0 0 0 0,0 1 0 0 0,0-1 0 0 0,6 3 0 0 0,-3-2 0 0 0,0 1 0 0 0,10-1 0 0 0,5-1 0 0 0,2-1 0 0 0,32 5 0 0 0,-54-4 0 0 0,0 0 0 0 0,0 0 0 0 0,0 0 0 0 0,5-1 0 0 0,14-1 0 0 0,-2 6 0 0 0,-12-3 0 0 0,20 2 0 0 0,22 1 0 0 0,32-4 152 0 0,-68-3-232 0 0,-8 2 64 0 0,-6 1 16 0 0,0 0 0 0 0,1 0 0 0 0,-1 0 0 0 0,0 0 0 0 0,0-1 0 0 0,0 1 0 0 0,0 0 0 0 0,1-1 0 0 0,-1 1 0 0 0,0 0 0 0 0,0-1 0 0 0,2-1 0 0 0,4-1 0 0 0,2 2 0 0 0,5-1 0 0 0,-8 4 0 0 0,-5-1 0 0 0,0 0 0 0 0,1 0 0 0 0,-1 0 0 0 0,1 0 0 0 0,-1-1 0 0 0,1 1 0 0 0,0 0 0 0 0,-1-1 0 0 0,3 1 0 0 0,-2 0 0 0 0,2 0 0 0 0,8-7 0 0 0,-6 3 0 0 0,6-3 0 0 0,-8 7 0 0 0,-2-1 0 0 0,1 0 0 0 0,-1 0 0 0 0,12 4 0 0 0,-4-1 0 0 0,-1-1 0 0 0,1-1 0 0 0,15 2 0 0 0,17 1 10 0 0,-37-3-10 0 0,-1-1 0 0 0,0 1 0 0 0,1 0-1 0 0,8 3 1 0 0,-9-3-3 0 0,0 0-1 0 0,0 0 1 0 0,1 0-1 0 0,8 1 1 0 0,21-4 92 0 0,-25 1-37 0 0,1 0-1 0 0,0 1 1 0 0,0 1-1 0 0,14 1 0 0 0,-20-1-40 0 0,-1-1-1 0 0,1 0 0 0 0,0 0 0 0 0,0 0 0 0 0,0 0 0 0 0,4-2 0 0 0,-5 2-3 0 0,1-1 0 0 0,-1 1 1 0 0,0 0-1 0 0,1-1 0 0 0,-1 2 0 0 0,1-1 0 0 0,-1 0 0 0 0,1 1 0 0 0,4 1 0 0 0,-4-1-7 0 0,0 0 0 0 0,0 0 0 0 0,0 0 0 0 0,0-1 0 0 0,0 0 0 0 0,1 1 0 0 0,-1-1 0 0 0,7-1 0 0 0,-2 1 0 0 0,-5 4 0 0 0,-3 3 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41.958"/>
    </inkml:context>
    <inkml:brush xml:id="br0">
      <inkml:brushProperty name="width" value="0.1" units="cm"/>
      <inkml:brushProperty name="height" value="0.1" units="cm"/>
      <inkml:brushProperty name="color" value="#00A0D7"/>
    </inkml:brush>
  </inkml:definitions>
  <inkml:trace contextRef="#ctx0" brushRef="#br0">0 82 5776 0 0,'4'-9'103'0'0,"0"1"0"0"0,1-1 0 0 0,0 1 0 0 0,0 0 0 0 0,1 0 0 0 0,6-7 0 0 0,-11 15-14 0 0,1-1 1 0 0,-1 0-1 0 0,0 0 0 0 0,0 1 1 0 0,1-1-1 0 0,-1 1 0 0 0,0-1 0 0 0,2 0 1 0 0,-1 1 31 0 0,-1 0 0 0 0,0 0 0 0 0,0-1 0 0 0,0 1 0 0 0,1-1 0 0 0,-1 1-1 0 0,0-1 1 0 0,0 0 0 0 0,2-1 0 0 0,-3 2 6 0 0,1-1 0 0 0,0 1 0 0 0,0-1 0 0 0,0 1 0 0 0,0-1 0 0 0,0 1 0 0 0,0 0 0 0 0,0-1 0 0 0,0 1 0 0 0,0 0 0 0 0,0 0 0 0 0,0 0 1 0 0,0 0-1 0 0,0 0 0 0 0,0 0 0 0 0,0 0 0 0 0,0 0 0 0 0,0 0 0 0 0,0 0 0 0 0,0 1 0 0 0,0-1 0 0 0,2 1 0 0 0,4 0 155 0 0,-6 0-262 0 0,-1-1-1 0 0,1 0 1 0 0,-1 0 0 0 0,0 0-1 0 0,1 1 1 0 0,-1-1-1 0 0,0 0 1 0 0,1 0-1 0 0,-1 1 1 0 0,0-1-1 0 0,1 0 1 0 0,-1 0 0 0 0,0 1-1 0 0,0-1 1 0 0,1 0-1 0 0,-1 1 1 0 0,0-1-1 0 0,0 1 1 0 0,1 1 36 0 0,3 1 60 0 0,-1 1 0 0 0,0-1 0 0 0,0 1 0 0 0,0 0 0 0 0,-1 0 0 0 0,1 0 0 0 0,-1 0 0 0 0,0 0 0 0 0,0 1 0 0 0,-1-1 0 0 0,3 9 0 0 0,-1 5 67 0 0,3 33 0 0 0,-1-3-155 0 0,1-2 64 0 0,-2 86 1 0 0,-4-106-92 0 0,4 73 53 0 0,-2-79-111 0 0,0 0 0 0 0,1-1 1 0 0,1 1-1 0 0,1-1 1 0 0,0 0-1 0 0,10 20 1 0 0,-10-26-392 0 0,4-1-28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42.469"/>
    </inkml:context>
    <inkml:brush xml:id="br0">
      <inkml:brushProperty name="width" value="0.1" units="cm"/>
      <inkml:brushProperty name="height" value="0.1" units="cm"/>
      <inkml:brushProperty name="color" value="#00A0D7"/>
    </inkml:brush>
  </inkml:definitions>
  <inkml:trace contextRef="#ctx0" brushRef="#br0">1 17 7624 0 0,'4'-17'1640'0'0,"-3"20"-1184"0"0,8 52 1056 0 0,5 39-176 0 0,0 40-152 0 0,-10-95-880 0 0,1 13-187 0 0,-5-31-79 0 0,4 111-48 0 0,-4-92-439 0 0,0-27-644 0 0,1 24 0 0 0,3-20-449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42.938"/>
    </inkml:context>
    <inkml:brush xml:id="br0">
      <inkml:brushProperty name="width" value="0.1" units="cm"/>
      <inkml:brushProperty name="height" value="0.1" units="cm"/>
      <inkml:brushProperty name="color" value="#00A0D7"/>
    </inkml:brush>
  </inkml:definitions>
  <inkml:trace contextRef="#ctx0" brushRef="#br0">394 38 7376 0 0,'-2'-9'52'0'0,"1"5"-6"0"0,0 1 1 0 0,1-1 0 0 0,-1 1-1 0 0,1-1 1 0 0,0-5 0 0 0,0 8 277 0 0,-1 1-318 0 0,0 1 1 0 0,0 0 0 0 0,0-1-1 0 0,0 1 1 0 0,0 0 0 0 0,0 0-1 0 0,0 0 1 0 0,1-1 0 0 0,-1 1-1 0 0,0 0 1 0 0,0 0 0 0 0,1 0-1 0 0,-2 2 1 0 0,0 0-4 0 0,-86 116-3 0 0,76-106 0 0 0,-18 15 0 0 0,20-19 0 0 0,0 0 0 0 0,1 0 0 0 0,-16 21 0 0 0,16-17 0 0 0,0 0 0 0 0,-1-1 0 0 0,-1 0 0 0 0,0 0 0 0 0,-17 13 0 0 0,21-19 0 0 0,-1 1 0 0 0,2 0 0 0 0,-1 0 0 0 0,-7 11 0 0 0,7-9 0 0 0,0 0 0 0 0,-11 10 0 0 0,16-18 12 0 0,0 1 1 0 0,-1-1-1 0 0,1 1 0 0 0,-1-1 1 0 0,1 0-1 0 0,-1 0 1 0 0,1 0-1 0 0,-6 1 0 0 0,0 1 19 0 0,6-3 453 0 0,11 4-181 0 0,-1-3-178 0 0,-1 0 1 0 0,0 0-1 0 0,1-1 1 0 0,9-1-1 0 0,1 0 23 0 0,32-4 76 0 0,79-2 310 0 0,-101 5-134 0 0,-22 1-290 0 0,0 1-1 0 0,1-1 1 0 0,-1 1-1 0 0,0 1 1 0 0,0-1-1 0 0,8 3 1 0 0,37 12 173 0 0,-47-14-278 0 0,0 1 1 0 0,0-1 0 0 0,1 0 0 0 0,-1 0 0 0 0,0-1 0 0 0,1 1-1 0 0,-1-1 1 0 0,1 0 0 0 0,-1 0 0 0 0,9-1 0 0 0,-10 0-32 0 0,0 1 1 0 0,0 1 0 0 0,0-1 0 0 0,-1 0 0 0 0,1 1 0 0 0,0-1 0 0 0,0 1-1 0 0,0 0 1 0 0,0 0 0 0 0,0 0 0 0 0,-1 0 0 0 0,1 0 0 0 0,0 1 0 0 0,-1-1-1 0 0,4 4 1 0 0,-1-2-60 0 0,0 0-1 0 0,0-1 0 0 0,6 3 0 0 0,2-2-336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43.321"/>
    </inkml:context>
    <inkml:brush xml:id="br0">
      <inkml:brushProperty name="width" value="0.1" units="cm"/>
      <inkml:brushProperty name="height" value="0.1" units="cm"/>
      <inkml:brushProperty name="color" value="#00A0D7"/>
    </inkml:brush>
  </inkml:definitions>
  <inkml:trace contextRef="#ctx0" brushRef="#br0">9 9 14064 0 0,'-4'-5'288'0'0,"-1"2"408"0"0,5 11-2848 0 0,5 4 1072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43.674"/>
    </inkml:context>
    <inkml:brush xml:id="br0">
      <inkml:brushProperty name="width" value="0.1" units="cm"/>
      <inkml:brushProperty name="height" value="0.1" units="cm"/>
      <inkml:brushProperty name="color" value="#00A0D7"/>
    </inkml:brush>
  </inkml:definitions>
  <inkml:trace contextRef="#ctx0" brushRef="#br0">83 1 6992 0 0,'0'0'149'0'0,"-1"1"-8"0"0,-6 6-29 0 0,0 1 0 0 0,0 0 0 0 0,1 0-1 0 0,0 1 1 0 0,1 0 0 0 0,0 0-1 0 0,0 0 1 0 0,-5 17 0 0 0,0 1-13 0 0,7-22-98 0 0,1-1 0 0 0,0 1 0 0 0,1 0 0 0 0,-1 0 0 0 0,1 0 0 0 0,0 0 1 0 0,0 7-1 0 0,1 5 256 0 0,0 0 0 0 0,2 0 0 0 0,5 27 0 0 0,-3-30-18 0 0,0 1 0 0 0,1-1 0 0 0,1-1 0 0 0,0 1 1 0 0,1-1-1 0 0,1 0 0 0 0,0 0 0 0 0,0-1 0 0 0,15 15 1 0 0,49 58 1320 0 0,-45-56-1300 0 0,-1 2 0 0 0,-2 1 0 0 0,24 41 0 0 0,-42-63-240 0 0,0 1 0 0 0,-1 0 0 0 0,6 18 0 0 0,-11-22-152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44.017"/>
    </inkml:context>
    <inkml:brush xml:id="br0">
      <inkml:brushProperty name="width" value="0.1" units="cm"/>
      <inkml:brushProperty name="height" value="0.1" units="cm"/>
      <inkml:brushProperty name="color" value="#00A0D7"/>
    </inkml:brush>
  </inkml:definitions>
  <inkml:trace contextRef="#ctx0" brushRef="#br0">1 121 14864 0 0,'0'-8'272'0'0,"-1"-2"-123"0"0,1 1 0 0 0,1 0 1 0 0,0 0-1 0 0,3-16 0 0 0,-3 23-112 0 0,0-1 0 0 0,-1 1-1 0 0,1 0 1 0 0,0 0 0 0 0,1-1 0 0 0,-1 1-1 0 0,0 0 1 0 0,1 0 0 0 0,-1 0 0 0 0,1 1-1 0 0,-1-1 1 0 0,1 0 0 0 0,0 0 0 0 0,0 1-1 0 0,0-1 1 0 0,0 1 0 0 0,0 0 0 0 0,0-1-1 0 0,0 1 1 0 0,1 0 0 0 0,-1 0 0 0 0,4-1-1 0 0,5 0-26 0 0,0-1-1 0 0,0 1 0 0 0,0 1 1 0 0,0 0-1 0 0,0 1 0 0 0,0 0 1 0 0,0 0-1 0 0,0 1 0 0 0,0 1 1 0 0,0 0-1 0 0,20 6 0 0 0,26 9-1382 0 0,-27-9-61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44.470"/>
    </inkml:context>
    <inkml:brush xml:id="br0">
      <inkml:brushProperty name="width" value="0.1" units="cm"/>
      <inkml:brushProperty name="height" value="0.1" units="cm"/>
      <inkml:brushProperty name="color" value="#00A0D7"/>
    </inkml:brush>
  </inkml:definitions>
  <inkml:trace contextRef="#ctx0" brushRef="#br0">1 11 7680 0 0,'0'0'1688'0'0,"1"0"-1260"0"0,24-3 210 0 0,-19 2-535 0 0,0 1-1 0 0,0-1 0 0 0,0 1 0 0 0,0 0 0 0 0,6 1 1 0 0,0 0 74 0 0,0 0 1 0 0,0 0-1 0 0,-1-2 1 0 0,1 1-1 0 0,0-1 1 0 0,19-5-1 0 0,-27 6-169 0 0,1-1-1 0 0,0 1 0 0 0,0 0 1 0 0,-1 0-1 0 0,1 0 0 0 0,0 1 0 0 0,0 0 1 0 0,4 1-1 0 0,0 0-141 0 0,4 2-24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45.051"/>
    </inkml:context>
    <inkml:brush xml:id="br0">
      <inkml:brushProperty name="width" value="0.1" units="cm"/>
      <inkml:brushProperty name="height" value="0.1" units="cm"/>
      <inkml:brushProperty name="color" value="#00A0D7"/>
    </inkml:brush>
  </inkml:definitions>
  <inkml:trace contextRef="#ctx0" brushRef="#br0">0 1 8328 0 0,'0'0'4369'0'0,"0"1"-3982"0"0,1 18 57 0 0,7 34 1 0 0,-5-34-406 0 0,2 36-1 0 0,-5-30-32 0 0,1 0 0 0 0,1 0 0 0 0,8 42 0 0 0,-7-56-1072 0 0,-3-10 929 0 0,1 0-1 0 0,-1 0 1 0 0,0 0-1 0 0,0 0 1 0 0,1 0-1 0 0,-1 0 0 0 0,0 0 1 0 0,1 0-1 0 0,-1 0 1 0 0,1 0-1 0 0,-1 0 0 0 0,1 0 1 0 0,0 0-1 0 0,-1-1 1 0 0,1 1-1 0 0,0 0 1 0 0,0 0-1 0 0,1 0 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45.456"/>
    </inkml:context>
    <inkml:brush xml:id="br0">
      <inkml:brushProperty name="width" value="0.1" units="cm"/>
      <inkml:brushProperty name="height" value="0.1" units="cm"/>
      <inkml:brushProperty name="color" value="#00A0D7"/>
    </inkml:brush>
  </inkml:definitions>
  <inkml:trace contextRef="#ctx0" brushRef="#br0">291 56 9568 0 0,'1'-4'65'0'0,"0"-1"0"0"0,1 1 0 0 0,-1-1 0 0 0,1 1-1 0 0,4-8 1 0 0,4-6 62 0 0,-10 17-98 0 0,0 1 0 0 0,0 0 1 0 0,0 0-1 0 0,0 0 0 0 0,0 0 1 0 0,0-1-1 0 0,1 1 0 0 0,-1 0 1 0 0,0 0-1 0 0,0 0 0 0 0,0 0 1 0 0,0-1-1 0 0,1 1 0 0 0,-1 0 1 0 0,0 0-1 0 0,0 0 0 0 0,0 0 1 0 0,1 0-1 0 0,-1 0 0 0 0,0 0 1 0 0,0 0-1 0 0,0 0 0 0 0,1 0 1 0 0,-1 0-1 0 0,0 0 0 0 0,0 0 1 0 0,0 0-1 0 0,1 0 0 0 0,-1 0 0 0 0,0 0 1 0 0,0 0-1 0 0,1 0 0 0 0,-1 0 1 0 0,0 0-1 0 0,0 0 0 0 0,0 0 1 0 0,1 0-1 0 0,-1 0 0 0 0,0 0 1 0 0,0 0-1 0 0,0 1 0 0 0,0-1 1 0 0,1 0-1 0 0,-1 0 0 0 0,0 0 1 0 0,0 0-1 0 0,0 1 0 0 0,0-1 1 0 0,0 0-1 0 0,1 0 0 0 0,-1 1 1 0 0,5 6 358 0 0,-4-5-409 0 0,0 0 25 0 0,-1 0-1 0 0,1 0 1 0 0,-1-1-1 0 0,0 1 1 0 0,0 0-1 0 0,1 0 1 0 0,-1 0-1 0 0,-1 0 1 0 0,1 0-1 0 0,0 0 1 0 0,0 0-1 0 0,-1 0 1 0 0,1 0-1 0 0,-1-1 1 0 0,1 1-1 0 0,-1 0 0 0 0,0 0 1 0 0,0-1-1 0 0,0 1 1 0 0,0 0-1 0 0,0-1 1 0 0,-1 3-1 0 0,-3 2 7 0 0,0 0-1 0 0,0 0 1 0 0,-1 0-1 0 0,-8 6 1 0 0,-33 22-10 0 0,26-18-106 0 0,-43 24 0 0 0,50-31 16 0 0,-1-1-410 0 0,0 0-1 0 0,-1-1 0 0 0,-32 10 1 0 0,12-9-470 0 0,27-7 2977 0 0,15 2-1913 0 0,1-1 0 0 0,0-1 0 0 0,0 1 0 0 0,0-1 0 0 0,0 0 0 0 0,0-1 0 0 0,0 1 0 0 0,0-1 0 0 0,11-2 0 0 0,7 1 110 0 0,-8 1-22 0 0,-7-1-80 0 0,0 1-1 0 0,-1 1 1 0 0,1 0 0 0 0,13 2 0 0 0,42 9 570 0 0,-52-9-437 0 0,-1-1-173 0 0,0 1 1 0 0,-1 1-1 0 0,13 4 1 0 0,-21-6-207 0 0,0-1 0 0 0,-1 1 0 0 0,1-1 0 0 0,-1 1 0 0 0,4 2 0 0 0,1 0-151 0 0,-5-3 241 0 0,7 3-106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45.841"/>
    </inkml:context>
    <inkml:brush xml:id="br0">
      <inkml:brushProperty name="width" value="0.1" units="cm"/>
      <inkml:brushProperty name="height" value="0.1" units="cm"/>
      <inkml:brushProperty name="color" value="#00A0D7"/>
    </inkml:brush>
  </inkml:definitions>
  <inkml:trace contextRef="#ctx0" brushRef="#br0">0 0 8480 0 0,'0'0'182'0'0,"0"1"-8"0"0,5 39-108 0 0,0-2 665 0 0,-1 6-279 0 0,1 21-353 0 0,-5-51-105 0 0,1-6-15 0 0,-1 0 0 0 0,-1 0 0 0 0,1 0 1 0 0,-1 0-1 0 0,-3 8 0 0 0,-5 26-942 0 0,4-27 121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5:50.235"/>
    </inkml:context>
    <inkml:brush xml:id="br0">
      <inkml:brushProperty name="width" value="0.2" units="cm"/>
      <inkml:brushProperty name="height" value="0.2" units="cm"/>
    </inkml:brush>
  </inkml:definitions>
  <inkml:trace contextRef="#ctx0" brushRef="#br0">0 9 2472 0 0,'0'0'448'0'0,"1"0"-368"0"0,4 5-64 0 0,8 10-16 0 0,-12-14 0 0 0,-1 0-1 0 0,1 0 1 0 0,0 0 0 0 0,0 0-1 0 0,0-1 1 0 0,0 1 0 0 0,0 0-1 0 0,0 0 1 0 0,0-1 0 0 0,0 1-1 0 0,0 0 1 0 0,0-1 0 0 0,0 1 0 0 0,1-1-1 0 0,-1 1 1 0 0,0-1 0 0 0,0 0-1 0 0,0 0 1 0 0,3 1 0 0 0,-1-1 10 0 0,-1 0-1 0 0,1 0 1 0 0,-1 0 0 0 0,0-1 0 0 0,1 1 0 0 0,-1-1-1 0 0,1 1 1 0 0,-1-1 0 0 0,4-1 0 0 0,-4 1 18 0 0,1 0 0 0 0,-1 1 1 0 0,1-1-1 0 0,-1 1 0 0 0,1-1 0 0 0,-1 1 0 0 0,1 0 1 0 0,3 0-1 0 0,8 0 95 0 0,102-24 1712 0 0,-101 23-1691 0 0,-12 1-129 0 0,1 0 1 0 0,-1-1-1 0 0,0 1 1 0 0,7-3-1 0 0,2 0-4 0 0,-3 3-49 0 0,-8 0-152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46.175"/>
    </inkml:context>
    <inkml:brush xml:id="br0">
      <inkml:brushProperty name="width" value="0.1" units="cm"/>
      <inkml:brushProperty name="height" value="0.1" units="cm"/>
      <inkml:brushProperty name="color" value="#00A0D7"/>
    </inkml:brush>
  </inkml:definitions>
  <inkml:trace contextRef="#ctx0" brushRef="#br0">0 94 7376 0 0,'11'-10'86'0'0,"0"1"0"0"0,1 0 0 0 0,22-13 0 0 0,-10 6 816 0 0,-19 13-572 0 0,0-1-1 0 0,0 1 1 0 0,0 0 0 0 0,0 1-1 0 0,7-4 1 0 0,-7 5-201 0 0,1-1 1 0 0,-1 1 0 0 0,0 0-1 0 0,0 0 1 0 0,1 1 0 0 0,-1 0-1 0 0,0 0 1 0 0,1 0 0 0 0,-1 0-1 0 0,0 1 1 0 0,1 0 0 0 0,6 2-1 0 0,-8-2-113 0 0,0 1 0 0 0,0-1 0 0 0,0 1 0 0 0,0 0 0 0 0,0 1 0 0 0,-1-1 0 0 0,1 1 0 0 0,-1-1 0 0 0,1 1 0 0 0,-1 0 0 0 0,0 1 0 0 0,0-1 0 0 0,0 0 0 0 0,-1 1 0 0 0,4 5 0 0 0,2 5 3 0 0,1-1-1 0 0,0 1 1 0 0,21 21 0 0 0,-21-24 31 0 0,0 0 0 0 0,14 23 0 0 0,-13-20 3 0 0,12 16 0 0 0,-1-3-48 0 0,17 29 0 0 0,-37-56-34 0 0,0 3-285 0 0,1 0 0 0 0,0 0 0 0 0,-1-1 0 0 0,3 7-1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6:46.546"/>
    </inkml:context>
    <inkml:brush xml:id="br0">
      <inkml:brushProperty name="width" value="0.1" units="cm"/>
      <inkml:brushProperty name="height" value="0.1" units="cm"/>
      <inkml:brushProperty name="color" value="#00A0D7"/>
    </inkml:brush>
  </inkml:definitions>
  <inkml:trace contextRef="#ctx0" brushRef="#br0">28 1 11488 0 0,'0'0'416'0'0,"0"2"-208"0"0,-3 9 218 0 0,0 1 1 0 0,-1 12-1 0 0,0-3-56 0 0,-6 81 328 0 0,7-60-271 0 0,3-27-130 0 0,0 1 0 0 0,3 19-1 0 0,-1-10 9 0 0,15 102 275 0 0,-1-10-412 0 0,-12-87-358 0 0,7 29 0 0 0,-3-24-2514 0 0,-4-24 1143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9:51.883"/>
    </inkml:context>
    <inkml:brush xml:id="br0">
      <inkml:brushProperty name="width" value="0.2" units="cm"/>
      <inkml:brushProperty name="height" value="0.2" units="cm"/>
    </inkml:brush>
  </inkml:definitions>
  <inkml:trace contextRef="#ctx0" brushRef="#br0">30 164 3184 0 0,'-1'-1'68'0'0,"-4"-4"1"0"0,-2-1-31 0 0,6 5 78 0 0,-9 9 342 0 0,10-9-431 0 0,-1 1-1 0 0,1-1 1 0 0,0 1-1 0 0,-1-1 1 0 0,1 1-1 0 0,0-1 1 0 0,0 0-1 0 0,-1 1 0 0 0,1-1 1 0 0,0 0-1 0 0,0 1 1 0 0,0-1-1 0 0,-1 0 1 0 0,0-21 284 0 0,1 21-266 0 0,0-1 1 0 0,0 1-1 0 0,0 0 1 0 0,0-1-1 0 0,0 1 0 0 0,0 0 1 0 0,1-1-1 0 0,-1 1 1 0 0,1 0-1 0 0,-1 0 0 0 0,1-1 1 0 0,-1 1-1 0 0,1 0 0 0 0,1-2 1 0 0,0 0 68 0 0,1 1-1 0 0,-1 0 1 0 0,0 1 0 0 0,1-1 0 0 0,0 0-1 0 0,-1 1 1 0 0,1-1 0 0 0,0 1 0 0 0,0 0-1 0 0,0 0 1 0 0,0 0 0 0 0,5-1-1 0 0,-7 2 6 0 0,-1 0-114 0 0,0 0-1 0 0,0 0 1 0 0,0-1-1 0 0,0 1 1 0 0,0 0-1 0 0,0 0 1 0 0,0 0-1 0 0,0 0 0 0 0,0 0 1 0 0,0-1-1 0 0,0 1 1 0 0,0 0-1 0 0,0 0 1 0 0,0 0-1 0 0,0 0 1 0 0,0 0-1 0 0,0-1 1 0 0,0 1-1 0 0,1 0 1 0 0,-1 0-1 0 0,0 0 1 0 0,0 0-1 0 0,0 0 1 0 0,0 0-1 0 0,0 0 1 0 0,0-1-1 0 0,0 1 1 0 0,0 0-1 0 0,1 0 1 0 0,-1 0-1 0 0,0 0 1 0 0,0 0-1 0 0,0 0 1 0 0,0 0-1 0 0,0 0 1 0 0,0 0-1 0 0,1 0 1 0 0,-1 0-1 0 0,6 2 63 0 0,3 6-36 0 0,-8-6 85 0 0,-1-2-103 0 0,1 0-1 0 0,-1 0 0 0 0,1 0 0 0 0,-1 0 0 0 0,0 0 0 0 0,1 0 0 0 0,-1 0 0 0 0,1 0 0 0 0,-1 0 0 0 0,0 1 0 0 0,1-1 0 0 0,-1 0 0 0 0,1 0 0 0 0,-1 0 0 0 0,0 1 0 0 0,1-1 1 0 0,-1 0-1 0 0,0 0 0 0 0,1 1 0 0 0,-1-1 0 0 0,0 0 0 0 0,0 1 0 0 0,1-1 0 0 0,-1 0 0 0 0,0 1 0 0 0,0-1 0 0 0,0 1 0 0 0,1-1 0 0 0,-1 1 0 0 0,9 11 80 0 0,0 1-92 0 0,-9-12 2 0 0,2 2 0 0 0,10-2-28 0 0,-10-1 1 0 0,1 0 3 0 0,-1 0 0 0 0,1 0-1 0 0,-1 0 1 0 0,1 0 0 0 0,-1 0 0 0 0,0 1 0 0 0,1-1 0 0 0,-1 1 0 0 0,0-1 0 0 0,1 1-1 0 0,-1 0 1 0 0,4 2 0 0 0,1 2-16 0 0,-2-2 12 0 0,0 1 0 0 0,0-1 0 0 0,9 4 0 0 0,-12-7 26 0 0,-1 1-1 0 0,1-1 1 0 0,-1 1-1 0 0,1-1 0 0 0,0 0 1 0 0,-1 1-1 0 0,1-1 0 0 0,-1 0 1 0 0,1 0-1 0 0,0 0 1 0 0,-1-1-1 0 0,1 1 0 0 0,-1 0 1 0 0,1-1-1 0 0,-1 1 1 0 0,1 0-1 0 0,-1-1 0 0 0,3-1 1 0 0,1-1 0 0 0,-3 2 0 0 0,1 0 0 0 0,-1 0 0 0 0,1 0 0 0 0,-1 0 0 0 0,0 0 0 0 0,1 0 0 0 0,3 0 0 0 0,-3 1 0 0 0,0 0 0 0 0,6 3 0 0 0,-7-2 0 0 0,0-1 0 0 0,12 0 0 0 0,5 0 53 0 0,-13-1-43 0 0,9-5 4 0 0,-11 3 97 0 0,0 1 177 0 0,-4 2-288 0 0,1 0 1 0 0,-1 0 0 0 0,0 0-1 0 0,1 0 1 0 0,-1 0-1 0 0,0 0 1 0 0,1 0-1 0 0,-1 0 1 0 0,1 0 0 0 0,-1 0-1 0 0,0 0 1 0 0,1 0-1 0 0,-1 0 1 0 0,0-1 0 0 0,1 1-1 0 0,-1 0 1 0 0,0 0-1 0 0,1 0 1 0 0,-1 0 0 0 0,0-1-1 0 0,1 1 1 0 0,-1 0-1 0 0,0 0 1 0 0,1-1-1 0 0,-1 1 1 0 0,0 0 0 0 0,0-1-1 0 0,0 1 1 0 0,1 0-1 0 0,-1-1 1 0 0,0 1 0 0 0,0 0-1 0 0,0-1 1 0 0,0 1-1 0 0,1-1 1 0 0,-1 0-2 0 0,2 0 1 0 0,0-1 0 0 0,0 0 0 0 0,1 1 0 0 0,-1-1 0 0 0,0 1 0 0 0,1 0 0 0 0,-1-1 0 0 0,1 1 0 0 0,-1 1 0 0 0,1-1 0 0 0,3-1 0 0 0,9-2 0 0 0,6-7-16 0 0,-15 8 6 0 0,-1 0-1 0 0,0 0 1 0 0,1 1 0 0 0,7-2-1 0 0,-11 3 10 0 0,0 1 0 0 0,0 0 0 0 0,1-1 0 0 0,-1 1 0 0 0,0 0 0 0 0,0 0 0 0 0,1 1 0 0 0,-1-1 0 0 0,0 0 0 0 0,0 1 0 0 0,1-1 0 0 0,-1 1 0 0 0,0 0 0 0 0,0 0 0 0 0,2 1 0 0 0,1 0 22 0 0,-3 0-16 0 0,0-1 0 0 0,0 0 1 0 0,1 0-1 0 0,-1 0 0 0 0,1 0 1 0 0,2 0-1 0 0,-4 0-2 0 0,0-1 0 0 0,1 0 0 0 0,-1 0 0 0 0,0-1 0 0 0,0 1-1 0 0,0 0 1 0 0,0 0 0 0 0,0 0 0 0 0,0-1 0 0 0,0 1 0 0 0,0-1 0 0 0,1 1 0 0 0,-1-1 0 0 0,-1 1 0 0 0,1-1-1 0 0,0 1 1 0 0,0-1 0 0 0,2-1 0 0 0,1-2-2 0 0,1 0 0 0 0,0 0-1 0 0,0 1 1 0 0,1 0 0 0 0,-1 0 0 0 0,1 0-1 0 0,0 1 1 0 0,-1-1 0 0 0,1 1 0 0 0,0 1-1 0 0,0-1 1 0 0,1 1 0 0 0,9-1 0 0 0,25-5-1 0 0,-14 2 13 0 0,-25 5 3 0 0,0 0-1 0 0,1-1 1 0 0,-1 1 0 0 0,0-1-1 0 0,1 1 1 0 0,2-2 0 0 0,-3 1-13 0 0,-1 0 1 0 0,1 1 0 0 0,0-1 0 0 0,0 1 0 0 0,0-1-1 0 0,0 1 1 0 0,0 0 0 0 0,0 0 0 0 0,0 0 0 0 0,0 0-1 0 0,0 0 1 0 0,0 0 0 0 0,2 1 0 0 0,3 1-4 0 0,-4-1 0 0 0,1 0 0 0 0,-1 0 0 0 0,1 0 0 0 0,6 0 0 0 0,-3 0 20 0 0,-1-1 0 0 0,1 2 1 0 0,0-1-1 0 0,10 4 0 0 0,8 2 23 0 0,-22-7-43 0 0,0 0 0 0 0,-1 0 0 0 0,1 0 0 0 0,0 0 0 0 0,-1-1 0 0 0,1 1 0 0 0,3-2 0 0 0,14-2 0 0 0,-17 5-5 0 0,1-1 1 0 0,-1 1 0 0 0,1-1-1 0 0,-1 1 1 0 0,0 0-1 0 0,1 0 1 0 0,-1 0 0 0 0,0 1-1 0 0,5 2 1 0 0,-5-2 0 0 0,0-1-1 0 0,0 1 1 0 0,0-1-1 0 0,1 0 1 0 0,-1 0-1 0 0,0 0 1 0 0,1 0 0 0 0,-1 0-1 0 0,6 0 1 0 0,-6-1 9 0 0,0 0 1 0 0,0 1-1 0 0,0 0 1 0 0,0-1-1 0 0,6 4 1 0 0,11 2 35 0 0,-10-5-8 0 0,-7-1-31 0 0,0 1 0 0 0,1-1 1 0 0,-1 1-1 0 0,0-1 0 0 0,1 0 1 0 0,-1-1-1 0 0,1 1 0 0 0,5-2 1 0 0,-5 1-9 0 0,0 1-1 0 0,-1-1 1 0 0,1 1 0 0 0,0 0 0 0 0,0 0 0 0 0,0 0 0 0 0,5 1 0 0 0,6 0-9 0 0,-9-1 15 0 0,-1-1 0 0 0,0 1 0 0 0,8-3 0 0 0,10-1 0 0 0,-21 4 0 0 0,1 0 0 0 0,-1 0 0 0 0,1-1 0 0 0,-1 0 0 0 0,4-1 0 0 0,11-1 0 0 0,17-2 0 0 0,-29 5 5 0 0,1-1 1 0 0,0 0 0 0 0,0 0-1 0 0,0 0 1 0 0,-1-1-1 0 0,1 1 1 0 0,0-1-1 0 0,5-4 1 0 0,-8 5-3 0 0,1 0-2 0 0,0 0 0 0 0,0 0 0 0 0,-1 1 0 0 0,1-1 0 0 0,0 1-1 0 0,0 0 1 0 0,0 0 0 0 0,0 0 0 0 0,0 1 0 0 0,0-1 0 0 0,5 3 0 0 0,21 0-1 0 0,-27-3 0 0 0,-1 1 0 0 0,8 2 0 0 0,-9-2 0 0 0,-1-1 0 0 0,0 0 0 0 0,1 0 0 0 0,-1 0 0 0 0,1 0 0 0 0,-1 0 0 0 0,1 0 0 0 0,-1 0 0 0 0,0 0 0 0 0,1 0 0 0 0,-1 0 0 0 0,1 0 0 0 0,-1 0 0 0 0,1 0 0 0 0,-1 0 0 0 0,0 0 0 0 0,1 0 0 0 0,-1 0 0 0 0,1 0 0 0 0,-1-1 0 0 0,2 0 0 0 0,1 1 0 0 0,-1-1 0 0 0,0 0 0 0 0,0 1 0 0 0,0 0 0 0 0,0-1 0 0 0,1 1 0 0 0,3 0 0 0 0,1 1-13 0 0,0-1 0 0 0,0 1 0 0 0,-1 0 1 0 0,8 2-1 0 0,-5 0 13 0 0,5 1 0 0 0,40-4 0 0 0,-29 5 0 0 0,20-5 64 0 0,-35 0-75 0 0,-1 3-32 0 0,0 1 33 0 0,4 2 0 0 0,-10-6-13 0 0,0-1 2 0 0,37 1 21 0 0,-28 0 47 0 0,-9-2-36 0 0,-3 1-14 0 0,0 1-1 0 0,1-1 1 0 0,-1 0 0 0 0,0 1 0 0 0,1-1 0 0 0,-1 1 0 0 0,1-1-1 0 0,-1 1 1 0 0,1-1 0 0 0,-1 1 0 0 0,1-1 0 0 0,-1 1-1 0 0,1-1 1 0 0,0 1 0 0 0,-1 0 0 0 0,1-1 0 0 0,1 1-1 0 0,6-2-6 0 0,14-1-3 0 0,16 2-28 0 0,-38 1 41 0 0,1 0 0 0 0,-1 0-1 0 0,0 0 1 0 0,1 0-1 0 0,-1 0 1 0 0,0 0 0 0 0,1 0-1 0 0,-1 0 1 0 0,1 0-1 0 0,-1 0 1 0 0,0 0 0 0 0,1 0-1 0 0,-1-1 1 0 0,0 1-1 0 0,1 0 1 0 0,-1 0 0 0 0,0 0-1 0 0,1 0 1 0 0,-1-1-1 0 0,0 1 1 0 0,0 0 0 0 0,1 0-1 0 0,-1-1 1 0 0,0 1-1 0 0,1 0 1 0 0,-1 0-1 0 0,0-1 1 0 0,0 1 0 0 0,1-1-1 0 0,0-1 3 0 0,6 0-2 0 0,-6 2 0 0 0,0 0 0 0 0,0 0 0 0 0,-1 0 0 0 0,1 0 0 0 0,0 0 0 0 0,0 0 0 0 0,-1 0 0 0 0,1 0 0 0 0,0 0 0 0 0,0 0 0 0 0,-1 0 0 0 0,1 0 0 0 0,0 1 0 0 0,-1-1 0 0 0,1 0 0 0 0,0 1 0 0 0,0-1 0 0 0,-1 0 0 0 0,1 1 0 0 0,-1-1 0 0 0,1 1 0 0 0,0-1 0 0 0,-1 1 0 0 0,1-1 0 0 0,-1 1 0 0 0,1-1 0 0 0,-1 1 0 0 0,0-1 0 0 0,1 2 0 0 0,3 2 0 0 0,-2-3 0 0 0,-1 0 0 0 0,1 0 0 0 0,0-1 0 0 0,0 1 0 0 0,0 0 0 0 0,0-1 0 0 0,0 1 0 0 0,0-1 0 0 0,0 0 0 0 0,0 1 0 0 0,0-1 0 0 0,0 0 0 0 0,0 0 0 0 0,0 0 0 0 0,0-1 0 0 0,0 1 0 0 0,0 0 0 0 0,0-1 0 0 0,2 0 0 0 0,19-2 0 0 0,-9 2 0 0 0,23-2 0 0 0,-24 1-53 0 0,0 2-1 0 0,22 0 1 0 0,-8 1-39 0 0,9 4-207 0 0,-2-2 147 0 0,-29-2 139 0 0,0 0 0 0 0,-1-1 0 0 0,1 1 0 0 0,0-1 0 0 0,0 0 0 0 0,0 0 0 0 0,0-1 0 0 0,5-1 0 0 0,18-1-59 0 0,-18 0 35 0 0,-8 2 32 0 0,0 0 0 0 0,0 0 1 0 0,0 1-1 0 0,0-1 0 0 0,0 1 1 0 0,0-1-1 0 0,1 1 0 0 0,-1 0 0 0 0,2 0 1 0 0,6 0 4 0 0,12 2 0 0 0,-15-5 0 0 0,-6 2 0 0 0,1 0 0 0 0,0 0 0 0 0,-1 0 0 0 0,1 0 0 0 0,0 0 0 0 0,0 0 0 0 0,-1 1 0 0 0,1-1 0 0 0,0 1 0 0 0,3-1 0 0 0,3-1-11 0 0,0 4-44 0 0,-6-2-15 0 0,-1 0 51 0 0,6 0 30 0 0,16 3-11 0 0,-10-1 0 0 0,30 6 0 0 0,-31-6 0 0 0,-11-1 0 0 0,0-1 0 0 0,0 1 0 0 0,1-1 0 0 0,-1 0 0 0 0,0 1 0 0 0,0-1 0 0 0,0 0 0 0 0,1 0 0 0 0,-1 0 0 0 0,0 0 0 0 0,0 0 0 0 0,0 0 0 0 0,1 0 0 0 0,-1-1 0 0 0,1 1 0 0 0,31-11 0 0 0,-33 11 0 0 0,1 0 0 0 0,0-1 0 0 0,-1 1 0 0 0,1 0 0 0 0,0 0 0 0 0,-1 0 0 0 0,1 0 0 0 0,0 0 0 0 0,-1 0 0 0 0,1 0 0 0 0,0 1 0 0 0,-1-1 0 0 0,1 0 0 0 0,-1 0 0 0 0,1 0 0 0 0,0 1 0 0 0,-1-1 0 0 0,1 0 0 0 0,-1 0 0 0 0,1 1 0 0 0,-1-1 0 0 0,1 1 0 0 0,-1-1 0 0 0,1 0 0 0 0,-1 1 0 0 0,1-1 0 0 0,-1 1 0 0 0,0-1 0 0 0,1 1 0 0 0,0 0 0 0 0,12 11 0 0 0,-3-9 0 0 0,-9-2 0 0 0,0-1 0 0 0,0 0 0 0 0,0 1 0 0 0,0-1 0 0 0,0 1 0 0 0,0-1 0 0 0,0 1 0 0 0,-1 0 0 0 0,1-1 0 0 0,0 1 0 0 0,0 0 0 0 0,0 0 0 0 0,0 1 0 0 0,1-1-9 0 0,4 4-97 0 0,15-4 29 0 0,-20-1 77 0 0,-1 0 0 0 0,1 0 0 0 0,-1 0 0 0 0,1 0 0 0 0,-1 0 0 0 0,0 0 0 0 0,1 0 0 0 0,-1 0 0 0 0,1 0 0 0 0,-1 1 0 0 0,1-1 0 0 0,-1 0 0 0 0,1 0 0 0 0,-1 0 0 0 0,1 0 0 0 0,-1 1 0 0 0,0-1 0 0 0,1 0 0 0 0,-1 0 0 0 0,1 1 0 0 0,-1-1 0 0 0,0 0 0 0 0,1 1 0 0 0,-1-1 0 0 0,0 0 0 0 0,1 1 0 0 0,-1 0 0 0 0,2 3 0 0 0,1-13 0 0 0,-2 1 0 0 0,0 0 0 0 0,2 4 10 0 0,-2 3 33 0 0,9-7 21 0 0,-10 7-64 0 0,0 1 1 0 0,0 0-1 0 0,0-1 0 0 0,1 1 1 0 0,-1 0-1 0 0,0 0 0 0 0,0-1 1 0 0,1 1-1 0 0,-1 0 0 0 0,0 0 1 0 0,1-1-1 0 0,-1 1 0 0 0,0 0 1 0 0,1 0-1 0 0,-1 0 0 0 0,0 0 1 0 0,1 0-1 0 0,-1-1 0 0 0,0 1 0 0 0,1 0 1 0 0,-1 0-1 0 0,1 0 0 0 0,-1 0 1 0 0,0 0-1 0 0,1 0 0 0 0,-1 0 1 0 0,0 0-1 0 0,1 0 0 0 0,-1 0 1 0 0,1 1-1 0 0,-1-1 0 0 0,0 0 1 0 0,1 0-1 0 0,0 0 0 0 0,-1 1 0 0 0,5 3 0 0 0,10 28 0 0 0,-14-31 3 0 0,0 0 1 0 0,0 0-1 0 0,0-1 0 0 0,0 1 1 0 0,0 0-1 0 0,0-1 0 0 0,0 1 1 0 0,0-1-1 0 0,0 1 1 0 0,2 0-1 0 0,7 4 24 0 0,-10-4-28 0 0,1 0 0 0 0,-1-1 1 0 0,1 1-1 0 0,0 0 0 0 0,-1-1 0 0 0,1 1 1 0 0,0-1-1 0 0,-1 1 0 0 0,1-1 0 0 0,0 1 0 0 0,0-1 1 0 0,-1 1-1 0 0,1-1 0 0 0,0 0 0 0 0,0 1 1 0 0,0-1-1 0 0,0 0 0 0 0,0 0 0 0 0,-1 0 1 0 0,1 0-1 0 0,0 1 0 0 0,0-1 0 0 0,0 0 1 0 0,0-1-1 0 0,0 1 0 0 0,0 0 0 0 0,0 0 1 0 0,1-1-1 0 0,10 0-61 0 0,-9 1 12 0 0,2 0 21 0 0,9 12-376 0 0,-12-10 325 0 0,10 2 61 0 0,-11-5 22 0 0,0 2-3 0 0,0-1 0 0 0,-1 0 0 0 0,1 0 0 0 0,0 0 0 0 0,0 0 0 0 0,-1 0 0 0 0,1 0 0 0 0,0 0 0 0 0,-1 0 0 0 0,1-1 0 0 0,0 1 0 0 0,-1 0 0 0 0,1 0 0 0 0,0 0 0 0 0,-1-1 0 0 0,1 1 0 0 0,-1 0 0 0 0,1-1 0 0 0,0 1 0 0 0,-1-1 0 0 0,1 0 0 0 0,3-1 0 0 0,9 5 0 0 0,-10-3 0 0 0,0 1 0 0 0,0-1 0 0 0,0 1 0 0 0,0-1 0 0 0,0 0 0 0 0,0 0 0 0 0,0 0 0 0 0,0 0 0 0 0,-1-1 0 0 0,7 0 0 0 0,0-2 0 0 0,-4 1 0 0 0,1 1 0 0 0,-1 0 0 0 0,9-1 0 0 0,15-3 0 0 0,-26 5 0 0 0,9-6 0 0 0,-8 5 0 0 0,7-3 15 0 0,-8 4-4 0 0,0-1-1 0 0,0 0 1 0 0,-1 1-1 0 0,1-1 1 0 0,0 0 0 0 0,0-1-1 0 0,3-1 1 0 0,-4 2 10 0 0,15-10 242 0 0,-15 10-248 0 0,-1 0-1 0 0,1 1 1 0 0,-1-1 0 0 0,1 0 0 0 0,0 1 0 0 0,-1-1 0 0 0,1 1 0 0 0,0-1-1 0 0,0 1 1 0 0,-1 0 0 0 0,1 0 0 0 0,0 0 0 0 0,0 0 0 0 0,2 0-1 0 0,-1 0 5 0 0,0 0 0 0 0,0 0 0 0 0,0 0 0 0 0,0-1 0 0 0,5 0 0 0 0,-4-1-14 0 0,0 0 0 0 0,0 0 1 0 0,7-5-1 0 0,-8 5-2 0 0,-1 0 0 0 0,1 0 1 0 0,-1 1-1 0 0,1-1 0 0 0,0 1 1 0 0,0 0-1 0 0,-1 0 0 0 0,1 0 1 0 0,0 0-1 0 0,0 0 0 0 0,0 0 0 0 0,5 0 1 0 0,125-2-115 0 0,-131 3 114 0 0,0 1-1 0 0,0-1 1 0 0,0 0-1 0 0,0 1 1 0 0,0 0-1 0 0,0-1 1 0 0,0 1-1 0 0,0 0 0 0 0,-1 0 1 0 0,3 1-1 0 0,-2-1 5 0 0,0 0 0 0 0,0 0 0 0 0,0 0 0 0 0,-1 0 0 0 0,1-1 0 0 0,0 1 0 0 0,0 0 0 0 0,1-1 0 0 0,-1 0 0 0 0,2 1 0 0 0,41 4-824 0 0,-31-5 431 0 0,5 0 37 0 0,-14-1 312 0 0,0 0-1 0 0,1 0 1 0 0,-1 1-1 0 0,0-1 1 0 0,0 1 0 0 0,0 0-1 0 0,0 1 1 0 0,1-1-1 0 0,-1 1 1 0 0,0 0-1 0 0,8 3 1 0 0,-9-2 37 0 0,1-1 0 0 0,0 1 0 0 0,-1-1 0 0 0,1 0 0 0 0,0 0 0 0 0,0-1 0 0 0,0 1 0 0 0,0-1 0 0 0,0 0 0 0 0,0-1 0 0 0,0 1 0 0 0,-1-1 0 0 0,8-2 0 0 0,-4 1-1 0 0,0 0 0 0 0,12-3 0 0 0,11-1 57 0 0,-23 3-53 0 0,0 1-1 0 0,0 1 1 0 0,16-1-1 0 0,-6 0-1 0 0,-2-2-1 0 0,5 1 0 0 0,-8 3 6 0 0,0-1 0 0 0,16-2 1 0 0,-17 2 76 0 0,-10 1-54 0 0,1 0-1 0 0,-1 0 1 0 0,1-1 0 0 0,-1 1-1 0 0,1-1 1 0 0,2 0 0 0 0,12-6 135 0 0,17-8 201 0 0,-5 4-147 0 0,-25 9-200 0 0,0 0 10 0 0,18 2-20 0 0,-22 0-8 0 0,10-1 10 0 0,-8-1 11 0 0,0 1 2 0 0,7 4-13 0 0,-4-2-10 0 0,0 0 0 0 0,0 5 0 0 0,-1 2 0 0 0,0 0 10 0 0,-3-7 49 0 0,-1 1 5 0 0,0 20-200 0 0,0-22 135 0 0,0 0 0 0 0,0 0 0 0 0,0 0 0 0 0,0 0-1 0 0,0 0 1 0 0,0 0 0 0 0,0 0 0 0 0,0 0 0 0 0,0 0 0 0 0,0 0 0 0 0,0 0-1 0 0,0 0 1 0 0,0 0 0 0 0,0 1 0 0 0,0-1 0 0 0,0 0 0 0 0,0 0 0 0 0,0 0-1 0 0,0 0 1 0 0,0 0 0 0 0,0 0 0 0 0,0 0 0 0 0,0 0 0 0 0,0 0-1 0 0,0 0 1 0 0,0 0 0 0 0,0 0 0 0 0,0 0 0 0 0,0 0 0 0 0,0 0 0 0 0,0 0-1 0 0,0 0 1 0 0,0 0 0 0 0,0 0 0 0 0,0 0 0 0 0,0 0 0 0 0,0 0 0 0 0,-1 0-1 0 0,1 0 1 0 0,0 0 0 0 0,0 0 0 0 0,0 0 0 0 0,0 0 0 0 0,0 0 0 0 0,0 0-1 0 0,0 0 1 0 0,0 0 0 0 0,0 0 0 0 0,0 0 0 0 0,0 0 0 0 0,0 0 0 0 0,0 0-1 0 0,0 0 1 0 0,0 0 0 0 0,0 0 0 0 0,0 0 0 0 0,-8 0-11 0 0,-2 0 12 0 0,-3-5 0 0 0,12 4 0 0 0,-3-1 11 0 0,1 0-1 0 0,-1 1 1 0 0,0-1 0 0 0,0 1-1 0 0,1 0 1 0 0,-6-2-1 0 0,-15-4 54 0 0,11 3-10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9:54.356"/>
    </inkml:context>
    <inkml:brush xml:id="br0">
      <inkml:brushProperty name="width" value="0.2" units="cm"/>
      <inkml:brushProperty name="height" value="0.2" units="cm"/>
    </inkml:brush>
  </inkml:definitions>
  <inkml:trace contextRef="#ctx0" brushRef="#br0">1 304 2912 0 0,'0'-2'107'0'0,"0"-3"265"0"0,0 0 1 0 0,1 0-1 0 0,0 0 1 0 0,2-6-1 0 0,6-10 683 0 0,-9 19-984 0 0,1 1-1 0 0,0 0 1 0 0,-1-1 0 0 0,1 1 0 0 0,-1-1-1 0 0,0 1 1 0 0,1-1 0 0 0,-1 1 0 0 0,0-1 0 0 0,0 1-1 0 0,0-4 1 0 0,2 3 110 0 0,-2 2-177 0 0,0 0 1 0 0,1 0-1 0 0,-1 0 1 0 0,0 0-1 0 0,0 0 1 0 0,0 0-1 0 0,0 0 1 0 0,0 0-1 0 0,0 0 1 0 0,1 0-1 0 0,-1-1 1 0 0,0 1-1 0 0,0 0 1 0 0,0 0-1 0 0,0 0 1 0 0,0 0-1 0 0,0 0 1 0 0,0 0-1 0 0,1-1 1 0 0,-1 1-1 0 0,0 0 1 0 0,0 0-1 0 0,0 0 1 0 0,0 0-1 0 0,0 0 1 0 0,0-1-1 0 0,0 1 1 0 0,0 0-1 0 0,0 0 1 0 0,0 0-1 0 0,0 0 1 0 0,0-1-1 0 0,0 1 1 0 0,0 0-1 0 0,0 0 1 0 0,0-2-36 0 0,1-8 250 0 0,0 9-194 0 0,0-1 0 0 0,0 1 0 0 0,0 0 0 0 0,1-1 0 0 0,-1 1 0 0 0,0 0 0 0 0,0 0 1 0 0,1 0-1 0 0,-1 0 0 0 0,2-1 0 0 0,-1 1-25 0 0,0 1 0 0 0,0-1 0 0 0,-1 1 0 0 0,1-1 0 0 0,0 1 0 0 0,0 0 0 0 0,0 0 0 0 0,0 0 0 0 0,0 0 0 0 0,-1 1 0 0 0,4-1 0 0 0,9 2 0 0 0,-5-2 0 0 0,-2 0 0 0 0,1 0 0 0 0,-1-1 0 0 0,1 1 0 0 0,8-3 0 0 0,-12 2 4 0 0,0 1 1 0 0,0 0 0 0 0,1 0-1 0 0,-1 0 1 0 0,0 0 0 0 0,0 1 0 0 0,0 0-1 0 0,0-1 1 0 0,5 3 0 0 0,14 2 12 0 0,-18-5-17 0 0,121 19 0 0 0,-117-18 10 0 0,-1 0 0 0 0,1-1 0 0 0,13-1 1 0 0,-10 0 16 0 0,20 2 1 0 0,-8 0-22 0 0,32-1 1 0 0,-12-2 44 0 0,6-2 133 0 0,-36 2-102 0 0,-1 1 0 0 0,0 0 0 0 0,21 2 0 0 0,-21 0-35 0 0,-1-1-1 0 0,1 0 1 0 0,-1-1 0 0 0,19-4 0 0 0,3 0 7 0 0,5-4-17 0 0,-9 2-10 0 0,12 0 99 0 0,0 2 0 0 0,45 1 0 0 0,-74 3-93 0 0,1 0 0 0 0,20-5-1 0 0,12-1 4 0 0,23 6-36 0 0,-37 1 0 0 0,-18 1 0 0 0,17 3 0 0 0,-22-3 0 0 0,0 0 0 0 0,1 0 0 0 0,-1-1 0 0 0,18-1 0 0 0,-24 1 0 0 0,16-3 0 0 0,31-1 0 0 0,-4 0 0 0 0,-20 1 25 0 0,-18 2-8 0 0,0 1 1 0 0,-1-1 0 0 0,12 2 0 0 0,32 7 67 0 0,-30-4-86 0 0,1-1-1 0 0,28 1 0 0 0,167-7 82 0 0,-168-2-80 0 0,7 2 0 0 0,3-1 0 0 0,-31 3 0 0 0,-3 1 0 0 0,47 5 0 0 0,-62-4 32 0 0,0-1 1 0 0,16 0-1 0 0,-7-1 25 0 0,-13 1-55 0 0,0-1-1 0 0,-1 0 1 0 0,1 0-1 0 0,0 0 1 0 0,9-4-1 0 0,15-4-20 0 0,-20 8 19 0 0,-8 0 0 0 0,1 0 0 0 0,0 0 0 0 0,0 1 0 0 0,0 0 0 0 0,0 0 0 0 0,-1-1 0 0 0,1 2 0 0 0,0-1 0 0 0,0 0 0 0 0,0 0 0 0 0,0 1 0 0 0,0 0 0 0 0,-1-1 0 0 0,4 3 0 0 0,-3-2 0 0 0,0-1 0 0 0,0 1 0 0 0,0-1 0 0 0,1 1 0 0 0,-1-1 0 0 0,0 0 0 0 0,0 0 0 0 0,0 0 0 0 0,0-1 0 0 0,0 1 0 0 0,0-1 0 0 0,4-1 0 0 0,19-1 0 0 0,0 3 0 0 0,36 5 0 0 0,-23-1 0 0 0,45-1 0 0 0,-70-2-2 0 0,25 4 1 0 0,2 1 14 0 0,-25-6-4 0 0,-1-1-1 0 0,0 0 0 0 0,0-1 0 0 0,24-7 0 0 0,26-3 5 0 0,27 4-13 0 0,-72 4 0 0 0,0 0 0 0 0,37-15 0 0 0,-15 8 0 0 0,-15 7-3 0 0,-8 3 16 0 0,147-37 697 0 0,-158 36-673 0 0,0 1 0 0 0,10-1 0 0 0,4-1 28 0 0,50-5 15 0 0,-32 6-104 0 0,-22 1 7 0 0,32-5-1 0 0,-34 3 28 0 0,-1 1-1 0 0,1 0 1 0 0,-1 1-1 0 0,1 1 1 0 0,0 1-1 0 0,15 2 1 0 0,-13-2-10 0 0,-14-1-13 0 0,1 0-1 0 0,0 0 1 0 0,9 3-1 0 0,-6 0 13 0 0,0-1 0 0 0,0 0 0 0 0,0 0 0 0 0,0-1 0 0 0,0 0 0 0 0,0 0 0 0 0,1-1 0 0 0,-1 0 0 0 0,16-3 0 0 0,-7 2 1 0 0,-17 1 0 0 0,0 0 0 0 0,0 0 0 0 0,1 0 0 0 0,-1 0 0 0 0,0 0 0 0 0,0 0 0 0 0,1 0 0 0 0,-1 0 0 0 0,0 0 0 0 0,0-1 0 0 0,1 1 0 0 0,-1 0 0 0 0,0 0 0 0 0,0 0 0 0 0,1 0 0 0 0,-1 0 0 0 0,0 0 0 0 0,0-1 0 0 0,0 1 0 0 0,1 0 0 0 0,-1 0 0 0 0,0 0 0 0 0,0-1 0 0 0,0 1 0 0 0,0 0 0 0 0,0 0 0 0 0,1-1 0 0 0,3-3 0 0 0,2 4 10 0 0,-6 0-6 0 0,1 0-1 0 0,0 0 1 0 0,-1 0-1 0 0,1 0 1 0 0,0 0-1 0 0,-1 0 1 0 0,1 0-1 0 0,0-1 0 0 0,-1 1 1 0 0,1 0-1 0 0,0 0 1 0 0,-1 0-1 0 0,1-1 1 0 0,0 1-1 0 0,-1 0 1 0 0,1-1-1 0 0,-1 1 1 0 0,1-1-1 0 0,-1 1 1 0 0,1 0-1 0 0,-1-1 0 0 0,1 1 1 0 0,-1-1-1 0 0,1 1 1 0 0,-1-1-1 0 0,0 0 1 0 0,1 1-1 0 0,-1-1 1 0 0,0 1-1 0 0,1-1 1 0 0,-1 0-1 0 0,0 1 0 0 0,0-1 1 0 0,0 0-1 0 0,0 1 1 0 0,1-2-1 0 0,-1 1 140 0 0,-2 0-79 0 0,0 1-126 0 0,-1-1 1 0 0,1 0-1 0 0,-1 1 1 0 0,1 0-1 0 0,-1-1 1 0 0,0 1-1 0 0,1 0 1 0 0,-1 0-1 0 0,1 0 1 0 0,-1 1-1 0 0,1-1 0 0 0,-4 2 1 0 0,2-2-96 0 0,-10 1-415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9:55.074"/>
    </inkml:context>
    <inkml:brush xml:id="br0">
      <inkml:brushProperty name="width" value="0.2" units="cm"/>
      <inkml:brushProperty name="height" value="0.2" units="cm"/>
    </inkml:brush>
  </inkml:definitions>
  <inkml:trace contextRef="#ctx0" brushRef="#br0">38 1 2576 0 0,'0'0'111'0'0,"0"0"-105"0"0,0 0 0 0 0,1 0 0 0 0,-1 0 0 0 0,0 0-1 0 0,0 0 1 0 0,0 0 0 0 0,0 0 0 0 0,0 0 0 0 0,0 0 0 0 0,1 0 0 0 0,-1 0 0 0 0,0 0 0 0 0,0 0 0 0 0,0 0 0 0 0,0 0 0 0 0,0 0 0 0 0,0 0 0 0 0,1 0 0 0 0,-1 0 0 0 0,0 0 0 0 0,0 0 0 0 0,0 0 0 0 0,0 0 0 0 0,0 0 0 0 0,0 0 0 0 0,0 1 0 0 0,0-1 0 0 0,1 0 0 0 0,-1 0 0 0 0,0 0 0 0 0,0 0 0 0 0,0 0 0 0 0,0 0 0 0 0,0 0 0 0 0,0 1 10 0 0,1-1-1 0 0,-1 1 1 0 0,0-1 0 0 0,1 0-1 0 0,-1 1 1 0 0,0-1 0 0 0,0 1 0 0 0,0-1-1 0 0,1 0 1 0 0,-1 1 0 0 0,0-1 0 0 0,0 1-1 0 0,0-1 1 0 0,0 1 0 0 0,0-1-1 0 0,0 1 1 0 0,0-1 0 0 0,0 1 0 0 0,-6 1 310 0 0,-4-1-383 0 0,8 0 57 0 0,-1-1-1 0 0,1 1 1 0 0,0-1 0 0 0,0 1 0 0 0,0 0 0 0 0,0 0-1 0 0,0-1 1 0 0,0 2 0 0 0,-2 0 0 0 0,1 0-14 0 0,1-1-66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9:55.934"/>
    </inkml:context>
    <inkml:brush xml:id="br0">
      <inkml:brushProperty name="width" value="0.2" units="cm"/>
      <inkml:brushProperty name="height" value="0.2" units="cm"/>
    </inkml:brush>
  </inkml:definitions>
  <inkml:trace contextRef="#ctx0" brushRef="#br0">75 0 4376 0 0,'1'1'76'0'0,"0"0"1"0"0,0-1-1 0 0,0 1 0 0 0,0 0 1 0 0,0-1-1 0 0,0 1 0 0 0,0-1 1 0 0,0 1-1 0 0,0-1 0 0 0,0 0 1 0 0,0 1-1 0 0,0-1 0 0 0,0 0 1 0 0,0 0-1 0 0,1 0 0 0 0,-1 0 1 0 0,0 0-1 0 0,0 0 0 0 0,2 0 1 0 0,10 0 728 0 0,-8 2-356 0 0,-4-2-351 0 0,0 1 1 0 0,1-1 0 0 0,-1 1 0 0 0,1 0-1 0 0,-1-1 1 0 0,0 1 0 0 0,1 0-1 0 0,-1 0 1 0 0,2 1 0 0 0,25 14 313 0 0,-16-11-229 0 0,-11-4-161 0 0,0-1 0 0 0,1 1 0 0 0,-1-1 0 0 0,0 1 0 0 0,0-1 1 0 0,0 1-1 0 0,1 0 0 0 0,-1 0 0 0 0,0 0 0 0 0,0-1 0 0 0,0 1 0 0 0,0 0 0 0 0,0 0 0 0 0,-1 0 0 0 0,1 0 0 0 0,1 2 0 0 0,11 21 2 0 0,-12-24-18 0 0,-1 1 0 0 0,0 0 0 0 0,0 0 0 0 0,1-1 0 0 0,-1 1-1 0 0,0 0 1 0 0,0 0 0 0 0,0 0 0 0 0,0-1 0 0 0,0 1 0 0 0,0 0-1 0 0,0 0 1 0 0,0 0 0 0 0,0 0 0 0 0,-1 1 0 0 0,1 2 7 0 0,-1 10 32 0 0,0 0-1 0 0,-6 22 0 0 0,2-11 10 0 0,-7 43-23 0 0,-16 108 18 0 0,25-136-49 0 0,-8 54 0 0 0,1-36 0 0 0,-4 15 216 0 0,-1-26-243 0 0,-7 29-90 0 0,12-33 117 0 0,-3 19 0 0 0,4-4 0 0 0,-10 58 0 0 0,1-8 54 0 0,13-72-44 0 0,5-26-10 0 0,-1 0 0 0 0,1-1 0 0 0,3 18 0 0 0,-1 7 0 0 0,3 36 0 0 0,-10 33 208 0 0,5-68-25 0 0,2 70 460 0 0,-1-82-414 0 0,6 23 1 0 0,-3-28-94 0 0,-1 8-8 0 0,-2-13-106 0 0,-1-1 1 0 0,0 1 0 0 0,-3 15 0 0 0,2-17-8 0 0,1 0 0 0 0,0 0 0 0 0,2 19 0 0 0,1 11 42 0 0,1 44-46 0 0,-4 124 253 0 0,1-196-264 0 0,0-1 0 0 0,4 17 0 0 0,-2-17 0 0 0,-1 0 0 0 0,0 17 0 0 0,0 20 0 0 0,-1-33 24 0 0,1 0 0 0 0,0 0 0 0 0,1 0 0 0 0,1-1 0 0 0,10 30 0 0 0,-8-32 73 0 0,0-1 1 0 0,0 1-1 0 0,1-1 1 0 0,14 20 0 0 0,-8-17 681 0 0,11 21 0 0 0,-23-34-681 0 0,-1-1-74 0 0,0 1 0 0 0,0 0 0 0 0,0-1 0 0 0,1 1 0 0 0,-1 0 0 0 0,0-1 0 0 0,1 1 0 0 0,-1 0 0 0 0,2 2 0 0 0,-1-3 50 0 0,-1 30 125 0 0,-4 0-322 0 0,3-19 5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9:56.746"/>
    </inkml:context>
    <inkml:brush xml:id="br0">
      <inkml:brushProperty name="width" value="0.2" units="cm"/>
      <inkml:brushProperty name="height" value="0.2" units="cm"/>
    </inkml:brush>
  </inkml:definitions>
  <inkml:trace contextRef="#ctx0" brushRef="#br0">33 0 328 0 0,'0'0'0'0'0,"-10"5"0"0"0,6 3 0 0 0,-6-4 0 0 0,1 0 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9:57.931"/>
    </inkml:context>
    <inkml:brush xml:id="br0">
      <inkml:brushProperty name="width" value="0.2" units="cm"/>
      <inkml:brushProperty name="height" value="0.2" units="cm"/>
    </inkml:brush>
  </inkml:definitions>
  <inkml:trace contextRef="#ctx0" brushRef="#br0">0 1 2520 0 0,'0'0'5258'0'0,"2"0"-5199"0"0,2 2-71 0 0,-1-1 76 0 0,0 0 0 0 0,0 0 0 0 0,0 0-1 0 0,0 0 1 0 0,4 0 0 0 0,-4-1-9 0 0,-1 0 0 0 0,1 1 1 0 0,-1-1-1 0 0,0 1 0 0 0,1 0 1 0 0,-1 0-1 0 0,0 0 0 0 0,1 0 0 0 0,-1 0 1 0 0,0 0-1 0 0,0 1 0 0 0,0-1 1 0 0,0 1-1 0 0,0-1 0 0 0,0 1 0 0 0,2 3 1 0 0,3 2 90 0 0,7 5 309 0 0,-5-6-428 0 0,-8-6-30 0 0,1 1-1 0 0,-1 0 1 0 0,1 0-1 0 0,-1 0 0 0 0,0 1 1 0 0,0-1-1 0 0,1 0 1 0 0,-1 0-1 0 0,0 1 1 0 0,0-1-1 0 0,0 0 1 0 0,0 1-1 0 0,1 2 0 0 0,-1 3 58 0 0,1 0 0 0 0,-1 0-1 0 0,-1 0 1 0 0,1 0-1 0 0,-1 0 1 0 0,-1 10-1 0 0,-10 43 143 0 0,1 2-64 0 0,2 0-127 0 0,-18 69 1 0 0,16-60-6 0 0,7-45 0 0 0,3-21 0 0 0,0-1 0 0 0,0 1 0 0 0,0-1 0 0 0,2 8 0 0 0,0 8 0 0 0,-1 2 0 0 0,1-1 0 0 0,5 27 0 0 0,-3-35 0 0 0,-1 0 0 0 0,2 0 0 0 0,6 13 0 0 0,7 20 0 0 0,-7-14 0 0 0,-3 1 0 0 0,0 1 0 0 0,3 43 0 0 0,-3-21 0 0 0,-5-33 0 0 0,3 38 0 0 0,-11 10 0 0 0,5-63 0 0 0,-1 0 0 0 0,-3 14 0 0 0,3-15 0 0 0,-1 0 0 0 0,1 13 0 0 0,0-7 0 0 0,-1 1 0 0 0,0 0 0 0 0,-1 0 0 0 0,-7 21 0 0 0,-3 13 0 0 0,8-24 0 0 0,-1 2 0 0 0,1 1 0 0 0,-3 53 0 0 0,8-72 0 0 0,4 90 0 0 0,1-32 0 0 0,0 3 0 0 0,-1-24 0 0 0,1 1 0 0 0,-1-2 0 0 0,-3-32 20 0 0,0-1 0 0 0,-1 1 0 0 0,0-1 0 0 0,-1 0 0 0 0,-1 1 0 0 0,0-1 0 0 0,0 0 0 0 0,-1 0 0 0 0,-6 15 0 0 0,-1 11-10 0 0,9-30-3 0 0,-1 0 0 0 0,1 0 0 0 0,0 0 0 0 0,0 0 0 0 0,1 0 0 0 0,1 14 0 0 0,0-1-2 0 0,3 16-69 0 0,1-2 64 0 0,0 23 0 0 0,-5-47 0 0 0,0 10 0 0 0,-1 0 0 0 0,-4 28 0 0 0,4-45 0 0 0,0-1 0 0 0,0 1 0 0 0,0-1 0 0 0,0 1 0 0 0,0-1 0 0 0,-1 1 0 0 0,1-1 0 0 0,-1 0 0 0 0,-3 4 0 0 0,2-3 0 0 0,0 0 0 0 0,1 0 0 0 0,0 1 0 0 0,-4 5 0 0 0,5-4-11 0 0,1-4 8 0 0,-1 1-1 0 0,1-1 1 0 0,-1 0 0 0 0,1 1-1 0 0,-1-1 1 0 0,1 0 0 0 0,-1 0-1 0 0,0 0 1 0 0,0 0 0 0 0,1 1-1 0 0,-1-1 1 0 0,0 0 0 0 0,0 0-1 0 0,0-1 1 0 0,-2 3 0 0 0,0 0 27 0 0,0 1 1 0 0,0-1-1 0 0,1 1 1 0 0,-1 0-1 0 0,1 0 1 0 0,0 0-1 0 0,0 0 1 0 0,1 0-1 0 0,-1 0 1 0 0,1 0 0 0 0,0 1-1 0 0,0-1 1 0 0,0 0-1 0 0,0 6 1 0 0,1 5-39 0 0,-2-12-11 0 0,1 0 8 0 0,-1 5 78 0 0,2 1 1 0 0,-1-1-1 0 0,2 18 1 0 0,0-3 12 0 0,0-8-74 0 0,0 1 0 0 0,5 17 0 0 0,-4-25 0 0 0,0 3 0 0 0,0 0 0 0 0,1 0 0 0 0,0-1 0 0 0,0 1 0 0 0,10 18 0 0 0,8 14 0 0 0,-14-28 0 0 0,0-1 0 0 0,10 15 0 0 0,-16-25-4 0 0,8 9 24 0 0,-6-9 60 0 0,-1-2 0 0 0,2 4-52 0 0,0-1 43 0 0,-2-1-109 0 0,-3 10 381 0 0,0-13-365 0 0,7 17 114 0 0,-2-11-33 0 0,0-2-38 0 0,-3-5 35 0 0,-2 3 21 0 0,5 10 1169 0 0,-16-9-1171 0 0,2-3-75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10.686"/>
    </inkml:context>
    <inkml:brush xml:id="br0">
      <inkml:brushProperty name="width" value="0.1" units="cm"/>
      <inkml:brushProperty name="height" value="0.1" units="cm"/>
      <inkml:brushProperty name="color" value="#66CC00"/>
    </inkml:brush>
  </inkml:definitions>
  <inkml:trace contextRef="#ctx0" brushRef="#br0">8 263 4456 0 0,'-7'2'4347'0'0,"6"-2"-4242"0"0,8 5 692 0 0,12 1-942 0 0,-12-6 223 0 0,0 0 1 0 0,0-1-1 0 0,0 1 0 0 0,7-3 1 0 0,20-2 267 0 0,-21 4-244 0 0,115-18 644 0 0,-22 2-420 0 0,-53 9-61 0 0,-38 4-142 0 0,0 2 0 0 0,-1 0 0 0 0,1 1 0 0 0,26 1 0 0 0,-23 2-62 0 0,0-1 0 0 0,0 0 1 0 0,29-4-1 0 0,-27 2-16 0 0,0 0 0 0 0,21 2 0 0 0,-6 0 33 0 0,0-3 139 0 0,1-2 0 0 0,56-13 0 0 0,12-1 191 0 0,21-3-184 0 0,-93 16-140 0 0,-14 2-12 0 0,1 1-1 0 0,0 0 1 0 0,31 2 0 0 0,14 3-72 0 0,-53-2 0 0 0,18-3 0 0 0,-19 1 0 0 0,0 1 0 0 0,14 0 0 0 0,11 4 12 0 0,-1-1 1 0 0,0-2 0 0 0,1-2 0 0 0,48-7 0 0 0,79-12 65 0 0,-141 18-36 0 0,23 3 0 0 0,16-2 12 0 0,-47 1-54 0 0,0 0 0 0 0,-1 1 0 0 0,19 3 0 0 0,-23-4 0 0 0,-1 0 0 0 0,1 0 0 0 0,-1 0 0 0 0,12-3 0 0 0,21-1 0 0 0,-23 3 0 0 0,1-1 0 0 0,-1-1 0 0 0,1 0 0 0 0,18-7 0 0 0,-14 4 0 0 0,38-6 0 0 0,83 0 0 0 0,-55 7 0 0 0,-67 3 0 0 0,-1 0 0 0 0,1 1 0 0 0,0 1 0 0 0,38 5 0 0 0,-42-3 0 0 0,22 2 0 0 0,-11-2 0 0 0,16 1 0 0 0,-21-1 0 0 0,-1 0 0 0 0,36 8 0 0 0,76 19 0 0 0,88 19-72 0 0,-185-36 51 0 0,-20-6-1 0 0,30 6 1 0 0,-35-10 21 0 0,1-1 0 0 0,0 0 0 0 0,0-1 0 0 0,-1-1 0 0 0,16-2 0 0 0,-20 2 7 0 0,0 1 0 0 0,0 0 0 0 0,0 0 0 0 0,0 1 1 0 0,0 0-1 0 0,0 0 0 0 0,0 1 0 0 0,0 0 0 0 0,8 3 1 0 0,-11-4 2 0 0,-5-2 33 0 0,-6-5-32 0 0,1 3-5 0 0,-1 0 0 0 0,0 0 0 0 0,1 1 0 0 0,-1 0 0 0 0,-9-2 0 0 0,6 2 3 0 0,1-1 0 0 0,-14-5 1 0 0,20 5-12 0 0,-1 1 2 0 0,-13-1 12 0 0,11 2-5 0 0,0 0 0 0 0,0 0 0 0 0,0-1 0 0 0,-5-3-1 0 0,5 3-2 0 0,0 0 0 0 0,0 1 0 0 0,1-1 0 0 0,-9-1 0 0 0,-17-2-4 0 0,10 2 0 0 0,-35-2 0 0 0,37 4 0 0 0,1-1 0 0 0,-30-7 0 0 0,-1 0 0 0 0,-126-4 113 0 0,113 11-90 0 0,-28 0-23 0 0,-21-1 0 0 0,30-4 0 0 0,-56-3 0 0 0,55 5 0 0 0,-42-2 0 0 0,-23 3 0 0 0,12-2 0 0 0,-1-1 0 0 0,122 7 0 0 0,-15 0 0 0 0,-46 5 0 0 0,-35 14-9 0 0,-189 20-9 0 0,215-34 51 0 0,-59 2 9 0 0,87-7-50 0 0,-143-4-48 0 0,109-1 66 0 0,55 3-22 0 0,-93-12-146 0 0,114 11 155 0 0,0 1 1 0 0,0 1-1 0 0,0 0 1 0 0,-22 1 0 0 0,31 0-11 0 0,3 0 8 0 0,0 0-1 0 0,0 0 1 0 0,0 1 0 0 0,0-1 0 0 0,0 0 0 0 0,0 1 0 0 0,1-1 0 0 0,-1 1 0 0 0,0-1 0 0 0,0 1 0 0 0,0-1 0 0 0,-1 2 0 0 0,1-1-82 0 0,5 15 9 0 0,-1-1 67 0 0,-3-13-48 0 0,1-1-111 0 0,0 0 169 0 0,-1 0 0 0 0,1 0 0 0 0,-1 0 0 0 0,1 0 0 0 0,0-1 0 0 0,-1 1 0 0 0,1 0 0 0 0,0 0 0 0 0,0-1 0 0 0,-1 1 0 0 0,1 0 0 0 0,0-1 0 0 0,0 1 1 0 0,0 0-1 0 0,0-1 0 0 0,0 0 0 0 0,0 1 0 0 0,0-1 0 0 0,1 1 0 0 0,4 1 4 0 0,-1 1-10 0 0,1-1 1 0 0,-1 0-1 0 0,1 0 1 0 0,0 0-1 0 0,0-1 1 0 0,0 0-1 0 0,-1 0 1 0 0,11 0-1 0 0,-2 0 2 0 0,17 1 34 0 0,55-2 0 0 0,31-10 89 0 0,-29 1-40 0 0,-51 7-36 0 0,139-8 126 0 0,36 6-75 0 0,-152 4-29 0 0,-1-3 0 0 0,66-11 0 0 0,-81 8-60 0 0,-1 2 0 0 0,65 3 1 0 0,6 0-7 0 0,-67-3 2 0 0,25-1 0 0 0,147-2 0 0 0,-77 8 167 0 0,-50 2-102 0 0,93-12-209 0 0,-97 1 144 0 0,-81 7 0 0 0,215-30 146 0 0,-145 29-134 0 0,9 0-136 0 0,7-2 242 0 0,-44 3-118 0 0,17-2 0 0 0,-55 2-26 0 0,1 1 0 0 0,0 0 0 0 0,0 1 0 0 0,0 0 1 0 0,20 5-1 0 0,-13 0 21 0 0,0 0 1 0 0,36 19 0 0 0,-23-5 74 0 0,-31-20-3 0 0,-10 5 64 0 0,3-3-115 0 0,1 0 1 0 0,-1 0 0 0 0,1-1 0 0 0,-1 0 0 0 0,1 0 0 0 0,-8 0-1 0 0,-1 1 25 0 0,8-2-35 0 0,1 0 0 0 0,-1 0-1 0 0,1 0 1 0 0,-1-1 0 0 0,-5-1 0 0 0,-6 0 33 0 0,-21 1-33 0 0,-65 7 0 0 0,60-3 10 0 0,-97 7 228 0 0,124-9-260 0 0,-134 6-100 0 0,106-7 123 0 0,-285-13 138 0 0,99-6-225 0 0,214 19 80 0 0,0 0 0 0 0,-17 3 0 0 0,-3 0 0 0 0,-61 3-22 0 0,-71 1-28 0 0,162-7 50 0 0,-157 2 0 0 0,-1 14 0 0 0,-135 6 63 0 0,285-22-62 0 0,-391 17 9 0 0,187-16 84 0 0,118-1-70 0 0,-76-8-88 0 0,53 8 53 0 0,118 0-10 0 0,-4-1-8 0 0,-5-2 26 0 0,5 2-8 0 0,8 1 6 0 0,9 8-51 0 0,-6-5 65 0 0,1-1 0 0 0,-1 0 0 0 0,1 0 0 0 0,-1 0 1 0 0,1 0-1 0 0,0-1 0 0 0,0 1 0 0 0,0-1 1 0 0,0 1-1 0 0,0-1 0 0 0,0 0 0 0 0,0 0 0 0 0,0 0 1 0 0,0-1-1 0 0,1 1 0 0 0,3-1 0 0 0,7 1-67 0 0,0-1-1 0 0,20-3 0 0 0,-19 2-17 0 0,141-8-47 0 0,58-6 134 0 0,26-10 55 0 0,-96 9-31 0 0,140-21 16 0 0,-198 22-34 0 0,0 4 1 0 0,135 0 0 0 0,-169 9-13 0 0,99-16 1 0 0,-79 7 8 0 0,74 0 1 0 0,73 11 30 0 0,-87-1 50 0 0,-71-1-10 0 0,96 10 1 0 0,-63 0-27 0 0,-55-6-19 0 0,61 12 1 0 0,-81-10-25 0 0,1 0 0 0 0,0-1 1 0 0,0-2-1 0 0,0 0 1 0 0,0-1-1 0 0,0-1 1 0 0,0 0-1 0 0,0-2 1 0 0,0-1-1 0 0,24-7 1 0 0,-37 9 5 0 0,0 1 1 0 0,12-2-1 0 0,3 0 26 0 0,3 0 79 0 0,-20 2-88 0 0,0 1 1 0 0,-1 0 0 0 0,1-1-1 0 0,4-2 1 0 0,-1 3-30 0 0,-7 1-6 0 0,-1-1 0 0 0,1 1 1 0 0,0-1-1 0 0,-1 0 1 0 0,1 1-1 0 0,-1-1 1 0 0,1 0-1 0 0,0 0 1 0 0,0 0-1 0 0,-1 1 1 0 0,1-1-1 0 0,0 0 1 0 0,-1 0-1 0 0,1 0 1 0 0,0 0-1 0 0,0 0 1 0 0,0 0-1 0 0,0-1 0 0 0,-1 1-1 0 0,0 0 1 0 0,1 0-1 0 0,-1 0 0 0 0,1-1 1 0 0,-1 1-1 0 0,0 0 1 0 0,1 0-1 0 0,-1 0 0 0 0,1 0 1 0 0,-1 0-1 0 0,1 0 1 0 0,-1 0-1 0 0,1 0 0 0 0,-1 0 1 0 0,1 0-1 0 0,-1 0 1 0 0,0 0-1 0 0,1 0 0 0 0,-1 0 1 0 0,1 0-1 0 0,-1 1 1 0 0,1-1-1 0 0,-1 0 0 0 0,0 0 1 0 0,1 0-1 0 0,-1 1 1 0 0,1-1-1 0 0,-1 0 0 0 0,0 1 1 0 0,1-1-1 0 0,-1 1 0 0 0,5 1 14 0 0,-7-5 14 0 0,2 3-25 0 0,-61 25 5 0 0,39-15-6 0 0,-36 12 0 0 0,18-14 26 0 0,23-5-20 0 0,-18 6 0 0 0,22-5-2 0 0,-1 0 0 0 0,1-1-1 0 0,-1-1 1 0 0,0-1 0 0 0,-16 1-1 0 0,-69-8 87 0 0,6 1-50 0 0,-15-4-45 0 0,3 1 0 0 0,-14 3 0 0 0,58 1 0 0 0,-92-7 0 0 0,96 9 0 0 0,-84-1 0 0 0,65 8 0 0 0,-69 2 0 0 0,-11 4 0 0 0,96-5 0 0 0,-79 14 0 0 0,56-7 0 0 0,26-3 0 0 0,-48 4 0 0 0,51-12 0 0 0,-109 12 0 0 0,95 0-30 0 0,-48 5-57 0 0,16-12 33 0 0,0-3 0 0 0,-175-19-1 0 0,58 3-73 0 0,209 13 131 0 0,-11 1-18 0 0,18-2-79 0 0,-4 13-1847 0 0,1-4 1450 0 0,3 2-194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12.377"/>
    </inkml:context>
    <inkml:brush xml:id="br0">
      <inkml:brushProperty name="width" value="0.1" units="cm"/>
      <inkml:brushProperty name="height" value="0.1" units="cm"/>
      <inkml:brushProperty name="color" value="#66CC00"/>
    </inkml:brush>
  </inkml:definitions>
  <inkml:trace contextRef="#ctx0" brushRef="#br0">88 16 3192 0 0,'-5'-4'2011'0'0,"-4"-7"-80"0"0,7 11-1611 0 0,-2-1-156 0 0,2 1-128 0 0,0 0 0 0 0,1 0 0 0 0,-1 0 1 0 0,0 0-1 0 0,0 1 0 0 0,0-1 0 0 0,0 0 0 0 0,1 1 0 0 0,-1-1 0 0 0,0 1 0 0 0,1 0 0 0 0,-1-1 0 0 0,0 1 0 0 0,1 0 1 0 0,-1 0-1 0 0,-1 1 0 0 0,-1 0-36 0 0,-10 9 0 0 0,8-4 0 0 0,4-3 72 0 0,0 0 0 0 0,1 0 0 0 0,-1 0-1 0 0,1 0 1 0 0,0 0 0 0 0,0 0 0 0 0,0 1 0 0 0,0-1 0 0 0,1 0 0 0 0,-1 1 0 0 0,1-1 0 0 0,0 0 0 0 0,1 1 0 0 0,-1-1 0 0 0,1 0 0 0 0,0 1 0 0 0,0-1 0 0 0,0 0-1 0 0,3 6 1 0 0,5 13 555 0 0,-5-14-365 0 0,-1 0 1 0 0,9 13 0 0 0,-1-2 32 0 0,-1 0-1 0 0,8 23 1 0 0,-1-4 26 0 0,-11-23-228 0 0,-1 1-1 0 0,6 26 0 0 0,-1-4 10 0 0,16 61 298 0 0,-8-28 351 0 0,1-1-547 0 0,24 60 292 0 0,-30-83-341 0 0,13 101 1 0 0,-23-133-134 0 0,6 101 127 0 0,-6-58-103 0 0,6 47-46 0 0,0-7 0 0 0,4-28 54 0 0,-7-41-26 0 0,-7-26-15 0 0,2-1 0 0 0,8 8 45 0 0,-5-6 169 0 0,-4-5-214 0 0,0 1 1 0 0,1 0-1 0 0,-1 0 0 0 0,1 0 0 0 0,-1-1 1 0 0,1 1-1 0 0,0 0 0 0 0,-1-1 0 0 0,1 1 1 0 0,0 0-1 0 0,-1-1 0 0 0,1 1 0 0 0,0-1 0 0 0,0 1 1 0 0,-1-1-1 0 0,1 1 0 0 0,0-1 0 0 0,0 0 1 0 0,0 1-1 0 0,0-1 0 0 0,0 0 0 0 0,0 0 1 0 0,-1 0-1 0 0,1 1 0 0 0,0-1 0 0 0,0 0 0 0 0,0 0 1 0 0,0 0-1 0 0,0-1 0 0 0,0 1 0 0 0,0 0 1 0 0,0 0-1 0 0,0 0 0 0 0,-1-1 0 0 0,1 1 0 0 0,0 0 1 0 0,0-1-1 0 0,0 1 0 0 0,0-1 0 0 0,-1 1 1 0 0,2-2-1 0 0,0 1-8 0 0,-1 0 0 0 0,1 0 0 0 0,-1 0 0 0 0,0 0 0 0 0,1 0 0 0 0,-1-1 0 0 0,0 1-1 0 0,0-1 1 0 0,0 1 0 0 0,0-1 0 0 0,0 1 0 0 0,0-1 0 0 0,0 1 0 0 0,0-1 0 0 0,-1 0 0 0 0,1 1 0 0 0,-1-1 0 0 0,1 0 0 0 0,-1 0 0 0 0,0 0 0 0 0,1-3 0 0 0,-1-3 22 0 0,0 0-1 0 0,-1 0 1 0 0,-3-13 0 0 0,2 7-16 0 0,-1 0 23 0 0,0 0 1 0 0,-9-23-1 0 0,6 22 21 0 0,-6-32 0 0 0,-15-117-45 0 0,20 94-38 0 0,3 19-33 0 0,-3-66-209 0 0,4 45 164 0 0,0 28 58 0 0,-10-48 0 0 0,7 68 35 0 0,0-1 0 0 0,-2 1 0 0 0,-14-31 0 0 0,-7-23 2 0 0,26 71 12 0 0,0-7-9 0 0,0 1 1 0 0,1 0-1 0 0,1-1 1 0 0,0 0-1 0 0,1-19 1 0 0,0 18-2 0 0,4-62-1 0 0,-3 8 98 0 0,-1 39-118 0 0,0 31 1 0 0,0 0 0 0 0,-1 0 0 0 0,1 0-1 0 0,0 0 1 0 0,0 0 0 0 0,-1 0 0 0 0,1-1 0 0 0,0 1 0 0 0,-1 0-1 0 0,0 1 1 0 0,-4 8-104 0 0,5-5 125 0 0,-1 0 1 0 0,1 0 0 0 0,0 9 0 0 0,0 10-6 0 0,-2-2-38 0 0,1 1 0 0 0,0-1 0 0 0,7 45 0 0 0,-2-24 21 0 0,-3-29 30 0 0,11 112 0 0 0,2 16 0 0 0,-6-90 39 0 0,4 44 90 0 0,-9-54-86 0 0,2 22 42 0 0,9 142 466 0 0,-13-201-550 0 0,12 68 167 0 0,-12-68-144 0 0,0 1 46 0 0,1 1 0 0 0,0-1 0 0 0,4 11 719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5:51.604"/>
    </inkml:context>
    <inkml:brush xml:id="br0">
      <inkml:brushProperty name="width" value="0.2" units="cm"/>
      <inkml:brushProperty name="height" value="0.2" units="cm"/>
    </inkml:brush>
  </inkml:definitions>
  <inkml:trace contextRef="#ctx0" brushRef="#br0">7 1 2520 0 0,'0'0'3'0'0,"0"0"0"0"0,-1 0 0 0 0,1 0 0 0 0,0 0 0 0 0,0 0 0 0 0,0 0 0 0 0,0 0 0 0 0,0 0 0 0 0,0 0 0 0 0,-1 0 0 0 0,1 0 0 0 0,0 0 0 0 0,0 0 0 0 0,0 0-1 0 0,0 0 1 0 0,0 0 0 0 0,0 0 0 0 0,-1 0 0 0 0,1 0 0 0 0,0 0 0 0 0,0 0 0 0 0,0 0 0 0 0,0 0 0 0 0,0 0 0 0 0,0 0 0 0 0,0 0 0 0 0,0 0 0 0 0,-1 0 0 0 0,1 1 0 0 0,0-1 0 0 0,0 0 0 0 0,0 0 0 0 0,0 0 0 0 0,0 0 0 0 0,-1 3-3 0 0,1 0 0 0 0,-1 0 0 0 0,1 0 0 0 0,0 0 0 0 0,0 0 0 0 0,0 0 0 0 0,1 5 1 0 0,-1 2 29 0 0,5 32 788 0 0,-1-8-411 0 0,-4 183 1257 0 0,5-161-1664 0 0,0-11 0 0 0,-5-38 0 0 0,1 0 0 0 0,0 1 0 0 0,2 9 0 0 0,2 5 0 0 0,1 4 0 0 0,-5-21 0 0 0,1 0 0 0 0,-1 1 0 0 0,0-1 0 0 0,0 0 0 0 0,-1 1 0 0 0,0 10 0 0 0,-4 10-11 0 0,0-8 36 0 0,2 1 0 0 0,-1 21 0 0 0,6-6-17 0 0,-2-25 14 0 0,0-1 0 0 0,-1 1 0 0 0,0-1-1 0 0,-1 10 1 0 0,-5 25 63 0 0,-1 53 1 0 0,6-79-76 0 0,-4 26 1 0 0,2-32-27 0 0,2 0 1 0 0,0 0-1 0 0,0 1 1 0 0,1-1-1 0 0,2 18 1 0 0,18 87 136 0 0,-11-65-248 0 0,-7-37 93 0 0,7 20-1 0 0,2 9 30 0 0,4 47 69 0 0,-2-58-11 0 0,-12-27-52 0 0,0 0 0 0 0,1-1-1 0 0,-1 1 1 0 0,1-1 0 0 0,0 0 0 0 0,0 1-1 0 0,6 6 1 0 0,-1 1 28 0 0,8 16 0 0 0,-9-14 7 0 0,-6-11-22 0 0,-1 0 0 0 0,5 13 80 0 0,-2-1-1 0 0,0 1 1 0 0,-1 0 0 0 0,-1 20-1 0 0,0-26-89 0 0,2 34 99 0 0,-1-30-48 0 0,1 1-1 0 0,7 24 1 0 0,-6-29-55 0 0,-1 1 0 0 0,1 10 0 0 0,2 8 0 0 0,-4-21 100 0 0,-1-1-1 0 0,0 0 1 0 0,0 0 0 0 0,0 0 0 0 0,-1 0 0 0 0,-1 1-1 0 0,-3 12 1 0 0,0 6 68 0 0,0 2-346 0 0,4-13 182 0 0,-2 1 0 0 0,0 0 0 0 0,-1-1 0 0 0,-1 0 0 0 0,-8 20 0 0 0,7-21 47 0 0,0 0 0 0 0,1 1 0 0 0,-5 25 0 0 0,10-37-51 0 0,-8 14 0 0 0,4-11 0 0 0,1 1 0 0 0,1-1 0 0 0,-4 12 0 0 0,2-5 12 0 0,-7 26 124 0 0,-7 47 0 0 0,10-47-39 0 0,4 18-86 0 0,3-48-11 0 0,0 0 0 0 0,0 0 0 0 0,1 0 0 0 0,1 10 0 0 0,0 3 0 0 0,-1-12 4 0 0,0 7 41 0 0,0 0 0 0 0,-4 18-1 0 0,3-22-22 0 0,0 0-1 0 0,1 0 0 0 0,3 24 1 0 0,0 9 10 0 0,-3-34-32 0 0,-1-3 0 0 0,-3 4 256 0 0,4-2 1432 0 0,1-12-1608 0 0,3-5-64 0 0,1-2 1592 0 0,-5 9-1555 0 0,0 5-42 0 0,0 0-11 0 0,0 1 0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14.674"/>
    </inkml:context>
    <inkml:brush xml:id="br0">
      <inkml:brushProperty name="width" value="0.1" units="cm"/>
      <inkml:brushProperty name="height" value="0.1" units="cm"/>
      <inkml:brushProperty name="color" value="#66CC00"/>
    </inkml:brush>
  </inkml:definitions>
  <inkml:trace contextRef="#ctx0" brushRef="#br0">0 205 5192 0 0,'0'0'109'0'0,"1"-1"-1"0"0,1-2-28 0 0,0 0 0 0 0,1 0-1 0 0,0 0 1 0 0,-1 0 0 0 0,1 1 0 0 0,0-1-1 0 0,0 1 1 0 0,0 0 0 0 0,1 0 0 0 0,-1 0 0 0 0,0 0-1 0 0,5-1 1 0 0,8-3 1055 0 0,25-6 1 0 0,-21 7-584 0 0,-4 1-120 0 0,1 0-1 0 0,-1 2 0 0 0,29-2 1 0 0,52 7 471 0 0,-19 0-619 0 0,0-4-198 0 0,96 2 102 0 0,-123 4-124 0 0,63 14 1 0 0,-90-15-58 0 0,-13-1-24 0 0,0 0 0 0 0,10 4 0 0 0,-4-1-34 0 0,-17-6-37 0 0,1 0 1 0 0,-1 1-1 0 0,0-1 0 0 0,1 0 0 0 0,-1 0 0 0 0,0 0 0 0 0,1 0 0 0 0,-1 0 0 0 0,0 0 1 0 0,1 1-1 0 0,-1-1 0 0 0,0 0 0 0 0,1 0 0 0 0,-1 0 0 0 0,0 1 0 0 0,0-1 1 0 0,1 0-1 0 0,-1 0 0 0 0,0 1 0 0 0,0-1 0 0 0,1 0 0 0 0,-1 1 0 0 0,0-1 0 0 0,0 0 1 0 0,0 1-1 0 0,0-1 0 0 0,1 1 0 0 0,-1 1-222 0 0,1-1-268 0 0,-8-11-3577 0 0,5 5 4489 0 0,1 0 0 0 0,-1 0 0 0 0,0 0 0 0 0,-1 0 1 0 0,1 1-1 0 0,-1-1 0 0 0,0 0 0 0 0,-8-8 539 0 0,11 7 1663 0 0,1 8-2531 0 0,-1 1-1 0 0,1-1 1 0 0,-1 1 0 0 0,1-1-1 0 0,0 0 1 0 0,0 1 0 0 0,0-1-1 0 0,2 4 1 0 0,-1-3 32 0 0,0 1 0 0 0,-1-1 0 0 0,1 0 0 0 0,0 6 0 0 0,1 5 73 0 0,0-4 26 0 0,-2 0 1 0 0,2 17 0 0 0,-2 6 98 0 0,-1 25 94 0 0,-11 44-41 0 0,2-14-266 0 0,-10 65 149 0 0,6-58-48 0 0,-9 160 346 0 0,21-231-214 0 0,4 35 1 0 0,-1-32-111 0 0,2 6 129 0 0,12 53 1 0 0,1 2 67 0 0,-11-17-40 0 0,-3 73 0 0 0,-3-129-302 0 0,5 54 137 0 0,-4-46-59 0 0,7 33 1 0 0,-4-28-20 0 0,-2-15-56 0 0,10 58 181 0 0,-12-70-172 0 0,0 0 1 0 0,0-1 0 0 0,0 1 0 0 0,1 0 0 0 0,-1-1 0 0 0,0 1 0 0 0,0-1-1 0 0,1 1 1 0 0,-1 0 0 0 0,0-1 0 0 0,1 1 0 0 0,-1-1 0 0 0,1 1 0 0 0,-1-1-1 0 0,1 1 1 0 0,0 0 0 0 0,-1-1-1 0 0,0 0 0 0 0,0 0 1 0 0,1 0-1 0 0,-1 0 0 0 0,0 0 1 0 0,0 0-1 0 0,1 0 1 0 0,-1 0-1 0 0,0 0 0 0 0,1 0 1 0 0,-1 0-1 0 0,0 0 0 0 0,0 0 1 0 0,1 0-1 0 0,-1 0 0 0 0,0 0 1 0 0,0 0-1 0 0,1 0 1 0 0,-1 0-1 0 0,0-1 0 0 0,0 1 1 0 0,1 0-1 0 0,-1 0 0 0 0,1-1 11 0 0,0 0-1 0 0,0 0 0 0 0,0 0 0 0 0,0 0 0 0 0,0 0 0 0 0,0 0 0 0 0,-1 0 0 0 0,1 0 0 0 0,0 0 0 0 0,-1 0 0 0 0,1-1 0 0 0,-1 1 0 0 0,1-2 0 0 0,0-3-2 0 0,0 0 0 0 0,0 1 0 0 0,-1-1 0 0 0,0 0-1 0 0,0 0 1 0 0,-2-8 0 0 0,-10-38 146 0 0,4 18-119 0 0,-27-103-69 0 0,11-7-425 0 0,9 43 180 0 0,2 28-72 0 0,-6-136 0 0 0,17 142 227 0 0,0-31-17 0 0,4 68 129 0 0,14-181 0 0 0,-7 102 54 0 0,-5 53-7 0 0,-3 42 17 0 0,-2-1 1 0 0,0 1 0 0 0,0 0-1 0 0,-5-16 1 0 0,1 3 21 0 0,-3-19-85 0 0,-17-52 0 0 0,19 83-90 0 0,-8-19 1 0 0,-3-3-13 0 0,9 17 49 0 0,7 18 64 0 0,2 4-254 0 0,22 39 23 0 0,13 18 81 0 0,-8-16 63 0 0,-14-15 51 0 0,-1 1 0 0 0,18 58 0 0 0,-28-78 24 0 0,4 19 0 0 0,-1 1 0 0 0,4 51 0 0 0,-7-42 0 0 0,12 122 162 0 0,5-12 142 0 0,-8-68-90 0 0,1-10 0 0 0,-7-36-116 0 0,27 101 300 0 0,-22-86-263 0 0,-3-20-87 0 0,-2 1 1 0 0,-1-1-1 0 0,2 43 0 0 0,-5-27 34 0 0,-1-32-45 0 0,0 0 0 0 0,-1-1-1 0 0,0 1 1 0 0,-4 23-1 0 0,-6 18 64 0 0,7-30-22 0 0,-8 24 0 0 0,6-18-78 0 0,1-18 0 0 0,0-2 11 0 0,3-7 330 0 0,0-4-245 0 0,-3-1-76 0 0,2 1-8 0 0,-1 0-1 0 0,1 0 1 0 0,0 0-1 0 0,0-1 1 0 0,-1 1-1 0 0,1 0 1 0 0,0-1-1 0 0,0 0 1 0 0,1 0-1 0 0,-1 1 0 0 0,0-1 1 0 0,0 0-1 0 0,1 0 1 0 0,-3-4-1 0 0,-18-43-38 0 0,11 27-23 0 0,1-1 0 0 0,-12-38 0 0 0,-24-106-429 0 0,28 97 294 0 0,2 12-130 0 0,-9-66 0 0 0,2-122-45 0 0,26 105 360 0 0,-2 114 0 0 0,13-76-101 0 0,-9 75 66 0 0,3-10 8 0 0,17-57 0 0 0,22-33-532 0 0,-36 98 140 0 0,27-103-640 0 0,-35 122 998 0 0,1-11-3 0 0,-1 0 0 0 0,-1 0 0 0 0,-1-34 0 0 0,-1 55 153 0 0,-1 2 6 0 0,-4 2-127 0 0,0 0 1 0 0,0 0-1 0 0,1 0 1 0 0,0 1-1 0 0,0-1 1 0 0,-6 8 0 0 0,0 0-103 0 0,-10 17 0 0 0,16-21 134 0 0,1-1 0 0 0,0 1 0 0 0,0 0 0 0 0,-2 9 0 0 0,0-2 0 0 0,2-2 13 0 0,0 1 1 0 0,0-1 0 0 0,1 1-1 0 0,1-1 1 0 0,-1 22 0 0 0,4-3 49 0 0,5 35 0 0 0,13 46 289 0 0,2 19 81 0 0,-2 4-51 0 0,9 98 79 0 0,-19-57 252 0 0,-6-31-673 0 0,1-4 55 0 0,0-9 98 0 0,-1-44-183 0 0,1-4 1 0 0,0-14 96 0 0,-5-61-106 0 0,1-1 0 0 0,3 11 0 0 0,0 15 673 0 0,-4-36-598 0 0,-1 0-1 0 0,1 0 1 0 0,0 1-1 0 0,0-1 1 0 0,0 0-1 0 0,0 0 1 0 0,1-2-1 0 0,-1 2 22 0 0,0-32-123 0 0,0 22-164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17.731"/>
    </inkml:context>
    <inkml:brush xml:id="br0">
      <inkml:brushProperty name="width" value="0.1" units="cm"/>
      <inkml:brushProperty name="height" value="0.1" units="cm"/>
      <inkml:brushProperty name="color" value="#66CC00"/>
    </inkml:brush>
  </inkml:definitions>
  <inkml:trace contextRef="#ctx0" brushRef="#br0">231 75 7376 0 0,'0'-7'275'0'0,"-1"0"0"0"0,1 1 0 0 0,-1-1 0 0 0,-1 0 0 0 0,-3-12 0 0 0,4 9 866 0 0,1 9-1084 0 0,0 0-1 0 0,0 1 1 0 0,0-1-1 0 0,0 1 0 0 0,0-1 1 0 0,0 1-1 0 0,0-1 0 0 0,0 1 1 0 0,-1-1-1 0 0,1 0 0 0 0,0 1 1 0 0,0-1-1 0 0,0 1 1 0 0,-1-1-1 0 0,-1-2 1344 0 0,0 6-1301 0 0,-68 131 549 0 0,38-70-620 0 0,-3 7-48 0 0,-6 1 73 0 0,29-56-15 0 0,-11 12-15 0 0,22-26-97 0 0,2-6-814 0 0,1-1 780 0 0,1 0 1 0 0,-1 0 0 0 0,1 0 0 0 0,4-4 0 0 0,7-12-100 0 0,13-28 174 0 0,28-44 302 0 0,-52 87-303 0 0,1 1 0 0 0,-1-1-1 0 0,-1 0 1 0 0,4-12 0 0 0,6-10-120 0 0,-7 17 255 0 0,11-20 338 0 0,-14 29-372 0 0,-1 0-1 0 0,0 0 1 0 0,1 0 0 0 0,-1 1 0 0 0,1-1-1 0 0,0 0 1 0 0,0 1 0 0 0,0-1 0 0 0,-1 1-1 0 0,1 0 1 0 0,1 0 0 0 0,1-2 0 0 0,-2 3-34 0 0,-1-1 11 0 0,1 0 0 0 0,-1 1 1 0 0,0-1-1 0 0,0 1 0 0 0,0 0 1 0 0,0-1-1 0 0,1 1 0 0 0,-1 0 0 0 0,0 0 1 0 0,0-1-1 0 0,1 1 0 0 0,-1 0 1 0 0,0 0-1 0 0,0 1 0 0 0,1-1 1 0 0,-1 0-1 0 0,0 0 0 0 0,0 1 0 0 0,0-1 1 0 0,1 0-1 0 0,-1 1 0 0 0,0-1 1 0 0,0 1-1 0 0,0 0 0 0 0,0-1 1 0 0,1 2-1 0 0,17 13 127 0 0,-14-11-126 0 0,-1-1 1 0 0,0 0-1 0 0,1 1 0 0 0,0-1 0 0 0,10 4 1 0 0,-2-1 78 0 0,-1 1 0 0 0,1 0 0 0 0,19 15 1 0 0,6 3 168 0 0,24 11 309 0 0,-48-27-515 0 0,21 14 0 0 0,-2-1-53 0 0,1 3 132 0 0,-23-16-71 0 0,19 10-1 0 0,-27-17-155 0 0,0-1-1 0 0,-1 1 1 0 0,1 0-1 0 0,0 0 1 0 0,-1 0-1 0 0,4 4 1 0 0,0 2-224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18.132"/>
    </inkml:context>
    <inkml:brush xml:id="br0">
      <inkml:brushProperty name="width" value="0.1" units="cm"/>
      <inkml:brushProperty name="height" value="0.1" units="cm"/>
      <inkml:brushProperty name="color" value="#66CC00"/>
    </inkml:brush>
  </inkml:definitions>
  <inkml:trace contextRef="#ctx0" brushRef="#br0">0 51 5712 0 0,'2'0'290'0'0,"74"-5"3066"0"0,-13 5-2003 0 0,183-8 1716 0 0,38-16-1873 0 0,-190 16-1044 0 0,-84 6-219 0 0,0 0 1 0 0,0 1 0 0 0,0 1 0 0 0,0 0 0 0 0,0 0 0 0 0,0 1-1 0 0,14 3 1 0 0,-7 0-316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19.163"/>
    </inkml:context>
    <inkml:brush xml:id="br0">
      <inkml:brushProperty name="width" value="0.1" units="cm"/>
      <inkml:brushProperty name="height" value="0.1" units="cm"/>
      <inkml:brushProperty name="color" value="#66CC00"/>
    </inkml:brush>
  </inkml:definitions>
  <inkml:trace contextRef="#ctx0" brushRef="#br0">370 0 9408 0 0,'0'0'2256'0'0,"-2"1"-1740"0"0,-4 1-464 0 0,1 1 0 0 0,-1 0 0 0 0,1 1 0 0 0,-1-1 0 0 0,1 1 0 0 0,0 0 0 0 0,1 0 0 0 0,-1 1 0 0 0,1 0 0 0 0,0-1 0 0 0,0 1 0 0 0,-4 7 0 0 0,-9 8-52 0 0,0-1 0 0 0,-20 18 0 0 0,-7 8 0 0 0,-16 31-2 0 0,45-55 97 0 0,-1 0-1 0 0,0-1 0 0 0,-21 18 1 0 0,29-32-81 0 0,3-2-10 0 0,0 1-1 0 0,0-1 0 0 0,-4 7 1 0 0,1-1 54 0 0,6-8 110 0 0,8-10-348 0 0,67-71-118 0 0,-55 57 293 0 0,19-35 1 0 0,-25 38 16 0 0,0 0 0 0 0,1 1 0 0 0,19-19 1 0 0,-15 19-13 0 0,-11 11 0 0 0,0 0 0 0 0,12-9 0 0 0,9-6-6 0 0,-18 14 26 0 0,1 0 1 0 0,0 1-1 0 0,1 0 0 0 0,14-7 1 0 0,-9 5 346 0 0,-12 7-291 0 0,-1 0-1 0 0,1 0 1 0 0,0 1-1 0 0,-1-1 1 0 0,1 1-1 0 0,0-1 1 0 0,0 1 0 0 0,0 0-1 0 0,0 1 1 0 0,0-1-1 0 0,0 1 1 0 0,0 0-1 0 0,4 0 1 0 0,3 1-11 0 0,-8-1-51 0 0,1 1 1 0 0,-1-1 0 0 0,1 1-1 0 0,-1-1 1 0 0,0 1 0 0 0,1 0 0 0 0,-1 0-1 0 0,0 1 1 0 0,0-1 0 0 0,0 1-1 0 0,6 3 1 0 0,2 7 34 0 0,92 95 660 0 0,-71-69-498 0 0,10 13 10 0 0,9 6 43 0 0,-44-47-220 0 0,-1 0 1 0 0,9 17 0 0 0,-1-1-495 0 0,-14-25 328 0 0,0 0 1 0 0,0 0 0 0 0,1 0 0 0 0,-1 0-1 0 0,0 0 1 0 0,0 0 0 0 0,0 1 0 0 0,0-1 0 0 0,0 0-1 0 0,0 2 1 0 0,-1 0-296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19.522"/>
    </inkml:context>
    <inkml:brush xml:id="br0">
      <inkml:brushProperty name="width" value="0.1" units="cm"/>
      <inkml:brushProperty name="height" value="0.1" units="cm"/>
      <inkml:brushProperty name="color" value="#66CC00"/>
    </inkml:brush>
  </inkml:definitions>
  <inkml:trace contextRef="#ctx0" brushRef="#br0">1 17 9448 0 0,'0'0'201'0'0,"10"-8"459"0"0,-8 7-555 0 0,1 1 0 0 0,-1-1-1 0 0,1 0 1 0 0,-1 1 0 0 0,1-1 0 0 0,-1 1 0 0 0,1 0-1 0 0,-1-1 1 0 0,1 1 0 0 0,3 1 0 0 0,14-2 421 0 0,1-1-106 0 0,0 0 1 0 0,33 3 0 0 0,43 7 460 0 0,-1 1-244 0 0,74 3-91 0 0,-100-3-304 0 0,-53-6-157 0 0,0-1 0 0 0,-1 0 0 0 0,31-2 0 0 0,34-1-84 0 0,-46 1-21 0 0,-27 3 171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21.029"/>
    </inkml:context>
    <inkml:brush xml:id="br0">
      <inkml:brushProperty name="width" value="0.1" units="cm"/>
      <inkml:brushProperty name="height" value="0.1" units="cm"/>
      <inkml:brushProperty name="color" value="#66CC00"/>
    </inkml:brush>
  </inkml:definitions>
  <inkml:trace contextRef="#ctx0" brushRef="#br0">1 261 4280 0 0,'0'-3'29'0'0,"1"1"0"0"0,-1 0-1 0 0,0 0 1 0 0,1-1 0 0 0,0 1 0 0 0,0 0 0 0 0,0 0 0 0 0,0 0 0 0 0,0 0-1 0 0,0 0 1 0 0,0 0 0 0 0,0 0 0 0 0,2-1 0 0 0,1-1 332 0 0,-1 0 0 0 0,0 1 0 0 0,1 0 0 0 0,5-5 0 0 0,-6 6 155 0 0,1 0 393 0 0,-3 3-895 0 0,0 0-1 0 0,0 0 0 0 0,-1 0 0 0 0,1 0 0 0 0,0 0 1 0 0,0 0-1 0 0,-1 0 0 0 0,1 0 0 0 0,0 0 0 0 0,-1 1 0 0 0,1-1 1 0 0,-1 0-1 0 0,0 0 0 0 0,1 2 0 0 0,0 2 27 0 0,1-1-1 0 0,-1 0 1 0 0,0 0 0 0 0,0 0 0 0 0,0 0-1 0 0,0 8 1 0 0,1 3 75 0 0,3 29 242 0 0,-1 1-19 0 0,0-6-94 0 0,-3-24-74 0 0,4 26 0 0 0,-1-26-116 0 0,0 3 49 0 0,12 34 1 0 0,-7-27-49 0 0,8 37 0 0 0,-2-8 27 0 0,-9-31-3 0 0,-2 0 1 0 0,0 1-1 0 0,-1 0 0 0 0,-1 0 0 0 0,-1-1 1 0 0,-2 1-1 0 0,0 0 0 0 0,-7 36 0 0 0,-30 208 669 0 0,34-240-662 0 0,-5 70 222 0 0,0-7-13 0 0,4 118 0 0 0,5-180-249 0 0,0-8 46 0 0,2 1 0 0 0,0-1 0 0 0,1 0 0 0 0,2 0 0 0 0,10 32 0 0 0,-9-33 24 0 0,-3-11-27 0 0,7 19 0 0 0,-4-17-49 0 0,-1 1 53 0 0,2 0 0 0 0,9 13-1 0 0,-14-21-65 0 0,1-1 0 0 0,0 0 0 0 0,0 0-1 0 0,0 0 1 0 0,0 0 0 0 0,0-1-1 0 0,0 1 1 0 0,1-1 0 0 0,0 0-1 0 0,-1 0 1 0 0,6 2 0 0 0,-8-3-20 0 0,0-1 0 0 0,0 0 0 0 0,0 0 0 0 0,0 1 0 0 0,0-1-1 0 0,0 0 1 0 0,0 0 0 0 0,0 0 0 0 0,0 0 0 0 0,2-1 0 0 0,3 1 74 0 0,8-8 117 0 0,-13 7-185 0 0,0 0 1 0 0,1 0 0 0 0,-1 0 0 0 0,0 0 0 0 0,0 0 0 0 0,0-1 0 0 0,0 1 0 0 0,0 0 0 0 0,0-1 0 0 0,0 1 0 0 0,0-1 0 0 0,-1 1 0 0 0,2-3 0 0 0,5-21 91 0 0,-6 20-85 0 0,0 1-15 0 0,-1 0 0 0 0,0 1 1 0 0,0-1-1 0 0,0 0 1 0 0,0 0-1 0 0,0 0 0 0 0,-2-6 1 0 0,-9-27 63 0 0,5 17-53 0 0,-2-10-1 0 0,-11-34 34 0 0,13 45-32 0 0,1-1 0 0 0,-5-39 0 0 0,4 21-4 0 0,-50-314 51 0 0,31 256-25 0 0,3 15-30 0 0,16 52-41 0 0,1 9 8 0 0,-3-30 0 0 0,-1-109 24 0 0,9 125 0 0 0,4-125 9 0 0,-2 132-12 0 0,2 1 0 0 0,0-1 0 0 0,16-47 0 0 0,-5 41-46 0 0,-11 26 37 0 0,0-1 0 0 0,5-15 0 0 0,18-52 12 0 0,-22 62-13 0 0,-1 1 0 0 0,-1-1 0 0 0,0-1 0 0 0,1-15 1 0 0,1 0 12 0 0,-5-105 0 0 0,-1 128 0 0 0,1 0 0 0 0,-1 0 0 0 0,0 0 0 0 0,-1 1 0 0 0,-2-8 0 0 0,3 0 0 0 0,1 13-4 0 0,0 0 1 0 0,0-1 0 0 0,-1 1 0 0 0,1 0 0 0 0,0-1 0 0 0,0 1-1 0 0,0 0 1 0 0,0 0 0 0 0,0-1 0 0 0,0 1 0 0 0,-1 0 0 0 0,1 0 0 0 0,0-1-1 0 0,0 1 1 0 0,0 0 0 0 0,-1 0 0 0 0,1 0 0 0 0,0-1 0 0 0,0 1 0 0 0,0 0-1 0 0,-1 0 1 0 0,-1 1-102 0 0,-2 4-643 0 0,-4 3 231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22.378"/>
    </inkml:context>
    <inkml:brush xml:id="br0">
      <inkml:brushProperty name="width" value="0.1" units="cm"/>
      <inkml:brushProperty name="height" value="0.1" units="cm"/>
      <inkml:brushProperty name="color" value="#66CC00"/>
    </inkml:brush>
  </inkml:definitions>
  <inkml:trace contextRef="#ctx0" brushRef="#br0">0 213 5224 0 0,'4'0'36'0'0,"-1"-1"1"0"0,1 1-1 0 0,-1-1 1 0 0,1 0 0 0 0,-1 0-1 0 0,1 0 1 0 0,-1 0-1 0 0,5-3 1 0 0,-5 2-37 0 0,1 0-1 0 0,0 1 1 0 0,1-1 0 0 0,4 0 0 0 0,17-3 995 0 0,34-12 0 0 0,-51 14-825 0 0,-4 2-71 0 0,0-1 1 0 0,0 0-1 0 0,0 1 1 0 0,0 0-1 0 0,0 0 0 0 0,8 0 1 0 0,11 0 338 0 0,-1-1 0 0 0,30-8 0 0 0,-33 6-216 0 0,95-12 690 0 0,-91 14-762 0 0,0 0 0 0 0,1 2 0 0 0,34 3 0 0 0,-26-1-29 0 0,92 11 139 0 0,-32-4-249 0 0,106-3 63 0 0,-36 4 46 0 0,-45-1-58 0 0,2 2-62 0 0,-86-8 13 0 0,15 1 27 0 0,2-7-37 0 0,81-14 0 0 0,-6 0 55 0 0,-66 14-47 0 0,22-2-1 0 0,165-32 236 0 0,-55-4 98 0 0,-164 33-220 0 0,-20 6-79 0 0,0 0 1 0 0,13-2 0 0 0,81-2 155 0 0,32-5 49 0 0,45-10-178 0 0,-42 13 9 0 0,-43 4-34 0 0,-64 3-47 0 0,31 4 0 0 0,0-1 0 0 0,49 3 0 0 0,-69-6 0 0 0,-13 0 0 0 0,55 6 0 0 0,-61-2 0 0 0,0-1 0 0 0,39-3 0 0 0,44-10 0 0 0,-90 10 66 0 0,25 1 0 0 0,-17 0-30 0 0,-2-6-24 0 0,-16 5-11 0 0,-12 4-10 0 0,-3 0-31 0 0,0 0 1 0 0,-1 0-1 0 0,1-1 1 0 0,-1 0-1 0 0,-13 0 1 0 0,6 0-24 0 0,-92 16-11 0 0,67-10 128 0 0,0-1 1 0 0,-50 0-1 0 0,65-7-23 0 0,-324-7-17 0 0,198 8-557 0 0,55 2 538 0 0,-45-9 75 0 0,-39 0-325 0 0,-25 20 2 0 0,10-1-47 0 0,31-20 176 0 0,28-1 56 0 0,-3 3 57 0 0,22 1-106 0 0,77 4-22 0 0,-82 12 0 0 0,68-5-358 0 0,-18 3-120 0 0,5 2 233 0 0,9 3 21 0 0,53-12 354 0 0,-1-2 1 0 0,-15 2-1 0 0,-2 0 14 0 0,-165 19 63 0 0,163-20-64 0 0,17-1-4 0 0,0-1 0 0 0,-13-2 0 0 0,-11-1 0 0 0,-87-4 0 0 0,105 6 0 0 0,-57-9-25 0 0,49 6 9 0 0,0 0 1 0 0,-1 2-1 0 0,-40 2 0 0 0,36 3 27 0 0,-51 2 42 0 0,44-2-53 0 0,28-2 0 0 0,3 3 0 0 0,-6 5-33 0 0,12-7 2 0 0,-1-1-33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23.381"/>
    </inkml:context>
    <inkml:brush xml:id="br0">
      <inkml:brushProperty name="width" value="0.1" units="cm"/>
      <inkml:brushProperty name="height" value="0.1" units="cm"/>
      <inkml:brushProperty name="color" value="#66CC00"/>
    </inkml:brush>
  </inkml:definitions>
  <inkml:trace contextRef="#ctx0" brushRef="#br0">1 0 4584 0 0,'0'0'600'0'0,"0"2"-493"0"0,0 11-79 0 0,0 1 0 0 0,5 25 1 0 0,4 13-29 0 0,-7-47 2 0 0,-1 0 1 0 0,0 0-1 0 0,1 0 0 0 0,4 8 1 0 0,1 4 38 0 0,35 78 34 0 0,-25-52-53 0 0,-5-13 31 0 0,14 52 0 0 0,-22-67-53 0 0,-1-4 0 0 0,-1 1 0 0 0,0-1 0 0 0,1 17 0 0 0,2 26 0 0 0,3 33 0 0 0,-7-76 0 0 0,0 1 0 0 0,1-1 0 0 0,1 1 0 0 0,4 13 0 0 0,-3-11 0 0 0,2 3 0 0 0,15 31 0 0 0,-5-14 0 0 0,7 14 0 0 0,-14-30 0 0 0,-6-14 0 0 0,0 1 0 0 0,-1-1 0 0 0,4 10 0 0 0,-1 3 0 0 0,-1 1 0 0 0,-1-1 0 0 0,0 1 0 0 0,0 32 0 0 0,-3-18 13 0 0,-3 1 0 0 0,0-1 1 0 0,-14 55-1 0 0,13-71 9 0 0,1-7-7 0 0,1-1 1 0 0,0 1-1 0 0,1-1 0 0 0,-1 12 1 0 0,-3 24-16 0 0,5-41-4 0 0,0-1 1 0 0,0 0-1 0 0,-1 1 0 0 0,1-1 1 0 0,-1 0-1 0 0,-1 5 0 0 0,1-5-7 0 0,0 1 0 0 0,0-1-1 0 0,1 1 1 0 0,-1-1 0 0 0,1 1-1 0 0,-1-1 1 0 0,1 4 0 0 0,0 2-123 0 0,0-6-8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23.725"/>
    </inkml:context>
    <inkml:brush xml:id="br0">
      <inkml:brushProperty name="width" value="0.1" units="cm"/>
      <inkml:brushProperty name="height" value="0.1" units="cm"/>
      <inkml:brushProperty name="color" value="#66CC00"/>
    </inkml:brush>
  </inkml:definitions>
  <inkml:trace contextRef="#ctx0" brushRef="#br0">14 67 5440 0 0,'0'0'1112'0'0,"5"-6"-464"0"0,-5 2-486 0 0,0 0 1 0 0,0 0-1 0 0,-1 0 1 0 0,0 0-1 0 0,0 0 0 0 0,0 0 1 0 0,0 0-1 0 0,0 0 1 0 0,-1 0-1 0 0,0 1 1 0 0,-2-5-1 0 0,-1-1-319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39.900"/>
    </inkml:context>
    <inkml:brush xml:id="br0">
      <inkml:brushProperty name="width" value="0.1" units="cm"/>
      <inkml:brushProperty name="height" value="0.1" units="cm"/>
      <inkml:brushProperty name="color" value="#66CC00"/>
    </inkml:brush>
  </inkml:definitions>
  <inkml:trace contextRef="#ctx0" brushRef="#br0">1 19 3792 0 0,'0'0'2378'0'0,"5"-6"-1658"0"0,-2 4-693 0 0,-1 1-1 0 0,1-1 0 0 0,0 1 1 0 0,-1 0-1 0 0,1 0 0 0 0,0 0 0 0 0,0 0 1 0 0,0 0-1 0 0,0 0 0 0 0,0 1 1 0 0,0 0-1 0 0,0-1 0 0 0,0 1 0 0 0,0 0 1 0 0,0 1-1 0 0,0-1 0 0 0,0 0 1 0 0,0 1-1 0 0,0 0 0 0 0,5 1 0 0 0,1 1 32 0 0,-7-3-58 0 0,-1 0 1 0 0,1 1 0 0 0,-1-1-1 0 0,1 0 1 0 0,0 1 0 0 0,-1 0-1 0 0,1-1 1 0 0,-1 1 0 0 0,3 1-1 0 0,12 7 94 0 0,-3-2-18 0 0,27 10 0 0 0,-28-13-76 0 0,15 5 0 0 0,29 3 0 0 0,-50-10-41 0 0,0-1 0 0 0,0 1-1 0 0,8 4 1 0 0,10 3-412 0 0,-10-5 167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5:53.434"/>
    </inkml:context>
    <inkml:brush xml:id="br0">
      <inkml:brushProperty name="width" value="0.2" units="cm"/>
      <inkml:brushProperty name="height" value="0.2" units="cm"/>
    </inkml:brush>
  </inkml:definitions>
  <inkml:trace contextRef="#ctx0" brushRef="#br0">0 30 1544 0 0,'0'0'3008'0'0,"6"3"-2944"0"0,-1 0-64 0 0,0-1-1 0 0,1 1 1 0 0,0-2 0 0 0,-1 1-1 0 0,1 0 1 0 0,11 0 0 0 0,39 1 30 0 0,-39-4 220 0 0,30 5 0 0 0,-36-3-154 0 0,1-1 0 0 0,-1 0 0 0 0,1-1 0 0 0,-1 0 0 0 0,0-1 0 0 0,1 0 0 0 0,12-4-1 0 0,-9 2-14 0 0,-1 1-1 0 0,1 0 0 0 0,20 0 0 0 0,39-2 366 0 0,32 0-342 0 0,-17-1-118 0 0,-22 1 214 0 0,-26 3 298 0 0,-12 1-252 0 0,23-4-246 0 0,-48 5 0 0 0,1 0 0 0 0,-1 0 1 0 0,0 0-1 0 0,1 1 0 0 0,-1 0 0 0 0,0-1 1 0 0,8 4-1 0 0,9 1-14 0 0,22 3-325 0 0,-25-5 286 0 0,1 0-1 0 0,27 1 0 0 0,-43-4 54 0 0,5 0 0 0 0,0 0 0 0 0,0 0 0 0 0,0-1 0 0 0,-1 0 0 0 0,1 0 0 0 0,0-1 0 0 0,7-2 0 0 0,-12 3-1 0 0,-1 0 1 0 0,1 0-1 0 0,-1 1 1 0 0,1-1-1 0 0,0 1 1 0 0,-1 0-1 0 0,1 0 1 0 0,0-1-1 0 0,-1 2 1 0 0,1-1-1 0 0,5 1 1 0 0,25 2 75 0 0,-31-4-69 0 0,-1 1-1 0 0,1 0 0 0 0,-1 0 1 0 0,1 0-1 0 0,-1 0 1 0 0,1 0-1 0 0,-1 1 1 0 0,1-1-1 0 0,-1 0 1 0 0,1 1-1 0 0,-1-1 1 0 0,0 1-1 0 0,1-1 1 0 0,-1 1-1 0 0,2 1 0 0 0,4 2-1 0 0,6 2-4 0 0,-7-4 0 0 0,1 1 0 0 0,-1 0 0 0 0,0 0 0 0 0,-1 0 0 0 0,1 1 0 0 0,6 5 0 0 0,-8-6 14 0 0,0 1-1 0 0,1-1 1 0 0,0 0 0 0 0,-1-1 0 0 0,1 1 0 0 0,0-1 0 0 0,0 0 0 0 0,1 0 0 0 0,-1-1-1 0 0,0 1 1 0 0,6 0 0 0 0,8 0 91 0 0,35-1-1 0 0,-41-1-95 0 0,25-5-9 0 0,-32 5-31 0 0,-1 0 0 0 0,0 1 0 0 0,0-1 0 0 0,0 1 0 0 0,0 0 1 0 0,7 2-1 0 0,-8-2 15 0 0,1 0-1 0 0,-1-1 1 0 0,0 1 0 0 0,1-1 0 0 0,-1 0-1 0 0,0 0 1 0 0,1-1 0 0 0,-1 1 0 0 0,0-1 0 0 0,1 0-1 0 0,3-2 1 0 0,-1 2-1 0 0,1-1-1 0 0,-1 1 1 0 0,11-1 0 0 0,-4 2 76 0 0,26-6-1 0 0,-26 4 28 0 0,28-2-1 0 0,-32 3-64 0 0,0 0-1 0 0,0-1 1 0 0,0 0 0 0 0,15-4-1 0 0,-16 2-8 0 0,1 2-1 0 0,0-1 0 0 0,0 2 1 0 0,16-2-1 0 0,51-2-11 0 0,10 10 0 0 0,-2 0 0 0 0,-56-5-75 0 0,1-1 0 0 0,53-9 1 0 0,-64 7 21 0 0,20-1-1 0 0,-3 1 57 0 0,-28 2 49 0 0,0 1 0 0 0,0 0 0 0 0,11 2 0 0 0,11 1 68 0 0,-25-3-120 0 0,1 0 0 0 0,0 1 0 0 0,0 0 0 0 0,-1 0 0 0 0,1 1 0 0 0,0-1 0 0 0,8 5 0 0 0,12 5 0 0 0,0-2 0 0 0,-23-7 0 0 0,12 1 0 0 0,-7 0 0 0 0,-1 1 0 0 0,1-3 0 0 0,1-1 0 0 0,1 4 0 0 0,-1-4 0 0 0,0 0 0 0 0,-3 0 0 0 0,2 0 0 0 0,16 0 0 0 0,-23 1 0 0 0,1-1 0 0 0,0 0 0 0 0,-1 0 0 0 0,1-1 0 0 0,0 1 0 0 0,-1 0 0 0 0,1 0 0 0 0,0-1 0 0 0,-1 1 0 0 0,3-2 0 0 0,4 1 0 0 0,0 1 0 0 0,-3 0 0 0 0,1 0 0 0 0,-1 0 0 0 0,0-1 0 0 0,0 1 0 0 0,1-1 0 0 0,4-2 0 0 0,12-2 0 0 0,7-2 0 0 0,-28 6 0 0 0,1 1 0 0 0,-1 0 0 0 0,1-1 0 0 0,-1 1 0 0 0,1 0 0 0 0,-1 0 0 0 0,1 0 0 0 0,0 0 0 0 0,-1 0 0 0 0,1 0 0 0 0,-1 0 0 0 0,4 1 0 0 0,19 8 0 0 0,-16-5 0 0 0,10 3-69 0 0,-9-3-15 0 0,0-1 1 0 0,0 1-1 0 0,10 7 0 0 0,0 2 13 0 0,-14-8-6 0 0,1-1 0 0 0,-1 0 0 0 0,1-1 1 0 0,0 1-1 0 0,1-1 0 0 0,-1 0 0 0 0,9 2 0 0 0,3-3-193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40.294"/>
    </inkml:context>
    <inkml:brush xml:id="br0">
      <inkml:brushProperty name="width" value="0.1" units="cm"/>
      <inkml:brushProperty name="height" value="0.1" units="cm"/>
      <inkml:brushProperty name="color" value="#66CC00"/>
    </inkml:brush>
  </inkml:definitions>
  <inkml:trace contextRef="#ctx0" brushRef="#br0">1 0 4832 0 0,'7'0'200'0'0,"3"0"-200"0"0,-1 4 472 0 0,0 0 48 0 0,1-4 16 0 0,-1 5 0 0 0,5-5-216 0 0,-5 0-48 0 0,5 3-8 0 0,-4 2 0 0 0,-1-5-176 0 0,0 4-88 0 0,-4 4 80 0 0,4-5-80 0 0,1 7 0 0 0,-1-7 0 0 0,-5 1 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40.725"/>
    </inkml:context>
    <inkml:brush xml:id="br0">
      <inkml:brushProperty name="width" value="0.1" units="cm"/>
      <inkml:brushProperty name="height" value="0.1" units="cm"/>
      <inkml:brushProperty name="color" value="#66CC00"/>
    </inkml:brush>
  </inkml:definitions>
  <inkml:trace contextRef="#ctx0" brushRef="#br0">1 1 3888 0 0,'0'0'283'0'0,"5"3"-166"0"0,4-1-117 0 0,2 1 41 0 0,-9 0-11 0 0,-1-1-5 0 0,2-1 7 0 0,-1 1 1 0 0,0-1-1 0 0,1 0 1 0 0,-1 1 0 0 0,0-1-1 0 0,4 1 1 0 0,-3-1 11 0 0,-1-1 0 0 0,1 1 1 0 0,-1 0-1 0 0,0 0 0 0 0,0 1 1 0 0,1-1-1 0 0,-1 0 0 0 0,0 1 1 0 0,0-1-1 0 0,0 1 0 0 0,2 3 1 0 0,10 14-8 0 0,-14-17-138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41.093"/>
    </inkml:context>
    <inkml:brush xml:id="br0">
      <inkml:brushProperty name="width" value="0.1" units="cm"/>
      <inkml:brushProperty name="height" value="0.1" units="cm"/>
      <inkml:brushProperty name="color" value="#66CC00"/>
    </inkml:brush>
  </inkml:definitions>
  <inkml:trace contextRef="#ctx0" brushRef="#br0">1 0 7568 0 0,'0'0'165'0'0,"1"1"23"0"0,5 2-12 0 0,-1 1-1 0 0,0 0 1 0 0,1 0-1 0 0,4 5 1 0 0,-5-5-97 0 0,26 17 271 0 0,-8-5-323 0 0,0 0 0 0 0,44 21 1 0 0,-50-28-26 0 0,-4 0-2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41.513"/>
    </inkml:context>
    <inkml:brush xml:id="br0">
      <inkml:brushProperty name="width" value="0.1" units="cm"/>
      <inkml:brushProperty name="height" value="0.1" units="cm"/>
      <inkml:brushProperty name="color" value="#66CC00"/>
    </inkml:brush>
  </inkml:definitions>
  <inkml:trace contextRef="#ctx0" brushRef="#br0">1 0 5496 0 0,'0'0'117'0'0,"1"1"-2"0"0,23 21-65 0 0,-15-15 405 0 0,16 17 0 0 0,-22-21-333 0 0,1 1-1 0 0,0-1 1 0 0,0 0 0 0 0,4 2 0 0 0,6 6 101 0 0,29 25 19 0 0,-33-29-215 0 0,-8-6-25 0 0,-1 0 0 0 0,1 0 1 0 0,-1 0-1 0 0,1 0 1 0 0,-1 0-1 0 0,1 0 1 0 0,-1 0-1 0 0,0 0 1 0 0,0 1-1 0 0,2 1 1 0 0,2 5-3 0 0</inkml:trace>
  <inkml:trace contextRef="#ctx0" brushRef="#br0" timeOffset="1">549 320 7616 0 0,'2'2'37'0'0,"0"-1"1"0"0,0 0-1 0 0,0 1 0 0 0,1-1 1 0 0,-1 0-1 0 0,0-1 1 0 0,1 1-1 0 0,2 1 1 0 0,15 5 97 0 0,0 4 492 0 0,1 2 0 0 0,-2 0 1 0 0,31 27-1 0 0,-27-20-534 0 0,27 34 1 0 0,-45-46-262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42.125"/>
    </inkml:context>
    <inkml:brush xml:id="br0">
      <inkml:brushProperty name="width" value="0.1" units="cm"/>
      <inkml:brushProperty name="height" value="0.1" units="cm"/>
      <inkml:brushProperty name="color" value="#66CC00"/>
    </inkml:brush>
  </inkml:definitions>
  <inkml:trace contextRef="#ctx0" brushRef="#br0">237 1 3496 0 0,'-22'13'938'0'0,"-23"19"0"0"0,18-12-24 0 0,13-10-495 0 0,3-1-177 0 0,-1-1 0 0 0,-19 10-1 0 0,23-14-208 0 0,1 1-1 0 0,-1 0 0 0 0,1 0 0 0 0,1 0 0 0 0,-1 1 0 0 0,1 0 1 0 0,-9 11-1 0 0,7-6-24 0 0,7-9-11 0 0,1 0-45 0 0,-1 0-177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42.479"/>
    </inkml:context>
    <inkml:brush xml:id="br0">
      <inkml:brushProperty name="width" value="0.1" units="cm"/>
      <inkml:brushProperty name="height" value="0.1" units="cm"/>
      <inkml:brushProperty name="color" value="#66CC00"/>
    </inkml:brush>
  </inkml:definitions>
  <inkml:trace contextRef="#ctx0" brushRef="#br0">246 1 5712 0 0,'-14'3'240'0'0,"4"6"-240"0"0,-4-1 400 0 0,0 4 32 0 0,5-4 8 0 0,-10 4 0 0 0,5 1-280 0 0,0-1-48 0 0,-4 1-16 0 0,4-1 0 0 0,-5 1-96 0 0,7-1 0 0 0,-7 3 64 0 0,1-2-64 0 0,4-1-280 0 0,-10 1-72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42.876"/>
    </inkml:context>
    <inkml:brush xml:id="br0">
      <inkml:brushProperty name="width" value="0.1" units="cm"/>
      <inkml:brushProperty name="height" value="0.1" units="cm"/>
      <inkml:brushProperty name="color" value="#66CC00"/>
    </inkml:brush>
  </inkml:definitions>
  <inkml:trace contextRef="#ctx0" brushRef="#br0">637 1 4680 0 0,'-10'12'192'0'0,"6"-9"-192"0"0,-6 5 112 0 0,6-3 72 0 0,-1 2-96 0 0,-4 3-8 0 0,4-2 0 0 0,0-4 0 0 0,-4 4 0 0 0,0 0-80 0 0,4 4 0 0 0,-3 1 0 0 0,-1-6 0 0 0,0 3 0 0 0,-1 2 0 0 0,1-4 0 0 0</inkml:trace>
  <inkml:trace contextRef="#ctx0" brushRef="#br0" timeOffset="1">185 234 3728 0 0,'-23'4'72'0'0,"13"-1"32"0"0,-4 7-104 0 0,5-2 0 0 0,0-4 0 0 0,-5 4 0 0 0,4 0 96 0 0,1 1 0 0 0,-5-1 0 0 0,6 0 0 0 0,-1-4-96 0 0,0 4 0 0 0,-1 0 0 0 0,1 1 0 0 0,0-1 0 0 0,-1 4 0 0 0,1-4 0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43.233"/>
    </inkml:context>
    <inkml:brush xml:id="br0">
      <inkml:brushProperty name="width" value="0.1" units="cm"/>
      <inkml:brushProperty name="height" value="0.1" units="cm"/>
      <inkml:brushProperty name="color" value="#66CC00"/>
    </inkml:brush>
  </inkml:definitions>
  <inkml:trace contextRef="#ctx0" brushRef="#br0">688 0 3496 0 0,'-14'4'144'0'0,"5"3"-144"0"0,-5-2 96 0 0,5 3-16 0 0,-5 1 0 0 0</inkml:trace>
  <inkml:trace contextRef="#ctx0" brushRef="#br0" timeOffset="1">167 201 6384 0 0,'-16'3'187'0'0,"10"-2"-29"0"0,0 1 0 0 0,0-1 0 0 0,-7 4-1 0 0,-2 2 1050 0 0,-29 18 0 0 0,27-12-913 0 0,13-10-555 0 0,-1 0 0 0 0,1 0 0 0 0,0 0 0 0 0,-1 0 0 0 0,-6 2 0 0 0,8-3-301 0 0,-4 4-12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43.576"/>
    </inkml:context>
    <inkml:brush xml:id="br0">
      <inkml:brushProperty name="width" value="0.1" units="cm"/>
      <inkml:brushProperty name="height" value="0.1" units="cm"/>
      <inkml:brushProperty name="color" value="#66CC00"/>
    </inkml:brush>
  </inkml:definitions>
  <inkml:trace contextRef="#ctx0" brushRef="#br0">1 0 8712 0 0,'0'0'1672'0'0,"9"0"-1672"0"0,-4 3-144 0 0,4-3 16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49.592"/>
    </inkml:context>
    <inkml:brush xml:id="br0">
      <inkml:brushProperty name="width" value="0.1" units="cm"/>
      <inkml:brushProperty name="height" value="0.1" units="cm"/>
      <inkml:brushProperty name="color" value="#66CC00"/>
    </inkml:brush>
  </inkml:definitions>
  <inkml:trace contextRef="#ctx0" brushRef="#br0">1 38 6384 0 0,'1'0'133'0'0,"0"-2"-109"0"0,0 0 1 0 0,1 1-1 0 0,-1-1 0 0 0,0 0 0 0 0,1 1 0 0 0,0-5 0 0 0,-2 6-12 0 0,1-1 0 0 0,-1 1 0 0 0,0-1 0 0 0,0 1 0 0 0,1 0 0 0 0,-1-1 0 0 0,0 1 0 0 0,1-1 0 0 0,-1 1 0 0 0,0-1 0 0 0,1 1 0 0 0,-1 0 0 0 0,1-1 0 0 0,-1 1 0 0 0,1 0 0 0 0,-1 0 0 0 0,0-1 0 0 0,1 1-1 0 0,-1 0 1 0 0,1 0 0 0 0,-1-1 0 0 0,1 1 0 0 0,0 0 0 0 0,-1 0 0 0 0,1 0 0 0 0,9-2 503 0 0,-3 0-273 0 0,0 0-1 0 0,1 1 1 0 0,7 0-1 0 0,18-4 223 0 0,-18 5-368 0 0,11 0 69 0 0,35 4 0 0 0,-40-3-121 0 0,8 2 21 0 0,-17 0-24 0 0,-1-1-27 0 0,1 1 0 0 0,-1 0 1 0 0,0 1-1 0 0,1 0 0 0 0,-2 1 0 0 0,16 8 0 0 0,-23-11-14 0 0,1 1 0 0 0,-1-1 0 0 0,0 0 1 0 0,1-1-1 0 0,-1 1 0 0 0,1 0 0 0 0,0-1 0 0 0,6 2 0 0 0,-8-3 4 0 0,-1 1 0 0 0,1-1-1 0 0,-1 1 1 0 0,0 0 0 0 0,1 0-1 0 0,-1 0 1 0 0,0 0 0 0 0,0 0-1 0 0,1 0 1 0 0,-1 0 0 0 0,0 0-1 0 0,0 0 1 0 0,0 1 0 0 0,0-1-1 0 0,-1 0 1 0 0,1 0 0 0 0,0 1-1 0 0,0-1 1 0 0,-1 1 0 0 0,1-1-1 0 0,0 3 1 0 0,0 0 6 0 0,0-1 0 0 0,0 0 0 0 0,-1 1 0 0 0,1-1 0 0 0,-1 0 0 0 0,0 1 1 0 0,0-1-1 0 0,0 1 0 0 0,-1 4 0 0 0,-5 16 118 0 0,-10 24 0 0 0,10-31-114 0 0,-1-1 45 0 0,1 1 1 0 0,-4 20-1 0 0,6-21 16 0 0,3-11-52 0 0,0-1 1 0 0,0 1-1 0 0,0 0 0 0 0,1 5 1 0 0,-5 59 200 0 0,5-57-182 0 0,-1-1 7 0 0,2 0 0 0 0,-1-1 0 0 0,1 1 0 0 0,0-1 0 0 0,6 21 0 0 0,-5-25-26 0 0,0 0 0 0 0,1-1 0 0 0,-1 1 0 0 0,1-1 0 0 0,0 0 0 0 0,0 0 0 0 0,1 0 1 0 0,0 0-1 0 0,-1 0 0 0 0,2-1 0 0 0,-1 0 0 0 0,0 0 0 0 0,1 0 0 0 0,0 0 0 0 0,0-1 0 0 0,0 0 1 0 0,0 0-1 0 0,1 0 0 0 0,-1 0 0 0 0,10 2 0 0 0,-4-1 9 0 0,-4-2 22 0 0,0 0 0 0 0,12 1 0 0 0,-16-3-44 0 0,0 0 1 0 0,-1 0-1 0 0,1 0 1 0 0,0 0-1 0 0,-1 0 1 0 0,1-1-1 0 0,0 0 1 0 0,-1 1-1 0 0,1-1 1 0 0,-1 0-1 0 0,3-1 1 0 0,-1 1 0 0 0,-3 0-7 0 0,0 1-1 0 0,0 0 0 0 0,0-1 0 0 0,-1 1 0 0 0,1-1 0 0 0,0 1 0 0 0,0-1 0 0 0,0 1 0 0 0,0-1 1 0 0,-1 1-1 0 0,1-1 0 0 0,0 0 0 0 0,-1 1 0 0 0,1-1 0 0 0,0 0 0 0 0,-1 0 0 0 0,1 1 1 0 0,0-2-1 0 0,8-17 9 0 0,-4 10-12 0 0,-5 7 0 0 0,0 0 0 0 0,-2-8 0 0 0,0 8 0 0 0,0 1 0 0 0,-6-5 0 0 0,-3 4-60 0 0,3-1 48 0 0,6 4 9 0 0,0-1 0 0 0,0 0 0 0 0,1 0 0 0 0,-1 1 0 0 0,0-1 1 0 0,0 1-1 0 0,0 0 0 0 0,1-1 0 0 0,-1 1 0 0 0,0 0 0 0 0,1 0 1 0 0,-1 0-1 0 0,1 0 0 0 0,-1 1 0 0 0,1-1 0 0 0,-1 0 1 0 0,1 0-1 0 0,0 1 0 0 0,0-1 0 0 0,0 1 0 0 0,0-1 0 0 0,0 1 1 0 0,-2 3-1 0 0,1 1-17 0 0,-1-1 0 0 0,1 1 1 0 0,0 0-1 0 0,1 0 1 0 0,-1 0-1 0 0,0 8 0 0 0,-9 52-54 0 0,8-22 52 0 0,-4 24-20 0 0,-2 22 42 0 0,4-46 0 0 0,3-18 0 0 0,-10 43 0 0 0,-19 86 241 0 0,26-122-154 0 0,-3 60 242 0 0,6-58-161 0 0,1 108 443 0 0,-4 38-111 0 0,3-169-438 0 0,0-1 1 0 0,-1 1 0 0 0,-1-1-1 0 0,0 0 1 0 0,-8 17 0 0 0,8-21-38 0 0,-1 0 1 0 0,0-1-1 0 0,0 1 1 0 0,-1-1 0 0 0,0 0-1 0 0,0-1 1 0 0,0 1-1 0 0,-1-1 1 0 0,-11 6 0 0 0,14-8-64 0 0,-2 0 1 0 0,1-1-1 0 0,0 0 1 0 0,0 0-1 0 0,-1-1 1 0 0,1 0-1 0 0,-11 2 1 0 0,6-2-82 0 0,0-1 0 0 0,1 0 0 0 0,-17-2 0 0 0,12-2-233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5:54.681"/>
    </inkml:context>
    <inkml:brush xml:id="br0">
      <inkml:brushProperty name="width" value="0.2" units="cm"/>
      <inkml:brushProperty name="height" value="0.2" units="cm"/>
    </inkml:brush>
  </inkml:definitions>
  <inkml:trace contextRef="#ctx0" brushRef="#br0">0 52 5192 0 0,'0'0'109'0'0,"1"-7"22"0"0,0 5-123 0 0,-1 0-1 0 0,1 0 1 0 0,-1 0 0 0 0,1-1 0 0 0,-1 1 0 0 0,1-4 0 0 0,0 4 181 0 0,-1 0 0 0 0,1 0 0 0 0,1 1 0 0 0,-1-1 1 0 0,0 1-1 0 0,0-1 0 0 0,1 0 0 0 0,-1 1 0 0 0,1 0 1 0 0,1-2-1 0 0,29-4 339 0 0,-30 7-523 0 0,-1 0 1 0 0,0 0 0 0 0,1 0-1 0 0,-1 0 1 0 0,1 1 0 0 0,-1-1-1 0 0,1 0 1 0 0,-1 1 0 0 0,1-1-1 0 0,-1 1 1 0 0,0-1 0 0 0,1 1-1 0 0,-1-1 1 0 0,0 1-1 0 0,1 0 1 0 0,1 1 0 0 0,6 7-6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50.610"/>
    </inkml:context>
    <inkml:brush xml:id="br0">
      <inkml:brushProperty name="width" value="0.1" units="cm"/>
      <inkml:brushProperty name="height" value="0.1" units="cm"/>
      <inkml:brushProperty name="color" value="#66CC00"/>
    </inkml:brush>
  </inkml:definitions>
  <inkml:trace contextRef="#ctx0" brushRef="#br0">171 90 6584 0 0,'-3'-5'117'0'0,"0"0"0"0"0,0-1 0 0 0,0 1 0 0 0,1-1 0 0 0,-1 0 0 0 0,1 0 0 0 0,-2-11 0 0 0,4 16 83 0 0,0 0 1 0 0,-1 0-1 0 0,1-1 1 0 0,-1 1-1 0 0,1 0 0 0 0,-1 0 1 0 0,1 0-1 0 0,-1 0 1 0 0,0 0-1 0 0,1 0 1 0 0,-1 1-1 0 0,0-1 0 0 0,0 0 1 0 0,0-1-1 0 0,-12-8 962 0 0,9 9-1053 0 0,1-1 0 0 0,0 1 1 0 0,0 0-1 0 0,-1 0 0 0 0,1 0 1 0 0,-1 1-1 0 0,1-1 0 0 0,-5 1 1 0 0,0 0-50 0 0,-4 1-46 0 0,9 0-18 0 0,-2 2 70 0 0,-2-1-2 0 0,6-1 0 0 0,-1 0-11 0 0,-5 3-42 0 0,-2 3-11 0 0,7-4-8 0 0,0 1 1 0 0,0-1 0 0 0,1 0 0 0 0,-1 0 0 0 0,1 1-1 0 0,0-1 1 0 0,0 1 0 0 0,0-1 0 0 0,0 1 0 0 0,1-1-1 0 0,-1 1 1 0 0,1-1 0 0 0,0 1 0 0 0,0 5 0 0 0,1 3-20 0 0,1-1 0 0 0,0 1 0 0 0,3 11 0 0 0,-4-20 27 0 0,1 0 0 0 0,-1 0 0 0 0,0-1 0 0 0,1 1 0 0 0,-1 0 0 0 0,1-1 0 0 0,0 1 0 0 0,0-1 0 0 0,0 0 0 0 0,0 0 0 0 0,0 0 0 0 0,0 0 0 0 0,0 0 0 0 0,4 2 0 0 0,5 3 0 0 0,0-1 0 0 0,14 5 0 0 0,-8-3 0 0 0,97 54 0 0 0,-94-52 0 0 0,-16-8 0 0 0,1 0 0 0 0,-1 0 0 0 0,0 0 0 0 0,0 1 0 0 0,6 4 0 0 0,36 34 584 0 0,-45-40-496 0 0,-1 1 0 0 0,1 0-56 0 0,0-1 0 0 0,0 1 0 0 0,0 0 1 0 0,0-1-1 0 0,0 1 0 0 0,-1 0 0 0 0,1 0 1 0 0,-1-1-1 0 0,1 4 0 0 0,-2-1-25 0 0,-1-1-1 0 0,1 1 1 0 0,-1-1-1 0 0,0 1 1 0 0,0-1-1 0 0,0 0 1 0 0,-1 0-1 0 0,1 0 1 0 0,-1 0 0 0 0,1 0-1 0 0,-1-1 1 0 0,0 1-1 0 0,-6 3 1 0 0,2-2 17 0 0,0-1 0 0 0,1 0 1 0 0,-1-1-1 0 0,-14 4 0 0 0,9-3-15 0 0,9-2-9 0 0,-8 2 9 0 0,0 0 0 0 0,-1 0 0 0 0,1-1 0 0 0,0-1 0 0 0,-1 0 0 0 0,-13 0 1 0 0,17-2-9 0 0,-8 0 17 0 0,0 0 0 0 0,0-2 1 0 0,-25-6-1 0 0,30 5 31 0 0,-1 1 0 0 0,-10-2 0 0 0,13 5-12 0 0,8 0-101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51.193"/>
    </inkml:context>
    <inkml:brush xml:id="br0">
      <inkml:brushProperty name="width" value="0.1" units="cm"/>
      <inkml:brushProperty name="height" value="0.1" units="cm"/>
      <inkml:brushProperty name="color" value="#66CC00"/>
    </inkml:brush>
  </inkml:definitions>
  <inkml:trace contextRef="#ctx0" brushRef="#br0">0 33 8520 0 0,'1'-2'389'0'0,"0"1"-140"0"0,1-7 31 0 0,0 2-270 0 0,-2 5 44 0 0,0 0-1 0 0,0 0 1 0 0,1 0 0 0 0,-1 1 0 0 0,1-1 0 0 0,-1 0 0 0 0,1 0 0 0 0,-1 0 0 0 0,1 1-1 0 0,-1-1 1 0 0,1 0 0 0 0,0 1 0 0 0,-1-1 0 0 0,1 1 0 0 0,0-1 0 0 0,0 0 0 0 0,-1 1-1 0 0,1 0 1 0 0,0-1 0 0 0,0 1 0 0 0,3-2 975 0 0,-4 4-951 0 0,0-1-71 0 0,0 1 0 0 0,0-1 0 0 0,0 1-1 0 0,0 0 1 0 0,1-1 0 0 0,-1 1 0 0 0,0-1 0 0 0,1 1-1 0 0,0 1 1 0 0,1 7 1 0 0,2 35 46 0 0,-4 42 154 0 0,0-85-225 0 0,-1 2 14 0 0,7 9 7 0 0,3 3-4 0 0,-8-14 10 0 0,0 0 0 0 0,1-1 1 0 0,-1 1-1 0 0,0-1 0 0 0,0 0 0 0 0,1 1 1 0 0,-1-1-1 0 0,1 0 0 0 0,-1 0 1 0 0,1 0-1 0 0,-1 1 0 0 0,1-2 1 0 0,0 1-1 0 0,0 0 0 0 0,-1 0 1 0 0,1-1-1 0 0,4 2 0 0 0,1-1 43 0 0,0 0 0 0 0,0 0-1 0 0,10-1 1 0 0,-16 0-52 0 0,2 0 15 0 0,1-1 0 0 0,-1 1 0 0 0,0 0-1 0 0,0-1 1 0 0,0 0 0 0 0,0 0 0 0 0,0 0 0 0 0,0 0 0 0 0,0-1-1 0 0,0 1 1 0 0,0-1 0 0 0,0 1 0 0 0,-1-1 0 0 0,1 0 0 0 0,-1 0 0 0 0,1 0-1 0 0,2-4 1 0 0,23-38 162 0 0,-18 29-136 0 0,-8 13-35 0 0,1-1 0 0 0,-1 0-1 0 0,-1 0 1 0 0,4-4 0 0 0,-2 0 47 0 0,1 0 1 0 0,-1 1 0 0 0,1-1-1 0 0,1 1 1 0 0,8-10 0 0 0,-13 16 249 0 0,1 1-251 0 0,7 14-43 0 0,-3-6-10 0 0,0 1 0 0 0,-1 0 0 0 0,7 20 1 0 0,-9-26 7 0 0,-2-3-12 0 0,1 0 0 0 0,0 0 0 0 0,-1 0 1 0 0,1 0-1 0 0,-1 0 0 0 0,1 0 0 0 0,-1 0 0 0 0,1 0 0 0 0,-1 0 0 0 0,0 1 0 0 0,0-1 0 0 0,1 2 0 0 0,3 24-1247 0 0,-3-23 214 0 0,-1 6-248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51.574"/>
    </inkml:context>
    <inkml:brush xml:id="br0">
      <inkml:brushProperty name="width" value="0.1" units="cm"/>
      <inkml:brushProperty name="height" value="0.1" units="cm"/>
      <inkml:brushProperty name="color" value="#66CC00"/>
    </inkml:brush>
  </inkml:definitions>
  <inkml:trace contextRef="#ctx0" brushRef="#br0">0 1 8896 0 0,'0'0'406'0'0,"2"0"-4"0"0,1 0-346 0 0,0 1 0 0 0,0-1 0 0 0,1 1 0 0 0,-1 0 1 0 0,0 0-1 0 0,0 0 0 0 0,0 1 0 0 0,0-1 0 0 0,0 1 0 0 0,0-1 1 0 0,-1 1-1 0 0,1 0 0 0 0,-1 0 0 0 0,1 0 0 0 0,3 5 0 0 0,2 3 362 0 0,-6-7-289 0 0,0 0-1 0 0,0 0 0 0 0,0 0 1 0 0,0 0-1 0 0,1 3 0 0 0,11 27 747 0 0,-10-25-716 0 0,0 0 1 0 0,0 1 0 0 0,-1-1 0 0 0,-1 1 0 0 0,4 16 0 0 0,-2 5 109 0 0,-1-12-172 0 0,0 23 1 0 0,1 17-314 0 0,-2-38-53 0 0,-1-17 152 0 0,-1 0 1 0 0,0 1-1 0 0,1-1 0 0 0,-1 0 0 0 0,0 0 0 0 0,-1 0 0 0 0,1 0 0 0 0,-2 5 1 0 0,1-1-264 0 0,1-6-152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51.935"/>
    </inkml:context>
    <inkml:brush xml:id="br0">
      <inkml:brushProperty name="width" value="0.1" units="cm"/>
      <inkml:brushProperty name="height" value="0.1" units="cm"/>
      <inkml:brushProperty name="color" value="#66CC00"/>
    </inkml:brush>
  </inkml:definitions>
  <inkml:trace contextRef="#ctx0" brushRef="#br0">6 284 3848 0 0,'-3'-29'157'0'0,"2"21"-141"0"0,0 1 1 0 0,1-1 0 0 0,0 0-1 0 0,1-11 1 0 0,2 2 879 0 0,0-1 0 0 0,2 1 0 0 0,0 0 0 0 0,1 0 0 0 0,9-18 0 0 0,-13 31-732 0 0,0 1 1 0 0,1-1 0 0 0,0 1-1 0 0,-1-1 1 0 0,1 1 0 0 0,0 0-1 0 0,1 0 1 0 0,5-4 0 0 0,4-2 226 0 0,15-7-1 0 0,-22 12-333 0 0,1 1-17 0 0,0 0 0 0 0,0 0 0 0 0,1 0 0 0 0,-1 1 0 0 0,1 0 0 0 0,-1 1 0 0 0,1-1 0 0 0,-1 1 0 0 0,16 1 0 0 0,-18 0-21 0 0,0 0 1 0 0,0 0 0 0 0,-1 1 0 0 0,1 0-1 0 0,0 0 1 0 0,0 0 0 0 0,-1 1 0 0 0,1-1 0 0 0,-1 1-1 0 0,1 0 1 0 0,-1 1 0 0 0,0-1 0 0 0,1 1-1 0 0,-2 0 1 0 0,1 0 0 0 0,5 5 0 0 0,-7-6-20 0 0,0 1 0 0 0,0-1 0 0 0,0 1 0 0 0,0 0 0 0 0,-1 0 0 0 0,1-1 0 0 0,-1 1 0 0 0,0 0 0 0 0,0 0 0 0 0,0 1 0 0 0,1 5 0 0 0,-2-7 0 0 0,0-1 0 0 0,0 1 0 0 0,0 0 0 0 0,0 0 0 0 0,0 0 0 0 0,0 0 0 0 0,0 0 0 0 0,-1 0 0 0 0,1-1 0 0 0,-1 1 0 0 0,1 0 0 0 0,-1 0 0 0 0,0-1 0 0 0,0 1 0 0 0,0 0 0 0 0,0-1 0 0 0,0 1 0 0 0,0-1 0 0 0,0 1 0 0 0,-2 1 0 0 0,-10 9-257 0 0,-20 13 0 0 0,28-21 172 0 0,-2 0 1 0 0,1-1 0 0 0,0 0 0 0 0,-1 0-1 0 0,0 0 1 0 0,-7 2 0 0 0,-4 0-171 0 0,-20 9 0 0 0,2-1-198 0 0,23-8 240 0 0,3 3-3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52.311"/>
    </inkml:context>
    <inkml:brush xml:id="br0">
      <inkml:brushProperty name="width" value="0.1" units="cm"/>
      <inkml:brushProperty name="height" value="0.1" units="cm"/>
      <inkml:brushProperty name="color" value="#66CC00"/>
    </inkml:brush>
  </inkml:definitions>
  <inkml:trace contextRef="#ctx0" brushRef="#br0">42 123 9120 0 0,'1'9'238'0'0,"0"1"0"0"0,1-1 1 0 0,4 15-1 0 0,-3-14-55 0 0,-1-1 4 0 0,0 1 0 0 0,0 1 0 0 0,-1-1 0 0 0,1 16 1 0 0,-2-7-82 0 0,1-8-54 0 0,-1 0 1 0 0,-1 0-1 0 0,0 0 0 0 0,-3 16 1 0 0,-4 7-21 0 0,5-20-2 0 0,0 0 0 0 0,-1-1-1 0 0,-1 1 1 0 0,-8 16 0 0 0,-5-10-9 0 0,18-20-51 0 0,0 0 1 0 0,0 0-1 0 0,0 0 0 0 0,0 0 0 0 0,0 0 0 0 0,0-1 0 0 0,0 1 1 0 0,0 0-1 0 0,0 0 0 0 0,-1 0 0 0 0,1 0 0 0 0,0 0 0 0 0,0 0 1 0 0,0 0-1 0 0,-1-1-507 0 0,1 1 507 0 0,0 0 0 0 0,0 0 0 0 0,0 0 0 0 0,0 0 1 0 0,0 0-1 0 0,0 0 0 0 0,-1 0 0 0 0,1 0 0 0 0,0 0 0 0 0,0 0 1 0 0,0 0-1 0 0,0 0 0 0 0,0 0 0 0 0,0 0 0 0 0,0 0 0 0 0,0 0 1 0 0,0 0-1 0 0,-1 1-119 0 0,1-17-434 0 0,0 7 416 0 0,1 0 0 0 0,2-10 0 0 0,11-39-596 0 0,8-22 167 0 0,-8 35 409 0 0,9-25 171 0 0,-16 53 447 0 0,0 0 0 0 0,2 0-1 0 0,0 0 1 0 0,1 1 0 0 0,1 1-1 0 0,0 0 1 0 0,1 0 0 0 0,14-13-1 0 0,-24 27-376 0 0,0-1 0 0 0,0 0-1 0 0,0 1 1 0 0,0 0-1 0 0,0-1 1 0 0,0 1 0 0 0,1 0-1 0 0,-1 0 1 0 0,0 0-1 0 0,1 1 1 0 0,-1-1 0 0 0,1 0-1 0 0,-1 1 1 0 0,1 0 0 0 0,-1-1-1 0 0,1 1 1 0 0,-1 0-1 0 0,1 0 1 0 0,-1 1 0 0 0,0-1-1 0 0,1 0 1 0 0,-1 1 0 0 0,1-1-1 0 0,-1 1 1 0 0,1 0-1 0 0,-1 0 1 0 0,3 2 0 0 0,-2-1-38 0 0,0-1 1 0 0,-1 1 0 0 0,0 1 0 0 0,1-1 0 0 0,-1 0 0 0 0,0 0-1 0 0,0 1 1 0 0,0-1 0 0 0,0 1 0 0 0,-1 0 0 0 0,1 0-1 0 0,0 3 1 0 0,0-3-10 0 0,-1 0 0 0 0,1 0-1 0 0,-1 0 1 0 0,0 0 0 0 0,0 1-1 0 0,-1-1 1 0 0,2 7 0 0 0,-2-5-1 0 0,1 1-1 0 0,-1-1 1 0 0,3 8 0 0 0,-2-10-4 0 0,0 0 0 0 0,0 0 0 0 0,-1 1 0 0 0,1-1 0 0 0,-1 0-1 0 0,0 1 1 0 0,0-1 0 0 0,0 0 0 0 0,0 1 0 0 0,-1-1 0 0 0,1 0 0 0 0,-3 6 0 0 0,1-3-129 0 0,0 0 0 0 0,-1 0 1 0 0,0 0-1 0 0,0-1 1 0 0,0 1-1 0 0,-1-1 1 0 0,0 0-1 0 0,0 0 1 0 0,0-1-1 0 0,-1 1 0 0 0,0-1 1 0 0,-9 8-1 0 0,-8 4-1045 0 0,9-7 534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53.051"/>
    </inkml:context>
    <inkml:brush xml:id="br0">
      <inkml:brushProperty name="width" value="0.1" units="cm"/>
      <inkml:brushProperty name="height" value="0.1" units="cm"/>
      <inkml:brushProperty name="color" value="#66CC00"/>
    </inkml:brush>
  </inkml:definitions>
  <inkml:trace contextRef="#ctx0" brushRef="#br0">76 41 5936 0 0,'0'0'364'0'0,"-2"1"-211"0"0,-38 28 234 0 0,38-27-375 0 0,0-1 1 0 0,0 0-1 0 0,1 1 1 0 0,-1-1-1 0 0,1 1 0 0 0,-1 0 1 0 0,1-1-1 0 0,-2 4 1 0 0,0 0 15 0 0,0 0 0 0 0,1 1 0 0 0,-3 9 0 0 0,2-4-28 0 0,2-8 0 0 0,1 0 0 0 0,0-2 4 0 0,0-1 0 0 0,0 1 1 0 0,0 0-1 0 0,0 0 0 0 0,0 0 1 0 0,0 0-1 0 0,0 0 0 0 0,1-1 0 0 0,-1 1 1 0 0,0 0-1 0 0,0 0 0 0 0,1 0 1 0 0,-1 0-1 0 0,1-1 0 0 0,-1 1 1 0 0,0 0-1 0 0,1 0 0 0 0,0-1 1 0 0,-1 1-1 0 0,1 0 0 0 0,1 0 0 0 0,0 1-2 0 0,-2-1 29 0 0,1 1 0 0 0,0-1 1 0 0,0 0-1 0 0,0 0 0 0 0,0 0 0 0 0,0 1 1 0 0,0-1-1 0 0,1-1 0 0 0,-1 1 0 0 0,0 0 1 0 0,0 0-1 0 0,1 0 0 0 0,-1-1 0 0 0,1 1 1 0 0,2 0-1 0 0,-2 0 8 0 0,1-1 1 0 0,0 1 0 0 0,0-1-1 0 0,0 0 1 0 0,0 0 0 0 0,0 0-1 0 0,-1-1 1 0 0,1 1 0 0 0,0-1-1 0 0,0 1 1 0 0,4-3 0 0 0,-4 2-25 0 0,-1 0 0 0 0,0 0 1 0 0,1-1-1 0 0,-1 1 1 0 0,0-1-1 0 0,0 1 0 0 0,0-1 1 0 0,0 0-1 0 0,0 0 0 0 0,2-3 1 0 0,1-1 56 0 0,-2 3-7 0 0,-1 0 0 0 0,1 0 0 0 0,-1 0 0 0 0,0 0 0 0 0,0-1 0 0 0,-1 1 0 0 0,1-1 0 0 0,-1 1-1 0 0,0-1 1 0 0,2-4 0 0 0,4-13 317 0 0,-5 17-335 0 0,0 0-1 0 0,-1-1 1 0 0,0 0-1 0 0,0 1 1 0 0,0-1-1 0 0,0 0 1 0 0,-1 1-1 0 0,1-1 1 0 0,-2-5-1 0 0,1 7-3 0 0,-4-7-32 0 0,-1 2-11 0 0,1 4-27 0 0,3 3-105 0 0,3 0-262 0 0,-2 1 349 0 0,1-1 1 0 0,0 1-1 0 0,0 0 1 0 0,-1 0-1 0 0,1-1 0 0 0,0 1 1 0 0,0 0-1 0 0,-1 0 1 0 0,1 0-1 0 0,0 0 1 0 0,0 0-1 0 0,-1 0 1 0 0,3 0-1 0 0,-3 0 20 0 0,8 0-250 0 0,1 0 0 0 0,0 1 0 0 0,15 3 0 0 0,-20-3 180 0 0,0 1 1 0 0,0-1-1 0 0,1 1 1 0 0,-1 0-1 0 0,0 0 0 0 0,-1 0 1 0 0,1 0-1 0 0,0 1 0 0 0,3 2 1 0 0,21 15 218 0 0,-6-2 130 0 0,-17-14-206 0 0,0-1 0 0 0,0 1 0 0 0,-1 0-1 0 0,1 0 1 0 0,-1 0 0 0 0,0 1 0 0 0,0-1-1 0 0,-1 1 1 0 0,5 7 0 0 0,10 16 288 0 0,-10-13-123 0 0,12 16 59 0 0,-12-18-32 0 0,-8-13-207 0 0,0 1 0 0 0,1 0 0 0 0,-1 0 0 0 0,1 0 0 0 0,-1-1 0 0 0,1 1 0 0 0,-1 0 0 0 0,1-1 0 0 0,-1 1 0 0 0,1 0 0 0 0,-1-1 0 0 0,1 1 0 0 0,0-1-1 0 0,-1 1 1 0 0,1-1 0 0 0,0 1 0 0 0,1 0 0 0 0,3-9 138 0 0,12-27 354 0 0,-9 18 140 0 0,17-27 0 0 0,7-4 221 0 0,-29 44-843 0 0,0 1 0 0 0,0 0 0 0 0,1 0 0 0 0,-1 1-1 0 0,1-1 1 0 0,0 1 0 0 0,0-1 0 0 0,5-1 0 0 0,6-2-122 0 0,-2 1-280 0 0,17-10 1 0 0,-28 14-178 0 0,2-3-28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53.453"/>
    </inkml:context>
    <inkml:brush xml:id="br0">
      <inkml:brushProperty name="width" value="0.1" units="cm"/>
      <inkml:brushProperty name="height" value="0.1" units="cm"/>
      <inkml:brushProperty name="color" value="#66CC00"/>
    </inkml:brush>
  </inkml:definitions>
  <inkml:trace contextRef="#ctx0" brushRef="#br0">1 0 5712 0 0,'0'16'240'0'0,"0"1"-240"0"0,5 0 440 0 0,-5-2 40 0 0,4 2 0 0 0,1 4 8 0 0,-5-9-192 0 0,0 4-40 0 0,0 1 0 0 0,0 0-8 0 0,0-6-248 0 0,0 6 0 0 0,0 0 0 0 0,0-5-80 0 0,-5-1-64 0 0,5 1-16 0 0,-4-2 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53.859"/>
    </inkml:context>
    <inkml:brush xml:id="br0">
      <inkml:brushProperty name="width" value="0.1" units="cm"/>
      <inkml:brushProperty name="height" value="0.1" units="cm"/>
      <inkml:brushProperty name="color" value="#66CC00"/>
    </inkml:brush>
  </inkml:definitions>
  <inkml:trace contextRef="#ctx0" brushRef="#br0">1 7 7848 0 0,'1'-1'38'0'0,"1"0"-1"0"0,0 0 1 0 0,-1 1 0 0 0,1-1 0 0 0,0 0 0 0 0,0 1-1 0 0,-1-1 1 0 0,1 1 0 0 0,0 0 0 0 0,0 0 0 0 0,0-1-1 0 0,-1 1 1 0 0,3 1 0 0 0,27 1-5 0 0,-3 1 607 0 0,-10-1 8 0 0,22 5 0 0 0,19 4 199 0 0,47 11-430 0 0,-91-18-507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0:54.484"/>
    </inkml:context>
    <inkml:brush xml:id="br0">
      <inkml:brushProperty name="width" value="0.1" units="cm"/>
      <inkml:brushProperty name="height" value="0.1" units="cm"/>
      <inkml:brushProperty name="color" value="#66CC00"/>
    </inkml:brush>
  </inkml:definitions>
  <inkml:trace contextRef="#ctx0" brushRef="#br0">50 0 8208 0 0,'0'0'576'0'0,"-8"8"-576"0"0,-1 0 288 0 0,4-3 56 0 0,-4 7 8 0 0,4-4 0 0 0,1 4-136 0 0,-1 1-24 0 0,5-1-8 0 0,-5 0 0 0 0,5 1-104 0 0,0 2-16 0 0,0 2-64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1:00.007"/>
    </inkml:context>
    <inkml:brush xml:id="br0">
      <inkml:brushProperty name="width" value="0.1" units="cm"/>
      <inkml:brushProperty name="height" value="0.1" units="cm"/>
      <inkml:brushProperty name="color" value="#66CC00"/>
    </inkml:brush>
  </inkml:definitions>
  <inkml:trace contextRef="#ctx0" brushRef="#br0">344 77 7872 0 0,'-10'-15'157'0'0,"8"12"-128"0"0,1 0 0 0 0,-1 0 0 0 0,0 0 0 0 0,0 0 0 0 0,0 1 0 0 0,-5-4 0 0 0,-3-10 27 0 0,7 14 45 0 0,0 0-1 0 0,1 0 1 0 0,-1 0 0 0 0,0 0 0 0 0,0 0 0 0 0,0 0 0 0 0,0 1-1 0 0,0 0 1 0 0,0-1 0 0 0,-1 1 0 0 0,1 0 0 0 0,0 1-1 0 0,-1-1 1 0 0,1 0 0 0 0,-1 1 0 0 0,1 0 0 0 0,0 0 0 0 0,-1 0-1 0 0,1 0 1 0 0,-7 2 0 0 0,1 0-23 0 0,-7 0 125 0 0,0 2 0 0 0,1 0 1 0 0,-17 7-1 0 0,3 0 246 0 0,24-10-411 0 0,-1 1 1 0 0,1 0 0 0 0,-1 0 0 0 0,1 1-1 0 0,0 0 1 0 0,-1 0 0 0 0,2 0-1 0 0,-7 5 1 0 0,-5 5-26 0 0,-6 7-15 0 0,8-4 2 0 0,12-15-12 0 0,1 1-1 0 0,0-1 1 0 0,0 1 0 0 0,0 0 0 0 0,0-1 0 0 0,0 1 0 0 0,0 0 0 0 0,0 2 0 0 0,1 4-193 0 0,1-5 119 0 0,-1-1 31 0 0,1 0 0 0 0,-1 0 1 0 0,1 0-1 0 0,-1 0 0 0 0,1 0 1 0 0,0 0-1 0 0,0 0 0 0 0,-1-1 1 0 0,1 1-1 0 0,1 0 0 0 0,-1-1 0 0 0,0 1 1 0 0,0 0-1 0 0,1-1 0 0 0,-1 1 1 0 0,1-1-1 0 0,-1 0 0 0 0,1 0 1 0 0,-1 1-1 0 0,1-1 0 0 0,0 0 1 0 0,0 0-1 0 0,-1 0 0 0 0,3 0 1 0 0,7 3-353 0 0,0 1 0 0 0,21 4 1 0 0,-26-8 275 0 0,78 15-1087 0 0,-42-6 688 0 0,-34-9 520 0 0,-1 0-1 0 0,0 1 0 0 0,10 4 0 0 0,8 3 312 0 0,-22-9-159 0 0,0 1-1 0 0,0 1 1 0 0,0-1 0 0 0,0 0 0 0 0,0 1-1 0 0,-1-1 1 0 0,1 1 0 0 0,-1 0 0 0 0,1 0 0 0 0,-1 0-1 0 0,1 0 1 0 0,-1 0 0 0 0,0 1 0 0 0,0-1-1 0 0,0 0 1 0 0,-1 1 0 0 0,3 3 0 0 0,-3-4-22 0 0,0 0 0 0 0,1-1 1 0 0,-1 1-1 0 0,0 0 0 0 0,1-1 1 0 0,2 3-1 0 0,3 2 110 0 0,-7-4-54 0 0,1 0 0 0 0,0-1-145 0 0,-1 1 1 0 0,1 0-1 0 0,-1-1 1 0 0,1 1 0 0 0,-1-1-1 0 0,0 1 1 0 0,0 0-1 0 0,1-1 1 0 0,-1 1 0 0 0,-1 0-1 0 0,1-1 1 0 0,0 1-1 0 0,0 0 1 0 0,0-1 0 0 0,-1 1-1 0 0,1 0 1 0 0,-1-1-1 0 0,1 1 1 0 0,-2 2 0 0 0,-2-1-32 0 0,1 0 0 0 0,0 0 0 0 0,-1 0 0 0 0,1-1 0 0 0,-1 1 0 0 0,0-1 0 0 0,1 0 0 0 0,-1 0 0 0 0,0 0 0 0 0,-6 1 0 0 0,-8 2-7 0 0,-20 4-1 0 0,25-6-1 0 0,-48 5-402 0 0,46-6 11 0 0,-18 2 0 0 0,3-2-488 0 0,13 2 187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5:56.583"/>
    </inkml:context>
    <inkml:brush xml:id="br0">
      <inkml:brushProperty name="width" value="0.2" units="cm"/>
      <inkml:brushProperty name="height" value="0.2" units="cm"/>
    </inkml:brush>
  </inkml:definitions>
  <inkml:trace contextRef="#ctx0" brushRef="#br0">0 54 3824 0 0,'5'0'81'0'0,"0"0"1"0"0,-1 0-1 0 0,1-1 0 0 0,-1 1 1 0 0,9-3-1 0 0,-13 3-77 0 0,1-1 1 0 0,0 1-1 0 0,-1 0 0 0 0,1 0 1 0 0,-1 0-1 0 0,1 0 0 0 0,-1 0 1 0 0,1 0-1 0 0,0 0 1 0 0,-1 0-1 0 0,1 0 0 0 0,-1 0 1 0 0,1 0-1 0 0,-1 0 0 0 0,1 1 1 0 0,0-1-1 0 0,-1 0 1 0 0,1 0-1 0 0,-1 1 0 0 0,1-1 1 0 0,0 1-1 0 0,1 0 4 0 0,4 0-8 0 0,-4-1 0 0 0,-1 1 0 0 0,1-1 0 0 0,-1 1 0 0 0,1-1 0 0 0,-1 1 0 0 0,1 0 0 0 0,-1 0 0 0 0,1-1 0 0 0,1 3 0 0 0,0-2 0 0 0,0 0 0 0 0,0 0 0 0 0,-1 0 0 0 0,1-1 0 0 0,0 1 0 0 0,0-1 0 0 0,6 1 0 0 0,9 1 0 0 0,-10 0 22 0 0,1 0 0 0 0,-1-1 1 0 0,1 0-1 0 0,0 0 0 0 0,-1-1 0 0 0,1 0 0 0 0,0 0 1 0 0,13-3-1 0 0,-9 0 28 0 0,0 1 0 0 0,1 0 1 0 0,-1 1-1 0 0,17 1 0 0 0,-17 0 24 0 0,0-1 0 0 0,1 0 0 0 0,-1 0 0 0 0,13-4 0 0 0,39-11 89 0 0,-58 15-142 0 0,1 1 0 0 0,-1-1 1 0 0,0 1-1 0 0,0 1 0 0 0,1 0 0 0 0,9 2 1 0 0,-6-2 55 0 0,19 2 1 0 0,-16-2-95 0 0,1 0 0 0 0,20 6 0 0 0,-21-4 26 0 0,1-1 0 0 0,20 1 0 0 0,3-5-36 0 0,49-8 0 0 0,-69 9 68 0 0,11-3-28 0 0,-3-2-45 0 0,34-3 0 0 0,-36 6-38 0 0,31-8-1 0 0,-36 6 75 0 0,-1 1-1 0 0,2 1 0 0 0,24-1 0 0 0,-13 4 2 0 0,35 5 0 0 0,-40-2 26 0 0,30-2 0 0 0,11 2 78 0 0,-49-2-105 0 0,0-1-1 0 0,23-3 1 0 0,-35 2-6 0 0,1 1-1 0 0,-1 1 1 0 0,8 0 0 0 0,-10 0 2 0 0,0 0-1 0 0,1-1 1 0 0,-1 1 0 0 0,0-1 0 0 0,0 0 0 0 0,1-1 0 0 0,-1 1 0 0 0,0-1-1 0 0,0 0 1 0 0,5-1 0 0 0,-6 1-9 0 0,0 0 1 0 0,1 0-1 0 0,-1 1 0 0 0,0-1 1 0 0,0 1-1 0 0,1 0 0 0 0,-1 0 0 0 0,0 0 1 0 0,1 0-1 0 0,-1 1 0 0 0,4 0 1 0 0,-3 0-3 0 0,1 0 0 0 0,-1-1 0 0 0,0 0 0 0 0,0 1 0 0 0,1-2 0 0 0,5 0 0 0 0,6-1 11 0 0,14-4 0 0 0,-24 5 0 0 0,-1 0 0 0 0,1 0 0 0 0,0 1 0 0 0,-1-1-1 0 0,1 1 1 0 0,0 1 0 0 0,-1-1 0 0 0,1 1 0 0 0,7 1 0 0 0,23 3 12 0 0,-3-1 41 0 0,12-4-53 0 0,-10-1 0 0 0,50 5 0 0 0,-77-3 5 0 0,0 1 1 0 0,10 4-1 0 0,-13-4 12 0 0,1-1 0 0 0,0 1 0 0 0,-1-1-1 0 0,1 0 1 0 0,8 0 0 0 0,44 3-6 0 0,-54-4-11 0 0,1 0 0 0 0,-1 1 0 0 0,0 0 0 0 0,0 0 0 0 0,0 0 0 0 0,7 3 0 0 0,-7-2 0 0 0,0-1 0 0 0,0 1 0 0 0,0-1 0 0 0,0 0 0 0 0,0-1 0 0 0,7 2 0 0 0,8-3-96 0 0,26-5 1 0 0,-26 4 62 0 0,26-2 1 0 0,2 8 34 0 0,-39-2-36 0 0,1-1-1 0 0,0 0 0 0 0,0-1 1 0 0,0 0-1 0 0,0 0 0 0 0,15-3 1 0 0,-14 1-40 0 0,0 1 0 0 0,0 0 0 0 0,0 0 0 0 0,1 1 0 0 0,-1 1 0 0 0,12 1 1 0 0,-2 0-38 0 0,4 2 60 0 0,11 0-43 0 0,-24-4 85 0 0,-1 0 1 0 0,0 1 0 0 0,0 0-1 0 0,0 1 1 0 0,0 0 0 0 0,0 0-1 0 0,0 1 1 0 0,12 5 0 0 0,-19-6 8 0 0,1-1 0 0 0,0-1 0 0 0,0 1 0 0 0,0 0 0 0 0,0-1 0 0 0,1 0 0 0 0,-1 0 0 0 0,0 0 0 0 0,0 0 0 0 0,0-1 0 0 0,0 1 0 0 0,6-3 0 0 0,-5 2 0 0 0,1-1 0 0 0,-1 2 0 0 0,0-1 0 0 0,1 1 0 0 0,9 0 0 0 0,8 2-85 0 0,26 0 0 0 0,-26-2-11 0 0,26 4-1 0 0,-33-3 74 0 0,1 0 0 0 0,-1-2 0 0 0,21-2-1 0 0,-20 2 16 0 0,0-1 0 0 0,33 4 0 0 0,67 2 8 0 0,-87-5 0 0 0,-7 0-1 0 0,30-5 0 0 0,-7 0 56 0 0,-8 1-14 0 0,-21 2 3 0 0,30 0-1 0 0,-27 3-86 0 0,34 4 0 0 0,-35-2 14 0 0,0-1 0 0 0,36-3 0 0 0,-38 1 5 0 0,1 0-1 0 0,-1 2 1 0 0,29 3 0 0 0,-37-3-90 0 0,1-1 0 0 0,-1 1 0 0 0,0-2 1 0 0,17-1-1 0 0,-5 0-116 0 0,28-4-191 0 0,-30 3 303 0 0,29-1 1 0 0,-36 4 105 0 0,17 0-14 0 0,1 1 0 0 0,38 6 1 0 0,-38-2-7 0 0,1-2 0 0 0,32 1 1 0 0,-55-4 31 0 0,5 0 0 0 0,-1 0 0 0 0,25-4 0 0 0,-4-1 22 0 0,0 3-1 0 0,40 1 1 0 0,-56 1-23 0 0,90 4 54 0 0,-40-7-41 0 0,-43 1-12 0 0,0 1-1 0 0,34 3 1 0 0,-7 2 0 0 0,-41-3 0 0 0,0 1 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1:00.381"/>
    </inkml:context>
    <inkml:brush xml:id="br0">
      <inkml:brushProperty name="width" value="0.1" units="cm"/>
      <inkml:brushProperty name="height" value="0.1" units="cm"/>
      <inkml:brushProperty name="color" value="#66CC00"/>
    </inkml:brush>
  </inkml:definitions>
  <inkml:trace contextRef="#ctx0" brushRef="#br0">1 0 9184 0 0,'0'0'449'0'0,"0"2"-194"0"0,11 20-105 0 0,-2 0 0 0 0,0 1 0 0 0,7 32 0 0 0,-7 7 122 0 0,-7-50-248 0 0,-1-1 0 0 0,0 1 0 0 0,0 0 0 0 0,-2 0 1 0 0,-1 16-1 0 0,-15 60-851 0 0,13-71 411 0 0,0 4-134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1:00.836"/>
    </inkml:context>
    <inkml:brush xml:id="br0">
      <inkml:brushProperty name="width" value="0.1" units="cm"/>
      <inkml:brushProperty name="height" value="0.1" units="cm"/>
      <inkml:brushProperty name="color" value="#66CC00"/>
    </inkml:brush>
  </inkml:definitions>
  <inkml:trace contextRef="#ctx0" brushRef="#br0">0 87 8568 0 0,'3'-4'40'0'0,"-1"1"0"0"0,0-1 0 0 0,1 0 0 0 0,0 1 0 0 0,0 0 0 0 0,0-1 0 0 0,0 1 0 0 0,0 0 0 0 0,5-2 0 0 0,1 0 143 0 0,-1 0 0 0 0,1 1 1 0 0,1 1-1 0 0,-1 0 0 0 0,0 0 0 0 0,15-2 1 0 0,12-4 259 0 0,-24 5-429 0 0,-1 2-1 0 0,0-1 0 0 0,1 1 0 0 0,0 1 1 0 0,0 0-1 0 0,-1 1 0 0 0,1 0 0 0 0,0 1 1 0 0,0 0-1 0 0,-1 1 0 0 0,1 0 0 0 0,-1 1 1 0 0,0 0-1 0 0,1 1 0 0 0,-1 0 1 0 0,-1 1-1 0 0,1 0 0 0 0,15 10 0 0 0,-23-13-198 0 0,0 0 0 0 0,0 0-1 0 0,0 1 1 0 0,0-1 0 0 0,-1 0-1 0 0,4 5 1 0 0,-5-6 48 0 0,-1 19-521 0 0,0 7 886 0 0,0-25-226 0 0,-1-1-1 0 0,2 1 1 0 0,-1 0-1 0 0,0 0 1 0 0,0 0-1 0 0,0-1 0 0 0,1 1 1 0 0,-1 0-1 0 0,2 2 1 0 0,-1 3 26 0 0,-1-1 97 0 0,0-1-1 0 0,1 1 1 0 0,-1 0-1 0 0,3 9 1 0 0,-2-15-123 0 0,-1 1-1 0 0,0 0 1 0 0,1 0 0 0 0,-1 0 0 0 0,0 0 0 0 0,0 0-1 0 0,1 0 1 0 0,-1-1 0 0 0,0 1 0 0 0,0 0 0 0 0,0 0-1 0 0,0 0 1 0 0,0 0 0 0 0,0 0 0 0 0,-1 0 0 0 0,1 1 0 0 0,-1 1 5 0 0,1 12 179 0 0,0-13-38 0 0,0-1 4 0 0,0 7 2202 0 0,-5-13-2174 0 0,3 1-173 0 0,0-1 0 0 0,0 1 1 0 0,0 0-1 0 0,0-1 0 0 0,0 1 0 0 0,1-1 0 0 0,0 1 0 0 0,0-1 0 0 0,1 0 0 0 0,-1 1 0 0 0,1-1 1 0 0,0 0-1 0 0,0 0 0 0 0,0 0 0 0 0,2-4 0 0 0,-2 3-1 0 0,1 1 0 0 0,0-1 0 0 0,1 1 0 0 0,-1-1 1 0 0,1 1-1 0 0,0 0 0 0 0,1-1 0 0 0,-1 1 0 0 0,1 0 0 0 0,0 0 0 0 0,0 1 0 0 0,5-6 1 0 0,-7 9-11 0 0,0 0 0 0 0,1-1 0 0 0,-1 1 0 0 0,1 0 0 0 0,-1 0 0 0 0,1 0 0 0 0,-1 0 0 0 0,1 0 0 0 0,0 1 1 0 0,-1-1-1 0 0,1 0 0 0 0,0 1 0 0 0,0 0 0 0 0,-1-1 0 0 0,1 1 0 0 0,0 0 0 0 0,0 0 0 0 0,3 0 0 0 0,-1 0-20 0 0,1 1 1 0 0,-1 0-1 0 0,0 0 0 0 0,1 1 0 0 0,5 2 0 0 0,8 3-49 0 0,0-2-79 0 0,21 4-696 0 0,-26-7 451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1:01.259"/>
    </inkml:context>
    <inkml:brush xml:id="br0">
      <inkml:brushProperty name="width" value="0.1" units="cm"/>
      <inkml:brushProperty name="height" value="0.1" units="cm"/>
      <inkml:brushProperty name="color" value="#66CC00"/>
    </inkml:brush>
  </inkml:definitions>
  <inkml:trace contextRef="#ctx0" brushRef="#br0">1 1 7568 0 0,'0'0'165'0'0,"1"1"-10"0"0,8 7-29 0 0,-5-4 65 0 0,1 0 0 0 0,-1 0-1 0 0,0 1 1 0 0,4 6 0 0 0,-3-2-68 0 0,-1 1-1 0 0,0 0 1 0 0,-1 0 0 0 0,0 0 0 0 0,-1 0 0 0 0,2 19-1 0 0,3 11 99 0 0,-5-34-221 0 0,-1-2 0 0 0,0 1 0 0 0,0-1 0 0 0,-1 1 0 0 0,1 4 0 0 0,-1 1 12 0 0,4-4 46 0 0,1 0-3 0 0,0-4-66 0 0,-2-2-43 0 0,-1-1 0 0 0,1 1 0 0 0,-1-1 0 0 0,1 1 0 0 0,-1-1 0 0 0,1 0 0 0 0,-1 0 0 0 0,0 0 0 0 0,1 0 0 0 0,2-3 0 0 0,17-6-492 0 0,-16 8 435 0 0,0-1-1 0 0,-1 0 0 0 0,1 0 1 0 0,0-1-1 0 0,-1 1 0 0 0,0-1 1 0 0,0-1-1 0 0,9-8 0 0 0,0-1 17 0 0,23-26 1181 0 0,-37 40-1052 0 0,0 0 1 0 0,0-1-1 0 0,0 1 1 0 0,0 0-1 0 0,0 0 0 0 0,0 0 1 0 0,0 0-1 0 0,0 0 1 0 0,0 0-1 0 0,0-1 1 0 0,0 1-1 0 0,0 0 1 0 0,0 0-1 0 0,0 0 0 0 0,0 0 1 0 0,0 0-1 0 0,0 0 1 0 0,0-1-1 0 0,0 1 1 0 0,0 0-1 0 0,0 0 1 0 0,0 0-1 0 0,1 0 0 0 0,-1 0 1 0 0,0 0-1 0 0,0 0 1 0 0,0 0-1 0 0,0 0 1 0 0,0-1-1 0 0,0 1 1 0 0,0 0-1 0 0,0 0 1 0 0,1 0-1 0 0,-1 0 0 0 0,0 0 1 0 0,0 0-1 0 0,0 0 1 0 0,5 3 1539 0 0,2 5-795 0 0,-4-3-795 0 0,-1 0 55 0 0,1 0 1 0 0,-1 0-1 0 0,0 0 1 0 0,0 1-1 0 0,-1-1 1 0 0,0 0-1 0 0,0 1 1 0 0,0 6-1 0 0,4 13-192 0 0,-5-14-598 0 0,0-3-266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1:01.680"/>
    </inkml:context>
    <inkml:brush xml:id="br0">
      <inkml:brushProperty name="width" value="0.1" units="cm"/>
      <inkml:brushProperty name="height" value="0.1" units="cm"/>
      <inkml:brushProperty name="color" value="#66CC00"/>
    </inkml:brush>
  </inkml:definitions>
  <inkml:trace contextRef="#ctx0" brushRef="#br0">174 0 6688 0 0,'0'0'197'0'0,"-2"0"-16"0"0,-10 1 151 0 0,0 0-1 0 0,-1 1 1 0 0,2 0-1 0 0,-1 1 1 0 0,0 0-1 0 0,0 1 1 0 0,1 0-1 0 0,0 1 1 0 0,-12 6-1 0 0,20-9-269 0 0,0 0-1 0 0,0 1 1 0 0,0-1 0 0 0,0 0 0 0 0,1 1-1 0 0,-1 0 1 0 0,1-1 0 0 0,-1 1-1 0 0,1 0 1 0 0,0 0 0 0 0,0 1 0 0 0,1-1-1 0 0,-1 0 1 0 0,1 1 0 0 0,-1-1-1 0 0,1 0 1 0 0,-1 6 0 0 0,1-5-41 0 0,1 0 1 0 0,-1 0-1 0 0,1 0 0 0 0,0 0 1 0 0,0 0-1 0 0,0 0 1 0 0,0 0-1 0 0,1 1 1 0 0,0-1-1 0 0,0 0 0 0 0,0 0 1 0 0,0-1-1 0 0,0 1 1 0 0,5 7-1 0 0,-2 3-130 0 0,-4-13 93 0 0,0 1 0 0 0,0-1 0 0 0,1 0 0 0 0,-1 0 0 0 0,0 1 0 0 0,1-1 0 0 0,-1 0 0 0 0,1 0 0 0 0,0 0 0 0 0,-1 0 0 0 0,2 2 0 0 0,5 6 91 0 0,0-1 0 0 0,1 1 1 0 0,0-1-1 0 0,1 0 1 0 0,0-1-1 0 0,12 8 1 0 0,-10-8 24 0 0,1-1 1 0 0,1 0-1 0 0,-1-1 1 0 0,1 0-1 0 0,-1-1 1 0 0,20 4 0 0 0,-29-8-101 0 0,2 2 9 0 0,0-2 0 0 0,0 1 0 0 0,0 0-1 0 0,1-1 1 0 0,-1 0 0 0 0,0 0 0 0 0,0-1 0 0 0,7-1 0 0 0,5-1 64 0 0,-10 1-90 0 0,0 0 0 0 0,12-4 0 0 0,-14 4-42 0 0,-3 1-84 0 0,0 1 1 0 0,0-1-1 0 0,0 0 1 0 0,0-1-1 0 0,0 1 0 0 0,0 0 1 0 0,3-3-1 0 0,4-3-463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1:02.068"/>
    </inkml:context>
    <inkml:brush xml:id="br0">
      <inkml:brushProperty name="width" value="0.1" units="cm"/>
      <inkml:brushProperty name="height" value="0.1" units="cm"/>
      <inkml:brushProperty name="color" value="#66CC00"/>
    </inkml:brush>
  </inkml:definitions>
  <inkml:trace contextRef="#ctx0" brushRef="#br0">0 1 7744 0 0,'0'0'166'0'0,"1"1"-6"0"0,3 8-20 0 0,-1 0 0 0 0,0 0-1 0 0,0 1 1 0 0,-1-1 0 0 0,0 1-1 0 0,0 16 1 0 0,1-7 269 0 0,2 27 595 0 0,0 47 0 0 0,-5-77-940 0 0,-1 0-1 0 0,0 0 1 0 0,-6 27 0 0 0,3-23-64 0 0,3 1 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1:02.461"/>
    </inkml:context>
    <inkml:brush xml:id="br0">
      <inkml:brushProperty name="width" value="0.1" units="cm"/>
      <inkml:brushProperty name="height" value="0.1" units="cm"/>
      <inkml:brushProperty name="color" value="#66CC00"/>
    </inkml:brush>
  </inkml:definitions>
  <inkml:trace contextRef="#ctx0" brushRef="#br0">1 68 6384 0 0,'3'-3'30'0'0,"-1"0"0"0"0,1 0 0 0 0,1 1 1 0 0,-1-1-1 0 0,0 1 0 0 0,1-1 0 0 0,-1 1 0 0 0,1 0 0 0 0,5-1 1 0 0,4-2 220 0 0,20-4 0 0 0,-12 4 530 0 0,35-8 578 0 0,-48 11-1211 0 0,1 1 0 0 0,9-2 0 0 0,2 1-56 0 0,-12 1-41 0 0,1 1 1 0 0,-1 0-1 0 0,1 0 1 0 0,-1 1-1 0 0,14 2 1 0 0,-13-1-41 0 0,-2 2-11 0 0,-6-2 0 0 0,1-1 0 0 0,-1 1 0 0 0,0-1 0 0 0,1 1 0 0 0,-1 0 0 0 0,0 0 0 0 0,0 0 0 0 0,0 0 0 0 0,0 0 0 0 0,0 0 0 0 0,-1 0 0 0 0,1 0 0 0 0,0 0 0 0 0,-1 0 0 0 0,0 0 0 0 0,1 0 0 0 0,-1 4 0 0 0,-1 2 0 0 0,1 0 0 0 0,-2 0 0 0 0,-2 12 0 0 0,2-13 0 0 0,-7 15 0 0 0,8-20 0 0 0,0 1 0 0 0,0-1 0 0 0,0 0 0 0 0,0 1 0 0 0,0-1 0 0 0,0 1 0 0 0,1 0 0 0 0,-2 5 0 0 0,2 45 0 0 0,1-41 0 0 0,3-4 0 0 0,5 9 0 0 0,-8-16 4 0 0,-1 0 1 0 0,0-1 0 0 0,1 1 0 0 0,-1 0-1 0 0,1 0 1 0 0,-1-1 0 0 0,1 1 0 0 0,-1-1-1 0 0,1 1 1 0 0,0 0 0 0 0,-1-1 0 0 0,1 1-1 0 0,0-1 1 0 0,-1 1 0 0 0,1-1 0 0 0,0 1-1 0 0,-1-1 1 0 0,1 0 0 0 0,0 1 0 0 0,0-1-1 0 0,0 0 1 0 0,-1 0 0 0 0,1 0-1 0 0,0 0 1 0 0,0 1 0 0 0,1-1 0 0 0,0-1 7 0 0,0 1 1 0 0,0-1 0 0 0,0 0 0 0 0,0 1 0 0 0,0-1-1 0 0,0 0 1 0 0,0 0 0 0 0,0 0 0 0 0,2-2 0 0 0,2-2-38 0 0,1-1 1 0 0,-1 1-1 0 0,0-1 1 0 0,0 0-1 0 0,-1-1 1 0 0,0 1-1 0 0,7-13 1 0 0,-1 3 4 0 0,8-13 20 0 0,-17 25-1 0 0,1 0 1 0 0,-1 1 0 0 0,3-8-1 0 0,7-10 17 0 0,-3 10 1834 0 0,-8 12-1726 0 0,6 8 10 0 0,4 6 32 0 0,-7-6-152 0 0,4 7 443 0 0,5 19 0 0 0,-11-30-421 0 0,-1-1-1 0 0,0 0 1 0 0,0 1-1 0 0,0-1 1 0 0,-1 1-1 0 0,1-1 1 0 0,-1 1-1 0 0,0-1 1 0 0,-2 10 0 0 0,0-11-118 0 0,0 4-622 0 0,2 0 198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1:02.840"/>
    </inkml:context>
    <inkml:brush xml:id="br0">
      <inkml:brushProperty name="width" value="0.1" units="cm"/>
      <inkml:brushProperty name="height" value="0.1" units="cm"/>
      <inkml:brushProperty name="color" value="#66CC00"/>
    </inkml:brush>
  </inkml:definitions>
  <inkml:trace contextRef="#ctx0" brushRef="#br0">1 1 8208 0 0,'10'8'245'0'0,"-8"-6"-198"0"0,1 0 0 0 0,-1 0 1 0 0,0 0-1 0 0,0 0 0 0 0,0 0 0 0 0,2 3 1 0 0,2 5 104 0 0,-4-6 8 0 0,0-1 1 0 0,0 0 0 0 0,1 1 0 0 0,4 4 0 0 0,0 0 175 0 0,-1 0 1 0 0,0 0 0 0 0,0 1-1 0 0,-1 0 1 0 0,7 15 0 0 0,6 11 87 0 0,-17-24-2454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1:03.204"/>
    </inkml:context>
    <inkml:brush xml:id="br0">
      <inkml:brushProperty name="width" value="0.1" units="cm"/>
      <inkml:brushProperty name="height" value="0.1" units="cm"/>
      <inkml:brushProperty name="color" value="#66CC00"/>
    </inkml:brush>
  </inkml:definitions>
  <inkml:trace contextRef="#ctx0" brushRef="#br0">1 50 8376 0 0,'2'-3'44'0'0,"1"1"1"0"0,-1-1 0 0 0,1 1-1 0 0,0 0 1 0 0,0 0 0 0 0,0 0-1 0 0,0 0 1 0 0,0 0-1 0 0,0 1 1 0 0,0-1 0 0 0,1 1-1 0 0,-1 0 1 0 0,1 0 0 0 0,-1 0-1 0 0,1 1 1 0 0,-1-1-1 0 0,1 1 1 0 0,4 0 0 0 0,172 0 4563 0 0,-144-5-4339 0 0,-33 5-276 0 0,0 0 0 0 0,0 0 0 0 0,1-1 0 0 0,-1 1 0 0 0,0-1 0 0 0,0 0 0 0 0,0 0 0 0 0,4-2 0 0 0,-6 2-103 0 0,-9-5-2382 0 0,6 5 2427 0 0,1 1 0 0 0,-1-1 0 0 0,1 1-1 0 0,-1 0 1 0 0,1-1 0 0 0,-1 1 0 0 0,0 0 0 0 0,1 0 0 0 0,-1 0 0 0 0,-2 1 0 0 0,-4 1-79 0 0,0 0 0 0 0,0 0 0 0 0,0 1 0 0 0,0 0 0 0 0,0 0 0 0 0,1 1 0 0 0,-1 0 0 0 0,-11 9 0 0 0,15-10 125 0 0,-10 7 22 0 0,11-6 137 0 0,-1 0 1 0 0,1 0 0 0 0,0 1-1 0 0,0-1 1 0 0,0 1 0 0 0,0-1-1 0 0,1 1 1 0 0,0 0 0 0 0,0 0-1 0 0,0 0 1 0 0,0 7 0 0 0,1-10-54 0 0,1 0 0 0 0,1 0-1 0 0,-1 0 1 0 0,0 0 0 0 0,0 0 0 0 0,1 0 0 0 0,-1 0 0 0 0,1 0 0 0 0,0 0 0 0 0,-1 0 0 0 0,1 0 0 0 0,0 0 0 0 0,2 3 0 0 0,-1-1 129 0 0,1 0 0 0 0,0 0 0 0 0,-1-1 0 0 0,8 8 0 0 0,-1-5 97 0 0,0-1 1 0 0,0 0 0 0 0,1 0-1 0 0,0 0 1 0 0,19 5-1 0 0,18 2 454 0 0,1-1 0 0 0,56 5-1 0 0,-85-13-701 0 0,54 13-857 0 0,-55-12-255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1:37.029"/>
    </inkml:context>
    <inkml:brush xml:id="br0">
      <inkml:brushProperty name="width" value="0.1" units="cm"/>
      <inkml:brushProperty name="height" value="0.1" units="cm"/>
      <inkml:brushProperty name="color" value="#FF0066"/>
    </inkml:brush>
  </inkml:definitions>
  <inkml:trace contextRef="#ctx0" brushRef="#br0">134 58 5224 0 0,'-2'0'151'0'0,"-5"-4"-5"0"0,2-4-115 0 0,1-9 980 0 0,3 7 44 0 0,1 9-539 0 0,0-16 4662 0 0,0 32-4500 0 0,0 1-406 0 0,-1 0 0 0 0,0 0-1 0 0,-6 24 1 0 0,3-11-139 0 0,-2 15 41 0 0,3-27-131 0 0,1 0 1 0 0,1 0 0 0 0,2 31 0 0 0,0-11-11 0 0,-1-18 20 0 0,0-1-42 0 0,0-17-10 0 0,0 1 1 0 0,0-1 0 0 0,0 0 0 0 0,0 1 0 0 0,0-1 0 0 0,-1 0 0 0 0,1 1 0 0 0,0-1 0 0 0,-1 0 0 0 0,1 1 0 0 0,-1 0 0 0 0,-1 7 28 0 0,2 17-19 0 0,0-22 8 0 0,0 0 0 0 0,1 1 0 0 0,-1-1 1 0 0,3 6-1 0 0,-2-3 45 0 0,3 4-11 0 0,6 2-42 0 0,4 5-11 0 0,-9-9 0 0 0,-5-5 0 0 0,0-2 0 0 0,2 20-44 0 0,0 34 0 0 0,-7 13 44 0 0,5-52 0 0 0,1-6 0 0 0,-1 1 0 0 0,-1-1 0 0 0,-3 18 0 0 0,-5 23-64 0 0,4-11 64 0 0,5-40 3 0 0,-1 1 0 0 0,1 0 1 0 0,0-1-1 0 0,-1 1 1 0 0,1 0-1 0 0,0 0 1 0 0,0-1-1 0 0,0 1 1 0 0,0 0-1 0 0,0 0 0 0 0,1 2 1 0 0,-1 3 19 0 0,-2 0-35 0 0,1 1 0 0 0,0-1 1 0 0,1 0-1 0 0,0 14 0 0 0,0-1 7 0 0,0 107 5 0 0,5-75 0 0 0,-5-44 10 0 0,1 0 1 0 0,2 12 0 0 0,-1-13 0 0 0,-1 0-1 0 0,1 12 1 0 0,-2 11-22 0 0,0 196 110 0 0,-1-216-145 0 0,0 1 0 0 0,-1-1 0 0 0,-4 18 0 0 0,1-10 14 0 0,5-17 32 0 0,0 0 0 0 0,0 1 0 0 0,-1-1 0 0 0,1 0 0 0 0,0 0 0 0 0,-1 1 0 0 0,1-1 0 0 0,-1 0 0 0 0,1 0 0 0 0,-1 0 0 0 0,-1 2 0 0 0,0 2 0 0 0,-2 12 0 0 0,3-9 0 0 0,-1-1 0 0 0,1 0 0 0 0,0 1 0 0 0,0-1 0 0 0,1 9 0 0 0,1-5 0 0 0,-1-11 0 0 0,-5 13 0 0 0,5-12 0 0 0,0-1 0 0 0,-1 1 0 0 0,1 0 0 0 0,0-1 0 0 0,0 1 0 0 0,0 0 0 0 0,-1-1 0 0 0,1 1 0 0 0,0 0 0 0 0,0-1 0 0 0,0 1 0 0 0,0 0 0 0 0,0-1 0 0 0,0 1 0 0 0,0 0 0 0 0,0-1 0 0 0,0 1 0 0 0,1 1 0 0 0,0 0 0 0 0,-2 6 32 0 0,1-5-5 0 0,0 1-1 0 0,1 0 0 0 0,-1 0 0 0 0,1-1 0 0 0,-1 1 0 0 0,3 4 1 0 0,-2-1-69 0 0,-1 1 0 0 0,1-1 0 0 0,-2 14 0 0 0,0-4-30 0 0,1-16 69 0 0,0-1 0 0 0,0 0 1 0 0,0 0-1 0 0,0 0 1 0 0,0 1-1 0 0,0-1 1 0 0,0 0-1 0 0,0 0 1 0 0,0 0-1 0 0,0 0 1 0 0,0 1-1 0 0,0-1 0 0 0,1 0 1 0 0,-1 0-1 0 0,0 0 1 0 0,0 0-1 0 0,0 0 1 0 0,0 1-1 0 0,0-1 1 0 0,0 0-1 0 0,0 0 1 0 0,0 0-1 0 0,0 0 0 0 0,1 0 1 0 0,-1 0-1 0 0,0 1 1 0 0,0-1-1 0 0,0 0 1 0 0,1 0 0 0 0,-1 0 0 0 0,0 0 0 0 0,0 0 1 0 0,0 1-1 0 0,1-1 0 0 0,-1 0 0 0 0,0 0 0 0 0,0 0 1 0 0,0 0-1 0 0,0 1 0 0 0,0-1 0 0 0,1 0 1 0 0,-1 0-1 0 0,0 1 0 0 0,0-1 0 0 0,0 0 0 0 0,0 0 1 0 0,0 0-1 0 0,0 1 0 0 0,0-1 0 0 0,0 0 1 0 0,0 0-1 0 0,0 1 0 0 0,0-1 0 0 0,0 0 1 0 0,0 0-1 0 0,0 1 0 0 0,0-1 0 0 0,0 18-72 0 0,-1-9 74 0 0,0-8 0 0 0,1-1 0 0 0,0 0 0 0 0,0 0 0 0 0,0 0 0 0 0,0 0 0 0 0,0 0 0 0 0,0 0 0 0 0,0 0 0 0 0,0 0 0 0 0,-1 0 0 0 0,1 0 0 0 0,0 0 0 0 0,0 0 0 0 0,0 0 0 0 0,0 0 0 0 0,0 0 0 0 0,0 0 0 0 0,0 0 0 0 0,0 0 0 0 0,0 0 0 0 0,0 0 0 0 0,0 0 0 0 0,-1 0 0 0 0,1 0 0 0 0,0 0 0 0 0,0 0 0 0 0,0 0 0 0 0,0 0 0 0 0,0 0 0 0 0,0 0 0 0 0,0 1 0 0 0,0-1 0 0 0,0 0 0 0 0,0 0 0 0 0,0 0 0 0 0,0 0 0 0 0,0 0 0 0 0,0 0 0 0 0,0 0 0 0 0,0 0 0 0 0,0 0 0 0 0,0 0 0 0 0,0 1 0 0 0,0-1 0 0 0,0 0 0 0 0,0 0 0 0 0,0 0 0 0 0,0 0 0 0 0,0 0 0 0 0,0 0 0 0 0,0 0 0 0 0,0 0 0 0 0,0 0 0 0 0,0 0 0 0 0,0 0 0 0 0,0 1 0 0 0,0-1 0 0 0,0 0 0 0 0,0 0 0 0 0,-1 29 0 0 0,1-21 0 0 0,0 3 0 0 0,0-9 0 0 0,1 1 0 0 0,4 5 0 0 0,2-5-11 0 0,-5-1-32 0 0,3 2 33 0 0,3 1 10 0 0,-4 2 0 0 0,-2 1 0 0 0,0 1 0 0 0,-4-3 10 0 0,0-2 33 0 0,-3 8-21 0 0,3-10 4 0 0,2-2-25 0 0,-1 0 1 0 0,1 1-1 0 0,-1-1 0 0 0,1 0 0 0 0,0 1 0 0 0,-1-1 1 0 0,1 0-1 0 0,0 1 0 0 0,0-1 0 0 0,-1 0 0 0 0,1 1 1 0 0,0-1-1 0 0,0 1 0 0 0,-1-1 0 0 0,1 1 0 0 0,0-1 1 0 0,0 0-1 0 0,0 1 0 0 0,0-1 0 0 0,0 1 0 0 0,0 0 1 0 0,-1 5 8 0 0,1-5 46 0 0,0 1 22 0 0,0 3 2 0 0,0-4-3 0 0,-1 1-21 0 0,-2 4-35 0 0,2-3 22 0 0,-3 3-32 0 0,0 1-1 0 0,3-6 44 0 0,1 0-1 0 0,-1 6-42 0 0,-2 2-11 0 0,2-1 0 0 0,1-2 10 0 0,0-4 44 0 0,6-6 63 0 0,16-8-106 0 0,-17 8-11 0 0,1 0 0 0 0,-1-1 0 0 0,0 1 0 0 0,0-1 0 0 0,-1 0 0 0 0,1-1 0 0 0,-1 1 0 0 0,5-10-1 0 0,4-3 2 0 0,2-7-2 0 0,-12 18 2 0 0,1 1-1 0 0,6-9 0 0 0,1-4-1 0 0,-4 6 2 0 0,-4 8-2 0 0,0-1 1 0 0,0 1 0 0 0,-1-1 0 0 0,3-7 0 0 0,2-5 11 0 0,-2 1 18 0 0,-4 15-26 0 0,-1 0 0 0 0,1-1 0 0 0,0 1 0 0 0,0 0 0 0 0,-1-1 0 0 0,2 1 0 0 0,1-3 1 0 0,3-5-4 0 0,-7 6 0 0 0,0 2 0 0 0,3-10 12 0 0,-1 8-4 0 0,0-1 1 0 0,0 1-1 0 0,-1 0 0 0 0,0-10 0 0 0,0-5 2 0 0,0-13 150 0 0,1 24-160 0 0,2 0 14 0 0,-3 8 12 0 0,0 0 1 0 0,0 0 0 0 0,1-1-1 0 0,-1 1 1 0 0,0 0 0 0 0,0 0-1 0 0,0-1 1 0 0,0 1 0 0 0,0 0-1 0 0,0 0 1 0 0,0-1 0 0 0,0 1-1 0 0,0 0 1 0 0,0-1 0 0 0,0 1-1 0 0,0 0 1 0 0,0-1 0 0 0,0 1-1 0 0,0 0 1 0 0,0 0 0 0 0,0-1-1 0 0,0 1 1 0 0,0 0 0 0 0,0-1-1 0 0,-1 6-13 0 0,0 0-1 0 0,0 0 0 0 0,0-1 1 0 0,-1 1-1 0 0,0 0 0 0 0,0-1 1 0 0,-4 8-1 0 0,-6 16 17 0 0,11-26-28 0 0,-7 24 44 0 0,-1-1 0 0 0,-17 32 0 0 0,21-47-31 0 0,0 1 0 0 0,1-1 0 0 0,-3 16 0 0 0,-1 0 2 0 0,1-6-16 0 0,0 2 0 0 0,-1-1 0 0 0,-1 1 0 0 0,-11 19 0 0 0,16-34 11 0 0,4-7-10 0 0,0 0 0 0 0,0 0 0 0 0,0 0-1 0 0,0 0 1 0 0,0 0 0 0 0,0 0 0 0 0,0 0-1 0 0,0 0 1 0 0,0 0 0 0 0,-1 1 0 0 0,1-1 0 0 0,0 0-1 0 0,0 0 1 0 0,0 0 0 0 0,0 0 0 0 0,0 0 0 0 0,0 0-1 0 0,0 0 1 0 0,0 0 0 0 0,0 0 0 0 0,0 0 0 0 0,0 0-1 0 0,0 0 1 0 0,0 0 0 0 0,0 0 0 0 0,0 0-1 0 0,0 0 1 0 0,0 0 0 0 0,0 0 0 0 0,0 0 0 0 0,-1 0-1 0 0,1 0 1 0 0,0 0 0 0 0,0 0 0 0 0,0 0 0 0 0,0 0-1 0 0,0 0 1 0 0,0 0 0 0 0,0 0 0 0 0,0 0 0 0 0,0 0-1 0 0,0 0 1 0 0,0 0 0 0 0,0 0 0 0 0,0 0 0 0 0,0 0-1 0 0,0 0 1 0 0,0 0 0 0 0,0 0 0 0 0,0 0-1 0 0,0 0 1 0 0,-1 0 0 0 0,1-1 0 0 0,0 1-3 0 0,-1 0 1 0 0,0 0-1 0 0,0-1 1 0 0,0 1-1 0 0,0 0 1 0 0,1-1-1 0 0,-1 1 1 0 0,0-1-1 0 0,1 1 1 0 0,-1-1-1 0 0,0 1 1 0 0,1-1-1 0 0,-1 0 1 0 0,0 1-1 0 0,1-1 1 0 0,-1 0-1 0 0,1 0 0 0 0,-1 1 1 0 0,1-1-1 0 0,0 0 1 0 0,-1 0-1 0 0,1 0 1 0 0,0 1-1 0 0,-1-1 1 0 0,1 0-1 0 0,0 0 1 0 0,0-1-1 0 0,-1-3-9 0 0,2-8 11 0 0,0 5 0 0 0,-4-21 0 0 0,4 22 7 0 0,-1 0 0 0 0,-1 0-1 0 0,1 0 1 0 0,-1-1 0 0 0,-1 1-1 0 0,1 0 1 0 0,-4-8 0 0 0,-35-96 3 0 0,31 92-10 0 0,4 7 0 0 0,-5-19 0 0 0,6 24 0 0 0,-1 1 0 0 0,0-1 0 0 0,1 1 0 0 0,0-4 0 0 0,4 1 0 0 0,1 5 19 0 0,1 1 0 0 0,-1-1 0 0 0,1 1 0 0 0,0-1 0 0 0,0 1 0 0 0,0 0 0 0 0,4-5 0 0 0,-4 6-8 0 0,-1 1 0 0 0,0-1 0 0 0,1 1 0 0 0,-1 0 0 0 0,1-1-1 0 0,-1 1 1 0 0,1 0 0 0 0,0 0 0 0 0,-1 0 0 0 0,1 0 0 0 0,0 1-1 0 0,0-1 1 0 0,0 0 0 0 0,0 1 0 0 0,0-1 0 0 0,3 0-1 0 0,46-2 358 0 0,-39 3-352 0 0,43-2 157 0 0,-48 2-155 0 0,-1-2 0 0 0,1 1-1 0 0,0-1 1 0 0,-1 0-1 0 0,1 0 1 0 0,6-4-1 0 0,-2 1-69 0 0,1-1 0 0 0,-1 2-1 0 0,20-6 1 0 0,-23 7-107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1:39.123"/>
    </inkml:context>
    <inkml:brush xml:id="br0">
      <inkml:brushProperty name="width" value="0.1" units="cm"/>
      <inkml:brushProperty name="height" value="0.1" units="cm"/>
      <inkml:brushProperty name="color" value="#FF0066"/>
    </inkml:brush>
  </inkml:definitions>
  <inkml:trace contextRef="#ctx0" brushRef="#br0">416 213 6800 0 0,'0'0'144'0'0,"0"-3"-36"0"0,1-7-40 0 0,3-2 360 0 0,-3 9-214 0 0,0 0 0 0 0,-1 0-1 0 0,1 0 1 0 0,1 0-1 0 0,-1 0 1 0 0,0 1 0 0 0,1-1-1 0 0,-1 0 1 0 0,1 1-1 0 0,0 0 1 0 0,3-5 0 0 0,-2 5-30 0 0,0-1 0 0 0,0 0 0 0 0,-1 1 0 0 0,1-1 0 0 0,1-4 0 0 0,9-9-156 0 0,-12 15 56 0 0,1 0 0 0 0,-1 0 0 0 0,0-1 0 0 0,0 1 0 0 0,0 0 0 0 0,0-1 0 0 0,0 1 0 0 0,0-1 0 0 0,0 1 0 0 0,0-1 0 0 0,-1 1 0 0 0,1-1 0 0 0,0 0 0 0 0,-1 1 0 0 0,1-1 0 0 0,-1-3 0 0 0,2-2 912 0 0,1-2 498 0 0,-3 5-1391 0 0,1 2-99 0 0,-1 0 0 0 0,0 1 0 0 0,0-1 0 0 0,0 0 0 0 0,0 0 0 0 0,-1 1 0 0 0,1-1-1 0 0,0 0 1 0 0,-1 0 0 0 0,1 1 0 0 0,-1-1 0 0 0,0 0 0 0 0,1 1 0 0 0,-1-1 0 0 0,-1-2 0 0 0,0 2-4 0 0,0-1 0 0 0,0 1 0 0 0,0 0 0 0 0,-1 0 0 0 0,1-1 0 0 0,0 1 0 0 0,-1 1 0 0 0,0-1 0 0 0,1 0 0 0 0,-1 1 0 0 0,0-1 0 0 0,0 1 0 0 0,0 0 0 0 0,0 0 0 0 0,-4-1 0 0 0,-2 0 0 0 0,0 0 0 0 0,0 0 0 0 0,-1 1 0 0 0,-9 0 0 0 0,1 2 0 0 0,0 1 0 0 0,-26 5 0 0 0,31-4 0 0 0,-80 7 0 0 0,40-5 0 0 0,36-4 0 0 0,13-1 0 0 0,0 0 0 0 0,-1 0 0 0 0,1 1 0 0 0,0 0 0 0 0,-5 1 0 0 0,-33 14 0 0 0,39-15 0 0 0,-9 7 0 0 0,-4 7 0 0 0,11-7 0 0 0,-4 9 0 0 0,7-13 0 0 0,1 0 0 0 0,-1 0 0 0 0,1 0 0 0 0,0 0 0 0 0,0 1 0 0 0,0-1 0 0 0,1 0 0 0 0,-1 0 0 0 0,1 1 0 0 0,0-1 0 0 0,0 0 0 0 0,1 0 0 0 0,-1 1 0 0 0,1-1 0 0 0,0 0 0 0 0,2 7 0 0 0,-1-6 0 0 0,0 0 0 0 0,0 1 0 0 0,0-2 0 0 0,0 1 0 0 0,1 0 0 0 0,0 0 0 0 0,0-1 0 0 0,0 1 0 0 0,1-1 0 0 0,-1 0 0 0 0,1 0 0 0 0,7 6 0 0 0,-2-5 0 0 0,-1-1 0 0 0,1 0 0 0 0,0 0 0 0 0,0 0 0 0 0,0-1 0 0 0,1 0 0 0 0,-1-1 0 0 0,13 1 0 0 0,-17-2 0 0 0,1-1 0 0 0,-1 0 0 0 0,1-1 1 0 0,-1 1-1 0 0,1-1 0 0 0,-1 0 1 0 0,10-3-1 0 0,9-2-404 0 0,-19 5 225 0 0,-1 0 0 0 0,0-1 0 0 0,0 1 0 0 0,5-3 0 0 0,6-3-351 0 0,-10 5 511 0 0,-1 0 1 0 0,0 0-1 0 0,0 0 1 0 0,-1 0-1 0 0,1-1 0 0 0,0 0 1 0 0,-1 1-1 0 0,5-6 0 0 0,0 1 22 0 0,-6 5-3 0 0,-1 0 0 0 0,1 0 0 0 0,-1 0 0 0 0,1 0 0 0 0,-1 0 0 0 0,0 0 0 0 0,0-1 0 0 0,0 1 0 0 0,0 0 0 0 0,1-4 0 0 0,-2 4 0 0 0,5-8 0 0 0,-3 9 0 0 0,0 0 0 0 0,-1-2-11 0 0,-1 3 15 0 0,0-1 0 0 0,0 1 0 0 0,1-1-1 0 0,-1 1 1 0 0,0-1 0 0 0,0 1-1 0 0,1-1 1 0 0,-1 1 0 0 0,0-1 0 0 0,1 1-1 0 0,-1 0 1 0 0,1-1 0 0 0,-1 1-1 0 0,0 0 1 0 0,1-1 0 0 0,-1 1-1 0 0,1 0 1 0 0,-1-1 0 0 0,2 0 812 0 0,4 18 284 0 0,-4-6-1095 0 0,-1 0 1 0 0,0 20-1 0 0,1 10-5 0 0,3 12 0 0 0,-2-27 0 0 0,8 35 0 0 0,-11-50 0 0 0,1-3 0 0 0,1 0-118 0 0,-1-7 137 0 0,-1 0 0 0 0,1 0 1 0 0,-1 0-1 0 0,0 0 0 0 0,1 0 0 0 0,-1 0 0 0 0,0 0 0 0 0,0 0 1 0 0,0 0-1 0 0,0 3 0 0 0,-1 14-1496 0 0,1-17 1275 0 0,0-1 115 0 0,-1 1-1 0 0,1-1 0 0 0,0 1 1 0 0,0 0-1 0 0,0-1 0 0 0,0 1 0 0 0,0-1 1 0 0,0 1-1 0 0,0-1 0 0 0,0 1 0 0 0,0-1 1 0 0,0 1-1 0 0,1-1 0 0 0,-1 1 1 0 0,0-1-1 0 0,0 1 0 0 0,0-1 0 0 0,1 1 1 0 0,3 6-1381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25:57.379"/>
    </inkml:context>
    <inkml:brush xml:id="br0">
      <inkml:brushProperty name="width" value="0.2" units="cm"/>
      <inkml:brushProperty name="height" value="0.2" units="cm"/>
    </inkml:brush>
  </inkml:definitions>
  <inkml:trace contextRef="#ctx0" brushRef="#br0">364 1 4384 0 0,'-22'36'258'0'0,"-17"14"-240"0"0,13-16 146 0 0,-15 27 289 0 0,-51 73-282 0 0,37-44-104 0 0,31-49-70 0 0,-13 30 3 0 0,31-59-67 0 0,1 1 1 0 0,-7 18-1 0 0,8-17-165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1:39.720"/>
    </inkml:context>
    <inkml:brush xml:id="br0">
      <inkml:brushProperty name="width" value="0.1" units="cm"/>
      <inkml:brushProperty name="height" value="0.1" units="cm"/>
      <inkml:brushProperty name="color" value="#FF0066"/>
    </inkml:brush>
  </inkml:definitions>
  <inkml:trace contextRef="#ctx0" brushRef="#br0">128 55 8752 0 0,'0'0'190'0'0,"0"0"-48"0"0,0-1 1 0 0,0 1-1 0 0,-1 0 0 0 0,1-1 0 0 0,0 1 0 0 0,-1 0 0 0 0,1 0 0 0 0,0-1 0 0 0,-1 1 0 0 0,1 0 0 0 0,-1-1 0 0 0,1 1 0 0 0,0 0 0 0 0,-1 0 1 0 0,0 0-1 0 0,-7 0-126 0 0,7-1-2 0 0,0 1 0 0 0,-1 0 0 0 0,1 0 0 0 0,-1 0 0 0 0,1 0 1 0 0,0 1-1 0 0,-1-1 0 0 0,1 0 0 0 0,-1 0 0 0 0,1 1 0 0 0,0-1 0 0 0,-1 1 1 0 0,1-1-1 0 0,0 1 0 0 0,-2 1 0 0 0,-2 1 202 0 0,-1 0 14 0 0,0 0-1 0 0,0 1 0 0 0,0 0 1 0 0,0 1-1 0 0,1-1 0 0 0,-9 10 1 0 0,13-11-230 0 0,0-2 0 0 0,1 0 0 0 0,0 0 0 0 0,-1 0 0 0 0,1 0 0 0 0,-1 0 0 0 0,1 0 0 0 0,-1 0 0 0 0,1-1 0 0 0,-1 1 0 0 0,0 0 0 0 0,0 0 0 0 0,1 0 0 0 0,-2 0 0 0 0,-3 5 0 0 0,3-4 0 0 0,0 0 0 0 0,1 0 0 0 0,-1 1 0 0 0,0-1 0 0 0,-1 5 0 0 0,0 0 0 0 0,1 1 0 0 0,-3 14 0 0 0,5-10 0 0 0,5 7 0 0 0,0-9 0 0 0,2-2 0 0 0,-5-6 0 0 0,0-1 0 0 0,0 1 0 0 0,-1-1 0 0 0,1 0 0 0 0,0 0 0 0 0,0 0 0 0 0,0 0 0 0 0,0 0 0 0 0,1 0 0 0 0,-1 0 0 0 0,0-1 0 0 0,0 1 0 0 0,0-1 0 0 0,1 0 0 0 0,-1 1 0 0 0,0-1 0 0 0,0 0 0 0 0,1 0 0 0 0,3-1 0 0 0,4 0 0 0 0,-4 1 0 0 0,0 0 0 0 0,-1-1 0 0 0,1 1 0 0 0,0-2 0 0 0,0 1 0 0 0,0-1 0 0 0,-1 1 0 0 0,1-1 0 0 0,-1-1 0 0 0,1 1 0 0 0,-1-1 0 0 0,6-4 0 0 0,11-5 0 0 0,-18 10 0 0 0,1 0 0 0 0,-1 0 0 0 0,0-1 0 0 0,0 1 0 0 0,-1-1 0 0 0,1 0 0 0 0,6-6 0 0 0,-3 1 204 0 0,-1 0 1 0 0,0-1 0 0 0,0 1 0 0 0,-1-1 0 0 0,0 0-1 0 0,-1 0 1 0 0,1-1 0 0 0,-2 0 0 0 0,4-11 0 0 0,-7 18-205 0 0,0 0 0 0 0,0 0 0 0 0,0 1 0 0 0,-1-1 0 0 0,1 0 0 0 0,-1 1 0 0 0,1-1 0 0 0,-1 0 0 0 0,0 1 0 0 0,-1-4 0 0 0,-2-3 0 0 0,4 8-33 0 0,-1-1 1 0 0,1 0-1 0 0,-1 1 1 0 0,0-1-1 0 0,0 1 1 0 0,0-1 0 0 0,0 1-1 0 0,0-1 1 0 0,0 1-1 0 0,0 0 1 0 0,0-1-1 0 0,-1 1 1 0 0,1 0 0 0 0,0 0-1 0 0,-1 0 1 0 0,1 0-1 0 0,-1 0 1 0 0,1 0-1 0 0,-1 0 1 0 0,1 1 0 0 0,-1-1-1 0 0,0 0 1 0 0,-3 0-1 0 0,2 1-101 0 0,1-1 1 0 0,-1 1-1 0 0,0 0 0 0 0,1 0 0 0 0,-1 1 0 0 0,0-1 0 0 0,1 0 0 0 0,-1 1 1 0 0,1-1-1 0 0,-1 1 0 0 0,1 0 0 0 0,-1 0 0 0 0,1 0 0 0 0,-1 0 0 0 0,-2 3 1 0 0,-5 3-379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1:40.204"/>
    </inkml:context>
    <inkml:brush xml:id="br0">
      <inkml:brushProperty name="width" value="0.1" units="cm"/>
      <inkml:brushProperty name="height" value="0.1" units="cm"/>
      <inkml:brushProperty name="color" value="#FF0066"/>
    </inkml:brush>
  </inkml:definitions>
  <inkml:trace contextRef="#ctx0" brushRef="#br0">34 1 6808 0 0,'0'0'758'0'0,"-1"1"-259"0"0,-5 8 36 0 0,3-4-161 0 0,0 0 0 0 0,0 0-1 0 0,0 0 1 0 0,1 0-1 0 0,0 0 1 0 0,-3 8 0 0 0,2 15-366 0 0,1 55 1 0 0,2-60-10 0 0,0-17 1 0 0,1 0 0 0 0,-1 0 0 0 0,1 0 0 0 0,1 0 0 0 0,-1 0 0 0 0,1-1 0 0 0,0 1 0 0 0,3 5 0 0 0,1-3 0 0 0,0 0 0 0 0,0 0 0 0 0,1-1 0 0 0,0 0 0 0 0,8 6 0 0 0,-3-2 0 0 0,-11-10 3 0 0,0 0 0 0 0,0 0 1 0 0,1 0-1 0 0,-1-1 0 0 0,0 1 1 0 0,0 0-1 0 0,1-1 0 0 0,-1 1 1 0 0,0-1-1 0 0,1 1 1 0 0,-1-1-1 0 0,0 0 0 0 0,1 0 1 0 0,1 1-1 0 0,21-4 155 0 0,-4 1 76 0 0,-14 2-76 0 0,-2 0-28 0 0,-1 0 0 0 0,1 0 0 0 0,0 0 1 0 0,0-1-1 0 0,-1 1 0 0 0,1-1 0 0 0,-1 0 0 0 0,1 0 0 0 0,0 0 0 0 0,4-2 1 0 0,2-4 15 0 0,0 1 0 0 0,-1-2 0 0 0,1 1 1 0 0,-2-1-1 0 0,1-1 0 0 0,-1 1 1 0 0,-1-1-1 0 0,1-1 0 0 0,-1 1 0 0 0,-1-1 1 0 0,0-1-1 0 0,-1 1 0 0 0,7-18 1 0 0,-10 23-150 0 0,0-1 0 0 0,-1 1 1 0 0,0 0-1 0 0,0-1 1 0 0,-1 1-1 0 0,1-1 0 0 0,-1 1 1 0 0,0-1-1 0 0,-1 1 0 0 0,-1-11 1 0 0,1 13-86 0 0,1 1 1 0 0,-1 0-1 0 0,0-1 1 0 0,1 1-1 0 0,-1 0 1 0 0,0-1-1 0 0,-1 1 1 0 0,1 0-1 0 0,0 0 1 0 0,-1 0-1 0 0,1 0 1 0 0,-1 0-1 0 0,0 0 0 0 0,1 0 1 0 0,-1 1-1 0 0,0-1 1 0 0,0 1-1 0 0,0-1 1 0 0,0 1-1 0 0,0 0 1 0 0,-1-1-1 0 0,1 1 1 0 0,0 0-1 0 0,-1 1 1 0 0,1-1-1 0 0,-4 0 1 0 0,-3 1-425 0 0,0 2 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1:40.547"/>
    </inkml:context>
    <inkml:brush xml:id="br0">
      <inkml:brushProperty name="width" value="0.1" units="cm"/>
      <inkml:brushProperty name="height" value="0.1" units="cm"/>
      <inkml:brushProperty name="color" value="#FF0066"/>
    </inkml:brush>
  </inkml:definitions>
  <inkml:trace contextRef="#ctx0" brushRef="#br0">1 0 14336 0 0,'0'0'830'0'0,"0"2"-684"0"0,1 3-144 0 0,0 0 0 0 0,0 0 0 0 0,1 0 0 0 0,-1 0 1 0 0,1 0-1 0 0,4 8 0 0 0,2 5-1 0 0,-3-3-203 0 0,-3-6-848 0 0,1-1-378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1:40.923"/>
    </inkml:context>
    <inkml:brush xml:id="br0">
      <inkml:brushProperty name="width" value="0.1" units="cm"/>
      <inkml:brushProperty name="height" value="0.1" units="cm"/>
      <inkml:brushProperty name="color" value="#FF0066"/>
    </inkml:brush>
  </inkml:definitions>
  <inkml:trace contextRef="#ctx0" brushRef="#br0">9 0 8752 0 0,'0'0'190'0'0,"-1"1"-10"0"0,-1 3-41 0 0,1 0 0 0 0,0 0 0 0 0,0 0 0 0 0,0 0 0 0 0,0 0 0 0 0,1 0 0 0 0,0 0 0 0 0,-1 1 0 0 0,1-1 0 0 0,1 0 0 0 0,-1 0 0 0 0,2 5 0 0 0,-1 14 148 0 0,0-13-213 0 0,0 0 1 0 0,1 0 0 0 0,0 0 0 0 0,5 13 0 0 0,-1-1 497 0 0,25 118 546 0 0,-28-127-1564 0 0,-1 1 0 0 0,0-1 1 0 0,0 25-1 0 0,-2-25-563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1:41.297"/>
    </inkml:context>
    <inkml:brush xml:id="br0">
      <inkml:brushProperty name="width" value="0.1" units="cm"/>
      <inkml:brushProperty name="height" value="0.1" units="cm"/>
      <inkml:brushProperty name="color" value="#FF0066"/>
    </inkml:brush>
  </inkml:definitions>
  <inkml:trace contextRef="#ctx0" brushRef="#br0">1 1 8752 0 0,'1'2'318'0'0,"9"22"-201"0"0,7 16 324 0 0,1 4 1067 0 0,-1-1-545 0 0,-13-34-727 0 0,0 0 0 0 0,0 1 1 0 0,-1 0-1 0 0,2 10 0 0 0,0 5-236 0 0,-4-17 0 0 0,1-1 0 0 0,-1 1 0 0 0,0 8 0 0 0,-1 1 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1:41.672"/>
    </inkml:context>
    <inkml:brush xml:id="br0">
      <inkml:brushProperty name="width" value="0.1" units="cm"/>
      <inkml:brushProperty name="height" value="0.1" units="cm"/>
      <inkml:brushProperty name="color" value="#FF0066"/>
    </inkml:brush>
  </inkml:definitions>
  <inkml:trace contextRef="#ctx0" brushRef="#br0">258 0 6800 0 0,'0'0'144'0'0,"0"2"1"0"0,-3 2-146 0 0,0 1 1 0 0,0-1-1 0 0,-1 0 0 0 0,1 1 1 0 0,-1-2-1 0 0,0 1 0 0 0,0 0 1 0 0,-7 4-1 0 0,-41 23 475 0 0,52-30-455 0 0,-42 23 1423 0 0,-44 34-1276 0 0,80-54-166 0 0,4-2 0 0 0,-1 0 0 0 0,1-1 0 0 0,-1 1 0 0 0,0-1 0 0 0,0 0 0 0 0,-4 2 0 0 0,-2 1 2978 0 0,14-8-2026 0 0,-1 2-935 0 0,0-1-1 0 0,1 1 1 0 0,-1 0-1 0 0,1 1 1 0 0,-1-1-1 0 0,1 1 1 0 0,0 0 0 0 0,-1 0-1 0 0,10 0 1 0 0,3-1-17 0 0,-14 1 0 0 0,0 1 0 0 0,0-1 0 0 0,0 1 0 0 0,0 0 0 0 0,0 0 0 0 0,4 0 0 0 0,26 4 211 0 0,-23-4-31 0 0,-1 1 0 0 0,1 0-1 0 0,16 5 1 0 0,-9-1 474 0 0,-11-4-577 0 0,0 1 0 0 0,0 0 1 0 0,0 0-1 0 0,-1 1 0 0 0,8 3 1 0 0,9 6-78 0 0,-16-10 0 0 0,-1 1 0 0 0,0 0 0 0 0,0 0 0 0 0,9 7 0 0 0,-8-5-119 0 0,0 1 1 0 0,-1 0-1 0 0,1 0 1 0 0,-1 0-1 0 0,0 1 1 0 0,7 12-1 0 0,-7-13-1843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1:42.036"/>
    </inkml:context>
    <inkml:brush xml:id="br0">
      <inkml:brushProperty name="width" value="0.1" units="cm"/>
      <inkml:brushProperty name="height" value="0.1" units="cm"/>
      <inkml:brushProperty name="color" value="#FF0066"/>
    </inkml:brush>
  </inkml:definitions>
  <inkml:trace contextRef="#ctx0" brushRef="#br0">1 0 10512 0 0,'0'0'608'0'0,"0"0"-500"0"0,1 0-108 0 0,1 0 1 0 0,-1 0-1 0 0,0 1 1 0 0,0-1 0 0 0,0 0-1 0 0,0 0 1 0 0,0 1-1 0 0,0-1 1 0 0,0 1-1 0 0,0-1 1 0 0,0 1 0 0 0,0-1-1 0 0,0 1 1 0 0,0 0-1 0 0,0 0 1 0 0,0-1-1 0 0,-1 1 1 0 0,2 1 0 0 0,0 0 0 0 0,0 0 57 0 0,0 0 0 0 0,0 1 0 0 0,0-1 1 0 0,-1 1-1 0 0,1-1 0 0 0,-1 1 1 0 0,1 0-1 0 0,-1-1 0 0 0,0 1 0 0 0,1 3 1 0 0,5 29 1174 0 0,-4-17-1143 0 0,-1-5-75 0 0,0 0 0 0 0,-1-1 0 0 0,0 1 0 0 0,-2 21 1 0 0,-1-18-16 0 0,-1 0 0 0 0,-9 29 0 0 0,6-28 0 0 0</inkml:trace>
  <inkml:trace contextRef="#ctx0" brushRef="#br0" timeOffset="1">19 62 10696 0 0,'2'-3'240'0'0,"-1"0"1"0"0,1 0 0 0 0,0 1 0 0 0,0-1-1 0 0,0 0 1 0 0,0 1 0 0 0,1 0 0 0 0,-1-1 0 0 0,1 1-1 0 0,-1 0 1 0 0,1 0 0 0 0,0 0 0 0 0,0 0-1 0 0,0 1 1 0 0,0-1 0 0 0,0 1 0 0 0,0 0-1 0 0,5-1 1 0 0,-3 1-238 0 0,1 0 0 0 0,-1 0-1 0 0,0 1 1 0 0,1 0 0 0 0,-1 0 0 0 0,0 0-1 0 0,1 1 1 0 0,-1 0 0 0 0,0 0-1 0 0,1 0 1 0 0,-1 0 0 0 0,5 3 0 0 0,11 2 37 0 0,-11-4 41 0 0,-1 1 0 0 0,1 0-1 0 0,-1 1 1 0 0,0 0 0 0 0,0 1-1 0 0,0-1 1 0 0,-1 2 0 0 0,1-1-1 0 0,-1 1 1 0 0,-1 1 0 0 0,1-1-1 0 0,-1 1 1 0 0,11 13 0 0 0,-12-12-123 0 0,-4-5-77 0 0,1 1 0 0 0,0-1-1 0 0,-1 1 1 0 0,0 0 0 0 0,4 8-1 0 0,-4-7 138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1:42.468"/>
    </inkml:context>
    <inkml:brush xml:id="br0">
      <inkml:brushProperty name="width" value="0.1" units="cm"/>
      <inkml:brushProperty name="height" value="0.1" units="cm"/>
      <inkml:brushProperty name="color" value="#FF0066"/>
    </inkml:brush>
  </inkml:definitions>
  <inkml:trace contextRef="#ctx0" brushRef="#br0">1 49 11520 0 0,'1'-7'80'0'0,"0"2"22"0"0,0 1 1 0 0,0 0 0 0 0,-1-9-1 0 0,1 5-11 0 0,3 1 2465 0 0,-3 7-2480 0 0,-1 0 0 0 0,1 1-1 0 0,0-1 1 0 0,-1 1 0 0 0,1-1 0 0 0,-1 1 0 0 0,1 0 0 0 0,-1-1 0 0 0,1 1-1 0 0,-1-1 1 0 0,1 1 0 0 0,-1 0 0 0 0,0-1 0 0 0,1 1 0 0 0,-1 0 0 0 0,0 0-1 0 0,1 0 1 0 0,-1 1 32 0 0,12 29 670 0 0,10 44 0 0 0,-14-46-530 0 0,-3-11-171 0 0,3 9-183 0 0,-1-1 0 0 0,-2 1 1 0 0,0 0-1 0 0,1 39 0 0 0,-6-45-497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2:15.482"/>
    </inkml:context>
    <inkml:brush xml:id="br0">
      <inkml:brushProperty name="width" value="0.1" units="cm"/>
      <inkml:brushProperty name="height" value="0.1" units="cm"/>
      <inkml:brushProperty name="color" value="#00A0D7"/>
    </inkml:brush>
  </inkml:definitions>
  <inkml:trace contextRef="#ctx0" brushRef="#br0">36 105 1520 0 0,'0'0'2871'0'0,"-2"0"-2606"0"0,-24 0 3231 0 0,18-5-187 0 0,10 5-2978 0 0,11-7 205 0 0,6-1 168 0 0,-17 7-640 0 0,-1 1-11 0 0,14 1-40 0 0,-13-1-7 0 0,0 0 1 0 0,0 0-1 0 0,-1 0 1 0 0,1 0 0 0 0,0-1-1 0 0,0 1 1 0 0,-1-1-1 0 0,1 1 1 0 0,0-1 0 0 0,2 0-1 0 0,-2 0 38 0 0,0 1-1 0 0,1-1 0 0 0,-1 1 1 0 0,1 0-1 0 0,-1 0 1 0 0,4 0-1 0 0,-4 1-12 0 0,0-1 1 0 0,0 0-1 0 0,0 0 0 0 0,0 0 0 0 0,0 0 1 0 0,0-1-1 0 0,0 1 0 0 0,-1 0 0 0 0,1-1 1 0 0,0 1-1 0 0,0-1 0 0 0,0 0 0 0 0,2 0 1 0 0,2-3 48 0 0,0 1 0 0 0,0 1 1 0 0,0-1-1 0 0,1 1 0 0 0,-1 0 1 0 0,10-1-1 0 0,5-2 68 0 0,57-11 294 0 0,-68 13-392 0 0,-1 2 0 0 0,1 0 0 0 0,0 0 0 0 0,18 1 0 0 0,-13 0 7 0 0,20-1 0 0 0,-12-1 2 0 0,39 2 0 0 0,-24 1-29 0 0,-18-1-30 0 0,31-4 0 0 0,-7-1 0 0 0,-26 4 0 0 0,6-2 0 0 0,37-5 240 0 0,-50 5-264 0 0,0 2 1 0 0,0 0-1 0 0,1 0 1 0 0,20 2-1 0 0,-3 0-10 0 0,-18-1 39 0 0,-2 0 15 0 0,0 0 1 0 0,-1 0 0 0 0,16 4 0 0 0,27 6 24 0 0,17 4-10 0 0,-51-10-35 0 0,2-1 0 0 0,23 2 0 0 0,5-1 0 0 0,8 4 136 0 0,78 1 0 0 0,-65-11-196 0 0,44 1-86 0 0,-61 9 288 0 0,7 5-280 0 0,-10-3 128 0 0,-28-6 28 0 0,0 0-38 0 0,1-1-1 0 0,1-1 1 0 0,-1 0-1 0 0,28-3 1 0 0,11-1 54 0 0,3 0 4 0 0,21-4-54 0 0,8-1 18 0 0,-4 0-62 0 0,-46 2-154 0 0,18-3 211 0 0,-14 3 282 0 0,-33 3-312 0 0,1 0 0 0 0,-1 1 0 0 0,0 0 0 0 0,20 2 0 0 0,-18 0 11 0 0,1-1-1 0 0,24-3 1 0 0,4-2 226 0 0,-33 4-205 0 0,-9 1 0 0 0,0 0 0 0 0,-1 0-1 0 0,1 0 1 0 0,0 0 0 0 0,0-1-1 0 0,0 1 1 0 0,0-1 0 0 0,0 1 0 0 0,0-1-1 0 0,-1 0 1 0 0,1 0 0 0 0,2-1-1 0 0,-3 2-82 0 0,-3 0-311 0 0,1 0 348 0 0,-1 0 0 0 0,0 1-1 0 0,1-1 1 0 0,-1 1 0 0 0,0 0 0 0 0,1-1 0 0 0,-4 3 0 0 0,-5 2-103 0 0,3-4-113 0 0,-1 1 1 0 0,0-1 0 0 0,-13 1-1 0 0,6-2-183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3T03:32:16.904"/>
    </inkml:context>
    <inkml:brush xml:id="br0">
      <inkml:brushProperty name="width" value="0.1" units="cm"/>
      <inkml:brushProperty name="height" value="0.1" units="cm"/>
      <inkml:brushProperty name="color" value="#00A0D7"/>
    </inkml:brush>
  </inkml:definitions>
  <inkml:trace contextRef="#ctx0" brushRef="#br0">281 150 2024 0 0,'0'0'9230'0'0,"2"0"-8844"0"0,6-2 9 0 0,11-4 250 0 0,0-3-6 0 0,30-10 0 0 0,6-2-29 0 0,50-16-66 0 0,-6 1-128 0 0,-95 35-416 0 0,0 0 0 0 0,0-1 0 0 0,8 0 0 0 0,5-1 0 0 0,30-8 408 0 0,-83 15-408 0 0,25-4 0 0 0,0 1 0 0 0,-19 5 0 0 0,-25 4 0 0 0,14-3 0 0 0,23-3-33 0 0,-44 11-224 0 0,-80 27 523 0 0,126-37-303 0 0,0-1 0 0 0,0 0 0 0 0,0-1 0 0 0,-31 2 1 0 0,-13 3 188 0 0,19-4-88 0 0,33-4-70 0 0,3 0-10 0 0,-1 0 0 0 0,0 0 0 0 0,0 0 1 0 0,1 1-1 0 0,-1 0 0 0 0,0 0 0 0 0,-9 3 1 0 0,12-3 83 0 0,-5-1-15 0 0,-2 0-42 0 0,3 0-26 0 0,5 0-54 0 0,0-1-53 0 0,-7-2 124 0 0,6 2 386 0 0,18 1-313 0 0,-11-1-67 0 0,0 1 0 0 0,0 0 1 0 0,0 0-1 0 0,1 0 1 0 0,6 2-1 0 0,76 22-11 0 0,-73-19 30 0 0,9 2-1 0 0,-7-4-37 0 0,0 0 0 0 0,16 6 0 0 0,-16-4 5 0 0,0-1-1 0 0,22 3 0 0 0,-13-4 30 0 0,-7-1-8 0 0,19 0 1 0 0,-21-2 26 0 0,30 4 0 0 0,8 3 65 0 0,9 2-19 0 0,-41-5-57 0 0,1-2-1 0 0,-1 0 0 0 0,24-2 0 0 0,-26 0-23 0 0,-18 0 9 0 0,1 0 0 0 0,-1-1 0 0 0,1 1 0 0 0,-1-1 0 0 0,1 1 0 0 0,-1-1 0 0 0,1 0 0 0 0,-1 0 0 0 0,1 0 0 0 0,-1 0 0 0 0,3-3 0 0 0,8-9 48 0 0,-10 10-59 0 0,1 0-1 0 0,-1-1 0 0 0,0 1 0 0 0,0-1 0 0 0,-1 0 0 0 0,1 0 1 0 0,-1 0-1 0 0,3-5 0 0 0,-1-15 686 0 0,-3 22-674 0 0,-1 0-1 0 0,0 0 0 0 0,0 0 0 0 0,0 0 0 0 0,0 0 0 0 0,0 0 0 0 0,-1-1 0 0 0,1 1 0 0 0,0 0 0 0 0,-1 0 0 0 0,0 0 0 0 0,1 0 0 0 0,-1 0 0 0 0,0 0 0 0 0,0 0 0 0 0,-2-2 0 0 0,-3-6-15 0 0,6 7 0 0 0,0 0 0 0 0,0 3 0 0 0,-6-15 0 0 0,-13-6 0 0 0,-9 1 0 0 0,22 15 0 0 0,-1 3 0 0 0,0-4 0 0 0,0 2-34 0 0,6 3-154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5AB6BCE-E7AE-4CF6-8933-6B09DACB2FF5}" type="datetimeFigureOut">
              <a:rPr lang="en-CA" smtClean="0"/>
              <a:t>2024-02-22</a:t>
            </a:fld>
            <a:endParaRPr lang="en-CA"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CA"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834CB2E-6D63-4142-AC13-46F9344D80A9}" type="slidenum">
              <a:rPr lang="en-CA" smtClean="0"/>
              <a:t>‹#›</a:t>
            </a:fld>
            <a:endParaRPr lang="en-CA" dirty="0"/>
          </a:p>
        </p:txBody>
      </p:sp>
    </p:spTree>
    <p:extLst>
      <p:ext uri="{BB962C8B-B14F-4D97-AF65-F5344CB8AC3E}">
        <p14:creationId xmlns:p14="http://schemas.microsoft.com/office/powerpoint/2010/main" val="147159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2FED-07D9-8FFF-DC73-A025BD9127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37EEB8A-AB9D-F16B-14CF-892C63935A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7B5C33B-C8B9-BCC8-89F5-5B2A49078C08}"/>
              </a:ext>
            </a:extLst>
          </p:cNvPr>
          <p:cNvSpPr>
            <a:spLocks noGrp="1"/>
          </p:cNvSpPr>
          <p:nvPr>
            <p:ph type="dt" sz="half" idx="10"/>
          </p:nvPr>
        </p:nvSpPr>
        <p:spPr/>
        <p:txBody>
          <a:bodyPr/>
          <a:lstStyle/>
          <a:p>
            <a:r>
              <a:rPr lang="en-US" dirty="0"/>
              <a:t> </a:t>
            </a:r>
            <a:endParaRPr lang="en-CA" dirty="0"/>
          </a:p>
        </p:txBody>
      </p:sp>
      <p:sp>
        <p:nvSpPr>
          <p:cNvPr id="5" name="Footer Placeholder 4">
            <a:extLst>
              <a:ext uri="{FF2B5EF4-FFF2-40B4-BE49-F238E27FC236}">
                <a16:creationId xmlns:a16="http://schemas.microsoft.com/office/drawing/2014/main" id="{53699D9C-97F1-B13B-CEB9-E97BECC66E85}"/>
              </a:ext>
            </a:extLst>
          </p:cNvPr>
          <p:cNvSpPr>
            <a:spLocks noGrp="1"/>
          </p:cNvSpPr>
          <p:nvPr>
            <p:ph type="ftr" sz="quarter" idx="11"/>
          </p:nvPr>
        </p:nvSpPr>
        <p:spPr/>
        <p:txBody>
          <a:bodyPr/>
          <a:lstStyle/>
          <a:p>
            <a:r>
              <a:rPr lang="en-US" dirty="0"/>
              <a:t>D Rogowsky, Engineering Forum Feb 16, 2024</a:t>
            </a:r>
            <a:endParaRPr lang="en-CA" dirty="0"/>
          </a:p>
        </p:txBody>
      </p:sp>
      <p:sp>
        <p:nvSpPr>
          <p:cNvPr id="6" name="Slide Number Placeholder 5">
            <a:extLst>
              <a:ext uri="{FF2B5EF4-FFF2-40B4-BE49-F238E27FC236}">
                <a16:creationId xmlns:a16="http://schemas.microsoft.com/office/drawing/2014/main" id="{859D2514-D39C-5E06-1B4F-7F5298F88B27}"/>
              </a:ext>
            </a:extLst>
          </p:cNvPr>
          <p:cNvSpPr>
            <a:spLocks noGrp="1"/>
          </p:cNvSpPr>
          <p:nvPr>
            <p:ph type="sldNum" sz="quarter" idx="12"/>
          </p:nvPr>
        </p:nvSpPr>
        <p:spPr/>
        <p:txBody>
          <a:bodyPr/>
          <a:lstStyle/>
          <a:p>
            <a:fld id="{36DD5F9A-5F50-4959-B091-F0A4B6C9D423}" type="slidenum">
              <a:rPr lang="en-CA" smtClean="0"/>
              <a:t>‹#›</a:t>
            </a:fld>
            <a:endParaRPr lang="en-CA" dirty="0"/>
          </a:p>
        </p:txBody>
      </p:sp>
    </p:spTree>
    <p:extLst>
      <p:ext uri="{BB962C8B-B14F-4D97-AF65-F5344CB8AC3E}">
        <p14:creationId xmlns:p14="http://schemas.microsoft.com/office/powerpoint/2010/main" val="179039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4D63-E5E0-5A7A-0C08-E4457471960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E0EB020-C05D-1FB4-D43A-F2987C0E80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5351DFE-0633-305C-7295-5C6F6336DD23}"/>
              </a:ext>
            </a:extLst>
          </p:cNvPr>
          <p:cNvSpPr>
            <a:spLocks noGrp="1"/>
          </p:cNvSpPr>
          <p:nvPr>
            <p:ph type="dt" sz="half" idx="10"/>
          </p:nvPr>
        </p:nvSpPr>
        <p:spPr/>
        <p:txBody>
          <a:bodyPr/>
          <a:lstStyle/>
          <a:p>
            <a:r>
              <a:rPr lang="en-US" dirty="0"/>
              <a:t> </a:t>
            </a:r>
            <a:endParaRPr lang="en-CA" dirty="0"/>
          </a:p>
        </p:txBody>
      </p:sp>
      <p:sp>
        <p:nvSpPr>
          <p:cNvPr id="5" name="Footer Placeholder 4">
            <a:extLst>
              <a:ext uri="{FF2B5EF4-FFF2-40B4-BE49-F238E27FC236}">
                <a16:creationId xmlns:a16="http://schemas.microsoft.com/office/drawing/2014/main" id="{5DA5FA94-CBFB-4318-755E-004913707BB2}"/>
              </a:ext>
            </a:extLst>
          </p:cNvPr>
          <p:cNvSpPr>
            <a:spLocks noGrp="1"/>
          </p:cNvSpPr>
          <p:nvPr>
            <p:ph type="ftr" sz="quarter" idx="11"/>
          </p:nvPr>
        </p:nvSpPr>
        <p:spPr/>
        <p:txBody>
          <a:bodyPr/>
          <a:lstStyle/>
          <a:p>
            <a:r>
              <a:rPr lang="en-US" dirty="0"/>
              <a:t>D Rogowsky, Engineering Forum Feb 2, 2024</a:t>
            </a:r>
            <a:endParaRPr lang="en-CA" dirty="0"/>
          </a:p>
        </p:txBody>
      </p:sp>
      <p:sp>
        <p:nvSpPr>
          <p:cNvPr id="6" name="Slide Number Placeholder 5">
            <a:extLst>
              <a:ext uri="{FF2B5EF4-FFF2-40B4-BE49-F238E27FC236}">
                <a16:creationId xmlns:a16="http://schemas.microsoft.com/office/drawing/2014/main" id="{DF03A5C3-93E7-B575-C760-3F1DBF307225}"/>
              </a:ext>
            </a:extLst>
          </p:cNvPr>
          <p:cNvSpPr>
            <a:spLocks noGrp="1"/>
          </p:cNvSpPr>
          <p:nvPr>
            <p:ph type="sldNum" sz="quarter" idx="12"/>
          </p:nvPr>
        </p:nvSpPr>
        <p:spPr/>
        <p:txBody>
          <a:bodyPr/>
          <a:lstStyle/>
          <a:p>
            <a:fld id="{36DD5F9A-5F50-4959-B091-F0A4B6C9D423}" type="slidenum">
              <a:rPr lang="en-CA" smtClean="0"/>
              <a:t>‹#›</a:t>
            </a:fld>
            <a:endParaRPr lang="en-CA" dirty="0"/>
          </a:p>
        </p:txBody>
      </p:sp>
    </p:spTree>
    <p:extLst>
      <p:ext uri="{BB962C8B-B14F-4D97-AF65-F5344CB8AC3E}">
        <p14:creationId xmlns:p14="http://schemas.microsoft.com/office/powerpoint/2010/main" val="4018120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4FC60B-5BDD-1AF2-C3E7-67FC2DC8B5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5E0CCE-540D-4F0D-93CD-18C9FA7761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C89A239-FD26-DAD0-5540-EA4F7BE8DB5E}"/>
              </a:ext>
            </a:extLst>
          </p:cNvPr>
          <p:cNvSpPr>
            <a:spLocks noGrp="1"/>
          </p:cNvSpPr>
          <p:nvPr>
            <p:ph type="dt" sz="half" idx="10"/>
          </p:nvPr>
        </p:nvSpPr>
        <p:spPr/>
        <p:txBody>
          <a:bodyPr/>
          <a:lstStyle/>
          <a:p>
            <a:r>
              <a:rPr lang="en-US" dirty="0"/>
              <a:t> </a:t>
            </a:r>
            <a:endParaRPr lang="en-CA" dirty="0"/>
          </a:p>
        </p:txBody>
      </p:sp>
      <p:sp>
        <p:nvSpPr>
          <p:cNvPr id="5" name="Footer Placeholder 4">
            <a:extLst>
              <a:ext uri="{FF2B5EF4-FFF2-40B4-BE49-F238E27FC236}">
                <a16:creationId xmlns:a16="http://schemas.microsoft.com/office/drawing/2014/main" id="{52E308B9-5D75-9098-35D1-8E122B8898C9}"/>
              </a:ext>
            </a:extLst>
          </p:cNvPr>
          <p:cNvSpPr>
            <a:spLocks noGrp="1"/>
          </p:cNvSpPr>
          <p:nvPr>
            <p:ph type="ftr" sz="quarter" idx="11"/>
          </p:nvPr>
        </p:nvSpPr>
        <p:spPr/>
        <p:txBody>
          <a:bodyPr/>
          <a:lstStyle/>
          <a:p>
            <a:r>
              <a:rPr lang="en-US" dirty="0"/>
              <a:t>D Rogowsky, Engineering Forum Feb 2, 2024</a:t>
            </a:r>
            <a:endParaRPr lang="en-CA" dirty="0"/>
          </a:p>
        </p:txBody>
      </p:sp>
      <p:sp>
        <p:nvSpPr>
          <p:cNvPr id="6" name="Slide Number Placeholder 5">
            <a:extLst>
              <a:ext uri="{FF2B5EF4-FFF2-40B4-BE49-F238E27FC236}">
                <a16:creationId xmlns:a16="http://schemas.microsoft.com/office/drawing/2014/main" id="{F0BFC839-1AEE-FBB0-2F7B-52A2FEB22702}"/>
              </a:ext>
            </a:extLst>
          </p:cNvPr>
          <p:cNvSpPr>
            <a:spLocks noGrp="1"/>
          </p:cNvSpPr>
          <p:nvPr>
            <p:ph type="sldNum" sz="quarter" idx="12"/>
          </p:nvPr>
        </p:nvSpPr>
        <p:spPr/>
        <p:txBody>
          <a:bodyPr/>
          <a:lstStyle/>
          <a:p>
            <a:fld id="{36DD5F9A-5F50-4959-B091-F0A4B6C9D423}" type="slidenum">
              <a:rPr lang="en-CA" smtClean="0"/>
              <a:t>‹#›</a:t>
            </a:fld>
            <a:endParaRPr lang="en-CA" dirty="0"/>
          </a:p>
        </p:txBody>
      </p:sp>
    </p:spTree>
    <p:extLst>
      <p:ext uri="{BB962C8B-B14F-4D97-AF65-F5344CB8AC3E}">
        <p14:creationId xmlns:p14="http://schemas.microsoft.com/office/powerpoint/2010/main" val="26902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C951-A84B-D2EC-B9CD-49BEDF72E22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076FF8F-07E7-77BF-2EED-C51A8B8FE3A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BC0481CD-41CB-0EB0-49DB-8FC41B103B60}"/>
              </a:ext>
            </a:extLst>
          </p:cNvPr>
          <p:cNvSpPr>
            <a:spLocks noGrp="1"/>
          </p:cNvSpPr>
          <p:nvPr>
            <p:ph type="dt" sz="half" idx="10"/>
          </p:nvPr>
        </p:nvSpPr>
        <p:spPr/>
        <p:txBody>
          <a:bodyPr/>
          <a:lstStyle/>
          <a:p>
            <a:r>
              <a:rPr lang="en-US" dirty="0"/>
              <a:t> </a:t>
            </a:r>
            <a:endParaRPr lang="en-CA" dirty="0"/>
          </a:p>
        </p:txBody>
      </p:sp>
      <p:sp>
        <p:nvSpPr>
          <p:cNvPr id="5" name="Footer Placeholder 4">
            <a:extLst>
              <a:ext uri="{FF2B5EF4-FFF2-40B4-BE49-F238E27FC236}">
                <a16:creationId xmlns:a16="http://schemas.microsoft.com/office/drawing/2014/main" id="{48DBD3DD-99D0-E859-C909-12A60F383DD4}"/>
              </a:ext>
            </a:extLst>
          </p:cNvPr>
          <p:cNvSpPr>
            <a:spLocks noGrp="1"/>
          </p:cNvSpPr>
          <p:nvPr>
            <p:ph type="ftr" sz="quarter" idx="11"/>
          </p:nvPr>
        </p:nvSpPr>
        <p:spPr/>
        <p:txBody>
          <a:bodyPr/>
          <a:lstStyle/>
          <a:p>
            <a:r>
              <a:rPr lang="en-US" dirty="0"/>
              <a:t>D Rogowsky, Engineering Forum Feb 2, 2024</a:t>
            </a:r>
            <a:endParaRPr lang="en-CA" dirty="0"/>
          </a:p>
        </p:txBody>
      </p:sp>
      <p:sp>
        <p:nvSpPr>
          <p:cNvPr id="6" name="Slide Number Placeholder 5">
            <a:extLst>
              <a:ext uri="{FF2B5EF4-FFF2-40B4-BE49-F238E27FC236}">
                <a16:creationId xmlns:a16="http://schemas.microsoft.com/office/drawing/2014/main" id="{DD3A610C-28AB-B63A-2A15-F6631B8693A3}"/>
              </a:ext>
            </a:extLst>
          </p:cNvPr>
          <p:cNvSpPr>
            <a:spLocks noGrp="1"/>
          </p:cNvSpPr>
          <p:nvPr>
            <p:ph type="sldNum" sz="quarter" idx="12"/>
          </p:nvPr>
        </p:nvSpPr>
        <p:spPr/>
        <p:txBody>
          <a:bodyPr/>
          <a:lstStyle/>
          <a:p>
            <a:fld id="{36DD5F9A-5F50-4959-B091-F0A4B6C9D423}" type="slidenum">
              <a:rPr lang="en-CA" smtClean="0"/>
              <a:t>‹#›</a:t>
            </a:fld>
            <a:endParaRPr lang="en-CA" dirty="0"/>
          </a:p>
        </p:txBody>
      </p:sp>
    </p:spTree>
    <p:extLst>
      <p:ext uri="{BB962C8B-B14F-4D97-AF65-F5344CB8AC3E}">
        <p14:creationId xmlns:p14="http://schemas.microsoft.com/office/powerpoint/2010/main" val="2287286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2B592-9AD8-E243-9971-382FDC8F0C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B82EC57-AA37-C20D-DDED-409379B593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2876E1-9E9E-97C2-5254-D383F9E89E99}"/>
              </a:ext>
            </a:extLst>
          </p:cNvPr>
          <p:cNvSpPr>
            <a:spLocks noGrp="1"/>
          </p:cNvSpPr>
          <p:nvPr>
            <p:ph type="dt" sz="half" idx="10"/>
          </p:nvPr>
        </p:nvSpPr>
        <p:spPr/>
        <p:txBody>
          <a:bodyPr/>
          <a:lstStyle/>
          <a:p>
            <a:r>
              <a:rPr lang="en-US" dirty="0"/>
              <a:t> </a:t>
            </a:r>
            <a:endParaRPr lang="en-CA" dirty="0"/>
          </a:p>
        </p:txBody>
      </p:sp>
      <p:sp>
        <p:nvSpPr>
          <p:cNvPr id="5" name="Footer Placeholder 4">
            <a:extLst>
              <a:ext uri="{FF2B5EF4-FFF2-40B4-BE49-F238E27FC236}">
                <a16:creationId xmlns:a16="http://schemas.microsoft.com/office/drawing/2014/main" id="{B19246B1-B66F-96EA-EF30-C8B367261E94}"/>
              </a:ext>
            </a:extLst>
          </p:cNvPr>
          <p:cNvSpPr>
            <a:spLocks noGrp="1"/>
          </p:cNvSpPr>
          <p:nvPr>
            <p:ph type="ftr" sz="quarter" idx="11"/>
          </p:nvPr>
        </p:nvSpPr>
        <p:spPr/>
        <p:txBody>
          <a:bodyPr/>
          <a:lstStyle/>
          <a:p>
            <a:r>
              <a:rPr lang="en-US" dirty="0"/>
              <a:t>D Rogowsky, Engineering Forum Feb 2, 2024</a:t>
            </a:r>
            <a:endParaRPr lang="en-CA" dirty="0"/>
          </a:p>
        </p:txBody>
      </p:sp>
      <p:sp>
        <p:nvSpPr>
          <p:cNvPr id="6" name="Slide Number Placeholder 5">
            <a:extLst>
              <a:ext uri="{FF2B5EF4-FFF2-40B4-BE49-F238E27FC236}">
                <a16:creationId xmlns:a16="http://schemas.microsoft.com/office/drawing/2014/main" id="{B0F480FA-9D0B-E7A7-5FAD-B5C6607E461E}"/>
              </a:ext>
            </a:extLst>
          </p:cNvPr>
          <p:cNvSpPr>
            <a:spLocks noGrp="1"/>
          </p:cNvSpPr>
          <p:nvPr>
            <p:ph type="sldNum" sz="quarter" idx="12"/>
          </p:nvPr>
        </p:nvSpPr>
        <p:spPr/>
        <p:txBody>
          <a:bodyPr/>
          <a:lstStyle/>
          <a:p>
            <a:fld id="{36DD5F9A-5F50-4959-B091-F0A4B6C9D423}" type="slidenum">
              <a:rPr lang="en-CA" smtClean="0"/>
              <a:t>‹#›</a:t>
            </a:fld>
            <a:endParaRPr lang="en-CA" dirty="0"/>
          </a:p>
        </p:txBody>
      </p:sp>
    </p:spTree>
    <p:extLst>
      <p:ext uri="{BB962C8B-B14F-4D97-AF65-F5344CB8AC3E}">
        <p14:creationId xmlns:p14="http://schemas.microsoft.com/office/powerpoint/2010/main" val="295827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A3D1-0B87-2538-12AB-2438FFF44BA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DCF11A7-AD0E-7117-D79F-C8AE580034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C72D3A7-D30D-742A-06DE-D503852706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BC22C6C-F387-A538-6505-B225BE1484B9}"/>
              </a:ext>
            </a:extLst>
          </p:cNvPr>
          <p:cNvSpPr>
            <a:spLocks noGrp="1"/>
          </p:cNvSpPr>
          <p:nvPr>
            <p:ph type="dt" sz="half" idx="10"/>
          </p:nvPr>
        </p:nvSpPr>
        <p:spPr/>
        <p:txBody>
          <a:bodyPr/>
          <a:lstStyle/>
          <a:p>
            <a:r>
              <a:rPr lang="en-US" dirty="0"/>
              <a:t> </a:t>
            </a:r>
            <a:endParaRPr lang="en-CA" dirty="0"/>
          </a:p>
        </p:txBody>
      </p:sp>
      <p:sp>
        <p:nvSpPr>
          <p:cNvPr id="6" name="Footer Placeholder 5">
            <a:extLst>
              <a:ext uri="{FF2B5EF4-FFF2-40B4-BE49-F238E27FC236}">
                <a16:creationId xmlns:a16="http://schemas.microsoft.com/office/drawing/2014/main" id="{B6573DC8-7684-480A-9C24-4B5072A02B8B}"/>
              </a:ext>
            </a:extLst>
          </p:cNvPr>
          <p:cNvSpPr>
            <a:spLocks noGrp="1"/>
          </p:cNvSpPr>
          <p:nvPr>
            <p:ph type="ftr" sz="quarter" idx="11"/>
          </p:nvPr>
        </p:nvSpPr>
        <p:spPr/>
        <p:txBody>
          <a:bodyPr/>
          <a:lstStyle/>
          <a:p>
            <a:r>
              <a:rPr lang="en-US" dirty="0"/>
              <a:t>D Rogowsky, Engineering Forum Feb 2, 2024</a:t>
            </a:r>
            <a:endParaRPr lang="en-CA" dirty="0"/>
          </a:p>
        </p:txBody>
      </p:sp>
      <p:sp>
        <p:nvSpPr>
          <p:cNvPr id="7" name="Slide Number Placeholder 6">
            <a:extLst>
              <a:ext uri="{FF2B5EF4-FFF2-40B4-BE49-F238E27FC236}">
                <a16:creationId xmlns:a16="http://schemas.microsoft.com/office/drawing/2014/main" id="{5DE97757-D6C3-6D4F-6AF4-77EDB2C43003}"/>
              </a:ext>
            </a:extLst>
          </p:cNvPr>
          <p:cNvSpPr>
            <a:spLocks noGrp="1"/>
          </p:cNvSpPr>
          <p:nvPr>
            <p:ph type="sldNum" sz="quarter" idx="12"/>
          </p:nvPr>
        </p:nvSpPr>
        <p:spPr/>
        <p:txBody>
          <a:bodyPr/>
          <a:lstStyle/>
          <a:p>
            <a:fld id="{36DD5F9A-5F50-4959-B091-F0A4B6C9D423}" type="slidenum">
              <a:rPr lang="en-CA" smtClean="0"/>
              <a:t>‹#›</a:t>
            </a:fld>
            <a:endParaRPr lang="en-CA" dirty="0"/>
          </a:p>
        </p:txBody>
      </p:sp>
    </p:spTree>
    <p:extLst>
      <p:ext uri="{BB962C8B-B14F-4D97-AF65-F5344CB8AC3E}">
        <p14:creationId xmlns:p14="http://schemas.microsoft.com/office/powerpoint/2010/main" val="412576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1425E-702A-8AE6-EFCB-592E73D56FC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A8605B4-E177-1550-B3DF-35CEA2155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939ECF-66CC-1126-1219-62130AB813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32F52B5-BE53-37F2-012D-4199DF42A9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2264FD-23D2-EBA5-AFE7-9273D88D46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D2D1B47-A512-808D-9326-07B07BFD9290}"/>
              </a:ext>
            </a:extLst>
          </p:cNvPr>
          <p:cNvSpPr>
            <a:spLocks noGrp="1"/>
          </p:cNvSpPr>
          <p:nvPr>
            <p:ph type="dt" sz="half" idx="10"/>
          </p:nvPr>
        </p:nvSpPr>
        <p:spPr/>
        <p:txBody>
          <a:bodyPr/>
          <a:lstStyle/>
          <a:p>
            <a:r>
              <a:rPr lang="en-US" dirty="0"/>
              <a:t> </a:t>
            </a:r>
            <a:endParaRPr lang="en-CA" dirty="0"/>
          </a:p>
        </p:txBody>
      </p:sp>
      <p:sp>
        <p:nvSpPr>
          <p:cNvPr id="8" name="Footer Placeholder 7">
            <a:extLst>
              <a:ext uri="{FF2B5EF4-FFF2-40B4-BE49-F238E27FC236}">
                <a16:creationId xmlns:a16="http://schemas.microsoft.com/office/drawing/2014/main" id="{A6A73162-DD3B-7420-DFA6-F41B970075F8}"/>
              </a:ext>
            </a:extLst>
          </p:cNvPr>
          <p:cNvSpPr>
            <a:spLocks noGrp="1"/>
          </p:cNvSpPr>
          <p:nvPr>
            <p:ph type="ftr" sz="quarter" idx="11"/>
          </p:nvPr>
        </p:nvSpPr>
        <p:spPr/>
        <p:txBody>
          <a:bodyPr/>
          <a:lstStyle/>
          <a:p>
            <a:r>
              <a:rPr lang="en-US" dirty="0"/>
              <a:t>D Rogowsky, Engineering Forum Feb 2, 2024</a:t>
            </a:r>
            <a:endParaRPr lang="en-CA" dirty="0"/>
          </a:p>
        </p:txBody>
      </p:sp>
      <p:sp>
        <p:nvSpPr>
          <p:cNvPr id="9" name="Slide Number Placeholder 8">
            <a:extLst>
              <a:ext uri="{FF2B5EF4-FFF2-40B4-BE49-F238E27FC236}">
                <a16:creationId xmlns:a16="http://schemas.microsoft.com/office/drawing/2014/main" id="{610BFF27-0051-60B0-2CAF-C06F97EE3A32}"/>
              </a:ext>
            </a:extLst>
          </p:cNvPr>
          <p:cNvSpPr>
            <a:spLocks noGrp="1"/>
          </p:cNvSpPr>
          <p:nvPr>
            <p:ph type="sldNum" sz="quarter" idx="12"/>
          </p:nvPr>
        </p:nvSpPr>
        <p:spPr/>
        <p:txBody>
          <a:bodyPr/>
          <a:lstStyle/>
          <a:p>
            <a:fld id="{36DD5F9A-5F50-4959-B091-F0A4B6C9D423}" type="slidenum">
              <a:rPr lang="en-CA" smtClean="0"/>
              <a:t>‹#›</a:t>
            </a:fld>
            <a:endParaRPr lang="en-CA" dirty="0"/>
          </a:p>
        </p:txBody>
      </p:sp>
    </p:spTree>
    <p:extLst>
      <p:ext uri="{BB962C8B-B14F-4D97-AF65-F5344CB8AC3E}">
        <p14:creationId xmlns:p14="http://schemas.microsoft.com/office/powerpoint/2010/main" val="399967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15A50-0009-63EC-D3E7-E7640EFD071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442F86F-AF1E-ED7E-6A62-179AB3C75B6B}"/>
              </a:ext>
            </a:extLst>
          </p:cNvPr>
          <p:cNvSpPr>
            <a:spLocks noGrp="1"/>
          </p:cNvSpPr>
          <p:nvPr>
            <p:ph type="dt" sz="half" idx="10"/>
          </p:nvPr>
        </p:nvSpPr>
        <p:spPr/>
        <p:txBody>
          <a:bodyPr/>
          <a:lstStyle/>
          <a:p>
            <a:r>
              <a:rPr lang="en-US" dirty="0"/>
              <a:t> </a:t>
            </a:r>
            <a:endParaRPr lang="en-CA" dirty="0"/>
          </a:p>
        </p:txBody>
      </p:sp>
      <p:sp>
        <p:nvSpPr>
          <p:cNvPr id="4" name="Footer Placeholder 3">
            <a:extLst>
              <a:ext uri="{FF2B5EF4-FFF2-40B4-BE49-F238E27FC236}">
                <a16:creationId xmlns:a16="http://schemas.microsoft.com/office/drawing/2014/main" id="{3FC3DF83-016D-D0AF-B756-E12A24B2430B}"/>
              </a:ext>
            </a:extLst>
          </p:cNvPr>
          <p:cNvSpPr>
            <a:spLocks noGrp="1"/>
          </p:cNvSpPr>
          <p:nvPr>
            <p:ph type="ftr" sz="quarter" idx="11"/>
          </p:nvPr>
        </p:nvSpPr>
        <p:spPr/>
        <p:txBody>
          <a:bodyPr/>
          <a:lstStyle/>
          <a:p>
            <a:r>
              <a:rPr lang="en-US" dirty="0"/>
              <a:t>D Rogowsky, Engineering Forum Feb 2, 2024</a:t>
            </a:r>
            <a:endParaRPr lang="en-CA" dirty="0"/>
          </a:p>
        </p:txBody>
      </p:sp>
      <p:sp>
        <p:nvSpPr>
          <p:cNvPr id="5" name="Slide Number Placeholder 4">
            <a:extLst>
              <a:ext uri="{FF2B5EF4-FFF2-40B4-BE49-F238E27FC236}">
                <a16:creationId xmlns:a16="http://schemas.microsoft.com/office/drawing/2014/main" id="{6DEBEAE6-6E55-C30B-9EE5-C90A26696686}"/>
              </a:ext>
            </a:extLst>
          </p:cNvPr>
          <p:cNvSpPr>
            <a:spLocks noGrp="1"/>
          </p:cNvSpPr>
          <p:nvPr>
            <p:ph type="sldNum" sz="quarter" idx="12"/>
          </p:nvPr>
        </p:nvSpPr>
        <p:spPr/>
        <p:txBody>
          <a:bodyPr/>
          <a:lstStyle/>
          <a:p>
            <a:fld id="{36DD5F9A-5F50-4959-B091-F0A4B6C9D423}" type="slidenum">
              <a:rPr lang="en-CA" smtClean="0"/>
              <a:t>‹#›</a:t>
            </a:fld>
            <a:endParaRPr lang="en-CA" dirty="0"/>
          </a:p>
        </p:txBody>
      </p:sp>
    </p:spTree>
    <p:extLst>
      <p:ext uri="{BB962C8B-B14F-4D97-AF65-F5344CB8AC3E}">
        <p14:creationId xmlns:p14="http://schemas.microsoft.com/office/powerpoint/2010/main" val="142111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7B357-26CC-2E65-5A6C-357F9525F1DA}"/>
              </a:ext>
            </a:extLst>
          </p:cNvPr>
          <p:cNvSpPr>
            <a:spLocks noGrp="1"/>
          </p:cNvSpPr>
          <p:nvPr>
            <p:ph type="dt" sz="half" idx="10"/>
          </p:nvPr>
        </p:nvSpPr>
        <p:spPr/>
        <p:txBody>
          <a:bodyPr/>
          <a:lstStyle/>
          <a:p>
            <a:r>
              <a:rPr lang="en-US" dirty="0"/>
              <a:t> </a:t>
            </a:r>
            <a:endParaRPr lang="en-CA" dirty="0"/>
          </a:p>
        </p:txBody>
      </p:sp>
      <p:sp>
        <p:nvSpPr>
          <p:cNvPr id="3" name="Footer Placeholder 2">
            <a:extLst>
              <a:ext uri="{FF2B5EF4-FFF2-40B4-BE49-F238E27FC236}">
                <a16:creationId xmlns:a16="http://schemas.microsoft.com/office/drawing/2014/main" id="{11FC238A-2AC8-31A4-2D8A-526FDB6CD35F}"/>
              </a:ext>
            </a:extLst>
          </p:cNvPr>
          <p:cNvSpPr>
            <a:spLocks noGrp="1"/>
          </p:cNvSpPr>
          <p:nvPr>
            <p:ph type="ftr" sz="quarter" idx="11"/>
          </p:nvPr>
        </p:nvSpPr>
        <p:spPr/>
        <p:txBody>
          <a:bodyPr/>
          <a:lstStyle/>
          <a:p>
            <a:r>
              <a:rPr lang="en-US" dirty="0"/>
              <a:t>D Rogowsky, Engineering Forum Feb 2, 2024</a:t>
            </a:r>
            <a:endParaRPr lang="en-CA" dirty="0"/>
          </a:p>
        </p:txBody>
      </p:sp>
      <p:sp>
        <p:nvSpPr>
          <p:cNvPr id="4" name="Slide Number Placeholder 3">
            <a:extLst>
              <a:ext uri="{FF2B5EF4-FFF2-40B4-BE49-F238E27FC236}">
                <a16:creationId xmlns:a16="http://schemas.microsoft.com/office/drawing/2014/main" id="{E9CAD589-32CD-65A4-7C69-FCF319A9E43B}"/>
              </a:ext>
            </a:extLst>
          </p:cNvPr>
          <p:cNvSpPr>
            <a:spLocks noGrp="1"/>
          </p:cNvSpPr>
          <p:nvPr>
            <p:ph type="sldNum" sz="quarter" idx="12"/>
          </p:nvPr>
        </p:nvSpPr>
        <p:spPr/>
        <p:txBody>
          <a:bodyPr/>
          <a:lstStyle/>
          <a:p>
            <a:fld id="{36DD5F9A-5F50-4959-B091-F0A4B6C9D423}" type="slidenum">
              <a:rPr lang="en-CA" smtClean="0"/>
              <a:t>‹#›</a:t>
            </a:fld>
            <a:endParaRPr lang="en-CA" dirty="0"/>
          </a:p>
        </p:txBody>
      </p:sp>
    </p:spTree>
    <p:extLst>
      <p:ext uri="{BB962C8B-B14F-4D97-AF65-F5344CB8AC3E}">
        <p14:creationId xmlns:p14="http://schemas.microsoft.com/office/powerpoint/2010/main" val="54907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23FA7-884F-8961-DF64-CF2F4C6304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41A7796-8322-8E7D-45F5-B5F815E88B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3DAB986-180F-E887-46DF-B69DA3CBA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74D7BB-D6FF-8D9D-3762-2045BFBC2ADE}"/>
              </a:ext>
            </a:extLst>
          </p:cNvPr>
          <p:cNvSpPr>
            <a:spLocks noGrp="1"/>
          </p:cNvSpPr>
          <p:nvPr>
            <p:ph type="dt" sz="half" idx="10"/>
          </p:nvPr>
        </p:nvSpPr>
        <p:spPr/>
        <p:txBody>
          <a:bodyPr/>
          <a:lstStyle/>
          <a:p>
            <a:r>
              <a:rPr lang="en-US" dirty="0"/>
              <a:t> </a:t>
            </a:r>
            <a:endParaRPr lang="en-CA" dirty="0"/>
          </a:p>
        </p:txBody>
      </p:sp>
      <p:sp>
        <p:nvSpPr>
          <p:cNvPr id="6" name="Footer Placeholder 5">
            <a:extLst>
              <a:ext uri="{FF2B5EF4-FFF2-40B4-BE49-F238E27FC236}">
                <a16:creationId xmlns:a16="http://schemas.microsoft.com/office/drawing/2014/main" id="{32DA6ACD-9A5B-5754-6915-FCE673DE5BA5}"/>
              </a:ext>
            </a:extLst>
          </p:cNvPr>
          <p:cNvSpPr>
            <a:spLocks noGrp="1"/>
          </p:cNvSpPr>
          <p:nvPr>
            <p:ph type="ftr" sz="quarter" idx="11"/>
          </p:nvPr>
        </p:nvSpPr>
        <p:spPr/>
        <p:txBody>
          <a:bodyPr/>
          <a:lstStyle/>
          <a:p>
            <a:r>
              <a:rPr lang="en-US" dirty="0"/>
              <a:t>D Rogowsky, Engineering Forum Feb 2, 2024</a:t>
            </a:r>
            <a:endParaRPr lang="en-CA" dirty="0"/>
          </a:p>
        </p:txBody>
      </p:sp>
      <p:sp>
        <p:nvSpPr>
          <p:cNvPr id="7" name="Slide Number Placeholder 6">
            <a:extLst>
              <a:ext uri="{FF2B5EF4-FFF2-40B4-BE49-F238E27FC236}">
                <a16:creationId xmlns:a16="http://schemas.microsoft.com/office/drawing/2014/main" id="{921E44DF-C508-AAF5-F542-978B6FE506CE}"/>
              </a:ext>
            </a:extLst>
          </p:cNvPr>
          <p:cNvSpPr>
            <a:spLocks noGrp="1"/>
          </p:cNvSpPr>
          <p:nvPr>
            <p:ph type="sldNum" sz="quarter" idx="12"/>
          </p:nvPr>
        </p:nvSpPr>
        <p:spPr/>
        <p:txBody>
          <a:bodyPr/>
          <a:lstStyle/>
          <a:p>
            <a:fld id="{36DD5F9A-5F50-4959-B091-F0A4B6C9D423}" type="slidenum">
              <a:rPr lang="en-CA" smtClean="0"/>
              <a:t>‹#›</a:t>
            </a:fld>
            <a:endParaRPr lang="en-CA" dirty="0"/>
          </a:p>
        </p:txBody>
      </p:sp>
    </p:spTree>
    <p:extLst>
      <p:ext uri="{BB962C8B-B14F-4D97-AF65-F5344CB8AC3E}">
        <p14:creationId xmlns:p14="http://schemas.microsoft.com/office/powerpoint/2010/main" val="1741251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327C4-A973-2D6C-E6C8-5871E0764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F24D33C-A60D-AC77-D808-6719E8783B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BA3703C8-76F8-3587-6A93-63645D4DB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FEAC0A-5A6F-F3BE-7A97-593EDBD1D428}"/>
              </a:ext>
            </a:extLst>
          </p:cNvPr>
          <p:cNvSpPr>
            <a:spLocks noGrp="1"/>
          </p:cNvSpPr>
          <p:nvPr>
            <p:ph type="dt" sz="half" idx="10"/>
          </p:nvPr>
        </p:nvSpPr>
        <p:spPr/>
        <p:txBody>
          <a:bodyPr/>
          <a:lstStyle/>
          <a:p>
            <a:r>
              <a:rPr lang="en-US" dirty="0"/>
              <a:t> </a:t>
            </a:r>
            <a:endParaRPr lang="en-CA" dirty="0"/>
          </a:p>
        </p:txBody>
      </p:sp>
      <p:sp>
        <p:nvSpPr>
          <p:cNvPr id="6" name="Footer Placeholder 5">
            <a:extLst>
              <a:ext uri="{FF2B5EF4-FFF2-40B4-BE49-F238E27FC236}">
                <a16:creationId xmlns:a16="http://schemas.microsoft.com/office/drawing/2014/main" id="{E6FEAF45-E571-71AC-9926-CC275866D544}"/>
              </a:ext>
            </a:extLst>
          </p:cNvPr>
          <p:cNvSpPr>
            <a:spLocks noGrp="1"/>
          </p:cNvSpPr>
          <p:nvPr>
            <p:ph type="ftr" sz="quarter" idx="11"/>
          </p:nvPr>
        </p:nvSpPr>
        <p:spPr/>
        <p:txBody>
          <a:bodyPr/>
          <a:lstStyle/>
          <a:p>
            <a:r>
              <a:rPr lang="en-US" dirty="0"/>
              <a:t>D Rogowsky, Engineering Forum Feb 2, 2024</a:t>
            </a:r>
            <a:endParaRPr lang="en-CA" dirty="0"/>
          </a:p>
        </p:txBody>
      </p:sp>
      <p:sp>
        <p:nvSpPr>
          <p:cNvPr id="7" name="Slide Number Placeholder 6">
            <a:extLst>
              <a:ext uri="{FF2B5EF4-FFF2-40B4-BE49-F238E27FC236}">
                <a16:creationId xmlns:a16="http://schemas.microsoft.com/office/drawing/2014/main" id="{A29D8F16-5391-2D33-F1A3-D33A708B9F7B}"/>
              </a:ext>
            </a:extLst>
          </p:cNvPr>
          <p:cNvSpPr>
            <a:spLocks noGrp="1"/>
          </p:cNvSpPr>
          <p:nvPr>
            <p:ph type="sldNum" sz="quarter" idx="12"/>
          </p:nvPr>
        </p:nvSpPr>
        <p:spPr/>
        <p:txBody>
          <a:bodyPr/>
          <a:lstStyle/>
          <a:p>
            <a:fld id="{36DD5F9A-5F50-4959-B091-F0A4B6C9D423}" type="slidenum">
              <a:rPr lang="en-CA" smtClean="0"/>
              <a:t>‹#›</a:t>
            </a:fld>
            <a:endParaRPr lang="en-CA" dirty="0"/>
          </a:p>
        </p:txBody>
      </p:sp>
    </p:spTree>
    <p:extLst>
      <p:ext uri="{BB962C8B-B14F-4D97-AF65-F5344CB8AC3E}">
        <p14:creationId xmlns:p14="http://schemas.microsoft.com/office/powerpoint/2010/main" val="388095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657B41-0AEE-87C3-DE51-73930EE2F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8ECB5DF-2305-368E-89CE-43832F718C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88A4DE5-E6B3-C3C0-35F3-0EC7B02863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 </a:t>
            </a:r>
            <a:endParaRPr lang="en-CA" dirty="0"/>
          </a:p>
        </p:txBody>
      </p:sp>
      <p:sp>
        <p:nvSpPr>
          <p:cNvPr id="5" name="Footer Placeholder 4">
            <a:extLst>
              <a:ext uri="{FF2B5EF4-FFF2-40B4-BE49-F238E27FC236}">
                <a16:creationId xmlns:a16="http://schemas.microsoft.com/office/drawing/2014/main" id="{2177BFF8-584E-484C-E111-3BC4B8D222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 Rogowsky, Engineering Forum Feb 2, 2024</a:t>
            </a:r>
            <a:endParaRPr lang="en-CA" dirty="0"/>
          </a:p>
        </p:txBody>
      </p:sp>
      <p:sp>
        <p:nvSpPr>
          <p:cNvPr id="6" name="Slide Number Placeholder 5">
            <a:extLst>
              <a:ext uri="{FF2B5EF4-FFF2-40B4-BE49-F238E27FC236}">
                <a16:creationId xmlns:a16="http://schemas.microsoft.com/office/drawing/2014/main" id="{0061AD2B-F0A3-BF12-1623-EE18179F0D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D5F9A-5F50-4959-B091-F0A4B6C9D423}" type="slidenum">
              <a:rPr lang="en-CA" smtClean="0"/>
              <a:t>‹#›</a:t>
            </a:fld>
            <a:endParaRPr lang="en-CA" dirty="0"/>
          </a:p>
        </p:txBody>
      </p:sp>
    </p:spTree>
    <p:extLst>
      <p:ext uri="{BB962C8B-B14F-4D97-AF65-F5344CB8AC3E}">
        <p14:creationId xmlns:p14="http://schemas.microsoft.com/office/powerpoint/2010/main" val="1927847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customXml" Target="../ink/ink1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7" Type="http://schemas.openxmlformats.org/officeDocument/2006/relationships/image" Target="../media/image58.png"/><Relationship Id="rId21" Type="http://schemas.openxmlformats.org/officeDocument/2006/relationships/image" Target="../media/image10.png"/><Relationship Id="rId42" Type="http://schemas.openxmlformats.org/officeDocument/2006/relationships/customXml" Target="../ink/ink21.xml"/><Relationship Id="rId63" Type="http://schemas.openxmlformats.org/officeDocument/2006/relationships/image" Target="../media/image31.png"/><Relationship Id="rId84" Type="http://schemas.openxmlformats.org/officeDocument/2006/relationships/customXml" Target="../ink/ink42.xml"/><Relationship Id="rId138" Type="http://schemas.openxmlformats.org/officeDocument/2006/relationships/customXml" Target="../ink/ink69.xml"/><Relationship Id="rId159" Type="http://schemas.openxmlformats.org/officeDocument/2006/relationships/image" Target="../media/image79.png"/><Relationship Id="rId170" Type="http://schemas.openxmlformats.org/officeDocument/2006/relationships/customXml" Target="../ink/ink85.xml"/><Relationship Id="rId191" Type="http://schemas.openxmlformats.org/officeDocument/2006/relationships/image" Target="../media/image95.png"/><Relationship Id="rId205" Type="http://schemas.openxmlformats.org/officeDocument/2006/relationships/image" Target="../media/image102.png"/><Relationship Id="rId107" Type="http://schemas.openxmlformats.org/officeDocument/2006/relationships/image" Target="../media/image53.png"/><Relationship Id="rId11" Type="http://schemas.openxmlformats.org/officeDocument/2006/relationships/image" Target="../media/image5.png"/><Relationship Id="rId32" Type="http://schemas.openxmlformats.org/officeDocument/2006/relationships/customXml" Target="../ink/ink16.xml"/><Relationship Id="rId53" Type="http://schemas.openxmlformats.org/officeDocument/2006/relationships/image" Target="../media/image26.png"/><Relationship Id="rId74" Type="http://schemas.openxmlformats.org/officeDocument/2006/relationships/customXml" Target="../ink/ink37.xml"/><Relationship Id="rId128" Type="http://schemas.openxmlformats.org/officeDocument/2006/relationships/customXml" Target="../ink/ink64.xml"/><Relationship Id="rId149" Type="http://schemas.openxmlformats.org/officeDocument/2006/relationships/image" Target="../media/image74.png"/><Relationship Id="rId5" Type="http://schemas.openxmlformats.org/officeDocument/2006/relationships/image" Target="../media/image2.png"/><Relationship Id="rId95" Type="http://schemas.openxmlformats.org/officeDocument/2006/relationships/image" Target="../media/image47.png"/><Relationship Id="rId160" Type="http://schemas.openxmlformats.org/officeDocument/2006/relationships/customXml" Target="../ink/ink80.xml"/><Relationship Id="rId181" Type="http://schemas.openxmlformats.org/officeDocument/2006/relationships/image" Target="../media/image90.png"/><Relationship Id="rId216" Type="http://schemas.openxmlformats.org/officeDocument/2006/relationships/customXml" Target="../ink/ink108.xml"/><Relationship Id="rId22" Type="http://schemas.openxmlformats.org/officeDocument/2006/relationships/customXml" Target="../ink/ink11.xml"/><Relationship Id="rId43" Type="http://schemas.openxmlformats.org/officeDocument/2006/relationships/image" Target="../media/image21.png"/><Relationship Id="rId64" Type="http://schemas.openxmlformats.org/officeDocument/2006/relationships/customXml" Target="../ink/ink32.xml"/><Relationship Id="rId118" Type="http://schemas.openxmlformats.org/officeDocument/2006/relationships/customXml" Target="../ink/ink59.xml"/><Relationship Id="rId139" Type="http://schemas.openxmlformats.org/officeDocument/2006/relationships/image" Target="../media/image69.png"/><Relationship Id="rId85" Type="http://schemas.openxmlformats.org/officeDocument/2006/relationships/image" Target="../media/image42.png"/><Relationship Id="rId150" Type="http://schemas.openxmlformats.org/officeDocument/2006/relationships/customXml" Target="../ink/ink75.xml"/><Relationship Id="rId171" Type="http://schemas.openxmlformats.org/officeDocument/2006/relationships/image" Target="../media/image85.png"/><Relationship Id="rId192" Type="http://schemas.openxmlformats.org/officeDocument/2006/relationships/customXml" Target="../ink/ink96.xml"/><Relationship Id="rId206" Type="http://schemas.openxmlformats.org/officeDocument/2006/relationships/customXml" Target="../ink/ink103.xml"/><Relationship Id="rId12" Type="http://schemas.openxmlformats.org/officeDocument/2006/relationships/customXml" Target="../ink/ink6.xml"/><Relationship Id="rId33" Type="http://schemas.openxmlformats.org/officeDocument/2006/relationships/image" Target="../media/image16.png"/><Relationship Id="rId108" Type="http://schemas.openxmlformats.org/officeDocument/2006/relationships/customXml" Target="../ink/ink54.xml"/><Relationship Id="rId129" Type="http://schemas.openxmlformats.org/officeDocument/2006/relationships/image" Target="../media/image64.png"/><Relationship Id="rId54" Type="http://schemas.openxmlformats.org/officeDocument/2006/relationships/customXml" Target="../ink/ink27.xml"/><Relationship Id="rId75" Type="http://schemas.openxmlformats.org/officeDocument/2006/relationships/image" Target="../media/image37.png"/><Relationship Id="rId96" Type="http://schemas.openxmlformats.org/officeDocument/2006/relationships/customXml" Target="../ink/ink48.xml"/><Relationship Id="rId140" Type="http://schemas.openxmlformats.org/officeDocument/2006/relationships/customXml" Target="../ink/ink70.xml"/><Relationship Id="rId161" Type="http://schemas.openxmlformats.org/officeDocument/2006/relationships/image" Target="../media/image80.png"/><Relationship Id="rId182" Type="http://schemas.openxmlformats.org/officeDocument/2006/relationships/customXml" Target="../ink/ink91.xml"/><Relationship Id="rId217" Type="http://schemas.openxmlformats.org/officeDocument/2006/relationships/image" Target="../media/image108.png"/><Relationship Id="rId6" Type="http://schemas.openxmlformats.org/officeDocument/2006/relationships/customXml" Target="../ink/ink3.xml"/><Relationship Id="rId23" Type="http://schemas.openxmlformats.org/officeDocument/2006/relationships/image" Target="../media/image11.png"/><Relationship Id="rId119" Type="http://schemas.openxmlformats.org/officeDocument/2006/relationships/image" Target="../media/image59.png"/><Relationship Id="rId44" Type="http://schemas.openxmlformats.org/officeDocument/2006/relationships/customXml" Target="../ink/ink22.xml"/><Relationship Id="rId65" Type="http://schemas.openxmlformats.org/officeDocument/2006/relationships/image" Target="../media/image32.png"/><Relationship Id="rId86" Type="http://schemas.openxmlformats.org/officeDocument/2006/relationships/customXml" Target="../ink/ink43.xml"/><Relationship Id="rId130" Type="http://schemas.openxmlformats.org/officeDocument/2006/relationships/customXml" Target="../ink/ink65.xml"/><Relationship Id="rId151" Type="http://schemas.openxmlformats.org/officeDocument/2006/relationships/image" Target="../media/image75.png"/><Relationship Id="rId172" Type="http://schemas.openxmlformats.org/officeDocument/2006/relationships/customXml" Target="../ink/ink86.xml"/><Relationship Id="rId193" Type="http://schemas.openxmlformats.org/officeDocument/2006/relationships/image" Target="../media/image96.png"/><Relationship Id="rId207" Type="http://schemas.openxmlformats.org/officeDocument/2006/relationships/image" Target="../media/image103.png"/><Relationship Id="rId13" Type="http://schemas.openxmlformats.org/officeDocument/2006/relationships/image" Target="../media/image6.png"/><Relationship Id="rId109" Type="http://schemas.openxmlformats.org/officeDocument/2006/relationships/image" Target="../media/image54.png"/><Relationship Id="rId34" Type="http://schemas.openxmlformats.org/officeDocument/2006/relationships/customXml" Target="../ink/ink17.xml"/><Relationship Id="rId55" Type="http://schemas.openxmlformats.org/officeDocument/2006/relationships/image" Target="../media/image27.png"/><Relationship Id="rId76" Type="http://schemas.openxmlformats.org/officeDocument/2006/relationships/customXml" Target="../ink/ink38.xml"/><Relationship Id="rId97" Type="http://schemas.openxmlformats.org/officeDocument/2006/relationships/image" Target="../media/image48.png"/><Relationship Id="rId120" Type="http://schemas.openxmlformats.org/officeDocument/2006/relationships/customXml" Target="../ink/ink60.xml"/><Relationship Id="rId141" Type="http://schemas.openxmlformats.org/officeDocument/2006/relationships/image" Target="../media/image70.png"/><Relationship Id="rId7" Type="http://schemas.openxmlformats.org/officeDocument/2006/relationships/image" Target="../media/image3.png"/><Relationship Id="rId162" Type="http://schemas.openxmlformats.org/officeDocument/2006/relationships/customXml" Target="../ink/ink81.xml"/><Relationship Id="rId183" Type="http://schemas.openxmlformats.org/officeDocument/2006/relationships/image" Target="../media/image91.png"/><Relationship Id="rId218" Type="http://schemas.openxmlformats.org/officeDocument/2006/relationships/customXml" Target="../ink/ink109.xml"/><Relationship Id="rId24" Type="http://schemas.openxmlformats.org/officeDocument/2006/relationships/customXml" Target="../ink/ink12.xml"/><Relationship Id="rId45" Type="http://schemas.openxmlformats.org/officeDocument/2006/relationships/image" Target="../media/image22.png"/><Relationship Id="rId66" Type="http://schemas.openxmlformats.org/officeDocument/2006/relationships/customXml" Target="../ink/ink33.xml"/><Relationship Id="rId87" Type="http://schemas.openxmlformats.org/officeDocument/2006/relationships/image" Target="../media/image43.png"/><Relationship Id="rId110" Type="http://schemas.openxmlformats.org/officeDocument/2006/relationships/customXml" Target="../ink/ink55.xml"/><Relationship Id="rId131" Type="http://schemas.openxmlformats.org/officeDocument/2006/relationships/image" Target="../media/image65.png"/><Relationship Id="rId152" Type="http://schemas.openxmlformats.org/officeDocument/2006/relationships/customXml" Target="../ink/ink76.xml"/><Relationship Id="rId173" Type="http://schemas.openxmlformats.org/officeDocument/2006/relationships/image" Target="../media/image86.png"/><Relationship Id="rId194" Type="http://schemas.openxmlformats.org/officeDocument/2006/relationships/customXml" Target="../ink/ink97.xml"/><Relationship Id="rId208" Type="http://schemas.openxmlformats.org/officeDocument/2006/relationships/customXml" Target="../ink/ink104.xml"/><Relationship Id="rId14" Type="http://schemas.openxmlformats.org/officeDocument/2006/relationships/customXml" Target="../ink/ink7.xml"/><Relationship Id="rId35" Type="http://schemas.openxmlformats.org/officeDocument/2006/relationships/image" Target="../media/image17.png"/><Relationship Id="rId56" Type="http://schemas.openxmlformats.org/officeDocument/2006/relationships/customXml" Target="../ink/ink28.xml"/><Relationship Id="rId77" Type="http://schemas.openxmlformats.org/officeDocument/2006/relationships/image" Target="../media/image38.png"/><Relationship Id="rId100" Type="http://schemas.openxmlformats.org/officeDocument/2006/relationships/customXml" Target="../ink/ink50.xml"/><Relationship Id="rId8" Type="http://schemas.openxmlformats.org/officeDocument/2006/relationships/customXml" Target="../ink/ink4.xml"/><Relationship Id="rId51" Type="http://schemas.openxmlformats.org/officeDocument/2006/relationships/image" Target="../media/image25.png"/><Relationship Id="rId72" Type="http://schemas.openxmlformats.org/officeDocument/2006/relationships/customXml" Target="../ink/ink36.xml"/><Relationship Id="rId93" Type="http://schemas.openxmlformats.org/officeDocument/2006/relationships/image" Target="../media/image46.png"/><Relationship Id="rId98" Type="http://schemas.openxmlformats.org/officeDocument/2006/relationships/customXml" Target="../ink/ink49.xml"/><Relationship Id="rId121" Type="http://schemas.openxmlformats.org/officeDocument/2006/relationships/image" Target="../media/image60.png"/><Relationship Id="rId142" Type="http://schemas.openxmlformats.org/officeDocument/2006/relationships/customXml" Target="../ink/ink71.xml"/><Relationship Id="rId163" Type="http://schemas.openxmlformats.org/officeDocument/2006/relationships/image" Target="../media/image81.png"/><Relationship Id="rId184" Type="http://schemas.openxmlformats.org/officeDocument/2006/relationships/customXml" Target="../ink/ink92.xml"/><Relationship Id="rId189" Type="http://schemas.openxmlformats.org/officeDocument/2006/relationships/image" Target="../media/image94.png"/><Relationship Id="rId219" Type="http://schemas.openxmlformats.org/officeDocument/2006/relationships/image" Target="../media/image109.png"/><Relationship Id="rId3" Type="http://schemas.openxmlformats.org/officeDocument/2006/relationships/image" Target="../media/image1.png"/><Relationship Id="rId214" Type="http://schemas.openxmlformats.org/officeDocument/2006/relationships/customXml" Target="../ink/ink107.xml"/><Relationship Id="rId25" Type="http://schemas.openxmlformats.org/officeDocument/2006/relationships/image" Target="../media/image12.png"/><Relationship Id="rId46" Type="http://schemas.openxmlformats.org/officeDocument/2006/relationships/customXml" Target="../ink/ink23.xml"/><Relationship Id="rId67" Type="http://schemas.openxmlformats.org/officeDocument/2006/relationships/image" Target="../media/image33.png"/><Relationship Id="rId116" Type="http://schemas.openxmlformats.org/officeDocument/2006/relationships/customXml" Target="../ink/ink58.xml"/><Relationship Id="rId137" Type="http://schemas.openxmlformats.org/officeDocument/2006/relationships/image" Target="../media/image68.png"/><Relationship Id="rId158" Type="http://schemas.openxmlformats.org/officeDocument/2006/relationships/customXml" Target="../ink/ink79.xml"/><Relationship Id="rId20" Type="http://schemas.openxmlformats.org/officeDocument/2006/relationships/customXml" Target="../ink/ink10.xml"/><Relationship Id="rId41" Type="http://schemas.openxmlformats.org/officeDocument/2006/relationships/image" Target="../media/image20.png"/><Relationship Id="rId62" Type="http://schemas.openxmlformats.org/officeDocument/2006/relationships/customXml" Target="../ink/ink31.xml"/><Relationship Id="rId83" Type="http://schemas.openxmlformats.org/officeDocument/2006/relationships/image" Target="../media/image41.png"/><Relationship Id="rId88" Type="http://schemas.openxmlformats.org/officeDocument/2006/relationships/customXml" Target="../ink/ink44.xml"/><Relationship Id="rId111" Type="http://schemas.openxmlformats.org/officeDocument/2006/relationships/image" Target="../media/image55.png"/><Relationship Id="rId132" Type="http://schemas.openxmlformats.org/officeDocument/2006/relationships/customXml" Target="../ink/ink66.xml"/><Relationship Id="rId153" Type="http://schemas.openxmlformats.org/officeDocument/2006/relationships/image" Target="../media/image76.png"/><Relationship Id="rId174" Type="http://schemas.openxmlformats.org/officeDocument/2006/relationships/customXml" Target="../ink/ink87.xml"/><Relationship Id="rId179" Type="http://schemas.openxmlformats.org/officeDocument/2006/relationships/image" Target="../media/image89.png"/><Relationship Id="rId195" Type="http://schemas.openxmlformats.org/officeDocument/2006/relationships/image" Target="../media/image97.png"/><Relationship Id="rId209" Type="http://schemas.openxmlformats.org/officeDocument/2006/relationships/image" Target="../media/image104.png"/><Relationship Id="rId190" Type="http://schemas.openxmlformats.org/officeDocument/2006/relationships/customXml" Target="../ink/ink95.xml"/><Relationship Id="rId204" Type="http://schemas.openxmlformats.org/officeDocument/2006/relationships/customXml" Target="../ink/ink102.xml"/><Relationship Id="rId220" Type="http://schemas.openxmlformats.org/officeDocument/2006/relationships/customXml" Target="../ink/ink110.xml"/><Relationship Id="rId15" Type="http://schemas.openxmlformats.org/officeDocument/2006/relationships/image" Target="../media/image7.png"/><Relationship Id="rId36" Type="http://schemas.openxmlformats.org/officeDocument/2006/relationships/customXml" Target="../ink/ink18.xml"/><Relationship Id="rId57" Type="http://schemas.openxmlformats.org/officeDocument/2006/relationships/image" Target="../media/image28.png"/><Relationship Id="rId106" Type="http://schemas.openxmlformats.org/officeDocument/2006/relationships/customXml" Target="../ink/ink53.xml"/><Relationship Id="rId127" Type="http://schemas.openxmlformats.org/officeDocument/2006/relationships/image" Target="../media/image63.png"/><Relationship Id="rId10" Type="http://schemas.openxmlformats.org/officeDocument/2006/relationships/customXml" Target="../ink/ink5.xml"/><Relationship Id="rId31" Type="http://schemas.openxmlformats.org/officeDocument/2006/relationships/image" Target="../media/image15.png"/><Relationship Id="rId52" Type="http://schemas.openxmlformats.org/officeDocument/2006/relationships/customXml" Target="../ink/ink26.xml"/><Relationship Id="rId73" Type="http://schemas.openxmlformats.org/officeDocument/2006/relationships/image" Target="../media/image36.png"/><Relationship Id="rId78" Type="http://schemas.openxmlformats.org/officeDocument/2006/relationships/customXml" Target="../ink/ink39.xml"/><Relationship Id="rId94" Type="http://schemas.openxmlformats.org/officeDocument/2006/relationships/customXml" Target="../ink/ink47.xml"/><Relationship Id="rId99" Type="http://schemas.openxmlformats.org/officeDocument/2006/relationships/image" Target="../media/image49.png"/><Relationship Id="rId101" Type="http://schemas.openxmlformats.org/officeDocument/2006/relationships/image" Target="../media/image50.png"/><Relationship Id="rId122" Type="http://schemas.openxmlformats.org/officeDocument/2006/relationships/customXml" Target="../ink/ink61.xml"/><Relationship Id="rId143" Type="http://schemas.openxmlformats.org/officeDocument/2006/relationships/image" Target="../media/image71.png"/><Relationship Id="rId148" Type="http://schemas.openxmlformats.org/officeDocument/2006/relationships/customXml" Target="../ink/ink74.xml"/><Relationship Id="rId164" Type="http://schemas.openxmlformats.org/officeDocument/2006/relationships/customXml" Target="../ink/ink82.xml"/><Relationship Id="rId169" Type="http://schemas.openxmlformats.org/officeDocument/2006/relationships/image" Target="../media/image84.png"/><Relationship Id="rId185" Type="http://schemas.openxmlformats.org/officeDocument/2006/relationships/image" Target="../media/image92.png"/><Relationship Id="rId4" Type="http://schemas.openxmlformats.org/officeDocument/2006/relationships/customXml" Target="../ink/ink2.xml"/><Relationship Id="rId9" Type="http://schemas.openxmlformats.org/officeDocument/2006/relationships/image" Target="../media/image4.png"/><Relationship Id="rId180" Type="http://schemas.openxmlformats.org/officeDocument/2006/relationships/customXml" Target="../ink/ink90.xml"/><Relationship Id="rId210" Type="http://schemas.openxmlformats.org/officeDocument/2006/relationships/customXml" Target="../ink/ink105.xml"/><Relationship Id="rId215" Type="http://schemas.openxmlformats.org/officeDocument/2006/relationships/image" Target="../media/image107.png"/><Relationship Id="rId26" Type="http://schemas.openxmlformats.org/officeDocument/2006/relationships/customXml" Target="../ink/ink13.xml"/><Relationship Id="rId47" Type="http://schemas.openxmlformats.org/officeDocument/2006/relationships/image" Target="../media/image23.png"/><Relationship Id="rId68" Type="http://schemas.openxmlformats.org/officeDocument/2006/relationships/customXml" Target="../ink/ink34.xml"/><Relationship Id="rId89" Type="http://schemas.openxmlformats.org/officeDocument/2006/relationships/image" Target="../media/image44.png"/><Relationship Id="rId112" Type="http://schemas.openxmlformats.org/officeDocument/2006/relationships/customXml" Target="../ink/ink56.xml"/><Relationship Id="rId133" Type="http://schemas.openxmlformats.org/officeDocument/2006/relationships/image" Target="../media/image66.png"/><Relationship Id="rId154" Type="http://schemas.openxmlformats.org/officeDocument/2006/relationships/customXml" Target="../ink/ink77.xml"/><Relationship Id="rId175" Type="http://schemas.openxmlformats.org/officeDocument/2006/relationships/image" Target="../media/image87.png"/><Relationship Id="rId196" Type="http://schemas.openxmlformats.org/officeDocument/2006/relationships/customXml" Target="../ink/ink98.xml"/><Relationship Id="rId200" Type="http://schemas.openxmlformats.org/officeDocument/2006/relationships/customXml" Target="../ink/ink100.xml"/><Relationship Id="rId16" Type="http://schemas.openxmlformats.org/officeDocument/2006/relationships/customXml" Target="../ink/ink8.xml"/><Relationship Id="rId221" Type="http://schemas.openxmlformats.org/officeDocument/2006/relationships/image" Target="../media/image110.png"/><Relationship Id="rId37" Type="http://schemas.openxmlformats.org/officeDocument/2006/relationships/image" Target="../media/image18.png"/><Relationship Id="rId58" Type="http://schemas.openxmlformats.org/officeDocument/2006/relationships/customXml" Target="../ink/ink29.xml"/><Relationship Id="rId79" Type="http://schemas.openxmlformats.org/officeDocument/2006/relationships/image" Target="../media/image39.png"/><Relationship Id="rId102" Type="http://schemas.openxmlformats.org/officeDocument/2006/relationships/customXml" Target="../ink/ink51.xml"/><Relationship Id="rId123" Type="http://schemas.openxmlformats.org/officeDocument/2006/relationships/image" Target="../media/image61.png"/><Relationship Id="rId144" Type="http://schemas.openxmlformats.org/officeDocument/2006/relationships/customXml" Target="../ink/ink72.xml"/><Relationship Id="rId90" Type="http://schemas.openxmlformats.org/officeDocument/2006/relationships/customXml" Target="../ink/ink45.xml"/><Relationship Id="rId165" Type="http://schemas.openxmlformats.org/officeDocument/2006/relationships/image" Target="../media/image82.png"/><Relationship Id="rId186" Type="http://schemas.openxmlformats.org/officeDocument/2006/relationships/customXml" Target="../ink/ink93.xml"/><Relationship Id="rId211" Type="http://schemas.openxmlformats.org/officeDocument/2006/relationships/image" Target="../media/image105.png"/><Relationship Id="rId27" Type="http://schemas.openxmlformats.org/officeDocument/2006/relationships/image" Target="../media/image13.png"/><Relationship Id="rId48" Type="http://schemas.openxmlformats.org/officeDocument/2006/relationships/customXml" Target="../ink/ink24.xml"/><Relationship Id="rId69" Type="http://schemas.openxmlformats.org/officeDocument/2006/relationships/image" Target="../media/image34.png"/><Relationship Id="rId113" Type="http://schemas.openxmlformats.org/officeDocument/2006/relationships/image" Target="../media/image56.png"/><Relationship Id="rId134" Type="http://schemas.openxmlformats.org/officeDocument/2006/relationships/customXml" Target="../ink/ink67.xml"/><Relationship Id="rId80" Type="http://schemas.openxmlformats.org/officeDocument/2006/relationships/customXml" Target="../ink/ink40.xml"/><Relationship Id="rId155" Type="http://schemas.openxmlformats.org/officeDocument/2006/relationships/image" Target="../media/image77.png"/><Relationship Id="rId176" Type="http://schemas.openxmlformats.org/officeDocument/2006/relationships/customXml" Target="../ink/ink88.xml"/><Relationship Id="rId197" Type="http://schemas.openxmlformats.org/officeDocument/2006/relationships/image" Target="../media/image98.png"/><Relationship Id="rId201" Type="http://schemas.openxmlformats.org/officeDocument/2006/relationships/image" Target="../media/image100.png"/><Relationship Id="rId17" Type="http://schemas.openxmlformats.org/officeDocument/2006/relationships/image" Target="../media/image8.png"/><Relationship Id="rId38" Type="http://schemas.openxmlformats.org/officeDocument/2006/relationships/customXml" Target="../ink/ink19.xml"/><Relationship Id="rId59" Type="http://schemas.openxmlformats.org/officeDocument/2006/relationships/image" Target="../media/image29.png"/><Relationship Id="rId103" Type="http://schemas.openxmlformats.org/officeDocument/2006/relationships/image" Target="../media/image51.png"/><Relationship Id="rId124" Type="http://schemas.openxmlformats.org/officeDocument/2006/relationships/customXml" Target="../ink/ink62.xml"/><Relationship Id="rId70" Type="http://schemas.openxmlformats.org/officeDocument/2006/relationships/customXml" Target="../ink/ink35.xml"/><Relationship Id="rId91" Type="http://schemas.openxmlformats.org/officeDocument/2006/relationships/image" Target="../media/image45.png"/><Relationship Id="rId145" Type="http://schemas.openxmlformats.org/officeDocument/2006/relationships/image" Target="../media/image72.png"/><Relationship Id="rId166" Type="http://schemas.openxmlformats.org/officeDocument/2006/relationships/customXml" Target="../ink/ink83.xml"/><Relationship Id="rId187" Type="http://schemas.openxmlformats.org/officeDocument/2006/relationships/image" Target="../media/image93.png"/><Relationship Id="rId1" Type="http://schemas.openxmlformats.org/officeDocument/2006/relationships/slideLayout" Target="../slideLayouts/slideLayout2.xml"/><Relationship Id="rId212" Type="http://schemas.openxmlformats.org/officeDocument/2006/relationships/customXml" Target="../ink/ink106.xml"/><Relationship Id="rId28" Type="http://schemas.openxmlformats.org/officeDocument/2006/relationships/customXml" Target="../ink/ink14.xml"/><Relationship Id="rId49" Type="http://schemas.openxmlformats.org/officeDocument/2006/relationships/image" Target="../media/image24.png"/><Relationship Id="rId114" Type="http://schemas.openxmlformats.org/officeDocument/2006/relationships/customXml" Target="../ink/ink57.xml"/><Relationship Id="rId60" Type="http://schemas.openxmlformats.org/officeDocument/2006/relationships/customXml" Target="../ink/ink30.xml"/><Relationship Id="rId81" Type="http://schemas.openxmlformats.org/officeDocument/2006/relationships/image" Target="../media/image40.png"/><Relationship Id="rId135" Type="http://schemas.openxmlformats.org/officeDocument/2006/relationships/image" Target="../media/image67.png"/><Relationship Id="rId156" Type="http://schemas.openxmlformats.org/officeDocument/2006/relationships/customXml" Target="../ink/ink78.xml"/><Relationship Id="rId177" Type="http://schemas.openxmlformats.org/officeDocument/2006/relationships/image" Target="../media/image88.png"/><Relationship Id="rId198" Type="http://schemas.openxmlformats.org/officeDocument/2006/relationships/customXml" Target="../ink/ink99.xml"/><Relationship Id="rId202" Type="http://schemas.openxmlformats.org/officeDocument/2006/relationships/customXml" Target="../ink/ink101.xml"/><Relationship Id="rId18" Type="http://schemas.openxmlformats.org/officeDocument/2006/relationships/customXml" Target="../ink/ink9.xml"/><Relationship Id="rId39" Type="http://schemas.openxmlformats.org/officeDocument/2006/relationships/image" Target="../media/image19.png"/><Relationship Id="rId50" Type="http://schemas.openxmlformats.org/officeDocument/2006/relationships/customXml" Target="../ink/ink25.xml"/><Relationship Id="rId104" Type="http://schemas.openxmlformats.org/officeDocument/2006/relationships/customXml" Target="../ink/ink52.xml"/><Relationship Id="rId125" Type="http://schemas.openxmlformats.org/officeDocument/2006/relationships/image" Target="../media/image62.png"/><Relationship Id="rId146" Type="http://schemas.openxmlformats.org/officeDocument/2006/relationships/customXml" Target="../ink/ink73.xml"/><Relationship Id="rId167" Type="http://schemas.openxmlformats.org/officeDocument/2006/relationships/image" Target="../media/image83.png"/><Relationship Id="rId188" Type="http://schemas.openxmlformats.org/officeDocument/2006/relationships/customXml" Target="../ink/ink94.xml"/><Relationship Id="rId71" Type="http://schemas.openxmlformats.org/officeDocument/2006/relationships/image" Target="../media/image35.png"/><Relationship Id="rId92" Type="http://schemas.openxmlformats.org/officeDocument/2006/relationships/customXml" Target="../ink/ink46.xml"/><Relationship Id="rId213" Type="http://schemas.openxmlformats.org/officeDocument/2006/relationships/image" Target="../media/image106.png"/><Relationship Id="rId2" Type="http://schemas.openxmlformats.org/officeDocument/2006/relationships/customXml" Target="../ink/ink1.xml"/><Relationship Id="rId29" Type="http://schemas.openxmlformats.org/officeDocument/2006/relationships/image" Target="../media/image14.png"/><Relationship Id="rId40" Type="http://schemas.openxmlformats.org/officeDocument/2006/relationships/customXml" Target="../ink/ink20.xml"/><Relationship Id="rId115" Type="http://schemas.openxmlformats.org/officeDocument/2006/relationships/image" Target="../media/image57.png"/><Relationship Id="rId136" Type="http://schemas.openxmlformats.org/officeDocument/2006/relationships/customXml" Target="../ink/ink68.xml"/><Relationship Id="rId157" Type="http://schemas.openxmlformats.org/officeDocument/2006/relationships/image" Target="../media/image78.png"/><Relationship Id="rId178" Type="http://schemas.openxmlformats.org/officeDocument/2006/relationships/customXml" Target="../ink/ink89.xml"/><Relationship Id="rId61" Type="http://schemas.openxmlformats.org/officeDocument/2006/relationships/image" Target="../media/image30.png"/><Relationship Id="rId82" Type="http://schemas.openxmlformats.org/officeDocument/2006/relationships/customXml" Target="../ink/ink41.xml"/><Relationship Id="rId199" Type="http://schemas.openxmlformats.org/officeDocument/2006/relationships/image" Target="../media/image99.png"/><Relationship Id="rId203" Type="http://schemas.openxmlformats.org/officeDocument/2006/relationships/image" Target="../media/image101.png"/><Relationship Id="rId19" Type="http://schemas.openxmlformats.org/officeDocument/2006/relationships/image" Target="../media/image9.png"/><Relationship Id="rId30" Type="http://schemas.openxmlformats.org/officeDocument/2006/relationships/customXml" Target="../ink/ink15.xml"/><Relationship Id="rId105" Type="http://schemas.openxmlformats.org/officeDocument/2006/relationships/image" Target="../media/image52.png"/><Relationship Id="rId126" Type="http://schemas.openxmlformats.org/officeDocument/2006/relationships/customXml" Target="../ink/ink63.xml"/><Relationship Id="rId147" Type="http://schemas.openxmlformats.org/officeDocument/2006/relationships/image" Target="../media/image73.png"/><Relationship Id="rId168" Type="http://schemas.openxmlformats.org/officeDocument/2006/relationships/customXml" Target="../ink/ink8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EF6BE-5B11-B6B2-ED07-7B7F7D58CD26}"/>
              </a:ext>
            </a:extLst>
          </p:cNvPr>
          <p:cNvSpPr>
            <a:spLocks noGrp="1"/>
          </p:cNvSpPr>
          <p:nvPr>
            <p:ph type="ctrTitle"/>
          </p:nvPr>
        </p:nvSpPr>
        <p:spPr/>
        <p:txBody>
          <a:bodyPr>
            <a:normAutofit/>
          </a:bodyPr>
          <a:lstStyle/>
          <a:p>
            <a:r>
              <a:rPr lang="en-US" dirty="0"/>
              <a:t>Engineering Forum</a:t>
            </a:r>
            <a:br>
              <a:rPr lang="en-US" dirty="0"/>
            </a:br>
            <a:r>
              <a:rPr lang="en-US" sz="2800" dirty="0"/>
              <a:t>February 23, 2024</a:t>
            </a:r>
            <a:endParaRPr lang="en-CA" dirty="0"/>
          </a:p>
        </p:txBody>
      </p:sp>
      <p:sp>
        <p:nvSpPr>
          <p:cNvPr id="3" name="Subtitle 2">
            <a:extLst>
              <a:ext uri="{FF2B5EF4-FFF2-40B4-BE49-F238E27FC236}">
                <a16:creationId xmlns:a16="http://schemas.microsoft.com/office/drawing/2014/main" id="{0BCB5A74-43E1-F545-3C7B-56882E8056D5}"/>
              </a:ext>
            </a:extLst>
          </p:cNvPr>
          <p:cNvSpPr>
            <a:spLocks noGrp="1"/>
          </p:cNvSpPr>
          <p:nvPr>
            <p:ph type="subTitle" idx="1"/>
          </p:nvPr>
        </p:nvSpPr>
        <p:spPr/>
        <p:txBody>
          <a:bodyPr>
            <a:normAutofit/>
          </a:bodyPr>
          <a:lstStyle/>
          <a:p>
            <a:r>
              <a:rPr lang="en-US" dirty="0"/>
              <a:t>Follow up on Earthquake forces during construction (30 min)</a:t>
            </a:r>
          </a:p>
          <a:p>
            <a:r>
              <a:rPr lang="en-US" dirty="0"/>
              <a:t>PMMA Properties and Allowable Stresses (10min)</a:t>
            </a:r>
          </a:p>
          <a:p>
            <a:endParaRPr lang="en-US" dirty="0"/>
          </a:p>
          <a:p>
            <a:endParaRPr lang="en-CA" dirty="0"/>
          </a:p>
        </p:txBody>
      </p:sp>
      <p:sp>
        <p:nvSpPr>
          <p:cNvPr id="5" name="Footer Placeholder 4">
            <a:extLst>
              <a:ext uri="{FF2B5EF4-FFF2-40B4-BE49-F238E27FC236}">
                <a16:creationId xmlns:a16="http://schemas.microsoft.com/office/drawing/2014/main" id="{AF425A98-B62B-114C-BC73-EDCB897C92B5}"/>
              </a:ext>
            </a:extLst>
          </p:cNvPr>
          <p:cNvSpPr>
            <a:spLocks noGrp="1"/>
          </p:cNvSpPr>
          <p:nvPr>
            <p:ph type="ftr" sz="quarter" idx="11"/>
          </p:nvPr>
        </p:nvSpPr>
        <p:spPr/>
        <p:txBody>
          <a:bodyPr/>
          <a:lstStyle/>
          <a:p>
            <a:r>
              <a:rPr lang="en-US" dirty="0"/>
              <a:t>D Rogowsky, Engineering Forum Feb 23 2024</a:t>
            </a:r>
            <a:endParaRPr lang="en-CA" dirty="0"/>
          </a:p>
        </p:txBody>
      </p:sp>
      <p:sp>
        <p:nvSpPr>
          <p:cNvPr id="6" name="Slide Number Placeholder 5">
            <a:extLst>
              <a:ext uri="{FF2B5EF4-FFF2-40B4-BE49-F238E27FC236}">
                <a16:creationId xmlns:a16="http://schemas.microsoft.com/office/drawing/2014/main" id="{2F3CFDD5-9E2E-2C10-FFB7-1E79E7160948}"/>
              </a:ext>
            </a:extLst>
          </p:cNvPr>
          <p:cNvSpPr>
            <a:spLocks noGrp="1"/>
          </p:cNvSpPr>
          <p:nvPr>
            <p:ph type="sldNum" sz="quarter" idx="12"/>
          </p:nvPr>
        </p:nvSpPr>
        <p:spPr/>
        <p:txBody>
          <a:bodyPr/>
          <a:lstStyle/>
          <a:p>
            <a:fld id="{36DD5F9A-5F50-4959-B091-F0A4B6C9D423}" type="slidenum">
              <a:rPr lang="en-CA" smtClean="0"/>
              <a:t>1</a:t>
            </a:fld>
            <a:endParaRPr lang="en-CA" dirty="0"/>
          </a:p>
        </p:txBody>
      </p:sp>
    </p:spTree>
    <p:extLst>
      <p:ext uri="{BB962C8B-B14F-4D97-AF65-F5344CB8AC3E}">
        <p14:creationId xmlns:p14="http://schemas.microsoft.com/office/powerpoint/2010/main" val="2235698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DA82-D0D9-BE12-E5FC-32E8856325EC}"/>
              </a:ext>
            </a:extLst>
          </p:cNvPr>
          <p:cNvSpPr>
            <a:spLocks noGrp="1"/>
          </p:cNvSpPr>
          <p:nvPr>
            <p:ph type="title"/>
          </p:nvPr>
        </p:nvSpPr>
        <p:spPr/>
        <p:txBody>
          <a:bodyPr/>
          <a:lstStyle/>
          <a:p>
            <a:pPr algn="ctr"/>
            <a:r>
              <a:rPr lang="en-US" dirty="0"/>
              <a:t>PMMA Properties</a:t>
            </a:r>
            <a:endParaRPr lang="en-CA" dirty="0"/>
          </a:p>
        </p:txBody>
      </p:sp>
      <p:sp>
        <p:nvSpPr>
          <p:cNvPr id="3" name="Content Placeholder 2">
            <a:extLst>
              <a:ext uri="{FF2B5EF4-FFF2-40B4-BE49-F238E27FC236}">
                <a16:creationId xmlns:a16="http://schemas.microsoft.com/office/drawing/2014/main" id="{4F061981-570E-A700-A2F9-8257EC7A9533}"/>
              </a:ext>
            </a:extLst>
          </p:cNvPr>
          <p:cNvSpPr>
            <a:spLocks noGrp="1"/>
          </p:cNvSpPr>
          <p:nvPr>
            <p:ph idx="1"/>
          </p:nvPr>
        </p:nvSpPr>
        <p:spPr/>
        <p:txBody>
          <a:bodyPr>
            <a:normAutofit lnSpcReduction="10000"/>
          </a:bodyPr>
          <a:lstStyle/>
          <a:p>
            <a:pPr marL="0" indent="0">
              <a:buNone/>
            </a:pPr>
            <a:r>
              <a:rPr lang="en-US" dirty="0"/>
              <a:t>PMMA stands for polymethyl methacrylate. It is often called acrylic.</a:t>
            </a:r>
          </a:p>
          <a:p>
            <a:pPr marL="0" indent="0">
              <a:buNone/>
            </a:pPr>
            <a:endParaRPr lang="en-US" dirty="0"/>
          </a:p>
          <a:p>
            <a:pPr marL="0" indent="0">
              <a:buNone/>
            </a:pPr>
            <a:r>
              <a:rPr lang="en-US" dirty="0"/>
              <a:t>Trade names include: Acrivue, Lucite, Plexiglas, and Swedcast.</a:t>
            </a:r>
          </a:p>
          <a:p>
            <a:pPr marL="0" indent="0">
              <a:buNone/>
            </a:pPr>
            <a:endParaRPr lang="en-US" dirty="0"/>
          </a:p>
          <a:p>
            <a:pPr marL="0" indent="0">
              <a:buNone/>
            </a:pPr>
            <a:r>
              <a:rPr lang="en-US" dirty="0"/>
              <a:t>It is a polymer.</a:t>
            </a:r>
          </a:p>
          <a:p>
            <a:pPr marL="0" indent="0">
              <a:buNone/>
            </a:pPr>
            <a:endParaRPr lang="en-US" dirty="0"/>
          </a:p>
          <a:p>
            <a:pPr marL="0" indent="0">
              <a:buNone/>
            </a:pPr>
            <a:r>
              <a:rPr lang="en-US" dirty="0"/>
              <a:t>Not all PMMA is created equal. While it might share similar chemistry, the method of manufacture can change its properties. It may be cast, extruded, or stretched and may be heat treated (normalized or annealed), and may have additives.</a:t>
            </a:r>
          </a:p>
        </p:txBody>
      </p:sp>
      <p:sp>
        <p:nvSpPr>
          <p:cNvPr id="4" name="Footer Placeholder 3">
            <a:extLst>
              <a:ext uri="{FF2B5EF4-FFF2-40B4-BE49-F238E27FC236}">
                <a16:creationId xmlns:a16="http://schemas.microsoft.com/office/drawing/2014/main" id="{C9EDA727-B5C4-E1AE-1FAE-03D914C5347D}"/>
              </a:ext>
            </a:extLst>
          </p:cNvPr>
          <p:cNvSpPr>
            <a:spLocks noGrp="1"/>
          </p:cNvSpPr>
          <p:nvPr>
            <p:ph type="ftr" sz="quarter" idx="11"/>
          </p:nvPr>
        </p:nvSpPr>
        <p:spPr/>
        <p:txBody>
          <a:bodyPr/>
          <a:lstStyle/>
          <a:p>
            <a:r>
              <a:rPr lang="en-US" dirty="0"/>
              <a:t>D Rogowsky, Engineering Forum Feb 23, 2024</a:t>
            </a:r>
            <a:endParaRPr lang="en-CA" dirty="0"/>
          </a:p>
        </p:txBody>
      </p:sp>
      <p:sp>
        <p:nvSpPr>
          <p:cNvPr id="5" name="Slide Number Placeholder 4">
            <a:extLst>
              <a:ext uri="{FF2B5EF4-FFF2-40B4-BE49-F238E27FC236}">
                <a16:creationId xmlns:a16="http://schemas.microsoft.com/office/drawing/2014/main" id="{FBFA053E-1520-89C2-558F-A57AAB33F940}"/>
              </a:ext>
            </a:extLst>
          </p:cNvPr>
          <p:cNvSpPr>
            <a:spLocks noGrp="1"/>
          </p:cNvSpPr>
          <p:nvPr>
            <p:ph type="sldNum" sz="quarter" idx="12"/>
          </p:nvPr>
        </p:nvSpPr>
        <p:spPr/>
        <p:txBody>
          <a:bodyPr/>
          <a:lstStyle/>
          <a:p>
            <a:fld id="{36DD5F9A-5F50-4959-B091-F0A4B6C9D423}" type="slidenum">
              <a:rPr lang="en-CA" smtClean="0"/>
              <a:t>10</a:t>
            </a:fld>
            <a:endParaRPr lang="en-CA" dirty="0"/>
          </a:p>
        </p:txBody>
      </p:sp>
    </p:spTree>
    <p:extLst>
      <p:ext uri="{BB962C8B-B14F-4D97-AF65-F5344CB8AC3E}">
        <p14:creationId xmlns:p14="http://schemas.microsoft.com/office/powerpoint/2010/main" val="3388665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DA82-D0D9-BE12-E5FC-32E8856325EC}"/>
              </a:ext>
            </a:extLst>
          </p:cNvPr>
          <p:cNvSpPr>
            <a:spLocks noGrp="1"/>
          </p:cNvSpPr>
          <p:nvPr>
            <p:ph type="title"/>
          </p:nvPr>
        </p:nvSpPr>
        <p:spPr/>
        <p:txBody>
          <a:bodyPr/>
          <a:lstStyle/>
          <a:p>
            <a:pPr algn="ctr"/>
            <a:r>
              <a:rPr lang="en-US" dirty="0"/>
              <a:t>PMMA Properties</a:t>
            </a:r>
            <a:endParaRPr lang="en-CA" dirty="0"/>
          </a:p>
        </p:txBody>
      </p:sp>
      <p:sp>
        <p:nvSpPr>
          <p:cNvPr id="3" name="Content Placeholder 2">
            <a:extLst>
              <a:ext uri="{FF2B5EF4-FFF2-40B4-BE49-F238E27FC236}">
                <a16:creationId xmlns:a16="http://schemas.microsoft.com/office/drawing/2014/main" id="{4F061981-570E-A700-A2F9-8257EC7A9533}"/>
              </a:ext>
            </a:extLst>
          </p:cNvPr>
          <p:cNvSpPr>
            <a:spLocks noGrp="1"/>
          </p:cNvSpPr>
          <p:nvPr>
            <p:ph idx="1"/>
          </p:nvPr>
        </p:nvSpPr>
        <p:spPr/>
        <p:txBody>
          <a:bodyPr>
            <a:normAutofit fontScale="92500" lnSpcReduction="10000"/>
          </a:bodyPr>
          <a:lstStyle/>
          <a:p>
            <a:pPr marL="0" indent="0">
              <a:buNone/>
            </a:pPr>
            <a:r>
              <a:rPr lang="en-US" dirty="0"/>
              <a:t>In DarkSide we use pure PMMA for the anode, cathode, and kneewall, Gadolinium loaded PMMA for the barrel walls and in-fill of the top and bottom optical planes.</a:t>
            </a:r>
          </a:p>
          <a:p>
            <a:pPr marL="0" indent="0">
              <a:buNone/>
            </a:pPr>
            <a:r>
              <a:rPr lang="en-US" dirty="0"/>
              <a:t>The pure PMMA and gadolinium loaded PMMA are cast.  The dimensions of our components are too large to have them cast in one piece. Our components will be made by bonding smaller sheets of PMMA together which are subsequently machined to the desired shape. The 150mm thick barrel walls will be created by bonding a number of 25mm thick sheets (like plywood). In the case of the anode, cathode and kneewall the edges of the sheets are bonded together. The components should come with an initial anneal, but will receive coatings and further annealing at Alberta before final assembly in Hall C.</a:t>
            </a:r>
          </a:p>
          <a:p>
            <a:pPr marL="0" indent="0">
              <a:buNone/>
            </a:pPr>
            <a:endParaRPr lang="en-US" dirty="0"/>
          </a:p>
        </p:txBody>
      </p:sp>
      <p:sp>
        <p:nvSpPr>
          <p:cNvPr id="4" name="Footer Placeholder 3">
            <a:extLst>
              <a:ext uri="{FF2B5EF4-FFF2-40B4-BE49-F238E27FC236}">
                <a16:creationId xmlns:a16="http://schemas.microsoft.com/office/drawing/2014/main" id="{C9EDA727-B5C4-E1AE-1FAE-03D914C5347D}"/>
              </a:ext>
            </a:extLst>
          </p:cNvPr>
          <p:cNvSpPr>
            <a:spLocks noGrp="1"/>
          </p:cNvSpPr>
          <p:nvPr>
            <p:ph type="ftr" sz="quarter" idx="11"/>
          </p:nvPr>
        </p:nvSpPr>
        <p:spPr/>
        <p:txBody>
          <a:bodyPr/>
          <a:lstStyle/>
          <a:p>
            <a:r>
              <a:rPr lang="en-US" dirty="0"/>
              <a:t>D Rogowsky, Engineering Forum Feb 23, 2024</a:t>
            </a:r>
            <a:endParaRPr lang="en-CA" dirty="0"/>
          </a:p>
        </p:txBody>
      </p:sp>
      <p:sp>
        <p:nvSpPr>
          <p:cNvPr id="5" name="Slide Number Placeholder 4">
            <a:extLst>
              <a:ext uri="{FF2B5EF4-FFF2-40B4-BE49-F238E27FC236}">
                <a16:creationId xmlns:a16="http://schemas.microsoft.com/office/drawing/2014/main" id="{FBFA053E-1520-89C2-558F-A57AAB33F940}"/>
              </a:ext>
            </a:extLst>
          </p:cNvPr>
          <p:cNvSpPr>
            <a:spLocks noGrp="1"/>
          </p:cNvSpPr>
          <p:nvPr>
            <p:ph type="sldNum" sz="quarter" idx="12"/>
          </p:nvPr>
        </p:nvSpPr>
        <p:spPr/>
        <p:txBody>
          <a:bodyPr/>
          <a:lstStyle/>
          <a:p>
            <a:fld id="{36DD5F9A-5F50-4959-B091-F0A4B6C9D423}" type="slidenum">
              <a:rPr lang="en-CA" smtClean="0"/>
              <a:t>11</a:t>
            </a:fld>
            <a:endParaRPr lang="en-CA" dirty="0"/>
          </a:p>
        </p:txBody>
      </p:sp>
    </p:spTree>
    <p:extLst>
      <p:ext uri="{BB962C8B-B14F-4D97-AF65-F5344CB8AC3E}">
        <p14:creationId xmlns:p14="http://schemas.microsoft.com/office/powerpoint/2010/main" val="3338131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DA82-D0D9-BE12-E5FC-32E8856325EC}"/>
              </a:ext>
            </a:extLst>
          </p:cNvPr>
          <p:cNvSpPr>
            <a:spLocks noGrp="1"/>
          </p:cNvSpPr>
          <p:nvPr>
            <p:ph type="title"/>
          </p:nvPr>
        </p:nvSpPr>
        <p:spPr/>
        <p:txBody>
          <a:bodyPr/>
          <a:lstStyle/>
          <a:p>
            <a:pPr algn="ctr"/>
            <a:r>
              <a:rPr lang="en-US" dirty="0"/>
              <a:t>PMMA Properties and Allowable Stresses</a:t>
            </a:r>
            <a:endParaRPr lang="en-CA" dirty="0"/>
          </a:p>
        </p:txBody>
      </p:sp>
      <p:sp>
        <p:nvSpPr>
          <p:cNvPr id="3" name="Content Placeholder 2">
            <a:extLst>
              <a:ext uri="{FF2B5EF4-FFF2-40B4-BE49-F238E27FC236}">
                <a16:creationId xmlns:a16="http://schemas.microsoft.com/office/drawing/2014/main" id="{4F061981-570E-A700-A2F9-8257EC7A9533}"/>
              </a:ext>
            </a:extLst>
          </p:cNvPr>
          <p:cNvSpPr>
            <a:spLocks noGrp="1"/>
          </p:cNvSpPr>
          <p:nvPr>
            <p:ph idx="1"/>
          </p:nvPr>
        </p:nvSpPr>
        <p:spPr/>
        <p:txBody>
          <a:bodyPr>
            <a:normAutofit/>
          </a:bodyPr>
          <a:lstStyle/>
          <a:p>
            <a:pPr marL="0" indent="0">
              <a:buNone/>
            </a:pPr>
            <a:r>
              <a:rPr lang="en-US" dirty="0"/>
              <a:t>Today’s presentation focuses pure PMMA.  (Tests on Gadolinium loaded PMMA are on-going, but it appears to be similar to pure PMMA.)</a:t>
            </a:r>
          </a:p>
          <a:p>
            <a:pPr marL="0" indent="0">
              <a:buNone/>
            </a:pPr>
            <a:r>
              <a:rPr lang="en-US" dirty="0"/>
              <a:t>“DS-20k Thermal Expansion Properties for CAD Model” by M. Angiolilli, E. Augustine, L. Grandi, and N. Yang, version 3.0, Nov 14, 2023 should be consulted for the “official” properties. This document undergoes periodic updating.</a:t>
            </a:r>
          </a:p>
          <a:p>
            <a:pPr marL="0" indent="0">
              <a:buNone/>
            </a:pPr>
            <a:endParaRPr lang="en-US" dirty="0"/>
          </a:p>
          <a:p>
            <a:pPr marL="0" indent="0">
              <a:buNone/>
            </a:pPr>
            <a:r>
              <a:rPr lang="en-US" dirty="0"/>
              <a:t>The properties that I am sharing today may not be consistent with the cited document.</a:t>
            </a:r>
          </a:p>
        </p:txBody>
      </p:sp>
      <p:sp>
        <p:nvSpPr>
          <p:cNvPr id="4" name="Footer Placeholder 3">
            <a:extLst>
              <a:ext uri="{FF2B5EF4-FFF2-40B4-BE49-F238E27FC236}">
                <a16:creationId xmlns:a16="http://schemas.microsoft.com/office/drawing/2014/main" id="{C9EDA727-B5C4-E1AE-1FAE-03D914C5347D}"/>
              </a:ext>
            </a:extLst>
          </p:cNvPr>
          <p:cNvSpPr>
            <a:spLocks noGrp="1"/>
          </p:cNvSpPr>
          <p:nvPr>
            <p:ph type="ftr" sz="quarter" idx="11"/>
          </p:nvPr>
        </p:nvSpPr>
        <p:spPr/>
        <p:txBody>
          <a:bodyPr/>
          <a:lstStyle/>
          <a:p>
            <a:r>
              <a:rPr lang="en-US" dirty="0"/>
              <a:t>D Rogowsky, Engineering Forum Feb 23, 2024</a:t>
            </a:r>
            <a:endParaRPr lang="en-CA" dirty="0"/>
          </a:p>
        </p:txBody>
      </p:sp>
      <p:sp>
        <p:nvSpPr>
          <p:cNvPr id="5" name="Slide Number Placeholder 4">
            <a:extLst>
              <a:ext uri="{FF2B5EF4-FFF2-40B4-BE49-F238E27FC236}">
                <a16:creationId xmlns:a16="http://schemas.microsoft.com/office/drawing/2014/main" id="{FBFA053E-1520-89C2-558F-A57AAB33F940}"/>
              </a:ext>
            </a:extLst>
          </p:cNvPr>
          <p:cNvSpPr>
            <a:spLocks noGrp="1"/>
          </p:cNvSpPr>
          <p:nvPr>
            <p:ph type="sldNum" sz="quarter" idx="12"/>
          </p:nvPr>
        </p:nvSpPr>
        <p:spPr/>
        <p:txBody>
          <a:bodyPr/>
          <a:lstStyle/>
          <a:p>
            <a:fld id="{36DD5F9A-5F50-4959-B091-F0A4B6C9D423}" type="slidenum">
              <a:rPr lang="en-CA" smtClean="0"/>
              <a:t>12</a:t>
            </a:fld>
            <a:endParaRPr lang="en-CA" dirty="0"/>
          </a:p>
        </p:txBody>
      </p:sp>
    </p:spTree>
    <p:extLst>
      <p:ext uri="{BB962C8B-B14F-4D97-AF65-F5344CB8AC3E}">
        <p14:creationId xmlns:p14="http://schemas.microsoft.com/office/powerpoint/2010/main" val="2007002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DA82-D0D9-BE12-E5FC-32E8856325EC}"/>
              </a:ext>
            </a:extLst>
          </p:cNvPr>
          <p:cNvSpPr>
            <a:spLocks noGrp="1"/>
          </p:cNvSpPr>
          <p:nvPr>
            <p:ph type="title"/>
          </p:nvPr>
        </p:nvSpPr>
        <p:spPr/>
        <p:txBody>
          <a:bodyPr/>
          <a:lstStyle/>
          <a:p>
            <a:pPr algn="ctr"/>
            <a:r>
              <a:rPr lang="en-US" dirty="0"/>
              <a:t>PMMA Properties and Allowable Stresses</a:t>
            </a:r>
            <a:endParaRPr lang="en-CA" dirty="0"/>
          </a:p>
        </p:txBody>
      </p:sp>
      <p:sp>
        <p:nvSpPr>
          <p:cNvPr id="3" name="Content Placeholder 2">
            <a:extLst>
              <a:ext uri="{FF2B5EF4-FFF2-40B4-BE49-F238E27FC236}">
                <a16:creationId xmlns:a16="http://schemas.microsoft.com/office/drawing/2014/main" id="{4F061981-570E-A700-A2F9-8257EC7A9533}"/>
              </a:ext>
            </a:extLst>
          </p:cNvPr>
          <p:cNvSpPr>
            <a:spLocks noGrp="1"/>
          </p:cNvSpPr>
          <p:nvPr>
            <p:ph idx="1"/>
          </p:nvPr>
        </p:nvSpPr>
        <p:spPr/>
        <p:txBody>
          <a:bodyPr>
            <a:normAutofit/>
          </a:bodyPr>
          <a:lstStyle/>
          <a:p>
            <a:pPr marL="0" indent="0">
              <a:buNone/>
            </a:pPr>
            <a:r>
              <a:rPr lang="en-US" dirty="0"/>
              <a:t>Density at room temperature = 1190 kg/m</a:t>
            </a:r>
            <a:r>
              <a:rPr lang="en-US" baseline="30000" dirty="0"/>
              <a:t>3</a:t>
            </a:r>
            <a:endParaRPr lang="en-US" dirty="0"/>
          </a:p>
          <a:p>
            <a:pPr marL="0" indent="0">
              <a:buNone/>
            </a:pPr>
            <a:endParaRPr lang="en-US" dirty="0"/>
          </a:p>
          <a:p>
            <a:pPr marL="0" indent="0">
              <a:buNone/>
            </a:pPr>
            <a:r>
              <a:rPr lang="en-US" dirty="0"/>
              <a:t>A 1000mm x 1000mm x 1000mm cube at room temperature is</a:t>
            </a:r>
          </a:p>
          <a:p>
            <a:pPr marL="0" indent="0">
              <a:buNone/>
            </a:pPr>
            <a:r>
              <a:rPr lang="en-US" dirty="0"/>
              <a:t>About 989.9mm x 989.9mmx 989.9mm at operating temperature.</a:t>
            </a:r>
          </a:p>
          <a:p>
            <a:pPr marL="0" indent="0">
              <a:buNone/>
            </a:pPr>
            <a:endParaRPr lang="en-US" dirty="0"/>
          </a:p>
          <a:p>
            <a:pPr marL="0" indent="0">
              <a:buNone/>
            </a:pPr>
            <a:r>
              <a:rPr lang="en-US" dirty="0"/>
              <a:t>The coefficient of thermal expansion is not a constant and varies with temperature: </a:t>
            </a:r>
            <a:r>
              <a:rPr lang="en-US" dirty="0">
                <a:latin typeface="Symbol" panose="05050102010706020507" pitchFamily="18" charset="2"/>
              </a:rPr>
              <a:t>a </a:t>
            </a:r>
            <a:r>
              <a:rPr lang="en-US" dirty="0"/>
              <a:t>= 65 x 10</a:t>
            </a:r>
            <a:r>
              <a:rPr lang="en-US" baseline="30000" dirty="0"/>
              <a:t>-6</a:t>
            </a:r>
            <a:r>
              <a:rPr lang="en-US" dirty="0"/>
              <a:t> per degree C at room temperature and</a:t>
            </a:r>
          </a:p>
          <a:p>
            <a:pPr marL="0" indent="0">
              <a:buNone/>
            </a:pPr>
            <a:r>
              <a:rPr lang="en-US" dirty="0">
                <a:latin typeface="Symbol" panose="05050102010706020507" pitchFamily="18" charset="2"/>
              </a:rPr>
              <a:t>		  a </a:t>
            </a:r>
            <a:r>
              <a:rPr lang="en-US" dirty="0"/>
              <a:t>= 30 x 10</a:t>
            </a:r>
            <a:r>
              <a:rPr lang="en-US" baseline="30000" dirty="0"/>
              <a:t>-6</a:t>
            </a:r>
            <a:r>
              <a:rPr lang="en-US" dirty="0"/>
              <a:t> per degree C  at operating temperature                    </a:t>
            </a:r>
          </a:p>
        </p:txBody>
      </p:sp>
      <p:sp>
        <p:nvSpPr>
          <p:cNvPr id="4" name="Footer Placeholder 3">
            <a:extLst>
              <a:ext uri="{FF2B5EF4-FFF2-40B4-BE49-F238E27FC236}">
                <a16:creationId xmlns:a16="http://schemas.microsoft.com/office/drawing/2014/main" id="{C9EDA727-B5C4-E1AE-1FAE-03D914C5347D}"/>
              </a:ext>
            </a:extLst>
          </p:cNvPr>
          <p:cNvSpPr>
            <a:spLocks noGrp="1"/>
          </p:cNvSpPr>
          <p:nvPr>
            <p:ph type="ftr" sz="quarter" idx="11"/>
          </p:nvPr>
        </p:nvSpPr>
        <p:spPr/>
        <p:txBody>
          <a:bodyPr/>
          <a:lstStyle/>
          <a:p>
            <a:r>
              <a:rPr lang="en-US" dirty="0"/>
              <a:t>D Rogowsky, Engineering Forum Feb 23, 2024</a:t>
            </a:r>
            <a:endParaRPr lang="en-CA" dirty="0"/>
          </a:p>
        </p:txBody>
      </p:sp>
      <p:sp>
        <p:nvSpPr>
          <p:cNvPr id="5" name="Slide Number Placeholder 4">
            <a:extLst>
              <a:ext uri="{FF2B5EF4-FFF2-40B4-BE49-F238E27FC236}">
                <a16:creationId xmlns:a16="http://schemas.microsoft.com/office/drawing/2014/main" id="{FBFA053E-1520-89C2-558F-A57AAB33F940}"/>
              </a:ext>
            </a:extLst>
          </p:cNvPr>
          <p:cNvSpPr>
            <a:spLocks noGrp="1"/>
          </p:cNvSpPr>
          <p:nvPr>
            <p:ph type="sldNum" sz="quarter" idx="12"/>
          </p:nvPr>
        </p:nvSpPr>
        <p:spPr/>
        <p:txBody>
          <a:bodyPr/>
          <a:lstStyle/>
          <a:p>
            <a:fld id="{36DD5F9A-5F50-4959-B091-F0A4B6C9D423}" type="slidenum">
              <a:rPr lang="en-CA" smtClean="0"/>
              <a:t>13</a:t>
            </a:fld>
            <a:endParaRPr lang="en-CA" dirty="0"/>
          </a:p>
        </p:txBody>
      </p:sp>
    </p:spTree>
    <p:extLst>
      <p:ext uri="{BB962C8B-B14F-4D97-AF65-F5344CB8AC3E}">
        <p14:creationId xmlns:p14="http://schemas.microsoft.com/office/powerpoint/2010/main" val="3215043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DA82-D0D9-BE12-E5FC-32E8856325EC}"/>
              </a:ext>
            </a:extLst>
          </p:cNvPr>
          <p:cNvSpPr>
            <a:spLocks noGrp="1"/>
          </p:cNvSpPr>
          <p:nvPr>
            <p:ph type="title"/>
          </p:nvPr>
        </p:nvSpPr>
        <p:spPr/>
        <p:txBody>
          <a:bodyPr/>
          <a:lstStyle/>
          <a:p>
            <a:pPr algn="ctr"/>
            <a:r>
              <a:rPr lang="en-US" dirty="0"/>
              <a:t>PMMA Properties and Allowable Stresses</a:t>
            </a:r>
            <a:endParaRPr lang="en-CA" dirty="0"/>
          </a:p>
        </p:txBody>
      </p:sp>
      <p:sp>
        <p:nvSpPr>
          <p:cNvPr id="3" name="Content Placeholder 2">
            <a:extLst>
              <a:ext uri="{FF2B5EF4-FFF2-40B4-BE49-F238E27FC236}">
                <a16:creationId xmlns:a16="http://schemas.microsoft.com/office/drawing/2014/main" id="{4F061981-570E-A700-A2F9-8257EC7A9533}"/>
              </a:ext>
            </a:extLst>
          </p:cNvPr>
          <p:cNvSpPr>
            <a:spLocks noGrp="1"/>
          </p:cNvSpPr>
          <p:nvPr>
            <p:ph idx="1"/>
          </p:nvPr>
        </p:nvSpPr>
        <p:spPr/>
        <p:txBody>
          <a:bodyPr>
            <a:normAutofit/>
          </a:bodyPr>
          <a:lstStyle/>
          <a:p>
            <a:pPr marL="0" indent="0">
              <a:buNone/>
            </a:pPr>
            <a:endParaRPr lang="en-US" dirty="0"/>
          </a:p>
          <a:p>
            <a:pPr marL="0" indent="0">
              <a:buNone/>
            </a:pPr>
            <a:r>
              <a:rPr lang="en-US" dirty="0"/>
              <a:t>The modulus of elasticity is highly dependent on temperature and load duration because of creep. We use the apparent modulus of elasticity so it can be used in an elastic analysis program (FEA) to get the correct deformation. At room temperature:</a:t>
            </a:r>
          </a:p>
        </p:txBody>
      </p:sp>
      <p:sp>
        <p:nvSpPr>
          <p:cNvPr id="4" name="Footer Placeholder 3">
            <a:extLst>
              <a:ext uri="{FF2B5EF4-FFF2-40B4-BE49-F238E27FC236}">
                <a16:creationId xmlns:a16="http://schemas.microsoft.com/office/drawing/2014/main" id="{C9EDA727-B5C4-E1AE-1FAE-03D914C5347D}"/>
              </a:ext>
            </a:extLst>
          </p:cNvPr>
          <p:cNvSpPr>
            <a:spLocks noGrp="1"/>
          </p:cNvSpPr>
          <p:nvPr>
            <p:ph type="ftr" sz="quarter" idx="11"/>
          </p:nvPr>
        </p:nvSpPr>
        <p:spPr/>
        <p:txBody>
          <a:bodyPr/>
          <a:lstStyle/>
          <a:p>
            <a:r>
              <a:rPr lang="en-US" dirty="0"/>
              <a:t>D Rogowsky, Engineering Forum Feb 23, 2024</a:t>
            </a:r>
            <a:endParaRPr lang="en-CA" dirty="0"/>
          </a:p>
        </p:txBody>
      </p:sp>
      <p:sp>
        <p:nvSpPr>
          <p:cNvPr id="5" name="Slide Number Placeholder 4">
            <a:extLst>
              <a:ext uri="{FF2B5EF4-FFF2-40B4-BE49-F238E27FC236}">
                <a16:creationId xmlns:a16="http://schemas.microsoft.com/office/drawing/2014/main" id="{FBFA053E-1520-89C2-558F-A57AAB33F940}"/>
              </a:ext>
            </a:extLst>
          </p:cNvPr>
          <p:cNvSpPr>
            <a:spLocks noGrp="1"/>
          </p:cNvSpPr>
          <p:nvPr>
            <p:ph type="sldNum" sz="quarter" idx="12"/>
          </p:nvPr>
        </p:nvSpPr>
        <p:spPr/>
        <p:txBody>
          <a:bodyPr/>
          <a:lstStyle/>
          <a:p>
            <a:fld id="{36DD5F9A-5F50-4959-B091-F0A4B6C9D423}" type="slidenum">
              <a:rPr lang="en-CA" smtClean="0"/>
              <a:t>14</a:t>
            </a:fld>
            <a:endParaRPr lang="en-CA" dirty="0"/>
          </a:p>
        </p:txBody>
      </p:sp>
      <p:graphicFrame>
        <p:nvGraphicFramePr>
          <p:cNvPr id="6" name="Table 5">
            <a:extLst>
              <a:ext uri="{FF2B5EF4-FFF2-40B4-BE49-F238E27FC236}">
                <a16:creationId xmlns:a16="http://schemas.microsoft.com/office/drawing/2014/main" id="{C902B194-1371-E4DA-025E-AA423656F557}"/>
              </a:ext>
            </a:extLst>
          </p:cNvPr>
          <p:cNvGraphicFramePr>
            <a:graphicFrameLocks noGrp="1"/>
          </p:cNvGraphicFramePr>
          <p:nvPr>
            <p:extLst>
              <p:ext uri="{D42A27DB-BD31-4B8C-83A1-F6EECF244321}">
                <p14:modId xmlns:p14="http://schemas.microsoft.com/office/powerpoint/2010/main" val="3908220916"/>
              </p:ext>
            </p:extLst>
          </p:nvPr>
        </p:nvGraphicFramePr>
        <p:xfrm>
          <a:off x="2032000" y="4194544"/>
          <a:ext cx="8128000" cy="166399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68952222"/>
                    </a:ext>
                  </a:extLst>
                </a:gridCol>
                <a:gridCol w="4064000">
                  <a:extLst>
                    <a:ext uri="{9D8B030D-6E8A-4147-A177-3AD203B41FA5}">
                      <a16:colId xmlns:a16="http://schemas.microsoft.com/office/drawing/2014/main" val="1552127788"/>
                    </a:ext>
                  </a:extLst>
                </a:gridCol>
              </a:tblGrid>
              <a:tr h="415999">
                <a:tc>
                  <a:txBody>
                    <a:bodyPr/>
                    <a:lstStyle/>
                    <a:p>
                      <a:r>
                        <a:rPr lang="en-US" dirty="0"/>
                        <a:t>Load duration </a:t>
                      </a:r>
                      <a:endParaRPr lang="en-CA" dirty="0"/>
                    </a:p>
                  </a:txBody>
                  <a:tcPr/>
                </a:tc>
                <a:tc>
                  <a:txBody>
                    <a:bodyPr/>
                    <a:lstStyle/>
                    <a:p>
                      <a:r>
                        <a:rPr lang="en-US" dirty="0"/>
                        <a:t>Apparent modulus of elasticity [MPa]</a:t>
                      </a:r>
                      <a:endParaRPr lang="en-CA" dirty="0"/>
                    </a:p>
                  </a:txBody>
                  <a:tcPr/>
                </a:tc>
                <a:extLst>
                  <a:ext uri="{0D108BD9-81ED-4DB2-BD59-A6C34878D82A}">
                    <a16:rowId xmlns:a16="http://schemas.microsoft.com/office/drawing/2014/main" val="3715233885"/>
                  </a:ext>
                </a:extLst>
              </a:tr>
              <a:tr h="415999">
                <a:tc>
                  <a:txBody>
                    <a:bodyPr/>
                    <a:lstStyle/>
                    <a:p>
                      <a:r>
                        <a:rPr lang="en-US" dirty="0"/>
                        <a:t>0.1 hours</a:t>
                      </a:r>
                      <a:endParaRPr lang="en-CA" dirty="0"/>
                    </a:p>
                  </a:txBody>
                  <a:tcPr/>
                </a:tc>
                <a:tc>
                  <a:txBody>
                    <a:bodyPr/>
                    <a:lstStyle/>
                    <a:p>
                      <a:r>
                        <a:rPr lang="en-US" dirty="0"/>
                        <a:t>3000</a:t>
                      </a:r>
                      <a:endParaRPr lang="en-CA" dirty="0"/>
                    </a:p>
                  </a:txBody>
                  <a:tcPr/>
                </a:tc>
                <a:extLst>
                  <a:ext uri="{0D108BD9-81ED-4DB2-BD59-A6C34878D82A}">
                    <a16:rowId xmlns:a16="http://schemas.microsoft.com/office/drawing/2014/main" val="1767372663"/>
                  </a:ext>
                </a:extLst>
              </a:tr>
              <a:tr h="415999">
                <a:tc>
                  <a:txBody>
                    <a:bodyPr/>
                    <a:lstStyle/>
                    <a:p>
                      <a:r>
                        <a:rPr lang="en-US" dirty="0"/>
                        <a:t>1 month</a:t>
                      </a:r>
                      <a:endParaRPr lang="en-CA" dirty="0"/>
                    </a:p>
                  </a:txBody>
                  <a:tcPr/>
                </a:tc>
                <a:tc>
                  <a:txBody>
                    <a:bodyPr/>
                    <a:lstStyle/>
                    <a:p>
                      <a:r>
                        <a:rPr lang="en-US" dirty="0"/>
                        <a:t>2075</a:t>
                      </a:r>
                      <a:endParaRPr lang="en-CA" dirty="0"/>
                    </a:p>
                  </a:txBody>
                  <a:tcPr/>
                </a:tc>
                <a:extLst>
                  <a:ext uri="{0D108BD9-81ED-4DB2-BD59-A6C34878D82A}">
                    <a16:rowId xmlns:a16="http://schemas.microsoft.com/office/drawing/2014/main" val="2686439446"/>
                  </a:ext>
                </a:extLst>
              </a:tr>
              <a:tr h="415999">
                <a:tc>
                  <a:txBody>
                    <a:bodyPr/>
                    <a:lstStyle/>
                    <a:p>
                      <a:r>
                        <a:rPr lang="en-US" dirty="0"/>
                        <a:t>24 months</a:t>
                      </a:r>
                      <a:endParaRPr lang="en-CA" dirty="0"/>
                    </a:p>
                  </a:txBody>
                  <a:tcPr/>
                </a:tc>
                <a:tc>
                  <a:txBody>
                    <a:bodyPr/>
                    <a:lstStyle/>
                    <a:p>
                      <a:r>
                        <a:rPr lang="en-US" dirty="0"/>
                        <a:t>1712</a:t>
                      </a:r>
                      <a:endParaRPr lang="en-CA" dirty="0"/>
                    </a:p>
                  </a:txBody>
                  <a:tcPr/>
                </a:tc>
                <a:extLst>
                  <a:ext uri="{0D108BD9-81ED-4DB2-BD59-A6C34878D82A}">
                    <a16:rowId xmlns:a16="http://schemas.microsoft.com/office/drawing/2014/main" val="1542284715"/>
                  </a:ext>
                </a:extLst>
              </a:tr>
            </a:tbl>
          </a:graphicData>
        </a:graphic>
      </p:graphicFrame>
      <mc:AlternateContent xmlns:mc="http://schemas.openxmlformats.org/markup-compatibility/2006">
        <mc:Choice xmlns:p14="http://schemas.microsoft.com/office/powerpoint/2010/main" Requires="p14">
          <p:contentPart p14:bwMode="auto" r:id="rId2">
            <p14:nvContentPartPr>
              <p14:cNvPr id="8" name="Ink 7">
                <a:extLst>
                  <a:ext uri="{FF2B5EF4-FFF2-40B4-BE49-F238E27FC236}">
                    <a16:creationId xmlns:a16="http://schemas.microsoft.com/office/drawing/2014/main" id="{2A5E3F04-A163-E0A1-3800-F77D31BDDCB0}"/>
                  </a:ext>
                </a:extLst>
              </p14:cNvPr>
              <p14:cNvContentPartPr/>
              <p14:nvPr/>
            </p14:nvContentPartPr>
            <p14:xfrm>
              <a:off x="10104112" y="752224"/>
              <a:ext cx="18720" cy="55080"/>
            </p14:xfrm>
          </p:contentPart>
        </mc:Choice>
        <mc:Fallback>
          <p:pic>
            <p:nvPicPr>
              <p:cNvPr id="8" name="Ink 7">
                <a:extLst>
                  <a:ext uri="{FF2B5EF4-FFF2-40B4-BE49-F238E27FC236}">
                    <a16:creationId xmlns:a16="http://schemas.microsoft.com/office/drawing/2014/main" id="{2A5E3F04-A163-E0A1-3800-F77D31BDDCB0}"/>
                  </a:ext>
                </a:extLst>
              </p:cNvPr>
              <p:cNvPicPr/>
              <p:nvPr/>
            </p:nvPicPr>
            <p:blipFill>
              <a:blip r:embed="rId3"/>
              <a:stretch>
                <a:fillRect/>
              </a:stretch>
            </p:blipFill>
            <p:spPr>
              <a:xfrm>
                <a:off x="10086472" y="734224"/>
                <a:ext cx="54360" cy="90720"/>
              </a:xfrm>
              <a:prstGeom prst="rect">
                <a:avLst/>
              </a:prstGeom>
            </p:spPr>
          </p:pic>
        </mc:Fallback>
      </mc:AlternateContent>
    </p:spTree>
    <p:extLst>
      <p:ext uri="{BB962C8B-B14F-4D97-AF65-F5344CB8AC3E}">
        <p14:creationId xmlns:p14="http://schemas.microsoft.com/office/powerpoint/2010/main" val="179014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DA82-D0D9-BE12-E5FC-32E8856325EC}"/>
              </a:ext>
            </a:extLst>
          </p:cNvPr>
          <p:cNvSpPr>
            <a:spLocks noGrp="1"/>
          </p:cNvSpPr>
          <p:nvPr>
            <p:ph type="title"/>
          </p:nvPr>
        </p:nvSpPr>
        <p:spPr/>
        <p:txBody>
          <a:bodyPr/>
          <a:lstStyle/>
          <a:p>
            <a:pPr algn="ctr"/>
            <a:r>
              <a:rPr lang="en-US" dirty="0"/>
              <a:t>PMMA Properties and Allowable Stresses</a:t>
            </a:r>
            <a:endParaRPr lang="en-CA" dirty="0"/>
          </a:p>
        </p:txBody>
      </p:sp>
      <p:sp>
        <p:nvSpPr>
          <p:cNvPr id="3" name="Content Placeholder 2">
            <a:extLst>
              <a:ext uri="{FF2B5EF4-FFF2-40B4-BE49-F238E27FC236}">
                <a16:creationId xmlns:a16="http://schemas.microsoft.com/office/drawing/2014/main" id="{4F061981-570E-A700-A2F9-8257EC7A9533}"/>
              </a:ext>
            </a:extLst>
          </p:cNvPr>
          <p:cNvSpPr>
            <a:spLocks noGrp="1"/>
          </p:cNvSpPr>
          <p:nvPr>
            <p:ph idx="1"/>
          </p:nvPr>
        </p:nvSpPr>
        <p:spPr/>
        <p:txBody>
          <a:bodyPr>
            <a:normAutofit fontScale="85000" lnSpcReduction="20000"/>
          </a:bodyPr>
          <a:lstStyle/>
          <a:p>
            <a:pPr marL="0" indent="0">
              <a:buNone/>
            </a:pPr>
            <a:r>
              <a:rPr lang="en-US" dirty="0"/>
              <a:t>While PMMA has a typical tensile strength of 62MPa to 70MPa in new condition in a short term ASTM D368 tension test, several factors lower the strength of the PMMA. These include load duration, UV exposure, scratches, and chemical exposure.</a:t>
            </a:r>
          </a:p>
          <a:p>
            <a:pPr marL="0" indent="0">
              <a:buNone/>
            </a:pPr>
            <a:endParaRPr lang="en-US" dirty="0"/>
          </a:p>
          <a:p>
            <a:pPr marL="0" indent="0">
              <a:buNone/>
            </a:pPr>
            <a:r>
              <a:rPr lang="en-US" dirty="0"/>
              <a:t>PMMA is brittle, especially at low temperatures.</a:t>
            </a:r>
          </a:p>
          <a:p>
            <a:pPr marL="0" indent="0">
              <a:buNone/>
            </a:pPr>
            <a:endParaRPr lang="en-US" dirty="0"/>
          </a:p>
          <a:p>
            <a:pPr marL="0" indent="0">
              <a:buNone/>
            </a:pPr>
            <a:r>
              <a:rPr lang="en-US" dirty="0"/>
              <a:t>Residual stresses (hard to predict) and stress concentrations add to the applied stresses.</a:t>
            </a:r>
          </a:p>
          <a:p>
            <a:pPr marL="0" indent="0">
              <a:buNone/>
            </a:pPr>
            <a:r>
              <a:rPr lang="en-US" dirty="0"/>
              <a:t>The nominal strength is not available to use in the design.  The factors of safety for design vary from about 8 to more than 15.</a:t>
            </a:r>
          </a:p>
          <a:p>
            <a:pPr marL="0" indent="0">
              <a:buNone/>
            </a:pPr>
            <a:endParaRPr lang="en-US" dirty="0"/>
          </a:p>
          <a:p>
            <a:pPr marL="0" indent="0">
              <a:buNone/>
            </a:pPr>
            <a:r>
              <a:rPr lang="en-US" dirty="0"/>
              <a:t>Discussion of the factors of safety are beyond the scope of this presentation.</a:t>
            </a:r>
          </a:p>
          <a:p>
            <a:pPr marL="0" indent="0">
              <a:buNone/>
            </a:pPr>
            <a:endParaRPr lang="en-US" dirty="0"/>
          </a:p>
        </p:txBody>
      </p:sp>
      <p:sp>
        <p:nvSpPr>
          <p:cNvPr id="4" name="Footer Placeholder 3">
            <a:extLst>
              <a:ext uri="{FF2B5EF4-FFF2-40B4-BE49-F238E27FC236}">
                <a16:creationId xmlns:a16="http://schemas.microsoft.com/office/drawing/2014/main" id="{C9EDA727-B5C4-E1AE-1FAE-03D914C5347D}"/>
              </a:ext>
            </a:extLst>
          </p:cNvPr>
          <p:cNvSpPr>
            <a:spLocks noGrp="1"/>
          </p:cNvSpPr>
          <p:nvPr>
            <p:ph type="ftr" sz="quarter" idx="11"/>
          </p:nvPr>
        </p:nvSpPr>
        <p:spPr/>
        <p:txBody>
          <a:bodyPr/>
          <a:lstStyle/>
          <a:p>
            <a:r>
              <a:rPr lang="en-US" dirty="0"/>
              <a:t>D Rogowsky, Engineering Forum Feb 23, 2024</a:t>
            </a:r>
            <a:endParaRPr lang="en-CA" dirty="0"/>
          </a:p>
        </p:txBody>
      </p:sp>
      <p:sp>
        <p:nvSpPr>
          <p:cNvPr id="5" name="Slide Number Placeholder 4">
            <a:extLst>
              <a:ext uri="{FF2B5EF4-FFF2-40B4-BE49-F238E27FC236}">
                <a16:creationId xmlns:a16="http://schemas.microsoft.com/office/drawing/2014/main" id="{FBFA053E-1520-89C2-558F-A57AAB33F940}"/>
              </a:ext>
            </a:extLst>
          </p:cNvPr>
          <p:cNvSpPr>
            <a:spLocks noGrp="1"/>
          </p:cNvSpPr>
          <p:nvPr>
            <p:ph type="sldNum" sz="quarter" idx="12"/>
          </p:nvPr>
        </p:nvSpPr>
        <p:spPr/>
        <p:txBody>
          <a:bodyPr/>
          <a:lstStyle/>
          <a:p>
            <a:fld id="{36DD5F9A-5F50-4959-B091-F0A4B6C9D423}" type="slidenum">
              <a:rPr lang="en-CA" smtClean="0"/>
              <a:t>15</a:t>
            </a:fld>
            <a:endParaRPr lang="en-CA" dirty="0"/>
          </a:p>
        </p:txBody>
      </p:sp>
    </p:spTree>
    <p:extLst>
      <p:ext uri="{BB962C8B-B14F-4D97-AF65-F5344CB8AC3E}">
        <p14:creationId xmlns:p14="http://schemas.microsoft.com/office/powerpoint/2010/main" val="2417376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DA82-D0D9-BE12-E5FC-32E8856325EC}"/>
              </a:ext>
            </a:extLst>
          </p:cNvPr>
          <p:cNvSpPr>
            <a:spLocks noGrp="1"/>
          </p:cNvSpPr>
          <p:nvPr>
            <p:ph type="title"/>
          </p:nvPr>
        </p:nvSpPr>
        <p:spPr/>
        <p:txBody>
          <a:bodyPr/>
          <a:lstStyle/>
          <a:p>
            <a:pPr algn="ctr"/>
            <a:r>
              <a:rPr lang="en-US" dirty="0"/>
              <a:t>PMMA Allowable Stresses</a:t>
            </a:r>
            <a:endParaRPr lang="en-CA" dirty="0"/>
          </a:p>
        </p:txBody>
      </p:sp>
      <p:sp>
        <p:nvSpPr>
          <p:cNvPr id="3" name="Content Placeholder 2">
            <a:extLst>
              <a:ext uri="{FF2B5EF4-FFF2-40B4-BE49-F238E27FC236}">
                <a16:creationId xmlns:a16="http://schemas.microsoft.com/office/drawing/2014/main" id="{4F061981-570E-A700-A2F9-8257EC7A9533}"/>
              </a:ext>
            </a:extLst>
          </p:cNvPr>
          <p:cNvSpPr>
            <a:spLocks noGrp="1"/>
          </p:cNvSpPr>
          <p:nvPr>
            <p:ph idx="1"/>
          </p:nvPr>
        </p:nvSpPr>
        <p:spPr/>
        <p:txBody>
          <a:bodyPr>
            <a:normAutofit fontScale="92500" lnSpcReduction="10000"/>
          </a:bodyPr>
          <a:lstStyle/>
          <a:p>
            <a:pPr marL="0" indent="0">
              <a:buNone/>
            </a:pPr>
            <a:r>
              <a:rPr lang="en-US" dirty="0"/>
              <a:t>Conservative allowable tension stresses are 4 MPa for long term stresses (say 10 years) and 10 MPa for short term stresses during handling and assembly (say 3 months).</a:t>
            </a:r>
          </a:p>
          <a:p>
            <a:pPr marL="0" indent="0">
              <a:buNone/>
            </a:pPr>
            <a:endParaRPr lang="en-US" dirty="0"/>
          </a:p>
          <a:p>
            <a:pPr marL="0" indent="0">
              <a:buNone/>
            </a:pPr>
            <a:r>
              <a:rPr lang="en-US" dirty="0"/>
              <a:t>The allowable shear stress may be taken as half of the allowable tension stress. </a:t>
            </a:r>
          </a:p>
          <a:p>
            <a:pPr marL="0" indent="0">
              <a:buNone/>
            </a:pPr>
            <a:endParaRPr lang="en-US" dirty="0"/>
          </a:p>
          <a:p>
            <a:pPr marL="0" indent="0">
              <a:buNone/>
            </a:pPr>
            <a:r>
              <a:rPr lang="en-US" dirty="0"/>
              <a:t>The allowable compression stress may be taken as 1.1 times the allowable tension stress.</a:t>
            </a:r>
          </a:p>
          <a:p>
            <a:pPr marL="0" indent="0">
              <a:buNone/>
            </a:pPr>
            <a:endParaRPr lang="en-US" dirty="0"/>
          </a:p>
          <a:p>
            <a:pPr marL="0" indent="0">
              <a:buNone/>
            </a:pPr>
            <a:r>
              <a:rPr lang="en-US" dirty="0"/>
              <a:t>Higher stresses may be allowed if supported by further study.</a:t>
            </a:r>
          </a:p>
        </p:txBody>
      </p:sp>
      <p:sp>
        <p:nvSpPr>
          <p:cNvPr id="4" name="Footer Placeholder 3">
            <a:extLst>
              <a:ext uri="{FF2B5EF4-FFF2-40B4-BE49-F238E27FC236}">
                <a16:creationId xmlns:a16="http://schemas.microsoft.com/office/drawing/2014/main" id="{C9EDA727-B5C4-E1AE-1FAE-03D914C5347D}"/>
              </a:ext>
            </a:extLst>
          </p:cNvPr>
          <p:cNvSpPr>
            <a:spLocks noGrp="1"/>
          </p:cNvSpPr>
          <p:nvPr>
            <p:ph type="ftr" sz="quarter" idx="11"/>
          </p:nvPr>
        </p:nvSpPr>
        <p:spPr/>
        <p:txBody>
          <a:bodyPr/>
          <a:lstStyle/>
          <a:p>
            <a:r>
              <a:rPr lang="en-US" dirty="0"/>
              <a:t>D Rogowsky, Engineering Forum Feb 23, 2024</a:t>
            </a:r>
            <a:endParaRPr lang="en-CA" dirty="0"/>
          </a:p>
        </p:txBody>
      </p:sp>
      <p:sp>
        <p:nvSpPr>
          <p:cNvPr id="5" name="Slide Number Placeholder 4">
            <a:extLst>
              <a:ext uri="{FF2B5EF4-FFF2-40B4-BE49-F238E27FC236}">
                <a16:creationId xmlns:a16="http://schemas.microsoft.com/office/drawing/2014/main" id="{FBFA053E-1520-89C2-558F-A57AAB33F940}"/>
              </a:ext>
            </a:extLst>
          </p:cNvPr>
          <p:cNvSpPr>
            <a:spLocks noGrp="1"/>
          </p:cNvSpPr>
          <p:nvPr>
            <p:ph type="sldNum" sz="quarter" idx="12"/>
          </p:nvPr>
        </p:nvSpPr>
        <p:spPr/>
        <p:txBody>
          <a:bodyPr/>
          <a:lstStyle/>
          <a:p>
            <a:fld id="{36DD5F9A-5F50-4959-B091-F0A4B6C9D423}" type="slidenum">
              <a:rPr lang="en-CA" smtClean="0"/>
              <a:t>16</a:t>
            </a:fld>
            <a:endParaRPr lang="en-CA" dirty="0"/>
          </a:p>
        </p:txBody>
      </p:sp>
    </p:spTree>
    <p:extLst>
      <p:ext uri="{BB962C8B-B14F-4D97-AF65-F5344CB8AC3E}">
        <p14:creationId xmlns:p14="http://schemas.microsoft.com/office/powerpoint/2010/main" val="2105601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FA47-7E11-D233-7545-A8EA503E75D2}"/>
              </a:ext>
            </a:extLst>
          </p:cNvPr>
          <p:cNvSpPr>
            <a:spLocks noGrp="1"/>
          </p:cNvSpPr>
          <p:nvPr>
            <p:ph type="title"/>
          </p:nvPr>
        </p:nvSpPr>
        <p:spPr/>
        <p:txBody>
          <a:bodyPr/>
          <a:lstStyle/>
          <a:p>
            <a:r>
              <a:rPr lang="en-US" dirty="0"/>
              <a:t>Additional slides not part of presentation</a:t>
            </a:r>
            <a:endParaRPr lang="en-CA" dirty="0"/>
          </a:p>
        </p:txBody>
      </p:sp>
      <p:sp>
        <p:nvSpPr>
          <p:cNvPr id="3" name="Content Placeholder 2">
            <a:extLst>
              <a:ext uri="{FF2B5EF4-FFF2-40B4-BE49-F238E27FC236}">
                <a16:creationId xmlns:a16="http://schemas.microsoft.com/office/drawing/2014/main" id="{67BC050C-9E4B-A8E5-ACF7-767E3D9BD57D}"/>
              </a:ext>
            </a:extLst>
          </p:cNvPr>
          <p:cNvSpPr>
            <a:spLocks noGrp="1"/>
          </p:cNvSpPr>
          <p:nvPr>
            <p:ph idx="1"/>
          </p:nvPr>
        </p:nvSpPr>
        <p:spPr/>
        <p:txBody>
          <a:bodyPr/>
          <a:lstStyle/>
          <a:p>
            <a:r>
              <a:rPr lang="en-US" dirty="0"/>
              <a:t>Show only if required  to address questions</a:t>
            </a:r>
            <a:endParaRPr lang="en-CA" dirty="0"/>
          </a:p>
        </p:txBody>
      </p:sp>
      <p:sp>
        <p:nvSpPr>
          <p:cNvPr id="4" name="Footer Placeholder 3">
            <a:extLst>
              <a:ext uri="{FF2B5EF4-FFF2-40B4-BE49-F238E27FC236}">
                <a16:creationId xmlns:a16="http://schemas.microsoft.com/office/drawing/2014/main" id="{E988CDDC-BF25-4081-21A1-FDFAE2DF1464}"/>
              </a:ext>
            </a:extLst>
          </p:cNvPr>
          <p:cNvSpPr>
            <a:spLocks noGrp="1"/>
          </p:cNvSpPr>
          <p:nvPr>
            <p:ph type="ftr" sz="quarter" idx="11"/>
          </p:nvPr>
        </p:nvSpPr>
        <p:spPr/>
        <p:txBody>
          <a:bodyPr/>
          <a:lstStyle/>
          <a:p>
            <a:r>
              <a:rPr lang="en-US" dirty="0"/>
              <a:t>D Rogowsky, Engineering Forum Feb 9, 2024</a:t>
            </a:r>
            <a:endParaRPr lang="en-CA" dirty="0"/>
          </a:p>
        </p:txBody>
      </p:sp>
      <p:sp>
        <p:nvSpPr>
          <p:cNvPr id="5" name="Slide Number Placeholder 4">
            <a:extLst>
              <a:ext uri="{FF2B5EF4-FFF2-40B4-BE49-F238E27FC236}">
                <a16:creationId xmlns:a16="http://schemas.microsoft.com/office/drawing/2014/main" id="{859D2361-9F1E-03B6-A03F-30D57A4B7EB2}"/>
              </a:ext>
            </a:extLst>
          </p:cNvPr>
          <p:cNvSpPr>
            <a:spLocks noGrp="1"/>
          </p:cNvSpPr>
          <p:nvPr>
            <p:ph type="sldNum" sz="quarter" idx="12"/>
          </p:nvPr>
        </p:nvSpPr>
        <p:spPr/>
        <p:txBody>
          <a:bodyPr/>
          <a:lstStyle/>
          <a:p>
            <a:fld id="{36DD5F9A-5F50-4959-B091-F0A4B6C9D423}" type="slidenum">
              <a:rPr lang="en-CA" smtClean="0"/>
              <a:t>17</a:t>
            </a:fld>
            <a:endParaRPr lang="en-CA" dirty="0"/>
          </a:p>
        </p:txBody>
      </p:sp>
    </p:spTree>
    <p:extLst>
      <p:ext uri="{BB962C8B-B14F-4D97-AF65-F5344CB8AC3E}">
        <p14:creationId xmlns:p14="http://schemas.microsoft.com/office/powerpoint/2010/main" val="158424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4A86B-D2F0-0A22-9203-BF8D33790B32}"/>
              </a:ext>
            </a:extLst>
          </p:cNvPr>
          <p:cNvSpPr>
            <a:spLocks noGrp="1"/>
          </p:cNvSpPr>
          <p:nvPr>
            <p:ph type="title"/>
          </p:nvPr>
        </p:nvSpPr>
        <p:spPr/>
        <p:txBody>
          <a:bodyPr/>
          <a:lstStyle/>
          <a:p>
            <a:r>
              <a:rPr lang="en-US" dirty="0"/>
              <a:t>A mechanical engineer once said:</a:t>
            </a:r>
            <a:endParaRPr lang="en-CA" dirty="0"/>
          </a:p>
        </p:txBody>
      </p:sp>
      <p:sp>
        <p:nvSpPr>
          <p:cNvPr id="3" name="Content Placeholder 2">
            <a:extLst>
              <a:ext uri="{FF2B5EF4-FFF2-40B4-BE49-F238E27FC236}">
                <a16:creationId xmlns:a16="http://schemas.microsoft.com/office/drawing/2014/main" id="{3D53633F-0FF8-5E3C-5333-AB7ADBC84358}"/>
              </a:ext>
            </a:extLst>
          </p:cNvPr>
          <p:cNvSpPr>
            <a:spLocks noGrp="1"/>
          </p:cNvSpPr>
          <p:nvPr>
            <p:ph idx="1"/>
          </p:nvPr>
        </p:nvSpPr>
        <p:spPr/>
        <p:txBody>
          <a:bodyPr>
            <a:normAutofit/>
          </a:bodyPr>
          <a:lstStyle/>
          <a:p>
            <a:pPr marL="0" indent="0">
              <a:buNone/>
            </a:pPr>
            <a:r>
              <a:rPr lang="en-US" sz="4800" dirty="0"/>
              <a:t>The factor of safety is like riding a motorcycle without a helmet, as long as everything is going good there is not a problem, but when things begin to go wrong you may wish you had the best one you could have had.</a:t>
            </a:r>
            <a:endParaRPr lang="en-CA" sz="4800" dirty="0"/>
          </a:p>
        </p:txBody>
      </p:sp>
      <p:sp>
        <p:nvSpPr>
          <p:cNvPr id="4" name="Slide Number Placeholder 3">
            <a:extLst>
              <a:ext uri="{FF2B5EF4-FFF2-40B4-BE49-F238E27FC236}">
                <a16:creationId xmlns:a16="http://schemas.microsoft.com/office/drawing/2014/main" id="{A32B0965-9404-D236-7775-9F2FFB5010FE}"/>
              </a:ext>
            </a:extLst>
          </p:cNvPr>
          <p:cNvSpPr>
            <a:spLocks noGrp="1"/>
          </p:cNvSpPr>
          <p:nvPr>
            <p:ph type="sldNum" sz="quarter" idx="12"/>
          </p:nvPr>
        </p:nvSpPr>
        <p:spPr/>
        <p:txBody>
          <a:bodyPr/>
          <a:lstStyle/>
          <a:p>
            <a:fld id="{CB5225EB-0768-4799-B04C-B626009F9001}" type="slidenum">
              <a:rPr lang="en-US" smtClean="0"/>
              <a:t>18</a:t>
            </a:fld>
            <a:endParaRPr lang="en-US" dirty="0"/>
          </a:p>
        </p:txBody>
      </p:sp>
    </p:spTree>
    <p:extLst>
      <p:ext uri="{BB962C8B-B14F-4D97-AF65-F5344CB8AC3E}">
        <p14:creationId xmlns:p14="http://schemas.microsoft.com/office/powerpoint/2010/main" val="2344840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12D1-E5D0-3FED-F40F-463846ED1EF7}"/>
              </a:ext>
            </a:extLst>
          </p:cNvPr>
          <p:cNvSpPr>
            <a:spLocks noGrp="1"/>
          </p:cNvSpPr>
          <p:nvPr>
            <p:ph type="title"/>
          </p:nvPr>
        </p:nvSpPr>
        <p:spPr/>
        <p:txBody>
          <a:bodyPr/>
          <a:lstStyle/>
          <a:p>
            <a:r>
              <a:rPr lang="en-US" dirty="0"/>
              <a:t>The engineer’s boss replied:</a:t>
            </a:r>
            <a:endParaRPr lang="en-CA" dirty="0"/>
          </a:p>
        </p:txBody>
      </p:sp>
      <p:sp>
        <p:nvSpPr>
          <p:cNvPr id="3" name="Content Placeholder 2">
            <a:extLst>
              <a:ext uri="{FF2B5EF4-FFF2-40B4-BE49-F238E27FC236}">
                <a16:creationId xmlns:a16="http://schemas.microsoft.com/office/drawing/2014/main" id="{11FBFD08-2375-3272-9A58-E87D5C87D78D}"/>
              </a:ext>
            </a:extLst>
          </p:cNvPr>
          <p:cNvSpPr>
            <a:spLocks noGrp="1"/>
          </p:cNvSpPr>
          <p:nvPr>
            <p:ph idx="1"/>
          </p:nvPr>
        </p:nvSpPr>
        <p:spPr/>
        <p:txBody>
          <a:bodyPr>
            <a:normAutofit/>
          </a:bodyPr>
          <a:lstStyle/>
          <a:p>
            <a:pPr marL="0" indent="0">
              <a:buNone/>
            </a:pPr>
            <a:r>
              <a:rPr lang="en-US" sz="6000" dirty="0"/>
              <a:t>Yes, but the helmet should not cost so much that we can no longer afford a motorcycle to ride.</a:t>
            </a:r>
            <a:endParaRPr lang="en-CA" sz="6000" dirty="0"/>
          </a:p>
        </p:txBody>
      </p:sp>
      <p:sp>
        <p:nvSpPr>
          <p:cNvPr id="4" name="Slide Number Placeholder 3">
            <a:extLst>
              <a:ext uri="{FF2B5EF4-FFF2-40B4-BE49-F238E27FC236}">
                <a16:creationId xmlns:a16="http://schemas.microsoft.com/office/drawing/2014/main" id="{7FAD7283-9434-015B-22CA-CB140D85732C}"/>
              </a:ext>
            </a:extLst>
          </p:cNvPr>
          <p:cNvSpPr>
            <a:spLocks noGrp="1"/>
          </p:cNvSpPr>
          <p:nvPr>
            <p:ph type="sldNum" sz="quarter" idx="12"/>
          </p:nvPr>
        </p:nvSpPr>
        <p:spPr/>
        <p:txBody>
          <a:bodyPr/>
          <a:lstStyle/>
          <a:p>
            <a:fld id="{CB5225EB-0768-4799-B04C-B626009F9001}" type="slidenum">
              <a:rPr lang="en-US" smtClean="0"/>
              <a:t>19</a:t>
            </a:fld>
            <a:endParaRPr lang="en-US" dirty="0"/>
          </a:p>
        </p:txBody>
      </p:sp>
    </p:spTree>
    <p:extLst>
      <p:ext uri="{BB962C8B-B14F-4D97-AF65-F5344CB8AC3E}">
        <p14:creationId xmlns:p14="http://schemas.microsoft.com/office/powerpoint/2010/main" val="620200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801AC-D5A3-DC5F-CDA3-50F51BD6012B}"/>
              </a:ext>
            </a:extLst>
          </p:cNvPr>
          <p:cNvSpPr>
            <a:spLocks noGrp="1"/>
          </p:cNvSpPr>
          <p:nvPr>
            <p:ph type="title"/>
          </p:nvPr>
        </p:nvSpPr>
        <p:spPr/>
        <p:txBody>
          <a:bodyPr>
            <a:normAutofit/>
          </a:bodyPr>
          <a:lstStyle/>
          <a:p>
            <a:r>
              <a:rPr lang="en-US" dirty="0"/>
              <a:t>Earthquake Forces During Construction</a:t>
            </a:r>
            <a:endParaRPr lang="en-CA" dirty="0"/>
          </a:p>
        </p:txBody>
      </p:sp>
      <p:sp>
        <p:nvSpPr>
          <p:cNvPr id="3" name="Content Placeholder 2">
            <a:extLst>
              <a:ext uri="{FF2B5EF4-FFF2-40B4-BE49-F238E27FC236}">
                <a16:creationId xmlns:a16="http://schemas.microsoft.com/office/drawing/2014/main" id="{A0C26CEE-B762-3144-925A-AF59BD80EA59}"/>
              </a:ext>
            </a:extLst>
          </p:cNvPr>
          <p:cNvSpPr>
            <a:spLocks noGrp="1"/>
          </p:cNvSpPr>
          <p:nvPr>
            <p:ph idx="1"/>
          </p:nvPr>
        </p:nvSpPr>
        <p:spPr/>
        <p:txBody>
          <a:bodyPr>
            <a:normAutofit/>
          </a:bodyPr>
          <a:lstStyle/>
          <a:p>
            <a:pPr marL="0" indent="0">
              <a:buNone/>
            </a:pPr>
            <a:r>
              <a:rPr lang="en-US" dirty="0"/>
              <a:t>This is a follow up on Michele’s presentation of February 9</a:t>
            </a:r>
            <a:r>
              <a:rPr lang="en-US" baseline="30000" dirty="0"/>
              <a:t>th</a:t>
            </a:r>
            <a:r>
              <a:rPr lang="en-US" dirty="0"/>
              <a:t>.</a:t>
            </a:r>
          </a:p>
          <a:p>
            <a:pPr marL="0" indent="0">
              <a:buNone/>
            </a:pPr>
            <a:endParaRPr lang="en-US" dirty="0"/>
          </a:p>
          <a:p>
            <a:pPr marL="0" indent="0">
              <a:buNone/>
            </a:pPr>
            <a:r>
              <a:rPr lang="en-US" dirty="0"/>
              <a:t>Simplified Key points:</a:t>
            </a:r>
          </a:p>
          <a:p>
            <a:pPr marL="514350" indent="-514350">
              <a:buAutoNum type="arabicPeriod"/>
            </a:pPr>
            <a:r>
              <a:rPr lang="en-US" dirty="0"/>
              <a:t>During an earthquake the ground moves up and down and side to side.</a:t>
            </a:r>
          </a:p>
          <a:p>
            <a:pPr marL="514350" indent="-514350">
              <a:buAutoNum type="arabicPeriod"/>
            </a:pPr>
            <a:r>
              <a:rPr lang="en-US" dirty="0"/>
              <a:t>The ground motions can be quantified by accelerations, velocities or displacements.</a:t>
            </a:r>
          </a:p>
          <a:p>
            <a:pPr marL="514350" indent="-514350">
              <a:buAutoNum type="arabicPeriod"/>
            </a:pPr>
            <a:r>
              <a:rPr lang="en-US" dirty="0"/>
              <a:t>For our situation we typically use the peak ground accelerations.</a:t>
            </a:r>
          </a:p>
          <a:p>
            <a:pPr marL="0" indent="0">
              <a:buNone/>
            </a:pPr>
            <a:endParaRPr lang="en-US" dirty="0"/>
          </a:p>
          <a:p>
            <a:pPr marL="457200" lvl="1" indent="0">
              <a:buNone/>
            </a:pPr>
            <a:endParaRPr lang="en-US" dirty="0"/>
          </a:p>
          <a:p>
            <a:endParaRPr lang="en-US" dirty="0"/>
          </a:p>
        </p:txBody>
      </p:sp>
      <p:sp>
        <p:nvSpPr>
          <p:cNvPr id="5" name="Footer Placeholder 4">
            <a:extLst>
              <a:ext uri="{FF2B5EF4-FFF2-40B4-BE49-F238E27FC236}">
                <a16:creationId xmlns:a16="http://schemas.microsoft.com/office/drawing/2014/main" id="{C8EC94AD-341C-3383-1953-67AA86ABB104}"/>
              </a:ext>
            </a:extLst>
          </p:cNvPr>
          <p:cNvSpPr>
            <a:spLocks noGrp="1"/>
          </p:cNvSpPr>
          <p:nvPr>
            <p:ph type="ftr" sz="quarter" idx="11"/>
          </p:nvPr>
        </p:nvSpPr>
        <p:spPr/>
        <p:txBody>
          <a:bodyPr/>
          <a:lstStyle/>
          <a:p>
            <a:r>
              <a:rPr lang="en-US" dirty="0"/>
              <a:t>D Rogowsky, Engineering Forum Feb 23, 2024</a:t>
            </a:r>
            <a:endParaRPr lang="en-CA" dirty="0"/>
          </a:p>
        </p:txBody>
      </p:sp>
      <p:sp>
        <p:nvSpPr>
          <p:cNvPr id="6" name="Slide Number Placeholder 5">
            <a:extLst>
              <a:ext uri="{FF2B5EF4-FFF2-40B4-BE49-F238E27FC236}">
                <a16:creationId xmlns:a16="http://schemas.microsoft.com/office/drawing/2014/main" id="{BB5ABF0D-0E57-A9B8-2738-6EF8C7486438}"/>
              </a:ext>
            </a:extLst>
          </p:cNvPr>
          <p:cNvSpPr>
            <a:spLocks noGrp="1"/>
          </p:cNvSpPr>
          <p:nvPr>
            <p:ph type="sldNum" sz="quarter" idx="12"/>
          </p:nvPr>
        </p:nvSpPr>
        <p:spPr/>
        <p:txBody>
          <a:bodyPr/>
          <a:lstStyle/>
          <a:p>
            <a:fld id="{36DD5F9A-5F50-4959-B091-F0A4B6C9D423}" type="slidenum">
              <a:rPr lang="en-CA" smtClean="0"/>
              <a:t>2</a:t>
            </a:fld>
            <a:endParaRPr lang="en-CA" dirty="0"/>
          </a:p>
        </p:txBody>
      </p:sp>
    </p:spTree>
    <p:extLst>
      <p:ext uri="{BB962C8B-B14F-4D97-AF65-F5344CB8AC3E}">
        <p14:creationId xmlns:p14="http://schemas.microsoft.com/office/powerpoint/2010/main" val="409640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E411CB-4E3A-EBCC-2CC2-187CBC2119BD}"/>
              </a:ext>
            </a:extLst>
          </p:cNvPr>
          <p:cNvSpPr>
            <a:spLocks noGrp="1"/>
          </p:cNvSpPr>
          <p:nvPr>
            <p:ph type="ftr" sz="quarter" idx="11"/>
          </p:nvPr>
        </p:nvSpPr>
        <p:spPr/>
        <p:txBody>
          <a:bodyPr/>
          <a:lstStyle/>
          <a:p>
            <a:r>
              <a:rPr lang="en-US" dirty="0"/>
              <a:t>D Rogowsky, Engineering Forum Feb 9, 2024</a:t>
            </a:r>
            <a:endParaRPr lang="en-CA" dirty="0"/>
          </a:p>
        </p:txBody>
      </p:sp>
      <p:sp>
        <p:nvSpPr>
          <p:cNvPr id="3" name="Slide Number Placeholder 2">
            <a:extLst>
              <a:ext uri="{FF2B5EF4-FFF2-40B4-BE49-F238E27FC236}">
                <a16:creationId xmlns:a16="http://schemas.microsoft.com/office/drawing/2014/main" id="{73F7DA57-CE09-CF65-2A6E-A8F6B2F4B8C0}"/>
              </a:ext>
            </a:extLst>
          </p:cNvPr>
          <p:cNvSpPr>
            <a:spLocks noGrp="1"/>
          </p:cNvSpPr>
          <p:nvPr>
            <p:ph type="sldNum" sz="quarter" idx="12"/>
          </p:nvPr>
        </p:nvSpPr>
        <p:spPr/>
        <p:txBody>
          <a:bodyPr/>
          <a:lstStyle/>
          <a:p>
            <a:fld id="{36DD5F9A-5F50-4959-B091-F0A4B6C9D423}" type="slidenum">
              <a:rPr lang="en-CA" smtClean="0"/>
              <a:t>20</a:t>
            </a:fld>
            <a:endParaRPr lang="en-CA" dirty="0"/>
          </a:p>
        </p:txBody>
      </p:sp>
      <p:pic>
        <p:nvPicPr>
          <p:cNvPr id="5" name="Picture 4">
            <a:extLst>
              <a:ext uri="{FF2B5EF4-FFF2-40B4-BE49-F238E27FC236}">
                <a16:creationId xmlns:a16="http://schemas.microsoft.com/office/drawing/2014/main" id="{331727BD-118D-F7C9-36A8-90223282D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04115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801AC-D5A3-DC5F-CDA3-50F51BD6012B}"/>
              </a:ext>
            </a:extLst>
          </p:cNvPr>
          <p:cNvSpPr>
            <a:spLocks noGrp="1"/>
          </p:cNvSpPr>
          <p:nvPr>
            <p:ph type="title"/>
          </p:nvPr>
        </p:nvSpPr>
        <p:spPr/>
        <p:txBody>
          <a:bodyPr>
            <a:normAutofit/>
          </a:bodyPr>
          <a:lstStyle/>
          <a:p>
            <a:r>
              <a:rPr lang="en-US" dirty="0"/>
              <a:t>Earthquake Forces During Construction</a:t>
            </a:r>
            <a:endParaRPr lang="en-CA" dirty="0"/>
          </a:p>
        </p:txBody>
      </p:sp>
      <p:sp>
        <p:nvSpPr>
          <p:cNvPr id="3" name="Content Placeholder 2">
            <a:extLst>
              <a:ext uri="{FF2B5EF4-FFF2-40B4-BE49-F238E27FC236}">
                <a16:creationId xmlns:a16="http://schemas.microsoft.com/office/drawing/2014/main" id="{A0C26CEE-B762-3144-925A-AF59BD80EA59}"/>
              </a:ext>
            </a:extLst>
          </p:cNvPr>
          <p:cNvSpPr>
            <a:spLocks noGrp="1"/>
          </p:cNvSpPr>
          <p:nvPr>
            <p:ph idx="1"/>
          </p:nvPr>
        </p:nvSpPr>
        <p:spPr/>
        <p:txBody>
          <a:bodyPr>
            <a:normAutofit/>
          </a:bodyPr>
          <a:lstStyle/>
          <a:p>
            <a:pPr marL="0" indent="0">
              <a:buNone/>
            </a:pPr>
            <a:r>
              <a:rPr lang="en-US" dirty="0"/>
              <a:t>Simplified Key points:</a:t>
            </a:r>
          </a:p>
          <a:p>
            <a:pPr marL="0" indent="0">
              <a:buNone/>
            </a:pPr>
            <a:r>
              <a:rPr lang="en-US" dirty="0"/>
              <a:t>4. The magnitude of the peak ground accelerations depends on many factors (see presentation from Feb 9</a:t>
            </a:r>
            <a:r>
              <a:rPr lang="en-US" baseline="30000" dirty="0"/>
              <a:t>th</a:t>
            </a:r>
            <a:r>
              <a:rPr lang="en-US" dirty="0"/>
              <a:t>).</a:t>
            </a:r>
          </a:p>
          <a:p>
            <a:pPr marL="0" indent="0">
              <a:buNone/>
            </a:pPr>
            <a:r>
              <a:rPr lang="en-US" dirty="0"/>
              <a:t>5. Determining the response spectrum using the information from Feb 9</a:t>
            </a:r>
            <a:r>
              <a:rPr lang="en-US" baseline="30000" dirty="0"/>
              <a:t>th</a:t>
            </a:r>
            <a:r>
              <a:rPr lang="en-US" dirty="0"/>
              <a:t> is a lot of work. Fortunately others have done this for us.</a:t>
            </a:r>
          </a:p>
          <a:p>
            <a:pPr marL="0" indent="0">
              <a:buNone/>
            </a:pPr>
            <a:r>
              <a:rPr lang="en-US" dirty="0"/>
              <a:t>6. Michele’s discussions with the technical division of LNGS indicates that we should consider the earthquake as producing horizontal accelerations of 0.1478g.</a:t>
            </a:r>
          </a:p>
          <a:p>
            <a:pPr marL="0" indent="0">
              <a:buNone/>
            </a:pPr>
            <a:r>
              <a:rPr lang="en-US" dirty="0"/>
              <a:t>So what do with do with this?</a:t>
            </a:r>
          </a:p>
          <a:p>
            <a:pPr marL="0" indent="0">
              <a:buNone/>
            </a:pPr>
            <a:endParaRPr lang="en-US" dirty="0"/>
          </a:p>
          <a:p>
            <a:pPr marL="457200" lvl="1" indent="0">
              <a:buNone/>
            </a:pPr>
            <a:endParaRPr lang="en-US" dirty="0"/>
          </a:p>
          <a:p>
            <a:endParaRPr lang="en-US" dirty="0"/>
          </a:p>
        </p:txBody>
      </p:sp>
      <p:sp>
        <p:nvSpPr>
          <p:cNvPr id="5" name="Footer Placeholder 4">
            <a:extLst>
              <a:ext uri="{FF2B5EF4-FFF2-40B4-BE49-F238E27FC236}">
                <a16:creationId xmlns:a16="http://schemas.microsoft.com/office/drawing/2014/main" id="{C8EC94AD-341C-3383-1953-67AA86ABB104}"/>
              </a:ext>
            </a:extLst>
          </p:cNvPr>
          <p:cNvSpPr>
            <a:spLocks noGrp="1"/>
          </p:cNvSpPr>
          <p:nvPr>
            <p:ph type="ftr" sz="quarter" idx="11"/>
          </p:nvPr>
        </p:nvSpPr>
        <p:spPr/>
        <p:txBody>
          <a:bodyPr/>
          <a:lstStyle/>
          <a:p>
            <a:r>
              <a:rPr lang="en-US" dirty="0"/>
              <a:t>D Rogowsky, Engineering Forum Feb 23, 2024</a:t>
            </a:r>
            <a:endParaRPr lang="en-CA" dirty="0"/>
          </a:p>
        </p:txBody>
      </p:sp>
      <p:sp>
        <p:nvSpPr>
          <p:cNvPr id="6" name="Slide Number Placeholder 5">
            <a:extLst>
              <a:ext uri="{FF2B5EF4-FFF2-40B4-BE49-F238E27FC236}">
                <a16:creationId xmlns:a16="http://schemas.microsoft.com/office/drawing/2014/main" id="{BB5ABF0D-0E57-A9B8-2738-6EF8C7486438}"/>
              </a:ext>
            </a:extLst>
          </p:cNvPr>
          <p:cNvSpPr>
            <a:spLocks noGrp="1"/>
          </p:cNvSpPr>
          <p:nvPr>
            <p:ph type="sldNum" sz="quarter" idx="12"/>
          </p:nvPr>
        </p:nvSpPr>
        <p:spPr/>
        <p:txBody>
          <a:bodyPr/>
          <a:lstStyle/>
          <a:p>
            <a:fld id="{36DD5F9A-5F50-4959-B091-F0A4B6C9D423}" type="slidenum">
              <a:rPr lang="en-CA" smtClean="0"/>
              <a:t>3</a:t>
            </a:fld>
            <a:endParaRPr lang="en-CA" dirty="0"/>
          </a:p>
        </p:txBody>
      </p:sp>
    </p:spTree>
    <p:extLst>
      <p:ext uri="{BB962C8B-B14F-4D97-AF65-F5344CB8AC3E}">
        <p14:creationId xmlns:p14="http://schemas.microsoft.com/office/powerpoint/2010/main" val="596238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801AC-D5A3-DC5F-CDA3-50F51BD6012B}"/>
              </a:ext>
            </a:extLst>
          </p:cNvPr>
          <p:cNvSpPr>
            <a:spLocks noGrp="1"/>
          </p:cNvSpPr>
          <p:nvPr>
            <p:ph type="title"/>
          </p:nvPr>
        </p:nvSpPr>
        <p:spPr/>
        <p:txBody>
          <a:bodyPr>
            <a:normAutofit/>
          </a:bodyPr>
          <a:lstStyle/>
          <a:p>
            <a:r>
              <a:rPr lang="en-US" dirty="0"/>
              <a:t>Earthquake Forces During Construction</a:t>
            </a:r>
            <a:endParaRPr lang="en-CA" dirty="0"/>
          </a:p>
        </p:txBody>
      </p:sp>
      <p:sp>
        <p:nvSpPr>
          <p:cNvPr id="3" name="Content Placeholder 2">
            <a:extLst>
              <a:ext uri="{FF2B5EF4-FFF2-40B4-BE49-F238E27FC236}">
                <a16:creationId xmlns:a16="http://schemas.microsoft.com/office/drawing/2014/main" id="{A0C26CEE-B762-3144-925A-AF59BD80EA59}"/>
              </a:ext>
            </a:extLst>
          </p:cNvPr>
          <p:cNvSpPr>
            <a:spLocks noGrp="1"/>
          </p:cNvSpPr>
          <p:nvPr>
            <p:ph idx="1"/>
          </p:nvPr>
        </p:nvSpPr>
        <p:spPr/>
        <p:txBody>
          <a:bodyPr>
            <a:normAutofit/>
          </a:bodyPr>
          <a:lstStyle/>
          <a:p>
            <a:pPr marL="0" indent="0">
              <a:buNone/>
            </a:pPr>
            <a:r>
              <a:rPr lang="en-US" dirty="0"/>
              <a:t>While more complex methods of analysis are possible, we can treat the earthquake as an equivalent horizontal static force.</a:t>
            </a:r>
          </a:p>
          <a:p>
            <a:pPr marL="0" indent="0">
              <a:buNone/>
            </a:pPr>
            <a:endParaRPr lang="en-US" dirty="0"/>
          </a:p>
          <a:p>
            <a:pPr marL="0" indent="0">
              <a:buNone/>
            </a:pPr>
            <a:r>
              <a:rPr lang="en-US" dirty="0"/>
              <a:t>Let M represent the mass of the object (or subassembly).</a:t>
            </a:r>
          </a:p>
          <a:p>
            <a:pPr marL="0" indent="0">
              <a:buNone/>
            </a:pPr>
            <a:r>
              <a:rPr lang="en-US" dirty="0"/>
              <a:t>Calculate the equivalent static force as 0.1478g * M and apply it at the center of mass for the object (or subassembly).</a:t>
            </a:r>
          </a:p>
          <a:p>
            <a:pPr marL="0" indent="0">
              <a:buNone/>
            </a:pPr>
            <a:r>
              <a:rPr lang="en-US" dirty="0"/>
              <a:t>E.g. take a 1000kg object, with g=9.81m/s </a:t>
            </a:r>
          </a:p>
          <a:p>
            <a:pPr marL="0" indent="0">
              <a:buNone/>
            </a:pPr>
            <a:r>
              <a:rPr lang="en-US" dirty="0"/>
              <a:t>The horizontal force of 1000(9.81)0.1478=1</a:t>
            </a:r>
          </a:p>
          <a:p>
            <a:pPr marL="0" indent="0">
              <a:buNone/>
            </a:pPr>
            <a:endParaRPr lang="en-US" dirty="0"/>
          </a:p>
          <a:p>
            <a:pPr marL="0" indent="0">
              <a:buNone/>
            </a:pPr>
            <a:endParaRPr lang="en-US" dirty="0"/>
          </a:p>
        </p:txBody>
      </p:sp>
      <p:sp>
        <p:nvSpPr>
          <p:cNvPr id="5" name="Footer Placeholder 4">
            <a:extLst>
              <a:ext uri="{FF2B5EF4-FFF2-40B4-BE49-F238E27FC236}">
                <a16:creationId xmlns:a16="http://schemas.microsoft.com/office/drawing/2014/main" id="{C8EC94AD-341C-3383-1953-67AA86ABB104}"/>
              </a:ext>
            </a:extLst>
          </p:cNvPr>
          <p:cNvSpPr>
            <a:spLocks noGrp="1"/>
          </p:cNvSpPr>
          <p:nvPr>
            <p:ph type="ftr" sz="quarter" idx="11"/>
          </p:nvPr>
        </p:nvSpPr>
        <p:spPr/>
        <p:txBody>
          <a:bodyPr/>
          <a:lstStyle/>
          <a:p>
            <a:r>
              <a:rPr lang="en-US" dirty="0"/>
              <a:t>D Rogowsky, Engineering Forum Feb 23, 2024</a:t>
            </a:r>
            <a:endParaRPr lang="en-CA" dirty="0"/>
          </a:p>
        </p:txBody>
      </p:sp>
      <p:sp>
        <p:nvSpPr>
          <p:cNvPr id="6" name="Slide Number Placeholder 5">
            <a:extLst>
              <a:ext uri="{FF2B5EF4-FFF2-40B4-BE49-F238E27FC236}">
                <a16:creationId xmlns:a16="http://schemas.microsoft.com/office/drawing/2014/main" id="{BB5ABF0D-0E57-A9B8-2738-6EF8C7486438}"/>
              </a:ext>
            </a:extLst>
          </p:cNvPr>
          <p:cNvSpPr>
            <a:spLocks noGrp="1"/>
          </p:cNvSpPr>
          <p:nvPr>
            <p:ph type="sldNum" sz="quarter" idx="12"/>
          </p:nvPr>
        </p:nvSpPr>
        <p:spPr/>
        <p:txBody>
          <a:bodyPr/>
          <a:lstStyle/>
          <a:p>
            <a:fld id="{36DD5F9A-5F50-4959-B091-F0A4B6C9D423}" type="slidenum">
              <a:rPr lang="en-CA" smtClean="0"/>
              <a:t>4</a:t>
            </a:fld>
            <a:endParaRPr lang="en-CA" dirty="0"/>
          </a:p>
        </p:txBody>
      </p:sp>
    </p:spTree>
    <p:extLst>
      <p:ext uri="{BB962C8B-B14F-4D97-AF65-F5344CB8AC3E}">
        <p14:creationId xmlns:p14="http://schemas.microsoft.com/office/powerpoint/2010/main" val="4235745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801AC-D5A3-DC5F-CDA3-50F51BD6012B}"/>
              </a:ext>
            </a:extLst>
          </p:cNvPr>
          <p:cNvSpPr>
            <a:spLocks noGrp="1"/>
          </p:cNvSpPr>
          <p:nvPr>
            <p:ph type="title"/>
          </p:nvPr>
        </p:nvSpPr>
        <p:spPr/>
        <p:txBody>
          <a:bodyPr>
            <a:normAutofit/>
          </a:bodyPr>
          <a:lstStyle/>
          <a:p>
            <a:r>
              <a:rPr lang="en-US" dirty="0"/>
              <a:t>Earthquake Forces During Construction</a:t>
            </a:r>
            <a:endParaRPr lang="en-CA" dirty="0"/>
          </a:p>
        </p:txBody>
      </p:sp>
      <p:sp>
        <p:nvSpPr>
          <p:cNvPr id="3" name="Content Placeholder 2">
            <a:extLst>
              <a:ext uri="{FF2B5EF4-FFF2-40B4-BE49-F238E27FC236}">
                <a16:creationId xmlns:a16="http://schemas.microsoft.com/office/drawing/2014/main" id="{A0C26CEE-B762-3144-925A-AF59BD80EA59}"/>
              </a:ext>
            </a:extLst>
          </p:cNvPr>
          <p:cNvSpPr>
            <a:spLocks noGrp="1"/>
          </p:cNvSpPr>
          <p:nvPr>
            <p:ph idx="1"/>
          </p:nvPr>
        </p:nvSpPr>
        <p:spPr/>
        <p:txBody>
          <a:bodyPr>
            <a:normAutofit/>
          </a:bodyPr>
          <a:lstStyle/>
          <a:p>
            <a:pPr marL="0" indent="0">
              <a:buNone/>
            </a:pPr>
            <a:r>
              <a:rPr lang="en-US" dirty="0"/>
              <a:t>Let’s do a simple example:</a:t>
            </a:r>
          </a:p>
          <a:p>
            <a:pPr marL="0" indent="0">
              <a:buNone/>
            </a:pPr>
            <a:r>
              <a:rPr lang="en-US" dirty="0"/>
              <a:t>Object is 4m wide x 3.6m tall and has a mass of 10,000kg.</a:t>
            </a:r>
          </a:p>
          <a:p>
            <a:pPr marL="0" indent="0">
              <a:buNone/>
            </a:pPr>
            <a:r>
              <a:rPr lang="en-US" dirty="0"/>
              <a:t>The vertical force due to gravity =10,000kg(9.81m/s</a:t>
            </a:r>
            <a:r>
              <a:rPr lang="en-US" baseline="30000" dirty="0"/>
              <a:t>2</a:t>
            </a:r>
            <a:r>
              <a:rPr lang="en-US" dirty="0"/>
              <a:t>)=98,100N=98.1kN</a:t>
            </a:r>
          </a:p>
          <a:p>
            <a:pPr marL="0" indent="0">
              <a:buNone/>
            </a:pPr>
            <a:r>
              <a:rPr lang="en-US" dirty="0"/>
              <a:t>The horizontal force due to earthquake = 0.1478(98.1kN)=14.5kN</a:t>
            </a:r>
          </a:p>
          <a:p>
            <a:pPr marL="0" indent="0">
              <a:buNone/>
            </a:pPr>
            <a:r>
              <a:rPr lang="en-US" dirty="0"/>
              <a:t>The vertical force and horizontal force act through the center of mass.</a:t>
            </a:r>
          </a:p>
          <a:p>
            <a:pPr marL="0" indent="0">
              <a:buNone/>
            </a:pPr>
            <a:endParaRPr lang="en-US" dirty="0"/>
          </a:p>
          <a:p>
            <a:pPr marL="0" indent="0">
              <a:buNone/>
            </a:pPr>
            <a:endParaRPr lang="en-US" dirty="0"/>
          </a:p>
        </p:txBody>
      </p:sp>
      <p:sp>
        <p:nvSpPr>
          <p:cNvPr id="5" name="Footer Placeholder 4">
            <a:extLst>
              <a:ext uri="{FF2B5EF4-FFF2-40B4-BE49-F238E27FC236}">
                <a16:creationId xmlns:a16="http://schemas.microsoft.com/office/drawing/2014/main" id="{C8EC94AD-341C-3383-1953-67AA86ABB104}"/>
              </a:ext>
            </a:extLst>
          </p:cNvPr>
          <p:cNvSpPr>
            <a:spLocks noGrp="1"/>
          </p:cNvSpPr>
          <p:nvPr>
            <p:ph type="ftr" sz="quarter" idx="11"/>
          </p:nvPr>
        </p:nvSpPr>
        <p:spPr/>
        <p:txBody>
          <a:bodyPr/>
          <a:lstStyle/>
          <a:p>
            <a:r>
              <a:rPr lang="en-US" dirty="0"/>
              <a:t>D Rogowsky, Engineering Forum Feb 23, 2024</a:t>
            </a:r>
            <a:endParaRPr lang="en-CA" dirty="0"/>
          </a:p>
        </p:txBody>
      </p:sp>
      <p:sp>
        <p:nvSpPr>
          <p:cNvPr id="6" name="Slide Number Placeholder 5">
            <a:extLst>
              <a:ext uri="{FF2B5EF4-FFF2-40B4-BE49-F238E27FC236}">
                <a16:creationId xmlns:a16="http://schemas.microsoft.com/office/drawing/2014/main" id="{BB5ABF0D-0E57-A9B8-2738-6EF8C7486438}"/>
              </a:ext>
            </a:extLst>
          </p:cNvPr>
          <p:cNvSpPr>
            <a:spLocks noGrp="1"/>
          </p:cNvSpPr>
          <p:nvPr>
            <p:ph type="sldNum" sz="quarter" idx="12"/>
          </p:nvPr>
        </p:nvSpPr>
        <p:spPr/>
        <p:txBody>
          <a:bodyPr/>
          <a:lstStyle/>
          <a:p>
            <a:fld id="{36DD5F9A-5F50-4959-B091-F0A4B6C9D423}" type="slidenum">
              <a:rPr lang="en-CA" smtClean="0"/>
              <a:t>5</a:t>
            </a:fld>
            <a:endParaRPr lang="en-CA"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E7290DF2-F493-5D0E-4C7E-A7F1D604CEB9}"/>
                  </a:ext>
                </a:extLst>
              </p14:cNvPr>
              <p14:cNvContentPartPr/>
              <p14:nvPr/>
            </p14:nvContentPartPr>
            <p14:xfrm>
              <a:off x="2562472" y="5570540"/>
              <a:ext cx="1312560" cy="35640"/>
            </p14:xfrm>
          </p:contentPart>
        </mc:Choice>
        <mc:Fallback>
          <p:pic>
            <p:nvPicPr>
              <p:cNvPr id="4" name="Ink 3">
                <a:extLst>
                  <a:ext uri="{FF2B5EF4-FFF2-40B4-BE49-F238E27FC236}">
                    <a16:creationId xmlns:a16="http://schemas.microsoft.com/office/drawing/2014/main" id="{E7290DF2-F493-5D0E-4C7E-A7F1D604CEB9}"/>
                  </a:ext>
                </a:extLst>
              </p:cNvPr>
              <p:cNvPicPr/>
              <p:nvPr/>
            </p:nvPicPr>
            <p:blipFill>
              <a:blip r:embed="rId3"/>
              <a:stretch>
                <a:fillRect/>
              </a:stretch>
            </p:blipFill>
            <p:spPr>
              <a:xfrm>
                <a:off x="2526472" y="5534900"/>
                <a:ext cx="1384200" cy="107280"/>
              </a:xfrm>
              <a:prstGeom prst="rect">
                <a:avLst/>
              </a:prstGeom>
            </p:spPr>
          </p:pic>
        </mc:Fallback>
      </mc:AlternateContent>
      <p:grpSp>
        <p:nvGrpSpPr>
          <p:cNvPr id="27" name="Group 26">
            <a:extLst>
              <a:ext uri="{FF2B5EF4-FFF2-40B4-BE49-F238E27FC236}">
                <a16:creationId xmlns:a16="http://schemas.microsoft.com/office/drawing/2014/main" id="{BFCBED78-2DE6-5995-B599-58038D245A93}"/>
              </a:ext>
            </a:extLst>
          </p:cNvPr>
          <p:cNvGrpSpPr/>
          <p:nvPr/>
        </p:nvGrpSpPr>
        <p:grpSpPr>
          <a:xfrm>
            <a:off x="1448272" y="4501340"/>
            <a:ext cx="4204440" cy="1400040"/>
            <a:chOff x="1448272" y="4501340"/>
            <a:chExt cx="4204440" cy="1400040"/>
          </a:xfrm>
        </p:grpSpPr>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B833EF27-33B3-F96F-A5E1-11542FAE3BB6}"/>
                    </a:ext>
                  </a:extLst>
                </p14:cNvPr>
                <p14:cNvContentPartPr/>
                <p14:nvPr/>
              </p14:nvContentPartPr>
              <p14:xfrm>
                <a:off x="2468152" y="4538420"/>
                <a:ext cx="90000" cy="1024920"/>
              </p14:xfrm>
            </p:contentPart>
          </mc:Choice>
          <mc:Fallback>
            <p:pic>
              <p:nvPicPr>
                <p:cNvPr id="7" name="Ink 6">
                  <a:extLst>
                    <a:ext uri="{FF2B5EF4-FFF2-40B4-BE49-F238E27FC236}">
                      <a16:creationId xmlns:a16="http://schemas.microsoft.com/office/drawing/2014/main" id="{B833EF27-33B3-F96F-A5E1-11542FAE3BB6}"/>
                    </a:ext>
                  </a:extLst>
                </p:cNvPr>
                <p:cNvPicPr/>
                <p:nvPr/>
              </p:nvPicPr>
              <p:blipFill>
                <a:blip r:embed="rId5"/>
                <a:stretch>
                  <a:fillRect/>
                </a:stretch>
              </p:blipFill>
              <p:spPr>
                <a:xfrm>
                  <a:off x="2432152" y="4502420"/>
                  <a:ext cx="161640" cy="1096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42DA366F-57BC-23E4-6022-F809B28DFB76}"/>
                    </a:ext>
                  </a:extLst>
                </p14:cNvPr>
                <p14:cNvContentPartPr/>
                <p14:nvPr/>
              </p14:nvContentPartPr>
              <p14:xfrm>
                <a:off x="2530792" y="4501340"/>
                <a:ext cx="1287720" cy="42120"/>
              </p14:xfrm>
            </p:contentPart>
          </mc:Choice>
          <mc:Fallback>
            <p:pic>
              <p:nvPicPr>
                <p:cNvPr id="8" name="Ink 7">
                  <a:extLst>
                    <a:ext uri="{FF2B5EF4-FFF2-40B4-BE49-F238E27FC236}">
                      <a16:creationId xmlns:a16="http://schemas.microsoft.com/office/drawing/2014/main" id="{42DA366F-57BC-23E4-6022-F809B28DFB76}"/>
                    </a:ext>
                  </a:extLst>
                </p:cNvPr>
                <p:cNvPicPr/>
                <p:nvPr/>
              </p:nvPicPr>
              <p:blipFill>
                <a:blip r:embed="rId7"/>
                <a:stretch>
                  <a:fillRect/>
                </a:stretch>
              </p:blipFill>
              <p:spPr>
                <a:xfrm>
                  <a:off x="2495152" y="4465700"/>
                  <a:ext cx="13593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16256F74-1045-0094-8D19-3F883296C4D6}"/>
                    </a:ext>
                  </a:extLst>
                </p14:cNvPr>
                <p14:cNvContentPartPr/>
                <p14:nvPr/>
              </p14:nvContentPartPr>
              <p14:xfrm>
                <a:off x="3780352" y="4547060"/>
                <a:ext cx="103320" cy="15120"/>
              </p14:xfrm>
            </p:contentPart>
          </mc:Choice>
          <mc:Fallback>
            <p:pic>
              <p:nvPicPr>
                <p:cNvPr id="10" name="Ink 9">
                  <a:extLst>
                    <a:ext uri="{FF2B5EF4-FFF2-40B4-BE49-F238E27FC236}">
                      <a16:creationId xmlns:a16="http://schemas.microsoft.com/office/drawing/2014/main" id="{16256F74-1045-0094-8D19-3F883296C4D6}"/>
                    </a:ext>
                  </a:extLst>
                </p:cNvPr>
                <p:cNvPicPr/>
                <p:nvPr/>
              </p:nvPicPr>
              <p:blipFill>
                <a:blip r:embed="rId9"/>
                <a:stretch>
                  <a:fillRect/>
                </a:stretch>
              </p:blipFill>
              <p:spPr>
                <a:xfrm>
                  <a:off x="3744352" y="4511420"/>
                  <a:ext cx="1749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C845EAF0-3DD4-DC18-F7EA-0CC8C7F5F63D}"/>
                    </a:ext>
                  </a:extLst>
                </p14:cNvPr>
                <p14:cNvContentPartPr/>
                <p14:nvPr/>
              </p14:nvContentPartPr>
              <p14:xfrm>
                <a:off x="3882592" y="4579460"/>
                <a:ext cx="62640" cy="992520"/>
              </p14:xfrm>
            </p:contentPart>
          </mc:Choice>
          <mc:Fallback>
            <p:pic>
              <p:nvPicPr>
                <p:cNvPr id="11" name="Ink 10">
                  <a:extLst>
                    <a:ext uri="{FF2B5EF4-FFF2-40B4-BE49-F238E27FC236}">
                      <a16:creationId xmlns:a16="http://schemas.microsoft.com/office/drawing/2014/main" id="{C845EAF0-3DD4-DC18-F7EA-0CC8C7F5F63D}"/>
                    </a:ext>
                  </a:extLst>
                </p:cNvPr>
                <p:cNvPicPr/>
                <p:nvPr/>
              </p:nvPicPr>
              <p:blipFill>
                <a:blip r:embed="rId11"/>
                <a:stretch>
                  <a:fillRect/>
                </a:stretch>
              </p:blipFill>
              <p:spPr>
                <a:xfrm>
                  <a:off x="3846952" y="4543820"/>
                  <a:ext cx="134280" cy="1064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C1B4CA42-7635-8D14-1BCC-8E5EF1D1A1A4}"/>
                    </a:ext>
                  </a:extLst>
                </p14:cNvPr>
                <p14:cNvContentPartPr/>
                <p14:nvPr/>
              </p14:nvContentPartPr>
              <p14:xfrm>
                <a:off x="1448272" y="5570180"/>
                <a:ext cx="1055160" cy="55080"/>
              </p14:xfrm>
            </p:contentPart>
          </mc:Choice>
          <mc:Fallback>
            <p:pic>
              <p:nvPicPr>
                <p:cNvPr id="13" name="Ink 12">
                  <a:extLst>
                    <a:ext uri="{FF2B5EF4-FFF2-40B4-BE49-F238E27FC236}">
                      <a16:creationId xmlns:a16="http://schemas.microsoft.com/office/drawing/2014/main" id="{C1B4CA42-7635-8D14-1BCC-8E5EF1D1A1A4}"/>
                    </a:ext>
                  </a:extLst>
                </p:cNvPr>
                <p:cNvPicPr/>
                <p:nvPr/>
              </p:nvPicPr>
              <p:blipFill>
                <a:blip r:embed="rId13"/>
                <a:stretch>
                  <a:fillRect/>
                </a:stretch>
              </p:blipFill>
              <p:spPr>
                <a:xfrm>
                  <a:off x="1412272" y="5534540"/>
                  <a:ext cx="11268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0B47BAE8-E184-B33C-FB70-7597582BA6E8}"/>
                    </a:ext>
                  </a:extLst>
                </p14:cNvPr>
                <p14:cNvContentPartPr/>
                <p14:nvPr/>
              </p14:nvContentPartPr>
              <p14:xfrm>
                <a:off x="2489752" y="5583860"/>
                <a:ext cx="31680" cy="19080"/>
              </p14:xfrm>
            </p:contentPart>
          </mc:Choice>
          <mc:Fallback>
            <p:pic>
              <p:nvPicPr>
                <p:cNvPr id="14" name="Ink 13">
                  <a:extLst>
                    <a:ext uri="{FF2B5EF4-FFF2-40B4-BE49-F238E27FC236}">
                      <a16:creationId xmlns:a16="http://schemas.microsoft.com/office/drawing/2014/main" id="{0B47BAE8-E184-B33C-FB70-7597582BA6E8}"/>
                    </a:ext>
                  </a:extLst>
                </p:cNvPr>
                <p:cNvPicPr/>
                <p:nvPr/>
              </p:nvPicPr>
              <p:blipFill>
                <a:blip r:embed="rId15"/>
                <a:stretch>
                  <a:fillRect/>
                </a:stretch>
              </p:blipFill>
              <p:spPr>
                <a:xfrm>
                  <a:off x="2453752" y="5547860"/>
                  <a:ext cx="103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AD178422-26B8-09B2-E479-71160958F6B1}"/>
                    </a:ext>
                  </a:extLst>
                </p14:cNvPr>
                <p14:cNvContentPartPr/>
                <p14:nvPr/>
              </p14:nvContentPartPr>
              <p14:xfrm>
                <a:off x="3943072" y="5548220"/>
                <a:ext cx="1709640" cy="28800"/>
              </p14:xfrm>
            </p:contentPart>
          </mc:Choice>
          <mc:Fallback>
            <p:pic>
              <p:nvPicPr>
                <p:cNvPr id="15" name="Ink 14">
                  <a:extLst>
                    <a:ext uri="{FF2B5EF4-FFF2-40B4-BE49-F238E27FC236}">
                      <a16:creationId xmlns:a16="http://schemas.microsoft.com/office/drawing/2014/main" id="{AD178422-26B8-09B2-E479-71160958F6B1}"/>
                    </a:ext>
                  </a:extLst>
                </p:cNvPr>
                <p:cNvPicPr/>
                <p:nvPr/>
              </p:nvPicPr>
              <p:blipFill>
                <a:blip r:embed="rId17"/>
                <a:stretch>
                  <a:fillRect/>
                </a:stretch>
              </p:blipFill>
              <p:spPr>
                <a:xfrm>
                  <a:off x="3907072" y="5512220"/>
                  <a:ext cx="1781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C02FFA7C-93EE-D682-FB10-D37C5D99EE61}"/>
                    </a:ext>
                  </a:extLst>
                </p14:cNvPr>
                <p14:cNvContentPartPr/>
                <p14:nvPr/>
              </p14:nvContentPartPr>
              <p14:xfrm>
                <a:off x="1803592" y="5599700"/>
                <a:ext cx="131040" cy="211680"/>
              </p14:xfrm>
            </p:contentPart>
          </mc:Choice>
          <mc:Fallback>
            <p:pic>
              <p:nvPicPr>
                <p:cNvPr id="17" name="Ink 16">
                  <a:extLst>
                    <a:ext uri="{FF2B5EF4-FFF2-40B4-BE49-F238E27FC236}">
                      <a16:creationId xmlns:a16="http://schemas.microsoft.com/office/drawing/2014/main" id="{C02FFA7C-93EE-D682-FB10-D37C5D99EE61}"/>
                    </a:ext>
                  </a:extLst>
                </p:cNvPr>
                <p:cNvPicPr/>
                <p:nvPr/>
              </p:nvPicPr>
              <p:blipFill>
                <a:blip r:embed="rId19"/>
                <a:stretch>
                  <a:fillRect/>
                </a:stretch>
              </p:blipFill>
              <p:spPr>
                <a:xfrm>
                  <a:off x="1767952" y="5564060"/>
                  <a:ext cx="2026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AF7806E2-7114-192A-F288-8CA0AA4759DF}"/>
                    </a:ext>
                  </a:extLst>
                </p14:cNvPr>
                <p14:cNvContentPartPr/>
                <p14:nvPr/>
              </p14:nvContentPartPr>
              <p14:xfrm>
                <a:off x="2064232" y="5633900"/>
                <a:ext cx="166320" cy="232200"/>
              </p14:xfrm>
            </p:contentPart>
          </mc:Choice>
          <mc:Fallback>
            <p:pic>
              <p:nvPicPr>
                <p:cNvPr id="18" name="Ink 17">
                  <a:extLst>
                    <a:ext uri="{FF2B5EF4-FFF2-40B4-BE49-F238E27FC236}">
                      <a16:creationId xmlns:a16="http://schemas.microsoft.com/office/drawing/2014/main" id="{AF7806E2-7114-192A-F288-8CA0AA4759DF}"/>
                    </a:ext>
                  </a:extLst>
                </p:cNvPr>
                <p:cNvPicPr/>
                <p:nvPr/>
              </p:nvPicPr>
              <p:blipFill>
                <a:blip r:embed="rId21"/>
                <a:stretch>
                  <a:fillRect/>
                </a:stretch>
              </p:blipFill>
              <p:spPr>
                <a:xfrm>
                  <a:off x="2028232" y="5597900"/>
                  <a:ext cx="23796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575608B6-A6AF-7024-2536-24748DB8FBC1}"/>
                    </a:ext>
                  </a:extLst>
                </p14:cNvPr>
                <p14:cNvContentPartPr/>
                <p14:nvPr/>
              </p14:nvContentPartPr>
              <p14:xfrm>
                <a:off x="2438272" y="5671700"/>
                <a:ext cx="184680" cy="185400"/>
              </p14:xfrm>
            </p:contentPart>
          </mc:Choice>
          <mc:Fallback>
            <p:pic>
              <p:nvPicPr>
                <p:cNvPr id="19" name="Ink 18">
                  <a:extLst>
                    <a:ext uri="{FF2B5EF4-FFF2-40B4-BE49-F238E27FC236}">
                      <a16:creationId xmlns:a16="http://schemas.microsoft.com/office/drawing/2014/main" id="{575608B6-A6AF-7024-2536-24748DB8FBC1}"/>
                    </a:ext>
                  </a:extLst>
                </p:cNvPr>
                <p:cNvPicPr/>
                <p:nvPr/>
              </p:nvPicPr>
              <p:blipFill>
                <a:blip r:embed="rId23"/>
                <a:stretch>
                  <a:fillRect/>
                </a:stretch>
              </p:blipFill>
              <p:spPr>
                <a:xfrm>
                  <a:off x="2402272" y="5636060"/>
                  <a:ext cx="2563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DDA81CB2-3850-E225-ADF8-A1BC10D646DA}"/>
                    </a:ext>
                  </a:extLst>
                </p14:cNvPr>
                <p14:cNvContentPartPr/>
                <p14:nvPr/>
              </p14:nvContentPartPr>
              <p14:xfrm>
                <a:off x="2756872" y="5652980"/>
                <a:ext cx="199800" cy="177480"/>
              </p14:xfrm>
            </p:contentPart>
          </mc:Choice>
          <mc:Fallback>
            <p:pic>
              <p:nvPicPr>
                <p:cNvPr id="20" name="Ink 19">
                  <a:extLst>
                    <a:ext uri="{FF2B5EF4-FFF2-40B4-BE49-F238E27FC236}">
                      <a16:creationId xmlns:a16="http://schemas.microsoft.com/office/drawing/2014/main" id="{DDA81CB2-3850-E225-ADF8-A1BC10D646DA}"/>
                    </a:ext>
                  </a:extLst>
                </p:cNvPr>
                <p:cNvPicPr/>
                <p:nvPr/>
              </p:nvPicPr>
              <p:blipFill>
                <a:blip r:embed="rId25"/>
                <a:stretch>
                  <a:fillRect/>
                </a:stretch>
              </p:blipFill>
              <p:spPr>
                <a:xfrm>
                  <a:off x="2720872" y="5616980"/>
                  <a:ext cx="2714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57C9744E-3CB4-DA40-6139-6D853D90FE09}"/>
                    </a:ext>
                  </a:extLst>
                </p14:cNvPr>
                <p14:cNvContentPartPr/>
                <p14:nvPr/>
              </p14:nvContentPartPr>
              <p14:xfrm>
                <a:off x="3026152" y="5661980"/>
                <a:ext cx="241200" cy="212760"/>
              </p14:xfrm>
            </p:contentPart>
          </mc:Choice>
          <mc:Fallback>
            <p:pic>
              <p:nvPicPr>
                <p:cNvPr id="21" name="Ink 20">
                  <a:extLst>
                    <a:ext uri="{FF2B5EF4-FFF2-40B4-BE49-F238E27FC236}">
                      <a16:creationId xmlns:a16="http://schemas.microsoft.com/office/drawing/2014/main" id="{57C9744E-3CB4-DA40-6139-6D853D90FE09}"/>
                    </a:ext>
                  </a:extLst>
                </p:cNvPr>
                <p:cNvPicPr/>
                <p:nvPr/>
              </p:nvPicPr>
              <p:blipFill>
                <a:blip r:embed="rId27"/>
                <a:stretch>
                  <a:fillRect/>
                </a:stretch>
              </p:blipFill>
              <p:spPr>
                <a:xfrm>
                  <a:off x="2990512" y="5625980"/>
                  <a:ext cx="31284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DC945D00-FB70-2A38-67D0-9218D8A85BCA}"/>
                    </a:ext>
                  </a:extLst>
                </p14:cNvPr>
                <p14:cNvContentPartPr/>
                <p14:nvPr/>
              </p14:nvContentPartPr>
              <p14:xfrm>
                <a:off x="3311992" y="5661980"/>
                <a:ext cx="487080" cy="196560"/>
              </p14:xfrm>
            </p:contentPart>
          </mc:Choice>
          <mc:Fallback>
            <p:pic>
              <p:nvPicPr>
                <p:cNvPr id="22" name="Ink 21">
                  <a:extLst>
                    <a:ext uri="{FF2B5EF4-FFF2-40B4-BE49-F238E27FC236}">
                      <a16:creationId xmlns:a16="http://schemas.microsoft.com/office/drawing/2014/main" id="{DC945D00-FB70-2A38-67D0-9218D8A85BCA}"/>
                    </a:ext>
                  </a:extLst>
                </p:cNvPr>
                <p:cNvPicPr/>
                <p:nvPr/>
              </p:nvPicPr>
              <p:blipFill>
                <a:blip r:embed="rId29"/>
                <a:stretch>
                  <a:fillRect/>
                </a:stretch>
              </p:blipFill>
              <p:spPr>
                <a:xfrm>
                  <a:off x="3275992" y="5625980"/>
                  <a:ext cx="5587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FF0EA0FE-6DF2-F079-759F-4B509E46DD8F}"/>
                    </a:ext>
                  </a:extLst>
                </p14:cNvPr>
                <p14:cNvContentPartPr/>
                <p14:nvPr/>
              </p14:nvContentPartPr>
              <p14:xfrm>
                <a:off x="3876472" y="5685380"/>
                <a:ext cx="294480" cy="176400"/>
              </p14:xfrm>
            </p:contentPart>
          </mc:Choice>
          <mc:Fallback>
            <p:pic>
              <p:nvPicPr>
                <p:cNvPr id="23" name="Ink 22">
                  <a:extLst>
                    <a:ext uri="{FF2B5EF4-FFF2-40B4-BE49-F238E27FC236}">
                      <a16:creationId xmlns:a16="http://schemas.microsoft.com/office/drawing/2014/main" id="{FF0EA0FE-6DF2-F079-759F-4B509E46DD8F}"/>
                    </a:ext>
                  </a:extLst>
                </p:cNvPr>
                <p:cNvPicPr/>
                <p:nvPr/>
              </p:nvPicPr>
              <p:blipFill>
                <a:blip r:embed="rId31"/>
                <a:stretch>
                  <a:fillRect/>
                </a:stretch>
              </p:blipFill>
              <p:spPr>
                <a:xfrm>
                  <a:off x="3840472" y="5649380"/>
                  <a:ext cx="3661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BF659E33-AF91-1538-2D2F-7F4932667D12}"/>
                    </a:ext>
                  </a:extLst>
                </p14:cNvPr>
                <p14:cNvContentPartPr/>
                <p14:nvPr/>
              </p14:nvContentPartPr>
              <p14:xfrm>
                <a:off x="4096072" y="5679620"/>
                <a:ext cx="345960" cy="208440"/>
              </p14:xfrm>
            </p:contentPart>
          </mc:Choice>
          <mc:Fallback>
            <p:pic>
              <p:nvPicPr>
                <p:cNvPr id="24" name="Ink 23">
                  <a:extLst>
                    <a:ext uri="{FF2B5EF4-FFF2-40B4-BE49-F238E27FC236}">
                      <a16:creationId xmlns:a16="http://schemas.microsoft.com/office/drawing/2014/main" id="{BF659E33-AF91-1538-2D2F-7F4932667D12}"/>
                    </a:ext>
                  </a:extLst>
                </p:cNvPr>
                <p:cNvPicPr/>
                <p:nvPr/>
              </p:nvPicPr>
              <p:blipFill>
                <a:blip r:embed="rId33"/>
                <a:stretch>
                  <a:fillRect/>
                </a:stretch>
              </p:blipFill>
              <p:spPr>
                <a:xfrm>
                  <a:off x="4060432" y="5643980"/>
                  <a:ext cx="41760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5D517395-D38F-F061-A33A-C873CB7E46B6}"/>
                    </a:ext>
                  </a:extLst>
                </p14:cNvPr>
                <p14:cNvContentPartPr/>
                <p14:nvPr/>
              </p14:nvContentPartPr>
              <p14:xfrm>
                <a:off x="4539592" y="5668100"/>
                <a:ext cx="327240" cy="233280"/>
              </p14:xfrm>
            </p:contentPart>
          </mc:Choice>
          <mc:Fallback>
            <p:pic>
              <p:nvPicPr>
                <p:cNvPr id="25" name="Ink 24">
                  <a:extLst>
                    <a:ext uri="{FF2B5EF4-FFF2-40B4-BE49-F238E27FC236}">
                      <a16:creationId xmlns:a16="http://schemas.microsoft.com/office/drawing/2014/main" id="{5D517395-D38F-F061-A33A-C873CB7E46B6}"/>
                    </a:ext>
                  </a:extLst>
                </p:cNvPr>
                <p:cNvPicPr/>
                <p:nvPr/>
              </p:nvPicPr>
              <p:blipFill>
                <a:blip r:embed="rId35"/>
                <a:stretch>
                  <a:fillRect/>
                </a:stretch>
              </p:blipFill>
              <p:spPr>
                <a:xfrm>
                  <a:off x="4503592" y="5632100"/>
                  <a:ext cx="39888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EB3B7538-D6E2-1E86-6A9C-3D2991A659AB}"/>
                    </a:ext>
                  </a:extLst>
                </p14:cNvPr>
                <p14:cNvContentPartPr/>
                <p14:nvPr/>
              </p14:nvContentPartPr>
              <p14:xfrm>
                <a:off x="5273272" y="5643980"/>
                <a:ext cx="181440" cy="172080"/>
              </p14:xfrm>
            </p:contentPart>
          </mc:Choice>
          <mc:Fallback>
            <p:pic>
              <p:nvPicPr>
                <p:cNvPr id="26" name="Ink 25">
                  <a:extLst>
                    <a:ext uri="{FF2B5EF4-FFF2-40B4-BE49-F238E27FC236}">
                      <a16:creationId xmlns:a16="http://schemas.microsoft.com/office/drawing/2014/main" id="{EB3B7538-D6E2-1E86-6A9C-3D2991A659AB}"/>
                    </a:ext>
                  </a:extLst>
                </p:cNvPr>
                <p:cNvPicPr/>
                <p:nvPr/>
              </p:nvPicPr>
              <p:blipFill>
                <a:blip r:embed="rId37"/>
                <a:stretch>
                  <a:fillRect/>
                </a:stretch>
              </p:blipFill>
              <p:spPr>
                <a:xfrm>
                  <a:off x="5237632" y="5607980"/>
                  <a:ext cx="253080" cy="24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8845F321-4A68-E884-7176-17DC35396E6D}"/>
                  </a:ext>
                </a:extLst>
              </p14:cNvPr>
              <p14:cNvContentPartPr/>
              <p14:nvPr/>
            </p14:nvContentPartPr>
            <p14:xfrm>
              <a:off x="3103552" y="4324220"/>
              <a:ext cx="140400" cy="788400"/>
            </p14:xfrm>
          </p:contentPart>
        </mc:Choice>
        <mc:Fallback>
          <p:pic>
            <p:nvPicPr>
              <p:cNvPr id="28" name="Ink 27">
                <a:extLst>
                  <a:ext uri="{FF2B5EF4-FFF2-40B4-BE49-F238E27FC236}">
                    <a16:creationId xmlns:a16="http://schemas.microsoft.com/office/drawing/2014/main" id="{8845F321-4A68-E884-7176-17DC35396E6D}"/>
                  </a:ext>
                </a:extLst>
              </p:cNvPr>
              <p:cNvPicPr/>
              <p:nvPr/>
            </p:nvPicPr>
            <p:blipFill>
              <a:blip r:embed="rId39"/>
              <a:stretch>
                <a:fillRect/>
              </a:stretch>
            </p:blipFill>
            <p:spPr>
              <a:xfrm>
                <a:off x="3085912" y="4306220"/>
                <a:ext cx="176040" cy="824040"/>
              </a:xfrm>
              <a:prstGeom prst="rect">
                <a:avLst/>
              </a:prstGeom>
            </p:spPr>
          </p:pic>
        </mc:Fallback>
      </mc:AlternateContent>
      <p:grpSp>
        <p:nvGrpSpPr>
          <p:cNvPr id="38" name="Group 37">
            <a:extLst>
              <a:ext uri="{FF2B5EF4-FFF2-40B4-BE49-F238E27FC236}">
                <a16:creationId xmlns:a16="http://schemas.microsoft.com/office/drawing/2014/main" id="{0171695A-136E-57DB-E9BB-64AF2879E583}"/>
              </a:ext>
            </a:extLst>
          </p:cNvPr>
          <p:cNvGrpSpPr/>
          <p:nvPr/>
        </p:nvGrpSpPr>
        <p:grpSpPr>
          <a:xfrm>
            <a:off x="3587392" y="4269500"/>
            <a:ext cx="1008360" cy="263520"/>
            <a:chOff x="3587392" y="4269500"/>
            <a:chExt cx="1008360" cy="263520"/>
          </a:xfrm>
        </p:grpSpPr>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5BFD1E2D-033E-7FC2-57C5-91B460E78642}"/>
                    </a:ext>
                  </a:extLst>
                </p14:cNvPr>
                <p14:cNvContentPartPr/>
                <p14:nvPr/>
              </p14:nvContentPartPr>
              <p14:xfrm>
                <a:off x="3587392" y="4269500"/>
                <a:ext cx="141840" cy="178920"/>
              </p14:xfrm>
            </p:contentPart>
          </mc:Choice>
          <mc:Fallback>
            <p:pic>
              <p:nvPicPr>
                <p:cNvPr id="29" name="Ink 28">
                  <a:extLst>
                    <a:ext uri="{FF2B5EF4-FFF2-40B4-BE49-F238E27FC236}">
                      <a16:creationId xmlns:a16="http://schemas.microsoft.com/office/drawing/2014/main" id="{5BFD1E2D-033E-7FC2-57C5-91B460E78642}"/>
                    </a:ext>
                  </a:extLst>
                </p:cNvPr>
                <p:cNvPicPr/>
                <p:nvPr/>
              </p:nvPicPr>
              <p:blipFill>
                <a:blip r:embed="rId41"/>
                <a:stretch>
                  <a:fillRect/>
                </a:stretch>
              </p:blipFill>
              <p:spPr>
                <a:xfrm>
                  <a:off x="3569392" y="4251860"/>
                  <a:ext cx="177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Ink 29">
                  <a:extLst>
                    <a:ext uri="{FF2B5EF4-FFF2-40B4-BE49-F238E27FC236}">
                      <a16:creationId xmlns:a16="http://schemas.microsoft.com/office/drawing/2014/main" id="{2011C8EF-0A85-B496-FEF0-D0740FF152D9}"/>
                    </a:ext>
                  </a:extLst>
                </p14:cNvPr>
                <p14:cNvContentPartPr/>
                <p14:nvPr/>
              </p14:nvContentPartPr>
              <p14:xfrm>
                <a:off x="3806632" y="4306220"/>
                <a:ext cx="102600" cy="84240"/>
              </p14:xfrm>
            </p:contentPart>
          </mc:Choice>
          <mc:Fallback>
            <p:pic>
              <p:nvPicPr>
                <p:cNvPr id="30" name="Ink 29">
                  <a:extLst>
                    <a:ext uri="{FF2B5EF4-FFF2-40B4-BE49-F238E27FC236}">
                      <a16:creationId xmlns:a16="http://schemas.microsoft.com/office/drawing/2014/main" id="{2011C8EF-0A85-B496-FEF0-D0740FF152D9}"/>
                    </a:ext>
                  </a:extLst>
                </p:cNvPr>
                <p:cNvPicPr/>
                <p:nvPr/>
              </p:nvPicPr>
              <p:blipFill>
                <a:blip r:embed="rId43"/>
                <a:stretch>
                  <a:fillRect/>
                </a:stretch>
              </p:blipFill>
              <p:spPr>
                <a:xfrm>
                  <a:off x="3788632" y="4288580"/>
                  <a:ext cx="1382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Ink 30">
                  <a:extLst>
                    <a:ext uri="{FF2B5EF4-FFF2-40B4-BE49-F238E27FC236}">
                      <a16:creationId xmlns:a16="http://schemas.microsoft.com/office/drawing/2014/main" id="{7872CA37-0F0F-B767-243F-6A9D58631672}"/>
                    </a:ext>
                  </a:extLst>
                </p14:cNvPr>
                <p14:cNvContentPartPr/>
                <p14:nvPr/>
              </p14:nvContentPartPr>
              <p14:xfrm>
                <a:off x="3828232" y="4395140"/>
                <a:ext cx="133200" cy="137880"/>
              </p14:xfrm>
            </p:contentPart>
          </mc:Choice>
          <mc:Fallback>
            <p:pic>
              <p:nvPicPr>
                <p:cNvPr id="31" name="Ink 30">
                  <a:extLst>
                    <a:ext uri="{FF2B5EF4-FFF2-40B4-BE49-F238E27FC236}">
                      <a16:creationId xmlns:a16="http://schemas.microsoft.com/office/drawing/2014/main" id="{7872CA37-0F0F-B767-243F-6A9D58631672}"/>
                    </a:ext>
                  </a:extLst>
                </p:cNvPr>
                <p:cNvPicPr/>
                <p:nvPr/>
              </p:nvPicPr>
              <p:blipFill>
                <a:blip r:embed="rId45"/>
                <a:stretch>
                  <a:fillRect/>
                </a:stretch>
              </p:blipFill>
              <p:spPr>
                <a:xfrm>
                  <a:off x="3810592" y="4377500"/>
                  <a:ext cx="1688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Ink 31">
                  <a:extLst>
                    <a:ext uri="{FF2B5EF4-FFF2-40B4-BE49-F238E27FC236}">
                      <a16:creationId xmlns:a16="http://schemas.microsoft.com/office/drawing/2014/main" id="{3E82F070-A82D-3C98-F5CE-6868D3D682DD}"/>
                    </a:ext>
                  </a:extLst>
                </p14:cNvPr>
                <p14:cNvContentPartPr/>
                <p14:nvPr/>
              </p14:nvContentPartPr>
              <p14:xfrm>
                <a:off x="4002832" y="4396220"/>
                <a:ext cx="5400" cy="6480"/>
              </p14:xfrm>
            </p:contentPart>
          </mc:Choice>
          <mc:Fallback>
            <p:pic>
              <p:nvPicPr>
                <p:cNvPr id="32" name="Ink 31">
                  <a:extLst>
                    <a:ext uri="{FF2B5EF4-FFF2-40B4-BE49-F238E27FC236}">
                      <a16:creationId xmlns:a16="http://schemas.microsoft.com/office/drawing/2014/main" id="{3E82F070-A82D-3C98-F5CE-6868D3D682DD}"/>
                    </a:ext>
                  </a:extLst>
                </p:cNvPr>
                <p:cNvPicPr/>
                <p:nvPr/>
              </p:nvPicPr>
              <p:blipFill>
                <a:blip r:embed="rId47"/>
                <a:stretch>
                  <a:fillRect/>
                </a:stretch>
              </p:blipFill>
              <p:spPr>
                <a:xfrm>
                  <a:off x="3984832" y="4378580"/>
                  <a:ext cx="410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Ink 32">
                  <a:extLst>
                    <a:ext uri="{FF2B5EF4-FFF2-40B4-BE49-F238E27FC236}">
                      <a16:creationId xmlns:a16="http://schemas.microsoft.com/office/drawing/2014/main" id="{03BBB8AE-7599-680E-A170-E3A8E3D179D0}"/>
                    </a:ext>
                  </a:extLst>
                </p14:cNvPr>
                <p14:cNvContentPartPr/>
                <p14:nvPr/>
              </p14:nvContentPartPr>
              <p14:xfrm>
                <a:off x="4096432" y="4313420"/>
                <a:ext cx="29880" cy="188280"/>
              </p14:xfrm>
            </p:contentPart>
          </mc:Choice>
          <mc:Fallback>
            <p:pic>
              <p:nvPicPr>
                <p:cNvPr id="33" name="Ink 32">
                  <a:extLst>
                    <a:ext uri="{FF2B5EF4-FFF2-40B4-BE49-F238E27FC236}">
                      <a16:creationId xmlns:a16="http://schemas.microsoft.com/office/drawing/2014/main" id="{03BBB8AE-7599-680E-A170-E3A8E3D179D0}"/>
                    </a:ext>
                  </a:extLst>
                </p:cNvPr>
                <p:cNvPicPr/>
                <p:nvPr/>
              </p:nvPicPr>
              <p:blipFill>
                <a:blip r:embed="rId49"/>
                <a:stretch>
                  <a:fillRect/>
                </a:stretch>
              </p:blipFill>
              <p:spPr>
                <a:xfrm>
                  <a:off x="4078432" y="4295780"/>
                  <a:ext cx="655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Ink 33">
                  <a:extLst>
                    <a:ext uri="{FF2B5EF4-FFF2-40B4-BE49-F238E27FC236}">
                      <a16:creationId xmlns:a16="http://schemas.microsoft.com/office/drawing/2014/main" id="{DB8503AD-BF8F-BF85-B43D-32AE24EFCE2D}"/>
                    </a:ext>
                  </a:extLst>
                </p14:cNvPr>
                <p14:cNvContentPartPr/>
                <p14:nvPr/>
              </p14:nvContentPartPr>
              <p14:xfrm>
                <a:off x="4253752" y="4322420"/>
                <a:ext cx="33120" cy="169920"/>
              </p14:xfrm>
            </p:contentPart>
          </mc:Choice>
          <mc:Fallback>
            <p:pic>
              <p:nvPicPr>
                <p:cNvPr id="34" name="Ink 33">
                  <a:extLst>
                    <a:ext uri="{FF2B5EF4-FFF2-40B4-BE49-F238E27FC236}">
                      <a16:creationId xmlns:a16="http://schemas.microsoft.com/office/drawing/2014/main" id="{DB8503AD-BF8F-BF85-B43D-32AE24EFCE2D}"/>
                    </a:ext>
                  </a:extLst>
                </p:cNvPr>
                <p:cNvPicPr/>
                <p:nvPr/>
              </p:nvPicPr>
              <p:blipFill>
                <a:blip r:embed="rId51"/>
                <a:stretch>
                  <a:fillRect/>
                </a:stretch>
              </p:blipFill>
              <p:spPr>
                <a:xfrm>
                  <a:off x="4236112" y="4304780"/>
                  <a:ext cx="687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Ink 34">
                  <a:extLst>
                    <a:ext uri="{FF2B5EF4-FFF2-40B4-BE49-F238E27FC236}">
                      <a16:creationId xmlns:a16="http://schemas.microsoft.com/office/drawing/2014/main" id="{C154B503-01BC-C6B9-2605-8F9C36C1AE68}"/>
                    </a:ext>
                  </a:extLst>
                </p14:cNvPr>
                <p14:cNvContentPartPr/>
                <p14:nvPr/>
              </p14:nvContentPartPr>
              <p14:xfrm>
                <a:off x="4256992" y="4310900"/>
                <a:ext cx="173160" cy="167400"/>
              </p14:xfrm>
            </p:contentPart>
          </mc:Choice>
          <mc:Fallback>
            <p:pic>
              <p:nvPicPr>
                <p:cNvPr id="35" name="Ink 34">
                  <a:extLst>
                    <a:ext uri="{FF2B5EF4-FFF2-40B4-BE49-F238E27FC236}">
                      <a16:creationId xmlns:a16="http://schemas.microsoft.com/office/drawing/2014/main" id="{C154B503-01BC-C6B9-2605-8F9C36C1AE68}"/>
                    </a:ext>
                  </a:extLst>
                </p:cNvPr>
                <p:cNvPicPr/>
                <p:nvPr/>
              </p:nvPicPr>
              <p:blipFill>
                <a:blip r:embed="rId53"/>
                <a:stretch>
                  <a:fillRect/>
                </a:stretch>
              </p:blipFill>
              <p:spPr>
                <a:xfrm>
                  <a:off x="4239352" y="4292900"/>
                  <a:ext cx="2088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Ink 35">
                  <a:extLst>
                    <a:ext uri="{FF2B5EF4-FFF2-40B4-BE49-F238E27FC236}">
                      <a16:creationId xmlns:a16="http://schemas.microsoft.com/office/drawing/2014/main" id="{BC2E0FDA-019D-ED89-D49D-56010B17F028}"/>
                    </a:ext>
                  </a:extLst>
                </p14:cNvPr>
                <p14:cNvContentPartPr/>
                <p14:nvPr/>
              </p14:nvContentPartPr>
              <p14:xfrm>
                <a:off x="4459312" y="4317020"/>
                <a:ext cx="15120" cy="150120"/>
              </p14:xfrm>
            </p:contentPart>
          </mc:Choice>
          <mc:Fallback>
            <p:pic>
              <p:nvPicPr>
                <p:cNvPr id="36" name="Ink 35">
                  <a:extLst>
                    <a:ext uri="{FF2B5EF4-FFF2-40B4-BE49-F238E27FC236}">
                      <a16:creationId xmlns:a16="http://schemas.microsoft.com/office/drawing/2014/main" id="{BC2E0FDA-019D-ED89-D49D-56010B17F028}"/>
                    </a:ext>
                  </a:extLst>
                </p:cNvPr>
                <p:cNvPicPr/>
                <p:nvPr/>
              </p:nvPicPr>
              <p:blipFill>
                <a:blip r:embed="rId55"/>
                <a:stretch>
                  <a:fillRect/>
                </a:stretch>
              </p:blipFill>
              <p:spPr>
                <a:xfrm>
                  <a:off x="4441672" y="4299020"/>
                  <a:ext cx="507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Ink 36">
                  <a:extLst>
                    <a:ext uri="{FF2B5EF4-FFF2-40B4-BE49-F238E27FC236}">
                      <a16:creationId xmlns:a16="http://schemas.microsoft.com/office/drawing/2014/main" id="{5DC37304-1B7F-C6F0-CCA6-F4C636F5F7C7}"/>
                    </a:ext>
                  </a:extLst>
                </p14:cNvPr>
                <p14:cNvContentPartPr/>
                <p14:nvPr/>
              </p14:nvContentPartPr>
              <p14:xfrm>
                <a:off x="4446352" y="4308020"/>
                <a:ext cx="149400" cy="138600"/>
              </p14:xfrm>
            </p:contentPart>
          </mc:Choice>
          <mc:Fallback>
            <p:pic>
              <p:nvPicPr>
                <p:cNvPr id="37" name="Ink 36">
                  <a:extLst>
                    <a:ext uri="{FF2B5EF4-FFF2-40B4-BE49-F238E27FC236}">
                      <a16:creationId xmlns:a16="http://schemas.microsoft.com/office/drawing/2014/main" id="{5DC37304-1B7F-C6F0-CCA6-F4C636F5F7C7}"/>
                    </a:ext>
                  </a:extLst>
                </p:cNvPr>
                <p:cNvPicPr/>
                <p:nvPr/>
              </p:nvPicPr>
              <p:blipFill>
                <a:blip r:embed="rId57"/>
                <a:stretch>
                  <a:fillRect/>
                </a:stretch>
              </p:blipFill>
              <p:spPr>
                <a:xfrm>
                  <a:off x="4428712" y="4290020"/>
                  <a:ext cx="185040" cy="174240"/>
                </a:xfrm>
                <a:prstGeom prst="rect">
                  <a:avLst/>
                </a:prstGeom>
              </p:spPr>
            </p:pic>
          </mc:Fallback>
        </mc:AlternateContent>
      </p:grpSp>
      <p:grpSp>
        <p:nvGrpSpPr>
          <p:cNvPr id="53" name="Group 52">
            <a:extLst>
              <a:ext uri="{FF2B5EF4-FFF2-40B4-BE49-F238E27FC236}">
                <a16:creationId xmlns:a16="http://schemas.microsoft.com/office/drawing/2014/main" id="{D8614846-5B58-CA3C-DE23-A13ED7BB28E6}"/>
              </a:ext>
            </a:extLst>
          </p:cNvPr>
          <p:cNvGrpSpPr/>
          <p:nvPr/>
        </p:nvGrpSpPr>
        <p:grpSpPr>
          <a:xfrm>
            <a:off x="3217312" y="4997420"/>
            <a:ext cx="2727720" cy="365040"/>
            <a:chOff x="3217312" y="4997420"/>
            <a:chExt cx="2727720" cy="365040"/>
          </a:xfrm>
        </p:grpSpPr>
        <mc:AlternateContent xmlns:mc="http://schemas.openxmlformats.org/markup-compatibility/2006">
          <mc:Choice xmlns:p14="http://schemas.microsoft.com/office/powerpoint/2010/main" Requires="p14">
            <p:contentPart p14:bwMode="auto" r:id="rId58">
              <p14:nvContentPartPr>
                <p14:cNvPr id="40" name="Ink 39">
                  <a:extLst>
                    <a:ext uri="{FF2B5EF4-FFF2-40B4-BE49-F238E27FC236}">
                      <a16:creationId xmlns:a16="http://schemas.microsoft.com/office/drawing/2014/main" id="{A65A5A1E-BC99-4DE3-50FE-02CEC7F2BDDA}"/>
                    </a:ext>
                  </a:extLst>
                </p14:cNvPr>
                <p14:cNvContentPartPr/>
                <p14:nvPr/>
              </p14:nvContentPartPr>
              <p14:xfrm>
                <a:off x="3217312" y="5043140"/>
                <a:ext cx="1180800" cy="154440"/>
              </p14:xfrm>
            </p:contentPart>
          </mc:Choice>
          <mc:Fallback>
            <p:pic>
              <p:nvPicPr>
                <p:cNvPr id="40" name="Ink 39">
                  <a:extLst>
                    <a:ext uri="{FF2B5EF4-FFF2-40B4-BE49-F238E27FC236}">
                      <a16:creationId xmlns:a16="http://schemas.microsoft.com/office/drawing/2014/main" id="{A65A5A1E-BC99-4DE3-50FE-02CEC7F2BDDA}"/>
                    </a:ext>
                  </a:extLst>
                </p:cNvPr>
                <p:cNvPicPr/>
                <p:nvPr/>
              </p:nvPicPr>
              <p:blipFill>
                <a:blip r:embed="rId59"/>
                <a:stretch>
                  <a:fillRect/>
                </a:stretch>
              </p:blipFill>
              <p:spPr>
                <a:xfrm>
                  <a:off x="3199672" y="5025140"/>
                  <a:ext cx="12164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Ink 40">
                  <a:extLst>
                    <a:ext uri="{FF2B5EF4-FFF2-40B4-BE49-F238E27FC236}">
                      <a16:creationId xmlns:a16="http://schemas.microsoft.com/office/drawing/2014/main" id="{54ACE02B-9708-111F-1308-861687AEE345}"/>
                    </a:ext>
                  </a:extLst>
                </p14:cNvPr>
                <p14:cNvContentPartPr/>
                <p14:nvPr/>
              </p14:nvContentPartPr>
              <p14:xfrm>
                <a:off x="4619512" y="4997420"/>
                <a:ext cx="78120" cy="240840"/>
              </p14:xfrm>
            </p:contentPart>
          </mc:Choice>
          <mc:Fallback>
            <p:pic>
              <p:nvPicPr>
                <p:cNvPr id="41" name="Ink 40">
                  <a:extLst>
                    <a:ext uri="{FF2B5EF4-FFF2-40B4-BE49-F238E27FC236}">
                      <a16:creationId xmlns:a16="http://schemas.microsoft.com/office/drawing/2014/main" id="{54ACE02B-9708-111F-1308-861687AEE345}"/>
                    </a:ext>
                  </a:extLst>
                </p:cNvPr>
                <p:cNvPicPr/>
                <p:nvPr/>
              </p:nvPicPr>
              <p:blipFill>
                <a:blip r:embed="rId61"/>
                <a:stretch>
                  <a:fillRect/>
                </a:stretch>
              </p:blipFill>
              <p:spPr>
                <a:xfrm>
                  <a:off x="4601512" y="4979780"/>
                  <a:ext cx="11376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Ink 41">
                  <a:extLst>
                    <a:ext uri="{FF2B5EF4-FFF2-40B4-BE49-F238E27FC236}">
                      <a16:creationId xmlns:a16="http://schemas.microsoft.com/office/drawing/2014/main" id="{9B92B1DC-BF19-8BE9-7089-9C53805E177F}"/>
                    </a:ext>
                  </a:extLst>
                </p14:cNvPr>
                <p14:cNvContentPartPr/>
                <p14:nvPr/>
              </p14:nvContentPartPr>
              <p14:xfrm>
                <a:off x="4889872" y="5017940"/>
                <a:ext cx="22320" cy="229680"/>
              </p14:xfrm>
            </p:contentPart>
          </mc:Choice>
          <mc:Fallback>
            <p:pic>
              <p:nvPicPr>
                <p:cNvPr id="42" name="Ink 41">
                  <a:extLst>
                    <a:ext uri="{FF2B5EF4-FFF2-40B4-BE49-F238E27FC236}">
                      <a16:creationId xmlns:a16="http://schemas.microsoft.com/office/drawing/2014/main" id="{9B92B1DC-BF19-8BE9-7089-9C53805E177F}"/>
                    </a:ext>
                  </a:extLst>
                </p:cNvPr>
                <p:cNvPicPr/>
                <p:nvPr/>
              </p:nvPicPr>
              <p:blipFill>
                <a:blip r:embed="rId63"/>
                <a:stretch>
                  <a:fillRect/>
                </a:stretch>
              </p:blipFill>
              <p:spPr>
                <a:xfrm>
                  <a:off x="4872232" y="4999940"/>
                  <a:ext cx="579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Ink 42">
                  <a:extLst>
                    <a:ext uri="{FF2B5EF4-FFF2-40B4-BE49-F238E27FC236}">
                      <a16:creationId xmlns:a16="http://schemas.microsoft.com/office/drawing/2014/main" id="{CD491EFF-66EA-BFDE-31B7-E3F4E6B63700}"/>
                    </a:ext>
                  </a:extLst>
                </p14:cNvPr>
                <p14:cNvContentPartPr/>
                <p14:nvPr/>
              </p14:nvContentPartPr>
              <p14:xfrm>
                <a:off x="4776832" y="5012180"/>
                <a:ext cx="189720" cy="167040"/>
              </p14:xfrm>
            </p:contentPart>
          </mc:Choice>
          <mc:Fallback>
            <p:pic>
              <p:nvPicPr>
                <p:cNvPr id="43" name="Ink 42">
                  <a:extLst>
                    <a:ext uri="{FF2B5EF4-FFF2-40B4-BE49-F238E27FC236}">
                      <a16:creationId xmlns:a16="http://schemas.microsoft.com/office/drawing/2014/main" id="{CD491EFF-66EA-BFDE-31B7-E3F4E6B63700}"/>
                    </a:ext>
                  </a:extLst>
                </p:cNvPr>
                <p:cNvPicPr/>
                <p:nvPr/>
              </p:nvPicPr>
              <p:blipFill>
                <a:blip r:embed="rId65"/>
                <a:stretch>
                  <a:fillRect/>
                </a:stretch>
              </p:blipFill>
              <p:spPr>
                <a:xfrm>
                  <a:off x="4759192" y="4994540"/>
                  <a:ext cx="2253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Ink 43">
                  <a:extLst>
                    <a:ext uri="{FF2B5EF4-FFF2-40B4-BE49-F238E27FC236}">
                      <a16:creationId xmlns:a16="http://schemas.microsoft.com/office/drawing/2014/main" id="{1F996EFB-64D3-139E-CBC4-0C1101DFFCD2}"/>
                    </a:ext>
                  </a:extLst>
                </p14:cNvPr>
                <p14:cNvContentPartPr/>
                <p14:nvPr/>
              </p14:nvContentPartPr>
              <p14:xfrm>
                <a:off x="5100832" y="5173100"/>
                <a:ext cx="3600" cy="7560"/>
              </p14:xfrm>
            </p:contentPart>
          </mc:Choice>
          <mc:Fallback>
            <p:pic>
              <p:nvPicPr>
                <p:cNvPr id="44" name="Ink 43">
                  <a:extLst>
                    <a:ext uri="{FF2B5EF4-FFF2-40B4-BE49-F238E27FC236}">
                      <a16:creationId xmlns:a16="http://schemas.microsoft.com/office/drawing/2014/main" id="{1F996EFB-64D3-139E-CBC4-0C1101DFFCD2}"/>
                    </a:ext>
                  </a:extLst>
                </p:cNvPr>
                <p:cNvPicPr/>
                <p:nvPr/>
              </p:nvPicPr>
              <p:blipFill>
                <a:blip r:embed="rId67"/>
                <a:stretch>
                  <a:fillRect/>
                </a:stretch>
              </p:blipFill>
              <p:spPr>
                <a:xfrm>
                  <a:off x="5082832" y="5155460"/>
                  <a:ext cx="39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Ink 44">
                  <a:extLst>
                    <a:ext uri="{FF2B5EF4-FFF2-40B4-BE49-F238E27FC236}">
                      <a16:creationId xmlns:a16="http://schemas.microsoft.com/office/drawing/2014/main" id="{CF010668-4525-FEBC-6BDD-B0EEE8A617AA}"/>
                    </a:ext>
                  </a:extLst>
                </p14:cNvPr>
                <p14:cNvContentPartPr/>
                <p14:nvPr/>
              </p14:nvContentPartPr>
              <p14:xfrm>
                <a:off x="5187232" y="5085980"/>
                <a:ext cx="113400" cy="262800"/>
              </p14:xfrm>
            </p:contentPart>
          </mc:Choice>
          <mc:Fallback>
            <p:pic>
              <p:nvPicPr>
                <p:cNvPr id="45" name="Ink 44">
                  <a:extLst>
                    <a:ext uri="{FF2B5EF4-FFF2-40B4-BE49-F238E27FC236}">
                      <a16:creationId xmlns:a16="http://schemas.microsoft.com/office/drawing/2014/main" id="{CF010668-4525-FEBC-6BDD-B0EEE8A617AA}"/>
                    </a:ext>
                  </a:extLst>
                </p:cNvPr>
                <p:cNvPicPr/>
                <p:nvPr/>
              </p:nvPicPr>
              <p:blipFill>
                <a:blip r:embed="rId69"/>
                <a:stretch>
                  <a:fillRect/>
                </a:stretch>
              </p:blipFill>
              <p:spPr>
                <a:xfrm>
                  <a:off x="5169592" y="5068340"/>
                  <a:ext cx="14904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Ink 45">
                  <a:extLst>
                    <a:ext uri="{FF2B5EF4-FFF2-40B4-BE49-F238E27FC236}">
                      <a16:creationId xmlns:a16="http://schemas.microsoft.com/office/drawing/2014/main" id="{939F8139-A466-FDDB-2E3F-F7DD43D40913}"/>
                    </a:ext>
                  </a:extLst>
                </p14:cNvPr>
                <p14:cNvContentPartPr/>
                <p14:nvPr/>
              </p14:nvContentPartPr>
              <p14:xfrm>
                <a:off x="5238712" y="5008580"/>
                <a:ext cx="103320" cy="43560"/>
              </p14:xfrm>
            </p:contentPart>
          </mc:Choice>
          <mc:Fallback>
            <p:pic>
              <p:nvPicPr>
                <p:cNvPr id="46" name="Ink 45">
                  <a:extLst>
                    <a:ext uri="{FF2B5EF4-FFF2-40B4-BE49-F238E27FC236}">
                      <a16:creationId xmlns:a16="http://schemas.microsoft.com/office/drawing/2014/main" id="{939F8139-A466-FDDB-2E3F-F7DD43D40913}"/>
                    </a:ext>
                  </a:extLst>
                </p:cNvPr>
                <p:cNvPicPr/>
                <p:nvPr/>
              </p:nvPicPr>
              <p:blipFill>
                <a:blip r:embed="rId71"/>
                <a:stretch>
                  <a:fillRect/>
                </a:stretch>
              </p:blipFill>
              <p:spPr>
                <a:xfrm>
                  <a:off x="5220712" y="4990940"/>
                  <a:ext cx="1389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Ink 46">
                  <a:extLst>
                    <a:ext uri="{FF2B5EF4-FFF2-40B4-BE49-F238E27FC236}">
                      <a16:creationId xmlns:a16="http://schemas.microsoft.com/office/drawing/2014/main" id="{23A0F358-D361-741A-3C28-0954ED1E3B84}"/>
                    </a:ext>
                  </a:extLst>
                </p14:cNvPr>
                <p14:cNvContentPartPr/>
                <p14:nvPr/>
              </p14:nvContentPartPr>
              <p14:xfrm>
                <a:off x="5202352" y="5358500"/>
                <a:ext cx="86400" cy="3960"/>
              </p14:xfrm>
            </p:contentPart>
          </mc:Choice>
          <mc:Fallback>
            <p:pic>
              <p:nvPicPr>
                <p:cNvPr id="47" name="Ink 46">
                  <a:extLst>
                    <a:ext uri="{FF2B5EF4-FFF2-40B4-BE49-F238E27FC236}">
                      <a16:creationId xmlns:a16="http://schemas.microsoft.com/office/drawing/2014/main" id="{23A0F358-D361-741A-3C28-0954ED1E3B84}"/>
                    </a:ext>
                  </a:extLst>
                </p:cNvPr>
                <p:cNvPicPr/>
                <p:nvPr/>
              </p:nvPicPr>
              <p:blipFill>
                <a:blip r:embed="rId73"/>
                <a:stretch>
                  <a:fillRect/>
                </a:stretch>
              </p:blipFill>
              <p:spPr>
                <a:xfrm>
                  <a:off x="5184712" y="5340860"/>
                  <a:ext cx="1220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Ink 47">
                  <a:extLst>
                    <a:ext uri="{FF2B5EF4-FFF2-40B4-BE49-F238E27FC236}">
                      <a16:creationId xmlns:a16="http://schemas.microsoft.com/office/drawing/2014/main" id="{474DDBCE-F758-01EE-1B33-D7FDB27E8556}"/>
                    </a:ext>
                  </a:extLst>
                </p14:cNvPr>
                <p14:cNvContentPartPr/>
                <p14:nvPr/>
              </p14:nvContentPartPr>
              <p14:xfrm>
                <a:off x="5446792" y="5233580"/>
                <a:ext cx="15840" cy="115200"/>
              </p14:xfrm>
            </p:contentPart>
          </mc:Choice>
          <mc:Fallback>
            <p:pic>
              <p:nvPicPr>
                <p:cNvPr id="48" name="Ink 47">
                  <a:extLst>
                    <a:ext uri="{FF2B5EF4-FFF2-40B4-BE49-F238E27FC236}">
                      <a16:creationId xmlns:a16="http://schemas.microsoft.com/office/drawing/2014/main" id="{474DDBCE-F758-01EE-1B33-D7FDB27E8556}"/>
                    </a:ext>
                  </a:extLst>
                </p:cNvPr>
                <p:cNvPicPr/>
                <p:nvPr/>
              </p:nvPicPr>
              <p:blipFill>
                <a:blip r:embed="rId75"/>
                <a:stretch>
                  <a:fillRect/>
                </a:stretch>
              </p:blipFill>
              <p:spPr>
                <a:xfrm>
                  <a:off x="5428792" y="5215940"/>
                  <a:ext cx="514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Ink 48">
                  <a:extLst>
                    <a:ext uri="{FF2B5EF4-FFF2-40B4-BE49-F238E27FC236}">
                      <a16:creationId xmlns:a16="http://schemas.microsoft.com/office/drawing/2014/main" id="{92D337B6-8FB3-0BF8-5381-597A80D55102}"/>
                    </a:ext>
                  </a:extLst>
                </p14:cNvPr>
                <p14:cNvContentPartPr/>
                <p14:nvPr/>
              </p14:nvContentPartPr>
              <p14:xfrm>
                <a:off x="5499712" y="5206220"/>
                <a:ext cx="129600" cy="110520"/>
              </p14:xfrm>
            </p:contentPart>
          </mc:Choice>
          <mc:Fallback>
            <p:pic>
              <p:nvPicPr>
                <p:cNvPr id="49" name="Ink 48">
                  <a:extLst>
                    <a:ext uri="{FF2B5EF4-FFF2-40B4-BE49-F238E27FC236}">
                      <a16:creationId xmlns:a16="http://schemas.microsoft.com/office/drawing/2014/main" id="{92D337B6-8FB3-0BF8-5381-597A80D55102}"/>
                    </a:ext>
                  </a:extLst>
                </p:cNvPr>
                <p:cNvPicPr/>
                <p:nvPr/>
              </p:nvPicPr>
              <p:blipFill>
                <a:blip r:embed="rId77"/>
                <a:stretch>
                  <a:fillRect/>
                </a:stretch>
              </p:blipFill>
              <p:spPr>
                <a:xfrm>
                  <a:off x="5482072" y="5188580"/>
                  <a:ext cx="1652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Ink 49">
                  <a:extLst>
                    <a:ext uri="{FF2B5EF4-FFF2-40B4-BE49-F238E27FC236}">
                      <a16:creationId xmlns:a16="http://schemas.microsoft.com/office/drawing/2014/main" id="{5EBCA8AD-AC6E-FB1C-3C55-AE28D46D87C4}"/>
                    </a:ext>
                  </a:extLst>
                </p14:cNvPr>
                <p14:cNvContentPartPr/>
                <p14:nvPr/>
              </p14:nvContentPartPr>
              <p14:xfrm>
                <a:off x="5718952" y="5213060"/>
                <a:ext cx="7200" cy="113760"/>
              </p14:xfrm>
            </p:contentPart>
          </mc:Choice>
          <mc:Fallback>
            <p:pic>
              <p:nvPicPr>
                <p:cNvPr id="50" name="Ink 49">
                  <a:extLst>
                    <a:ext uri="{FF2B5EF4-FFF2-40B4-BE49-F238E27FC236}">
                      <a16:creationId xmlns:a16="http://schemas.microsoft.com/office/drawing/2014/main" id="{5EBCA8AD-AC6E-FB1C-3C55-AE28D46D87C4}"/>
                    </a:ext>
                  </a:extLst>
                </p:cNvPr>
                <p:cNvPicPr/>
                <p:nvPr/>
              </p:nvPicPr>
              <p:blipFill>
                <a:blip r:embed="rId79"/>
                <a:stretch>
                  <a:fillRect/>
                </a:stretch>
              </p:blipFill>
              <p:spPr>
                <a:xfrm>
                  <a:off x="5700952" y="5195060"/>
                  <a:ext cx="428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Ink 50">
                  <a:extLst>
                    <a:ext uri="{FF2B5EF4-FFF2-40B4-BE49-F238E27FC236}">
                      <a16:creationId xmlns:a16="http://schemas.microsoft.com/office/drawing/2014/main" id="{4CEFB609-4010-6D0A-69DE-1B4FEF94A4EC}"/>
                    </a:ext>
                  </a:extLst>
                </p14:cNvPr>
                <p14:cNvContentPartPr/>
                <p14:nvPr/>
              </p14:nvContentPartPr>
              <p14:xfrm>
                <a:off x="5729032" y="5201540"/>
                <a:ext cx="166320" cy="119520"/>
              </p14:xfrm>
            </p:contentPart>
          </mc:Choice>
          <mc:Fallback>
            <p:pic>
              <p:nvPicPr>
                <p:cNvPr id="51" name="Ink 50">
                  <a:extLst>
                    <a:ext uri="{FF2B5EF4-FFF2-40B4-BE49-F238E27FC236}">
                      <a16:creationId xmlns:a16="http://schemas.microsoft.com/office/drawing/2014/main" id="{4CEFB609-4010-6D0A-69DE-1B4FEF94A4EC}"/>
                    </a:ext>
                  </a:extLst>
                </p:cNvPr>
                <p:cNvPicPr/>
                <p:nvPr/>
              </p:nvPicPr>
              <p:blipFill>
                <a:blip r:embed="rId81"/>
                <a:stretch>
                  <a:fillRect/>
                </a:stretch>
              </p:blipFill>
              <p:spPr>
                <a:xfrm>
                  <a:off x="5711032" y="5183900"/>
                  <a:ext cx="2019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Ink 51">
                  <a:extLst>
                    <a:ext uri="{FF2B5EF4-FFF2-40B4-BE49-F238E27FC236}">
                      <a16:creationId xmlns:a16="http://schemas.microsoft.com/office/drawing/2014/main" id="{A8403031-41AF-3710-D394-CD98BA60AFBC}"/>
                    </a:ext>
                  </a:extLst>
                </p14:cNvPr>
                <p14:cNvContentPartPr/>
                <p14:nvPr/>
              </p14:nvContentPartPr>
              <p14:xfrm>
                <a:off x="5921272" y="5112260"/>
                <a:ext cx="23760" cy="246960"/>
              </p14:xfrm>
            </p:contentPart>
          </mc:Choice>
          <mc:Fallback>
            <p:pic>
              <p:nvPicPr>
                <p:cNvPr id="52" name="Ink 51">
                  <a:extLst>
                    <a:ext uri="{FF2B5EF4-FFF2-40B4-BE49-F238E27FC236}">
                      <a16:creationId xmlns:a16="http://schemas.microsoft.com/office/drawing/2014/main" id="{A8403031-41AF-3710-D394-CD98BA60AFBC}"/>
                    </a:ext>
                  </a:extLst>
                </p:cNvPr>
                <p:cNvPicPr/>
                <p:nvPr/>
              </p:nvPicPr>
              <p:blipFill>
                <a:blip r:embed="rId83"/>
                <a:stretch>
                  <a:fillRect/>
                </a:stretch>
              </p:blipFill>
              <p:spPr>
                <a:xfrm>
                  <a:off x="5903632" y="5094620"/>
                  <a:ext cx="59400" cy="282600"/>
                </a:xfrm>
                <a:prstGeom prst="rect">
                  <a:avLst/>
                </a:prstGeom>
              </p:spPr>
            </p:pic>
          </mc:Fallback>
        </mc:AlternateContent>
      </p:grpSp>
      <p:grpSp>
        <p:nvGrpSpPr>
          <p:cNvPr id="60" name="Group 59">
            <a:extLst>
              <a:ext uri="{FF2B5EF4-FFF2-40B4-BE49-F238E27FC236}">
                <a16:creationId xmlns:a16="http://schemas.microsoft.com/office/drawing/2014/main" id="{B37CC38E-C703-618A-BA87-73B3F9E81A1E}"/>
              </a:ext>
            </a:extLst>
          </p:cNvPr>
          <p:cNvGrpSpPr/>
          <p:nvPr/>
        </p:nvGrpSpPr>
        <p:grpSpPr>
          <a:xfrm>
            <a:off x="8210512" y="4475060"/>
            <a:ext cx="1486080" cy="1166400"/>
            <a:chOff x="8210512" y="4475060"/>
            <a:chExt cx="1486080" cy="1166400"/>
          </a:xfrm>
        </p:grpSpPr>
        <mc:AlternateContent xmlns:mc="http://schemas.openxmlformats.org/markup-compatibility/2006">
          <mc:Choice xmlns:p14="http://schemas.microsoft.com/office/powerpoint/2010/main" Requires="p14">
            <p:contentPart p14:bwMode="auto" r:id="rId84">
              <p14:nvContentPartPr>
                <p14:cNvPr id="54" name="Ink 53">
                  <a:extLst>
                    <a:ext uri="{FF2B5EF4-FFF2-40B4-BE49-F238E27FC236}">
                      <a16:creationId xmlns:a16="http://schemas.microsoft.com/office/drawing/2014/main" id="{1B95105A-0460-2D2C-B4A8-817220E23509}"/>
                    </a:ext>
                  </a:extLst>
                </p14:cNvPr>
                <p14:cNvContentPartPr/>
                <p14:nvPr/>
              </p14:nvContentPartPr>
              <p14:xfrm>
                <a:off x="8263072" y="4475060"/>
                <a:ext cx="1371600" cy="59040"/>
              </p14:xfrm>
            </p:contentPart>
          </mc:Choice>
          <mc:Fallback>
            <p:pic>
              <p:nvPicPr>
                <p:cNvPr id="54" name="Ink 53">
                  <a:extLst>
                    <a:ext uri="{FF2B5EF4-FFF2-40B4-BE49-F238E27FC236}">
                      <a16:creationId xmlns:a16="http://schemas.microsoft.com/office/drawing/2014/main" id="{1B95105A-0460-2D2C-B4A8-817220E23509}"/>
                    </a:ext>
                  </a:extLst>
                </p:cNvPr>
                <p:cNvPicPr/>
                <p:nvPr/>
              </p:nvPicPr>
              <p:blipFill>
                <a:blip r:embed="rId85"/>
                <a:stretch>
                  <a:fillRect/>
                </a:stretch>
              </p:blipFill>
              <p:spPr>
                <a:xfrm>
                  <a:off x="8227432" y="4439060"/>
                  <a:ext cx="1443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Ink 54">
                  <a:extLst>
                    <a:ext uri="{FF2B5EF4-FFF2-40B4-BE49-F238E27FC236}">
                      <a16:creationId xmlns:a16="http://schemas.microsoft.com/office/drawing/2014/main" id="{4321B26C-2F8F-BAD1-7F5B-F857D52BBB7C}"/>
                    </a:ext>
                  </a:extLst>
                </p14:cNvPr>
                <p14:cNvContentPartPr/>
                <p14:nvPr/>
              </p14:nvContentPartPr>
              <p14:xfrm>
                <a:off x="8252272" y="5512940"/>
                <a:ext cx="1409040" cy="109800"/>
              </p14:xfrm>
            </p:contentPart>
          </mc:Choice>
          <mc:Fallback>
            <p:pic>
              <p:nvPicPr>
                <p:cNvPr id="55" name="Ink 54">
                  <a:extLst>
                    <a:ext uri="{FF2B5EF4-FFF2-40B4-BE49-F238E27FC236}">
                      <a16:creationId xmlns:a16="http://schemas.microsoft.com/office/drawing/2014/main" id="{4321B26C-2F8F-BAD1-7F5B-F857D52BBB7C}"/>
                    </a:ext>
                  </a:extLst>
                </p:cNvPr>
                <p:cNvPicPr/>
                <p:nvPr/>
              </p:nvPicPr>
              <p:blipFill>
                <a:blip r:embed="rId87"/>
                <a:stretch>
                  <a:fillRect/>
                </a:stretch>
              </p:blipFill>
              <p:spPr>
                <a:xfrm>
                  <a:off x="8216632" y="5476940"/>
                  <a:ext cx="14806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Ink 55">
                  <a:extLst>
                    <a:ext uri="{FF2B5EF4-FFF2-40B4-BE49-F238E27FC236}">
                      <a16:creationId xmlns:a16="http://schemas.microsoft.com/office/drawing/2014/main" id="{1EF7B073-EA9E-3AE7-21BB-84E6DCEE7D46}"/>
                    </a:ext>
                  </a:extLst>
                </p14:cNvPr>
                <p14:cNvContentPartPr/>
                <p14:nvPr/>
              </p14:nvContentPartPr>
              <p14:xfrm>
                <a:off x="9680392" y="4529060"/>
                <a:ext cx="16200" cy="9360"/>
              </p14:xfrm>
            </p:contentPart>
          </mc:Choice>
          <mc:Fallback>
            <p:pic>
              <p:nvPicPr>
                <p:cNvPr id="56" name="Ink 55">
                  <a:extLst>
                    <a:ext uri="{FF2B5EF4-FFF2-40B4-BE49-F238E27FC236}">
                      <a16:creationId xmlns:a16="http://schemas.microsoft.com/office/drawing/2014/main" id="{1EF7B073-EA9E-3AE7-21BB-84E6DCEE7D46}"/>
                    </a:ext>
                  </a:extLst>
                </p:cNvPr>
                <p:cNvPicPr/>
                <p:nvPr/>
              </p:nvPicPr>
              <p:blipFill>
                <a:blip r:embed="rId89"/>
                <a:stretch>
                  <a:fillRect/>
                </a:stretch>
              </p:blipFill>
              <p:spPr>
                <a:xfrm>
                  <a:off x="9644752" y="4493420"/>
                  <a:ext cx="87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Ink 56">
                  <a:extLst>
                    <a:ext uri="{FF2B5EF4-FFF2-40B4-BE49-F238E27FC236}">
                      <a16:creationId xmlns:a16="http://schemas.microsoft.com/office/drawing/2014/main" id="{8B7609B7-1932-4063-0278-05D2C32E0E42}"/>
                    </a:ext>
                  </a:extLst>
                </p14:cNvPr>
                <p14:cNvContentPartPr/>
                <p14:nvPr/>
              </p14:nvContentPartPr>
              <p14:xfrm>
                <a:off x="9612352" y="4545620"/>
                <a:ext cx="74160" cy="982440"/>
              </p14:xfrm>
            </p:contentPart>
          </mc:Choice>
          <mc:Fallback>
            <p:pic>
              <p:nvPicPr>
                <p:cNvPr id="57" name="Ink 56">
                  <a:extLst>
                    <a:ext uri="{FF2B5EF4-FFF2-40B4-BE49-F238E27FC236}">
                      <a16:creationId xmlns:a16="http://schemas.microsoft.com/office/drawing/2014/main" id="{8B7609B7-1932-4063-0278-05D2C32E0E42}"/>
                    </a:ext>
                  </a:extLst>
                </p:cNvPr>
                <p:cNvPicPr/>
                <p:nvPr/>
              </p:nvPicPr>
              <p:blipFill>
                <a:blip r:embed="rId91"/>
                <a:stretch>
                  <a:fillRect/>
                </a:stretch>
              </p:blipFill>
              <p:spPr>
                <a:xfrm>
                  <a:off x="9576352" y="4509620"/>
                  <a:ext cx="145800" cy="1054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Ink 57">
                  <a:extLst>
                    <a:ext uri="{FF2B5EF4-FFF2-40B4-BE49-F238E27FC236}">
                      <a16:creationId xmlns:a16="http://schemas.microsoft.com/office/drawing/2014/main" id="{4B6D6724-AAE4-B57A-25C0-E59E2844F91C}"/>
                    </a:ext>
                  </a:extLst>
                </p14:cNvPr>
                <p14:cNvContentPartPr/>
                <p14:nvPr/>
              </p14:nvContentPartPr>
              <p14:xfrm>
                <a:off x="8235712" y="4536620"/>
                <a:ext cx="12240" cy="7560"/>
              </p14:xfrm>
            </p:contentPart>
          </mc:Choice>
          <mc:Fallback>
            <p:pic>
              <p:nvPicPr>
                <p:cNvPr id="58" name="Ink 57">
                  <a:extLst>
                    <a:ext uri="{FF2B5EF4-FFF2-40B4-BE49-F238E27FC236}">
                      <a16:creationId xmlns:a16="http://schemas.microsoft.com/office/drawing/2014/main" id="{4B6D6724-AAE4-B57A-25C0-E59E2844F91C}"/>
                    </a:ext>
                  </a:extLst>
                </p:cNvPr>
                <p:cNvPicPr/>
                <p:nvPr/>
              </p:nvPicPr>
              <p:blipFill>
                <a:blip r:embed="rId93"/>
                <a:stretch>
                  <a:fillRect/>
                </a:stretch>
              </p:blipFill>
              <p:spPr>
                <a:xfrm>
                  <a:off x="8199712" y="4500620"/>
                  <a:ext cx="838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9" name="Ink 58">
                  <a:extLst>
                    <a:ext uri="{FF2B5EF4-FFF2-40B4-BE49-F238E27FC236}">
                      <a16:creationId xmlns:a16="http://schemas.microsoft.com/office/drawing/2014/main" id="{19F2327A-6DD3-5212-6D48-E12BD7085433}"/>
                    </a:ext>
                  </a:extLst>
                </p14:cNvPr>
                <p14:cNvContentPartPr/>
                <p14:nvPr/>
              </p14:nvContentPartPr>
              <p14:xfrm>
                <a:off x="8210512" y="4563260"/>
                <a:ext cx="58320" cy="1078200"/>
              </p14:xfrm>
            </p:contentPart>
          </mc:Choice>
          <mc:Fallback>
            <p:pic>
              <p:nvPicPr>
                <p:cNvPr id="59" name="Ink 58">
                  <a:extLst>
                    <a:ext uri="{FF2B5EF4-FFF2-40B4-BE49-F238E27FC236}">
                      <a16:creationId xmlns:a16="http://schemas.microsoft.com/office/drawing/2014/main" id="{19F2327A-6DD3-5212-6D48-E12BD7085433}"/>
                    </a:ext>
                  </a:extLst>
                </p:cNvPr>
                <p:cNvPicPr/>
                <p:nvPr/>
              </p:nvPicPr>
              <p:blipFill>
                <a:blip r:embed="rId95"/>
                <a:stretch>
                  <a:fillRect/>
                </a:stretch>
              </p:blipFill>
              <p:spPr>
                <a:xfrm>
                  <a:off x="8174512" y="4527620"/>
                  <a:ext cx="129960" cy="1149840"/>
                </a:xfrm>
                <a:prstGeom prst="rect">
                  <a:avLst/>
                </a:prstGeom>
              </p:spPr>
            </p:pic>
          </mc:Fallback>
        </mc:AlternateContent>
      </p:grpSp>
      <p:grpSp>
        <p:nvGrpSpPr>
          <p:cNvPr id="87" name="Group 86">
            <a:extLst>
              <a:ext uri="{FF2B5EF4-FFF2-40B4-BE49-F238E27FC236}">
                <a16:creationId xmlns:a16="http://schemas.microsoft.com/office/drawing/2014/main" id="{51DFCEAD-C689-DFF9-F158-62DE3CE66624}"/>
              </a:ext>
            </a:extLst>
          </p:cNvPr>
          <p:cNvGrpSpPr/>
          <p:nvPr/>
        </p:nvGrpSpPr>
        <p:grpSpPr>
          <a:xfrm>
            <a:off x="8182432" y="5588180"/>
            <a:ext cx="1587240" cy="814680"/>
            <a:chOff x="8182432" y="5588180"/>
            <a:chExt cx="1587240" cy="814680"/>
          </a:xfrm>
        </p:grpSpPr>
        <mc:AlternateContent xmlns:mc="http://schemas.openxmlformats.org/markup-compatibility/2006">
          <mc:Choice xmlns:p14="http://schemas.microsoft.com/office/powerpoint/2010/main" Requires="p14">
            <p:contentPart p14:bwMode="auto" r:id="rId96">
              <p14:nvContentPartPr>
                <p14:cNvPr id="61" name="Ink 60">
                  <a:extLst>
                    <a:ext uri="{FF2B5EF4-FFF2-40B4-BE49-F238E27FC236}">
                      <a16:creationId xmlns:a16="http://schemas.microsoft.com/office/drawing/2014/main" id="{F18596AA-BB10-72AE-8D93-993777C1D3DE}"/>
                    </a:ext>
                  </a:extLst>
                </p14:cNvPr>
                <p14:cNvContentPartPr/>
                <p14:nvPr/>
              </p14:nvContentPartPr>
              <p14:xfrm>
                <a:off x="8270992" y="5596820"/>
                <a:ext cx="1272240" cy="99360"/>
              </p14:xfrm>
            </p:contentPart>
          </mc:Choice>
          <mc:Fallback>
            <p:pic>
              <p:nvPicPr>
                <p:cNvPr id="61" name="Ink 60">
                  <a:extLst>
                    <a:ext uri="{FF2B5EF4-FFF2-40B4-BE49-F238E27FC236}">
                      <a16:creationId xmlns:a16="http://schemas.microsoft.com/office/drawing/2014/main" id="{F18596AA-BB10-72AE-8D93-993777C1D3DE}"/>
                    </a:ext>
                  </a:extLst>
                </p:cNvPr>
                <p:cNvPicPr/>
                <p:nvPr/>
              </p:nvPicPr>
              <p:blipFill>
                <a:blip r:embed="rId97"/>
                <a:stretch>
                  <a:fillRect/>
                </a:stretch>
              </p:blipFill>
              <p:spPr>
                <a:xfrm>
                  <a:off x="8252992" y="5579180"/>
                  <a:ext cx="13078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Ink 61">
                  <a:extLst>
                    <a:ext uri="{FF2B5EF4-FFF2-40B4-BE49-F238E27FC236}">
                      <a16:creationId xmlns:a16="http://schemas.microsoft.com/office/drawing/2014/main" id="{2C8DF491-35B5-831C-80B4-57527D01BB41}"/>
                    </a:ext>
                  </a:extLst>
                </p14:cNvPr>
                <p14:cNvContentPartPr/>
                <p14:nvPr/>
              </p14:nvContentPartPr>
              <p14:xfrm>
                <a:off x="8219152" y="5686820"/>
                <a:ext cx="140400" cy="548640"/>
              </p14:xfrm>
            </p:contentPart>
          </mc:Choice>
          <mc:Fallback>
            <p:pic>
              <p:nvPicPr>
                <p:cNvPr id="62" name="Ink 61">
                  <a:extLst>
                    <a:ext uri="{FF2B5EF4-FFF2-40B4-BE49-F238E27FC236}">
                      <a16:creationId xmlns:a16="http://schemas.microsoft.com/office/drawing/2014/main" id="{2C8DF491-35B5-831C-80B4-57527D01BB41}"/>
                    </a:ext>
                  </a:extLst>
                </p:cNvPr>
                <p:cNvPicPr/>
                <p:nvPr/>
              </p:nvPicPr>
              <p:blipFill>
                <a:blip r:embed="rId99"/>
                <a:stretch>
                  <a:fillRect/>
                </a:stretch>
              </p:blipFill>
              <p:spPr>
                <a:xfrm>
                  <a:off x="8201152" y="5668820"/>
                  <a:ext cx="176040" cy="584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Ink 62">
                  <a:extLst>
                    <a:ext uri="{FF2B5EF4-FFF2-40B4-BE49-F238E27FC236}">
                      <a16:creationId xmlns:a16="http://schemas.microsoft.com/office/drawing/2014/main" id="{EE6D3FFB-99F4-B5E8-1099-1DAE26581F88}"/>
                    </a:ext>
                  </a:extLst>
                </p14:cNvPr>
                <p14:cNvContentPartPr/>
                <p14:nvPr/>
              </p14:nvContentPartPr>
              <p14:xfrm>
                <a:off x="9290512" y="5588180"/>
                <a:ext cx="377640" cy="662400"/>
              </p14:xfrm>
            </p:contentPart>
          </mc:Choice>
          <mc:Fallback>
            <p:pic>
              <p:nvPicPr>
                <p:cNvPr id="63" name="Ink 62">
                  <a:extLst>
                    <a:ext uri="{FF2B5EF4-FFF2-40B4-BE49-F238E27FC236}">
                      <a16:creationId xmlns:a16="http://schemas.microsoft.com/office/drawing/2014/main" id="{EE6D3FFB-99F4-B5E8-1099-1DAE26581F88}"/>
                    </a:ext>
                  </a:extLst>
                </p:cNvPr>
                <p:cNvPicPr/>
                <p:nvPr/>
              </p:nvPicPr>
              <p:blipFill>
                <a:blip r:embed="rId101"/>
                <a:stretch>
                  <a:fillRect/>
                </a:stretch>
              </p:blipFill>
              <p:spPr>
                <a:xfrm>
                  <a:off x="9272512" y="5570180"/>
                  <a:ext cx="413280" cy="698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5" name="Ink 64">
                  <a:extLst>
                    <a:ext uri="{FF2B5EF4-FFF2-40B4-BE49-F238E27FC236}">
                      <a16:creationId xmlns:a16="http://schemas.microsoft.com/office/drawing/2014/main" id="{BE62FFC1-904D-C500-AC17-14EB315F3BE4}"/>
                    </a:ext>
                  </a:extLst>
                </p14:cNvPr>
                <p14:cNvContentPartPr/>
                <p14:nvPr/>
              </p14:nvContentPartPr>
              <p14:xfrm>
                <a:off x="8250472" y="6240500"/>
                <a:ext cx="229680" cy="140760"/>
              </p14:xfrm>
            </p:contentPart>
          </mc:Choice>
          <mc:Fallback>
            <p:pic>
              <p:nvPicPr>
                <p:cNvPr id="65" name="Ink 64">
                  <a:extLst>
                    <a:ext uri="{FF2B5EF4-FFF2-40B4-BE49-F238E27FC236}">
                      <a16:creationId xmlns:a16="http://schemas.microsoft.com/office/drawing/2014/main" id="{BE62FFC1-904D-C500-AC17-14EB315F3BE4}"/>
                    </a:ext>
                  </a:extLst>
                </p:cNvPr>
                <p:cNvPicPr/>
                <p:nvPr/>
              </p:nvPicPr>
              <p:blipFill>
                <a:blip r:embed="rId103"/>
                <a:stretch>
                  <a:fillRect/>
                </a:stretch>
              </p:blipFill>
              <p:spPr>
                <a:xfrm>
                  <a:off x="8232832" y="6222500"/>
                  <a:ext cx="2653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6" name="Ink 65">
                  <a:extLst>
                    <a:ext uri="{FF2B5EF4-FFF2-40B4-BE49-F238E27FC236}">
                      <a16:creationId xmlns:a16="http://schemas.microsoft.com/office/drawing/2014/main" id="{935096FE-B6FD-06DD-A77A-4D3265784167}"/>
                    </a:ext>
                  </a:extLst>
                </p14:cNvPr>
                <p14:cNvContentPartPr/>
                <p14:nvPr/>
              </p14:nvContentPartPr>
              <p14:xfrm>
                <a:off x="8182432" y="6380540"/>
                <a:ext cx="315720" cy="18360"/>
              </p14:xfrm>
            </p:contentPart>
          </mc:Choice>
          <mc:Fallback>
            <p:pic>
              <p:nvPicPr>
                <p:cNvPr id="66" name="Ink 65">
                  <a:extLst>
                    <a:ext uri="{FF2B5EF4-FFF2-40B4-BE49-F238E27FC236}">
                      <a16:creationId xmlns:a16="http://schemas.microsoft.com/office/drawing/2014/main" id="{935096FE-B6FD-06DD-A77A-4D3265784167}"/>
                    </a:ext>
                  </a:extLst>
                </p:cNvPr>
                <p:cNvPicPr/>
                <p:nvPr/>
              </p:nvPicPr>
              <p:blipFill>
                <a:blip r:embed="rId105"/>
                <a:stretch>
                  <a:fillRect/>
                </a:stretch>
              </p:blipFill>
              <p:spPr>
                <a:xfrm>
                  <a:off x="8164432" y="6362900"/>
                  <a:ext cx="3513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8" name="Ink 67">
                  <a:extLst>
                    <a:ext uri="{FF2B5EF4-FFF2-40B4-BE49-F238E27FC236}">
                      <a16:creationId xmlns:a16="http://schemas.microsoft.com/office/drawing/2014/main" id="{E15600D8-51D9-B7EC-22A0-6DFDB9719199}"/>
                    </a:ext>
                  </a:extLst>
                </p14:cNvPr>
                <p14:cNvContentPartPr/>
                <p14:nvPr/>
              </p14:nvContentPartPr>
              <p14:xfrm>
                <a:off x="9497872" y="6252740"/>
                <a:ext cx="271800" cy="143640"/>
              </p14:xfrm>
            </p:contentPart>
          </mc:Choice>
          <mc:Fallback>
            <p:pic>
              <p:nvPicPr>
                <p:cNvPr id="68" name="Ink 67">
                  <a:extLst>
                    <a:ext uri="{FF2B5EF4-FFF2-40B4-BE49-F238E27FC236}">
                      <a16:creationId xmlns:a16="http://schemas.microsoft.com/office/drawing/2014/main" id="{E15600D8-51D9-B7EC-22A0-6DFDB9719199}"/>
                    </a:ext>
                  </a:extLst>
                </p:cNvPr>
                <p:cNvPicPr/>
                <p:nvPr/>
              </p:nvPicPr>
              <p:blipFill>
                <a:blip r:embed="rId107"/>
                <a:stretch>
                  <a:fillRect/>
                </a:stretch>
              </p:blipFill>
              <p:spPr>
                <a:xfrm>
                  <a:off x="9479872" y="6234740"/>
                  <a:ext cx="3074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9" name="Ink 68">
                  <a:extLst>
                    <a:ext uri="{FF2B5EF4-FFF2-40B4-BE49-F238E27FC236}">
                      <a16:creationId xmlns:a16="http://schemas.microsoft.com/office/drawing/2014/main" id="{767B8B1F-DD9A-0967-7D40-3875B5053831}"/>
                    </a:ext>
                  </a:extLst>
                </p14:cNvPr>
                <p14:cNvContentPartPr/>
                <p14:nvPr/>
              </p14:nvContentPartPr>
              <p14:xfrm>
                <a:off x="9467992" y="6385220"/>
                <a:ext cx="292320" cy="17640"/>
              </p14:xfrm>
            </p:contentPart>
          </mc:Choice>
          <mc:Fallback>
            <p:pic>
              <p:nvPicPr>
                <p:cNvPr id="69" name="Ink 68">
                  <a:extLst>
                    <a:ext uri="{FF2B5EF4-FFF2-40B4-BE49-F238E27FC236}">
                      <a16:creationId xmlns:a16="http://schemas.microsoft.com/office/drawing/2014/main" id="{767B8B1F-DD9A-0967-7D40-3875B5053831}"/>
                    </a:ext>
                  </a:extLst>
                </p:cNvPr>
                <p:cNvPicPr/>
                <p:nvPr/>
              </p:nvPicPr>
              <p:blipFill>
                <a:blip r:embed="rId109"/>
                <a:stretch>
                  <a:fillRect/>
                </a:stretch>
              </p:blipFill>
              <p:spPr>
                <a:xfrm>
                  <a:off x="9450352" y="6367220"/>
                  <a:ext cx="3279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1" name="Ink 70">
                  <a:extLst>
                    <a:ext uri="{FF2B5EF4-FFF2-40B4-BE49-F238E27FC236}">
                      <a16:creationId xmlns:a16="http://schemas.microsoft.com/office/drawing/2014/main" id="{A73E3DE3-FE6E-2262-DD4D-E722B81F2DCB}"/>
                    </a:ext>
                  </a:extLst>
                </p14:cNvPr>
                <p14:cNvContentPartPr/>
                <p14:nvPr/>
              </p14:nvContentPartPr>
              <p14:xfrm>
                <a:off x="8245432" y="5637500"/>
                <a:ext cx="98640" cy="708480"/>
              </p14:xfrm>
            </p:contentPart>
          </mc:Choice>
          <mc:Fallback>
            <p:pic>
              <p:nvPicPr>
                <p:cNvPr id="71" name="Ink 70">
                  <a:extLst>
                    <a:ext uri="{FF2B5EF4-FFF2-40B4-BE49-F238E27FC236}">
                      <a16:creationId xmlns:a16="http://schemas.microsoft.com/office/drawing/2014/main" id="{A73E3DE3-FE6E-2262-DD4D-E722B81F2DCB}"/>
                    </a:ext>
                  </a:extLst>
                </p:cNvPr>
                <p:cNvPicPr/>
                <p:nvPr/>
              </p:nvPicPr>
              <p:blipFill>
                <a:blip r:embed="rId111"/>
                <a:stretch>
                  <a:fillRect/>
                </a:stretch>
              </p:blipFill>
              <p:spPr>
                <a:xfrm>
                  <a:off x="8227792" y="5619860"/>
                  <a:ext cx="134280" cy="744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2" name="Ink 71">
                  <a:extLst>
                    <a:ext uri="{FF2B5EF4-FFF2-40B4-BE49-F238E27FC236}">
                      <a16:creationId xmlns:a16="http://schemas.microsoft.com/office/drawing/2014/main" id="{08B278AD-36BA-E3F7-B5CA-0EF7B314D993}"/>
                    </a:ext>
                  </a:extLst>
                </p14:cNvPr>
                <p14:cNvContentPartPr/>
                <p14:nvPr/>
              </p14:nvContentPartPr>
              <p14:xfrm>
                <a:off x="8228872" y="5617700"/>
                <a:ext cx="1378440" cy="76680"/>
              </p14:xfrm>
            </p:contentPart>
          </mc:Choice>
          <mc:Fallback>
            <p:pic>
              <p:nvPicPr>
                <p:cNvPr id="72" name="Ink 71">
                  <a:extLst>
                    <a:ext uri="{FF2B5EF4-FFF2-40B4-BE49-F238E27FC236}">
                      <a16:creationId xmlns:a16="http://schemas.microsoft.com/office/drawing/2014/main" id="{08B278AD-36BA-E3F7-B5CA-0EF7B314D993}"/>
                    </a:ext>
                  </a:extLst>
                </p:cNvPr>
                <p:cNvPicPr/>
                <p:nvPr/>
              </p:nvPicPr>
              <p:blipFill>
                <a:blip r:embed="rId113"/>
                <a:stretch>
                  <a:fillRect/>
                </a:stretch>
              </p:blipFill>
              <p:spPr>
                <a:xfrm>
                  <a:off x="8210872" y="5600060"/>
                  <a:ext cx="14140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4" name="Ink 73">
                  <a:extLst>
                    <a:ext uri="{FF2B5EF4-FFF2-40B4-BE49-F238E27FC236}">
                      <a16:creationId xmlns:a16="http://schemas.microsoft.com/office/drawing/2014/main" id="{BC88BCFE-1720-6A1E-BD44-2A7EC4A6183B}"/>
                    </a:ext>
                  </a:extLst>
                </p14:cNvPr>
                <p14:cNvContentPartPr/>
                <p14:nvPr/>
              </p14:nvContentPartPr>
              <p14:xfrm>
                <a:off x="9555832" y="5692580"/>
                <a:ext cx="102240" cy="499680"/>
              </p14:xfrm>
            </p:contentPart>
          </mc:Choice>
          <mc:Fallback>
            <p:pic>
              <p:nvPicPr>
                <p:cNvPr id="74" name="Ink 73">
                  <a:extLst>
                    <a:ext uri="{FF2B5EF4-FFF2-40B4-BE49-F238E27FC236}">
                      <a16:creationId xmlns:a16="http://schemas.microsoft.com/office/drawing/2014/main" id="{BC88BCFE-1720-6A1E-BD44-2A7EC4A6183B}"/>
                    </a:ext>
                  </a:extLst>
                </p:cNvPr>
                <p:cNvPicPr/>
                <p:nvPr/>
              </p:nvPicPr>
              <p:blipFill>
                <a:blip r:embed="rId115"/>
                <a:stretch>
                  <a:fillRect/>
                </a:stretch>
              </p:blipFill>
              <p:spPr>
                <a:xfrm>
                  <a:off x="9538192" y="5674580"/>
                  <a:ext cx="137880" cy="535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5" name="Ink 74">
                  <a:extLst>
                    <a:ext uri="{FF2B5EF4-FFF2-40B4-BE49-F238E27FC236}">
                      <a16:creationId xmlns:a16="http://schemas.microsoft.com/office/drawing/2014/main" id="{AF8C1707-B2BF-D585-CE0C-6BFF21268410}"/>
                    </a:ext>
                  </a:extLst>
                </p14:cNvPr>
                <p14:cNvContentPartPr/>
                <p14:nvPr/>
              </p14:nvContentPartPr>
              <p14:xfrm>
                <a:off x="9632512" y="6171020"/>
                <a:ext cx="7200" cy="24480"/>
              </p14:xfrm>
            </p:contentPart>
          </mc:Choice>
          <mc:Fallback>
            <p:pic>
              <p:nvPicPr>
                <p:cNvPr id="75" name="Ink 74">
                  <a:extLst>
                    <a:ext uri="{FF2B5EF4-FFF2-40B4-BE49-F238E27FC236}">
                      <a16:creationId xmlns:a16="http://schemas.microsoft.com/office/drawing/2014/main" id="{AF8C1707-B2BF-D585-CE0C-6BFF21268410}"/>
                    </a:ext>
                  </a:extLst>
                </p:cNvPr>
                <p:cNvPicPr/>
                <p:nvPr/>
              </p:nvPicPr>
              <p:blipFill>
                <a:blip r:embed="rId117"/>
                <a:stretch>
                  <a:fillRect/>
                </a:stretch>
              </p:blipFill>
              <p:spPr>
                <a:xfrm>
                  <a:off x="9614512" y="6153380"/>
                  <a:ext cx="428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7" name="Ink 76">
                  <a:extLst>
                    <a:ext uri="{FF2B5EF4-FFF2-40B4-BE49-F238E27FC236}">
                      <a16:creationId xmlns:a16="http://schemas.microsoft.com/office/drawing/2014/main" id="{90CC6AE8-BA83-9326-554A-17554E973AE5}"/>
                    </a:ext>
                  </a:extLst>
                </p14:cNvPr>
                <p14:cNvContentPartPr/>
                <p14:nvPr/>
              </p14:nvContentPartPr>
              <p14:xfrm>
                <a:off x="8312032" y="5772140"/>
                <a:ext cx="119880" cy="34920"/>
              </p14:xfrm>
            </p:contentPart>
          </mc:Choice>
          <mc:Fallback>
            <p:pic>
              <p:nvPicPr>
                <p:cNvPr id="77" name="Ink 76">
                  <a:extLst>
                    <a:ext uri="{FF2B5EF4-FFF2-40B4-BE49-F238E27FC236}">
                      <a16:creationId xmlns:a16="http://schemas.microsoft.com/office/drawing/2014/main" id="{90CC6AE8-BA83-9326-554A-17554E973AE5}"/>
                    </a:ext>
                  </a:extLst>
                </p:cNvPr>
                <p:cNvPicPr/>
                <p:nvPr/>
              </p:nvPicPr>
              <p:blipFill>
                <a:blip r:embed="rId119"/>
                <a:stretch>
                  <a:fillRect/>
                </a:stretch>
              </p:blipFill>
              <p:spPr>
                <a:xfrm>
                  <a:off x="8294392" y="5754140"/>
                  <a:ext cx="1555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8" name="Ink 77">
                  <a:extLst>
                    <a:ext uri="{FF2B5EF4-FFF2-40B4-BE49-F238E27FC236}">
                      <a16:creationId xmlns:a16="http://schemas.microsoft.com/office/drawing/2014/main" id="{D157204B-6EE6-1ABC-1AA6-95317ADA024C}"/>
                    </a:ext>
                  </a:extLst>
                </p14:cNvPr>
                <p14:cNvContentPartPr/>
                <p14:nvPr/>
              </p14:nvContentPartPr>
              <p14:xfrm>
                <a:off x="8554672" y="5836220"/>
                <a:ext cx="56880" cy="19440"/>
              </p14:xfrm>
            </p:contentPart>
          </mc:Choice>
          <mc:Fallback>
            <p:pic>
              <p:nvPicPr>
                <p:cNvPr id="78" name="Ink 77">
                  <a:extLst>
                    <a:ext uri="{FF2B5EF4-FFF2-40B4-BE49-F238E27FC236}">
                      <a16:creationId xmlns:a16="http://schemas.microsoft.com/office/drawing/2014/main" id="{D157204B-6EE6-1ABC-1AA6-95317ADA024C}"/>
                    </a:ext>
                  </a:extLst>
                </p:cNvPr>
                <p:cNvPicPr/>
                <p:nvPr/>
              </p:nvPicPr>
              <p:blipFill>
                <a:blip r:embed="rId121"/>
                <a:stretch>
                  <a:fillRect/>
                </a:stretch>
              </p:blipFill>
              <p:spPr>
                <a:xfrm>
                  <a:off x="8537032" y="5818220"/>
                  <a:ext cx="925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9" name="Ink 78">
                  <a:extLst>
                    <a:ext uri="{FF2B5EF4-FFF2-40B4-BE49-F238E27FC236}">
                      <a16:creationId xmlns:a16="http://schemas.microsoft.com/office/drawing/2014/main" id="{9E59F0B0-1411-03B9-C14C-4D57B2275414}"/>
                    </a:ext>
                  </a:extLst>
                </p14:cNvPr>
                <p14:cNvContentPartPr/>
                <p14:nvPr/>
              </p14:nvContentPartPr>
              <p14:xfrm>
                <a:off x="8772112" y="5901020"/>
                <a:ext cx="33480" cy="22680"/>
              </p14:xfrm>
            </p:contentPart>
          </mc:Choice>
          <mc:Fallback>
            <p:pic>
              <p:nvPicPr>
                <p:cNvPr id="79" name="Ink 78">
                  <a:extLst>
                    <a:ext uri="{FF2B5EF4-FFF2-40B4-BE49-F238E27FC236}">
                      <a16:creationId xmlns:a16="http://schemas.microsoft.com/office/drawing/2014/main" id="{9E59F0B0-1411-03B9-C14C-4D57B2275414}"/>
                    </a:ext>
                  </a:extLst>
                </p:cNvPr>
                <p:cNvPicPr/>
                <p:nvPr/>
              </p:nvPicPr>
              <p:blipFill>
                <a:blip r:embed="rId123"/>
                <a:stretch>
                  <a:fillRect/>
                </a:stretch>
              </p:blipFill>
              <p:spPr>
                <a:xfrm>
                  <a:off x="8754472" y="5883380"/>
                  <a:ext cx="691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0" name="Ink 79">
                  <a:extLst>
                    <a:ext uri="{FF2B5EF4-FFF2-40B4-BE49-F238E27FC236}">
                      <a16:creationId xmlns:a16="http://schemas.microsoft.com/office/drawing/2014/main" id="{F76546DC-32E2-397E-CF56-FF3F1E286DB4}"/>
                    </a:ext>
                  </a:extLst>
                </p14:cNvPr>
                <p14:cNvContentPartPr/>
                <p14:nvPr/>
              </p14:nvContentPartPr>
              <p14:xfrm>
                <a:off x="8934832" y="5964380"/>
                <a:ext cx="77040" cy="49680"/>
              </p14:xfrm>
            </p:contentPart>
          </mc:Choice>
          <mc:Fallback>
            <p:pic>
              <p:nvPicPr>
                <p:cNvPr id="80" name="Ink 79">
                  <a:extLst>
                    <a:ext uri="{FF2B5EF4-FFF2-40B4-BE49-F238E27FC236}">
                      <a16:creationId xmlns:a16="http://schemas.microsoft.com/office/drawing/2014/main" id="{F76546DC-32E2-397E-CF56-FF3F1E286DB4}"/>
                    </a:ext>
                  </a:extLst>
                </p:cNvPr>
                <p:cNvPicPr/>
                <p:nvPr/>
              </p:nvPicPr>
              <p:blipFill>
                <a:blip r:embed="rId125"/>
                <a:stretch>
                  <a:fillRect/>
                </a:stretch>
              </p:blipFill>
              <p:spPr>
                <a:xfrm>
                  <a:off x="8917192" y="5946380"/>
                  <a:ext cx="112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1" name="Ink 80">
                  <a:extLst>
                    <a:ext uri="{FF2B5EF4-FFF2-40B4-BE49-F238E27FC236}">
                      <a16:creationId xmlns:a16="http://schemas.microsoft.com/office/drawing/2014/main" id="{AF930E76-74F7-6A44-BDFC-8A3105B447A6}"/>
                    </a:ext>
                  </a:extLst>
                </p14:cNvPr>
                <p14:cNvContentPartPr/>
                <p14:nvPr/>
              </p14:nvContentPartPr>
              <p14:xfrm>
                <a:off x="9180712" y="6035300"/>
                <a:ext cx="280800" cy="179280"/>
              </p14:xfrm>
            </p:contentPart>
          </mc:Choice>
          <mc:Fallback>
            <p:pic>
              <p:nvPicPr>
                <p:cNvPr id="81" name="Ink 80">
                  <a:extLst>
                    <a:ext uri="{FF2B5EF4-FFF2-40B4-BE49-F238E27FC236}">
                      <a16:creationId xmlns:a16="http://schemas.microsoft.com/office/drawing/2014/main" id="{AF930E76-74F7-6A44-BDFC-8A3105B447A6}"/>
                    </a:ext>
                  </a:extLst>
                </p:cNvPr>
                <p:cNvPicPr/>
                <p:nvPr/>
              </p:nvPicPr>
              <p:blipFill>
                <a:blip r:embed="rId127"/>
                <a:stretch>
                  <a:fillRect/>
                </a:stretch>
              </p:blipFill>
              <p:spPr>
                <a:xfrm>
                  <a:off x="9163072" y="6017300"/>
                  <a:ext cx="3164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2" name="Ink 81">
                  <a:extLst>
                    <a:ext uri="{FF2B5EF4-FFF2-40B4-BE49-F238E27FC236}">
                      <a16:creationId xmlns:a16="http://schemas.microsoft.com/office/drawing/2014/main" id="{A3ED2517-756F-5FBA-726E-8F73EF05C5B2}"/>
                    </a:ext>
                  </a:extLst>
                </p14:cNvPr>
                <p14:cNvContentPartPr/>
                <p14:nvPr/>
              </p14:nvContentPartPr>
              <p14:xfrm>
                <a:off x="9388072" y="5721020"/>
                <a:ext cx="85320" cy="65160"/>
              </p14:xfrm>
            </p:contentPart>
          </mc:Choice>
          <mc:Fallback>
            <p:pic>
              <p:nvPicPr>
                <p:cNvPr id="82" name="Ink 81">
                  <a:extLst>
                    <a:ext uri="{FF2B5EF4-FFF2-40B4-BE49-F238E27FC236}">
                      <a16:creationId xmlns:a16="http://schemas.microsoft.com/office/drawing/2014/main" id="{A3ED2517-756F-5FBA-726E-8F73EF05C5B2}"/>
                    </a:ext>
                  </a:extLst>
                </p:cNvPr>
                <p:cNvPicPr/>
                <p:nvPr/>
              </p:nvPicPr>
              <p:blipFill>
                <a:blip r:embed="rId129"/>
                <a:stretch>
                  <a:fillRect/>
                </a:stretch>
              </p:blipFill>
              <p:spPr>
                <a:xfrm>
                  <a:off x="9370432" y="5703380"/>
                  <a:ext cx="1209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3" name="Ink 82">
                  <a:extLst>
                    <a:ext uri="{FF2B5EF4-FFF2-40B4-BE49-F238E27FC236}">
                      <a16:creationId xmlns:a16="http://schemas.microsoft.com/office/drawing/2014/main" id="{F899A6BE-0413-9649-63D8-A5A9A0345E2F}"/>
                    </a:ext>
                  </a:extLst>
                </p14:cNvPr>
                <p14:cNvContentPartPr/>
                <p14:nvPr/>
              </p14:nvContentPartPr>
              <p14:xfrm>
                <a:off x="9228952" y="5811020"/>
                <a:ext cx="88560" cy="65160"/>
              </p14:xfrm>
            </p:contentPart>
          </mc:Choice>
          <mc:Fallback>
            <p:pic>
              <p:nvPicPr>
                <p:cNvPr id="83" name="Ink 82">
                  <a:extLst>
                    <a:ext uri="{FF2B5EF4-FFF2-40B4-BE49-F238E27FC236}">
                      <a16:creationId xmlns:a16="http://schemas.microsoft.com/office/drawing/2014/main" id="{F899A6BE-0413-9649-63D8-A5A9A0345E2F}"/>
                    </a:ext>
                  </a:extLst>
                </p:cNvPr>
                <p:cNvPicPr/>
                <p:nvPr/>
              </p:nvPicPr>
              <p:blipFill>
                <a:blip r:embed="rId131"/>
                <a:stretch>
                  <a:fillRect/>
                </a:stretch>
              </p:blipFill>
              <p:spPr>
                <a:xfrm>
                  <a:off x="9210952" y="5793380"/>
                  <a:ext cx="124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4" name="Ink 83">
                  <a:extLst>
                    <a:ext uri="{FF2B5EF4-FFF2-40B4-BE49-F238E27FC236}">
                      <a16:creationId xmlns:a16="http://schemas.microsoft.com/office/drawing/2014/main" id="{2B737806-2BF2-CEB6-6157-6274E26D96EB}"/>
                    </a:ext>
                  </a:extLst>
                </p14:cNvPr>
                <p14:cNvContentPartPr/>
                <p14:nvPr/>
              </p14:nvContentPartPr>
              <p14:xfrm>
                <a:off x="8765632" y="5955740"/>
                <a:ext cx="229680" cy="129960"/>
              </p14:xfrm>
            </p:contentPart>
          </mc:Choice>
          <mc:Fallback>
            <p:pic>
              <p:nvPicPr>
                <p:cNvPr id="84" name="Ink 83">
                  <a:extLst>
                    <a:ext uri="{FF2B5EF4-FFF2-40B4-BE49-F238E27FC236}">
                      <a16:creationId xmlns:a16="http://schemas.microsoft.com/office/drawing/2014/main" id="{2B737806-2BF2-CEB6-6157-6274E26D96EB}"/>
                    </a:ext>
                  </a:extLst>
                </p:cNvPr>
                <p:cNvPicPr/>
                <p:nvPr/>
              </p:nvPicPr>
              <p:blipFill>
                <a:blip r:embed="rId133"/>
                <a:stretch>
                  <a:fillRect/>
                </a:stretch>
              </p:blipFill>
              <p:spPr>
                <a:xfrm>
                  <a:off x="8747632" y="5938100"/>
                  <a:ext cx="2653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5" name="Ink 84">
                  <a:extLst>
                    <a:ext uri="{FF2B5EF4-FFF2-40B4-BE49-F238E27FC236}">
                      <a16:creationId xmlns:a16="http://schemas.microsoft.com/office/drawing/2014/main" id="{3F51A87D-93D1-8AAF-F300-35B0CB15AFAA}"/>
                    </a:ext>
                  </a:extLst>
                </p14:cNvPr>
                <p14:cNvContentPartPr/>
                <p14:nvPr/>
              </p14:nvContentPartPr>
              <p14:xfrm>
                <a:off x="8404912" y="6137540"/>
                <a:ext cx="248040" cy="103320"/>
              </p14:xfrm>
            </p:contentPart>
          </mc:Choice>
          <mc:Fallback>
            <p:pic>
              <p:nvPicPr>
                <p:cNvPr id="85" name="Ink 84">
                  <a:extLst>
                    <a:ext uri="{FF2B5EF4-FFF2-40B4-BE49-F238E27FC236}">
                      <a16:creationId xmlns:a16="http://schemas.microsoft.com/office/drawing/2014/main" id="{3F51A87D-93D1-8AAF-F300-35B0CB15AFAA}"/>
                    </a:ext>
                  </a:extLst>
                </p:cNvPr>
                <p:cNvPicPr/>
                <p:nvPr/>
              </p:nvPicPr>
              <p:blipFill>
                <a:blip r:embed="rId135"/>
                <a:stretch>
                  <a:fillRect/>
                </a:stretch>
              </p:blipFill>
              <p:spPr>
                <a:xfrm>
                  <a:off x="8387272" y="6119540"/>
                  <a:ext cx="2836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6" name="Ink 85">
                  <a:extLst>
                    <a:ext uri="{FF2B5EF4-FFF2-40B4-BE49-F238E27FC236}">
                      <a16:creationId xmlns:a16="http://schemas.microsoft.com/office/drawing/2014/main" id="{5E414B6F-1066-A814-D92E-8498B0F5A0A7}"/>
                    </a:ext>
                  </a:extLst>
                </p14:cNvPr>
                <p14:cNvContentPartPr/>
                <p14:nvPr/>
              </p14:nvContentPartPr>
              <p14:xfrm>
                <a:off x="8387992" y="6255620"/>
                <a:ext cx="8640" cy="1440"/>
              </p14:xfrm>
            </p:contentPart>
          </mc:Choice>
          <mc:Fallback>
            <p:pic>
              <p:nvPicPr>
                <p:cNvPr id="86" name="Ink 85">
                  <a:extLst>
                    <a:ext uri="{FF2B5EF4-FFF2-40B4-BE49-F238E27FC236}">
                      <a16:creationId xmlns:a16="http://schemas.microsoft.com/office/drawing/2014/main" id="{5E414B6F-1066-A814-D92E-8498B0F5A0A7}"/>
                    </a:ext>
                  </a:extLst>
                </p:cNvPr>
                <p:cNvPicPr/>
                <p:nvPr/>
              </p:nvPicPr>
              <p:blipFill>
                <a:blip r:embed="rId137"/>
                <a:stretch>
                  <a:fillRect/>
                </a:stretch>
              </p:blipFill>
              <p:spPr>
                <a:xfrm>
                  <a:off x="8370352" y="6237620"/>
                  <a:ext cx="44280" cy="37080"/>
                </a:xfrm>
                <a:prstGeom prst="rect">
                  <a:avLst/>
                </a:prstGeom>
              </p:spPr>
            </p:pic>
          </mc:Fallback>
        </mc:AlternateContent>
      </p:grpSp>
      <p:grpSp>
        <p:nvGrpSpPr>
          <p:cNvPr id="108" name="Group 107">
            <a:extLst>
              <a:ext uri="{FF2B5EF4-FFF2-40B4-BE49-F238E27FC236}">
                <a16:creationId xmlns:a16="http://schemas.microsoft.com/office/drawing/2014/main" id="{FDEE38FB-49A3-2DDB-5F58-CA1A91EA248F}"/>
              </a:ext>
            </a:extLst>
          </p:cNvPr>
          <p:cNvGrpSpPr/>
          <p:nvPr/>
        </p:nvGrpSpPr>
        <p:grpSpPr>
          <a:xfrm>
            <a:off x="10080712" y="5645420"/>
            <a:ext cx="1527120" cy="675360"/>
            <a:chOff x="10080712" y="5645420"/>
            <a:chExt cx="1527120" cy="675360"/>
          </a:xfrm>
        </p:grpSpPr>
        <mc:AlternateContent xmlns:mc="http://schemas.openxmlformats.org/markup-compatibility/2006">
          <mc:Choice xmlns:p14="http://schemas.microsoft.com/office/powerpoint/2010/main" Requires="p14">
            <p:contentPart p14:bwMode="auto" r:id="rId138">
              <p14:nvContentPartPr>
                <p14:cNvPr id="88" name="Ink 87">
                  <a:extLst>
                    <a:ext uri="{FF2B5EF4-FFF2-40B4-BE49-F238E27FC236}">
                      <a16:creationId xmlns:a16="http://schemas.microsoft.com/office/drawing/2014/main" id="{59DF7D06-4E2E-D948-FDC4-FBECD7CDF053}"/>
                    </a:ext>
                  </a:extLst>
                </p14:cNvPr>
                <p14:cNvContentPartPr/>
                <p14:nvPr/>
              </p14:nvContentPartPr>
              <p14:xfrm>
                <a:off x="10080712" y="5645420"/>
                <a:ext cx="207000" cy="654840"/>
              </p14:xfrm>
            </p:contentPart>
          </mc:Choice>
          <mc:Fallback>
            <p:pic>
              <p:nvPicPr>
                <p:cNvPr id="88" name="Ink 87">
                  <a:extLst>
                    <a:ext uri="{FF2B5EF4-FFF2-40B4-BE49-F238E27FC236}">
                      <a16:creationId xmlns:a16="http://schemas.microsoft.com/office/drawing/2014/main" id="{59DF7D06-4E2E-D948-FDC4-FBECD7CDF053}"/>
                    </a:ext>
                  </a:extLst>
                </p:cNvPr>
                <p:cNvPicPr/>
                <p:nvPr/>
              </p:nvPicPr>
              <p:blipFill>
                <a:blip r:embed="rId139"/>
                <a:stretch>
                  <a:fillRect/>
                </a:stretch>
              </p:blipFill>
              <p:spPr>
                <a:xfrm>
                  <a:off x="10063072" y="5627780"/>
                  <a:ext cx="242640" cy="6904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9" name="Ink 88">
                  <a:extLst>
                    <a:ext uri="{FF2B5EF4-FFF2-40B4-BE49-F238E27FC236}">
                      <a16:creationId xmlns:a16="http://schemas.microsoft.com/office/drawing/2014/main" id="{E803867B-7D2A-F704-A3B1-8C055F03D275}"/>
                    </a:ext>
                  </a:extLst>
                </p14:cNvPr>
                <p14:cNvContentPartPr/>
                <p14:nvPr/>
              </p14:nvContentPartPr>
              <p14:xfrm>
                <a:off x="10423432" y="5735780"/>
                <a:ext cx="124560" cy="159480"/>
              </p14:xfrm>
            </p:contentPart>
          </mc:Choice>
          <mc:Fallback>
            <p:pic>
              <p:nvPicPr>
                <p:cNvPr id="89" name="Ink 88">
                  <a:extLst>
                    <a:ext uri="{FF2B5EF4-FFF2-40B4-BE49-F238E27FC236}">
                      <a16:creationId xmlns:a16="http://schemas.microsoft.com/office/drawing/2014/main" id="{E803867B-7D2A-F704-A3B1-8C055F03D275}"/>
                    </a:ext>
                  </a:extLst>
                </p:cNvPr>
                <p:cNvPicPr/>
                <p:nvPr/>
              </p:nvPicPr>
              <p:blipFill>
                <a:blip r:embed="rId141"/>
                <a:stretch>
                  <a:fillRect/>
                </a:stretch>
              </p:blipFill>
              <p:spPr>
                <a:xfrm>
                  <a:off x="10405792" y="5717780"/>
                  <a:ext cx="1602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0" name="Ink 89">
                  <a:extLst>
                    <a:ext uri="{FF2B5EF4-FFF2-40B4-BE49-F238E27FC236}">
                      <a16:creationId xmlns:a16="http://schemas.microsoft.com/office/drawing/2014/main" id="{7F122525-C43B-529F-F581-0FE552B24C5A}"/>
                    </a:ext>
                  </a:extLst>
                </p14:cNvPr>
                <p14:cNvContentPartPr/>
                <p14:nvPr/>
              </p14:nvContentPartPr>
              <p14:xfrm>
                <a:off x="10606312" y="5845220"/>
                <a:ext cx="108360" cy="79560"/>
              </p14:xfrm>
            </p:contentPart>
          </mc:Choice>
          <mc:Fallback>
            <p:pic>
              <p:nvPicPr>
                <p:cNvPr id="90" name="Ink 89">
                  <a:extLst>
                    <a:ext uri="{FF2B5EF4-FFF2-40B4-BE49-F238E27FC236}">
                      <a16:creationId xmlns:a16="http://schemas.microsoft.com/office/drawing/2014/main" id="{7F122525-C43B-529F-F581-0FE552B24C5A}"/>
                    </a:ext>
                  </a:extLst>
                </p:cNvPr>
                <p:cNvPicPr/>
                <p:nvPr/>
              </p:nvPicPr>
              <p:blipFill>
                <a:blip r:embed="rId143"/>
                <a:stretch>
                  <a:fillRect/>
                </a:stretch>
              </p:blipFill>
              <p:spPr>
                <a:xfrm>
                  <a:off x="10588312" y="5827220"/>
                  <a:ext cx="1440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1" name="Ink 90">
                  <a:extLst>
                    <a:ext uri="{FF2B5EF4-FFF2-40B4-BE49-F238E27FC236}">
                      <a16:creationId xmlns:a16="http://schemas.microsoft.com/office/drawing/2014/main" id="{87C064E4-29F6-D7C6-7286-C05664DF7412}"/>
                    </a:ext>
                  </a:extLst>
                </p14:cNvPr>
                <p14:cNvContentPartPr/>
                <p14:nvPr/>
              </p14:nvContentPartPr>
              <p14:xfrm>
                <a:off x="10763992" y="5899220"/>
                <a:ext cx="46080" cy="131760"/>
              </p14:xfrm>
            </p:contentPart>
          </mc:Choice>
          <mc:Fallback>
            <p:pic>
              <p:nvPicPr>
                <p:cNvPr id="91" name="Ink 90">
                  <a:extLst>
                    <a:ext uri="{FF2B5EF4-FFF2-40B4-BE49-F238E27FC236}">
                      <a16:creationId xmlns:a16="http://schemas.microsoft.com/office/drawing/2014/main" id="{87C064E4-29F6-D7C6-7286-C05664DF7412}"/>
                    </a:ext>
                  </a:extLst>
                </p:cNvPr>
                <p:cNvPicPr/>
                <p:nvPr/>
              </p:nvPicPr>
              <p:blipFill>
                <a:blip r:embed="rId145"/>
                <a:stretch>
                  <a:fillRect/>
                </a:stretch>
              </p:blipFill>
              <p:spPr>
                <a:xfrm>
                  <a:off x="10745992" y="5881580"/>
                  <a:ext cx="817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2" name="Ink 91">
                  <a:extLst>
                    <a:ext uri="{FF2B5EF4-FFF2-40B4-BE49-F238E27FC236}">
                      <a16:creationId xmlns:a16="http://schemas.microsoft.com/office/drawing/2014/main" id="{15AF0BC8-5DB3-393C-04FE-4EE72253F015}"/>
                    </a:ext>
                  </a:extLst>
                </p14:cNvPr>
                <p14:cNvContentPartPr/>
                <p14:nvPr/>
              </p14:nvContentPartPr>
              <p14:xfrm>
                <a:off x="10791712" y="5838740"/>
                <a:ext cx="110520" cy="102240"/>
              </p14:xfrm>
            </p:contentPart>
          </mc:Choice>
          <mc:Fallback>
            <p:pic>
              <p:nvPicPr>
                <p:cNvPr id="92" name="Ink 91">
                  <a:extLst>
                    <a:ext uri="{FF2B5EF4-FFF2-40B4-BE49-F238E27FC236}">
                      <a16:creationId xmlns:a16="http://schemas.microsoft.com/office/drawing/2014/main" id="{15AF0BC8-5DB3-393C-04FE-4EE72253F015}"/>
                    </a:ext>
                  </a:extLst>
                </p:cNvPr>
                <p:cNvPicPr/>
                <p:nvPr/>
              </p:nvPicPr>
              <p:blipFill>
                <a:blip r:embed="rId147"/>
                <a:stretch>
                  <a:fillRect/>
                </a:stretch>
              </p:blipFill>
              <p:spPr>
                <a:xfrm>
                  <a:off x="10774072" y="5821100"/>
                  <a:ext cx="1461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3" name="Ink 92">
                  <a:extLst>
                    <a:ext uri="{FF2B5EF4-FFF2-40B4-BE49-F238E27FC236}">
                      <a16:creationId xmlns:a16="http://schemas.microsoft.com/office/drawing/2014/main" id="{C1A9E4D1-E68C-AB19-666A-6DE4D70E1DAF}"/>
                    </a:ext>
                  </a:extLst>
                </p14:cNvPr>
                <p14:cNvContentPartPr/>
                <p14:nvPr/>
              </p14:nvContentPartPr>
              <p14:xfrm>
                <a:off x="10941832" y="5852420"/>
                <a:ext cx="105840" cy="173160"/>
              </p14:xfrm>
            </p:contentPart>
          </mc:Choice>
          <mc:Fallback>
            <p:pic>
              <p:nvPicPr>
                <p:cNvPr id="93" name="Ink 92">
                  <a:extLst>
                    <a:ext uri="{FF2B5EF4-FFF2-40B4-BE49-F238E27FC236}">
                      <a16:creationId xmlns:a16="http://schemas.microsoft.com/office/drawing/2014/main" id="{C1A9E4D1-E68C-AB19-666A-6DE4D70E1DAF}"/>
                    </a:ext>
                  </a:extLst>
                </p:cNvPr>
                <p:cNvPicPr/>
                <p:nvPr/>
              </p:nvPicPr>
              <p:blipFill>
                <a:blip r:embed="rId149"/>
                <a:stretch>
                  <a:fillRect/>
                </a:stretch>
              </p:blipFill>
              <p:spPr>
                <a:xfrm>
                  <a:off x="10924192" y="5834420"/>
                  <a:ext cx="1414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4" name="Ink 93">
                  <a:extLst>
                    <a:ext uri="{FF2B5EF4-FFF2-40B4-BE49-F238E27FC236}">
                      <a16:creationId xmlns:a16="http://schemas.microsoft.com/office/drawing/2014/main" id="{6E591EDA-5231-7651-B136-555C8268702B}"/>
                    </a:ext>
                  </a:extLst>
                </p14:cNvPr>
                <p14:cNvContentPartPr/>
                <p14:nvPr/>
              </p14:nvContentPartPr>
              <p14:xfrm>
                <a:off x="11107432" y="5898140"/>
                <a:ext cx="209520" cy="77040"/>
              </p14:xfrm>
            </p:contentPart>
          </mc:Choice>
          <mc:Fallback>
            <p:pic>
              <p:nvPicPr>
                <p:cNvPr id="94" name="Ink 93">
                  <a:extLst>
                    <a:ext uri="{FF2B5EF4-FFF2-40B4-BE49-F238E27FC236}">
                      <a16:creationId xmlns:a16="http://schemas.microsoft.com/office/drawing/2014/main" id="{6E591EDA-5231-7651-B136-555C8268702B}"/>
                    </a:ext>
                  </a:extLst>
                </p:cNvPr>
                <p:cNvPicPr/>
                <p:nvPr/>
              </p:nvPicPr>
              <p:blipFill>
                <a:blip r:embed="rId151"/>
                <a:stretch>
                  <a:fillRect/>
                </a:stretch>
              </p:blipFill>
              <p:spPr>
                <a:xfrm>
                  <a:off x="11089792" y="5880500"/>
                  <a:ext cx="2451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5" name="Ink 94">
                  <a:extLst>
                    <a:ext uri="{FF2B5EF4-FFF2-40B4-BE49-F238E27FC236}">
                      <a16:creationId xmlns:a16="http://schemas.microsoft.com/office/drawing/2014/main" id="{D7B10DED-44CA-6E26-9EA3-C438CB0EFAF2}"/>
                    </a:ext>
                  </a:extLst>
                </p14:cNvPr>
                <p14:cNvContentPartPr/>
                <p14:nvPr/>
              </p14:nvContentPartPr>
              <p14:xfrm>
                <a:off x="11396512" y="5880500"/>
                <a:ext cx="5400" cy="92160"/>
              </p14:xfrm>
            </p:contentPart>
          </mc:Choice>
          <mc:Fallback>
            <p:pic>
              <p:nvPicPr>
                <p:cNvPr id="95" name="Ink 94">
                  <a:extLst>
                    <a:ext uri="{FF2B5EF4-FFF2-40B4-BE49-F238E27FC236}">
                      <a16:creationId xmlns:a16="http://schemas.microsoft.com/office/drawing/2014/main" id="{D7B10DED-44CA-6E26-9EA3-C438CB0EFAF2}"/>
                    </a:ext>
                  </a:extLst>
                </p:cNvPr>
                <p:cNvPicPr/>
                <p:nvPr/>
              </p:nvPicPr>
              <p:blipFill>
                <a:blip r:embed="rId153"/>
                <a:stretch>
                  <a:fillRect/>
                </a:stretch>
              </p:blipFill>
              <p:spPr>
                <a:xfrm>
                  <a:off x="11378872" y="5862500"/>
                  <a:ext cx="410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6" name="Ink 95">
                  <a:extLst>
                    <a:ext uri="{FF2B5EF4-FFF2-40B4-BE49-F238E27FC236}">
                      <a16:creationId xmlns:a16="http://schemas.microsoft.com/office/drawing/2014/main" id="{C00ED2B0-489E-779E-33DE-9B38F1B943D0}"/>
                    </a:ext>
                  </a:extLst>
                </p14:cNvPr>
                <p14:cNvContentPartPr/>
                <p14:nvPr/>
              </p14:nvContentPartPr>
              <p14:xfrm>
                <a:off x="11331712" y="5895980"/>
                <a:ext cx="116640" cy="18720"/>
              </p14:xfrm>
            </p:contentPart>
          </mc:Choice>
          <mc:Fallback>
            <p:pic>
              <p:nvPicPr>
                <p:cNvPr id="96" name="Ink 95">
                  <a:extLst>
                    <a:ext uri="{FF2B5EF4-FFF2-40B4-BE49-F238E27FC236}">
                      <a16:creationId xmlns:a16="http://schemas.microsoft.com/office/drawing/2014/main" id="{C00ED2B0-489E-779E-33DE-9B38F1B943D0}"/>
                    </a:ext>
                  </a:extLst>
                </p:cNvPr>
                <p:cNvPicPr/>
                <p:nvPr/>
              </p:nvPicPr>
              <p:blipFill>
                <a:blip r:embed="rId155"/>
                <a:stretch>
                  <a:fillRect/>
                </a:stretch>
              </p:blipFill>
              <p:spPr>
                <a:xfrm>
                  <a:off x="11314072" y="5877980"/>
                  <a:ext cx="1522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7" name="Ink 96">
                  <a:extLst>
                    <a:ext uri="{FF2B5EF4-FFF2-40B4-BE49-F238E27FC236}">
                      <a16:creationId xmlns:a16="http://schemas.microsoft.com/office/drawing/2014/main" id="{1EBAF5F7-2E94-7807-0F3B-63A35AD4E776}"/>
                    </a:ext>
                  </a:extLst>
                </p14:cNvPr>
                <p14:cNvContentPartPr/>
                <p14:nvPr/>
              </p14:nvContentPartPr>
              <p14:xfrm>
                <a:off x="11353672" y="5845220"/>
                <a:ext cx="18360" cy="48960"/>
              </p14:xfrm>
            </p:contentPart>
          </mc:Choice>
          <mc:Fallback>
            <p:pic>
              <p:nvPicPr>
                <p:cNvPr id="97" name="Ink 96">
                  <a:extLst>
                    <a:ext uri="{FF2B5EF4-FFF2-40B4-BE49-F238E27FC236}">
                      <a16:creationId xmlns:a16="http://schemas.microsoft.com/office/drawing/2014/main" id="{1EBAF5F7-2E94-7807-0F3B-63A35AD4E776}"/>
                    </a:ext>
                  </a:extLst>
                </p:cNvPr>
                <p:cNvPicPr/>
                <p:nvPr/>
              </p:nvPicPr>
              <p:blipFill>
                <a:blip r:embed="rId157"/>
                <a:stretch>
                  <a:fillRect/>
                </a:stretch>
              </p:blipFill>
              <p:spPr>
                <a:xfrm>
                  <a:off x="11335672" y="5827220"/>
                  <a:ext cx="540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9" name="Ink 98">
                  <a:extLst>
                    <a:ext uri="{FF2B5EF4-FFF2-40B4-BE49-F238E27FC236}">
                      <a16:creationId xmlns:a16="http://schemas.microsoft.com/office/drawing/2014/main" id="{9433991B-3FAA-97D0-737A-BD9FFF0BFFED}"/>
                    </a:ext>
                  </a:extLst>
                </p14:cNvPr>
                <p14:cNvContentPartPr/>
                <p14:nvPr/>
              </p14:nvContentPartPr>
              <p14:xfrm>
                <a:off x="10401112" y="6027380"/>
                <a:ext cx="127080" cy="145440"/>
              </p14:xfrm>
            </p:contentPart>
          </mc:Choice>
          <mc:Fallback>
            <p:pic>
              <p:nvPicPr>
                <p:cNvPr id="99" name="Ink 98">
                  <a:extLst>
                    <a:ext uri="{FF2B5EF4-FFF2-40B4-BE49-F238E27FC236}">
                      <a16:creationId xmlns:a16="http://schemas.microsoft.com/office/drawing/2014/main" id="{9433991B-3FAA-97D0-737A-BD9FFF0BFFED}"/>
                    </a:ext>
                  </a:extLst>
                </p:cNvPr>
                <p:cNvPicPr/>
                <p:nvPr/>
              </p:nvPicPr>
              <p:blipFill>
                <a:blip r:embed="rId159"/>
                <a:stretch>
                  <a:fillRect/>
                </a:stretch>
              </p:blipFill>
              <p:spPr>
                <a:xfrm>
                  <a:off x="10383472" y="6009740"/>
                  <a:ext cx="1627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0" name="Ink 99">
                  <a:extLst>
                    <a:ext uri="{FF2B5EF4-FFF2-40B4-BE49-F238E27FC236}">
                      <a16:creationId xmlns:a16="http://schemas.microsoft.com/office/drawing/2014/main" id="{B128A4BB-D57B-740B-5F24-C0C7F7F316C0}"/>
                    </a:ext>
                  </a:extLst>
                </p14:cNvPr>
                <p14:cNvContentPartPr/>
                <p14:nvPr/>
              </p14:nvContentPartPr>
              <p14:xfrm>
                <a:off x="10604512" y="6051500"/>
                <a:ext cx="21600" cy="144000"/>
              </p14:xfrm>
            </p:contentPart>
          </mc:Choice>
          <mc:Fallback>
            <p:pic>
              <p:nvPicPr>
                <p:cNvPr id="100" name="Ink 99">
                  <a:extLst>
                    <a:ext uri="{FF2B5EF4-FFF2-40B4-BE49-F238E27FC236}">
                      <a16:creationId xmlns:a16="http://schemas.microsoft.com/office/drawing/2014/main" id="{B128A4BB-D57B-740B-5F24-C0C7F7F316C0}"/>
                    </a:ext>
                  </a:extLst>
                </p:cNvPr>
                <p:cNvPicPr/>
                <p:nvPr/>
              </p:nvPicPr>
              <p:blipFill>
                <a:blip r:embed="rId161"/>
                <a:stretch>
                  <a:fillRect/>
                </a:stretch>
              </p:blipFill>
              <p:spPr>
                <a:xfrm>
                  <a:off x="10586872" y="6033500"/>
                  <a:ext cx="572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1" name="Ink 100">
                  <a:extLst>
                    <a:ext uri="{FF2B5EF4-FFF2-40B4-BE49-F238E27FC236}">
                      <a16:creationId xmlns:a16="http://schemas.microsoft.com/office/drawing/2014/main" id="{9D4E959C-2A24-E730-A4E7-EE845E3F4ACD}"/>
                    </a:ext>
                  </a:extLst>
                </p14:cNvPr>
                <p14:cNvContentPartPr/>
                <p14:nvPr/>
              </p14:nvContentPartPr>
              <p14:xfrm>
                <a:off x="10576072" y="6110180"/>
                <a:ext cx="208440" cy="80640"/>
              </p14:xfrm>
            </p:contentPart>
          </mc:Choice>
          <mc:Fallback>
            <p:pic>
              <p:nvPicPr>
                <p:cNvPr id="101" name="Ink 100">
                  <a:extLst>
                    <a:ext uri="{FF2B5EF4-FFF2-40B4-BE49-F238E27FC236}">
                      <a16:creationId xmlns:a16="http://schemas.microsoft.com/office/drawing/2014/main" id="{9D4E959C-2A24-E730-A4E7-EE845E3F4ACD}"/>
                    </a:ext>
                  </a:extLst>
                </p:cNvPr>
                <p:cNvPicPr/>
                <p:nvPr/>
              </p:nvPicPr>
              <p:blipFill>
                <a:blip r:embed="rId163"/>
                <a:stretch>
                  <a:fillRect/>
                </a:stretch>
              </p:blipFill>
              <p:spPr>
                <a:xfrm>
                  <a:off x="10558072" y="6092540"/>
                  <a:ext cx="2440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2" name="Ink 101">
                  <a:extLst>
                    <a:ext uri="{FF2B5EF4-FFF2-40B4-BE49-F238E27FC236}">
                      <a16:creationId xmlns:a16="http://schemas.microsoft.com/office/drawing/2014/main" id="{67020C91-8CE8-3C93-8D54-E094291095B4}"/>
                    </a:ext>
                  </a:extLst>
                </p14:cNvPr>
                <p14:cNvContentPartPr/>
                <p14:nvPr/>
              </p14:nvContentPartPr>
              <p14:xfrm>
                <a:off x="10832032" y="6129620"/>
                <a:ext cx="103320" cy="80280"/>
              </p14:xfrm>
            </p:contentPart>
          </mc:Choice>
          <mc:Fallback>
            <p:pic>
              <p:nvPicPr>
                <p:cNvPr id="102" name="Ink 101">
                  <a:extLst>
                    <a:ext uri="{FF2B5EF4-FFF2-40B4-BE49-F238E27FC236}">
                      <a16:creationId xmlns:a16="http://schemas.microsoft.com/office/drawing/2014/main" id="{67020C91-8CE8-3C93-8D54-E094291095B4}"/>
                    </a:ext>
                  </a:extLst>
                </p:cNvPr>
                <p:cNvPicPr/>
                <p:nvPr/>
              </p:nvPicPr>
              <p:blipFill>
                <a:blip r:embed="rId165"/>
                <a:stretch>
                  <a:fillRect/>
                </a:stretch>
              </p:blipFill>
              <p:spPr>
                <a:xfrm>
                  <a:off x="10814392" y="6111980"/>
                  <a:ext cx="1389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3" name="Ink 102">
                  <a:extLst>
                    <a:ext uri="{FF2B5EF4-FFF2-40B4-BE49-F238E27FC236}">
                      <a16:creationId xmlns:a16="http://schemas.microsoft.com/office/drawing/2014/main" id="{61179339-3721-A3AE-D746-946E66DD612C}"/>
                    </a:ext>
                  </a:extLst>
                </p14:cNvPr>
                <p14:cNvContentPartPr/>
                <p14:nvPr/>
              </p14:nvContentPartPr>
              <p14:xfrm>
                <a:off x="10980352" y="6163820"/>
                <a:ext cx="120960" cy="107640"/>
              </p14:xfrm>
            </p:contentPart>
          </mc:Choice>
          <mc:Fallback>
            <p:pic>
              <p:nvPicPr>
                <p:cNvPr id="103" name="Ink 102">
                  <a:extLst>
                    <a:ext uri="{FF2B5EF4-FFF2-40B4-BE49-F238E27FC236}">
                      <a16:creationId xmlns:a16="http://schemas.microsoft.com/office/drawing/2014/main" id="{61179339-3721-A3AE-D746-946E66DD612C}"/>
                    </a:ext>
                  </a:extLst>
                </p:cNvPr>
                <p:cNvPicPr/>
                <p:nvPr/>
              </p:nvPicPr>
              <p:blipFill>
                <a:blip r:embed="rId167"/>
                <a:stretch>
                  <a:fillRect/>
                </a:stretch>
              </p:blipFill>
              <p:spPr>
                <a:xfrm>
                  <a:off x="10962712" y="6145820"/>
                  <a:ext cx="1566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4" name="Ink 103">
                  <a:extLst>
                    <a:ext uri="{FF2B5EF4-FFF2-40B4-BE49-F238E27FC236}">
                      <a16:creationId xmlns:a16="http://schemas.microsoft.com/office/drawing/2014/main" id="{BD4F1001-BE75-26F0-16DD-F8D476FB77CA}"/>
                    </a:ext>
                  </a:extLst>
                </p14:cNvPr>
                <p14:cNvContentPartPr/>
                <p14:nvPr/>
              </p14:nvContentPartPr>
              <p14:xfrm>
                <a:off x="11172592" y="6110540"/>
                <a:ext cx="12240" cy="134640"/>
              </p14:xfrm>
            </p:contentPart>
          </mc:Choice>
          <mc:Fallback>
            <p:pic>
              <p:nvPicPr>
                <p:cNvPr id="104" name="Ink 103">
                  <a:extLst>
                    <a:ext uri="{FF2B5EF4-FFF2-40B4-BE49-F238E27FC236}">
                      <a16:creationId xmlns:a16="http://schemas.microsoft.com/office/drawing/2014/main" id="{BD4F1001-BE75-26F0-16DD-F8D476FB77CA}"/>
                    </a:ext>
                  </a:extLst>
                </p:cNvPr>
                <p:cNvPicPr/>
                <p:nvPr/>
              </p:nvPicPr>
              <p:blipFill>
                <a:blip r:embed="rId169"/>
                <a:stretch>
                  <a:fillRect/>
                </a:stretch>
              </p:blipFill>
              <p:spPr>
                <a:xfrm>
                  <a:off x="11154592" y="6092900"/>
                  <a:ext cx="478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5" name="Ink 104">
                  <a:extLst>
                    <a:ext uri="{FF2B5EF4-FFF2-40B4-BE49-F238E27FC236}">
                      <a16:creationId xmlns:a16="http://schemas.microsoft.com/office/drawing/2014/main" id="{380C5735-DFE5-97A1-86AA-1236BCECA125}"/>
                    </a:ext>
                  </a:extLst>
                </p14:cNvPr>
                <p14:cNvContentPartPr/>
                <p14:nvPr/>
              </p14:nvContentPartPr>
              <p14:xfrm>
                <a:off x="11134432" y="6198740"/>
                <a:ext cx="182880" cy="91080"/>
              </p14:xfrm>
            </p:contentPart>
          </mc:Choice>
          <mc:Fallback>
            <p:pic>
              <p:nvPicPr>
                <p:cNvPr id="105" name="Ink 104">
                  <a:extLst>
                    <a:ext uri="{FF2B5EF4-FFF2-40B4-BE49-F238E27FC236}">
                      <a16:creationId xmlns:a16="http://schemas.microsoft.com/office/drawing/2014/main" id="{380C5735-DFE5-97A1-86AA-1236BCECA125}"/>
                    </a:ext>
                  </a:extLst>
                </p:cNvPr>
                <p:cNvPicPr/>
                <p:nvPr/>
              </p:nvPicPr>
              <p:blipFill>
                <a:blip r:embed="rId171"/>
                <a:stretch>
                  <a:fillRect/>
                </a:stretch>
              </p:blipFill>
              <p:spPr>
                <a:xfrm>
                  <a:off x="11116792" y="6181100"/>
                  <a:ext cx="218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6" name="Ink 105">
                  <a:extLst>
                    <a:ext uri="{FF2B5EF4-FFF2-40B4-BE49-F238E27FC236}">
                      <a16:creationId xmlns:a16="http://schemas.microsoft.com/office/drawing/2014/main" id="{4F9FAC1E-7BB6-0F6F-B8FD-6052F1DD8097}"/>
                    </a:ext>
                  </a:extLst>
                </p14:cNvPr>
                <p14:cNvContentPartPr/>
                <p14:nvPr/>
              </p14:nvContentPartPr>
              <p14:xfrm>
                <a:off x="11366992" y="6244820"/>
                <a:ext cx="39960" cy="61200"/>
              </p14:xfrm>
            </p:contentPart>
          </mc:Choice>
          <mc:Fallback>
            <p:pic>
              <p:nvPicPr>
                <p:cNvPr id="106" name="Ink 105">
                  <a:extLst>
                    <a:ext uri="{FF2B5EF4-FFF2-40B4-BE49-F238E27FC236}">
                      <a16:creationId xmlns:a16="http://schemas.microsoft.com/office/drawing/2014/main" id="{4F9FAC1E-7BB6-0F6F-B8FD-6052F1DD8097}"/>
                    </a:ext>
                  </a:extLst>
                </p:cNvPr>
                <p:cNvPicPr/>
                <p:nvPr/>
              </p:nvPicPr>
              <p:blipFill>
                <a:blip r:embed="rId173"/>
                <a:stretch>
                  <a:fillRect/>
                </a:stretch>
              </p:blipFill>
              <p:spPr>
                <a:xfrm>
                  <a:off x="11349352" y="6227180"/>
                  <a:ext cx="756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7" name="Ink 106">
                  <a:extLst>
                    <a:ext uri="{FF2B5EF4-FFF2-40B4-BE49-F238E27FC236}">
                      <a16:creationId xmlns:a16="http://schemas.microsoft.com/office/drawing/2014/main" id="{B5E72602-95D7-5AB3-A6C6-4298926D8135}"/>
                    </a:ext>
                  </a:extLst>
                </p14:cNvPr>
                <p14:cNvContentPartPr/>
                <p14:nvPr/>
              </p14:nvContentPartPr>
              <p14:xfrm>
                <a:off x="11403352" y="6224300"/>
                <a:ext cx="204480" cy="96480"/>
              </p14:xfrm>
            </p:contentPart>
          </mc:Choice>
          <mc:Fallback>
            <p:pic>
              <p:nvPicPr>
                <p:cNvPr id="107" name="Ink 106">
                  <a:extLst>
                    <a:ext uri="{FF2B5EF4-FFF2-40B4-BE49-F238E27FC236}">
                      <a16:creationId xmlns:a16="http://schemas.microsoft.com/office/drawing/2014/main" id="{B5E72602-95D7-5AB3-A6C6-4298926D8135}"/>
                    </a:ext>
                  </a:extLst>
                </p:cNvPr>
                <p:cNvPicPr/>
                <p:nvPr/>
              </p:nvPicPr>
              <p:blipFill>
                <a:blip r:embed="rId175"/>
                <a:stretch>
                  <a:fillRect/>
                </a:stretch>
              </p:blipFill>
              <p:spPr>
                <a:xfrm>
                  <a:off x="11385712" y="6206300"/>
                  <a:ext cx="240120" cy="132120"/>
                </a:xfrm>
                <a:prstGeom prst="rect">
                  <a:avLst/>
                </a:prstGeom>
              </p:spPr>
            </p:pic>
          </mc:Fallback>
        </mc:AlternateContent>
      </p:grpSp>
      <p:grpSp>
        <p:nvGrpSpPr>
          <p:cNvPr id="128" name="Group 127">
            <a:extLst>
              <a:ext uri="{FF2B5EF4-FFF2-40B4-BE49-F238E27FC236}">
                <a16:creationId xmlns:a16="http://schemas.microsoft.com/office/drawing/2014/main" id="{08A474B2-C0D1-7C7A-3DE9-6EF673E48B02}"/>
              </a:ext>
            </a:extLst>
          </p:cNvPr>
          <p:cNvGrpSpPr/>
          <p:nvPr/>
        </p:nvGrpSpPr>
        <p:grpSpPr>
          <a:xfrm>
            <a:off x="8881912" y="4250420"/>
            <a:ext cx="1212480" cy="815040"/>
            <a:chOff x="8881912" y="4250420"/>
            <a:chExt cx="1212480" cy="815040"/>
          </a:xfrm>
        </p:grpSpPr>
        <mc:AlternateContent xmlns:mc="http://schemas.openxmlformats.org/markup-compatibility/2006">
          <mc:Choice xmlns:p14="http://schemas.microsoft.com/office/powerpoint/2010/main" Requires="p14">
            <p:contentPart p14:bwMode="auto" r:id="rId176">
              <p14:nvContentPartPr>
                <p14:cNvPr id="118" name="Ink 117">
                  <a:extLst>
                    <a:ext uri="{FF2B5EF4-FFF2-40B4-BE49-F238E27FC236}">
                      <a16:creationId xmlns:a16="http://schemas.microsoft.com/office/drawing/2014/main" id="{B4D065F3-00AF-8BE8-AA6F-E8180567E1A3}"/>
                    </a:ext>
                  </a:extLst>
                </p14:cNvPr>
                <p14:cNvContentPartPr/>
                <p14:nvPr/>
              </p14:nvContentPartPr>
              <p14:xfrm>
                <a:off x="8881912" y="4354820"/>
                <a:ext cx="106200" cy="710640"/>
              </p14:xfrm>
            </p:contentPart>
          </mc:Choice>
          <mc:Fallback>
            <p:pic>
              <p:nvPicPr>
                <p:cNvPr id="118" name="Ink 117">
                  <a:extLst>
                    <a:ext uri="{FF2B5EF4-FFF2-40B4-BE49-F238E27FC236}">
                      <a16:creationId xmlns:a16="http://schemas.microsoft.com/office/drawing/2014/main" id="{B4D065F3-00AF-8BE8-AA6F-E8180567E1A3}"/>
                    </a:ext>
                  </a:extLst>
                </p:cNvPr>
                <p:cNvPicPr/>
                <p:nvPr/>
              </p:nvPicPr>
              <p:blipFill>
                <a:blip r:embed="rId177"/>
                <a:stretch>
                  <a:fillRect/>
                </a:stretch>
              </p:blipFill>
              <p:spPr>
                <a:xfrm>
                  <a:off x="8864272" y="4337180"/>
                  <a:ext cx="141840" cy="7462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9" name="Ink 118">
                  <a:extLst>
                    <a:ext uri="{FF2B5EF4-FFF2-40B4-BE49-F238E27FC236}">
                      <a16:creationId xmlns:a16="http://schemas.microsoft.com/office/drawing/2014/main" id="{4D3F2CE0-264A-EFE5-33E6-A8EE7B6C9411}"/>
                    </a:ext>
                  </a:extLst>
                </p14:cNvPr>
                <p14:cNvContentPartPr/>
                <p14:nvPr/>
              </p14:nvContentPartPr>
              <p14:xfrm>
                <a:off x="9074152" y="4250420"/>
                <a:ext cx="177120" cy="176040"/>
              </p14:xfrm>
            </p:contentPart>
          </mc:Choice>
          <mc:Fallback>
            <p:pic>
              <p:nvPicPr>
                <p:cNvPr id="119" name="Ink 118">
                  <a:extLst>
                    <a:ext uri="{FF2B5EF4-FFF2-40B4-BE49-F238E27FC236}">
                      <a16:creationId xmlns:a16="http://schemas.microsoft.com/office/drawing/2014/main" id="{4D3F2CE0-264A-EFE5-33E6-A8EE7B6C9411}"/>
                    </a:ext>
                  </a:extLst>
                </p:cNvPr>
                <p:cNvPicPr/>
                <p:nvPr/>
              </p:nvPicPr>
              <p:blipFill>
                <a:blip r:embed="rId179"/>
                <a:stretch>
                  <a:fillRect/>
                </a:stretch>
              </p:blipFill>
              <p:spPr>
                <a:xfrm>
                  <a:off x="9056512" y="4232420"/>
                  <a:ext cx="2127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0" name="Ink 119">
                  <a:extLst>
                    <a:ext uri="{FF2B5EF4-FFF2-40B4-BE49-F238E27FC236}">
                      <a16:creationId xmlns:a16="http://schemas.microsoft.com/office/drawing/2014/main" id="{A4C56B06-65E1-ABB6-7456-03871622002E}"/>
                    </a:ext>
                  </a:extLst>
                </p14:cNvPr>
                <p14:cNvContentPartPr/>
                <p14:nvPr/>
              </p14:nvContentPartPr>
              <p14:xfrm>
                <a:off x="9294112" y="4272020"/>
                <a:ext cx="96120" cy="85320"/>
              </p14:xfrm>
            </p:contentPart>
          </mc:Choice>
          <mc:Fallback>
            <p:pic>
              <p:nvPicPr>
                <p:cNvPr id="120" name="Ink 119">
                  <a:extLst>
                    <a:ext uri="{FF2B5EF4-FFF2-40B4-BE49-F238E27FC236}">
                      <a16:creationId xmlns:a16="http://schemas.microsoft.com/office/drawing/2014/main" id="{A4C56B06-65E1-ABB6-7456-03871622002E}"/>
                    </a:ext>
                  </a:extLst>
                </p:cNvPr>
                <p:cNvPicPr/>
                <p:nvPr/>
              </p:nvPicPr>
              <p:blipFill>
                <a:blip r:embed="rId181"/>
                <a:stretch>
                  <a:fillRect/>
                </a:stretch>
              </p:blipFill>
              <p:spPr>
                <a:xfrm>
                  <a:off x="9276112" y="4254020"/>
                  <a:ext cx="1317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1" name="Ink 120">
                  <a:extLst>
                    <a:ext uri="{FF2B5EF4-FFF2-40B4-BE49-F238E27FC236}">
                      <a16:creationId xmlns:a16="http://schemas.microsoft.com/office/drawing/2014/main" id="{C67690DF-A95E-85BD-B50B-03E6E738EE30}"/>
                    </a:ext>
                  </a:extLst>
                </p14:cNvPr>
                <p14:cNvContentPartPr/>
                <p14:nvPr/>
              </p14:nvContentPartPr>
              <p14:xfrm>
                <a:off x="9305272" y="4341860"/>
                <a:ext cx="112680" cy="114120"/>
              </p14:xfrm>
            </p:contentPart>
          </mc:Choice>
          <mc:Fallback>
            <p:pic>
              <p:nvPicPr>
                <p:cNvPr id="121" name="Ink 120">
                  <a:extLst>
                    <a:ext uri="{FF2B5EF4-FFF2-40B4-BE49-F238E27FC236}">
                      <a16:creationId xmlns:a16="http://schemas.microsoft.com/office/drawing/2014/main" id="{C67690DF-A95E-85BD-B50B-03E6E738EE30}"/>
                    </a:ext>
                  </a:extLst>
                </p:cNvPr>
                <p:cNvPicPr/>
                <p:nvPr/>
              </p:nvPicPr>
              <p:blipFill>
                <a:blip r:embed="rId183"/>
                <a:stretch>
                  <a:fillRect/>
                </a:stretch>
              </p:blipFill>
              <p:spPr>
                <a:xfrm>
                  <a:off x="9287632" y="4324220"/>
                  <a:ext cx="1483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2" name="Ink 121">
                  <a:extLst>
                    <a:ext uri="{FF2B5EF4-FFF2-40B4-BE49-F238E27FC236}">
                      <a16:creationId xmlns:a16="http://schemas.microsoft.com/office/drawing/2014/main" id="{F23CF91C-D53B-26B0-37B2-F71A153D5110}"/>
                    </a:ext>
                  </a:extLst>
                </p14:cNvPr>
                <p14:cNvContentPartPr/>
                <p14:nvPr/>
              </p14:nvContentPartPr>
              <p14:xfrm>
                <a:off x="9504352" y="4359500"/>
                <a:ext cx="12240" cy="34560"/>
              </p14:xfrm>
            </p:contentPart>
          </mc:Choice>
          <mc:Fallback>
            <p:pic>
              <p:nvPicPr>
                <p:cNvPr id="122" name="Ink 121">
                  <a:extLst>
                    <a:ext uri="{FF2B5EF4-FFF2-40B4-BE49-F238E27FC236}">
                      <a16:creationId xmlns:a16="http://schemas.microsoft.com/office/drawing/2014/main" id="{F23CF91C-D53B-26B0-37B2-F71A153D5110}"/>
                    </a:ext>
                  </a:extLst>
                </p:cNvPr>
                <p:cNvPicPr/>
                <p:nvPr/>
              </p:nvPicPr>
              <p:blipFill>
                <a:blip r:embed="rId185"/>
                <a:stretch>
                  <a:fillRect/>
                </a:stretch>
              </p:blipFill>
              <p:spPr>
                <a:xfrm>
                  <a:off x="9486712" y="4341500"/>
                  <a:ext cx="47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3" name="Ink 122">
                  <a:extLst>
                    <a:ext uri="{FF2B5EF4-FFF2-40B4-BE49-F238E27FC236}">
                      <a16:creationId xmlns:a16="http://schemas.microsoft.com/office/drawing/2014/main" id="{EC2EEF67-BC02-C37F-941A-125BAA883280}"/>
                    </a:ext>
                  </a:extLst>
                </p14:cNvPr>
                <p14:cNvContentPartPr/>
                <p14:nvPr/>
              </p14:nvContentPartPr>
              <p14:xfrm>
                <a:off x="9596512" y="4310900"/>
                <a:ext cx="23040" cy="143640"/>
              </p14:xfrm>
            </p:contentPart>
          </mc:Choice>
          <mc:Fallback>
            <p:pic>
              <p:nvPicPr>
                <p:cNvPr id="123" name="Ink 122">
                  <a:extLst>
                    <a:ext uri="{FF2B5EF4-FFF2-40B4-BE49-F238E27FC236}">
                      <a16:creationId xmlns:a16="http://schemas.microsoft.com/office/drawing/2014/main" id="{EC2EEF67-BC02-C37F-941A-125BAA883280}"/>
                    </a:ext>
                  </a:extLst>
                </p:cNvPr>
                <p:cNvPicPr/>
                <p:nvPr/>
              </p:nvPicPr>
              <p:blipFill>
                <a:blip r:embed="rId187"/>
                <a:stretch>
                  <a:fillRect/>
                </a:stretch>
              </p:blipFill>
              <p:spPr>
                <a:xfrm>
                  <a:off x="9578512" y="4292900"/>
                  <a:ext cx="586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4" name="Ink 123">
                  <a:extLst>
                    <a:ext uri="{FF2B5EF4-FFF2-40B4-BE49-F238E27FC236}">
                      <a16:creationId xmlns:a16="http://schemas.microsoft.com/office/drawing/2014/main" id="{28B1D0ED-17D6-4F2E-9B3D-A0770C2655A2}"/>
                    </a:ext>
                  </a:extLst>
                </p14:cNvPr>
                <p14:cNvContentPartPr/>
                <p14:nvPr/>
              </p14:nvContentPartPr>
              <p14:xfrm>
                <a:off x="9731872" y="4335740"/>
                <a:ext cx="33840" cy="105480"/>
              </p14:xfrm>
            </p:contentPart>
          </mc:Choice>
          <mc:Fallback>
            <p:pic>
              <p:nvPicPr>
                <p:cNvPr id="124" name="Ink 123">
                  <a:extLst>
                    <a:ext uri="{FF2B5EF4-FFF2-40B4-BE49-F238E27FC236}">
                      <a16:creationId xmlns:a16="http://schemas.microsoft.com/office/drawing/2014/main" id="{28B1D0ED-17D6-4F2E-9B3D-A0770C2655A2}"/>
                    </a:ext>
                  </a:extLst>
                </p:cNvPr>
                <p:cNvPicPr/>
                <p:nvPr/>
              </p:nvPicPr>
              <p:blipFill>
                <a:blip r:embed="rId189"/>
                <a:stretch>
                  <a:fillRect/>
                </a:stretch>
              </p:blipFill>
              <p:spPr>
                <a:xfrm>
                  <a:off x="9714232" y="4318100"/>
                  <a:ext cx="694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5" name="Ink 124">
                  <a:extLst>
                    <a:ext uri="{FF2B5EF4-FFF2-40B4-BE49-F238E27FC236}">
                      <a16:creationId xmlns:a16="http://schemas.microsoft.com/office/drawing/2014/main" id="{C9C7CAB2-B273-5800-80F4-F13605235981}"/>
                    </a:ext>
                  </a:extLst>
                </p14:cNvPr>
                <p14:cNvContentPartPr/>
                <p14:nvPr/>
              </p14:nvContentPartPr>
              <p14:xfrm>
                <a:off x="9767152" y="4350500"/>
                <a:ext cx="128520" cy="100800"/>
              </p14:xfrm>
            </p:contentPart>
          </mc:Choice>
          <mc:Fallback>
            <p:pic>
              <p:nvPicPr>
                <p:cNvPr id="125" name="Ink 124">
                  <a:extLst>
                    <a:ext uri="{FF2B5EF4-FFF2-40B4-BE49-F238E27FC236}">
                      <a16:creationId xmlns:a16="http://schemas.microsoft.com/office/drawing/2014/main" id="{C9C7CAB2-B273-5800-80F4-F13605235981}"/>
                    </a:ext>
                  </a:extLst>
                </p:cNvPr>
                <p:cNvPicPr/>
                <p:nvPr/>
              </p:nvPicPr>
              <p:blipFill>
                <a:blip r:embed="rId191"/>
                <a:stretch>
                  <a:fillRect/>
                </a:stretch>
              </p:blipFill>
              <p:spPr>
                <a:xfrm>
                  <a:off x="9749512" y="4332500"/>
                  <a:ext cx="1641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6" name="Ink 125">
                  <a:extLst>
                    <a:ext uri="{FF2B5EF4-FFF2-40B4-BE49-F238E27FC236}">
                      <a16:creationId xmlns:a16="http://schemas.microsoft.com/office/drawing/2014/main" id="{6D6297BB-C2DA-BAE5-3D57-0C0E992BE037}"/>
                    </a:ext>
                  </a:extLst>
                </p14:cNvPr>
                <p14:cNvContentPartPr/>
                <p14:nvPr/>
              </p14:nvContentPartPr>
              <p14:xfrm>
                <a:off x="9919792" y="4343300"/>
                <a:ext cx="115920" cy="99360"/>
              </p14:xfrm>
            </p:contentPart>
          </mc:Choice>
          <mc:Fallback>
            <p:pic>
              <p:nvPicPr>
                <p:cNvPr id="126" name="Ink 125">
                  <a:extLst>
                    <a:ext uri="{FF2B5EF4-FFF2-40B4-BE49-F238E27FC236}">
                      <a16:creationId xmlns:a16="http://schemas.microsoft.com/office/drawing/2014/main" id="{6D6297BB-C2DA-BAE5-3D57-0C0E992BE037}"/>
                    </a:ext>
                  </a:extLst>
                </p:cNvPr>
                <p:cNvPicPr/>
                <p:nvPr/>
              </p:nvPicPr>
              <p:blipFill>
                <a:blip r:embed="rId193"/>
                <a:stretch>
                  <a:fillRect/>
                </a:stretch>
              </p:blipFill>
              <p:spPr>
                <a:xfrm>
                  <a:off x="9902152" y="4325300"/>
                  <a:ext cx="1515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7" name="Ink 126">
                  <a:extLst>
                    <a:ext uri="{FF2B5EF4-FFF2-40B4-BE49-F238E27FC236}">
                      <a16:creationId xmlns:a16="http://schemas.microsoft.com/office/drawing/2014/main" id="{90F07070-8D6A-3D07-D9EA-14355BA6A765}"/>
                    </a:ext>
                  </a:extLst>
                </p14:cNvPr>
                <p14:cNvContentPartPr/>
                <p14:nvPr/>
              </p14:nvContentPartPr>
              <p14:xfrm>
                <a:off x="10059472" y="4312340"/>
                <a:ext cx="34920" cy="129960"/>
              </p14:xfrm>
            </p:contentPart>
          </mc:Choice>
          <mc:Fallback>
            <p:pic>
              <p:nvPicPr>
                <p:cNvPr id="127" name="Ink 126">
                  <a:extLst>
                    <a:ext uri="{FF2B5EF4-FFF2-40B4-BE49-F238E27FC236}">
                      <a16:creationId xmlns:a16="http://schemas.microsoft.com/office/drawing/2014/main" id="{90F07070-8D6A-3D07-D9EA-14355BA6A765}"/>
                    </a:ext>
                  </a:extLst>
                </p:cNvPr>
                <p:cNvPicPr/>
                <p:nvPr/>
              </p:nvPicPr>
              <p:blipFill>
                <a:blip r:embed="rId195"/>
                <a:stretch>
                  <a:fillRect/>
                </a:stretch>
              </p:blipFill>
              <p:spPr>
                <a:xfrm>
                  <a:off x="10041832" y="4294700"/>
                  <a:ext cx="70560" cy="165600"/>
                </a:xfrm>
                <a:prstGeom prst="rect">
                  <a:avLst/>
                </a:prstGeom>
              </p:spPr>
            </p:pic>
          </mc:Fallback>
        </mc:AlternateContent>
      </p:grpSp>
      <p:grpSp>
        <p:nvGrpSpPr>
          <p:cNvPr id="143" name="Group 142">
            <a:extLst>
              <a:ext uri="{FF2B5EF4-FFF2-40B4-BE49-F238E27FC236}">
                <a16:creationId xmlns:a16="http://schemas.microsoft.com/office/drawing/2014/main" id="{62A60C0D-CFC3-A5EC-E69D-260F4F920D12}"/>
              </a:ext>
            </a:extLst>
          </p:cNvPr>
          <p:cNvGrpSpPr/>
          <p:nvPr/>
        </p:nvGrpSpPr>
        <p:grpSpPr>
          <a:xfrm>
            <a:off x="8936632" y="4973660"/>
            <a:ext cx="2274840" cy="255600"/>
            <a:chOff x="8936632" y="4973660"/>
            <a:chExt cx="2274840" cy="255600"/>
          </a:xfrm>
        </p:grpSpPr>
        <mc:AlternateContent xmlns:mc="http://schemas.openxmlformats.org/markup-compatibility/2006">
          <mc:Choice xmlns:p14="http://schemas.microsoft.com/office/powerpoint/2010/main" Requires="p14">
            <p:contentPart p14:bwMode="auto" r:id="rId196">
              <p14:nvContentPartPr>
                <p14:cNvPr id="129" name="Ink 128">
                  <a:extLst>
                    <a:ext uri="{FF2B5EF4-FFF2-40B4-BE49-F238E27FC236}">
                      <a16:creationId xmlns:a16="http://schemas.microsoft.com/office/drawing/2014/main" id="{31C15841-8ADA-0B4D-B584-B2FCE73A5E9A}"/>
                    </a:ext>
                  </a:extLst>
                </p14:cNvPr>
                <p14:cNvContentPartPr/>
                <p14:nvPr/>
              </p14:nvContentPartPr>
              <p14:xfrm>
                <a:off x="8987032" y="5016140"/>
                <a:ext cx="934920" cy="38160"/>
              </p14:xfrm>
            </p:contentPart>
          </mc:Choice>
          <mc:Fallback>
            <p:pic>
              <p:nvPicPr>
                <p:cNvPr id="129" name="Ink 128">
                  <a:extLst>
                    <a:ext uri="{FF2B5EF4-FFF2-40B4-BE49-F238E27FC236}">
                      <a16:creationId xmlns:a16="http://schemas.microsoft.com/office/drawing/2014/main" id="{31C15841-8ADA-0B4D-B584-B2FCE73A5E9A}"/>
                    </a:ext>
                  </a:extLst>
                </p:cNvPr>
                <p:cNvPicPr/>
                <p:nvPr/>
              </p:nvPicPr>
              <p:blipFill>
                <a:blip r:embed="rId197"/>
                <a:stretch>
                  <a:fillRect/>
                </a:stretch>
              </p:blipFill>
              <p:spPr>
                <a:xfrm>
                  <a:off x="8969032" y="4998140"/>
                  <a:ext cx="9705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0" name="Ink 129">
                  <a:extLst>
                    <a:ext uri="{FF2B5EF4-FFF2-40B4-BE49-F238E27FC236}">
                      <a16:creationId xmlns:a16="http://schemas.microsoft.com/office/drawing/2014/main" id="{E1806B59-F748-CC2F-E3AA-E739C849A033}"/>
                    </a:ext>
                  </a:extLst>
                </p14:cNvPr>
                <p14:cNvContentPartPr/>
                <p14:nvPr/>
              </p14:nvContentPartPr>
              <p14:xfrm>
                <a:off x="8936632" y="5005340"/>
                <a:ext cx="279360" cy="82440"/>
              </p14:xfrm>
            </p:contentPart>
          </mc:Choice>
          <mc:Fallback>
            <p:pic>
              <p:nvPicPr>
                <p:cNvPr id="130" name="Ink 129">
                  <a:extLst>
                    <a:ext uri="{FF2B5EF4-FFF2-40B4-BE49-F238E27FC236}">
                      <a16:creationId xmlns:a16="http://schemas.microsoft.com/office/drawing/2014/main" id="{E1806B59-F748-CC2F-E3AA-E739C849A033}"/>
                    </a:ext>
                  </a:extLst>
                </p:cNvPr>
                <p:cNvPicPr/>
                <p:nvPr/>
              </p:nvPicPr>
              <p:blipFill>
                <a:blip r:embed="rId199"/>
                <a:stretch>
                  <a:fillRect/>
                </a:stretch>
              </p:blipFill>
              <p:spPr>
                <a:xfrm>
                  <a:off x="8918632" y="4987340"/>
                  <a:ext cx="315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2" name="Ink 131">
                  <a:extLst>
                    <a:ext uri="{FF2B5EF4-FFF2-40B4-BE49-F238E27FC236}">
                      <a16:creationId xmlns:a16="http://schemas.microsoft.com/office/drawing/2014/main" id="{7DDD2B52-EB71-899F-9723-A7615B18F393}"/>
                    </a:ext>
                  </a:extLst>
                </p14:cNvPr>
                <p14:cNvContentPartPr/>
                <p14:nvPr/>
              </p14:nvContentPartPr>
              <p14:xfrm>
                <a:off x="10071352" y="4973660"/>
                <a:ext cx="7200" cy="168480"/>
              </p14:xfrm>
            </p:contentPart>
          </mc:Choice>
          <mc:Fallback>
            <p:pic>
              <p:nvPicPr>
                <p:cNvPr id="132" name="Ink 131">
                  <a:extLst>
                    <a:ext uri="{FF2B5EF4-FFF2-40B4-BE49-F238E27FC236}">
                      <a16:creationId xmlns:a16="http://schemas.microsoft.com/office/drawing/2014/main" id="{7DDD2B52-EB71-899F-9723-A7615B18F393}"/>
                    </a:ext>
                  </a:extLst>
                </p:cNvPr>
                <p:cNvPicPr/>
                <p:nvPr/>
              </p:nvPicPr>
              <p:blipFill>
                <a:blip r:embed="rId201"/>
                <a:stretch>
                  <a:fillRect/>
                </a:stretch>
              </p:blipFill>
              <p:spPr>
                <a:xfrm>
                  <a:off x="10053352" y="4956020"/>
                  <a:ext cx="428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3" name="Ink 132">
                  <a:extLst>
                    <a:ext uri="{FF2B5EF4-FFF2-40B4-BE49-F238E27FC236}">
                      <a16:creationId xmlns:a16="http://schemas.microsoft.com/office/drawing/2014/main" id="{FEF2A2F8-B96D-A798-95EF-5A74251F4DB6}"/>
                    </a:ext>
                  </a:extLst>
                </p14:cNvPr>
                <p14:cNvContentPartPr/>
                <p14:nvPr/>
              </p14:nvContentPartPr>
              <p14:xfrm>
                <a:off x="10234072" y="5006060"/>
                <a:ext cx="28080" cy="165960"/>
              </p14:xfrm>
            </p:contentPart>
          </mc:Choice>
          <mc:Fallback>
            <p:pic>
              <p:nvPicPr>
                <p:cNvPr id="133" name="Ink 132">
                  <a:extLst>
                    <a:ext uri="{FF2B5EF4-FFF2-40B4-BE49-F238E27FC236}">
                      <a16:creationId xmlns:a16="http://schemas.microsoft.com/office/drawing/2014/main" id="{FEF2A2F8-B96D-A798-95EF-5A74251F4DB6}"/>
                    </a:ext>
                  </a:extLst>
                </p:cNvPr>
                <p:cNvPicPr/>
                <p:nvPr/>
              </p:nvPicPr>
              <p:blipFill>
                <a:blip r:embed="rId203"/>
                <a:stretch>
                  <a:fillRect/>
                </a:stretch>
              </p:blipFill>
              <p:spPr>
                <a:xfrm>
                  <a:off x="10216072" y="4988420"/>
                  <a:ext cx="637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4" name="Ink 133">
                  <a:extLst>
                    <a:ext uri="{FF2B5EF4-FFF2-40B4-BE49-F238E27FC236}">
                      <a16:creationId xmlns:a16="http://schemas.microsoft.com/office/drawing/2014/main" id="{D48AFB6A-9536-43E3-0718-447AC4C89A5E}"/>
                    </a:ext>
                  </a:extLst>
                </p14:cNvPr>
                <p14:cNvContentPartPr/>
                <p14:nvPr/>
              </p14:nvContentPartPr>
              <p14:xfrm>
                <a:off x="10150552" y="5000300"/>
                <a:ext cx="165240" cy="113760"/>
              </p14:xfrm>
            </p:contentPart>
          </mc:Choice>
          <mc:Fallback>
            <p:pic>
              <p:nvPicPr>
                <p:cNvPr id="134" name="Ink 133">
                  <a:extLst>
                    <a:ext uri="{FF2B5EF4-FFF2-40B4-BE49-F238E27FC236}">
                      <a16:creationId xmlns:a16="http://schemas.microsoft.com/office/drawing/2014/main" id="{D48AFB6A-9536-43E3-0718-447AC4C89A5E}"/>
                    </a:ext>
                  </a:extLst>
                </p:cNvPr>
                <p:cNvPicPr/>
                <p:nvPr/>
              </p:nvPicPr>
              <p:blipFill>
                <a:blip r:embed="rId205"/>
                <a:stretch>
                  <a:fillRect/>
                </a:stretch>
              </p:blipFill>
              <p:spPr>
                <a:xfrm>
                  <a:off x="10132912" y="4982660"/>
                  <a:ext cx="2008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5" name="Ink 134">
                  <a:extLst>
                    <a:ext uri="{FF2B5EF4-FFF2-40B4-BE49-F238E27FC236}">
                      <a16:creationId xmlns:a16="http://schemas.microsoft.com/office/drawing/2014/main" id="{648CC460-AE23-5CF8-1749-7FD64A914F53}"/>
                    </a:ext>
                  </a:extLst>
                </p14:cNvPr>
                <p14:cNvContentPartPr/>
                <p14:nvPr/>
              </p14:nvContentPartPr>
              <p14:xfrm>
                <a:off x="10366912" y="5105060"/>
                <a:ext cx="8280" cy="18360"/>
              </p14:xfrm>
            </p:contentPart>
          </mc:Choice>
          <mc:Fallback>
            <p:pic>
              <p:nvPicPr>
                <p:cNvPr id="135" name="Ink 134">
                  <a:extLst>
                    <a:ext uri="{FF2B5EF4-FFF2-40B4-BE49-F238E27FC236}">
                      <a16:creationId xmlns:a16="http://schemas.microsoft.com/office/drawing/2014/main" id="{648CC460-AE23-5CF8-1749-7FD64A914F53}"/>
                    </a:ext>
                  </a:extLst>
                </p:cNvPr>
                <p:cNvPicPr/>
                <p:nvPr/>
              </p:nvPicPr>
              <p:blipFill>
                <a:blip r:embed="rId207"/>
                <a:stretch>
                  <a:fillRect/>
                </a:stretch>
              </p:blipFill>
              <p:spPr>
                <a:xfrm>
                  <a:off x="10349272" y="5087060"/>
                  <a:ext cx="439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6" name="Ink 135">
                  <a:extLst>
                    <a:ext uri="{FF2B5EF4-FFF2-40B4-BE49-F238E27FC236}">
                      <a16:creationId xmlns:a16="http://schemas.microsoft.com/office/drawing/2014/main" id="{5AE584D5-867D-8958-4940-02FEE34F5A2D}"/>
                    </a:ext>
                  </a:extLst>
                </p14:cNvPr>
                <p14:cNvContentPartPr/>
                <p14:nvPr/>
              </p14:nvContentPartPr>
              <p14:xfrm>
                <a:off x="10454752" y="5047460"/>
                <a:ext cx="56520" cy="152640"/>
              </p14:xfrm>
            </p:contentPart>
          </mc:Choice>
          <mc:Fallback>
            <p:pic>
              <p:nvPicPr>
                <p:cNvPr id="136" name="Ink 135">
                  <a:extLst>
                    <a:ext uri="{FF2B5EF4-FFF2-40B4-BE49-F238E27FC236}">
                      <a16:creationId xmlns:a16="http://schemas.microsoft.com/office/drawing/2014/main" id="{5AE584D5-867D-8958-4940-02FEE34F5A2D}"/>
                    </a:ext>
                  </a:extLst>
                </p:cNvPr>
                <p:cNvPicPr/>
                <p:nvPr/>
              </p:nvPicPr>
              <p:blipFill>
                <a:blip r:embed="rId209"/>
                <a:stretch>
                  <a:fillRect/>
                </a:stretch>
              </p:blipFill>
              <p:spPr>
                <a:xfrm>
                  <a:off x="10437112" y="5029820"/>
                  <a:ext cx="921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7" name="Ink 136">
                  <a:extLst>
                    <a:ext uri="{FF2B5EF4-FFF2-40B4-BE49-F238E27FC236}">
                      <a16:creationId xmlns:a16="http://schemas.microsoft.com/office/drawing/2014/main" id="{48BF097A-44C9-8840-5117-E44FDF1FBA9C}"/>
                    </a:ext>
                  </a:extLst>
                </p14:cNvPr>
                <p14:cNvContentPartPr/>
                <p14:nvPr/>
              </p14:nvContentPartPr>
              <p14:xfrm>
                <a:off x="10492912" y="5004980"/>
                <a:ext cx="93600" cy="26640"/>
              </p14:xfrm>
            </p:contentPart>
          </mc:Choice>
          <mc:Fallback>
            <p:pic>
              <p:nvPicPr>
                <p:cNvPr id="137" name="Ink 136">
                  <a:extLst>
                    <a:ext uri="{FF2B5EF4-FFF2-40B4-BE49-F238E27FC236}">
                      <a16:creationId xmlns:a16="http://schemas.microsoft.com/office/drawing/2014/main" id="{48BF097A-44C9-8840-5117-E44FDF1FBA9C}"/>
                    </a:ext>
                  </a:extLst>
                </p:cNvPr>
                <p:cNvPicPr/>
                <p:nvPr/>
              </p:nvPicPr>
              <p:blipFill>
                <a:blip r:embed="rId211"/>
                <a:stretch>
                  <a:fillRect/>
                </a:stretch>
              </p:blipFill>
              <p:spPr>
                <a:xfrm>
                  <a:off x="10474912" y="4987340"/>
                  <a:ext cx="1292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8" name="Ink 137">
                  <a:extLst>
                    <a:ext uri="{FF2B5EF4-FFF2-40B4-BE49-F238E27FC236}">
                      <a16:creationId xmlns:a16="http://schemas.microsoft.com/office/drawing/2014/main" id="{422311C6-7804-949D-6335-AABF00A24D59}"/>
                    </a:ext>
                  </a:extLst>
                </p14:cNvPr>
                <p14:cNvContentPartPr/>
                <p14:nvPr/>
              </p14:nvContentPartPr>
              <p14:xfrm>
                <a:off x="10715752" y="5062940"/>
                <a:ext cx="28440" cy="137160"/>
              </p14:xfrm>
            </p:contentPart>
          </mc:Choice>
          <mc:Fallback>
            <p:pic>
              <p:nvPicPr>
                <p:cNvPr id="138" name="Ink 137">
                  <a:extLst>
                    <a:ext uri="{FF2B5EF4-FFF2-40B4-BE49-F238E27FC236}">
                      <a16:creationId xmlns:a16="http://schemas.microsoft.com/office/drawing/2014/main" id="{422311C6-7804-949D-6335-AABF00A24D59}"/>
                    </a:ext>
                  </a:extLst>
                </p:cNvPr>
                <p:cNvPicPr/>
                <p:nvPr/>
              </p:nvPicPr>
              <p:blipFill>
                <a:blip r:embed="rId213"/>
                <a:stretch>
                  <a:fillRect/>
                </a:stretch>
              </p:blipFill>
              <p:spPr>
                <a:xfrm>
                  <a:off x="10698112" y="5044940"/>
                  <a:ext cx="640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9" name="Ink 138">
                  <a:extLst>
                    <a:ext uri="{FF2B5EF4-FFF2-40B4-BE49-F238E27FC236}">
                      <a16:creationId xmlns:a16="http://schemas.microsoft.com/office/drawing/2014/main" id="{83B723AD-7D6B-3308-10E9-CC4A02CE27FC}"/>
                    </a:ext>
                  </a:extLst>
                </p14:cNvPr>
                <p14:cNvContentPartPr/>
                <p14:nvPr/>
              </p14:nvContentPartPr>
              <p14:xfrm>
                <a:off x="10747072" y="5072660"/>
                <a:ext cx="143640" cy="136080"/>
              </p14:xfrm>
            </p:contentPart>
          </mc:Choice>
          <mc:Fallback>
            <p:pic>
              <p:nvPicPr>
                <p:cNvPr id="139" name="Ink 138">
                  <a:extLst>
                    <a:ext uri="{FF2B5EF4-FFF2-40B4-BE49-F238E27FC236}">
                      <a16:creationId xmlns:a16="http://schemas.microsoft.com/office/drawing/2014/main" id="{83B723AD-7D6B-3308-10E9-CC4A02CE27FC}"/>
                    </a:ext>
                  </a:extLst>
                </p:cNvPr>
                <p:cNvPicPr/>
                <p:nvPr/>
              </p:nvPicPr>
              <p:blipFill>
                <a:blip r:embed="rId215"/>
                <a:stretch>
                  <a:fillRect/>
                </a:stretch>
              </p:blipFill>
              <p:spPr>
                <a:xfrm>
                  <a:off x="10729432" y="5054660"/>
                  <a:ext cx="1792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0" name="Ink 139">
                  <a:extLst>
                    <a:ext uri="{FF2B5EF4-FFF2-40B4-BE49-F238E27FC236}">
                      <a16:creationId xmlns:a16="http://schemas.microsoft.com/office/drawing/2014/main" id="{5BA3F0AB-D46F-2099-48EF-C51B2A0DD901}"/>
                    </a:ext>
                  </a:extLst>
                </p14:cNvPr>
                <p14:cNvContentPartPr/>
                <p14:nvPr/>
              </p14:nvContentPartPr>
              <p14:xfrm>
                <a:off x="10946512" y="5100740"/>
                <a:ext cx="7200" cy="110880"/>
              </p14:xfrm>
            </p:contentPart>
          </mc:Choice>
          <mc:Fallback>
            <p:pic>
              <p:nvPicPr>
                <p:cNvPr id="140" name="Ink 139">
                  <a:extLst>
                    <a:ext uri="{FF2B5EF4-FFF2-40B4-BE49-F238E27FC236}">
                      <a16:creationId xmlns:a16="http://schemas.microsoft.com/office/drawing/2014/main" id="{5BA3F0AB-D46F-2099-48EF-C51B2A0DD901}"/>
                    </a:ext>
                  </a:extLst>
                </p:cNvPr>
                <p:cNvPicPr/>
                <p:nvPr/>
              </p:nvPicPr>
              <p:blipFill>
                <a:blip r:embed="rId217"/>
                <a:stretch>
                  <a:fillRect/>
                </a:stretch>
              </p:blipFill>
              <p:spPr>
                <a:xfrm>
                  <a:off x="10928872" y="5082740"/>
                  <a:ext cx="428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1" name="Ink 140">
                  <a:extLst>
                    <a:ext uri="{FF2B5EF4-FFF2-40B4-BE49-F238E27FC236}">
                      <a16:creationId xmlns:a16="http://schemas.microsoft.com/office/drawing/2014/main" id="{2F53FDE5-0288-18C0-D8D9-B038B8375871}"/>
                    </a:ext>
                  </a:extLst>
                </p14:cNvPr>
                <p14:cNvContentPartPr/>
                <p14:nvPr/>
              </p14:nvContentPartPr>
              <p14:xfrm>
                <a:off x="10976392" y="5074100"/>
                <a:ext cx="219600" cy="130680"/>
              </p14:xfrm>
            </p:contentPart>
          </mc:Choice>
          <mc:Fallback>
            <p:pic>
              <p:nvPicPr>
                <p:cNvPr id="141" name="Ink 140">
                  <a:extLst>
                    <a:ext uri="{FF2B5EF4-FFF2-40B4-BE49-F238E27FC236}">
                      <a16:creationId xmlns:a16="http://schemas.microsoft.com/office/drawing/2014/main" id="{2F53FDE5-0288-18C0-D8D9-B038B8375871}"/>
                    </a:ext>
                  </a:extLst>
                </p:cNvPr>
                <p:cNvPicPr/>
                <p:nvPr/>
              </p:nvPicPr>
              <p:blipFill>
                <a:blip r:embed="rId219"/>
                <a:stretch>
                  <a:fillRect/>
                </a:stretch>
              </p:blipFill>
              <p:spPr>
                <a:xfrm>
                  <a:off x="10958392" y="5056100"/>
                  <a:ext cx="2552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2" name="Ink 141">
                  <a:extLst>
                    <a:ext uri="{FF2B5EF4-FFF2-40B4-BE49-F238E27FC236}">
                      <a16:creationId xmlns:a16="http://schemas.microsoft.com/office/drawing/2014/main" id="{C57B154A-3EA6-5973-E54B-C7975FC15013}"/>
                    </a:ext>
                  </a:extLst>
                </p14:cNvPr>
                <p14:cNvContentPartPr/>
                <p14:nvPr/>
              </p14:nvContentPartPr>
              <p14:xfrm>
                <a:off x="11144152" y="5028380"/>
                <a:ext cx="67320" cy="200880"/>
              </p14:xfrm>
            </p:contentPart>
          </mc:Choice>
          <mc:Fallback>
            <p:pic>
              <p:nvPicPr>
                <p:cNvPr id="142" name="Ink 141">
                  <a:extLst>
                    <a:ext uri="{FF2B5EF4-FFF2-40B4-BE49-F238E27FC236}">
                      <a16:creationId xmlns:a16="http://schemas.microsoft.com/office/drawing/2014/main" id="{C57B154A-3EA6-5973-E54B-C7975FC15013}"/>
                    </a:ext>
                  </a:extLst>
                </p:cNvPr>
                <p:cNvPicPr/>
                <p:nvPr/>
              </p:nvPicPr>
              <p:blipFill>
                <a:blip r:embed="rId221"/>
                <a:stretch>
                  <a:fillRect/>
                </a:stretch>
              </p:blipFill>
              <p:spPr>
                <a:xfrm>
                  <a:off x="11126152" y="5010740"/>
                  <a:ext cx="102960" cy="236520"/>
                </a:xfrm>
                <a:prstGeom prst="rect">
                  <a:avLst/>
                </a:prstGeom>
              </p:spPr>
            </p:pic>
          </mc:Fallback>
        </mc:AlternateContent>
      </p:grpSp>
    </p:spTree>
    <p:extLst>
      <p:ext uri="{BB962C8B-B14F-4D97-AF65-F5344CB8AC3E}">
        <p14:creationId xmlns:p14="http://schemas.microsoft.com/office/powerpoint/2010/main" val="135186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FDCA-0E7E-23D6-315E-AC081BB84EF2}"/>
              </a:ext>
            </a:extLst>
          </p:cNvPr>
          <p:cNvSpPr>
            <a:spLocks noGrp="1"/>
          </p:cNvSpPr>
          <p:nvPr>
            <p:ph type="title"/>
          </p:nvPr>
        </p:nvSpPr>
        <p:spPr/>
        <p:txBody>
          <a:bodyPr/>
          <a:lstStyle/>
          <a:p>
            <a:r>
              <a:rPr lang="en-US" dirty="0"/>
              <a:t>Questions?</a:t>
            </a:r>
            <a:endParaRPr lang="en-CA" dirty="0"/>
          </a:p>
        </p:txBody>
      </p:sp>
      <p:sp>
        <p:nvSpPr>
          <p:cNvPr id="3" name="Content Placeholder 2">
            <a:extLst>
              <a:ext uri="{FF2B5EF4-FFF2-40B4-BE49-F238E27FC236}">
                <a16:creationId xmlns:a16="http://schemas.microsoft.com/office/drawing/2014/main" id="{EA5383C7-8B28-529B-7D8A-4BBB1ED77AD1}"/>
              </a:ext>
            </a:extLst>
          </p:cNvPr>
          <p:cNvSpPr>
            <a:spLocks noGrp="1"/>
          </p:cNvSpPr>
          <p:nvPr>
            <p:ph idx="1"/>
          </p:nvPr>
        </p:nvSpPr>
        <p:spPr/>
        <p:txBody>
          <a:bodyPr/>
          <a:lstStyle/>
          <a:p>
            <a:pPr marL="0" indent="0">
              <a:buNone/>
            </a:pPr>
            <a:r>
              <a:rPr lang="en-US" dirty="0"/>
              <a:t>The overturning moment from the horizontal force changes the forces in the supporting columns.  Do we need to consider the vertical accelerations during the earthquake too?  If so, how?</a:t>
            </a:r>
          </a:p>
          <a:p>
            <a:pPr marL="0" indent="0">
              <a:buNone/>
            </a:pPr>
            <a:endParaRPr lang="en-US" dirty="0"/>
          </a:p>
          <a:p>
            <a:pPr marL="0" indent="0">
              <a:buNone/>
            </a:pPr>
            <a:r>
              <a:rPr lang="en-US" dirty="0"/>
              <a:t>The forces appear to be for a linearly elastic response with zero damping. Can the force be reduces for non-zero damping and a ductile structural system? If so, how?</a:t>
            </a:r>
            <a:endParaRPr lang="en-CA" dirty="0"/>
          </a:p>
        </p:txBody>
      </p:sp>
      <p:sp>
        <p:nvSpPr>
          <p:cNvPr id="4" name="Footer Placeholder 3">
            <a:extLst>
              <a:ext uri="{FF2B5EF4-FFF2-40B4-BE49-F238E27FC236}">
                <a16:creationId xmlns:a16="http://schemas.microsoft.com/office/drawing/2014/main" id="{F5C2BC8F-999D-1F12-C038-50340197AE4D}"/>
              </a:ext>
            </a:extLst>
          </p:cNvPr>
          <p:cNvSpPr>
            <a:spLocks noGrp="1"/>
          </p:cNvSpPr>
          <p:nvPr>
            <p:ph type="ftr" sz="quarter" idx="11"/>
          </p:nvPr>
        </p:nvSpPr>
        <p:spPr/>
        <p:txBody>
          <a:bodyPr/>
          <a:lstStyle/>
          <a:p>
            <a:r>
              <a:rPr lang="en-US" dirty="0"/>
              <a:t>D Rogowsky, Engineering Forum Feb 23, 2024</a:t>
            </a:r>
            <a:endParaRPr lang="en-CA" dirty="0"/>
          </a:p>
        </p:txBody>
      </p:sp>
      <p:sp>
        <p:nvSpPr>
          <p:cNvPr id="5" name="Slide Number Placeholder 4">
            <a:extLst>
              <a:ext uri="{FF2B5EF4-FFF2-40B4-BE49-F238E27FC236}">
                <a16:creationId xmlns:a16="http://schemas.microsoft.com/office/drawing/2014/main" id="{B4321C22-4F59-6812-E649-025CBB583771}"/>
              </a:ext>
            </a:extLst>
          </p:cNvPr>
          <p:cNvSpPr>
            <a:spLocks noGrp="1"/>
          </p:cNvSpPr>
          <p:nvPr>
            <p:ph type="sldNum" sz="quarter" idx="12"/>
          </p:nvPr>
        </p:nvSpPr>
        <p:spPr/>
        <p:txBody>
          <a:bodyPr/>
          <a:lstStyle/>
          <a:p>
            <a:fld id="{36DD5F9A-5F50-4959-B091-F0A4B6C9D423}" type="slidenum">
              <a:rPr lang="en-CA" smtClean="0"/>
              <a:t>6</a:t>
            </a:fld>
            <a:endParaRPr lang="en-CA" dirty="0"/>
          </a:p>
        </p:txBody>
      </p:sp>
    </p:spTree>
    <p:extLst>
      <p:ext uri="{BB962C8B-B14F-4D97-AF65-F5344CB8AC3E}">
        <p14:creationId xmlns:p14="http://schemas.microsoft.com/office/powerpoint/2010/main" val="883388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FDCA-0E7E-23D6-315E-AC081BB84EF2}"/>
              </a:ext>
            </a:extLst>
          </p:cNvPr>
          <p:cNvSpPr>
            <a:spLocks noGrp="1"/>
          </p:cNvSpPr>
          <p:nvPr>
            <p:ph type="title"/>
          </p:nvPr>
        </p:nvSpPr>
        <p:spPr/>
        <p:txBody>
          <a:bodyPr/>
          <a:lstStyle/>
          <a:p>
            <a:r>
              <a:rPr lang="en-US" dirty="0"/>
              <a:t>Questions?</a:t>
            </a:r>
            <a:endParaRPr lang="en-CA" dirty="0"/>
          </a:p>
        </p:txBody>
      </p:sp>
      <p:sp>
        <p:nvSpPr>
          <p:cNvPr id="3" name="Content Placeholder 2">
            <a:extLst>
              <a:ext uri="{FF2B5EF4-FFF2-40B4-BE49-F238E27FC236}">
                <a16:creationId xmlns:a16="http://schemas.microsoft.com/office/drawing/2014/main" id="{EA5383C7-8B28-529B-7D8A-4BBB1ED77AD1}"/>
              </a:ext>
            </a:extLst>
          </p:cNvPr>
          <p:cNvSpPr>
            <a:spLocks noGrp="1"/>
          </p:cNvSpPr>
          <p:nvPr>
            <p:ph idx="1"/>
          </p:nvPr>
        </p:nvSpPr>
        <p:spPr/>
        <p:txBody>
          <a:bodyPr/>
          <a:lstStyle/>
          <a:p>
            <a:pPr marL="0" indent="0">
              <a:buNone/>
            </a:pPr>
            <a:r>
              <a:rPr lang="en-US" dirty="0"/>
              <a:t>The overturning moment from the horizontal force changes the forces in the supporting columns.  Do we need to consider the vertical accelerations during the earthquake too?  If so, how?</a:t>
            </a:r>
          </a:p>
          <a:p>
            <a:pPr marL="0" indent="0">
              <a:buNone/>
            </a:pPr>
            <a:endParaRPr lang="en-US" dirty="0"/>
          </a:p>
          <a:p>
            <a:pPr marL="0" indent="0">
              <a:buNone/>
            </a:pPr>
            <a:r>
              <a:rPr lang="en-US" dirty="0"/>
              <a:t>The forces appear to be for a linearly elastic response with zero damping. Can the force be reduces for non-zero damping and a ductile structural system? If so, how?</a:t>
            </a:r>
          </a:p>
          <a:p>
            <a:pPr marL="0" indent="0">
              <a:buNone/>
            </a:pPr>
            <a:endParaRPr lang="en-US" dirty="0"/>
          </a:p>
          <a:p>
            <a:pPr marL="0" indent="0">
              <a:buNone/>
            </a:pPr>
            <a:endParaRPr lang="en-CA" dirty="0"/>
          </a:p>
        </p:txBody>
      </p:sp>
      <p:sp>
        <p:nvSpPr>
          <p:cNvPr id="4" name="Footer Placeholder 3">
            <a:extLst>
              <a:ext uri="{FF2B5EF4-FFF2-40B4-BE49-F238E27FC236}">
                <a16:creationId xmlns:a16="http://schemas.microsoft.com/office/drawing/2014/main" id="{F5C2BC8F-999D-1F12-C038-50340197AE4D}"/>
              </a:ext>
            </a:extLst>
          </p:cNvPr>
          <p:cNvSpPr>
            <a:spLocks noGrp="1"/>
          </p:cNvSpPr>
          <p:nvPr>
            <p:ph type="ftr" sz="quarter" idx="11"/>
          </p:nvPr>
        </p:nvSpPr>
        <p:spPr/>
        <p:txBody>
          <a:bodyPr/>
          <a:lstStyle/>
          <a:p>
            <a:r>
              <a:rPr lang="en-US" dirty="0"/>
              <a:t>D Rogowsky, Engineering Forum Feb 23, 2024</a:t>
            </a:r>
            <a:endParaRPr lang="en-CA" dirty="0"/>
          </a:p>
        </p:txBody>
      </p:sp>
      <p:sp>
        <p:nvSpPr>
          <p:cNvPr id="5" name="Slide Number Placeholder 4">
            <a:extLst>
              <a:ext uri="{FF2B5EF4-FFF2-40B4-BE49-F238E27FC236}">
                <a16:creationId xmlns:a16="http://schemas.microsoft.com/office/drawing/2014/main" id="{B4321C22-4F59-6812-E649-025CBB583771}"/>
              </a:ext>
            </a:extLst>
          </p:cNvPr>
          <p:cNvSpPr>
            <a:spLocks noGrp="1"/>
          </p:cNvSpPr>
          <p:nvPr>
            <p:ph type="sldNum" sz="quarter" idx="12"/>
          </p:nvPr>
        </p:nvSpPr>
        <p:spPr/>
        <p:txBody>
          <a:bodyPr/>
          <a:lstStyle/>
          <a:p>
            <a:fld id="{36DD5F9A-5F50-4959-B091-F0A4B6C9D423}" type="slidenum">
              <a:rPr lang="en-CA" smtClean="0"/>
              <a:t>7</a:t>
            </a:fld>
            <a:endParaRPr lang="en-CA" dirty="0"/>
          </a:p>
        </p:txBody>
      </p:sp>
    </p:spTree>
    <p:extLst>
      <p:ext uri="{BB962C8B-B14F-4D97-AF65-F5344CB8AC3E}">
        <p14:creationId xmlns:p14="http://schemas.microsoft.com/office/powerpoint/2010/main" val="1415759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FDCA-0E7E-23D6-315E-AC081BB84EF2}"/>
              </a:ext>
            </a:extLst>
          </p:cNvPr>
          <p:cNvSpPr>
            <a:spLocks noGrp="1"/>
          </p:cNvSpPr>
          <p:nvPr>
            <p:ph type="title"/>
          </p:nvPr>
        </p:nvSpPr>
        <p:spPr/>
        <p:txBody>
          <a:bodyPr/>
          <a:lstStyle/>
          <a:p>
            <a:r>
              <a:rPr lang="en-US" dirty="0"/>
              <a:t>Questions?</a:t>
            </a:r>
            <a:endParaRPr lang="en-CA" dirty="0"/>
          </a:p>
        </p:txBody>
      </p:sp>
      <p:sp>
        <p:nvSpPr>
          <p:cNvPr id="3" name="Content Placeholder 2">
            <a:extLst>
              <a:ext uri="{FF2B5EF4-FFF2-40B4-BE49-F238E27FC236}">
                <a16:creationId xmlns:a16="http://schemas.microsoft.com/office/drawing/2014/main" id="{EA5383C7-8B28-529B-7D8A-4BBB1ED77AD1}"/>
              </a:ext>
            </a:extLst>
          </p:cNvPr>
          <p:cNvSpPr>
            <a:spLocks noGrp="1"/>
          </p:cNvSpPr>
          <p:nvPr>
            <p:ph idx="1"/>
          </p:nvPr>
        </p:nvSpPr>
        <p:spPr/>
        <p:txBody>
          <a:bodyPr/>
          <a:lstStyle/>
          <a:p>
            <a:pPr marL="0" indent="0">
              <a:buNone/>
            </a:pPr>
            <a:r>
              <a:rPr lang="en-US" dirty="0"/>
              <a:t>If we find that the lateral force method of analysis give punitive results, what other options are there?</a:t>
            </a:r>
          </a:p>
        </p:txBody>
      </p:sp>
      <p:sp>
        <p:nvSpPr>
          <p:cNvPr id="4" name="Footer Placeholder 3">
            <a:extLst>
              <a:ext uri="{FF2B5EF4-FFF2-40B4-BE49-F238E27FC236}">
                <a16:creationId xmlns:a16="http://schemas.microsoft.com/office/drawing/2014/main" id="{F5C2BC8F-999D-1F12-C038-50340197AE4D}"/>
              </a:ext>
            </a:extLst>
          </p:cNvPr>
          <p:cNvSpPr>
            <a:spLocks noGrp="1"/>
          </p:cNvSpPr>
          <p:nvPr>
            <p:ph type="ftr" sz="quarter" idx="11"/>
          </p:nvPr>
        </p:nvSpPr>
        <p:spPr/>
        <p:txBody>
          <a:bodyPr/>
          <a:lstStyle/>
          <a:p>
            <a:r>
              <a:rPr lang="en-US" dirty="0"/>
              <a:t>D Rogowsky, Engineering Forum Feb 23, 2024</a:t>
            </a:r>
            <a:endParaRPr lang="en-CA" dirty="0"/>
          </a:p>
        </p:txBody>
      </p:sp>
      <p:sp>
        <p:nvSpPr>
          <p:cNvPr id="5" name="Slide Number Placeholder 4">
            <a:extLst>
              <a:ext uri="{FF2B5EF4-FFF2-40B4-BE49-F238E27FC236}">
                <a16:creationId xmlns:a16="http://schemas.microsoft.com/office/drawing/2014/main" id="{B4321C22-4F59-6812-E649-025CBB583771}"/>
              </a:ext>
            </a:extLst>
          </p:cNvPr>
          <p:cNvSpPr>
            <a:spLocks noGrp="1"/>
          </p:cNvSpPr>
          <p:nvPr>
            <p:ph type="sldNum" sz="quarter" idx="12"/>
          </p:nvPr>
        </p:nvSpPr>
        <p:spPr/>
        <p:txBody>
          <a:bodyPr/>
          <a:lstStyle/>
          <a:p>
            <a:fld id="{36DD5F9A-5F50-4959-B091-F0A4B6C9D423}" type="slidenum">
              <a:rPr lang="en-CA" smtClean="0"/>
              <a:t>8</a:t>
            </a:fld>
            <a:endParaRPr lang="en-CA" dirty="0"/>
          </a:p>
        </p:txBody>
      </p:sp>
    </p:spTree>
    <p:extLst>
      <p:ext uri="{BB962C8B-B14F-4D97-AF65-F5344CB8AC3E}">
        <p14:creationId xmlns:p14="http://schemas.microsoft.com/office/powerpoint/2010/main" val="1281207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DA82-D0D9-BE12-E5FC-32E8856325EC}"/>
              </a:ext>
            </a:extLst>
          </p:cNvPr>
          <p:cNvSpPr>
            <a:spLocks noGrp="1"/>
          </p:cNvSpPr>
          <p:nvPr>
            <p:ph type="title"/>
          </p:nvPr>
        </p:nvSpPr>
        <p:spPr/>
        <p:txBody>
          <a:bodyPr/>
          <a:lstStyle/>
          <a:p>
            <a:pPr algn="ctr"/>
            <a:r>
              <a:rPr lang="en-US" dirty="0"/>
              <a:t>PMMA Properties and Allowable Stresses</a:t>
            </a:r>
            <a:endParaRPr lang="en-CA" dirty="0"/>
          </a:p>
        </p:txBody>
      </p:sp>
      <p:sp>
        <p:nvSpPr>
          <p:cNvPr id="3" name="Content Placeholder 2">
            <a:extLst>
              <a:ext uri="{FF2B5EF4-FFF2-40B4-BE49-F238E27FC236}">
                <a16:creationId xmlns:a16="http://schemas.microsoft.com/office/drawing/2014/main" id="{4F061981-570E-A700-A2F9-8257EC7A9533}"/>
              </a:ext>
            </a:extLst>
          </p:cNvPr>
          <p:cNvSpPr>
            <a:spLocks noGrp="1"/>
          </p:cNvSpPr>
          <p:nvPr>
            <p:ph idx="1"/>
          </p:nvPr>
        </p:nvSpPr>
        <p:spPr/>
        <p:txBody>
          <a:bodyPr>
            <a:normAutofit/>
          </a:bodyPr>
          <a:lstStyle/>
          <a:p>
            <a:pPr marL="0" indent="0">
              <a:buNone/>
            </a:pPr>
            <a:r>
              <a:rPr lang="en-US" dirty="0"/>
              <a:t>Some engineers may not be familiar PMMA. The goal of this presentation is to provide general information about PMMA and allowable stresses that may be used in design.</a:t>
            </a:r>
          </a:p>
        </p:txBody>
      </p:sp>
      <p:sp>
        <p:nvSpPr>
          <p:cNvPr id="4" name="Footer Placeholder 3">
            <a:extLst>
              <a:ext uri="{FF2B5EF4-FFF2-40B4-BE49-F238E27FC236}">
                <a16:creationId xmlns:a16="http://schemas.microsoft.com/office/drawing/2014/main" id="{C9EDA727-B5C4-E1AE-1FAE-03D914C5347D}"/>
              </a:ext>
            </a:extLst>
          </p:cNvPr>
          <p:cNvSpPr>
            <a:spLocks noGrp="1"/>
          </p:cNvSpPr>
          <p:nvPr>
            <p:ph type="ftr" sz="quarter" idx="11"/>
          </p:nvPr>
        </p:nvSpPr>
        <p:spPr/>
        <p:txBody>
          <a:bodyPr/>
          <a:lstStyle/>
          <a:p>
            <a:r>
              <a:rPr lang="en-US" dirty="0"/>
              <a:t>D Rogowsky, Engineering Forum Feb 23, 2024</a:t>
            </a:r>
            <a:endParaRPr lang="en-CA" dirty="0"/>
          </a:p>
        </p:txBody>
      </p:sp>
      <p:sp>
        <p:nvSpPr>
          <p:cNvPr id="5" name="Slide Number Placeholder 4">
            <a:extLst>
              <a:ext uri="{FF2B5EF4-FFF2-40B4-BE49-F238E27FC236}">
                <a16:creationId xmlns:a16="http://schemas.microsoft.com/office/drawing/2014/main" id="{FBFA053E-1520-89C2-558F-A57AAB33F940}"/>
              </a:ext>
            </a:extLst>
          </p:cNvPr>
          <p:cNvSpPr>
            <a:spLocks noGrp="1"/>
          </p:cNvSpPr>
          <p:nvPr>
            <p:ph type="sldNum" sz="quarter" idx="12"/>
          </p:nvPr>
        </p:nvSpPr>
        <p:spPr/>
        <p:txBody>
          <a:bodyPr/>
          <a:lstStyle/>
          <a:p>
            <a:fld id="{36DD5F9A-5F50-4959-B091-F0A4B6C9D423}" type="slidenum">
              <a:rPr lang="en-CA" smtClean="0"/>
              <a:t>9</a:t>
            </a:fld>
            <a:endParaRPr lang="en-CA" dirty="0"/>
          </a:p>
        </p:txBody>
      </p:sp>
    </p:spTree>
    <p:extLst>
      <p:ext uri="{BB962C8B-B14F-4D97-AF65-F5344CB8AC3E}">
        <p14:creationId xmlns:p14="http://schemas.microsoft.com/office/powerpoint/2010/main" val="3950784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1204</TotalTime>
  <Words>1435</Words>
  <Application>Microsoft Office PowerPoint</Application>
  <PresentationFormat>Widescreen</PresentationFormat>
  <Paragraphs>139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Symbol</vt:lpstr>
      <vt:lpstr>Office Theme</vt:lpstr>
      <vt:lpstr>Engineering Forum February 23, 2024</vt:lpstr>
      <vt:lpstr>Earthquake Forces During Construction</vt:lpstr>
      <vt:lpstr>Earthquake Forces During Construction</vt:lpstr>
      <vt:lpstr>Earthquake Forces During Construction</vt:lpstr>
      <vt:lpstr>Earthquake Forces During Construction</vt:lpstr>
      <vt:lpstr>Questions?</vt:lpstr>
      <vt:lpstr>Questions?</vt:lpstr>
      <vt:lpstr>Questions?</vt:lpstr>
      <vt:lpstr>PMMA Properties and Allowable Stresses</vt:lpstr>
      <vt:lpstr>PMMA Properties</vt:lpstr>
      <vt:lpstr>PMMA Properties</vt:lpstr>
      <vt:lpstr>PMMA Properties and Allowable Stresses</vt:lpstr>
      <vt:lpstr>PMMA Properties and Allowable Stresses</vt:lpstr>
      <vt:lpstr>PMMA Properties and Allowable Stresses</vt:lpstr>
      <vt:lpstr>PMMA Properties and Allowable Stresses</vt:lpstr>
      <vt:lpstr>PMMA Allowable Stresses</vt:lpstr>
      <vt:lpstr>Additional slides not part of presentation</vt:lpstr>
      <vt:lpstr>A mechanical engineer once said:</vt:lpstr>
      <vt:lpstr>The engineer’s boss replied: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Documenting and Checking Designs</dc:title>
  <dc:creator>David Rogowsky</dc:creator>
  <cp:lastModifiedBy>David Rogowsky</cp:lastModifiedBy>
  <cp:revision>21</cp:revision>
  <cp:lastPrinted>2024-02-09T05:24:19Z</cp:lastPrinted>
  <dcterms:created xsi:type="dcterms:W3CDTF">2024-02-01T22:23:51Z</dcterms:created>
  <dcterms:modified xsi:type="dcterms:W3CDTF">2024-02-23T05:15:50Z</dcterms:modified>
</cp:coreProperties>
</file>