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6" r:id="rId4"/>
    <p:sldId id="259" r:id="rId5"/>
    <p:sldId id="271" r:id="rId6"/>
    <p:sldId id="272" r:id="rId7"/>
    <p:sldId id="273" r:id="rId8"/>
    <p:sldId id="278" r:id="rId9"/>
    <p:sldId id="281" r:id="rId10"/>
    <p:sldId id="283" r:id="rId11"/>
    <p:sldId id="284" r:id="rId12"/>
    <p:sldId id="285" r:id="rId13"/>
    <p:sldId id="291" r:id="rId14"/>
    <p:sldId id="293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FBF"/>
    <a:srgbClr val="008000"/>
    <a:srgbClr val="0000FF"/>
    <a:srgbClr val="CCCC00"/>
    <a:srgbClr val="0E8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lo Quartullo" userId="db54e47c-0581-4f83-9028-d5b90a7afc72" providerId="ADAL" clId="{18B09C23-C029-435D-844C-D5ED48631969}"/>
    <pc:docChg chg="undo redo custSel addSld delSld modSld">
      <pc:chgData name="Danilo Quartullo" userId="db54e47c-0581-4f83-9028-d5b90a7afc72" providerId="ADAL" clId="{18B09C23-C029-435D-844C-D5ED48631969}" dt="2024-04-06T14:34:36.665" v="7114" actId="14100"/>
      <pc:docMkLst>
        <pc:docMk/>
      </pc:docMkLst>
      <pc:sldChg chg="addSp delSp modSp mod">
        <pc:chgData name="Danilo Quartullo" userId="db54e47c-0581-4f83-9028-d5b90a7afc72" providerId="ADAL" clId="{18B09C23-C029-435D-844C-D5ED48631969}" dt="2024-04-05T15:27:46.714" v="7062" actId="1036"/>
        <pc:sldMkLst>
          <pc:docMk/>
          <pc:sldMk cId="3601606741" sldId="256"/>
        </pc:sldMkLst>
        <pc:spChg chg="mod">
          <ac:chgData name="Danilo Quartullo" userId="db54e47c-0581-4f83-9028-d5b90a7afc72" providerId="ADAL" clId="{18B09C23-C029-435D-844C-D5ED48631969}" dt="2024-04-05T15:27:46.714" v="7062" actId="1036"/>
          <ac:spMkLst>
            <pc:docMk/>
            <pc:sldMk cId="3601606741" sldId="256"/>
            <ac:spMk id="2" creationId="{A475C125-0BCB-51EE-8385-A2054C203D9E}"/>
          </ac:spMkLst>
        </pc:spChg>
        <pc:spChg chg="mod">
          <ac:chgData name="Danilo Quartullo" userId="db54e47c-0581-4f83-9028-d5b90a7afc72" providerId="ADAL" clId="{18B09C23-C029-435D-844C-D5ED48631969}" dt="2024-04-05T15:27:46.714" v="7062" actId="1036"/>
          <ac:spMkLst>
            <pc:docMk/>
            <pc:sldMk cId="3601606741" sldId="256"/>
            <ac:spMk id="3" creationId="{F45B838E-43B2-B3CD-2512-054B50DC31C8}"/>
          </ac:spMkLst>
        </pc:spChg>
        <pc:spChg chg="del">
          <ac:chgData name="Danilo Quartullo" userId="db54e47c-0581-4f83-9028-d5b90a7afc72" providerId="ADAL" clId="{18B09C23-C029-435D-844C-D5ED48631969}" dt="2024-04-05T08:28:16.166" v="2" actId="478"/>
          <ac:spMkLst>
            <pc:docMk/>
            <pc:sldMk cId="3601606741" sldId="256"/>
            <ac:spMk id="4" creationId="{09551D7A-5333-8EC1-7FA4-4B8477247E75}"/>
          </ac:spMkLst>
        </pc:spChg>
        <pc:spChg chg="mod">
          <ac:chgData name="Danilo Quartullo" userId="db54e47c-0581-4f83-9028-d5b90a7afc72" providerId="ADAL" clId="{18B09C23-C029-435D-844C-D5ED48631969}" dt="2024-04-05T08:28:33.167" v="4" actId="20577"/>
          <ac:spMkLst>
            <pc:docMk/>
            <pc:sldMk cId="3601606741" sldId="256"/>
            <ac:spMk id="5" creationId="{E9BB3985-E35C-1DF1-FB07-56CFEE3F2009}"/>
          </ac:spMkLst>
        </pc:spChg>
        <pc:spChg chg="mod">
          <ac:chgData name="Danilo Quartullo" userId="db54e47c-0581-4f83-9028-d5b90a7afc72" providerId="ADAL" clId="{18B09C23-C029-435D-844C-D5ED48631969}" dt="2024-04-05T08:30:42.369" v="81" actId="20577"/>
          <ac:spMkLst>
            <pc:docMk/>
            <pc:sldMk cId="3601606741" sldId="256"/>
            <ac:spMk id="6" creationId="{39C7F886-7B26-23BD-78F8-AE2A21788339}"/>
          </ac:spMkLst>
        </pc:spChg>
        <pc:spChg chg="add del">
          <ac:chgData name="Danilo Quartullo" userId="db54e47c-0581-4f83-9028-d5b90a7afc72" providerId="ADAL" clId="{18B09C23-C029-435D-844C-D5ED48631969}" dt="2024-04-05T15:23:03.675" v="6934" actId="22"/>
          <ac:spMkLst>
            <pc:docMk/>
            <pc:sldMk cId="3601606741" sldId="256"/>
            <ac:spMk id="8" creationId="{CC03F290-A6C0-6831-CB90-47B1088F9943}"/>
          </ac:spMkLst>
        </pc:spChg>
        <pc:spChg chg="add del mod">
          <ac:chgData name="Danilo Quartullo" userId="db54e47c-0581-4f83-9028-d5b90a7afc72" providerId="ADAL" clId="{18B09C23-C029-435D-844C-D5ED48631969}" dt="2024-04-05T15:23:45.570" v="6977" actId="478"/>
          <ac:spMkLst>
            <pc:docMk/>
            <pc:sldMk cId="3601606741" sldId="256"/>
            <ac:spMk id="9" creationId="{2C885AD4-61C4-8456-C6EA-8EC94501CA3E}"/>
          </ac:spMkLst>
        </pc:spChg>
        <pc:spChg chg="add mod">
          <ac:chgData name="Danilo Quartullo" userId="db54e47c-0581-4f83-9028-d5b90a7afc72" providerId="ADAL" clId="{18B09C23-C029-435D-844C-D5ED48631969}" dt="2024-04-05T15:27:46.714" v="7062" actId="1036"/>
          <ac:spMkLst>
            <pc:docMk/>
            <pc:sldMk cId="3601606741" sldId="256"/>
            <ac:spMk id="10" creationId="{74AEEBDE-B35C-C174-2E50-2F2E90FBA5FC}"/>
          </ac:spMkLst>
        </pc:spChg>
      </pc:sldChg>
      <pc:sldChg chg="del">
        <pc:chgData name="Danilo Quartullo" userId="db54e47c-0581-4f83-9028-d5b90a7afc72" providerId="ADAL" clId="{18B09C23-C029-435D-844C-D5ED48631969}" dt="2024-04-05T08:57:58.516" v="1579" actId="47"/>
        <pc:sldMkLst>
          <pc:docMk/>
          <pc:sldMk cId="1927545431" sldId="257"/>
        </pc:sldMkLst>
      </pc:sldChg>
      <pc:sldChg chg="delSp modSp mod">
        <pc:chgData name="Danilo Quartullo" userId="db54e47c-0581-4f83-9028-d5b90a7afc72" providerId="ADAL" clId="{18B09C23-C029-435D-844C-D5ED48631969}" dt="2024-04-05T13:13:36.895" v="6701" actId="1035"/>
        <pc:sldMkLst>
          <pc:docMk/>
          <pc:sldMk cId="1230347726" sldId="258"/>
        </pc:sldMkLst>
        <pc:spChg chg="mod">
          <ac:chgData name="Danilo Quartullo" userId="db54e47c-0581-4f83-9028-d5b90a7afc72" providerId="ADAL" clId="{18B09C23-C029-435D-844C-D5ED48631969}" dt="2024-04-05T13:13:36.895" v="6701" actId="1035"/>
          <ac:spMkLst>
            <pc:docMk/>
            <pc:sldMk cId="1230347726" sldId="258"/>
            <ac:spMk id="4" creationId="{04496E16-D98D-3771-BBA2-84D31674EC65}"/>
          </ac:spMkLst>
        </pc:spChg>
        <pc:spChg chg="del">
          <ac:chgData name="Danilo Quartullo" userId="db54e47c-0581-4f83-9028-d5b90a7afc72" providerId="ADAL" clId="{18B09C23-C029-435D-844C-D5ED48631969}" dt="2024-04-05T08:44:12.865" v="987" actId="478"/>
          <ac:spMkLst>
            <pc:docMk/>
            <pc:sldMk cId="1230347726" sldId="258"/>
            <ac:spMk id="6" creationId="{1D0FD271-6157-E089-30C3-B7C2C0FC904F}"/>
          </ac:spMkLst>
        </pc:spChg>
        <pc:spChg chg="del">
          <ac:chgData name="Danilo Quartullo" userId="db54e47c-0581-4f83-9028-d5b90a7afc72" providerId="ADAL" clId="{18B09C23-C029-435D-844C-D5ED48631969}" dt="2024-04-05T08:44:12.865" v="987" actId="478"/>
          <ac:spMkLst>
            <pc:docMk/>
            <pc:sldMk cId="1230347726" sldId="258"/>
            <ac:spMk id="7" creationId="{1BAF33CA-A821-C356-F80A-2FBB30CE27DF}"/>
          </ac:spMkLst>
        </pc:spChg>
        <pc:spChg chg="del">
          <ac:chgData name="Danilo Quartullo" userId="db54e47c-0581-4f83-9028-d5b90a7afc72" providerId="ADAL" clId="{18B09C23-C029-435D-844C-D5ED48631969}" dt="2024-04-05T08:44:12.865" v="987" actId="478"/>
          <ac:spMkLst>
            <pc:docMk/>
            <pc:sldMk cId="1230347726" sldId="258"/>
            <ac:spMk id="8" creationId="{629265F0-69AE-8165-554A-08C8329D39CE}"/>
          </ac:spMkLst>
        </pc:spChg>
        <pc:spChg chg="del">
          <ac:chgData name="Danilo Quartullo" userId="db54e47c-0581-4f83-9028-d5b90a7afc72" providerId="ADAL" clId="{18B09C23-C029-435D-844C-D5ED48631969}" dt="2024-04-05T08:44:12.865" v="987" actId="478"/>
          <ac:spMkLst>
            <pc:docMk/>
            <pc:sldMk cId="1230347726" sldId="258"/>
            <ac:spMk id="9" creationId="{C02F5CDB-6E8A-29BC-B407-3F2809F6E8C1}"/>
          </ac:spMkLst>
        </pc:spChg>
        <pc:spChg chg="del">
          <ac:chgData name="Danilo Quartullo" userId="db54e47c-0581-4f83-9028-d5b90a7afc72" providerId="ADAL" clId="{18B09C23-C029-435D-844C-D5ED48631969}" dt="2024-04-05T08:44:12.865" v="987" actId="478"/>
          <ac:spMkLst>
            <pc:docMk/>
            <pc:sldMk cId="1230347726" sldId="258"/>
            <ac:spMk id="10" creationId="{699E72AF-1E12-45E4-12B1-2AF96BCD0C63}"/>
          </ac:spMkLst>
        </pc:spChg>
        <pc:spChg chg="del mod">
          <ac:chgData name="Danilo Quartullo" userId="db54e47c-0581-4f83-9028-d5b90a7afc72" providerId="ADAL" clId="{18B09C23-C029-435D-844C-D5ED48631969}" dt="2024-04-05T08:44:38.581" v="990" actId="478"/>
          <ac:spMkLst>
            <pc:docMk/>
            <pc:sldMk cId="1230347726" sldId="258"/>
            <ac:spMk id="12" creationId="{B400B3B9-6AA7-17DC-A20A-4C4AC80E3641}"/>
          </ac:spMkLst>
        </pc:spChg>
        <pc:picChg chg="del">
          <ac:chgData name="Danilo Quartullo" userId="db54e47c-0581-4f83-9028-d5b90a7afc72" providerId="ADAL" clId="{18B09C23-C029-435D-844C-D5ED48631969}" dt="2024-04-05T08:44:12.865" v="987" actId="478"/>
          <ac:picMkLst>
            <pc:docMk/>
            <pc:sldMk cId="1230347726" sldId="258"/>
            <ac:picMk id="5" creationId="{4B5CDA33-40FC-4BFB-55DD-C71FB4858567}"/>
          </ac:picMkLst>
        </pc:picChg>
      </pc:sldChg>
      <pc:sldChg chg="modSp mod">
        <pc:chgData name="Danilo Quartullo" userId="db54e47c-0581-4f83-9028-d5b90a7afc72" providerId="ADAL" clId="{18B09C23-C029-435D-844C-D5ED48631969}" dt="2024-04-05T13:15:58.627" v="6712" actId="20577"/>
        <pc:sldMkLst>
          <pc:docMk/>
          <pc:sldMk cId="1697481597" sldId="259"/>
        </pc:sldMkLst>
        <pc:spChg chg="mod">
          <ac:chgData name="Danilo Quartullo" userId="db54e47c-0581-4f83-9028-d5b90a7afc72" providerId="ADAL" clId="{18B09C23-C029-435D-844C-D5ED48631969}" dt="2024-04-05T13:15:58.627" v="6712" actId="20577"/>
          <ac:spMkLst>
            <pc:docMk/>
            <pc:sldMk cId="1697481597" sldId="259"/>
            <ac:spMk id="4" creationId="{F02A25A9-DBF9-ACCA-0D17-C59F7FB3440D}"/>
          </ac:spMkLst>
        </pc:spChg>
      </pc:sldChg>
      <pc:sldChg chg="addSp delSp modSp mod">
        <pc:chgData name="Danilo Quartullo" userId="db54e47c-0581-4f83-9028-d5b90a7afc72" providerId="ADAL" clId="{18B09C23-C029-435D-844C-D5ED48631969}" dt="2024-04-05T09:21:19.894" v="2420" actId="1035"/>
        <pc:sldMkLst>
          <pc:docMk/>
          <pc:sldMk cId="970791873" sldId="271"/>
        </pc:sldMkLst>
        <pc:spChg chg="add mod">
          <ac:chgData name="Danilo Quartullo" userId="db54e47c-0581-4f83-9028-d5b90a7afc72" providerId="ADAL" clId="{18B09C23-C029-435D-844C-D5ED48631969}" dt="2024-04-05T09:21:06.100" v="2407" actId="1076"/>
          <ac:spMkLst>
            <pc:docMk/>
            <pc:sldMk cId="970791873" sldId="271"/>
            <ac:spMk id="4" creationId="{0457A5A2-805C-150E-B0A6-0613D5849330}"/>
          </ac:spMkLst>
        </pc:spChg>
        <pc:spChg chg="mod">
          <ac:chgData name="Danilo Quartullo" userId="db54e47c-0581-4f83-9028-d5b90a7afc72" providerId="ADAL" clId="{18B09C23-C029-435D-844C-D5ED48631969}" dt="2024-04-05T09:19:43.733" v="2352" actId="1076"/>
          <ac:spMkLst>
            <pc:docMk/>
            <pc:sldMk cId="970791873" sldId="271"/>
            <ac:spMk id="5" creationId="{85B6E2BA-CCF5-E6E8-3885-5DF663C019EC}"/>
          </ac:spMkLst>
        </pc:spChg>
        <pc:spChg chg="mod">
          <ac:chgData name="Danilo Quartullo" userId="db54e47c-0581-4f83-9028-d5b90a7afc72" providerId="ADAL" clId="{18B09C23-C029-435D-844C-D5ED48631969}" dt="2024-04-05T09:19:25.451" v="2325" actId="1035"/>
          <ac:spMkLst>
            <pc:docMk/>
            <pc:sldMk cId="970791873" sldId="271"/>
            <ac:spMk id="7" creationId="{B12F25CA-E31B-FFFC-F172-2CBFCB612F0A}"/>
          </ac:spMkLst>
        </pc:spChg>
        <pc:spChg chg="add mod">
          <ac:chgData name="Danilo Quartullo" userId="db54e47c-0581-4f83-9028-d5b90a7afc72" providerId="ADAL" clId="{18B09C23-C029-435D-844C-D5ED48631969}" dt="2024-04-05T09:21:06.100" v="2407" actId="1076"/>
          <ac:spMkLst>
            <pc:docMk/>
            <pc:sldMk cId="970791873" sldId="271"/>
            <ac:spMk id="8" creationId="{353213CD-5A0B-B4E2-C4CD-D9D5B469618D}"/>
          </ac:spMkLst>
        </pc:spChg>
        <pc:spChg chg="mod">
          <ac:chgData name="Danilo Quartullo" userId="db54e47c-0581-4f83-9028-d5b90a7afc72" providerId="ADAL" clId="{18B09C23-C029-435D-844C-D5ED48631969}" dt="2024-04-05T09:19:19.561" v="2309" actId="20577"/>
          <ac:spMkLst>
            <pc:docMk/>
            <pc:sldMk cId="970791873" sldId="271"/>
            <ac:spMk id="11" creationId="{A383C37A-1A7C-4B12-E03F-A29FD640DB9F}"/>
          </ac:spMkLst>
        </pc:spChg>
        <pc:spChg chg="mod">
          <ac:chgData name="Danilo Quartullo" userId="db54e47c-0581-4f83-9028-d5b90a7afc72" providerId="ADAL" clId="{18B09C23-C029-435D-844C-D5ED48631969}" dt="2024-04-05T09:19:25.451" v="2325" actId="1035"/>
          <ac:spMkLst>
            <pc:docMk/>
            <pc:sldMk cId="970791873" sldId="271"/>
            <ac:spMk id="13" creationId="{EBFBE4BD-6B14-0CFC-2280-BAFFB600AC4C}"/>
          </ac:spMkLst>
        </pc:spChg>
        <pc:spChg chg="mod">
          <ac:chgData name="Danilo Quartullo" userId="db54e47c-0581-4f83-9028-d5b90a7afc72" providerId="ADAL" clId="{18B09C23-C029-435D-844C-D5ED48631969}" dt="2024-04-05T09:21:19.894" v="2420" actId="1035"/>
          <ac:spMkLst>
            <pc:docMk/>
            <pc:sldMk cId="970791873" sldId="271"/>
            <ac:spMk id="14" creationId="{0174BD60-2171-10A7-5570-DE7181FA45ED}"/>
          </ac:spMkLst>
        </pc:spChg>
        <pc:spChg chg="mod">
          <ac:chgData name="Danilo Quartullo" userId="db54e47c-0581-4f83-9028-d5b90a7afc72" providerId="ADAL" clId="{18B09C23-C029-435D-844C-D5ED48631969}" dt="2024-04-05T09:19:43.733" v="2352" actId="1076"/>
          <ac:spMkLst>
            <pc:docMk/>
            <pc:sldMk cId="970791873" sldId="271"/>
            <ac:spMk id="19" creationId="{2A54527B-B136-A0E2-055B-FE2C8487161B}"/>
          </ac:spMkLst>
        </pc:spChg>
        <pc:spChg chg="mod">
          <ac:chgData name="Danilo Quartullo" userId="db54e47c-0581-4f83-9028-d5b90a7afc72" providerId="ADAL" clId="{18B09C23-C029-435D-844C-D5ED48631969}" dt="2024-04-05T09:19:43.733" v="2352" actId="1076"/>
          <ac:spMkLst>
            <pc:docMk/>
            <pc:sldMk cId="970791873" sldId="271"/>
            <ac:spMk id="20" creationId="{2F6AF295-BF1E-9621-A07B-BE67BEC447D6}"/>
          </ac:spMkLst>
        </pc:spChg>
        <pc:spChg chg="mod">
          <ac:chgData name="Danilo Quartullo" userId="db54e47c-0581-4f83-9028-d5b90a7afc72" providerId="ADAL" clId="{18B09C23-C029-435D-844C-D5ED48631969}" dt="2024-04-05T09:19:25.451" v="2325" actId="1035"/>
          <ac:spMkLst>
            <pc:docMk/>
            <pc:sldMk cId="970791873" sldId="271"/>
            <ac:spMk id="22" creationId="{58D6C878-A62D-C171-490D-41F92E39C082}"/>
          </ac:spMkLst>
        </pc:spChg>
        <pc:spChg chg="del">
          <ac:chgData name="Danilo Quartullo" userId="db54e47c-0581-4f83-9028-d5b90a7afc72" providerId="ADAL" clId="{18B09C23-C029-435D-844C-D5ED48631969}" dt="2024-04-05T09:17:25.955" v="2224" actId="478"/>
          <ac:spMkLst>
            <pc:docMk/>
            <pc:sldMk cId="970791873" sldId="271"/>
            <ac:spMk id="25" creationId="{EB9F8A27-09DF-720F-EF2B-8D01CE9B5CB8}"/>
          </ac:spMkLst>
        </pc:spChg>
        <pc:spChg chg="del">
          <ac:chgData name="Danilo Quartullo" userId="db54e47c-0581-4f83-9028-d5b90a7afc72" providerId="ADAL" clId="{18B09C23-C029-435D-844C-D5ED48631969}" dt="2024-04-05T09:17:28.438" v="2225" actId="478"/>
          <ac:spMkLst>
            <pc:docMk/>
            <pc:sldMk cId="970791873" sldId="271"/>
            <ac:spMk id="26" creationId="{B0065F23-9C63-B545-9CF6-B145CEC2EE94}"/>
          </ac:spMkLst>
        </pc:spChg>
        <pc:spChg chg="del">
          <ac:chgData name="Danilo Quartullo" userId="db54e47c-0581-4f83-9028-d5b90a7afc72" providerId="ADAL" clId="{18B09C23-C029-435D-844C-D5ED48631969}" dt="2024-04-05T09:17:30.684" v="2226" actId="478"/>
          <ac:spMkLst>
            <pc:docMk/>
            <pc:sldMk cId="970791873" sldId="271"/>
            <ac:spMk id="27" creationId="{B4A51EFD-EEB9-93D9-B8C8-80CF04B0913D}"/>
          </ac:spMkLst>
        </pc:spChg>
        <pc:cxnChg chg="mod">
          <ac:chgData name="Danilo Quartullo" userId="db54e47c-0581-4f83-9028-d5b90a7afc72" providerId="ADAL" clId="{18B09C23-C029-435D-844C-D5ED48631969}" dt="2024-04-05T09:19:43.733" v="2352" actId="1076"/>
          <ac:cxnSpMkLst>
            <pc:docMk/>
            <pc:sldMk cId="970791873" sldId="271"/>
            <ac:cxnSpMk id="18" creationId="{B6FC922E-CA9E-EB76-163B-E32D73EDF64A}"/>
          </ac:cxnSpMkLst>
        </pc:cxnChg>
        <pc:cxnChg chg="mod">
          <ac:chgData name="Danilo Quartullo" userId="db54e47c-0581-4f83-9028-d5b90a7afc72" providerId="ADAL" clId="{18B09C23-C029-435D-844C-D5ED48631969}" dt="2024-04-05T09:19:43.733" v="2352" actId="1076"/>
          <ac:cxnSpMkLst>
            <pc:docMk/>
            <pc:sldMk cId="970791873" sldId="271"/>
            <ac:cxnSpMk id="21" creationId="{C698DDF9-8237-E8D3-D974-4293F443919A}"/>
          </ac:cxnSpMkLst>
        </pc:cxnChg>
      </pc:sldChg>
      <pc:sldChg chg="addSp delSp modSp mod">
        <pc:chgData name="Danilo Quartullo" userId="db54e47c-0581-4f83-9028-d5b90a7afc72" providerId="ADAL" clId="{18B09C23-C029-435D-844C-D5ED48631969}" dt="2024-04-05T09:58:00.814" v="3016" actId="20577"/>
        <pc:sldMkLst>
          <pc:docMk/>
          <pc:sldMk cId="2141116593" sldId="272"/>
        </pc:sldMkLst>
        <pc:spChg chg="mod">
          <ac:chgData name="Danilo Quartullo" userId="db54e47c-0581-4f83-9028-d5b90a7afc72" providerId="ADAL" clId="{18B09C23-C029-435D-844C-D5ED48631969}" dt="2024-04-05T09:27:41.313" v="2509" actId="20577"/>
          <ac:spMkLst>
            <pc:docMk/>
            <pc:sldMk cId="2141116593" sldId="272"/>
            <ac:spMk id="4" creationId="{80A5CBDA-A0B1-E79C-D6A3-65AEF0E324CC}"/>
          </ac:spMkLst>
        </pc:spChg>
        <pc:spChg chg="del mod">
          <ac:chgData name="Danilo Quartullo" userId="db54e47c-0581-4f83-9028-d5b90a7afc72" providerId="ADAL" clId="{18B09C23-C029-435D-844C-D5ED48631969}" dt="2024-04-05T09:27:01.174" v="2503" actId="478"/>
          <ac:spMkLst>
            <pc:docMk/>
            <pc:sldMk cId="2141116593" sldId="272"/>
            <ac:spMk id="5" creationId="{378DB509-4645-2A57-BFB3-8C09984D05FA}"/>
          </ac:spMkLst>
        </pc:spChg>
        <pc:spChg chg="del">
          <ac:chgData name="Danilo Quartullo" userId="db54e47c-0581-4f83-9028-d5b90a7afc72" providerId="ADAL" clId="{18B09C23-C029-435D-844C-D5ED48631969}" dt="2024-04-05T09:25:14.429" v="2424" actId="478"/>
          <ac:spMkLst>
            <pc:docMk/>
            <pc:sldMk cId="2141116593" sldId="272"/>
            <ac:spMk id="6" creationId="{DCD4BA1C-E4C6-D0DC-24ED-A43EE7BE8AF9}"/>
          </ac:spMkLst>
        </pc:spChg>
        <pc:spChg chg="add mod">
          <ac:chgData name="Danilo Quartullo" userId="db54e47c-0581-4f83-9028-d5b90a7afc72" providerId="ADAL" clId="{18B09C23-C029-435D-844C-D5ED48631969}" dt="2024-04-05T09:41:40.293" v="2970" actId="1076"/>
          <ac:spMkLst>
            <pc:docMk/>
            <pc:sldMk cId="2141116593" sldId="272"/>
            <ac:spMk id="11" creationId="{659CCC87-4780-39B3-6683-0813F6D5C68F}"/>
          </ac:spMkLst>
        </pc:spChg>
        <pc:spChg chg="del">
          <ac:chgData name="Danilo Quartullo" userId="db54e47c-0581-4f83-9028-d5b90a7afc72" providerId="ADAL" clId="{18B09C23-C029-435D-844C-D5ED48631969}" dt="2024-04-05T09:25:14.429" v="2424" actId="478"/>
          <ac:spMkLst>
            <pc:docMk/>
            <pc:sldMk cId="2141116593" sldId="272"/>
            <ac:spMk id="13" creationId="{34CF4F14-B45C-F7A5-7DBE-ADE6C91E0B9B}"/>
          </ac:spMkLst>
        </pc:spChg>
        <pc:spChg chg="mod">
          <ac:chgData name="Danilo Quartullo" userId="db54e47c-0581-4f83-9028-d5b90a7afc72" providerId="ADAL" clId="{18B09C23-C029-435D-844C-D5ED48631969}" dt="2024-04-05T09:58:00.814" v="3016" actId="20577"/>
          <ac:spMkLst>
            <pc:docMk/>
            <pc:sldMk cId="2141116593" sldId="272"/>
            <ac:spMk id="14" creationId="{4717AC7C-A8E4-582A-CC5D-770963A48A2D}"/>
          </ac:spMkLst>
        </pc:spChg>
        <pc:spChg chg="del">
          <ac:chgData name="Danilo Quartullo" userId="db54e47c-0581-4f83-9028-d5b90a7afc72" providerId="ADAL" clId="{18B09C23-C029-435D-844C-D5ED48631969}" dt="2024-04-05T09:22:43.525" v="2421" actId="478"/>
          <ac:spMkLst>
            <pc:docMk/>
            <pc:sldMk cId="2141116593" sldId="272"/>
            <ac:spMk id="17" creationId="{64AFCCF0-4C3C-33B0-0DA6-1350950FB270}"/>
          </ac:spMkLst>
        </pc:spChg>
        <pc:spChg chg="mod">
          <ac:chgData name="Danilo Quartullo" userId="db54e47c-0581-4f83-9028-d5b90a7afc72" providerId="ADAL" clId="{18B09C23-C029-435D-844C-D5ED48631969}" dt="2024-04-05T09:44:47.168" v="2973" actId="207"/>
          <ac:spMkLst>
            <pc:docMk/>
            <pc:sldMk cId="2141116593" sldId="272"/>
            <ac:spMk id="19" creationId="{3E6C2D7F-0BC2-CB6A-89E7-3ABF41903F03}"/>
          </ac:spMkLst>
        </pc:spChg>
        <pc:spChg chg="del">
          <ac:chgData name="Danilo Quartullo" userId="db54e47c-0581-4f83-9028-d5b90a7afc72" providerId="ADAL" clId="{18B09C23-C029-435D-844C-D5ED48631969}" dt="2024-04-05T09:22:43.525" v="2421" actId="478"/>
          <ac:spMkLst>
            <pc:docMk/>
            <pc:sldMk cId="2141116593" sldId="272"/>
            <ac:spMk id="21" creationId="{8154D6E0-A309-6DDF-7DA5-915CA3C0CBE5}"/>
          </ac:spMkLst>
        </pc:spChg>
        <pc:spChg chg="del">
          <ac:chgData name="Danilo Quartullo" userId="db54e47c-0581-4f83-9028-d5b90a7afc72" providerId="ADAL" clId="{18B09C23-C029-435D-844C-D5ED48631969}" dt="2024-04-05T09:22:43.525" v="2421" actId="478"/>
          <ac:spMkLst>
            <pc:docMk/>
            <pc:sldMk cId="2141116593" sldId="272"/>
            <ac:spMk id="22" creationId="{6FE04446-CEEE-B782-7D72-720CAD07930F}"/>
          </ac:spMkLst>
        </pc:spChg>
        <pc:spChg chg="del mod">
          <ac:chgData name="Danilo Quartullo" userId="db54e47c-0581-4f83-9028-d5b90a7afc72" providerId="ADAL" clId="{18B09C23-C029-435D-844C-D5ED48631969}" dt="2024-04-05T09:26:02.540" v="2426" actId="478"/>
          <ac:spMkLst>
            <pc:docMk/>
            <pc:sldMk cId="2141116593" sldId="272"/>
            <ac:spMk id="27" creationId="{2B389E4A-B6FC-8FEA-0739-B2865A7A144F}"/>
          </ac:spMkLst>
        </pc:spChg>
        <pc:spChg chg="del">
          <ac:chgData name="Danilo Quartullo" userId="db54e47c-0581-4f83-9028-d5b90a7afc72" providerId="ADAL" clId="{18B09C23-C029-435D-844C-D5ED48631969}" dt="2024-04-05T09:25:14.429" v="2424" actId="478"/>
          <ac:spMkLst>
            <pc:docMk/>
            <pc:sldMk cId="2141116593" sldId="272"/>
            <ac:spMk id="28" creationId="{7396F20C-9FB9-D12A-B5DF-2718C2D27BAB}"/>
          </ac:spMkLst>
        </pc:spChg>
        <pc:picChg chg="del">
          <ac:chgData name="Danilo Quartullo" userId="db54e47c-0581-4f83-9028-d5b90a7afc72" providerId="ADAL" clId="{18B09C23-C029-435D-844C-D5ED48631969}" dt="2024-04-05T09:25:14.429" v="2424" actId="478"/>
          <ac:picMkLst>
            <pc:docMk/>
            <pc:sldMk cId="2141116593" sldId="272"/>
            <ac:picMk id="2" creationId="{52CC788E-2FA4-9609-2773-FE676BFD1917}"/>
          </ac:picMkLst>
        </pc:picChg>
        <pc:picChg chg="del">
          <ac:chgData name="Danilo Quartullo" userId="db54e47c-0581-4f83-9028-d5b90a7afc72" providerId="ADAL" clId="{18B09C23-C029-435D-844C-D5ED48631969}" dt="2024-04-05T09:25:14.429" v="2424" actId="478"/>
          <ac:picMkLst>
            <pc:docMk/>
            <pc:sldMk cId="2141116593" sldId="272"/>
            <ac:picMk id="15" creationId="{1BCD490B-E461-691F-4CA5-C416958A501B}"/>
          </ac:picMkLst>
        </pc:picChg>
        <pc:picChg chg="del">
          <ac:chgData name="Danilo Quartullo" userId="db54e47c-0581-4f83-9028-d5b90a7afc72" providerId="ADAL" clId="{18B09C23-C029-435D-844C-D5ED48631969}" dt="2024-04-05T09:22:43.525" v="2421" actId="478"/>
          <ac:picMkLst>
            <pc:docMk/>
            <pc:sldMk cId="2141116593" sldId="272"/>
            <ac:picMk id="16" creationId="{8BF698C6-EA05-C9C1-A4C2-1BADE98B8C6D}"/>
          </ac:picMkLst>
        </pc:picChg>
        <pc:picChg chg="del mod">
          <ac:chgData name="Danilo Quartullo" userId="db54e47c-0581-4f83-9028-d5b90a7afc72" providerId="ADAL" clId="{18B09C23-C029-435D-844C-D5ED48631969}" dt="2024-04-05T09:38:17.128" v="2804" actId="478"/>
          <ac:picMkLst>
            <pc:docMk/>
            <pc:sldMk cId="2141116593" sldId="272"/>
            <ac:picMk id="18" creationId="{9088B05B-3C66-4C40-EFD9-28D3589C30AA}"/>
          </ac:picMkLst>
        </pc:picChg>
        <pc:picChg chg="add del mod">
          <ac:chgData name="Danilo Quartullo" userId="db54e47c-0581-4f83-9028-d5b90a7afc72" providerId="ADAL" clId="{18B09C23-C029-435D-844C-D5ED48631969}" dt="2024-04-05T09:38:17.517" v="2805" actId="478"/>
          <ac:picMkLst>
            <pc:docMk/>
            <pc:sldMk cId="2141116593" sldId="272"/>
            <ac:picMk id="20" creationId="{2A05BBBB-CAAF-480B-FFD7-71F7013C19AA}"/>
          </ac:picMkLst>
        </pc:picChg>
        <pc:picChg chg="add mod ord">
          <ac:chgData name="Danilo Quartullo" userId="db54e47c-0581-4f83-9028-d5b90a7afc72" providerId="ADAL" clId="{18B09C23-C029-435D-844C-D5ED48631969}" dt="2024-04-05T09:39:25.930" v="2822" actId="167"/>
          <ac:picMkLst>
            <pc:docMk/>
            <pc:sldMk cId="2141116593" sldId="272"/>
            <ac:picMk id="23" creationId="{5BAE8B87-0861-96F1-82C9-708B5A930DED}"/>
          </ac:picMkLst>
        </pc:picChg>
        <pc:picChg chg="add mod ord">
          <ac:chgData name="Danilo Quartullo" userId="db54e47c-0581-4f83-9028-d5b90a7afc72" providerId="ADAL" clId="{18B09C23-C029-435D-844C-D5ED48631969}" dt="2024-04-05T09:41:37.162" v="2969" actId="167"/>
          <ac:picMkLst>
            <pc:docMk/>
            <pc:sldMk cId="2141116593" sldId="272"/>
            <ac:picMk id="26" creationId="{2AE43430-285C-7718-021B-00AD92852998}"/>
          </ac:picMkLst>
        </pc:picChg>
        <pc:picChg chg="del">
          <ac:chgData name="Danilo Quartullo" userId="db54e47c-0581-4f83-9028-d5b90a7afc72" providerId="ADAL" clId="{18B09C23-C029-435D-844C-D5ED48631969}" dt="2024-04-05T09:22:43.525" v="2421" actId="478"/>
          <ac:picMkLst>
            <pc:docMk/>
            <pc:sldMk cId="2141116593" sldId="272"/>
            <ac:picMk id="29" creationId="{2A8453F5-19F7-7C9D-5DC7-24EFBABEDDD1}"/>
          </ac:picMkLst>
        </pc:picChg>
        <pc:cxnChg chg="mod">
          <ac:chgData name="Danilo Quartullo" userId="db54e47c-0581-4f83-9028-d5b90a7afc72" providerId="ADAL" clId="{18B09C23-C029-435D-844C-D5ED48631969}" dt="2024-04-05T09:40:42.587" v="2862" actId="208"/>
          <ac:cxnSpMkLst>
            <pc:docMk/>
            <pc:sldMk cId="2141116593" sldId="272"/>
            <ac:cxnSpMk id="7" creationId="{1667C8BF-5D76-9E95-34A6-95EBCB0B9148}"/>
          </ac:cxnSpMkLst>
        </pc:cxnChg>
        <pc:cxnChg chg="del">
          <ac:chgData name="Danilo Quartullo" userId="db54e47c-0581-4f83-9028-d5b90a7afc72" providerId="ADAL" clId="{18B09C23-C029-435D-844C-D5ED48631969}" dt="2024-04-05T09:25:14.429" v="2424" actId="478"/>
          <ac:cxnSpMkLst>
            <pc:docMk/>
            <pc:sldMk cId="2141116593" sldId="272"/>
            <ac:cxnSpMk id="8" creationId="{3B5F7284-66A7-85B3-AF69-99E41ABACC75}"/>
          </ac:cxnSpMkLst>
        </pc:cxnChg>
      </pc:sldChg>
      <pc:sldChg chg="addSp delSp modSp mod">
        <pc:chgData name="Danilo Quartullo" userId="db54e47c-0581-4f83-9028-d5b90a7afc72" providerId="ADAL" clId="{18B09C23-C029-435D-844C-D5ED48631969}" dt="2024-04-06T14:34:36.665" v="7114" actId="14100"/>
        <pc:sldMkLst>
          <pc:docMk/>
          <pc:sldMk cId="2166368127" sldId="273"/>
        </pc:sldMkLst>
        <pc:spChg chg="del">
          <ac:chgData name="Danilo Quartullo" userId="db54e47c-0581-4f83-9028-d5b90a7afc72" providerId="ADAL" clId="{18B09C23-C029-435D-844C-D5ED48631969}" dt="2024-04-05T09:58:49.044" v="3017" actId="478"/>
          <ac:spMkLst>
            <pc:docMk/>
            <pc:sldMk cId="2166368127" sldId="273"/>
            <ac:spMk id="4" creationId="{E268F8BB-1D6C-7DC0-B666-8D7FC3F1D31A}"/>
          </ac:spMkLst>
        </pc:spChg>
        <pc:spChg chg="add del">
          <ac:chgData name="Danilo Quartullo" userId="db54e47c-0581-4f83-9028-d5b90a7afc72" providerId="ADAL" clId="{18B09C23-C029-435D-844C-D5ED48631969}" dt="2024-04-05T09:58:50.677" v="3019" actId="22"/>
          <ac:spMkLst>
            <pc:docMk/>
            <pc:sldMk cId="2166368127" sldId="273"/>
            <ac:spMk id="5" creationId="{44663FCA-1110-2D6B-A9A9-C920FFA7CB86}"/>
          </ac:spMkLst>
        </pc:spChg>
        <pc:spChg chg="add mod">
          <ac:chgData name="Danilo Quartullo" userId="db54e47c-0581-4f83-9028-d5b90a7afc72" providerId="ADAL" clId="{18B09C23-C029-435D-844C-D5ED48631969}" dt="2024-04-05T09:58:59.375" v="3021" actId="20577"/>
          <ac:spMkLst>
            <pc:docMk/>
            <pc:sldMk cId="2166368127" sldId="273"/>
            <ac:spMk id="6" creationId="{1F24DFE0-F1F6-1DA8-C43A-36A1CBA515B1}"/>
          </ac:spMkLst>
        </pc:spChg>
        <pc:spChg chg="add mod">
          <ac:chgData name="Danilo Quartullo" userId="db54e47c-0581-4f83-9028-d5b90a7afc72" providerId="ADAL" clId="{18B09C23-C029-435D-844C-D5ED48631969}" dt="2024-04-05T10:10:31.555" v="3542" actId="1036"/>
          <ac:spMkLst>
            <pc:docMk/>
            <pc:sldMk cId="2166368127" sldId="273"/>
            <ac:spMk id="10" creationId="{BC950B37-5DD1-FA34-AB53-898B9196BE3C}"/>
          </ac:spMkLst>
        </pc:spChg>
        <pc:spChg chg="add mod">
          <ac:chgData name="Danilo Quartullo" userId="db54e47c-0581-4f83-9028-d5b90a7afc72" providerId="ADAL" clId="{18B09C23-C029-435D-844C-D5ED48631969}" dt="2024-04-05T10:10:31.555" v="3542" actId="1036"/>
          <ac:spMkLst>
            <pc:docMk/>
            <pc:sldMk cId="2166368127" sldId="273"/>
            <ac:spMk id="13" creationId="{B108274E-EC3E-2FF2-DC6A-2BFD6E7F80E1}"/>
          </ac:spMkLst>
        </pc:spChg>
        <pc:spChg chg="add mod">
          <ac:chgData name="Danilo Quartullo" userId="db54e47c-0581-4f83-9028-d5b90a7afc72" providerId="ADAL" clId="{18B09C23-C029-435D-844C-D5ED48631969}" dt="2024-04-05T10:12:06.850" v="3623" actId="1035"/>
          <ac:spMkLst>
            <pc:docMk/>
            <pc:sldMk cId="2166368127" sldId="273"/>
            <ac:spMk id="14" creationId="{40EA8E5E-EF66-156A-0580-557626C39FB8}"/>
          </ac:spMkLst>
        </pc:spChg>
        <pc:spChg chg="add mod">
          <ac:chgData name="Danilo Quartullo" userId="db54e47c-0581-4f83-9028-d5b90a7afc72" providerId="ADAL" clId="{18B09C23-C029-435D-844C-D5ED48631969}" dt="2024-04-05T10:13:43.888" v="3748" actId="20577"/>
          <ac:spMkLst>
            <pc:docMk/>
            <pc:sldMk cId="2166368127" sldId="273"/>
            <ac:spMk id="16" creationId="{7E01281A-6E63-CF95-C00D-D133A714CCC6}"/>
          </ac:spMkLst>
        </pc:spChg>
        <pc:spChg chg="mod">
          <ac:chgData name="Danilo Quartullo" userId="db54e47c-0581-4f83-9028-d5b90a7afc72" providerId="ADAL" clId="{18B09C23-C029-435D-844C-D5ED48631969}" dt="2024-04-06T14:33:21.128" v="7067" actId="20577"/>
          <ac:spMkLst>
            <pc:docMk/>
            <pc:sldMk cId="2166368127" sldId="273"/>
            <ac:spMk id="20" creationId="{E8F51CD8-E81A-BA69-2741-D25F8890D48A}"/>
          </ac:spMkLst>
        </pc:spChg>
        <pc:spChg chg="mod ord">
          <ac:chgData name="Danilo Quartullo" userId="db54e47c-0581-4f83-9028-d5b90a7afc72" providerId="ADAL" clId="{18B09C23-C029-435D-844C-D5ED48631969}" dt="2024-04-05T10:10:31.555" v="3542" actId="1036"/>
          <ac:spMkLst>
            <pc:docMk/>
            <pc:sldMk cId="2166368127" sldId="273"/>
            <ac:spMk id="42" creationId="{C3ABAAC5-1A7A-57D9-7F7F-14CE4F087297}"/>
          </ac:spMkLst>
        </pc:spChg>
        <pc:spChg chg="del">
          <ac:chgData name="Danilo Quartullo" userId="db54e47c-0581-4f83-9028-d5b90a7afc72" providerId="ADAL" clId="{18B09C23-C029-435D-844C-D5ED48631969}" dt="2024-04-05T10:02:36.815" v="3056" actId="478"/>
          <ac:spMkLst>
            <pc:docMk/>
            <pc:sldMk cId="2166368127" sldId="273"/>
            <ac:spMk id="43" creationId="{654EFA01-0E28-A538-CF37-14FA95025EDE}"/>
          </ac:spMkLst>
        </pc:spChg>
        <pc:spChg chg="del">
          <ac:chgData name="Danilo Quartullo" userId="db54e47c-0581-4f83-9028-d5b90a7afc72" providerId="ADAL" clId="{18B09C23-C029-435D-844C-D5ED48631969}" dt="2024-04-05T10:02:34.967" v="3055" actId="478"/>
          <ac:spMkLst>
            <pc:docMk/>
            <pc:sldMk cId="2166368127" sldId="273"/>
            <ac:spMk id="44" creationId="{A5437B6F-52FF-F45F-3D20-46635DFDAD9D}"/>
          </ac:spMkLst>
        </pc:spChg>
        <pc:spChg chg="del">
          <ac:chgData name="Danilo Quartullo" userId="db54e47c-0581-4f83-9028-d5b90a7afc72" providerId="ADAL" clId="{18B09C23-C029-435D-844C-D5ED48631969}" dt="2024-04-05T09:59:57.763" v="3033" actId="478"/>
          <ac:spMkLst>
            <pc:docMk/>
            <pc:sldMk cId="2166368127" sldId="273"/>
            <ac:spMk id="46" creationId="{30D6BB09-0B85-649F-BE59-87B6EE034D8D}"/>
          </ac:spMkLst>
        </pc:spChg>
        <pc:spChg chg="del">
          <ac:chgData name="Danilo Quartullo" userId="db54e47c-0581-4f83-9028-d5b90a7afc72" providerId="ADAL" clId="{18B09C23-C029-435D-844C-D5ED48631969}" dt="2024-04-05T09:59:57.763" v="3033" actId="478"/>
          <ac:spMkLst>
            <pc:docMk/>
            <pc:sldMk cId="2166368127" sldId="273"/>
            <ac:spMk id="47" creationId="{458BC995-DFCB-B54C-FBEA-996E739394C4}"/>
          </ac:spMkLst>
        </pc:spChg>
        <pc:spChg chg="del">
          <ac:chgData name="Danilo Quartullo" userId="db54e47c-0581-4f83-9028-d5b90a7afc72" providerId="ADAL" clId="{18B09C23-C029-435D-844C-D5ED48631969}" dt="2024-04-05T09:59:57.763" v="3033" actId="478"/>
          <ac:spMkLst>
            <pc:docMk/>
            <pc:sldMk cId="2166368127" sldId="273"/>
            <ac:spMk id="48" creationId="{26F3617C-F2EF-5C14-777B-D25D317C3A08}"/>
          </ac:spMkLst>
        </pc:spChg>
        <pc:spChg chg="del">
          <ac:chgData name="Danilo Quartullo" userId="db54e47c-0581-4f83-9028-d5b90a7afc72" providerId="ADAL" clId="{18B09C23-C029-435D-844C-D5ED48631969}" dt="2024-04-05T09:59:57.763" v="3033" actId="478"/>
          <ac:spMkLst>
            <pc:docMk/>
            <pc:sldMk cId="2166368127" sldId="273"/>
            <ac:spMk id="49" creationId="{01A5BA50-92C1-C2B2-6CD3-CC34B5485108}"/>
          </ac:spMkLst>
        </pc:spChg>
        <pc:spChg chg="del mod">
          <ac:chgData name="Danilo Quartullo" userId="db54e47c-0581-4f83-9028-d5b90a7afc72" providerId="ADAL" clId="{18B09C23-C029-435D-844C-D5ED48631969}" dt="2024-04-05T10:02:30.352" v="3054" actId="478"/>
          <ac:spMkLst>
            <pc:docMk/>
            <pc:sldMk cId="2166368127" sldId="273"/>
            <ac:spMk id="50" creationId="{3C942754-440A-3867-CFD4-8BD15B1E3140}"/>
          </ac:spMkLst>
        </pc:spChg>
        <pc:spChg chg="del">
          <ac:chgData name="Danilo Quartullo" userId="db54e47c-0581-4f83-9028-d5b90a7afc72" providerId="ADAL" clId="{18B09C23-C029-435D-844C-D5ED48631969}" dt="2024-04-05T09:59:57.763" v="3033" actId="478"/>
          <ac:spMkLst>
            <pc:docMk/>
            <pc:sldMk cId="2166368127" sldId="273"/>
            <ac:spMk id="51" creationId="{12F2D770-3259-2936-1868-2D00CC07B3A6}"/>
          </ac:spMkLst>
        </pc:spChg>
        <pc:spChg chg="del mod ord">
          <ac:chgData name="Danilo Quartullo" userId="db54e47c-0581-4f83-9028-d5b90a7afc72" providerId="ADAL" clId="{18B09C23-C029-435D-844C-D5ED48631969}" dt="2024-04-05T10:02:10.856" v="3043" actId="478"/>
          <ac:spMkLst>
            <pc:docMk/>
            <pc:sldMk cId="2166368127" sldId="273"/>
            <ac:spMk id="52" creationId="{A934EAA1-E230-AB39-866B-52552D9EAF60}"/>
          </ac:spMkLst>
        </pc:spChg>
        <pc:spChg chg="mod ord">
          <ac:chgData name="Danilo Quartullo" userId="db54e47c-0581-4f83-9028-d5b90a7afc72" providerId="ADAL" clId="{18B09C23-C029-435D-844C-D5ED48631969}" dt="2024-04-06T14:33:13.353" v="7063" actId="167"/>
          <ac:spMkLst>
            <pc:docMk/>
            <pc:sldMk cId="2166368127" sldId="273"/>
            <ac:spMk id="53" creationId="{52B6B192-B4B0-6180-EB5A-18216A2F6A77}"/>
          </ac:spMkLst>
        </pc:spChg>
        <pc:spChg chg="del mod">
          <ac:chgData name="Danilo Quartullo" userId="db54e47c-0581-4f83-9028-d5b90a7afc72" providerId="ADAL" clId="{18B09C23-C029-435D-844C-D5ED48631969}" dt="2024-04-05T10:09:47.386" v="3524"/>
          <ac:spMkLst>
            <pc:docMk/>
            <pc:sldMk cId="2166368127" sldId="273"/>
            <ac:spMk id="54" creationId="{D781D071-2870-EA4E-089A-223009B7F18C}"/>
          </ac:spMkLst>
        </pc:spChg>
        <pc:spChg chg="del">
          <ac:chgData name="Danilo Quartullo" userId="db54e47c-0581-4f83-9028-d5b90a7afc72" providerId="ADAL" clId="{18B09C23-C029-435D-844C-D5ED48631969}" dt="2024-04-05T09:59:10.086" v="3022" actId="478"/>
          <ac:spMkLst>
            <pc:docMk/>
            <pc:sldMk cId="2166368127" sldId="273"/>
            <ac:spMk id="55" creationId="{3B712B9A-EFD7-C082-7373-EFDBBECAD762}"/>
          </ac:spMkLst>
        </pc:spChg>
        <pc:spChg chg="del mod">
          <ac:chgData name="Danilo Quartullo" userId="db54e47c-0581-4f83-9028-d5b90a7afc72" providerId="ADAL" clId="{18B09C23-C029-435D-844C-D5ED48631969}" dt="2024-04-05T09:59:41.583" v="3030" actId="478"/>
          <ac:spMkLst>
            <pc:docMk/>
            <pc:sldMk cId="2166368127" sldId="273"/>
            <ac:spMk id="58" creationId="{19D57F29-8958-47A2-08D1-E640039565F5}"/>
          </ac:spMkLst>
        </pc:spChg>
        <pc:spChg chg="del mod">
          <ac:chgData name="Danilo Quartullo" userId="db54e47c-0581-4f83-9028-d5b90a7afc72" providerId="ADAL" clId="{18B09C23-C029-435D-844C-D5ED48631969}" dt="2024-04-05T09:59:42.695" v="3031" actId="478"/>
          <ac:spMkLst>
            <pc:docMk/>
            <pc:sldMk cId="2166368127" sldId="273"/>
            <ac:spMk id="60" creationId="{06679ADA-29C3-AF39-173F-9619A6EB4085}"/>
          </ac:spMkLst>
        </pc:spChg>
        <pc:spChg chg="mod">
          <ac:chgData name="Danilo Quartullo" userId="db54e47c-0581-4f83-9028-d5b90a7afc72" providerId="ADAL" clId="{18B09C23-C029-435D-844C-D5ED48631969}" dt="2024-04-06T14:34:28.482" v="7106" actId="1038"/>
          <ac:spMkLst>
            <pc:docMk/>
            <pc:sldMk cId="2166368127" sldId="273"/>
            <ac:spMk id="61" creationId="{D33F98D6-9FC8-7B00-FFAF-0F72B8825A15}"/>
          </ac:spMkLst>
        </pc:spChg>
        <pc:spChg chg="mod">
          <ac:chgData name="Danilo Quartullo" userId="db54e47c-0581-4f83-9028-d5b90a7afc72" providerId="ADAL" clId="{18B09C23-C029-435D-844C-D5ED48631969}" dt="2024-04-05T10:09:58.782" v="3527" actId="1076"/>
          <ac:spMkLst>
            <pc:docMk/>
            <pc:sldMk cId="2166368127" sldId="273"/>
            <ac:spMk id="62" creationId="{6E9A1389-2337-2A94-FB07-2F20747B8B47}"/>
          </ac:spMkLst>
        </pc:spChg>
        <pc:spChg chg="mod">
          <ac:chgData name="Danilo Quartullo" userId="db54e47c-0581-4f83-9028-d5b90a7afc72" providerId="ADAL" clId="{18B09C23-C029-435D-844C-D5ED48631969}" dt="2024-04-06T14:34:36.665" v="7114" actId="14100"/>
          <ac:spMkLst>
            <pc:docMk/>
            <pc:sldMk cId="2166368127" sldId="273"/>
            <ac:spMk id="63" creationId="{0BE31292-EF4A-14B0-20E6-8CD0D9B81AFE}"/>
          </ac:spMkLst>
        </pc:spChg>
        <pc:spChg chg="mod">
          <ac:chgData name="Danilo Quartullo" userId="db54e47c-0581-4f83-9028-d5b90a7afc72" providerId="ADAL" clId="{18B09C23-C029-435D-844C-D5ED48631969}" dt="2024-04-05T10:09:58.782" v="3527" actId="1076"/>
          <ac:spMkLst>
            <pc:docMk/>
            <pc:sldMk cId="2166368127" sldId="273"/>
            <ac:spMk id="64" creationId="{0B2362C3-D7CA-4751-F8C3-CD4D773D7BA4}"/>
          </ac:spMkLst>
        </pc:spChg>
        <pc:graphicFrameChg chg="del">
          <ac:chgData name="Danilo Quartullo" userId="db54e47c-0581-4f83-9028-d5b90a7afc72" providerId="ADAL" clId="{18B09C23-C029-435D-844C-D5ED48631969}" dt="2024-04-05T09:59:10.086" v="3022" actId="478"/>
          <ac:graphicFrameMkLst>
            <pc:docMk/>
            <pc:sldMk cId="2166368127" sldId="273"/>
            <ac:graphicFrameMk id="8" creationId="{DA5D1A81-FFA0-2FBE-F111-5DA1F53BB4CE}"/>
          </ac:graphicFrameMkLst>
        </pc:graphicFrameChg>
        <pc:picChg chg="add del mod">
          <ac:chgData name="Danilo Quartullo" userId="db54e47c-0581-4f83-9028-d5b90a7afc72" providerId="ADAL" clId="{18B09C23-C029-435D-844C-D5ED48631969}" dt="2024-04-05T10:02:46.075" v="3057" actId="478"/>
          <ac:picMkLst>
            <pc:docMk/>
            <pc:sldMk cId="2166368127" sldId="273"/>
            <ac:picMk id="9" creationId="{14B93547-2AD3-1D03-8C55-C836188D6AB7}"/>
          </ac:picMkLst>
        </pc:picChg>
        <pc:picChg chg="add mod">
          <ac:chgData name="Danilo Quartullo" userId="db54e47c-0581-4f83-9028-d5b90a7afc72" providerId="ADAL" clId="{18B09C23-C029-435D-844C-D5ED48631969}" dt="2024-04-05T10:10:31.555" v="3542" actId="1036"/>
          <ac:picMkLst>
            <pc:docMk/>
            <pc:sldMk cId="2166368127" sldId="273"/>
            <ac:picMk id="12" creationId="{53CFDB51-2D3B-CB45-22CD-966682DF4528}"/>
          </ac:picMkLst>
        </pc:picChg>
        <pc:picChg chg="del">
          <ac:chgData name="Danilo Quartullo" userId="db54e47c-0581-4f83-9028-d5b90a7afc72" providerId="ADAL" clId="{18B09C23-C029-435D-844C-D5ED48631969}" dt="2024-04-05T10:01:08.307" v="3035" actId="478"/>
          <ac:picMkLst>
            <pc:docMk/>
            <pc:sldMk cId="2166368127" sldId="273"/>
            <ac:picMk id="41" creationId="{4AA77FA2-4D66-645B-E3FF-0011E5A53569}"/>
          </ac:picMkLst>
        </pc:picChg>
        <pc:picChg chg="del">
          <ac:chgData name="Danilo Quartullo" userId="db54e47c-0581-4f83-9028-d5b90a7afc72" providerId="ADAL" clId="{18B09C23-C029-435D-844C-D5ED48631969}" dt="2024-04-05T09:59:57.763" v="3033" actId="478"/>
          <ac:picMkLst>
            <pc:docMk/>
            <pc:sldMk cId="2166368127" sldId="273"/>
            <ac:picMk id="45" creationId="{EDA0878A-13BF-A67D-9D22-972C6F28AC7C}"/>
          </ac:picMkLst>
        </pc:picChg>
      </pc:sldChg>
      <pc:sldChg chg="del">
        <pc:chgData name="Danilo Quartullo" userId="db54e47c-0581-4f83-9028-d5b90a7afc72" providerId="ADAL" clId="{18B09C23-C029-435D-844C-D5ED48631969}" dt="2024-04-05T09:24:23.332" v="2422" actId="47"/>
        <pc:sldMkLst>
          <pc:docMk/>
          <pc:sldMk cId="3535439890" sldId="274"/>
        </pc:sldMkLst>
      </pc:sldChg>
      <pc:sldChg chg="del">
        <pc:chgData name="Danilo Quartullo" userId="db54e47c-0581-4f83-9028-d5b90a7afc72" providerId="ADAL" clId="{18B09C23-C029-435D-844C-D5ED48631969}" dt="2024-04-05T10:24:08.375" v="4011" actId="47"/>
        <pc:sldMkLst>
          <pc:docMk/>
          <pc:sldMk cId="617700258" sldId="275"/>
        </pc:sldMkLst>
      </pc:sldChg>
      <pc:sldChg chg="delSp modSp mod">
        <pc:chgData name="Danilo Quartullo" userId="db54e47c-0581-4f83-9028-d5b90a7afc72" providerId="ADAL" clId="{18B09C23-C029-435D-844C-D5ED48631969}" dt="2024-04-05T13:15:03.094" v="6703" actId="207"/>
        <pc:sldMkLst>
          <pc:docMk/>
          <pc:sldMk cId="2706476094" sldId="276"/>
        </pc:sldMkLst>
        <pc:spChg chg="del">
          <ac:chgData name="Danilo Quartullo" userId="db54e47c-0581-4f83-9028-d5b90a7afc72" providerId="ADAL" clId="{18B09C23-C029-435D-844C-D5ED48631969}" dt="2024-04-05T13:14:46.316" v="6702" actId="478"/>
          <ac:spMkLst>
            <pc:docMk/>
            <pc:sldMk cId="2706476094" sldId="276"/>
            <ac:spMk id="14" creationId="{8DC4DCC4-878F-11A7-5FE1-1BC4B1E9A431}"/>
          </ac:spMkLst>
        </pc:spChg>
        <pc:spChg chg="mod">
          <ac:chgData name="Danilo Quartullo" userId="db54e47c-0581-4f83-9028-d5b90a7afc72" providerId="ADAL" clId="{18B09C23-C029-435D-844C-D5ED48631969}" dt="2024-04-05T13:15:03.094" v="6703" actId="207"/>
          <ac:spMkLst>
            <pc:docMk/>
            <pc:sldMk cId="2706476094" sldId="276"/>
            <ac:spMk id="25" creationId="{99680E40-6DDD-C25F-B878-4B17DB1A3021}"/>
          </ac:spMkLst>
        </pc:spChg>
        <pc:spChg chg="mod">
          <ac:chgData name="Danilo Quartullo" userId="db54e47c-0581-4f83-9028-d5b90a7afc72" providerId="ADAL" clId="{18B09C23-C029-435D-844C-D5ED48631969}" dt="2024-04-05T09:33:56.409" v="2714" actId="20577"/>
          <ac:spMkLst>
            <pc:docMk/>
            <pc:sldMk cId="2706476094" sldId="276"/>
            <ac:spMk id="26" creationId="{9B9383A1-3282-09CA-743A-C58C2B75D60E}"/>
          </ac:spMkLst>
        </pc:spChg>
      </pc:sldChg>
      <pc:sldChg chg="addSp delSp modSp mod">
        <pc:chgData name="Danilo Quartullo" userId="db54e47c-0581-4f83-9028-d5b90a7afc72" providerId="ADAL" clId="{18B09C23-C029-435D-844C-D5ED48631969}" dt="2024-04-05T10:18:31.685" v="3898" actId="1035"/>
        <pc:sldMkLst>
          <pc:docMk/>
          <pc:sldMk cId="3276026139" sldId="278"/>
        </pc:sldMkLst>
        <pc:spChg chg="del">
          <ac:chgData name="Danilo Quartullo" userId="db54e47c-0581-4f83-9028-d5b90a7afc72" providerId="ADAL" clId="{18B09C23-C029-435D-844C-D5ED48631969}" dt="2024-04-05T10:14:20.223" v="3749" actId="478"/>
          <ac:spMkLst>
            <pc:docMk/>
            <pc:sldMk cId="3276026139" sldId="278"/>
            <ac:spMk id="4" creationId="{9C6D1CCB-440E-96FE-737A-650FAD445834}"/>
          </ac:spMkLst>
        </pc:spChg>
        <pc:spChg chg="del">
          <ac:chgData name="Danilo Quartullo" userId="db54e47c-0581-4f83-9028-d5b90a7afc72" providerId="ADAL" clId="{18B09C23-C029-435D-844C-D5ED48631969}" dt="2024-04-05T10:14:20.223" v="3749" actId="478"/>
          <ac:spMkLst>
            <pc:docMk/>
            <pc:sldMk cId="3276026139" sldId="278"/>
            <ac:spMk id="5" creationId="{EBC282B5-F827-FFF8-4D25-D1E9C3E17ACC}"/>
          </ac:spMkLst>
        </pc:spChg>
        <pc:spChg chg="del">
          <ac:chgData name="Danilo Quartullo" userId="db54e47c-0581-4f83-9028-d5b90a7afc72" providerId="ADAL" clId="{18B09C23-C029-435D-844C-D5ED48631969}" dt="2024-04-05T10:14:20.223" v="3749" actId="478"/>
          <ac:spMkLst>
            <pc:docMk/>
            <pc:sldMk cId="3276026139" sldId="278"/>
            <ac:spMk id="6" creationId="{4F0B5ACD-7EE2-6CEB-42E6-D838B6C99A8E}"/>
          </ac:spMkLst>
        </pc:spChg>
        <pc:spChg chg="del">
          <ac:chgData name="Danilo Quartullo" userId="db54e47c-0581-4f83-9028-d5b90a7afc72" providerId="ADAL" clId="{18B09C23-C029-435D-844C-D5ED48631969}" dt="2024-04-05T10:14:20.223" v="3749" actId="478"/>
          <ac:spMkLst>
            <pc:docMk/>
            <pc:sldMk cId="3276026139" sldId="278"/>
            <ac:spMk id="7" creationId="{3B8D5038-152A-6EEF-1FA9-B3B3FEE6EDD3}"/>
          </ac:spMkLst>
        </pc:spChg>
        <pc:spChg chg="del">
          <ac:chgData name="Danilo Quartullo" userId="db54e47c-0581-4f83-9028-d5b90a7afc72" providerId="ADAL" clId="{18B09C23-C029-435D-844C-D5ED48631969}" dt="2024-04-05T10:14:20.223" v="3749" actId="478"/>
          <ac:spMkLst>
            <pc:docMk/>
            <pc:sldMk cId="3276026139" sldId="278"/>
            <ac:spMk id="8" creationId="{F3CF7B24-CF8D-7DD3-4271-9842F1BC051A}"/>
          </ac:spMkLst>
        </pc:spChg>
        <pc:spChg chg="del">
          <ac:chgData name="Danilo Quartullo" userId="db54e47c-0581-4f83-9028-d5b90a7afc72" providerId="ADAL" clId="{18B09C23-C029-435D-844C-D5ED48631969}" dt="2024-04-05T10:14:20.223" v="3749" actId="478"/>
          <ac:spMkLst>
            <pc:docMk/>
            <pc:sldMk cId="3276026139" sldId="278"/>
            <ac:spMk id="9" creationId="{63D64022-4651-17FC-45DF-CF8A34D7B5A8}"/>
          </ac:spMkLst>
        </pc:spChg>
        <pc:spChg chg="del">
          <ac:chgData name="Danilo Quartullo" userId="db54e47c-0581-4f83-9028-d5b90a7afc72" providerId="ADAL" clId="{18B09C23-C029-435D-844C-D5ED48631969}" dt="2024-04-05T10:14:20.223" v="3749" actId="478"/>
          <ac:spMkLst>
            <pc:docMk/>
            <pc:sldMk cId="3276026139" sldId="278"/>
            <ac:spMk id="10" creationId="{A32A18D4-5D21-F391-3042-C1FB204078BB}"/>
          </ac:spMkLst>
        </pc:spChg>
        <pc:spChg chg="del">
          <ac:chgData name="Danilo Quartullo" userId="db54e47c-0581-4f83-9028-d5b90a7afc72" providerId="ADAL" clId="{18B09C23-C029-435D-844C-D5ED48631969}" dt="2024-04-05T10:14:20.223" v="3749" actId="478"/>
          <ac:spMkLst>
            <pc:docMk/>
            <pc:sldMk cId="3276026139" sldId="278"/>
            <ac:spMk id="11" creationId="{3CA52CD7-68ED-6BCA-FB8B-CB602AFB936B}"/>
          </ac:spMkLst>
        </pc:spChg>
        <pc:spChg chg="del">
          <ac:chgData name="Danilo Quartullo" userId="db54e47c-0581-4f83-9028-d5b90a7afc72" providerId="ADAL" clId="{18B09C23-C029-435D-844C-D5ED48631969}" dt="2024-04-05T10:14:20.223" v="3749" actId="478"/>
          <ac:spMkLst>
            <pc:docMk/>
            <pc:sldMk cId="3276026139" sldId="278"/>
            <ac:spMk id="13" creationId="{1FD9A841-9C7E-9C73-A045-EE489F2DEECB}"/>
          </ac:spMkLst>
        </pc:spChg>
        <pc:spChg chg="del">
          <ac:chgData name="Danilo Quartullo" userId="db54e47c-0581-4f83-9028-d5b90a7afc72" providerId="ADAL" clId="{18B09C23-C029-435D-844C-D5ED48631969}" dt="2024-04-05T10:14:20.223" v="3749" actId="478"/>
          <ac:spMkLst>
            <pc:docMk/>
            <pc:sldMk cId="3276026139" sldId="278"/>
            <ac:spMk id="16" creationId="{5820448B-02A7-19D0-A8BE-8D11FAB2C703}"/>
          </ac:spMkLst>
        </pc:spChg>
        <pc:spChg chg="del">
          <ac:chgData name="Danilo Quartullo" userId="db54e47c-0581-4f83-9028-d5b90a7afc72" providerId="ADAL" clId="{18B09C23-C029-435D-844C-D5ED48631969}" dt="2024-04-05T10:14:20.223" v="3749" actId="478"/>
          <ac:spMkLst>
            <pc:docMk/>
            <pc:sldMk cId="3276026139" sldId="278"/>
            <ac:spMk id="18" creationId="{9C3EEE8C-8ED0-796B-BFF9-D7490DF88AFC}"/>
          </ac:spMkLst>
        </pc:spChg>
        <pc:spChg chg="del">
          <ac:chgData name="Danilo Quartullo" userId="db54e47c-0581-4f83-9028-d5b90a7afc72" providerId="ADAL" clId="{18B09C23-C029-435D-844C-D5ED48631969}" dt="2024-04-05T10:14:20.223" v="3749" actId="478"/>
          <ac:spMkLst>
            <pc:docMk/>
            <pc:sldMk cId="3276026139" sldId="278"/>
            <ac:spMk id="19" creationId="{0E8034A4-CDF3-8755-38C1-83C73C521291}"/>
          </ac:spMkLst>
        </pc:spChg>
        <pc:spChg chg="del">
          <ac:chgData name="Danilo Quartullo" userId="db54e47c-0581-4f83-9028-d5b90a7afc72" providerId="ADAL" clId="{18B09C23-C029-435D-844C-D5ED48631969}" dt="2024-04-05T10:14:20.223" v="3749" actId="478"/>
          <ac:spMkLst>
            <pc:docMk/>
            <pc:sldMk cId="3276026139" sldId="278"/>
            <ac:spMk id="22" creationId="{F019E8A8-3F42-64D9-CA37-570567EB0C39}"/>
          </ac:spMkLst>
        </pc:spChg>
        <pc:spChg chg="del">
          <ac:chgData name="Danilo Quartullo" userId="db54e47c-0581-4f83-9028-d5b90a7afc72" providerId="ADAL" clId="{18B09C23-C029-435D-844C-D5ED48631969}" dt="2024-04-05T10:14:20.223" v="3749" actId="478"/>
          <ac:spMkLst>
            <pc:docMk/>
            <pc:sldMk cId="3276026139" sldId="278"/>
            <ac:spMk id="25" creationId="{D6A092E2-D1DE-01CD-458A-5600D9801339}"/>
          </ac:spMkLst>
        </pc:spChg>
        <pc:spChg chg="mod">
          <ac:chgData name="Danilo Quartullo" userId="db54e47c-0581-4f83-9028-d5b90a7afc72" providerId="ADAL" clId="{18B09C23-C029-435D-844C-D5ED48631969}" dt="2024-04-05T10:18:31.685" v="3898" actId="1035"/>
          <ac:spMkLst>
            <pc:docMk/>
            <pc:sldMk cId="3276026139" sldId="278"/>
            <ac:spMk id="41" creationId="{226BA1BF-9129-60AF-5EA0-E9024298BBB9}"/>
          </ac:spMkLst>
        </pc:spChg>
        <pc:picChg chg="add mod">
          <ac:chgData name="Danilo Quartullo" userId="db54e47c-0581-4f83-9028-d5b90a7afc72" providerId="ADAL" clId="{18B09C23-C029-435D-844C-D5ED48631969}" dt="2024-04-05T10:18:25.638" v="3880" actId="1076"/>
          <ac:picMkLst>
            <pc:docMk/>
            <pc:sldMk cId="3276026139" sldId="278"/>
            <ac:picMk id="1026" creationId="{FF9CFBD0-CE83-EDE9-9848-FA83BCA2A839}"/>
          </ac:picMkLst>
        </pc:picChg>
        <pc:cxnChg chg="del">
          <ac:chgData name="Danilo Quartullo" userId="db54e47c-0581-4f83-9028-d5b90a7afc72" providerId="ADAL" clId="{18B09C23-C029-435D-844C-D5ED48631969}" dt="2024-04-05T10:14:20.223" v="3749" actId="478"/>
          <ac:cxnSpMkLst>
            <pc:docMk/>
            <pc:sldMk cId="3276026139" sldId="278"/>
            <ac:cxnSpMk id="2" creationId="{B7F8F7AC-DA0D-064E-1B53-AFAE4DA774F3}"/>
          </ac:cxnSpMkLst>
        </pc:cxnChg>
        <pc:cxnChg chg="del">
          <ac:chgData name="Danilo Quartullo" userId="db54e47c-0581-4f83-9028-d5b90a7afc72" providerId="ADAL" clId="{18B09C23-C029-435D-844C-D5ED48631969}" dt="2024-04-05T10:14:20.223" v="3749" actId="478"/>
          <ac:cxnSpMkLst>
            <pc:docMk/>
            <pc:sldMk cId="3276026139" sldId="278"/>
            <ac:cxnSpMk id="15" creationId="{B5CC1FF6-A759-D410-52F6-58FC534C570A}"/>
          </ac:cxnSpMkLst>
        </pc:cxnChg>
        <pc:cxnChg chg="del mod">
          <ac:chgData name="Danilo Quartullo" userId="db54e47c-0581-4f83-9028-d5b90a7afc72" providerId="ADAL" clId="{18B09C23-C029-435D-844C-D5ED48631969}" dt="2024-04-05T10:14:20.223" v="3749" actId="478"/>
          <ac:cxnSpMkLst>
            <pc:docMk/>
            <pc:sldMk cId="3276026139" sldId="278"/>
            <ac:cxnSpMk id="17" creationId="{152FECFE-72F5-9105-658D-0FEC00A315CB}"/>
          </ac:cxnSpMkLst>
        </pc:cxnChg>
        <pc:cxnChg chg="del mod">
          <ac:chgData name="Danilo Quartullo" userId="db54e47c-0581-4f83-9028-d5b90a7afc72" providerId="ADAL" clId="{18B09C23-C029-435D-844C-D5ED48631969}" dt="2024-04-05T10:14:20.223" v="3749" actId="478"/>
          <ac:cxnSpMkLst>
            <pc:docMk/>
            <pc:sldMk cId="3276026139" sldId="278"/>
            <ac:cxnSpMk id="20" creationId="{73A9F039-C245-B976-275F-781F2F7CBAAB}"/>
          </ac:cxnSpMkLst>
        </pc:cxnChg>
        <pc:cxnChg chg="del mod">
          <ac:chgData name="Danilo Quartullo" userId="db54e47c-0581-4f83-9028-d5b90a7afc72" providerId="ADAL" clId="{18B09C23-C029-435D-844C-D5ED48631969}" dt="2024-04-05T10:14:20.223" v="3749" actId="478"/>
          <ac:cxnSpMkLst>
            <pc:docMk/>
            <pc:sldMk cId="3276026139" sldId="278"/>
            <ac:cxnSpMk id="21" creationId="{539E7E69-F773-2E8B-0A50-E50CD0A4301D}"/>
          </ac:cxnSpMkLst>
        </pc:cxnChg>
        <pc:cxnChg chg="del mod">
          <ac:chgData name="Danilo Quartullo" userId="db54e47c-0581-4f83-9028-d5b90a7afc72" providerId="ADAL" clId="{18B09C23-C029-435D-844C-D5ED48631969}" dt="2024-04-05T10:14:20.223" v="3749" actId="478"/>
          <ac:cxnSpMkLst>
            <pc:docMk/>
            <pc:sldMk cId="3276026139" sldId="278"/>
            <ac:cxnSpMk id="23" creationId="{7BC1FDEA-5EEB-E479-FE74-5FB1A9D205EB}"/>
          </ac:cxnSpMkLst>
        </pc:cxnChg>
        <pc:cxnChg chg="del mod">
          <ac:chgData name="Danilo Quartullo" userId="db54e47c-0581-4f83-9028-d5b90a7afc72" providerId="ADAL" clId="{18B09C23-C029-435D-844C-D5ED48631969}" dt="2024-04-05T10:14:20.223" v="3749" actId="478"/>
          <ac:cxnSpMkLst>
            <pc:docMk/>
            <pc:sldMk cId="3276026139" sldId="278"/>
            <ac:cxnSpMk id="28" creationId="{757D59D8-3CF8-98FB-8A0D-FAF699213917}"/>
          </ac:cxnSpMkLst>
        </pc:cxnChg>
        <pc:cxnChg chg="del mod">
          <ac:chgData name="Danilo Quartullo" userId="db54e47c-0581-4f83-9028-d5b90a7afc72" providerId="ADAL" clId="{18B09C23-C029-435D-844C-D5ED48631969}" dt="2024-04-05T10:14:20.223" v="3749" actId="478"/>
          <ac:cxnSpMkLst>
            <pc:docMk/>
            <pc:sldMk cId="3276026139" sldId="278"/>
            <ac:cxnSpMk id="34" creationId="{B89FB026-E8A0-37E0-6758-629A9BAF8A7B}"/>
          </ac:cxnSpMkLst>
        </pc:cxnChg>
        <pc:cxnChg chg="del mod">
          <ac:chgData name="Danilo Quartullo" userId="db54e47c-0581-4f83-9028-d5b90a7afc72" providerId="ADAL" clId="{18B09C23-C029-435D-844C-D5ED48631969}" dt="2024-04-05T10:14:20.223" v="3749" actId="478"/>
          <ac:cxnSpMkLst>
            <pc:docMk/>
            <pc:sldMk cId="3276026139" sldId="278"/>
            <ac:cxnSpMk id="36" creationId="{D86F0C4F-BF79-0968-DA9D-2346699B84E6}"/>
          </ac:cxnSpMkLst>
        </pc:cxnChg>
      </pc:sldChg>
      <pc:sldChg chg="add del">
        <pc:chgData name="Danilo Quartullo" userId="db54e47c-0581-4f83-9028-d5b90a7afc72" providerId="ADAL" clId="{18B09C23-C029-435D-844C-D5ED48631969}" dt="2024-04-05T10:18:53.356" v="3899" actId="47"/>
        <pc:sldMkLst>
          <pc:docMk/>
          <pc:sldMk cId="336430155" sldId="279"/>
        </pc:sldMkLst>
      </pc:sldChg>
      <pc:sldChg chg="del">
        <pc:chgData name="Danilo Quartullo" userId="db54e47c-0581-4f83-9028-d5b90a7afc72" providerId="ADAL" clId="{18B09C23-C029-435D-844C-D5ED48631969}" dt="2024-04-05T10:19:03.649" v="3900" actId="47"/>
        <pc:sldMkLst>
          <pc:docMk/>
          <pc:sldMk cId="2703979952" sldId="280"/>
        </pc:sldMkLst>
      </pc:sldChg>
      <pc:sldChg chg="addSp delSp modSp mod">
        <pc:chgData name="Danilo Quartullo" userId="db54e47c-0581-4f83-9028-d5b90a7afc72" providerId="ADAL" clId="{18B09C23-C029-435D-844C-D5ED48631969}" dt="2024-04-05T13:29:52.477" v="6877" actId="20577"/>
        <pc:sldMkLst>
          <pc:docMk/>
          <pc:sldMk cId="1246340481" sldId="281"/>
        </pc:sldMkLst>
        <pc:spChg chg="add mod">
          <ac:chgData name="Danilo Quartullo" userId="db54e47c-0581-4f83-9028-d5b90a7afc72" providerId="ADAL" clId="{18B09C23-C029-435D-844C-D5ED48631969}" dt="2024-04-05T10:38:39.829" v="4606" actId="1076"/>
          <ac:spMkLst>
            <pc:docMk/>
            <pc:sldMk cId="1246340481" sldId="281"/>
            <ac:spMk id="2" creationId="{1473DB97-F92C-712B-C4B3-7CACC70E53DE}"/>
          </ac:spMkLst>
        </pc:spChg>
        <pc:spChg chg="mod">
          <ac:chgData name="Danilo Quartullo" userId="db54e47c-0581-4f83-9028-d5b90a7afc72" providerId="ADAL" clId="{18B09C23-C029-435D-844C-D5ED48631969}" dt="2024-04-05T10:21:32.494" v="3920" actId="403"/>
          <ac:spMkLst>
            <pc:docMk/>
            <pc:sldMk cId="1246340481" sldId="281"/>
            <ac:spMk id="4" creationId="{02381CCC-2FAC-985C-1839-6FBA830D3A5A}"/>
          </ac:spMkLst>
        </pc:spChg>
        <pc:spChg chg="mod">
          <ac:chgData name="Danilo Quartullo" userId="db54e47c-0581-4f83-9028-d5b90a7afc72" providerId="ADAL" clId="{18B09C23-C029-435D-844C-D5ED48631969}" dt="2024-04-05T10:44:32.338" v="4790"/>
          <ac:spMkLst>
            <pc:docMk/>
            <pc:sldMk cId="1246340481" sldId="281"/>
            <ac:spMk id="6" creationId="{84AD47D2-6A29-6535-EECA-21F96418CF12}"/>
          </ac:spMkLst>
        </pc:spChg>
        <pc:spChg chg="mod">
          <ac:chgData name="Danilo Quartullo" userId="db54e47c-0581-4f83-9028-d5b90a7afc72" providerId="ADAL" clId="{18B09C23-C029-435D-844C-D5ED48631969}" dt="2024-04-05T13:29:30.426" v="6876" actId="20577"/>
          <ac:spMkLst>
            <pc:docMk/>
            <pc:sldMk cId="1246340481" sldId="281"/>
            <ac:spMk id="8" creationId="{31A97790-4E73-C043-B2DC-12E85AF851BC}"/>
          </ac:spMkLst>
        </pc:spChg>
        <pc:spChg chg="add mod ord">
          <ac:chgData name="Danilo Quartullo" userId="db54e47c-0581-4f83-9028-d5b90a7afc72" providerId="ADAL" clId="{18B09C23-C029-435D-844C-D5ED48631969}" dt="2024-04-05T10:44:04.840" v="4783" actId="12"/>
          <ac:spMkLst>
            <pc:docMk/>
            <pc:sldMk cId="1246340481" sldId="281"/>
            <ac:spMk id="13" creationId="{990783A1-BF6E-1B24-BB66-11F7B9F3AD29}"/>
          </ac:spMkLst>
        </pc:spChg>
        <pc:spChg chg="add mod">
          <ac:chgData name="Danilo Quartullo" userId="db54e47c-0581-4f83-9028-d5b90a7afc72" providerId="ADAL" clId="{18B09C23-C029-435D-844C-D5ED48631969}" dt="2024-04-05T10:43:50.780" v="4779" actId="1076"/>
          <ac:spMkLst>
            <pc:docMk/>
            <pc:sldMk cId="1246340481" sldId="281"/>
            <ac:spMk id="14" creationId="{339E8F78-896C-281B-D220-F69154DABA2A}"/>
          </ac:spMkLst>
        </pc:spChg>
        <pc:spChg chg="add mod">
          <ac:chgData name="Danilo Quartullo" userId="db54e47c-0581-4f83-9028-d5b90a7afc72" providerId="ADAL" clId="{18B09C23-C029-435D-844C-D5ED48631969}" dt="2024-04-05T10:41:40.541" v="4670" actId="1076"/>
          <ac:spMkLst>
            <pc:docMk/>
            <pc:sldMk cId="1246340481" sldId="281"/>
            <ac:spMk id="15" creationId="{96B98FB0-8210-18F6-4DF5-764ECED3F5A9}"/>
          </ac:spMkLst>
        </pc:spChg>
        <pc:spChg chg="add mod">
          <ac:chgData name="Danilo Quartullo" userId="db54e47c-0581-4f83-9028-d5b90a7afc72" providerId="ADAL" clId="{18B09C23-C029-435D-844C-D5ED48631969}" dt="2024-04-05T13:29:52.477" v="6877" actId="20577"/>
          <ac:spMkLst>
            <pc:docMk/>
            <pc:sldMk cId="1246340481" sldId="281"/>
            <ac:spMk id="16" creationId="{2151A772-1A38-DCD2-157A-3066F8F35A0F}"/>
          </ac:spMkLst>
        </pc:spChg>
        <pc:spChg chg="mod">
          <ac:chgData name="Danilo Quartullo" userId="db54e47c-0581-4f83-9028-d5b90a7afc72" providerId="ADAL" clId="{18B09C23-C029-435D-844C-D5ED48631969}" dt="2024-04-05T10:45:59.222" v="4836" actId="1035"/>
          <ac:spMkLst>
            <pc:docMk/>
            <pc:sldMk cId="1246340481" sldId="281"/>
            <ac:spMk id="19" creationId="{BBFFFF69-6B86-FA48-4E2D-A98F048AFB7D}"/>
          </ac:spMkLst>
        </pc:spChg>
        <pc:spChg chg="mod">
          <ac:chgData name="Danilo Quartullo" userId="db54e47c-0581-4f83-9028-d5b90a7afc72" providerId="ADAL" clId="{18B09C23-C029-435D-844C-D5ED48631969}" dt="2024-04-05T10:47:06.188" v="4987" actId="1037"/>
          <ac:spMkLst>
            <pc:docMk/>
            <pc:sldMk cId="1246340481" sldId="281"/>
            <ac:spMk id="33" creationId="{4F3D18D4-4196-FED7-1F26-0905488FDE10}"/>
          </ac:spMkLst>
        </pc:spChg>
        <pc:spChg chg="mod">
          <ac:chgData name="Danilo Quartullo" userId="db54e47c-0581-4f83-9028-d5b90a7afc72" providerId="ADAL" clId="{18B09C23-C029-435D-844C-D5ED48631969}" dt="2024-04-05T10:47:11.559" v="4992" actId="1035"/>
          <ac:spMkLst>
            <pc:docMk/>
            <pc:sldMk cId="1246340481" sldId="281"/>
            <ac:spMk id="34" creationId="{87933B1C-2C9C-3D6D-194D-355986D38AAA}"/>
          </ac:spMkLst>
        </pc:spChg>
        <pc:spChg chg="del">
          <ac:chgData name="Danilo Quartullo" userId="db54e47c-0581-4f83-9028-d5b90a7afc72" providerId="ADAL" clId="{18B09C23-C029-435D-844C-D5ED48631969}" dt="2024-04-05T10:19:16.518" v="3901" actId="478"/>
          <ac:spMkLst>
            <pc:docMk/>
            <pc:sldMk cId="1246340481" sldId="281"/>
            <ac:spMk id="35" creationId="{468AE631-1B24-D298-419D-893B405B7652}"/>
          </ac:spMkLst>
        </pc:spChg>
        <pc:spChg chg="del">
          <ac:chgData name="Danilo Quartullo" userId="db54e47c-0581-4f83-9028-d5b90a7afc72" providerId="ADAL" clId="{18B09C23-C029-435D-844C-D5ED48631969}" dt="2024-04-05T10:19:16.518" v="3901" actId="478"/>
          <ac:spMkLst>
            <pc:docMk/>
            <pc:sldMk cId="1246340481" sldId="281"/>
            <ac:spMk id="36" creationId="{0F6DBFD0-FAE6-8EF1-E847-AA0469791572}"/>
          </ac:spMkLst>
        </pc:spChg>
        <pc:spChg chg="del">
          <ac:chgData name="Danilo Quartullo" userId="db54e47c-0581-4f83-9028-d5b90a7afc72" providerId="ADAL" clId="{18B09C23-C029-435D-844C-D5ED48631969}" dt="2024-04-05T10:19:16.518" v="3901" actId="478"/>
          <ac:spMkLst>
            <pc:docMk/>
            <pc:sldMk cId="1246340481" sldId="281"/>
            <ac:spMk id="37" creationId="{B0767FCE-93DE-688D-D9F6-559D8311C67E}"/>
          </ac:spMkLst>
        </pc:spChg>
        <pc:spChg chg="del">
          <ac:chgData name="Danilo Quartullo" userId="db54e47c-0581-4f83-9028-d5b90a7afc72" providerId="ADAL" clId="{18B09C23-C029-435D-844C-D5ED48631969}" dt="2024-04-05T10:19:16.518" v="3901" actId="478"/>
          <ac:spMkLst>
            <pc:docMk/>
            <pc:sldMk cId="1246340481" sldId="281"/>
            <ac:spMk id="38" creationId="{E760B928-C1B0-8DD8-C5DF-196F7A66FB15}"/>
          </ac:spMkLst>
        </pc:spChg>
        <pc:spChg chg="del">
          <ac:chgData name="Danilo Quartullo" userId="db54e47c-0581-4f83-9028-d5b90a7afc72" providerId="ADAL" clId="{18B09C23-C029-435D-844C-D5ED48631969}" dt="2024-04-05T10:19:16.518" v="3901" actId="478"/>
          <ac:spMkLst>
            <pc:docMk/>
            <pc:sldMk cId="1246340481" sldId="281"/>
            <ac:spMk id="39" creationId="{16CBAAEA-0BCC-F7CE-5A65-1B634004FD28}"/>
          </ac:spMkLst>
        </pc:spChg>
        <pc:spChg chg="del">
          <ac:chgData name="Danilo Quartullo" userId="db54e47c-0581-4f83-9028-d5b90a7afc72" providerId="ADAL" clId="{18B09C23-C029-435D-844C-D5ED48631969}" dt="2024-04-05T10:19:16.518" v="3901" actId="478"/>
          <ac:spMkLst>
            <pc:docMk/>
            <pc:sldMk cId="1246340481" sldId="281"/>
            <ac:spMk id="42" creationId="{47B99B30-1184-A239-23F7-01C572BCA242}"/>
          </ac:spMkLst>
        </pc:spChg>
        <pc:spChg chg="mod">
          <ac:chgData name="Danilo Quartullo" userId="db54e47c-0581-4f83-9028-d5b90a7afc72" providerId="ADAL" clId="{18B09C23-C029-435D-844C-D5ED48631969}" dt="2024-04-05T10:46:47.654" v="4944" actId="1038"/>
          <ac:spMkLst>
            <pc:docMk/>
            <pc:sldMk cId="1246340481" sldId="281"/>
            <ac:spMk id="43" creationId="{BAE71363-D124-8F1C-2E14-729EB4F070BC}"/>
          </ac:spMkLst>
        </pc:spChg>
        <pc:spChg chg="mod">
          <ac:chgData name="Danilo Quartullo" userId="db54e47c-0581-4f83-9028-d5b90a7afc72" providerId="ADAL" clId="{18B09C23-C029-435D-844C-D5ED48631969}" dt="2024-04-05T10:46:35.403" v="4840" actId="1076"/>
          <ac:spMkLst>
            <pc:docMk/>
            <pc:sldMk cId="1246340481" sldId="281"/>
            <ac:spMk id="44" creationId="{B42176AE-FFBE-518B-6E04-7F33E97FB734}"/>
          </ac:spMkLst>
        </pc:spChg>
        <pc:spChg chg="mod">
          <ac:chgData name="Danilo Quartullo" userId="db54e47c-0581-4f83-9028-d5b90a7afc72" providerId="ADAL" clId="{18B09C23-C029-435D-844C-D5ED48631969}" dt="2024-04-05T10:47:18.047" v="5004" actId="1038"/>
          <ac:spMkLst>
            <pc:docMk/>
            <pc:sldMk cId="1246340481" sldId="281"/>
            <ac:spMk id="46" creationId="{0985F91B-BF6F-4844-865D-2024B10B9365}"/>
          </ac:spMkLst>
        </pc:spChg>
        <pc:spChg chg="del">
          <ac:chgData name="Danilo Quartullo" userId="db54e47c-0581-4f83-9028-d5b90a7afc72" providerId="ADAL" clId="{18B09C23-C029-435D-844C-D5ED48631969}" dt="2024-04-05T10:20:46.202" v="3913" actId="478"/>
          <ac:spMkLst>
            <pc:docMk/>
            <pc:sldMk cId="1246340481" sldId="281"/>
            <ac:spMk id="58" creationId="{5D58B5F3-678A-328D-3BA8-AD073734A70B}"/>
          </ac:spMkLst>
        </pc:spChg>
        <pc:spChg chg="del">
          <ac:chgData name="Danilo Quartullo" userId="db54e47c-0581-4f83-9028-d5b90a7afc72" providerId="ADAL" clId="{18B09C23-C029-435D-844C-D5ED48631969}" dt="2024-04-05T10:20:37.653" v="3911" actId="478"/>
          <ac:spMkLst>
            <pc:docMk/>
            <pc:sldMk cId="1246340481" sldId="281"/>
            <ac:spMk id="59" creationId="{C3FDDE2D-4F4F-EDDE-A6EF-95BD47DDC128}"/>
          </ac:spMkLst>
        </pc:spChg>
        <pc:picChg chg="mod">
          <ac:chgData name="Danilo Quartullo" userId="db54e47c-0581-4f83-9028-d5b90a7afc72" providerId="ADAL" clId="{18B09C23-C029-435D-844C-D5ED48631969}" dt="2024-04-05T10:45:59.222" v="4836" actId="1035"/>
          <ac:picMkLst>
            <pc:docMk/>
            <pc:sldMk cId="1246340481" sldId="281"/>
            <ac:picMk id="5" creationId="{7C9984B7-4610-D225-66E2-1BC12FB6D1DF}"/>
          </ac:picMkLst>
        </pc:picChg>
        <pc:picChg chg="del">
          <ac:chgData name="Danilo Quartullo" userId="db54e47c-0581-4f83-9028-d5b90a7afc72" providerId="ADAL" clId="{18B09C23-C029-435D-844C-D5ED48631969}" dt="2024-04-05T10:19:16.518" v="3901" actId="478"/>
          <ac:picMkLst>
            <pc:docMk/>
            <pc:sldMk cId="1246340481" sldId="281"/>
            <ac:picMk id="9" creationId="{E7FE5EE2-B60D-FE9A-933C-4BE8B27CA2CB}"/>
          </ac:picMkLst>
        </pc:picChg>
        <pc:cxnChg chg="mod">
          <ac:chgData name="Danilo Quartullo" userId="db54e47c-0581-4f83-9028-d5b90a7afc72" providerId="ADAL" clId="{18B09C23-C029-435D-844C-D5ED48631969}" dt="2024-04-05T10:45:59.222" v="4836" actId="1035"/>
          <ac:cxnSpMkLst>
            <pc:docMk/>
            <pc:sldMk cId="1246340481" sldId="281"/>
            <ac:cxnSpMk id="12" creationId="{23459777-59DD-4F7D-067C-F7F522537640}"/>
          </ac:cxnSpMkLst>
        </pc:cxnChg>
        <pc:cxnChg chg="mod">
          <ac:chgData name="Danilo Quartullo" userId="db54e47c-0581-4f83-9028-d5b90a7afc72" providerId="ADAL" clId="{18B09C23-C029-435D-844C-D5ED48631969}" dt="2024-04-05T10:45:59.222" v="4836" actId="1035"/>
          <ac:cxnSpMkLst>
            <pc:docMk/>
            <pc:sldMk cId="1246340481" sldId="281"/>
            <ac:cxnSpMk id="45" creationId="{4DB95A71-D889-6D26-26C9-B3004AE39F4C}"/>
          </ac:cxnSpMkLst>
        </pc:cxnChg>
      </pc:sldChg>
      <pc:sldChg chg="addSp delSp modSp mod">
        <pc:chgData name="Danilo Quartullo" userId="db54e47c-0581-4f83-9028-d5b90a7afc72" providerId="ADAL" clId="{18B09C23-C029-435D-844C-D5ED48631969}" dt="2024-04-05T13:43:09.903" v="6905" actId="20577"/>
        <pc:sldMkLst>
          <pc:docMk/>
          <pc:sldMk cId="2823450359" sldId="283"/>
        </pc:sldMkLst>
        <pc:spChg chg="del">
          <ac:chgData name="Danilo Quartullo" userId="db54e47c-0581-4f83-9028-d5b90a7afc72" providerId="ADAL" clId="{18B09C23-C029-435D-844C-D5ED48631969}" dt="2024-04-05T10:47:56.066" v="5009" actId="478"/>
          <ac:spMkLst>
            <pc:docMk/>
            <pc:sldMk cId="2823450359" sldId="283"/>
            <ac:spMk id="6" creationId="{0B2C5D5C-21BD-E502-ED79-C8B4A61E0C10}"/>
          </ac:spMkLst>
        </pc:spChg>
        <pc:spChg chg="del">
          <ac:chgData name="Danilo Quartullo" userId="db54e47c-0581-4f83-9028-d5b90a7afc72" providerId="ADAL" clId="{18B09C23-C029-435D-844C-D5ED48631969}" dt="2024-04-05T10:47:56.066" v="5009" actId="478"/>
          <ac:spMkLst>
            <pc:docMk/>
            <pc:sldMk cId="2823450359" sldId="283"/>
            <ac:spMk id="7" creationId="{C048CD75-0FF6-88C2-7EF9-60DF44A027EC}"/>
          </ac:spMkLst>
        </pc:spChg>
        <pc:spChg chg="mod">
          <ac:chgData name="Danilo Quartullo" userId="db54e47c-0581-4f83-9028-d5b90a7afc72" providerId="ADAL" clId="{18B09C23-C029-435D-844C-D5ED48631969}" dt="2024-04-05T10:51:18.265" v="5085" actId="1038"/>
          <ac:spMkLst>
            <pc:docMk/>
            <pc:sldMk cId="2823450359" sldId="283"/>
            <ac:spMk id="8" creationId="{EC07ECFA-5997-B565-D361-B27D9B27FEC7}"/>
          </ac:spMkLst>
        </pc:spChg>
        <pc:spChg chg="mod">
          <ac:chgData name="Danilo Quartullo" userId="db54e47c-0581-4f83-9028-d5b90a7afc72" providerId="ADAL" clId="{18B09C23-C029-435D-844C-D5ED48631969}" dt="2024-04-05T13:39:50.450" v="6902" actId="113"/>
          <ac:spMkLst>
            <pc:docMk/>
            <pc:sldMk cId="2823450359" sldId="283"/>
            <ac:spMk id="9" creationId="{220012EA-C91E-8BD6-6212-A81792407B1A}"/>
          </ac:spMkLst>
        </pc:spChg>
        <pc:spChg chg="mod">
          <ac:chgData name="Danilo Quartullo" userId="db54e47c-0581-4f83-9028-d5b90a7afc72" providerId="ADAL" clId="{18B09C23-C029-435D-844C-D5ED48631969}" dt="2024-04-05T10:51:35.287" v="5180" actId="1037"/>
          <ac:spMkLst>
            <pc:docMk/>
            <pc:sldMk cId="2823450359" sldId="283"/>
            <ac:spMk id="12" creationId="{4F05E4C3-BC57-2E50-5D23-E8C462ECB760}"/>
          </ac:spMkLst>
        </pc:spChg>
        <pc:spChg chg="add mod">
          <ac:chgData name="Danilo Quartullo" userId="db54e47c-0581-4f83-9028-d5b90a7afc72" providerId="ADAL" clId="{18B09C23-C029-435D-844C-D5ED48631969}" dt="2024-04-05T10:53:29.469" v="5224" actId="113"/>
          <ac:spMkLst>
            <pc:docMk/>
            <pc:sldMk cId="2823450359" sldId="283"/>
            <ac:spMk id="14" creationId="{D524A01F-DD27-0151-173E-C304069101A4}"/>
          </ac:spMkLst>
        </pc:spChg>
        <pc:spChg chg="mod">
          <ac:chgData name="Danilo Quartullo" userId="db54e47c-0581-4f83-9028-d5b90a7afc72" providerId="ADAL" clId="{18B09C23-C029-435D-844C-D5ED48631969}" dt="2024-04-05T13:43:09.903" v="6905" actId="20577"/>
          <ac:spMkLst>
            <pc:docMk/>
            <pc:sldMk cId="2823450359" sldId="283"/>
            <ac:spMk id="15" creationId="{0ED23E53-1A6D-8BD0-D886-B045BFCDE881}"/>
          </ac:spMkLst>
        </pc:spChg>
        <pc:cxnChg chg="del mod">
          <ac:chgData name="Danilo Quartullo" userId="db54e47c-0581-4f83-9028-d5b90a7afc72" providerId="ADAL" clId="{18B09C23-C029-435D-844C-D5ED48631969}" dt="2024-04-05T10:50:51.918" v="5044" actId="478"/>
          <ac:cxnSpMkLst>
            <pc:docMk/>
            <pc:sldMk cId="2823450359" sldId="283"/>
            <ac:cxnSpMk id="5" creationId="{F69CBB0A-0DE6-6622-5ECD-310D6B4BA1C6}"/>
          </ac:cxnSpMkLst>
        </pc:cxnChg>
        <pc:cxnChg chg="add mod">
          <ac:chgData name="Danilo Quartullo" userId="db54e47c-0581-4f83-9028-d5b90a7afc72" providerId="ADAL" clId="{18B09C23-C029-435D-844C-D5ED48631969}" dt="2024-04-05T10:51:46.115" v="5182" actId="208"/>
          <ac:cxnSpMkLst>
            <pc:docMk/>
            <pc:sldMk cId="2823450359" sldId="283"/>
            <ac:cxnSpMk id="13" creationId="{945BFD0F-F027-1540-001C-73D7DA9F3045}"/>
          </ac:cxnSpMkLst>
        </pc:cxnChg>
      </pc:sldChg>
      <pc:sldChg chg="delSp modSp mod">
        <pc:chgData name="Danilo Quartullo" userId="db54e47c-0581-4f83-9028-d5b90a7afc72" providerId="ADAL" clId="{18B09C23-C029-435D-844C-D5ED48631969}" dt="2024-04-05T13:44:00.055" v="6926" actId="20577"/>
        <pc:sldMkLst>
          <pc:docMk/>
          <pc:sldMk cId="3896049" sldId="284"/>
        </pc:sldMkLst>
        <pc:spChg chg="mod">
          <ac:chgData name="Danilo Quartullo" userId="db54e47c-0581-4f83-9028-d5b90a7afc72" providerId="ADAL" clId="{18B09C23-C029-435D-844C-D5ED48631969}" dt="2024-04-05T13:44:00.055" v="6926" actId="20577"/>
          <ac:spMkLst>
            <pc:docMk/>
            <pc:sldMk cId="3896049" sldId="284"/>
            <ac:spMk id="7" creationId="{2BA8BC7A-BCD3-7B07-1D0A-C9462AE46ED2}"/>
          </ac:spMkLst>
        </pc:spChg>
        <pc:spChg chg="mod">
          <ac:chgData name="Danilo Quartullo" userId="db54e47c-0581-4f83-9028-d5b90a7afc72" providerId="ADAL" clId="{18B09C23-C029-435D-844C-D5ED48631969}" dt="2024-04-05T13:43:19.684" v="6908" actId="20577"/>
          <ac:spMkLst>
            <pc:docMk/>
            <pc:sldMk cId="3896049" sldId="284"/>
            <ac:spMk id="8" creationId="{B073A85B-B1FA-4538-4EA0-AE42E08E74E4}"/>
          </ac:spMkLst>
        </pc:spChg>
        <pc:spChg chg="mod">
          <ac:chgData name="Danilo Quartullo" userId="db54e47c-0581-4f83-9028-d5b90a7afc72" providerId="ADAL" clId="{18B09C23-C029-435D-844C-D5ED48631969}" dt="2024-04-05T13:43:38.550" v="6922" actId="1036"/>
          <ac:spMkLst>
            <pc:docMk/>
            <pc:sldMk cId="3896049" sldId="284"/>
            <ac:spMk id="36" creationId="{DBDA2C3D-1A55-58FD-A7BD-28144A250251}"/>
          </ac:spMkLst>
        </pc:spChg>
        <pc:spChg chg="mod">
          <ac:chgData name="Danilo Quartullo" userId="db54e47c-0581-4f83-9028-d5b90a7afc72" providerId="ADAL" clId="{18B09C23-C029-435D-844C-D5ED48631969}" dt="2024-04-05T13:43:43.312" v="6924" actId="20577"/>
          <ac:spMkLst>
            <pc:docMk/>
            <pc:sldMk cId="3896049" sldId="284"/>
            <ac:spMk id="41" creationId="{3C3C95CA-1498-A0AF-0545-9A57AC52C798}"/>
          </ac:spMkLst>
        </pc:spChg>
        <pc:spChg chg="mod">
          <ac:chgData name="Danilo Quartullo" userId="db54e47c-0581-4f83-9028-d5b90a7afc72" providerId="ADAL" clId="{18B09C23-C029-435D-844C-D5ED48631969}" dt="2024-04-05T10:59:55.929" v="5489" actId="1037"/>
          <ac:spMkLst>
            <pc:docMk/>
            <pc:sldMk cId="3896049" sldId="284"/>
            <ac:spMk id="42" creationId="{076024CE-AAA0-5A84-705D-1DD83EBFDD92}"/>
          </ac:spMkLst>
        </pc:spChg>
        <pc:spChg chg="del">
          <ac:chgData name="Danilo Quartullo" userId="db54e47c-0581-4f83-9028-d5b90a7afc72" providerId="ADAL" clId="{18B09C23-C029-435D-844C-D5ED48631969}" dt="2024-04-05T10:45:05.389" v="4791" actId="478"/>
          <ac:spMkLst>
            <pc:docMk/>
            <pc:sldMk cId="3896049" sldId="284"/>
            <ac:spMk id="44" creationId="{0E2D35F0-4AFF-3D7D-F9DB-7086F4D76B0D}"/>
          </ac:spMkLst>
        </pc:spChg>
        <pc:picChg chg="del">
          <ac:chgData name="Danilo Quartullo" userId="db54e47c-0581-4f83-9028-d5b90a7afc72" providerId="ADAL" clId="{18B09C23-C029-435D-844C-D5ED48631969}" dt="2024-04-05T10:45:05.389" v="4791" actId="478"/>
          <ac:picMkLst>
            <pc:docMk/>
            <pc:sldMk cId="3896049" sldId="284"/>
            <ac:picMk id="2" creationId="{CB2DF227-A46A-A7AB-CC72-12AA6F529B45}"/>
          </ac:picMkLst>
        </pc:picChg>
      </pc:sldChg>
      <pc:sldChg chg="modSp mod">
        <pc:chgData name="Danilo Quartullo" userId="db54e47c-0581-4f83-9028-d5b90a7afc72" providerId="ADAL" clId="{18B09C23-C029-435D-844C-D5ED48631969}" dt="2024-04-05T13:44:33.077" v="6930" actId="20577"/>
        <pc:sldMkLst>
          <pc:docMk/>
          <pc:sldMk cId="1667084737" sldId="285"/>
        </pc:sldMkLst>
        <pc:spChg chg="mod">
          <ac:chgData name="Danilo Quartullo" userId="db54e47c-0581-4f83-9028-d5b90a7afc72" providerId="ADAL" clId="{18B09C23-C029-435D-844C-D5ED48631969}" dt="2024-04-05T13:44:15.375" v="6928" actId="20577"/>
          <ac:spMkLst>
            <pc:docMk/>
            <pc:sldMk cId="1667084737" sldId="285"/>
            <ac:spMk id="4" creationId="{5E28CB6A-E31B-395E-6A0D-02241F8E062C}"/>
          </ac:spMkLst>
        </pc:spChg>
        <pc:spChg chg="mod">
          <ac:chgData name="Danilo Quartullo" userId="db54e47c-0581-4f83-9028-d5b90a7afc72" providerId="ADAL" clId="{18B09C23-C029-435D-844C-D5ED48631969}" dt="2024-04-05T13:44:31.028" v="6929" actId="20577"/>
          <ac:spMkLst>
            <pc:docMk/>
            <pc:sldMk cId="1667084737" sldId="285"/>
            <ac:spMk id="5" creationId="{9C8EBC7F-FABC-CB1B-27F9-DDEBE9325752}"/>
          </ac:spMkLst>
        </pc:spChg>
        <pc:spChg chg="mod">
          <ac:chgData name="Danilo Quartullo" userId="db54e47c-0581-4f83-9028-d5b90a7afc72" providerId="ADAL" clId="{18B09C23-C029-435D-844C-D5ED48631969}" dt="2024-04-05T11:01:23.996" v="5590" actId="1035"/>
          <ac:spMkLst>
            <pc:docMk/>
            <pc:sldMk cId="1667084737" sldId="285"/>
            <ac:spMk id="17" creationId="{01569742-1F14-74A7-9F7D-7D2614BFB185}"/>
          </ac:spMkLst>
        </pc:spChg>
        <pc:spChg chg="mod">
          <ac:chgData name="Danilo Quartullo" userId="db54e47c-0581-4f83-9028-d5b90a7afc72" providerId="ADAL" clId="{18B09C23-C029-435D-844C-D5ED48631969}" dt="2024-04-05T11:01:23.996" v="5590" actId="1035"/>
          <ac:spMkLst>
            <pc:docMk/>
            <pc:sldMk cId="1667084737" sldId="285"/>
            <ac:spMk id="34" creationId="{AAF8B83D-7614-0920-9845-484975962CB1}"/>
          </ac:spMkLst>
        </pc:spChg>
        <pc:spChg chg="mod">
          <ac:chgData name="Danilo Quartullo" userId="db54e47c-0581-4f83-9028-d5b90a7afc72" providerId="ADAL" clId="{18B09C23-C029-435D-844C-D5ED48631969}" dt="2024-04-05T11:00:19.427" v="5492" actId="20577"/>
          <ac:spMkLst>
            <pc:docMk/>
            <pc:sldMk cId="1667084737" sldId="285"/>
            <ac:spMk id="39" creationId="{202B5487-9230-ECB3-3C03-76A57498401C}"/>
          </ac:spMkLst>
        </pc:spChg>
        <pc:spChg chg="mod">
          <ac:chgData name="Danilo Quartullo" userId="db54e47c-0581-4f83-9028-d5b90a7afc72" providerId="ADAL" clId="{18B09C23-C029-435D-844C-D5ED48631969}" dt="2024-04-05T11:00:24.976" v="5493" actId="14100"/>
          <ac:spMkLst>
            <pc:docMk/>
            <pc:sldMk cId="1667084737" sldId="285"/>
            <ac:spMk id="40" creationId="{214BDEE1-1775-18FF-248E-32A4D3E49400}"/>
          </ac:spMkLst>
        </pc:spChg>
        <pc:spChg chg="mod">
          <ac:chgData name="Danilo Quartullo" userId="db54e47c-0581-4f83-9028-d5b90a7afc72" providerId="ADAL" clId="{18B09C23-C029-435D-844C-D5ED48631969}" dt="2024-04-05T11:00:50.381" v="5497" actId="20577"/>
          <ac:spMkLst>
            <pc:docMk/>
            <pc:sldMk cId="1667084737" sldId="285"/>
            <ac:spMk id="42" creationId="{E8ECBDC7-84DE-ED28-89B9-090B2DA2861E}"/>
          </ac:spMkLst>
        </pc:spChg>
        <pc:spChg chg="mod">
          <ac:chgData name="Danilo Quartullo" userId="db54e47c-0581-4f83-9028-d5b90a7afc72" providerId="ADAL" clId="{18B09C23-C029-435D-844C-D5ED48631969}" dt="2024-04-05T13:44:33.077" v="6930" actId="20577"/>
          <ac:spMkLst>
            <pc:docMk/>
            <pc:sldMk cId="1667084737" sldId="285"/>
            <ac:spMk id="46" creationId="{6AEDB070-BAA2-3552-6A2F-148E32017FA4}"/>
          </ac:spMkLst>
        </pc:spChg>
        <pc:spChg chg="mod">
          <ac:chgData name="Danilo Quartullo" userId="db54e47c-0581-4f83-9028-d5b90a7afc72" providerId="ADAL" clId="{18B09C23-C029-435D-844C-D5ED48631969}" dt="2024-04-05T11:01:53.262" v="5638" actId="20577"/>
          <ac:spMkLst>
            <pc:docMk/>
            <pc:sldMk cId="1667084737" sldId="285"/>
            <ac:spMk id="49" creationId="{2DA567C1-60BE-A3E3-78A8-E9F34AF3669C}"/>
          </ac:spMkLst>
        </pc:spChg>
        <pc:spChg chg="mod">
          <ac:chgData name="Danilo Quartullo" userId="db54e47c-0581-4f83-9028-d5b90a7afc72" providerId="ADAL" clId="{18B09C23-C029-435D-844C-D5ED48631969}" dt="2024-04-05T11:01:23.996" v="5590" actId="1035"/>
          <ac:spMkLst>
            <pc:docMk/>
            <pc:sldMk cId="1667084737" sldId="285"/>
            <ac:spMk id="50" creationId="{8C65D742-4A3D-F075-285D-49DF63D87B13}"/>
          </ac:spMkLst>
        </pc:spChg>
        <pc:spChg chg="mod">
          <ac:chgData name="Danilo Quartullo" userId="db54e47c-0581-4f83-9028-d5b90a7afc72" providerId="ADAL" clId="{18B09C23-C029-435D-844C-D5ED48631969}" dt="2024-04-05T11:01:23.996" v="5590" actId="1035"/>
          <ac:spMkLst>
            <pc:docMk/>
            <pc:sldMk cId="1667084737" sldId="285"/>
            <ac:spMk id="51" creationId="{E1AE70B6-64A2-9612-9E2A-25C51843ED45}"/>
          </ac:spMkLst>
        </pc:spChg>
        <pc:spChg chg="mod">
          <ac:chgData name="Danilo Quartullo" userId="db54e47c-0581-4f83-9028-d5b90a7afc72" providerId="ADAL" clId="{18B09C23-C029-435D-844C-D5ED48631969}" dt="2024-04-05T11:01:23.996" v="5590" actId="1035"/>
          <ac:spMkLst>
            <pc:docMk/>
            <pc:sldMk cId="1667084737" sldId="285"/>
            <ac:spMk id="52" creationId="{7F750DD3-29B6-F88F-F65A-4A9579B9D939}"/>
          </ac:spMkLst>
        </pc:spChg>
        <pc:spChg chg="mod">
          <ac:chgData name="Danilo Quartullo" userId="db54e47c-0581-4f83-9028-d5b90a7afc72" providerId="ADAL" clId="{18B09C23-C029-435D-844C-D5ED48631969}" dt="2024-04-05T11:01:23.996" v="5590" actId="1035"/>
          <ac:spMkLst>
            <pc:docMk/>
            <pc:sldMk cId="1667084737" sldId="285"/>
            <ac:spMk id="53" creationId="{7028AEE2-E1A1-D91D-3960-29ECC1278EDC}"/>
          </ac:spMkLst>
        </pc:spChg>
        <pc:spChg chg="mod">
          <ac:chgData name="Danilo Quartullo" userId="db54e47c-0581-4f83-9028-d5b90a7afc72" providerId="ADAL" clId="{18B09C23-C029-435D-844C-D5ED48631969}" dt="2024-04-05T11:01:23.996" v="5590" actId="1035"/>
          <ac:spMkLst>
            <pc:docMk/>
            <pc:sldMk cId="1667084737" sldId="285"/>
            <ac:spMk id="54" creationId="{415E390C-25B5-A50D-988C-027CAD446F77}"/>
          </ac:spMkLst>
        </pc:spChg>
        <pc:picChg chg="mod">
          <ac:chgData name="Danilo Quartullo" userId="db54e47c-0581-4f83-9028-d5b90a7afc72" providerId="ADAL" clId="{18B09C23-C029-435D-844C-D5ED48631969}" dt="2024-04-05T11:01:23.996" v="5590" actId="1035"/>
          <ac:picMkLst>
            <pc:docMk/>
            <pc:sldMk cId="1667084737" sldId="285"/>
            <ac:picMk id="16" creationId="{0B20A80A-84F8-F524-B3A6-BCB2E7D311CB}"/>
          </ac:picMkLst>
        </pc:picChg>
      </pc:sldChg>
      <pc:sldChg chg="del">
        <pc:chgData name="Danilo Quartullo" userId="db54e47c-0581-4f83-9028-d5b90a7afc72" providerId="ADAL" clId="{18B09C23-C029-435D-844C-D5ED48631969}" dt="2024-04-05T09:01:22.527" v="1675" actId="47"/>
        <pc:sldMkLst>
          <pc:docMk/>
          <pc:sldMk cId="921017103" sldId="287"/>
        </pc:sldMkLst>
      </pc:sldChg>
      <pc:sldChg chg="del">
        <pc:chgData name="Danilo Quartullo" userId="db54e47c-0581-4f83-9028-d5b90a7afc72" providerId="ADAL" clId="{18B09C23-C029-435D-844C-D5ED48631969}" dt="2024-04-05T10:23:29.088" v="4009" actId="47"/>
        <pc:sldMkLst>
          <pc:docMk/>
          <pc:sldMk cId="2897281188" sldId="288"/>
        </pc:sldMkLst>
      </pc:sldChg>
      <pc:sldChg chg="del">
        <pc:chgData name="Danilo Quartullo" userId="db54e47c-0581-4f83-9028-d5b90a7afc72" providerId="ADAL" clId="{18B09C23-C029-435D-844C-D5ED48631969}" dt="2024-04-05T10:23:59.983" v="4010" actId="47"/>
        <pc:sldMkLst>
          <pc:docMk/>
          <pc:sldMk cId="1497925830" sldId="289"/>
        </pc:sldMkLst>
      </pc:sldChg>
      <pc:sldChg chg="addSp delSp modSp mod">
        <pc:chgData name="Danilo Quartullo" userId="db54e47c-0581-4f83-9028-d5b90a7afc72" providerId="ADAL" clId="{18B09C23-C029-435D-844C-D5ED48631969}" dt="2024-04-05T13:05:06.226" v="6530" actId="1037"/>
        <pc:sldMkLst>
          <pc:docMk/>
          <pc:sldMk cId="1568534461" sldId="291"/>
        </pc:sldMkLst>
        <pc:spChg chg="mod">
          <ac:chgData name="Danilo Quartullo" userId="db54e47c-0581-4f83-9028-d5b90a7afc72" providerId="ADAL" clId="{18B09C23-C029-435D-844C-D5ED48631969}" dt="2024-04-05T13:05:06.226" v="6530" actId="1037"/>
          <ac:spMkLst>
            <pc:docMk/>
            <pc:sldMk cId="1568534461" sldId="291"/>
            <ac:spMk id="2" creationId="{BA17CC06-C44D-8629-54FE-18ACAAAB7FA3}"/>
          </ac:spMkLst>
        </pc:spChg>
        <pc:spChg chg="mod">
          <ac:chgData name="Danilo Quartullo" userId="db54e47c-0581-4f83-9028-d5b90a7afc72" providerId="ADAL" clId="{18B09C23-C029-435D-844C-D5ED48631969}" dt="2024-04-05T12:35:51.055" v="5689" actId="20577"/>
          <ac:spMkLst>
            <pc:docMk/>
            <pc:sldMk cId="1568534461" sldId="291"/>
            <ac:spMk id="4" creationId="{FAA62CD0-6B6B-767E-A26E-1B0A82F5EF54}"/>
          </ac:spMkLst>
        </pc:spChg>
        <pc:spChg chg="mod">
          <ac:chgData name="Danilo Quartullo" userId="db54e47c-0581-4f83-9028-d5b90a7afc72" providerId="ADAL" clId="{18B09C23-C029-435D-844C-D5ED48631969}" dt="2024-04-05T12:50:37.975" v="6029" actId="1076"/>
          <ac:spMkLst>
            <pc:docMk/>
            <pc:sldMk cId="1568534461" sldId="291"/>
            <ac:spMk id="6" creationId="{70BB00DC-0158-ECEA-CBCC-F8267D4F2CF3}"/>
          </ac:spMkLst>
        </pc:spChg>
        <pc:spChg chg="add mod">
          <ac:chgData name="Danilo Quartullo" userId="db54e47c-0581-4f83-9028-d5b90a7afc72" providerId="ADAL" clId="{18B09C23-C029-435D-844C-D5ED48631969}" dt="2024-04-05T13:04:55.310" v="6516" actId="14100"/>
          <ac:spMkLst>
            <pc:docMk/>
            <pc:sldMk cId="1568534461" sldId="291"/>
            <ac:spMk id="7" creationId="{159A27D0-612A-02D3-BDFB-ECC0130E2413}"/>
          </ac:spMkLst>
        </pc:spChg>
        <pc:spChg chg="mod">
          <ac:chgData name="Danilo Quartullo" userId="db54e47c-0581-4f83-9028-d5b90a7afc72" providerId="ADAL" clId="{18B09C23-C029-435D-844C-D5ED48631969}" dt="2024-04-05T12:37:15.963" v="5699" actId="1076"/>
          <ac:spMkLst>
            <pc:docMk/>
            <pc:sldMk cId="1568534461" sldId="291"/>
            <ac:spMk id="9" creationId="{C4AF0C63-FECE-0697-3CF0-06E91C3C2EC9}"/>
          </ac:spMkLst>
        </pc:spChg>
        <pc:spChg chg="add mod">
          <ac:chgData name="Danilo Quartullo" userId="db54e47c-0581-4f83-9028-d5b90a7afc72" providerId="ADAL" clId="{18B09C23-C029-435D-844C-D5ED48631969}" dt="2024-04-05T12:54:57.317" v="6059" actId="1076"/>
          <ac:spMkLst>
            <pc:docMk/>
            <pc:sldMk cId="1568534461" sldId="291"/>
            <ac:spMk id="10" creationId="{1C5821AF-E856-5812-915A-4DEBCA38604D}"/>
          </ac:spMkLst>
        </pc:spChg>
        <pc:spChg chg="mod">
          <ac:chgData name="Danilo Quartullo" userId="db54e47c-0581-4f83-9028-d5b90a7afc72" providerId="ADAL" clId="{18B09C23-C029-435D-844C-D5ED48631969}" dt="2024-04-05T12:51:39.916" v="6041"/>
          <ac:spMkLst>
            <pc:docMk/>
            <pc:sldMk cId="1568534461" sldId="291"/>
            <ac:spMk id="11" creationId="{867AC7F1-CDA0-CC7C-5337-8C8AAB8BF66C}"/>
          </ac:spMkLst>
        </pc:spChg>
        <pc:spChg chg="del mod">
          <ac:chgData name="Danilo Quartullo" userId="db54e47c-0581-4f83-9028-d5b90a7afc72" providerId="ADAL" clId="{18B09C23-C029-435D-844C-D5ED48631969}" dt="2024-04-05T12:50:39.936" v="6030" actId="478"/>
          <ac:spMkLst>
            <pc:docMk/>
            <pc:sldMk cId="1568534461" sldId="291"/>
            <ac:spMk id="12" creationId="{D6E93FD3-0171-E466-E64C-A49105966D50}"/>
          </ac:spMkLst>
        </pc:spChg>
        <pc:spChg chg="mod">
          <ac:chgData name="Danilo Quartullo" userId="db54e47c-0581-4f83-9028-d5b90a7afc72" providerId="ADAL" clId="{18B09C23-C029-435D-844C-D5ED48631969}" dt="2024-04-05T12:39:41.706" v="5944" actId="20577"/>
          <ac:spMkLst>
            <pc:docMk/>
            <pc:sldMk cId="1568534461" sldId="291"/>
            <ac:spMk id="13" creationId="{626D3EF6-CD79-5624-9C78-6E78E63BD9CC}"/>
          </ac:spMkLst>
        </pc:spChg>
        <pc:spChg chg="mod">
          <ac:chgData name="Danilo Quartullo" userId="db54e47c-0581-4f83-9028-d5b90a7afc72" providerId="ADAL" clId="{18B09C23-C029-435D-844C-D5ED48631969}" dt="2024-04-05T12:54:30.659" v="6058" actId="20577"/>
          <ac:spMkLst>
            <pc:docMk/>
            <pc:sldMk cId="1568534461" sldId="291"/>
            <ac:spMk id="18" creationId="{0F026226-E6C0-0C81-97BA-A11F8D7241B7}"/>
          </ac:spMkLst>
        </pc:spChg>
        <pc:spChg chg="add mod">
          <ac:chgData name="Danilo Quartullo" userId="db54e47c-0581-4f83-9028-d5b90a7afc72" providerId="ADAL" clId="{18B09C23-C029-435D-844C-D5ED48631969}" dt="2024-04-05T13:03:41.653" v="6495" actId="20577"/>
          <ac:spMkLst>
            <pc:docMk/>
            <pc:sldMk cId="1568534461" sldId="291"/>
            <ac:spMk id="20" creationId="{F94DE2A0-D570-6F89-0452-91EF7BBAC7E8}"/>
          </ac:spMkLst>
        </pc:spChg>
        <pc:spChg chg="add del mod ord">
          <ac:chgData name="Danilo Quartullo" userId="db54e47c-0581-4f83-9028-d5b90a7afc72" providerId="ADAL" clId="{18B09C23-C029-435D-844C-D5ED48631969}" dt="2024-04-05T13:05:06.226" v="6530" actId="1037"/>
          <ac:spMkLst>
            <pc:docMk/>
            <pc:sldMk cId="1568534461" sldId="291"/>
            <ac:spMk id="36" creationId="{6B1AA7E3-DE30-8CFA-B0D4-5256D14058C3}"/>
          </ac:spMkLst>
        </pc:spChg>
        <pc:spChg chg="mod">
          <ac:chgData name="Danilo Quartullo" userId="db54e47c-0581-4f83-9028-d5b90a7afc72" providerId="ADAL" clId="{18B09C23-C029-435D-844C-D5ED48631969}" dt="2024-04-05T12:59:21.347" v="6226" actId="1035"/>
          <ac:spMkLst>
            <pc:docMk/>
            <pc:sldMk cId="1568534461" sldId="291"/>
            <ac:spMk id="41" creationId="{C3DA359B-5095-B5D1-4A48-1571BACC63A6}"/>
          </ac:spMkLst>
        </pc:spChg>
        <pc:spChg chg="mod">
          <ac:chgData name="Danilo Quartullo" userId="db54e47c-0581-4f83-9028-d5b90a7afc72" providerId="ADAL" clId="{18B09C23-C029-435D-844C-D5ED48631969}" dt="2024-04-05T12:59:33.175" v="6277" actId="1037"/>
          <ac:spMkLst>
            <pc:docMk/>
            <pc:sldMk cId="1568534461" sldId="291"/>
            <ac:spMk id="42" creationId="{76AF37C0-5432-4D2A-8794-45A499F2F566}"/>
          </ac:spMkLst>
        </pc:spChg>
        <pc:spChg chg="del">
          <ac:chgData name="Danilo Quartullo" userId="db54e47c-0581-4f83-9028-d5b90a7afc72" providerId="ADAL" clId="{18B09C23-C029-435D-844C-D5ED48631969}" dt="2024-04-05T12:36:22.910" v="5690" actId="478"/>
          <ac:spMkLst>
            <pc:docMk/>
            <pc:sldMk cId="1568534461" sldId="291"/>
            <ac:spMk id="43" creationId="{A2B4FCB4-E1B9-03D7-CE05-2F80CA818AFB}"/>
          </ac:spMkLst>
        </pc:spChg>
        <pc:spChg chg="del">
          <ac:chgData name="Danilo Quartullo" userId="db54e47c-0581-4f83-9028-d5b90a7afc72" providerId="ADAL" clId="{18B09C23-C029-435D-844C-D5ED48631969}" dt="2024-04-05T12:36:22.910" v="5690" actId="478"/>
          <ac:spMkLst>
            <pc:docMk/>
            <pc:sldMk cId="1568534461" sldId="291"/>
            <ac:spMk id="48" creationId="{B77FE56E-2C58-2FD0-0F9D-292D01028B06}"/>
          </ac:spMkLst>
        </pc:spChg>
        <pc:picChg chg="add del mod">
          <ac:chgData name="Danilo Quartullo" userId="db54e47c-0581-4f83-9028-d5b90a7afc72" providerId="ADAL" clId="{18B09C23-C029-435D-844C-D5ED48631969}" dt="2024-04-05T12:41:12.037" v="5962" actId="478"/>
          <ac:picMkLst>
            <pc:docMk/>
            <pc:sldMk cId="1568534461" sldId="291"/>
            <ac:picMk id="14" creationId="{570F8DFB-8B61-EA90-E79F-F436F0742B0B}"/>
          </ac:picMkLst>
        </pc:picChg>
        <pc:picChg chg="add mod">
          <ac:chgData name="Danilo Quartullo" userId="db54e47c-0581-4f83-9028-d5b90a7afc72" providerId="ADAL" clId="{18B09C23-C029-435D-844C-D5ED48631969}" dt="2024-04-05T13:05:06.226" v="6530" actId="1037"/>
          <ac:picMkLst>
            <pc:docMk/>
            <pc:sldMk cId="1568534461" sldId="291"/>
            <ac:picMk id="16" creationId="{08A92123-247E-5E03-D58F-B61F6BAFF466}"/>
          </ac:picMkLst>
        </pc:picChg>
        <pc:picChg chg="add mod ord">
          <ac:chgData name="Danilo Quartullo" userId="db54e47c-0581-4f83-9028-d5b90a7afc72" providerId="ADAL" clId="{18B09C23-C029-435D-844C-D5ED48631969}" dt="2024-04-05T12:57:44.750" v="6205" actId="167"/>
          <ac:picMkLst>
            <pc:docMk/>
            <pc:sldMk cId="1568534461" sldId="291"/>
            <ac:picMk id="19" creationId="{A73B0BBC-113A-627E-210E-610609689B4B}"/>
          </ac:picMkLst>
        </pc:picChg>
        <pc:picChg chg="del mod">
          <ac:chgData name="Danilo Quartullo" userId="db54e47c-0581-4f83-9028-d5b90a7afc72" providerId="ADAL" clId="{18B09C23-C029-435D-844C-D5ED48631969}" dt="2024-04-05T12:40:56.681" v="5958" actId="478"/>
          <ac:picMkLst>
            <pc:docMk/>
            <pc:sldMk cId="1568534461" sldId="291"/>
            <ac:picMk id="33" creationId="{D9091FCF-B7F4-7FA6-E848-0F44484AC179}"/>
          </ac:picMkLst>
        </pc:picChg>
        <pc:picChg chg="del mod">
          <ac:chgData name="Danilo Quartullo" userId="db54e47c-0581-4f83-9028-d5b90a7afc72" providerId="ADAL" clId="{18B09C23-C029-435D-844C-D5ED48631969}" dt="2024-04-05T12:56:01.192" v="6060" actId="478"/>
          <ac:picMkLst>
            <pc:docMk/>
            <pc:sldMk cId="1568534461" sldId="291"/>
            <ac:picMk id="38" creationId="{67E05C94-81E5-86C2-DD43-82245CEB8589}"/>
          </ac:picMkLst>
        </pc:picChg>
        <pc:picChg chg="del">
          <ac:chgData name="Danilo Quartullo" userId="db54e47c-0581-4f83-9028-d5b90a7afc72" providerId="ADAL" clId="{18B09C23-C029-435D-844C-D5ED48631969}" dt="2024-04-05T12:36:22.910" v="5690" actId="478"/>
          <ac:picMkLst>
            <pc:docMk/>
            <pc:sldMk cId="1568534461" sldId="291"/>
            <ac:picMk id="45" creationId="{69C27B82-8784-2A92-81E2-C6D1ED3A5C2A}"/>
          </ac:picMkLst>
        </pc:picChg>
      </pc:sldChg>
      <pc:sldChg chg="del">
        <pc:chgData name="Danilo Quartullo" userId="db54e47c-0581-4f83-9028-d5b90a7afc72" providerId="ADAL" clId="{18B09C23-C029-435D-844C-D5ED48631969}" dt="2024-04-05T10:33:09.760" v="4513" actId="47"/>
        <pc:sldMkLst>
          <pc:docMk/>
          <pc:sldMk cId="3808076295" sldId="292"/>
        </pc:sldMkLst>
      </pc:sldChg>
      <pc:sldChg chg="addSp delSp modSp new mod">
        <pc:chgData name="Danilo Quartullo" userId="db54e47c-0581-4f83-9028-d5b90a7afc72" providerId="ADAL" clId="{18B09C23-C029-435D-844C-D5ED48631969}" dt="2024-04-05T13:20:48.320" v="6851" actId="1037"/>
        <pc:sldMkLst>
          <pc:docMk/>
          <pc:sldMk cId="1207419044" sldId="293"/>
        </pc:sldMkLst>
        <pc:spChg chg="del">
          <ac:chgData name="Danilo Quartullo" userId="db54e47c-0581-4f83-9028-d5b90a7afc72" providerId="ADAL" clId="{18B09C23-C029-435D-844C-D5ED48631969}" dt="2024-04-05T08:31:13.520" v="84" actId="478"/>
          <ac:spMkLst>
            <pc:docMk/>
            <pc:sldMk cId="1207419044" sldId="293"/>
            <ac:spMk id="2" creationId="{CF18C0A1-2C14-554E-BB48-8C99EEDB255B}"/>
          </ac:spMkLst>
        </pc:spChg>
        <pc:spChg chg="del">
          <ac:chgData name="Danilo Quartullo" userId="db54e47c-0581-4f83-9028-d5b90a7afc72" providerId="ADAL" clId="{18B09C23-C029-435D-844C-D5ED48631969}" dt="2024-04-05T08:31:11.713" v="83" actId="478"/>
          <ac:spMkLst>
            <pc:docMk/>
            <pc:sldMk cId="1207419044" sldId="293"/>
            <ac:spMk id="3" creationId="{78A730EC-67EA-0FFF-B602-2975089F1486}"/>
          </ac:spMkLst>
        </pc:spChg>
        <pc:spChg chg="add mod">
          <ac:chgData name="Danilo Quartullo" userId="db54e47c-0581-4f83-9028-d5b90a7afc72" providerId="ADAL" clId="{18B09C23-C029-435D-844C-D5ED48631969}" dt="2024-04-05T08:39:10.230" v="500" actId="20577"/>
          <ac:spMkLst>
            <pc:docMk/>
            <pc:sldMk cId="1207419044" sldId="293"/>
            <ac:spMk id="4" creationId="{7671AEB4-8BE8-064C-29A0-EABA0635A156}"/>
          </ac:spMkLst>
        </pc:spChg>
        <pc:spChg chg="add mod">
          <ac:chgData name="Danilo Quartullo" userId="db54e47c-0581-4f83-9028-d5b90a7afc72" providerId="ADAL" clId="{18B09C23-C029-435D-844C-D5ED48631969}" dt="2024-04-05T13:20:38.199" v="6821" actId="20577"/>
          <ac:spMkLst>
            <pc:docMk/>
            <pc:sldMk cId="1207419044" sldId="293"/>
            <ac:spMk id="5" creationId="{30112CF5-921A-BCE5-C968-B41F7AF81A98}"/>
          </ac:spMkLst>
        </pc:spChg>
        <pc:picChg chg="add mod">
          <ac:chgData name="Danilo Quartullo" userId="db54e47c-0581-4f83-9028-d5b90a7afc72" providerId="ADAL" clId="{18B09C23-C029-435D-844C-D5ED48631969}" dt="2024-04-05T13:20:48.320" v="6851" actId="1037"/>
          <ac:picMkLst>
            <pc:docMk/>
            <pc:sldMk cId="1207419044" sldId="293"/>
            <ac:picMk id="7" creationId="{61350A89-7874-30E4-6CA2-F10540BC6914}"/>
          </ac:picMkLst>
        </pc:picChg>
      </pc:sldChg>
    </pc:docChg>
  </pc:docChgLst>
  <pc:docChgLst>
    <pc:chgData name="Danilo Quartullo" userId="db54e47c-0581-4f83-9028-d5b90a7afc72" providerId="ADAL" clId="{DC09974F-E9B9-42A4-8EC7-DCB97D0F517F}"/>
    <pc:docChg chg="undo redo custSel addSld delSld modSld sldOrd">
      <pc:chgData name="Danilo Quartullo" userId="db54e47c-0581-4f83-9028-d5b90a7afc72" providerId="ADAL" clId="{DC09974F-E9B9-42A4-8EC7-DCB97D0F517F}" dt="2024-03-04T16:02:40.033" v="28563" actId="114"/>
      <pc:docMkLst>
        <pc:docMk/>
      </pc:docMkLst>
      <pc:sldChg chg="modSp mod">
        <pc:chgData name="Danilo Quartullo" userId="db54e47c-0581-4f83-9028-d5b90a7afc72" providerId="ADAL" clId="{DC09974F-E9B9-42A4-8EC7-DCB97D0F517F}" dt="2024-03-04T16:02:40.033" v="28563" actId="114"/>
        <pc:sldMkLst>
          <pc:docMk/>
          <pc:sldMk cId="3601606741" sldId="256"/>
        </pc:sldMkLst>
        <pc:spChg chg="mod">
          <ac:chgData name="Danilo Quartullo" userId="db54e47c-0581-4f83-9028-d5b90a7afc72" providerId="ADAL" clId="{DC09974F-E9B9-42A4-8EC7-DCB97D0F517F}" dt="2024-03-01T11:04:06.977" v="12976" actId="20577"/>
          <ac:spMkLst>
            <pc:docMk/>
            <pc:sldMk cId="3601606741" sldId="256"/>
            <ac:spMk id="3" creationId="{F45B838E-43B2-B3CD-2512-054B50DC31C8}"/>
          </ac:spMkLst>
        </pc:spChg>
        <pc:spChg chg="mod">
          <ac:chgData name="Danilo Quartullo" userId="db54e47c-0581-4f83-9028-d5b90a7afc72" providerId="ADAL" clId="{DC09974F-E9B9-42A4-8EC7-DCB97D0F517F}" dt="2024-03-04T16:02:40.033" v="28563" actId="114"/>
          <ac:spMkLst>
            <pc:docMk/>
            <pc:sldMk cId="3601606741" sldId="256"/>
            <ac:spMk id="4" creationId="{09551D7A-5333-8EC1-7FA4-4B8477247E75}"/>
          </ac:spMkLst>
        </pc:spChg>
        <pc:spChg chg="mod">
          <ac:chgData name="Danilo Quartullo" userId="db54e47c-0581-4f83-9028-d5b90a7afc72" providerId="ADAL" clId="{DC09974F-E9B9-42A4-8EC7-DCB97D0F517F}" dt="2024-02-28T13:34:59.783" v="2634" actId="403"/>
          <ac:spMkLst>
            <pc:docMk/>
            <pc:sldMk cId="3601606741" sldId="256"/>
            <ac:spMk id="5" creationId="{E9BB3985-E35C-1DF1-FB07-56CFEE3F2009}"/>
          </ac:spMkLst>
        </pc:spChg>
        <pc:spChg chg="mod">
          <ac:chgData name="Danilo Quartullo" userId="db54e47c-0581-4f83-9028-d5b90a7afc72" providerId="ADAL" clId="{DC09974F-E9B9-42A4-8EC7-DCB97D0F517F}" dt="2024-02-28T13:35:03.143" v="2635" actId="403"/>
          <ac:spMkLst>
            <pc:docMk/>
            <pc:sldMk cId="3601606741" sldId="256"/>
            <ac:spMk id="6" creationId="{39C7F886-7B26-23BD-78F8-AE2A21788339}"/>
          </ac:spMkLst>
        </pc:spChg>
        <pc:picChg chg="mod">
          <ac:chgData name="Danilo Quartullo" userId="db54e47c-0581-4f83-9028-d5b90a7afc72" providerId="ADAL" clId="{DC09974F-E9B9-42A4-8EC7-DCB97D0F517F}" dt="2024-02-28T13:35:06.575" v="2636" actId="14100"/>
          <ac:picMkLst>
            <pc:docMk/>
            <pc:sldMk cId="3601606741" sldId="256"/>
            <ac:picMk id="7" creationId="{A2B7B548-9766-CF1E-0768-4DE421F8AFA8}"/>
          </ac:picMkLst>
        </pc:picChg>
      </pc:sldChg>
      <pc:sldChg chg="modSp mod">
        <pc:chgData name="Danilo Quartullo" userId="db54e47c-0581-4f83-9028-d5b90a7afc72" providerId="ADAL" clId="{DC09974F-E9B9-42A4-8EC7-DCB97D0F517F}" dt="2024-03-04T09:55:41.252" v="23170" actId="12"/>
        <pc:sldMkLst>
          <pc:docMk/>
          <pc:sldMk cId="1927545431" sldId="257"/>
        </pc:sldMkLst>
        <pc:spChg chg="mod">
          <ac:chgData name="Danilo Quartullo" userId="db54e47c-0581-4f83-9028-d5b90a7afc72" providerId="ADAL" clId="{DC09974F-E9B9-42A4-8EC7-DCB97D0F517F}" dt="2024-03-04T09:55:41.252" v="23170" actId="12"/>
          <ac:spMkLst>
            <pc:docMk/>
            <pc:sldMk cId="1927545431" sldId="257"/>
            <ac:spMk id="7" creationId="{5CD7CA04-095C-C116-1E3A-111C8FFBE171}"/>
          </ac:spMkLst>
        </pc:spChg>
      </pc:sldChg>
      <pc:sldChg chg="addSp modSp mod">
        <pc:chgData name="Danilo Quartullo" userId="db54e47c-0581-4f83-9028-d5b90a7afc72" providerId="ADAL" clId="{DC09974F-E9B9-42A4-8EC7-DCB97D0F517F}" dt="2024-03-04T10:00:41.392" v="23237" actId="1076"/>
        <pc:sldMkLst>
          <pc:docMk/>
          <pc:sldMk cId="1230347726" sldId="258"/>
        </pc:sldMkLst>
        <pc:spChg chg="add mod">
          <ac:chgData name="Danilo Quartullo" userId="db54e47c-0581-4f83-9028-d5b90a7afc72" providerId="ADAL" clId="{DC09974F-E9B9-42A4-8EC7-DCB97D0F517F}" dt="2024-03-04T09:58:16.442" v="23203" actId="20577"/>
          <ac:spMkLst>
            <pc:docMk/>
            <pc:sldMk cId="1230347726" sldId="258"/>
            <ac:spMk id="4" creationId="{04496E16-D98D-3771-BBA2-84D31674EC65}"/>
          </ac:spMkLst>
        </pc:spChg>
        <pc:spChg chg="mod">
          <ac:chgData name="Danilo Quartullo" userId="db54e47c-0581-4f83-9028-d5b90a7afc72" providerId="ADAL" clId="{DC09974F-E9B9-42A4-8EC7-DCB97D0F517F}" dt="2024-02-29T16:49:15.338" v="6118" actId="1038"/>
          <ac:spMkLst>
            <pc:docMk/>
            <pc:sldMk cId="1230347726" sldId="258"/>
            <ac:spMk id="6" creationId="{1D0FD271-6157-E089-30C3-B7C2C0FC904F}"/>
          </ac:spMkLst>
        </pc:spChg>
        <pc:spChg chg="mod">
          <ac:chgData name="Danilo Quartullo" userId="db54e47c-0581-4f83-9028-d5b90a7afc72" providerId="ADAL" clId="{DC09974F-E9B9-42A4-8EC7-DCB97D0F517F}" dt="2024-02-29T16:49:15.338" v="6118" actId="1038"/>
          <ac:spMkLst>
            <pc:docMk/>
            <pc:sldMk cId="1230347726" sldId="258"/>
            <ac:spMk id="7" creationId="{1BAF33CA-A821-C356-F80A-2FBB30CE27DF}"/>
          </ac:spMkLst>
        </pc:spChg>
        <pc:spChg chg="mod">
          <ac:chgData name="Danilo Quartullo" userId="db54e47c-0581-4f83-9028-d5b90a7afc72" providerId="ADAL" clId="{DC09974F-E9B9-42A4-8EC7-DCB97D0F517F}" dt="2024-03-04T09:58:31.478" v="23204" actId="403"/>
          <ac:spMkLst>
            <pc:docMk/>
            <pc:sldMk cId="1230347726" sldId="258"/>
            <ac:spMk id="8" creationId="{629265F0-69AE-8165-554A-08C8329D39CE}"/>
          </ac:spMkLst>
        </pc:spChg>
        <pc:spChg chg="mod">
          <ac:chgData name="Danilo Quartullo" userId="db54e47c-0581-4f83-9028-d5b90a7afc72" providerId="ADAL" clId="{DC09974F-E9B9-42A4-8EC7-DCB97D0F517F}" dt="2024-02-29T16:49:15.338" v="6118" actId="1038"/>
          <ac:spMkLst>
            <pc:docMk/>
            <pc:sldMk cId="1230347726" sldId="258"/>
            <ac:spMk id="9" creationId="{C02F5CDB-6E8A-29BC-B407-3F2809F6E8C1}"/>
          </ac:spMkLst>
        </pc:spChg>
        <pc:spChg chg="mod">
          <ac:chgData name="Danilo Quartullo" userId="db54e47c-0581-4f83-9028-d5b90a7afc72" providerId="ADAL" clId="{DC09974F-E9B9-42A4-8EC7-DCB97D0F517F}" dt="2024-02-29T16:49:15.338" v="6118" actId="1038"/>
          <ac:spMkLst>
            <pc:docMk/>
            <pc:sldMk cId="1230347726" sldId="258"/>
            <ac:spMk id="10" creationId="{699E72AF-1E12-45E4-12B1-2AF96BCD0C63}"/>
          </ac:spMkLst>
        </pc:spChg>
        <pc:spChg chg="mod">
          <ac:chgData name="Danilo Quartullo" userId="db54e47c-0581-4f83-9028-d5b90a7afc72" providerId="ADAL" clId="{DC09974F-E9B9-42A4-8EC7-DCB97D0F517F}" dt="2024-02-29T17:01:22.808" v="6526" actId="404"/>
          <ac:spMkLst>
            <pc:docMk/>
            <pc:sldMk cId="1230347726" sldId="258"/>
            <ac:spMk id="11" creationId="{AA3C9F24-153D-5B5B-399E-8BB4942C1EA5}"/>
          </ac:spMkLst>
        </pc:spChg>
        <pc:spChg chg="add mod">
          <ac:chgData name="Danilo Quartullo" userId="db54e47c-0581-4f83-9028-d5b90a7afc72" providerId="ADAL" clId="{DC09974F-E9B9-42A4-8EC7-DCB97D0F517F}" dt="2024-03-04T10:00:41.392" v="23237" actId="1076"/>
          <ac:spMkLst>
            <pc:docMk/>
            <pc:sldMk cId="1230347726" sldId="258"/>
            <ac:spMk id="12" creationId="{B400B3B9-6AA7-17DC-A20A-4C4AC80E3641}"/>
          </ac:spMkLst>
        </pc:spChg>
        <pc:picChg chg="mod">
          <ac:chgData name="Danilo Quartullo" userId="db54e47c-0581-4f83-9028-d5b90a7afc72" providerId="ADAL" clId="{DC09974F-E9B9-42A4-8EC7-DCB97D0F517F}" dt="2024-02-29T16:49:15.338" v="6118" actId="1038"/>
          <ac:picMkLst>
            <pc:docMk/>
            <pc:sldMk cId="1230347726" sldId="258"/>
            <ac:picMk id="5" creationId="{4B5CDA33-40FC-4BFB-55DD-C71FB4858567}"/>
          </ac:picMkLst>
        </pc:picChg>
      </pc:sldChg>
      <pc:sldChg chg="addSp delSp modSp mod">
        <pc:chgData name="Danilo Quartullo" userId="db54e47c-0581-4f83-9028-d5b90a7afc72" providerId="ADAL" clId="{DC09974F-E9B9-42A4-8EC7-DCB97D0F517F}" dt="2024-03-04T12:48:44.037" v="28134" actId="114"/>
        <pc:sldMkLst>
          <pc:docMk/>
          <pc:sldMk cId="1697481597" sldId="259"/>
        </pc:sldMkLst>
        <pc:spChg chg="add del mod">
          <ac:chgData name="Danilo Quartullo" userId="db54e47c-0581-4f83-9028-d5b90a7afc72" providerId="ADAL" clId="{DC09974F-E9B9-42A4-8EC7-DCB97D0F517F}" dt="2024-02-29T18:09:56.303" v="7671" actId="478"/>
          <ac:spMkLst>
            <pc:docMk/>
            <pc:sldMk cId="1697481597" sldId="259"/>
            <ac:spMk id="2" creationId="{2A0F17BC-11D5-B01B-3A7E-06271A731D5F}"/>
          </ac:spMkLst>
        </pc:spChg>
        <pc:spChg chg="mod">
          <ac:chgData name="Danilo Quartullo" userId="db54e47c-0581-4f83-9028-d5b90a7afc72" providerId="ADAL" clId="{DC09974F-E9B9-42A4-8EC7-DCB97D0F517F}" dt="2024-02-29T18:05:13.415" v="7602" actId="20577"/>
          <ac:spMkLst>
            <pc:docMk/>
            <pc:sldMk cId="1697481597" sldId="259"/>
            <ac:spMk id="4" creationId="{F02A25A9-DBF9-ACCA-0D17-C59F7FB3440D}"/>
          </ac:spMkLst>
        </pc:spChg>
        <pc:spChg chg="add mod">
          <ac:chgData name="Danilo Quartullo" userId="db54e47c-0581-4f83-9028-d5b90a7afc72" providerId="ADAL" clId="{DC09974F-E9B9-42A4-8EC7-DCB97D0F517F}" dt="2024-03-04T12:46:28.570" v="28109" actId="114"/>
          <ac:spMkLst>
            <pc:docMk/>
            <pc:sldMk cId="1697481597" sldId="259"/>
            <ac:spMk id="6" creationId="{4E23EF94-B052-6A9B-8261-89444CFC9B3A}"/>
          </ac:spMkLst>
        </pc:spChg>
        <pc:spChg chg="mod">
          <ac:chgData name="Danilo Quartullo" userId="db54e47c-0581-4f83-9028-d5b90a7afc72" providerId="ADAL" clId="{DC09974F-E9B9-42A4-8EC7-DCB97D0F517F}" dt="2024-02-29T18:16:04.604" v="7721" actId="1037"/>
          <ac:spMkLst>
            <pc:docMk/>
            <pc:sldMk cId="1697481597" sldId="259"/>
            <ac:spMk id="8" creationId="{836F134E-5C0C-ED25-DE74-48BE2D8B75D8}"/>
          </ac:spMkLst>
        </pc:spChg>
        <pc:spChg chg="mod">
          <ac:chgData name="Danilo Quartullo" userId="db54e47c-0581-4f83-9028-d5b90a7afc72" providerId="ADAL" clId="{DC09974F-E9B9-42A4-8EC7-DCB97D0F517F}" dt="2024-02-29T18:16:04.604" v="7721" actId="1037"/>
          <ac:spMkLst>
            <pc:docMk/>
            <pc:sldMk cId="1697481597" sldId="259"/>
            <ac:spMk id="9" creationId="{E3F419AC-0FA6-D18F-7130-640128BD3B87}"/>
          </ac:spMkLst>
        </pc:spChg>
        <pc:spChg chg="mod">
          <ac:chgData name="Danilo Quartullo" userId="db54e47c-0581-4f83-9028-d5b90a7afc72" providerId="ADAL" clId="{DC09974F-E9B9-42A4-8EC7-DCB97D0F517F}" dt="2024-03-04T12:45:51.526" v="28099" actId="114"/>
          <ac:spMkLst>
            <pc:docMk/>
            <pc:sldMk cId="1697481597" sldId="259"/>
            <ac:spMk id="11" creationId="{AF198AB5-E2AA-F62A-BBED-BA95E73FA05B}"/>
          </ac:spMkLst>
        </pc:spChg>
        <pc:spChg chg="mod">
          <ac:chgData name="Danilo Quartullo" userId="db54e47c-0581-4f83-9028-d5b90a7afc72" providerId="ADAL" clId="{DC09974F-E9B9-42A4-8EC7-DCB97D0F517F}" dt="2024-02-29T18:16:04.604" v="7721" actId="1037"/>
          <ac:spMkLst>
            <pc:docMk/>
            <pc:sldMk cId="1697481597" sldId="259"/>
            <ac:spMk id="12" creationId="{9553AE9E-54AF-F053-7F11-BC6679DA3EA1}"/>
          </ac:spMkLst>
        </pc:spChg>
        <pc:spChg chg="mod">
          <ac:chgData name="Danilo Quartullo" userId="db54e47c-0581-4f83-9028-d5b90a7afc72" providerId="ADAL" clId="{DC09974F-E9B9-42A4-8EC7-DCB97D0F517F}" dt="2024-03-04T12:46:41.244" v="28112" actId="1076"/>
          <ac:spMkLst>
            <pc:docMk/>
            <pc:sldMk cId="1697481597" sldId="259"/>
            <ac:spMk id="13" creationId="{574FB3ED-C6DE-2126-52F7-4A664698DFD5}"/>
          </ac:spMkLst>
        </pc:spChg>
        <pc:spChg chg="mod">
          <ac:chgData name="Danilo Quartullo" userId="db54e47c-0581-4f83-9028-d5b90a7afc72" providerId="ADAL" clId="{DC09974F-E9B9-42A4-8EC7-DCB97D0F517F}" dt="2024-02-29T18:16:04.604" v="7721" actId="1037"/>
          <ac:spMkLst>
            <pc:docMk/>
            <pc:sldMk cId="1697481597" sldId="259"/>
            <ac:spMk id="14" creationId="{E3F7580E-760E-74FC-53DE-8785DBD95F04}"/>
          </ac:spMkLst>
        </pc:spChg>
        <pc:spChg chg="mod">
          <ac:chgData name="Danilo Quartullo" userId="db54e47c-0581-4f83-9028-d5b90a7afc72" providerId="ADAL" clId="{DC09974F-E9B9-42A4-8EC7-DCB97D0F517F}" dt="2024-02-29T18:16:04.604" v="7721" actId="1037"/>
          <ac:spMkLst>
            <pc:docMk/>
            <pc:sldMk cId="1697481597" sldId="259"/>
            <ac:spMk id="15" creationId="{98C7DD6F-E688-C01B-7D6B-A213FE7BC4A6}"/>
          </ac:spMkLst>
        </pc:spChg>
        <pc:spChg chg="mod">
          <ac:chgData name="Danilo Quartullo" userId="db54e47c-0581-4f83-9028-d5b90a7afc72" providerId="ADAL" clId="{DC09974F-E9B9-42A4-8EC7-DCB97D0F517F}" dt="2024-02-29T18:16:04.604" v="7721" actId="1037"/>
          <ac:spMkLst>
            <pc:docMk/>
            <pc:sldMk cId="1697481597" sldId="259"/>
            <ac:spMk id="16" creationId="{10C0F6FB-0676-64B9-7528-678EE210A213}"/>
          </ac:spMkLst>
        </pc:spChg>
        <pc:spChg chg="mod">
          <ac:chgData name="Danilo Quartullo" userId="db54e47c-0581-4f83-9028-d5b90a7afc72" providerId="ADAL" clId="{DC09974F-E9B9-42A4-8EC7-DCB97D0F517F}" dt="2024-02-29T18:16:04.604" v="7721" actId="1037"/>
          <ac:spMkLst>
            <pc:docMk/>
            <pc:sldMk cId="1697481597" sldId="259"/>
            <ac:spMk id="17" creationId="{50920047-B49B-7BAC-1B13-0646548AD008}"/>
          </ac:spMkLst>
        </pc:spChg>
        <pc:spChg chg="mod">
          <ac:chgData name="Danilo Quartullo" userId="db54e47c-0581-4f83-9028-d5b90a7afc72" providerId="ADAL" clId="{DC09974F-E9B9-42A4-8EC7-DCB97D0F517F}" dt="2024-03-04T12:45:48.426" v="28098" actId="114"/>
          <ac:spMkLst>
            <pc:docMk/>
            <pc:sldMk cId="1697481597" sldId="259"/>
            <ac:spMk id="18" creationId="{24D0F897-A308-2B72-DADD-746D2A649739}"/>
          </ac:spMkLst>
        </pc:spChg>
        <pc:spChg chg="mod">
          <ac:chgData name="Danilo Quartullo" userId="db54e47c-0581-4f83-9028-d5b90a7afc72" providerId="ADAL" clId="{DC09974F-E9B9-42A4-8EC7-DCB97D0F517F}" dt="2024-02-29T18:16:04.604" v="7721" actId="1037"/>
          <ac:spMkLst>
            <pc:docMk/>
            <pc:sldMk cId="1697481597" sldId="259"/>
            <ac:spMk id="20" creationId="{8C1E2663-BAA7-1EA3-17D4-B00AD7BE6771}"/>
          </ac:spMkLst>
        </pc:spChg>
        <pc:spChg chg="add mod">
          <ac:chgData name="Danilo Quartullo" userId="db54e47c-0581-4f83-9028-d5b90a7afc72" providerId="ADAL" clId="{DC09974F-E9B9-42A4-8EC7-DCB97D0F517F}" dt="2024-03-04T12:46:45.060" v="28113" actId="14100"/>
          <ac:spMkLst>
            <pc:docMk/>
            <pc:sldMk cId="1697481597" sldId="259"/>
            <ac:spMk id="21" creationId="{D340C27C-B565-FB70-C0EB-3816282DF2BE}"/>
          </ac:spMkLst>
        </pc:spChg>
        <pc:spChg chg="mod">
          <ac:chgData name="Danilo Quartullo" userId="db54e47c-0581-4f83-9028-d5b90a7afc72" providerId="ADAL" clId="{DC09974F-E9B9-42A4-8EC7-DCB97D0F517F}" dt="2024-03-04T12:48:44.037" v="28134" actId="114"/>
          <ac:spMkLst>
            <pc:docMk/>
            <pc:sldMk cId="1697481597" sldId="259"/>
            <ac:spMk id="23" creationId="{26E22697-3538-B218-D76D-74CE747AC8F2}"/>
          </ac:spMkLst>
        </pc:spChg>
        <pc:spChg chg="del mod">
          <ac:chgData name="Danilo Quartullo" userId="db54e47c-0581-4f83-9028-d5b90a7afc72" providerId="ADAL" clId="{DC09974F-E9B9-42A4-8EC7-DCB97D0F517F}" dt="2024-02-29T18:23:18.307" v="7840"/>
          <ac:spMkLst>
            <pc:docMk/>
            <pc:sldMk cId="1697481597" sldId="259"/>
            <ac:spMk id="24" creationId="{8F517F01-852E-6ACA-DDB8-CE1C91400167}"/>
          </ac:spMkLst>
        </pc:spChg>
        <pc:spChg chg="mod">
          <ac:chgData name="Danilo Quartullo" userId="db54e47c-0581-4f83-9028-d5b90a7afc72" providerId="ADAL" clId="{DC09974F-E9B9-42A4-8EC7-DCB97D0F517F}" dt="2024-03-04T12:47:00.745" v="28117" actId="114"/>
          <ac:spMkLst>
            <pc:docMk/>
            <pc:sldMk cId="1697481597" sldId="259"/>
            <ac:spMk id="25" creationId="{FF62DB0B-E22C-6784-21EB-F281481EEB3C}"/>
          </ac:spMkLst>
        </pc:spChg>
        <pc:spChg chg="mod">
          <ac:chgData name="Danilo Quartullo" userId="db54e47c-0581-4f83-9028-d5b90a7afc72" providerId="ADAL" clId="{DC09974F-E9B9-42A4-8EC7-DCB97D0F517F}" dt="2024-03-04T12:38:58.256" v="27893" actId="20577"/>
          <ac:spMkLst>
            <pc:docMk/>
            <pc:sldMk cId="1697481597" sldId="259"/>
            <ac:spMk id="27" creationId="{CA960A2E-BCAA-C6A1-EDA5-2CEA0335AF10}"/>
          </ac:spMkLst>
        </pc:spChg>
        <pc:spChg chg="add mod">
          <ac:chgData name="Danilo Quartullo" userId="db54e47c-0581-4f83-9028-d5b90a7afc72" providerId="ADAL" clId="{DC09974F-E9B9-42A4-8EC7-DCB97D0F517F}" dt="2024-02-29T18:36:26.036" v="8138" actId="1076"/>
          <ac:spMkLst>
            <pc:docMk/>
            <pc:sldMk cId="1697481597" sldId="259"/>
            <ac:spMk id="28" creationId="{B756AE7F-1D93-A48B-2D16-06AFEBF44982}"/>
          </ac:spMkLst>
        </pc:spChg>
        <pc:spChg chg="del mod">
          <ac:chgData name="Danilo Quartullo" userId="db54e47c-0581-4f83-9028-d5b90a7afc72" providerId="ADAL" clId="{DC09974F-E9B9-42A4-8EC7-DCB97D0F517F}" dt="2024-02-29T18:29:38.889" v="7875" actId="478"/>
          <ac:spMkLst>
            <pc:docMk/>
            <pc:sldMk cId="1697481597" sldId="259"/>
            <ac:spMk id="29" creationId="{E564578B-5C48-800B-318D-B027C7DF9DE3}"/>
          </ac:spMkLst>
        </pc:spChg>
        <pc:spChg chg="add mod">
          <ac:chgData name="Danilo Quartullo" userId="db54e47c-0581-4f83-9028-d5b90a7afc72" providerId="ADAL" clId="{DC09974F-E9B9-42A4-8EC7-DCB97D0F517F}" dt="2024-03-04T12:39:02.402" v="27901" actId="5793"/>
          <ac:spMkLst>
            <pc:docMk/>
            <pc:sldMk cId="1697481597" sldId="259"/>
            <ac:spMk id="31" creationId="{DA3E613C-3727-AB16-8C84-A394B4A280E2}"/>
          </ac:spMkLst>
        </pc:spChg>
        <pc:picChg chg="mod">
          <ac:chgData name="Danilo Quartullo" userId="db54e47c-0581-4f83-9028-d5b90a7afc72" providerId="ADAL" clId="{DC09974F-E9B9-42A4-8EC7-DCB97D0F517F}" dt="2024-02-29T18:16:04.604" v="7721" actId="1037"/>
          <ac:picMkLst>
            <pc:docMk/>
            <pc:sldMk cId="1697481597" sldId="259"/>
            <ac:picMk id="7" creationId="{B59A8DCE-8609-0FD9-CB30-D0EDD138D75F}"/>
          </ac:picMkLst>
        </pc:picChg>
        <pc:cxnChg chg="mod">
          <ac:chgData name="Danilo Quartullo" userId="db54e47c-0581-4f83-9028-d5b90a7afc72" providerId="ADAL" clId="{DC09974F-E9B9-42A4-8EC7-DCB97D0F517F}" dt="2024-02-29T18:16:04.604" v="7721" actId="1037"/>
          <ac:cxnSpMkLst>
            <pc:docMk/>
            <pc:sldMk cId="1697481597" sldId="259"/>
            <ac:cxnSpMk id="19" creationId="{08DC065F-C2FD-2B86-1B24-C57D0390917F}"/>
          </ac:cxnSpMkLst>
        </pc:cxnChg>
      </pc:sldChg>
      <pc:sldChg chg="addSp delSp modSp mod">
        <pc:chgData name="Danilo Quartullo" userId="db54e47c-0581-4f83-9028-d5b90a7afc72" providerId="ADAL" clId="{DC09974F-E9B9-42A4-8EC7-DCB97D0F517F}" dt="2024-03-04T12:51:59.160" v="28155" actId="114"/>
        <pc:sldMkLst>
          <pc:docMk/>
          <pc:sldMk cId="970791873" sldId="271"/>
        </pc:sldMkLst>
        <pc:spChg chg="del mod">
          <ac:chgData name="Danilo Quartullo" userId="db54e47c-0581-4f83-9028-d5b90a7afc72" providerId="ADAL" clId="{DC09974F-E9B9-42A4-8EC7-DCB97D0F517F}" dt="2024-03-04T10:06:10.169" v="23319" actId="478"/>
          <ac:spMkLst>
            <pc:docMk/>
            <pc:sldMk cId="970791873" sldId="271"/>
            <ac:spMk id="4" creationId="{6CBCE8D7-C0B5-BE9A-6311-6FD824D5ED18}"/>
          </ac:spMkLst>
        </pc:spChg>
        <pc:spChg chg="mod">
          <ac:chgData name="Danilo Quartullo" userId="db54e47c-0581-4f83-9028-d5b90a7afc72" providerId="ADAL" clId="{DC09974F-E9B9-42A4-8EC7-DCB97D0F517F}" dt="2024-03-04T12:51:23.338" v="28152" actId="114"/>
          <ac:spMkLst>
            <pc:docMk/>
            <pc:sldMk cId="970791873" sldId="271"/>
            <ac:spMk id="5" creationId="{85B6E2BA-CCF5-E6E8-3885-5DF663C019EC}"/>
          </ac:spMkLst>
        </pc:spChg>
        <pc:spChg chg="mod">
          <ac:chgData name="Danilo Quartullo" userId="db54e47c-0581-4f83-9028-d5b90a7afc72" providerId="ADAL" clId="{DC09974F-E9B9-42A4-8EC7-DCB97D0F517F}" dt="2024-03-04T12:50:29.855" v="28143" actId="114"/>
          <ac:spMkLst>
            <pc:docMk/>
            <pc:sldMk cId="970791873" sldId="271"/>
            <ac:spMk id="7" creationId="{B12F25CA-E31B-FFFC-F172-2CBFCB612F0A}"/>
          </ac:spMkLst>
        </pc:spChg>
        <pc:spChg chg="del">
          <ac:chgData name="Danilo Quartullo" userId="db54e47c-0581-4f83-9028-d5b90a7afc72" providerId="ADAL" clId="{DC09974F-E9B9-42A4-8EC7-DCB97D0F517F}" dt="2024-02-29T18:54:41.461" v="8637" actId="478"/>
          <ac:spMkLst>
            <pc:docMk/>
            <pc:sldMk cId="970791873" sldId="271"/>
            <ac:spMk id="8" creationId="{C654A5C1-BB9C-D6CE-3CCA-402CB50DBE64}"/>
          </ac:spMkLst>
        </pc:spChg>
        <pc:spChg chg="del mod">
          <ac:chgData name="Danilo Quartullo" userId="db54e47c-0581-4f83-9028-d5b90a7afc72" providerId="ADAL" clId="{DC09974F-E9B9-42A4-8EC7-DCB97D0F517F}" dt="2024-02-29T18:58:58.257" v="8674"/>
          <ac:spMkLst>
            <pc:docMk/>
            <pc:sldMk cId="970791873" sldId="271"/>
            <ac:spMk id="9" creationId="{A1E20A9C-8232-2505-7505-A75B46EF256D}"/>
          </ac:spMkLst>
        </pc:spChg>
        <pc:spChg chg="del">
          <ac:chgData name="Danilo Quartullo" userId="db54e47c-0581-4f83-9028-d5b90a7afc72" providerId="ADAL" clId="{DC09974F-E9B9-42A4-8EC7-DCB97D0F517F}" dt="2024-02-29T19:00:31.165" v="8682" actId="478"/>
          <ac:spMkLst>
            <pc:docMk/>
            <pc:sldMk cId="970791873" sldId="271"/>
            <ac:spMk id="10" creationId="{09DE4D34-B3BF-47AD-A0B8-FEED5DF2062E}"/>
          </ac:spMkLst>
        </pc:spChg>
        <pc:spChg chg="add mod">
          <ac:chgData name="Danilo Quartullo" userId="db54e47c-0581-4f83-9028-d5b90a7afc72" providerId="ADAL" clId="{DC09974F-E9B9-42A4-8EC7-DCB97D0F517F}" dt="2024-03-04T12:39:34.335" v="27902" actId="20577"/>
          <ac:spMkLst>
            <pc:docMk/>
            <pc:sldMk cId="970791873" sldId="271"/>
            <ac:spMk id="11" creationId="{A383C37A-1A7C-4B12-E03F-A29FD640DB9F}"/>
          </ac:spMkLst>
        </pc:spChg>
        <pc:spChg chg="add mod">
          <ac:chgData name="Danilo Quartullo" userId="db54e47c-0581-4f83-9028-d5b90a7afc72" providerId="ADAL" clId="{DC09974F-E9B9-42A4-8EC7-DCB97D0F517F}" dt="2024-03-04T12:51:08.938" v="28149" actId="114"/>
          <ac:spMkLst>
            <pc:docMk/>
            <pc:sldMk cId="970791873" sldId="271"/>
            <ac:spMk id="13" creationId="{EBFBE4BD-6B14-0CFC-2280-BAFFB600AC4C}"/>
          </ac:spMkLst>
        </pc:spChg>
        <pc:spChg chg="add mod">
          <ac:chgData name="Danilo Quartullo" userId="db54e47c-0581-4f83-9028-d5b90a7afc72" providerId="ADAL" clId="{DC09974F-E9B9-42A4-8EC7-DCB97D0F517F}" dt="2024-03-04T12:39:46.271" v="27938" actId="1035"/>
          <ac:spMkLst>
            <pc:docMk/>
            <pc:sldMk cId="970791873" sldId="271"/>
            <ac:spMk id="14" creationId="{0174BD60-2171-10A7-5570-DE7181FA45ED}"/>
          </ac:spMkLst>
        </pc:spChg>
        <pc:spChg chg="add mod">
          <ac:chgData name="Danilo Quartullo" userId="db54e47c-0581-4f83-9028-d5b90a7afc72" providerId="ADAL" clId="{DC09974F-E9B9-42A4-8EC7-DCB97D0F517F}" dt="2024-03-04T12:40:08.818" v="27966" actId="1076"/>
          <ac:spMkLst>
            <pc:docMk/>
            <pc:sldMk cId="970791873" sldId="271"/>
            <ac:spMk id="19" creationId="{2A54527B-B136-A0E2-055B-FE2C8487161B}"/>
          </ac:spMkLst>
        </pc:spChg>
        <pc:spChg chg="add mod">
          <ac:chgData name="Danilo Quartullo" userId="db54e47c-0581-4f83-9028-d5b90a7afc72" providerId="ADAL" clId="{DC09974F-E9B9-42A4-8EC7-DCB97D0F517F}" dt="2024-03-04T12:40:23.116" v="28040" actId="1037"/>
          <ac:spMkLst>
            <pc:docMk/>
            <pc:sldMk cId="970791873" sldId="271"/>
            <ac:spMk id="20" creationId="{2F6AF295-BF1E-9621-A07B-BE67BEC447D6}"/>
          </ac:spMkLst>
        </pc:spChg>
        <pc:spChg chg="add mod">
          <ac:chgData name="Danilo Quartullo" userId="db54e47c-0581-4f83-9028-d5b90a7afc72" providerId="ADAL" clId="{DC09974F-E9B9-42A4-8EC7-DCB97D0F517F}" dt="2024-03-04T12:41:59.273" v="28058" actId="14100"/>
          <ac:spMkLst>
            <pc:docMk/>
            <pc:sldMk cId="970791873" sldId="271"/>
            <ac:spMk id="22" creationId="{58D6C878-A62D-C171-490D-41F92E39C082}"/>
          </ac:spMkLst>
        </pc:spChg>
        <pc:spChg chg="add mod">
          <ac:chgData name="Danilo Quartullo" userId="db54e47c-0581-4f83-9028-d5b90a7afc72" providerId="ADAL" clId="{DC09974F-E9B9-42A4-8EC7-DCB97D0F517F}" dt="2024-03-04T10:12:29.412" v="23563" actId="113"/>
          <ac:spMkLst>
            <pc:docMk/>
            <pc:sldMk cId="970791873" sldId="271"/>
            <ac:spMk id="25" creationId="{EB9F8A27-09DF-720F-EF2B-8D01CE9B5CB8}"/>
          </ac:spMkLst>
        </pc:spChg>
        <pc:spChg chg="add mod">
          <ac:chgData name="Danilo Quartullo" userId="db54e47c-0581-4f83-9028-d5b90a7afc72" providerId="ADAL" clId="{DC09974F-E9B9-42A4-8EC7-DCB97D0F517F}" dt="2024-03-04T12:51:59.160" v="28155" actId="114"/>
          <ac:spMkLst>
            <pc:docMk/>
            <pc:sldMk cId="970791873" sldId="271"/>
            <ac:spMk id="26" creationId="{B0065F23-9C63-B545-9CF6-B145CEC2EE94}"/>
          </ac:spMkLst>
        </pc:spChg>
        <pc:spChg chg="add mod">
          <ac:chgData name="Danilo Quartullo" userId="db54e47c-0581-4f83-9028-d5b90a7afc72" providerId="ADAL" clId="{DC09974F-E9B9-42A4-8EC7-DCB97D0F517F}" dt="2024-03-04T10:12:41.042" v="23564" actId="20577"/>
          <ac:spMkLst>
            <pc:docMk/>
            <pc:sldMk cId="970791873" sldId="271"/>
            <ac:spMk id="27" creationId="{B4A51EFD-EEB9-93D9-B8C8-80CF04B0913D}"/>
          </ac:spMkLst>
        </pc:spChg>
        <pc:cxnChg chg="add del">
          <ac:chgData name="Danilo Quartullo" userId="db54e47c-0581-4f83-9028-d5b90a7afc72" providerId="ADAL" clId="{DC09974F-E9B9-42A4-8EC7-DCB97D0F517F}" dt="2024-02-29T19:02:00.016" v="8788" actId="478"/>
          <ac:cxnSpMkLst>
            <pc:docMk/>
            <pc:sldMk cId="970791873" sldId="271"/>
            <ac:cxnSpMk id="16" creationId="{746F75E3-3E40-47CC-F1FD-301FFEFA0C2E}"/>
          </ac:cxnSpMkLst>
        </pc:cxnChg>
        <pc:cxnChg chg="add mod">
          <ac:chgData name="Danilo Quartullo" userId="db54e47c-0581-4f83-9028-d5b90a7afc72" providerId="ADAL" clId="{DC09974F-E9B9-42A4-8EC7-DCB97D0F517F}" dt="2024-03-04T12:39:58.099" v="27965" actId="1035"/>
          <ac:cxnSpMkLst>
            <pc:docMk/>
            <pc:sldMk cId="970791873" sldId="271"/>
            <ac:cxnSpMk id="18" creationId="{B6FC922E-CA9E-EB76-163B-E32D73EDF64A}"/>
          </ac:cxnSpMkLst>
        </pc:cxnChg>
        <pc:cxnChg chg="add mod">
          <ac:chgData name="Danilo Quartullo" userId="db54e47c-0581-4f83-9028-d5b90a7afc72" providerId="ADAL" clId="{DC09974F-E9B9-42A4-8EC7-DCB97D0F517F}" dt="2024-03-04T12:39:58.099" v="27965" actId="1035"/>
          <ac:cxnSpMkLst>
            <pc:docMk/>
            <pc:sldMk cId="970791873" sldId="271"/>
            <ac:cxnSpMk id="21" creationId="{C698DDF9-8237-E8D3-D974-4293F443919A}"/>
          </ac:cxnSpMkLst>
        </pc:cxnChg>
      </pc:sldChg>
      <pc:sldChg chg="addSp delSp modSp mod delAnim">
        <pc:chgData name="Danilo Quartullo" userId="db54e47c-0581-4f83-9028-d5b90a7afc72" providerId="ADAL" clId="{DC09974F-E9B9-42A4-8EC7-DCB97D0F517F}" dt="2024-03-04T12:57:51.374" v="28210" actId="114"/>
        <pc:sldMkLst>
          <pc:docMk/>
          <pc:sldMk cId="2141116593" sldId="272"/>
        </pc:sldMkLst>
        <pc:spChg chg="mod">
          <ac:chgData name="Danilo Quartullo" userId="db54e47c-0581-4f83-9028-d5b90a7afc72" providerId="ADAL" clId="{DC09974F-E9B9-42A4-8EC7-DCB97D0F517F}" dt="2024-02-29T19:29:59.244" v="9577" actId="20577"/>
          <ac:spMkLst>
            <pc:docMk/>
            <pc:sldMk cId="2141116593" sldId="272"/>
            <ac:spMk id="4" creationId="{80A5CBDA-A0B1-E79C-D6A3-65AEF0E324CC}"/>
          </ac:spMkLst>
        </pc:spChg>
        <pc:spChg chg="add mod">
          <ac:chgData name="Danilo Quartullo" userId="db54e47c-0581-4f83-9028-d5b90a7afc72" providerId="ADAL" clId="{DC09974F-E9B9-42A4-8EC7-DCB97D0F517F}" dt="2024-03-04T10:17:39.269" v="23677" actId="113"/>
          <ac:spMkLst>
            <pc:docMk/>
            <pc:sldMk cId="2141116593" sldId="272"/>
            <ac:spMk id="5" creationId="{378DB509-4645-2A57-BFB3-8C09984D05FA}"/>
          </ac:spMkLst>
        </pc:spChg>
        <pc:spChg chg="del">
          <ac:chgData name="Danilo Quartullo" userId="db54e47c-0581-4f83-9028-d5b90a7afc72" providerId="ADAL" clId="{DC09974F-E9B9-42A4-8EC7-DCB97D0F517F}" dt="2024-02-29T19:12:46.433" v="8877" actId="478"/>
          <ac:spMkLst>
            <pc:docMk/>
            <pc:sldMk cId="2141116593" sldId="272"/>
            <ac:spMk id="5" creationId="{BC5DDD36-92BD-8EF9-3294-94513C66E795}"/>
          </ac:spMkLst>
        </pc:spChg>
        <pc:spChg chg="del">
          <ac:chgData name="Danilo Quartullo" userId="db54e47c-0581-4f83-9028-d5b90a7afc72" providerId="ADAL" clId="{DC09974F-E9B9-42A4-8EC7-DCB97D0F517F}" dt="2024-02-29T19:12:46.433" v="8877" actId="478"/>
          <ac:spMkLst>
            <pc:docMk/>
            <pc:sldMk cId="2141116593" sldId="272"/>
            <ac:spMk id="6" creationId="{7B6C1393-6691-582F-A329-DB1D3BAC1762}"/>
          </ac:spMkLst>
        </pc:spChg>
        <pc:spChg chg="add mod">
          <ac:chgData name="Danilo Quartullo" userId="db54e47c-0581-4f83-9028-d5b90a7afc72" providerId="ADAL" clId="{DC09974F-E9B9-42A4-8EC7-DCB97D0F517F}" dt="2024-03-04T10:17:41.295" v="23679" actId="207"/>
          <ac:spMkLst>
            <pc:docMk/>
            <pc:sldMk cId="2141116593" sldId="272"/>
            <ac:spMk id="6" creationId="{DCD4BA1C-E4C6-D0DC-24ED-A43EE7BE8AF9}"/>
          </ac:spMkLst>
        </pc:spChg>
        <pc:spChg chg="del">
          <ac:chgData name="Danilo Quartullo" userId="db54e47c-0581-4f83-9028-d5b90a7afc72" providerId="ADAL" clId="{DC09974F-E9B9-42A4-8EC7-DCB97D0F517F}" dt="2024-02-29T19:12:46.433" v="8877" actId="478"/>
          <ac:spMkLst>
            <pc:docMk/>
            <pc:sldMk cId="2141116593" sldId="272"/>
            <ac:spMk id="7" creationId="{2885999B-CB9D-9663-1366-3B608A75D319}"/>
          </ac:spMkLst>
        </pc:spChg>
        <pc:spChg chg="del">
          <ac:chgData name="Danilo Quartullo" userId="db54e47c-0581-4f83-9028-d5b90a7afc72" providerId="ADAL" clId="{DC09974F-E9B9-42A4-8EC7-DCB97D0F517F}" dt="2024-02-29T19:12:46.433" v="8877" actId="478"/>
          <ac:spMkLst>
            <pc:docMk/>
            <pc:sldMk cId="2141116593" sldId="272"/>
            <ac:spMk id="8" creationId="{599F9DFB-3E46-33CF-6C81-FA2E99AD9B8B}"/>
          </ac:spMkLst>
        </pc:spChg>
        <pc:spChg chg="del">
          <ac:chgData name="Danilo Quartullo" userId="db54e47c-0581-4f83-9028-d5b90a7afc72" providerId="ADAL" clId="{DC09974F-E9B9-42A4-8EC7-DCB97D0F517F}" dt="2024-02-29T19:12:46.433" v="8877" actId="478"/>
          <ac:spMkLst>
            <pc:docMk/>
            <pc:sldMk cId="2141116593" sldId="272"/>
            <ac:spMk id="9" creationId="{7766D87E-DCFB-30AB-84E6-05CCBD2EB827}"/>
          </ac:spMkLst>
        </pc:spChg>
        <pc:spChg chg="del">
          <ac:chgData name="Danilo Quartullo" userId="db54e47c-0581-4f83-9028-d5b90a7afc72" providerId="ADAL" clId="{DC09974F-E9B9-42A4-8EC7-DCB97D0F517F}" dt="2024-02-29T19:12:46.433" v="8877" actId="478"/>
          <ac:spMkLst>
            <pc:docMk/>
            <pc:sldMk cId="2141116593" sldId="272"/>
            <ac:spMk id="10" creationId="{3E804966-5586-E641-B1DB-651A5F5ED9E4}"/>
          </ac:spMkLst>
        </pc:spChg>
        <pc:spChg chg="del">
          <ac:chgData name="Danilo Quartullo" userId="db54e47c-0581-4f83-9028-d5b90a7afc72" providerId="ADAL" clId="{DC09974F-E9B9-42A4-8EC7-DCB97D0F517F}" dt="2024-02-29T19:12:46.433" v="8877" actId="478"/>
          <ac:spMkLst>
            <pc:docMk/>
            <pc:sldMk cId="2141116593" sldId="272"/>
            <ac:spMk id="11" creationId="{C9C964A3-15B0-27A3-5FBC-E50505D97517}"/>
          </ac:spMkLst>
        </pc:spChg>
        <pc:spChg chg="del">
          <ac:chgData name="Danilo Quartullo" userId="db54e47c-0581-4f83-9028-d5b90a7afc72" providerId="ADAL" clId="{DC09974F-E9B9-42A4-8EC7-DCB97D0F517F}" dt="2024-02-29T19:12:46.433" v="8877" actId="478"/>
          <ac:spMkLst>
            <pc:docMk/>
            <pc:sldMk cId="2141116593" sldId="272"/>
            <ac:spMk id="12" creationId="{49A032F8-AEED-FC83-A907-2FB23DABCB04}"/>
          </ac:spMkLst>
        </pc:spChg>
        <pc:spChg chg="add mod">
          <ac:chgData name="Danilo Quartullo" userId="db54e47c-0581-4f83-9028-d5b90a7afc72" providerId="ADAL" clId="{DC09974F-E9B9-42A4-8EC7-DCB97D0F517F}" dt="2024-02-29T19:23:32.354" v="9454" actId="1037"/>
          <ac:spMkLst>
            <pc:docMk/>
            <pc:sldMk cId="2141116593" sldId="272"/>
            <ac:spMk id="13" creationId="{34CF4F14-B45C-F7A5-7DBE-ADE6C91E0B9B}"/>
          </ac:spMkLst>
        </pc:spChg>
        <pc:spChg chg="mod">
          <ac:chgData name="Danilo Quartullo" userId="db54e47c-0581-4f83-9028-d5b90a7afc72" providerId="ADAL" clId="{DC09974F-E9B9-42A4-8EC7-DCB97D0F517F}" dt="2024-03-04T12:57:51.374" v="28210" actId="114"/>
          <ac:spMkLst>
            <pc:docMk/>
            <pc:sldMk cId="2141116593" sldId="272"/>
            <ac:spMk id="14" creationId="{4717AC7C-A8E4-582A-CC5D-770963A48A2D}"/>
          </ac:spMkLst>
        </pc:spChg>
        <pc:spChg chg="add mod">
          <ac:chgData name="Danilo Quartullo" userId="db54e47c-0581-4f83-9028-d5b90a7afc72" providerId="ADAL" clId="{DC09974F-E9B9-42A4-8EC7-DCB97D0F517F}" dt="2024-03-04T10:18:24.217" v="23731" actId="1038"/>
          <ac:spMkLst>
            <pc:docMk/>
            <pc:sldMk cId="2141116593" sldId="272"/>
            <ac:spMk id="17" creationId="{64AFCCF0-4C3C-33B0-0DA6-1350950FB270}"/>
          </ac:spMkLst>
        </pc:spChg>
        <pc:spChg chg="mod">
          <ac:chgData name="Danilo Quartullo" userId="db54e47c-0581-4f83-9028-d5b90a7afc72" providerId="ADAL" clId="{DC09974F-E9B9-42A4-8EC7-DCB97D0F517F}" dt="2024-02-29T19:23:32.354" v="9454" actId="1037"/>
          <ac:spMkLst>
            <pc:docMk/>
            <pc:sldMk cId="2141116593" sldId="272"/>
            <ac:spMk id="19" creationId="{3E6C2D7F-0BC2-CB6A-89E7-3ABF41903F03}"/>
          </ac:spMkLst>
        </pc:spChg>
        <pc:spChg chg="add mod">
          <ac:chgData name="Danilo Quartullo" userId="db54e47c-0581-4f83-9028-d5b90a7afc72" providerId="ADAL" clId="{DC09974F-E9B9-42A4-8EC7-DCB97D0F517F}" dt="2024-02-29T19:23:23.171" v="9419" actId="1038"/>
          <ac:spMkLst>
            <pc:docMk/>
            <pc:sldMk cId="2141116593" sldId="272"/>
            <ac:spMk id="21" creationId="{8154D6E0-A309-6DDF-7DA5-915CA3C0CBE5}"/>
          </ac:spMkLst>
        </pc:spChg>
        <pc:spChg chg="add mod">
          <ac:chgData name="Danilo Quartullo" userId="db54e47c-0581-4f83-9028-d5b90a7afc72" providerId="ADAL" clId="{DC09974F-E9B9-42A4-8EC7-DCB97D0F517F}" dt="2024-03-04T10:18:04.982" v="23708" actId="1038"/>
          <ac:spMkLst>
            <pc:docMk/>
            <pc:sldMk cId="2141116593" sldId="272"/>
            <ac:spMk id="22" creationId="{6FE04446-CEEE-B782-7D72-720CAD07930F}"/>
          </ac:spMkLst>
        </pc:spChg>
        <pc:spChg chg="add del mod">
          <ac:chgData name="Danilo Quartullo" userId="db54e47c-0581-4f83-9028-d5b90a7afc72" providerId="ADAL" clId="{DC09974F-E9B9-42A4-8EC7-DCB97D0F517F}" dt="2024-02-29T19:22:33.285" v="9381" actId="478"/>
          <ac:spMkLst>
            <pc:docMk/>
            <pc:sldMk cId="2141116593" sldId="272"/>
            <ac:spMk id="23" creationId="{1E4F8596-B7BA-85E8-00CD-5C31C226BF3A}"/>
          </ac:spMkLst>
        </pc:spChg>
        <pc:spChg chg="add del mod">
          <ac:chgData name="Danilo Quartullo" userId="db54e47c-0581-4f83-9028-d5b90a7afc72" providerId="ADAL" clId="{DC09974F-E9B9-42A4-8EC7-DCB97D0F517F}" dt="2024-02-29T19:23:06.894" v="9404" actId="478"/>
          <ac:spMkLst>
            <pc:docMk/>
            <pc:sldMk cId="2141116593" sldId="272"/>
            <ac:spMk id="24" creationId="{7A447A3A-1BC3-6936-D1D9-3464A55CD11F}"/>
          </ac:spMkLst>
        </pc:spChg>
        <pc:spChg chg="del mod">
          <ac:chgData name="Danilo Quartullo" userId="db54e47c-0581-4f83-9028-d5b90a7afc72" providerId="ADAL" clId="{DC09974F-E9B9-42A4-8EC7-DCB97D0F517F}" dt="2024-02-29T19:10:15.575" v="8864" actId="478"/>
          <ac:spMkLst>
            <pc:docMk/>
            <pc:sldMk cId="2141116593" sldId="272"/>
            <ac:spMk id="26" creationId="{72FC1E14-B24D-1E99-BE0D-FC632CE30114}"/>
          </ac:spMkLst>
        </pc:spChg>
        <pc:spChg chg="add mod">
          <ac:chgData name="Danilo Quartullo" userId="db54e47c-0581-4f83-9028-d5b90a7afc72" providerId="ADAL" clId="{DC09974F-E9B9-42A4-8EC7-DCB97D0F517F}" dt="2024-02-29T19:25:46.129" v="9512" actId="113"/>
          <ac:spMkLst>
            <pc:docMk/>
            <pc:sldMk cId="2141116593" sldId="272"/>
            <ac:spMk id="27" creationId="{2B389E4A-B6FC-8FEA-0739-B2865A7A144F}"/>
          </ac:spMkLst>
        </pc:spChg>
        <pc:spChg chg="add mod">
          <ac:chgData name="Danilo Quartullo" userId="db54e47c-0581-4f83-9028-d5b90a7afc72" providerId="ADAL" clId="{DC09974F-E9B9-42A4-8EC7-DCB97D0F517F}" dt="2024-02-29T19:25:48.894" v="9513" actId="113"/>
          <ac:spMkLst>
            <pc:docMk/>
            <pc:sldMk cId="2141116593" sldId="272"/>
            <ac:spMk id="28" creationId="{7396F20C-9FB9-D12A-B5DF-2718C2D27BAB}"/>
          </ac:spMkLst>
        </pc:spChg>
        <pc:spChg chg="add del mod">
          <ac:chgData name="Danilo Quartullo" userId="db54e47c-0581-4f83-9028-d5b90a7afc72" providerId="ADAL" clId="{DC09974F-E9B9-42A4-8EC7-DCB97D0F517F}" dt="2024-02-29T19:29:58.128" v="9575" actId="478"/>
          <ac:spMkLst>
            <pc:docMk/>
            <pc:sldMk cId="2141116593" sldId="272"/>
            <ac:spMk id="30" creationId="{03E86350-C992-21FF-542A-26E9B36192BA}"/>
          </ac:spMkLst>
        </pc:spChg>
        <pc:picChg chg="add mod">
          <ac:chgData name="Danilo Quartullo" userId="db54e47c-0581-4f83-9028-d5b90a7afc72" providerId="ADAL" clId="{DC09974F-E9B9-42A4-8EC7-DCB97D0F517F}" dt="2024-02-29T19:23:32.354" v="9454" actId="1037"/>
          <ac:picMkLst>
            <pc:docMk/>
            <pc:sldMk cId="2141116593" sldId="272"/>
            <ac:picMk id="2" creationId="{52CC788E-2FA4-9609-2773-FE676BFD1917}"/>
          </ac:picMkLst>
        </pc:picChg>
        <pc:picChg chg="add mod">
          <ac:chgData name="Danilo Quartullo" userId="db54e47c-0581-4f83-9028-d5b90a7afc72" providerId="ADAL" clId="{DC09974F-E9B9-42A4-8EC7-DCB97D0F517F}" dt="2024-02-29T19:23:27.165" v="9434" actId="1038"/>
          <ac:picMkLst>
            <pc:docMk/>
            <pc:sldMk cId="2141116593" sldId="272"/>
            <ac:picMk id="15" creationId="{1BCD490B-E461-691F-4CA5-C416958A501B}"/>
          </ac:picMkLst>
        </pc:picChg>
        <pc:picChg chg="add mod modCrop">
          <ac:chgData name="Danilo Quartullo" userId="db54e47c-0581-4f83-9028-d5b90a7afc72" providerId="ADAL" clId="{DC09974F-E9B9-42A4-8EC7-DCB97D0F517F}" dt="2024-03-04T10:18:15.768" v="23713" actId="1037"/>
          <ac:picMkLst>
            <pc:docMk/>
            <pc:sldMk cId="2141116593" sldId="272"/>
            <ac:picMk id="16" creationId="{8BF698C6-EA05-C9C1-A4C2-1BADE98B8C6D}"/>
          </ac:picMkLst>
        </pc:picChg>
        <pc:picChg chg="mod">
          <ac:chgData name="Danilo Quartullo" userId="db54e47c-0581-4f83-9028-d5b90a7afc72" providerId="ADAL" clId="{DC09974F-E9B9-42A4-8EC7-DCB97D0F517F}" dt="2024-02-29T19:26:44.324" v="9528" actId="1036"/>
          <ac:picMkLst>
            <pc:docMk/>
            <pc:sldMk cId="2141116593" sldId="272"/>
            <ac:picMk id="18" creationId="{9088B05B-3C66-4C40-EFD9-28D3589C30AA}"/>
          </ac:picMkLst>
        </pc:picChg>
        <pc:picChg chg="mod">
          <ac:chgData name="Danilo Quartullo" userId="db54e47c-0581-4f83-9028-d5b90a7afc72" providerId="ADAL" clId="{DC09974F-E9B9-42A4-8EC7-DCB97D0F517F}" dt="2024-02-29T19:23:27.165" v="9434" actId="1038"/>
          <ac:picMkLst>
            <pc:docMk/>
            <pc:sldMk cId="2141116593" sldId="272"/>
            <ac:picMk id="20" creationId="{2A05BBBB-CAAF-480B-FFD7-71F7013C19AA}"/>
          </ac:picMkLst>
        </pc:picChg>
        <pc:picChg chg="mod modCrop">
          <ac:chgData name="Danilo Quartullo" userId="db54e47c-0581-4f83-9028-d5b90a7afc72" providerId="ADAL" clId="{DC09974F-E9B9-42A4-8EC7-DCB97D0F517F}" dt="2024-02-29T19:23:23.171" v="9419" actId="1038"/>
          <ac:picMkLst>
            <pc:docMk/>
            <pc:sldMk cId="2141116593" sldId="272"/>
            <ac:picMk id="29" creationId="{2A8453F5-19F7-7C9D-5DC7-24EFBABEDDD1}"/>
          </ac:picMkLst>
        </pc:picChg>
      </pc:sldChg>
      <pc:sldChg chg="addSp delSp modSp mod">
        <pc:chgData name="Danilo Quartullo" userId="db54e47c-0581-4f83-9028-d5b90a7afc72" providerId="ADAL" clId="{DC09974F-E9B9-42A4-8EC7-DCB97D0F517F}" dt="2024-03-04T12:57:33.357" v="28208" actId="114"/>
        <pc:sldMkLst>
          <pc:docMk/>
          <pc:sldMk cId="2166368127" sldId="273"/>
        </pc:sldMkLst>
        <pc:spChg chg="add del mod">
          <ac:chgData name="Danilo Quartullo" userId="db54e47c-0581-4f83-9028-d5b90a7afc72" providerId="ADAL" clId="{DC09974F-E9B9-42A4-8EC7-DCB97D0F517F}" dt="2024-02-29T19:37:45.176" v="9592" actId="478"/>
          <ac:spMkLst>
            <pc:docMk/>
            <pc:sldMk cId="2166368127" sldId="273"/>
            <ac:spMk id="7" creationId="{CFCD3045-8598-EF26-2054-8BEBD3F011DC}"/>
          </ac:spMkLst>
        </pc:spChg>
        <pc:spChg chg="del">
          <ac:chgData name="Danilo Quartullo" userId="db54e47c-0581-4f83-9028-d5b90a7afc72" providerId="ADAL" clId="{DC09974F-E9B9-42A4-8EC7-DCB97D0F517F}" dt="2024-02-29T19:35:27.450" v="9578" actId="478"/>
          <ac:spMkLst>
            <pc:docMk/>
            <pc:sldMk cId="2166368127" sldId="273"/>
            <ac:spMk id="10" creationId="{6806F489-9368-7BF8-4B5A-DB8E63E9FED3}"/>
          </ac:spMkLst>
        </pc:spChg>
        <pc:spChg chg="del">
          <ac:chgData name="Danilo Quartullo" userId="db54e47c-0581-4f83-9028-d5b90a7afc72" providerId="ADAL" clId="{DC09974F-E9B9-42A4-8EC7-DCB97D0F517F}" dt="2024-02-29T19:35:27.450" v="9578" actId="478"/>
          <ac:spMkLst>
            <pc:docMk/>
            <pc:sldMk cId="2166368127" sldId="273"/>
            <ac:spMk id="11" creationId="{EAD234AA-35A5-BC56-3D34-3EABCC5A2888}"/>
          </ac:spMkLst>
        </pc:spChg>
        <pc:spChg chg="del">
          <ac:chgData name="Danilo Quartullo" userId="db54e47c-0581-4f83-9028-d5b90a7afc72" providerId="ADAL" clId="{DC09974F-E9B9-42A4-8EC7-DCB97D0F517F}" dt="2024-02-29T19:35:27.450" v="9578" actId="478"/>
          <ac:spMkLst>
            <pc:docMk/>
            <pc:sldMk cId="2166368127" sldId="273"/>
            <ac:spMk id="12" creationId="{39A2F22E-1568-D072-6035-0ABF7EF9E9F9}"/>
          </ac:spMkLst>
        </pc:spChg>
        <pc:spChg chg="del">
          <ac:chgData name="Danilo Quartullo" userId="db54e47c-0581-4f83-9028-d5b90a7afc72" providerId="ADAL" clId="{DC09974F-E9B9-42A4-8EC7-DCB97D0F517F}" dt="2024-02-29T19:35:27.450" v="9578" actId="478"/>
          <ac:spMkLst>
            <pc:docMk/>
            <pc:sldMk cId="2166368127" sldId="273"/>
            <ac:spMk id="13" creationId="{D0B73D37-C4BF-B452-E1BA-44BE00EA1412}"/>
          </ac:spMkLst>
        </pc:spChg>
        <pc:spChg chg="del">
          <ac:chgData name="Danilo Quartullo" userId="db54e47c-0581-4f83-9028-d5b90a7afc72" providerId="ADAL" clId="{DC09974F-E9B9-42A4-8EC7-DCB97D0F517F}" dt="2024-02-29T19:35:27.450" v="9578" actId="478"/>
          <ac:spMkLst>
            <pc:docMk/>
            <pc:sldMk cId="2166368127" sldId="273"/>
            <ac:spMk id="15" creationId="{5F7B9FC4-E416-E514-4EA1-FD913FB62A1D}"/>
          </ac:spMkLst>
        </pc:spChg>
        <pc:spChg chg="del">
          <ac:chgData name="Danilo Quartullo" userId="db54e47c-0581-4f83-9028-d5b90a7afc72" providerId="ADAL" clId="{DC09974F-E9B9-42A4-8EC7-DCB97D0F517F}" dt="2024-02-29T19:35:27.450" v="9578" actId="478"/>
          <ac:spMkLst>
            <pc:docMk/>
            <pc:sldMk cId="2166368127" sldId="273"/>
            <ac:spMk id="16" creationId="{BD865A00-00B4-81D1-0BDF-B290F5D3C799}"/>
          </ac:spMkLst>
        </pc:spChg>
        <pc:spChg chg="del">
          <ac:chgData name="Danilo Quartullo" userId="db54e47c-0581-4f83-9028-d5b90a7afc72" providerId="ADAL" clId="{DC09974F-E9B9-42A4-8EC7-DCB97D0F517F}" dt="2024-02-29T19:35:27.450" v="9578" actId="478"/>
          <ac:spMkLst>
            <pc:docMk/>
            <pc:sldMk cId="2166368127" sldId="273"/>
            <ac:spMk id="17" creationId="{4BF89187-BB32-13BF-2252-EDF323405348}"/>
          </ac:spMkLst>
        </pc:spChg>
        <pc:spChg chg="del">
          <ac:chgData name="Danilo Quartullo" userId="db54e47c-0581-4f83-9028-d5b90a7afc72" providerId="ADAL" clId="{DC09974F-E9B9-42A4-8EC7-DCB97D0F517F}" dt="2024-02-29T19:35:27.450" v="9578" actId="478"/>
          <ac:spMkLst>
            <pc:docMk/>
            <pc:sldMk cId="2166368127" sldId="273"/>
            <ac:spMk id="18" creationId="{A2D3E920-CF8A-F3A6-4A7D-64F7A8ABF274}"/>
          </ac:spMkLst>
        </pc:spChg>
        <pc:spChg chg="del">
          <ac:chgData name="Danilo Quartullo" userId="db54e47c-0581-4f83-9028-d5b90a7afc72" providerId="ADAL" clId="{DC09974F-E9B9-42A4-8EC7-DCB97D0F517F}" dt="2024-02-29T19:35:27.450" v="9578" actId="478"/>
          <ac:spMkLst>
            <pc:docMk/>
            <pc:sldMk cId="2166368127" sldId="273"/>
            <ac:spMk id="19" creationId="{89520AEF-C18F-977C-7A7A-A98D7998D4FA}"/>
          </ac:spMkLst>
        </pc:spChg>
        <pc:spChg chg="mod">
          <ac:chgData name="Danilo Quartullo" userId="db54e47c-0581-4f83-9028-d5b90a7afc72" providerId="ADAL" clId="{DC09974F-E9B9-42A4-8EC7-DCB97D0F517F}" dt="2024-03-04T12:57:30.844" v="28207" actId="114"/>
          <ac:spMkLst>
            <pc:docMk/>
            <pc:sldMk cId="2166368127" sldId="273"/>
            <ac:spMk id="20" creationId="{E8F51CD8-E81A-BA69-2741-D25F8890D48A}"/>
          </ac:spMkLst>
        </pc:spChg>
        <pc:spChg chg="add del mod">
          <ac:chgData name="Danilo Quartullo" userId="db54e47c-0581-4f83-9028-d5b90a7afc72" providerId="ADAL" clId="{DC09974F-E9B9-42A4-8EC7-DCB97D0F517F}" dt="2024-02-29T19:37:45.176" v="9592" actId="478"/>
          <ac:spMkLst>
            <pc:docMk/>
            <pc:sldMk cId="2166368127" sldId="273"/>
            <ac:spMk id="21" creationId="{C1A15B59-9FD1-4D65-5638-2817BD012C4A}"/>
          </ac:spMkLst>
        </pc:spChg>
        <pc:spChg chg="add del mod">
          <ac:chgData name="Danilo Quartullo" userId="db54e47c-0581-4f83-9028-d5b90a7afc72" providerId="ADAL" clId="{DC09974F-E9B9-42A4-8EC7-DCB97D0F517F}" dt="2024-02-29T19:37:45.176" v="9592" actId="478"/>
          <ac:spMkLst>
            <pc:docMk/>
            <pc:sldMk cId="2166368127" sldId="273"/>
            <ac:spMk id="22" creationId="{72416BBC-92A7-E91E-1536-6E7016E578B8}"/>
          </ac:spMkLst>
        </pc:spChg>
        <pc:spChg chg="add del mod">
          <ac:chgData name="Danilo Quartullo" userId="db54e47c-0581-4f83-9028-d5b90a7afc72" providerId="ADAL" clId="{DC09974F-E9B9-42A4-8EC7-DCB97D0F517F}" dt="2024-02-29T19:37:45.176" v="9592" actId="478"/>
          <ac:spMkLst>
            <pc:docMk/>
            <pc:sldMk cId="2166368127" sldId="273"/>
            <ac:spMk id="23" creationId="{9D31BDC6-2737-3FFE-2028-BB131CCF2690}"/>
          </ac:spMkLst>
        </pc:spChg>
        <pc:spChg chg="add del mod">
          <ac:chgData name="Danilo Quartullo" userId="db54e47c-0581-4f83-9028-d5b90a7afc72" providerId="ADAL" clId="{DC09974F-E9B9-42A4-8EC7-DCB97D0F517F}" dt="2024-02-29T19:37:45.176" v="9592" actId="478"/>
          <ac:spMkLst>
            <pc:docMk/>
            <pc:sldMk cId="2166368127" sldId="273"/>
            <ac:spMk id="24" creationId="{353FF7A6-3F4C-3FDE-EA82-6070E11C88BC}"/>
          </ac:spMkLst>
        </pc:spChg>
        <pc:spChg chg="add del mod">
          <ac:chgData name="Danilo Quartullo" userId="db54e47c-0581-4f83-9028-d5b90a7afc72" providerId="ADAL" clId="{DC09974F-E9B9-42A4-8EC7-DCB97D0F517F}" dt="2024-02-29T19:37:45.176" v="9592" actId="478"/>
          <ac:spMkLst>
            <pc:docMk/>
            <pc:sldMk cId="2166368127" sldId="273"/>
            <ac:spMk id="25" creationId="{6F86F3F4-107D-8870-4CD8-D6C9E28A504B}"/>
          </ac:spMkLst>
        </pc:spChg>
        <pc:spChg chg="add del mod">
          <ac:chgData name="Danilo Quartullo" userId="db54e47c-0581-4f83-9028-d5b90a7afc72" providerId="ADAL" clId="{DC09974F-E9B9-42A4-8EC7-DCB97D0F517F}" dt="2024-02-29T19:37:45.176" v="9592" actId="478"/>
          <ac:spMkLst>
            <pc:docMk/>
            <pc:sldMk cId="2166368127" sldId="273"/>
            <ac:spMk id="26" creationId="{A5CC5E51-698C-5B05-61DC-84FF6A6FFCE8}"/>
          </ac:spMkLst>
        </pc:spChg>
        <pc:spChg chg="add del mod">
          <ac:chgData name="Danilo Quartullo" userId="db54e47c-0581-4f83-9028-d5b90a7afc72" providerId="ADAL" clId="{DC09974F-E9B9-42A4-8EC7-DCB97D0F517F}" dt="2024-02-29T19:37:45.176" v="9592" actId="478"/>
          <ac:spMkLst>
            <pc:docMk/>
            <pc:sldMk cId="2166368127" sldId="273"/>
            <ac:spMk id="27" creationId="{4168BB97-E069-63B0-8D34-A42DA18F44EB}"/>
          </ac:spMkLst>
        </pc:spChg>
        <pc:spChg chg="add del mod">
          <ac:chgData name="Danilo Quartullo" userId="db54e47c-0581-4f83-9028-d5b90a7afc72" providerId="ADAL" clId="{DC09974F-E9B9-42A4-8EC7-DCB97D0F517F}" dt="2024-02-29T19:37:42.274" v="9591" actId="478"/>
          <ac:spMkLst>
            <pc:docMk/>
            <pc:sldMk cId="2166368127" sldId="273"/>
            <ac:spMk id="28" creationId="{E2662C8B-12D5-CAA7-1385-F80A95825915}"/>
          </ac:spMkLst>
        </pc:spChg>
        <pc:spChg chg="add del mod">
          <ac:chgData name="Danilo Quartullo" userId="db54e47c-0581-4f83-9028-d5b90a7afc72" providerId="ADAL" clId="{DC09974F-E9B9-42A4-8EC7-DCB97D0F517F}" dt="2024-02-29T19:37:42.274" v="9591" actId="478"/>
          <ac:spMkLst>
            <pc:docMk/>
            <pc:sldMk cId="2166368127" sldId="273"/>
            <ac:spMk id="29" creationId="{1D379C9E-B5C5-CE4B-32A7-90FF957DF17F}"/>
          </ac:spMkLst>
        </pc:spChg>
        <pc:spChg chg="add del mod">
          <ac:chgData name="Danilo Quartullo" userId="db54e47c-0581-4f83-9028-d5b90a7afc72" providerId="ADAL" clId="{DC09974F-E9B9-42A4-8EC7-DCB97D0F517F}" dt="2024-02-29T19:37:42.274" v="9591" actId="478"/>
          <ac:spMkLst>
            <pc:docMk/>
            <pc:sldMk cId="2166368127" sldId="273"/>
            <ac:spMk id="31" creationId="{AE4AB835-6D36-3848-7A69-3A58F52437B1}"/>
          </ac:spMkLst>
        </pc:spChg>
        <pc:spChg chg="add del mod">
          <ac:chgData name="Danilo Quartullo" userId="db54e47c-0581-4f83-9028-d5b90a7afc72" providerId="ADAL" clId="{DC09974F-E9B9-42A4-8EC7-DCB97D0F517F}" dt="2024-02-29T19:37:42.274" v="9591" actId="478"/>
          <ac:spMkLst>
            <pc:docMk/>
            <pc:sldMk cId="2166368127" sldId="273"/>
            <ac:spMk id="32" creationId="{F3EE5684-2492-7CFA-39BB-8D0319A16450}"/>
          </ac:spMkLst>
        </pc:spChg>
        <pc:spChg chg="add del mod">
          <ac:chgData name="Danilo Quartullo" userId="db54e47c-0581-4f83-9028-d5b90a7afc72" providerId="ADAL" clId="{DC09974F-E9B9-42A4-8EC7-DCB97D0F517F}" dt="2024-02-29T19:37:42.274" v="9591" actId="478"/>
          <ac:spMkLst>
            <pc:docMk/>
            <pc:sldMk cId="2166368127" sldId="273"/>
            <ac:spMk id="33" creationId="{38A4D634-0031-CAE8-BBD5-7DEB97D3401E}"/>
          </ac:spMkLst>
        </pc:spChg>
        <pc:spChg chg="add del mod">
          <ac:chgData name="Danilo Quartullo" userId="db54e47c-0581-4f83-9028-d5b90a7afc72" providerId="ADAL" clId="{DC09974F-E9B9-42A4-8EC7-DCB97D0F517F}" dt="2024-02-29T19:37:42.274" v="9591" actId="478"/>
          <ac:spMkLst>
            <pc:docMk/>
            <pc:sldMk cId="2166368127" sldId="273"/>
            <ac:spMk id="34" creationId="{339BF3F4-008C-58C5-BF57-6A41F3936225}"/>
          </ac:spMkLst>
        </pc:spChg>
        <pc:spChg chg="add del mod">
          <ac:chgData name="Danilo Quartullo" userId="db54e47c-0581-4f83-9028-d5b90a7afc72" providerId="ADAL" clId="{DC09974F-E9B9-42A4-8EC7-DCB97D0F517F}" dt="2024-02-29T19:37:42.274" v="9591" actId="478"/>
          <ac:spMkLst>
            <pc:docMk/>
            <pc:sldMk cId="2166368127" sldId="273"/>
            <ac:spMk id="35" creationId="{822632EE-2904-E062-F918-EFFA54531A94}"/>
          </ac:spMkLst>
        </pc:spChg>
        <pc:spChg chg="add del mod">
          <ac:chgData name="Danilo Quartullo" userId="db54e47c-0581-4f83-9028-d5b90a7afc72" providerId="ADAL" clId="{DC09974F-E9B9-42A4-8EC7-DCB97D0F517F}" dt="2024-02-29T19:37:42.274" v="9591" actId="478"/>
          <ac:spMkLst>
            <pc:docMk/>
            <pc:sldMk cId="2166368127" sldId="273"/>
            <ac:spMk id="36" creationId="{671DD221-E39F-3114-0092-1277FB0B0863}"/>
          </ac:spMkLst>
        </pc:spChg>
        <pc:spChg chg="add del mod">
          <ac:chgData name="Danilo Quartullo" userId="db54e47c-0581-4f83-9028-d5b90a7afc72" providerId="ADAL" clId="{DC09974F-E9B9-42A4-8EC7-DCB97D0F517F}" dt="2024-02-29T19:37:45.176" v="9592" actId="478"/>
          <ac:spMkLst>
            <pc:docMk/>
            <pc:sldMk cId="2166368127" sldId="273"/>
            <ac:spMk id="37" creationId="{E387CAE9-8FDF-0AFA-C1DF-797707348880}"/>
          </ac:spMkLst>
        </pc:spChg>
        <pc:spChg chg="add del mod">
          <ac:chgData name="Danilo Quartullo" userId="db54e47c-0581-4f83-9028-d5b90a7afc72" providerId="ADAL" clId="{DC09974F-E9B9-42A4-8EC7-DCB97D0F517F}" dt="2024-02-29T19:37:42.274" v="9591" actId="478"/>
          <ac:spMkLst>
            <pc:docMk/>
            <pc:sldMk cId="2166368127" sldId="273"/>
            <ac:spMk id="38" creationId="{9512E6C5-208A-E0C5-C98E-91ED9AAA9747}"/>
          </ac:spMkLst>
        </pc:spChg>
        <pc:spChg chg="add del mod">
          <ac:chgData name="Danilo Quartullo" userId="db54e47c-0581-4f83-9028-d5b90a7afc72" providerId="ADAL" clId="{DC09974F-E9B9-42A4-8EC7-DCB97D0F517F}" dt="2024-02-29T19:37:45.176" v="9592" actId="478"/>
          <ac:spMkLst>
            <pc:docMk/>
            <pc:sldMk cId="2166368127" sldId="273"/>
            <ac:spMk id="39" creationId="{88B0203E-459E-B074-4352-3878A0C7D920}"/>
          </ac:spMkLst>
        </pc:spChg>
        <pc:spChg chg="add del mod">
          <ac:chgData name="Danilo Quartullo" userId="db54e47c-0581-4f83-9028-d5b90a7afc72" providerId="ADAL" clId="{DC09974F-E9B9-42A4-8EC7-DCB97D0F517F}" dt="2024-02-29T19:37:42.274" v="9591" actId="478"/>
          <ac:spMkLst>
            <pc:docMk/>
            <pc:sldMk cId="2166368127" sldId="273"/>
            <ac:spMk id="40" creationId="{0BC83B8C-9E70-7F02-9A3B-DEAAB913F069}"/>
          </ac:spMkLst>
        </pc:spChg>
        <pc:spChg chg="add mod">
          <ac:chgData name="Danilo Quartullo" userId="db54e47c-0581-4f83-9028-d5b90a7afc72" providerId="ADAL" clId="{DC09974F-E9B9-42A4-8EC7-DCB97D0F517F}" dt="2024-03-04T12:54:06.882" v="28176" actId="114"/>
          <ac:spMkLst>
            <pc:docMk/>
            <pc:sldMk cId="2166368127" sldId="273"/>
            <ac:spMk id="42" creationId="{C3ABAAC5-1A7A-57D9-7F7F-14CE4F087297}"/>
          </ac:spMkLst>
        </pc:spChg>
        <pc:spChg chg="add mod">
          <ac:chgData name="Danilo Quartullo" userId="db54e47c-0581-4f83-9028-d5b90a7afc72" providerId="ADAL" clId="{DC09974F-E9B9-42A4-8EC7-DCB97D0F517F}" dt="2024-03-04T10:19:11.946" v="23765" actId="1035"/>
          <ac:spMkLst>
            <pc:docMk/>
            <pc:sldMk cId="2166368127" sldId="273"/>
            <ac:spMk id="43" creationId="{654EFA01-0E28-A538-CF37-14FA95025EDE}"/>
          </ac:spMkLst>
        </pc:spChg>
        <pc:spChg chg="add mod">
          <ac:chgData name="Danilo Quartullo" userId="db54e47c-0581-4f83-9028-d5b90a7afc72" providerId="ADAL" clId="{DC09974F-E9B9-42A4-8EC7-DCB97D0F517F}" dt="2024-02-29T19:54:31.998" v="10320" actId="1076"/>
          <ac:spMkLst>
            <pc:docMk/>
            <pc:sldMk cId="2166368127" sldId="273"/>
            <ac:spMk id="44" creationId="{A5437B6F-52FF-F45F-3D20-46635DFDAD9D}"/>
          </ac:spMkLst>
        </pc:spChg>
        <pc:spChg chg="add mod">
          <ac:chgData name="Danilo Quartullo" userId="db54e47c-0581-4f83-9028-d5b90a7afc72" providerId="ADAL" clId="{DC09974F-E9B9-42A4-8EC7-DCB97D0F517F}" dt="2024-03-04T10:18:57.451" v="23760" actId="1037"/>
          <ac:spMkLst>
            <pc:docMk/>
            <pc:sldMk cId="2166368127" sldId="273"/>
            <ac:spMk id="46" creationId="{30D6BB09-0B85-649F-BE59-87B6EE034D8D}"/>
          </ac:spMkLst>
        </pc:spChg>
        <pc:spChg chg="add mod">
          <ac:chgData name="Danilo Quartullo" userId="db54e47c-0581-4f83-9028-d5b90a7afc72" providerId="ADAL" clId="{DC09974F-E9B9-42A4-8EC7-DCB97D0F517F}" dt="2024-03-04T12:54:09.763" v="28177" actId="114"/>
          <ac:spMkLst>
            <pc:docMk/>
            <pc:sldMk cId="2166368127" sldId="273"/>
            <ac:spMk id="47" creationId="{458BC995-DFCB-B54C-FBEA-996E739394C4}"/>
          </ac:spMkLst>
        </pc:spChg>
        <pc:spChg chg="add mod">
          <ac:chgData name="Danilo Quartullo" userId="db54e47c-0581-4f83-9028-d5b90a7afc72" providerId="ADAL" clId="{DC09974F-E9B9-42A4-8EC7-DCB97D0F517F}" dt="2024-03-04T10:19:14.872" v="23770" actId="1036"/>
          <ac:spMkLst>
            <pc:docMk/>
            <pc:sldMk cId="2166368127" sldId="273"/>
            <ac:spMk id="48" creationId="{26F3617C-F2EF-5C14-777B-D25D317C3A08}"/>
          </ac:spMkLst>
        </pc:spChg>
        <pc:spChg chg="add mod">
          <ac:chgData name="Danilo Quartullo" userId="db54e47c-0581-4f83-9028-d5b90a7afc72" providerId="ADAL" clId="{DC09974F-E9B9-42A4-8EC7-DCB97D0F517F}" dt="2024-02-29T19:54:31.998" v="10320" actId="1076"/>
          <ac:spMkLst>
            <pc:docMk/>
            <pc:sldMk cId="2166368127" sldId="273"/>
            <ac:spMk id="49" creationId="{01A5BA50-92C1-C2B2-6CD3-CC34B5485108}"/>
          </ac:spMkLst>
        </pc:spChg>
        <pc:spChg chg="add mod">
          <ac:chgData name="Danilo Quartullo" userId="db54e47c-0581-4f83-9028-d5b90a7afc72" providerId="ADAL" clId="{DC09974F-E9B9-42A4-8EC7-DCB97D0F517F}" dt="2024-02-29T19:54:31.998" v="10320" actId="1076"/>
          <ac:spMkLst>
            <pc:docMk/>
            <pc:sldMk cId="2166368127" sldId="273"/>
            <ac:spMk id="50" creationId="{3C942754-440A-3867-CFD4-8BD15B1E3140}"/>
          </ac:spMkLst>
        </pc:spChg>
        <pc:spChg chg="add mod">
          <ac:chgData name="Danilo Quartullo" userId="db54e47c-0581-4f83-9028-d5b90a7afc72" providerId="ADAL" clId="{DC09974F-E9B9-42A4-8EC7-DCB97D0F517F}" dt="2024-02-29T19:54:31.998" v="10320" actId="1076"/>
          <ac:spMkLst>
            <pc:docMk/>
            <pc:sldMk cId="2166368127" sldId="273"/>
            <ac:spMk id="51" creationId="{12F2D770-3259-2936-1868-2D00CC07B3A6}"/>
          </ac:spMkLst>
        </pc:spChg>
        <pc:spChg chg="add mod">
          <ac:chgData name="Danilo Quartullo" userId="db54e47c-0581-4f83-9028-d5b90a7afc72" providerId="ADAL" clId="{DC09974F-E9B9-42A4-8EC7-DCB97D0F517F}" dt="2024-03-04T10:18:53.328" v="23745" actId="1037"/>
          <ac:spMkLst>
            <pc:docMk/>
            <pc:sldMk cId="2166368127" sldId="273"/>
            <ac:spMk id="52" creationId="{A934EAA1-E230-AB39-866B-52552D9EAF60}"/>
          </ac:spMkLst>
        </pc:spChg>
        <pc:spChg chg="add mod">
          <ac:chgData name="Danilo Quartullo" userId="db54e47c-0581-4f83-9028-d5b90a7afc72" providerId="ADAL" clId="{DC09974F-E9B9-42A4-8EC7-DCB97D0F517F}" dt="2024-03-04T10:19:36.481" v="23772" actId="20577"/>
          <ac:spMkLst>
            <pc:docMk/>
            <pc:sldMk cId="2166368127" sldId="273"/>
            <ac:spMk id="53" creationId="{52B6B192-B4B0-6180-EB5A-18216A2F6A77}"/>
          </ac:spMkLst>
        </pc:spChg>
        <pc:spChg chg="add mod">
          <ac:chgData name="Danilo Quartullo" userId="db54e47c-0581-4f83-9028-d5b90a7afc72" providerId="ADAL" clId="{DC09974F-E9B9-42A4-8EC7-DCB97D0F517F}" dt="2024-03-04T10:19:41.883" v="23775" actId="20577"/>
          <ac:spMkLst>
            <pc:docMk/>
            <pc:sldMk cId="2166368127" sldId="273"/>
            <ac:spMk id="54" creationId="{D781D071-2870-EA4E-089A-223009B7F18C}"/>
          </ac:spMkLst>
        </pc:spChg>
        <pc:spChg chg="add mod">
          <ac:chgData name="Danilo Quartullo" userId="db54e47c-0581-4f83-9028-d5b90a7afc72" providerId="ADAL" clId="{DC09974F-E9B9-42A4-8EC7-DCB97D0F517F}" dt="2024-02-29T19:57:35.913" v="10607" actId="1035"/>
          <ac:spMkLst>
            <pc:docMk/>
            <pc:sldMk cId="2166368127" sldId="273"/>
            <ac:spMk id="55" creationId="{3B712B9A-EFD7-C082-7373-EFDBBECAD762}"/>
          </ac:spMkLst>
        </pc:spChg>
        <pc:spChg chg="add del mod">
          <ac:chgData name="Danilo Quartullo" userId="db54e47c-0581-4f83-9028-d5b90a7afc72" providerId="ADAL" clId="{DC09974F-E9B9-42A4-8EC7-DCB97D0F517F}" dt="2024-02-29T19:48:40.116" v="10204" actId="478"/>
          <ac:spMkLst>
            <pc:docMk/>
            <pc:sldMk cId="2166368127" sldId="273"/>
            <ac:spMk id="56" creationId="{12D2834B-500A-FAF6-C004-C4C45AD23968}"/>
          </ac:spMkLst>
        </pc:spChg>
        <pc:spChg chg="add mod">
          <ac:chgData name="Danilo Quartullo" userId="db54e47c-0581-4f83-9028-d5b90a7afc72" providerId="ADAL" clId="{DC09974F-E9B9-42A4-8EC7-DCB97D0F517F}" dt="2024-03-04T12:57:33.357" v="28208" actId="114"/>
          <ac:spMkLst>
            <pc:docMk/>
            <pc:sldMk cId="2166368127" sldId="273"/>
            <ac:spMk id="58" creationId="{19D57F29-8958-47A2-08D1-E640039565F5}"/>
          </ac:spMkLst>
        </pc:spChg>
        <pc:spChg chg="add mod">
          <ac:chgData name="Danilo Quartullo" userId="db54e47c-0581-4f83-9028-d5b90a7afc72" providerId="ADAL" clId="{DC09974F-E9B9-42A4-8EC7-DCB97D0F517F}" dt="2024-02-29T19:53:28.611" v="10314"/>
          <ac:spMkLst>
            <pc:docMk/>
            <pc:sldMk cId="2166368127" sldId="273"/>
            <ac:spMk id="59" creationId="{EB395249-C09F-CB8C-5F1A-C324DD13E2B4}"/>
          </ac:spMkLst>
        </pc:spChg>
        <pc:spChg chg="add mod">
          <ac:chgData name="Danilo Quartullo" userId="db54e47c-0581-4f83-9028-d5b90a7afc72" providerId="ADAL" clId="{DC09974F-E9B9-42A4-8EC7-DCB97D0F517F}" dt="2024-03-04T10:20:04.173" v="23791" actId="1038"/>
          <ac:spMkLst>
            <pc:docMk/>
            <pc:sldMk cId="2166368127" sldId="273"/>
            <ac:spMk id="60" creationId="{06679ADA-29C3-AF39-173F-9619A6EB4085}"/>
          </ac:spMkLst>
        </pc:spChg>
        <pc:spChg chg="add mod">
          <ac:chgData name="Danilo Quartullo" userId="db54e47c-0581-4f83-9028-d5b90a7afc72" providerId="ADAL" clId="{DC09974F-E9B9-42A4-8EC7-DCB97D0F517F}" dt="2024-02-29T19:57:29.146" v="10588" actId="1035"/>
          <ac:spMkLst>
            <pc:docMk/>
            <pc:sldMk cId="2166368127" sldId="273"/>
            <ac:spMk id="61" creationId="{D33F98D6-9FC8-7B00-FFAF-0F72B8825A15}"/>
          </ac:spMkLst>
        </pc:spChg>
        <pc:spChg chg="add mod">
          <ac:chgData name="Danilo Quartullo" userId="db54e47c-0581-4f83-9028-d5b90a7afc72" providerId="ADAL" clId="{DC09974F-E9B9-42A4-8EC7-DCB97D0F517F}" dt="2024-03-04T12:55:11.429" v="28189" actId="114"/>
          <ac:spMkLst>
            <pc:docMk/>
            <pc:sldMk cId="2166368127" sldId="273"/>
            <ac:spMk id="62" creationId="{6E9A1389-2337-2A94-FB07-2F20747B8B47}"/>
          </ac:spMkLst>
        </pc:spChg>
        <pc:spChg chg="add mod">
          <ac:chgData name="Danilo Quartullo" userId="db54e47c-0581-4f83-9028-d5b90a7afc72" providerId="ADAL" clId="{DC09974F-E9B9-42A4-8EC7-DCB97D0F517F}" dt="2024-02-29T19:57:29.146" v="10588" actId="1035"/>
          <ac:spMkLst>
            <pc:docMk/>
            <pc:sldMk cId="2166368127" sldId="273"/>
            <ac:spMk id="63" creationId="{0BE31292-EF4A-14B0-20E6-8CD0D9B81AFE}"/>
          </ac:spMkLst>
        </pc:spChg>
        <pc:spChg chg="add mod">
          <ac:chgData name="Danilo Quartullo" userId="db54e47c-0581-4f83-9028-d5b90a7afc72" providerId="ADAL" clId="{DC09974F-E9B9-42A4-8EC7-DCB97D0F517F}" dt="2024-03-04T12:55:16.660" v="28191" actId="114"/>
          <ac:spMkLst>
            <pc:docMk/>
            <pc:sldMk cId="2166368127" sldId="273"/>
            <ac:spMk id="64" creationId="{0B2362C3-D7CA-4751-F8C3-CD4D773D7BA4}"/>
          </ac:spMkLst>
        </pc:spChg>
        <pc:graphicFrameChg chg="mod">
          <ac:chgData name="Danilo Quartullo" userId="db54e47c-0581-4f83-9028-d5b90a7afc72" providerId="ADAL" clId="{DC09974F-E9B9-42A4-8EC7-DCB97D0F517F}" dt="2024-03-04T12:55:28.833" v="28194" actId="114"/>
          <ac:graphicFrameMkLst>
            <pc:docMk/>
            <pc:sldMk cId="2166368127" sldId="273"/>
            <ac:graphicFrameMk id="8" creationId="{DA5D1A81-FFA0-2FBE-F111-5DA1F53BB4CE}"/>
          </ac:graphicFrameMkLst>
        </pc:graphicFrameChg>
        <pc:picChg chg="add del mod">
          <ac:chgData name="Danilo Quartullo" userId="db54e47c-0581-4f83-9028-d5b90a7afc72" providerId="ADAL" clId="{DC09974F-E9B9-42A4-8EC7-DCB97D0F517F}" dt="2024-02-29T19:37:45.176" v="9592" actId="478"/>
          <ac:picMkLst>
            <pc:docMk/>
            <pc:sldMk cId="2166368127" sldId="273"/>
            <ac:picMk id="2" creationId="{3E082766-615F-28A4-86A2-BE5A2F2554C4}"/>
          </ac:picMkLst>
        </pc:picChg>
        <pc:picChg chg="add del mod">
          <ac:chgData name="Danilo Quartullo" userId="db54e47c-0581-4f83-9028-d5b90a7afc72" providerId="ADAL" clId="{DC09974F-E9B9-42A4-8EC7-DCB97D0F517F}" dt="2024-02-29T19:37:42.274" v="9591" actId="478"/>
          <ac:picMkLst>
            <pc:docMk/>
            <pc:sldMk cId="2166368127" sldId="273"/>
            <ac:picMk id="5" creationId="{B5B2AE27-0298-7A00-9BA5-B74F4CB18339}"/>
          </ac:picMkLst>
        </pc:picChg>
        <pc:picChg chg="add del mod">
          <ac:chgData name="Danilo Quartullo" userId="db54e47c-0581-4f83-9028-d5b90a7afc72" providerId="ADAL" clId="{DC09974F-E9B9-42A4-8EC7-DCB97D0F517F}" dt="2024-02-29T19:37:45.176" v="9592" actId="478"/>
          <ac:picMkLst>
            <pc:docMk/>
            <pc:sldMk cId="2166368127" sldId="273"/>
            <ac:picMk id="6" creationId="{562D2B8E-EBE3-71D0-C180-349DF86B96E0}"/>
          </ac:picMkLst>
        </pc:picChg>
        <pc:picChg chg="del">
          <ac:chgData name="Danilo Quartullo" userId="db54e47c-0581-4f83-9028-d5b90a7afc72" providerId="ADAL" clId="{DC09974F-E9B9-42A4-8EC7-DCB97D0F517F}" dt="2024-02-29T19:35:27.450" v="9578" actId="478"/>
          <ac:picMkLst>
            <pc:docMk/>
            <pc:sldMk cId="2166368127" sldId="273"/>
            <ac:picMk id="9" creationId="{394BB4CC-D356-568A-3DA4-7D26904B1FDF}"/>
          </ac:picMkLst>
        </pc:picChg>
        <pc:picChg chg="del">
          <ac:chgData name="Danilo Quartullo" userId="db54e47c-0581-4f83-9028-d5b90a7afc72" providerId="ADAL" clId="{DC09974F-E9B9-42A4-8EC7-DCB97D0F517F}" dt="2024-02-29T19:35:27.450" v="9578" actId="478"/>
          <ac:picMkLst>
            <pc:docMk/>
            <pc:sldMk cId="2166368127" sldId="273"/>
            <ac:picMk id="14" creationId="{C0121E3E-3298-19A2-D96B-AE88170D0F25}"/>
          </ac:picMkLst>
        </pc:picChg>
        <pc:picChg chg="add del mod">
          <ac:chgData name="Danilo Quartullo" userId="db54e47c-0581-4f83-9028-d5b90a7afc72" providerId="ADAL" clId="{DC09974F-E9B9-42A4-8EC7-DCB97D0F517F}" dt="2024-02-29T19:37:42.274" v="9591" actId="478"/>
          <ac:picMkLst>
            <pc:docMk/>
            <pc:sldMk cId="2166368127" sldId="273"/>
            <ac:picMk id="30" creationId="{0C35E9EB-22D0-498C-8DA9-346FD74D802B}"/>
          </ac:picMkLst>
        </pc:picChg>
        <pc:picChg chg="add mod">
          <ac:chgData name="Danilo Quartullo" userId="db54e47c-0581-4f83-9028-d5b90a7afc72" providerId="ADAL" clId="{DC09974F-E9B9-42A4-8EC7-DCB97D0F517F}" dt="2024-02-29T19:54:31.998" v="10320" actId="1076"/>
          <ac:picMkLst>
            <pc:docMk/>
            <pc:sldMk cId="2166368127" sldId="273"/>
            <ac:picMk id="41" creationId="{4AA77FA2-4D66-645B-E3FF-0011E5A53569}"/>
          </ac:picMkLst>
        </pc:picChg>
        <pc:picChg chg="add mod">
          <ac:chgData name="Danilo Quartullo" userId="db54e47c-0581-4f83-9028-d5b90a7afc72" providerId="ADAL" clId="{DC09974F-E9B9-42A4-8EC7-DCB97D0F517F}" dt="2024-02-29T19:54:31.998" v="10320" actId="1076"/>
          <ac:picMkLst>
            <pc:docMk/>
            <pc:sldMk cId="2166368127" sldId="273"/>
            <ac:picMk id="45" creationId="{EDA0878A-13BF-A67D-9D22-972C6F28AC7C}"/>
          </ac:picMkLst>
        </pc:picChg>
      </pc:sldChg>
      <pc:sldChg chg="addSp delSp modSp mod">
        <pc:chgData name="Danilo Quartullo" userId="db54e47c-0581-4f83-9028-d5b90a7afc72" providerId="ADAL" clId="{DC09974F-E9B9-42A4-8EC7-DCB97D0F517F}" dt="2024-03-04T10:24:06.411" v="23828" actId="20577"/>
        <pc:sldMkLst>
          <pc:docMk/>
          <pc:sldMk cId="3535439890" sldId="274"/>
        </pc:sldMkLst>
        <pc:spChg chg="add mod">
          <ac:chgData name="Danilo Quartullo" userId="db54e47c-0581-4f83-9028-d5b90a7afc72" providerId="ADAL" clId="{DC09974F-E9B9-42A4-8EC7-DCB97D0F517F}" dt="2024-03-01T10:49:49.341" v="12323" actId="1076"/>
          <ac:spMkLst>
            <pc:docMk/>
            <pc:sldMk cId="3535439890" sldId="274"/>
            <ac:spMk id="2" creationId="{52257DD2-B543-EEAA-C3E6-5E7B60F7615A}"/>
          </ac:spMkLst>
        </pc:spChg>
        <pc:spChg chg="add mod">
          <ac:chgData name="Danilo Quartullo" userId="db54e47c-0581-4f83-9028-d5b90a7afc72" providerId="ADAL" clId="{DC09974F-E9B9-42A4-8EC7-DCB97D0F517F}" dt="2024-03-01T10:42:38.522" v="12083" actId="1035"/>
          <ac:spMkLst>
            <pc:docMk/>
            <pc:sldMk cId="3535439890" sldId="274"/>
            <ac:spMk id="5" creationId="{8E3C2538-2594-CF6F-F64B-B9B123EDDBC2}"/>
          </ac:spMkLst>
        </pc:spChg>
        <pc:spChg chg="add mod">
          <ac:chgData name="Danilo Quartullo" userId="db54e47c-0581-4f83-9028-d5b90a7afc72" providerId="ADAL" clId="{DC09974F-E9B9-42A4-8EC7-DCB97D0F517F}" dt="2024-03-01T10:42:17.142" v="12069" actId="1076"/>
          <ac:spMkLst>
            <pc:docMk/>
            <pc:sldMk cId="3535439890" sldId="274"/>
            <ac:spMk id="6" creationId="{6F47AE48-C7C9-D77F-CB38-CD76764186B2}"/>
          </ac:spMkLst>
        </pc:spChg>
        <pc:spChg chg="add mod">
          <ac:chgData name="Danilo Quartullo" userId="db54e47c-0581-4f83-9028-d5b90a7afc72" providerId="ADAL" clId="{DC09974F-E9B9-42A4-8EC7-DCB97D0F517F}" dt="2024-03-01T10:53:58.687" v="12517" actId="1076"/>
          <ac:spMkLst>
            <pc:docMk/>
            <pc:sldMk cId="3535439890" sldId="274"/>
            <ac:spMk id="7" creationId="{4544E946-C4E2-2557-600F-C73057D634CD}"/>
          </ac:spMkLst>
        </pc:spChg>
        <pc:spChg chg="add mod">
          <ac:chgData name="Danilo Quartullo" userId="db54e47c-0581-4f83-9028-d5b90a7afc72" providerId="ADAL" clId="{DC09974F-E9B9-42A4-8EC7-DCB97D0F517F}" dt="2024-03-04T10:24:06.411" v="23828" actId="20577"/>
          <ac:spMkLst>
            <pc:docMk/>
            <pc:sldMk cId="3535439890" sldId="274"/>
            <ac:spMk id="8" creationId="{43B3876C-1803-DC60-D808-B467C50EE637}"/>
          </ac:spMkLst>
        </pc:spChg>
        <pc:spChg chg="add mod">
          <ac:chgData name="Danilo Quartullo" userId="db54e47c-0581-4f83-9028-d5b90a7afc72" providerId="ADAL" clId="{DC09974F-E9B9-42A4-8EC7-DCB97D0F517F}" dt="2024-03-01T10:41:35.826" v="12065" actId="1076"/>
          <ac:spMkLst>
            <pc:docMk/>
            <pc:sldMk cId="3535439890" sldId="274"/>
            <ac:spMk id="9" creationId="{D63BF94F-0CBD-1ED8-6080-0936621B23FF}"/>
          </ac:spMkLst>
        </pc:spChg>
        <pc:spChg chg="add mod">
          <ac:chgData name="Danilo Quartullo" userId="db54e47c-0581-4f83-9028-d5b90a7afc72" providerId="ADAL" clId="{DC09974F-E9B9-42A4-8EC7-DCB97D0F517F}" dt="2024-03-01T10:54:26.528" v="12529" actId="1038"/>
          <ac:spMkLst>
            <pc:docMk/>
            <pc:sldMk cId="3535439890" sldId="274"/>
            <ac:spMk id="10" creationId="{F185D66D-8DC6-7D93-1FE8-F272CFC7BAB9}"/>
          </ac:spMkLst>
        </pc:spChg>
        <pc:spChg chg="add mod">
          <ac:chgData name="Danilo Quartullo" userId="db54e47c-0581-4f83-9028-d5b90a7afc72" providerId="ADAL" clId="{DC09974F-E9B9-42A4-8EC7-DCB97D0F517F}" dt="2024-03-01T10:54:38.287" v="12537" actId="1076"/>
          <ac:spMkLst>
            <pc:docMk/>
            <pc:sldMk cId="3535439890" sldId="274"/>
            <ac:spMk id="11" creationId="{C41C7F09-CAC8-29ED-51E2-6C6AC4C13CE8}"/>
          </ac:spMkLst>
        </pc:spChg>
        <pc:spChg chg="add mod">
          <ac:chgData name="Danilo Quartullo" userId="db54e47c-0581-4f83-9028-d5b90a7afc72" providerId="ADAL" clId="{DC09974F-E9B9-42A4-8EC7-DCB97D0F517F}" dt="2024-03-01T10:42:32.196" v="12078" actId="1076"/>
          <ac:spMkLst>
            <pc:docMk/>
            <pc:sldMk cId="3535439890" sldId="274"/>
            <ac:spMk id="12" creationId="{A17C8305-1BA0-0B32-5271-C9850CCEDF20}"/>
          </ac:spMkLst>
        </pc:spChg>
        <pc:spChg chg="add mod">
          <ac:chgData name="Danilo Quartullo" userId="db54e47c-0581-4f83-9028-d5b90a7afc72" providerId="ADAL" clId="{DC09974F-E9B9-42A4-8EC7-DCB97D0F517F}" dt="2024-03-01T10:59:14.228" v="12893" actId="1076"/>
          <ac:spMkLst>
            <pc:docMk/>
            <pc:sldMk cId="3535439890" sldId="274"/>
            <ac:spMk id="13" creationId="{1BD1CE1D-F4EF-CE39-7B71-771D10834D67}"/>
          </ac:spMkLst>
        </pc:spChg>
        <pc:spChg chg="add del mod">
          <ac:chgData name="Danilo Quartullo" userId="db54e47c-0581-4f83-9028-d5b90a7afc72" providerId="ADAL" clId="{DC09974F-E9B9-42A4-8EC7-DCB97D0F517F}" dt="2024-03-01T10:59:26.802" v="12902" actId="1076"/>
          <ac:spMkLst>
            <pc:docMk/>
            <pc:sldMk cId="3535439890" sldId="274"/>
            <ac:spMk id="14" creationId="{8F75785D-7942-8E6D-3AA3-45C79A661AF6}"/>
          </ac:spMkLst>
        </pc:spChg>
        <pc:spChg chg="add mod">
          <ac:chgData name="Danilo Quartullo" userId="db54e47c-0581-4f83-9028-d5b90a7afc72" providerId="ADAL" clId="{DC09974F-E9B9-42A4-8EC7-DCB97D0F517F}" dt="2024-02-22T19:00:42.240" v="69" actId="20577"/>
          <ac:spMkLst>
            <pc:docMk/>
            <pc:sldMk cId="3535439890" sldId="274"/>
            <ac:spMk id="19" creationId="{55A149BA-3175-80F9-F328-140A8D01806D}"/>
          </ac:spMkLst>
        </pc:spChg>
        <pc:spChg chg="add mod">
          <ac:chgData name="Danilo Quartullo" userId="db54e47c-0581-4f83-9028-d5b90a7afc72" providerId="ADAL" clId="{DC09974F-E9B9-42A4-8EC7-DCB97D0F517F}" dt="2024-03-01T10:58:02.708" v="12891" actId="1037"/>
          <ac:spMkLst>
            <pc:docMk/>
            <pc:sldMk cId="3535439890" sldId="274"/>
            <ac:spMk id="25" creationId="{B8C0E36F-DF2C-B0C6-2C1E-A7E86C87666D}"/>
          </ac:spMkLst>
        </pc:spChg>
        <pc:spChg chg="add mod">
          <ac:chgData name="Danilo Quartullo" userId="db54e47c-0581-4f83-9028-d5b90a7afc72" providerId="ADAL" clId="{DC09974F-E9B9-42A4-8EC7-DCB97D0F517F}" dt="2024-03-04T10:22:20.283" v="23811" actId="207"/>
          <ac:spMkLst>
            <pc:docMk/>
            <pc:sldMk cId="3535439890" sldId="274"/>
            <ac:spMk id="26" creationId="{8FF4EEE7-2967-478A-A3EA-CA477295EEAF}"/>
          </ac:spMkLst>
        </pc:spChg>
        <pc:spChg chg="add mod">
          <ac:chgData name="Danilo Quartullo" userId="db54e47c-0581-4f83-9028-d5b90a7afc72" providerId="ADAL" clId="{DC09974F-E9B9-42A4-8EC7-DCB97D0F517F}" dt="2024-03-01T10:55:45.776" v="12690" actId="1035"/>
          <ac:spMkLst>
            <pc:docMk/>
            <pc:sldMk cId="3535439890" sldId="274"/>
            <ac:spMk id="34" creationId="{D84B7847-D1AD-713B-C95D-38F9F76E7587}"/>
          </ac:spMkLst>
        </pc:spChg>
        <pc:spChg chg="add mod">
          <ac:chgData name="Danilo Quartullo" userId="db54e47c-0581-4f83-9028-d5b90a7afc72" providerId="ADAL" clId="{DC09974F-E9B9-42A4-8EC7-DCB97D0F517F}" dt="2024-03-01T10:57:37.263" v="12808" actId="1038"/>
          <ac:spMkLst>
            <pc:docMk/>
            <pc:sldMk cId="3535439890" sldId="274"/>
            <ac:spMk id="35" creationId="{3B5A4EBB-672A-5350-E5A8-E1CC45B6D79C}"/>
          </ac:spMkLst>
        </pc:spChg>
        <pc:spChg chg="add mod">
          <ac:chgData name="Danilo Quartullo" userId="db54e47c-0581-4f83-9028-d5b90a7afc72" providerId="ADAL" clId="{DC09974F-E9B9-42A4-8EC7-DCB97D0F517F}" dt="2024-03-04T10:23:56.842" v="23827" actId="20577"/>
          <ac:spMkLst>
            <pc:docMk/>
            <pc:sldMk cId="3535439890" sldId="274"/>
            <ac:spMk id="40" creationId="{EE43243C-3F24-653A-4A96-58D980652E03}"/>
          </ac:spMkLst>
        </pc:spChg>
        <pc:picChg chg="add mod">
          <ac:chgData name="Danilo Quartullo" userId="db54e47c-0581-4f83-9028-d5b90a7afc72" providerId="ADAL" clId="{DC09974F-E9B9-42A4-8EC7-DCB97D0F517F}" dt="2024-03-01T10:40:00.508" v="12006" actId="208"/>
          <ac:picMkLst>
            <pc:docMk/>
            <pc:sldMk cId="3535439890" sldId="274"/>
            <ac:picMk id="4" creationId="{A238F9D8-D09B-EB4D-E51E-B5295B10454E}"/>
          </ac:picMkLst>
        </pc:picChg>
        <pc:picChg chg="add del mod">
          <ac:chgData name="Danilo Quartullo" userId="db54e47c-0581-4f83-9028-d5b90a7afc72" providerId="ADAL" clId="{DC09974F-E9B9-42A4-8EC7-DCB97D0F517F}" dt="2024-02-23T14:31:55.280" v="876" actId="21"/>
          <ac:picMkLst>
            <pc:docMk/>
            <pc:sldMk cId="3535439890" sldId="274"/>
            <ac:picMk id="20" creationId="{B93B0533-4C1A-5E32-3653-63E2659C9A2F}"/>
          </ac:picMkLst>
        </pc:picChg>
        <pc:picChg chg="add mod">
          <ac:chgData name="Danilo Quartullo" userId="db54e47c-0581-4f83-9028-d5b90a7afc72" providerId="ADAL" clId="{DC09974F-E9B9-42A4-8EC7-DCB97D0F517F}" dt="2024-03-01T10:57:50.468" v="12852" actId="1038"/>
          <ac:picMkLst>
            <pc:docMk/>
            <pc:sldMk cId="3535439890" sldId="274"/>
            <ac:picMk id="20" creationId="{FDF5D4B6-24C3-6F05-375F-F0130B652F18}"/>
          </ac:picMkLst>
        </pc:picChg>
        <pc:picChg chg="add del mod">
          <ac:chgData name="Danilo Quartullo" userId="db54e47c-0581-4f83-9028-d5b90a7afc72" providerId="ADAL" clId="{DC09974F-E9B9-42A4-8EC7-DCB97D0F517F}" dt="2024-03-01T10:35:07.740" v="11859" actId="478"/>
          <ac:picMkLst>
            <pc:docMk/>
            <pc:sldMk cId="3535439890" sldId="274"/>
            <ac:picMk id="21" creationId="{B7165156-905C-4C14-8195-4DB65DA2DDA7}"/>
          </ac:picMkLst>
        </pc:picChg>
        <pc:picChg chg="add mod">
          <ac:chgData name="Danilo Quartullo" userId="db54e47c-0581-4f83-9028-d5b90a7afc72" providerId="ADAL" clId="{DC09974F-E9B9-42A4-8EC7-DCB97D0F517F}" dt="2024-03-01T10:55:45.776" v="12690" actId="1035"/>
          <ac:picMkLst>
            <pc:docMk/>
            <pc:sldMk cId="3535439890" sldId="274"/>
            <ac:picMk id="22" creationId="{6F6EABCC-3949-CFCC-0151-B9A5261FC318}"/>
          </ac:picMkLst>
        </pc:picChg>
        <pc:picChg chg="add mod">
          <ac:chgData name="Danilo Quartullo" userId="db54e47c-0581-4f83-9028-d5b90a7afc72" providerId="ADAL" clId="{DC09974F-E9B9-42A4-8EC7-DCB97D0F517F}" dt="2024-03-01T10:57:37.263" v="12808" actId="1038"/>
          <ac:picMkLst>
            <pc:docMk/>
            <pc:sldMk cId="3535439890" sldId="274"/>
            <ac:picMk id="23" creationId="{D0307214-C83E-CD54-7A46-E682D037F91D}"/>
          </ac:picMkLst>
        </pc:picChg>
        <pc:picChg chg="add mod">
          <ac:chgData name="Danilo Quartullo" userId="db54e47c-0581-4f83-9028-d5b90a7afc72" providerId="ADAL" clId="{DC09974F-E9B9-42A4-8EC7-DCB97D0F517F}" dt="2024-03-01T10:57:40.624" v="12829" actId="1038"/>
          <ac:picMkLst>
            <pc:docMk/>
            <pc:sldMk cId="3535439890" sldId="274"/>
            <ac:picMk id="24" creationId="{FA741825-636F-C45C-6248-3CEE1AE8337C}"/>
          </ac:picMkLst>
        </pc:picChg>
        <pc:cxnChg chg="add mod">
          <ac:chgData name="Danilo Quartullo" userId="db54e47c-0581-4f83-9028-d5b90a7afc72" providerId="ADAL" clId="{DC09974F-E9B9-42A4-8EC7-DCB97D0F517F}" dt="2024-03-01T10:53:58.687" v="12517" actId="1076"/>
          <ac:cxnSpMkLst>
            <pc:docMk/>
            <pc:sldMk cId="3535439890" sldId="274"/>
            <ac:cxnSpMk id="15" creationId="{01E4EA6E-D2C5-72C1-4B49-CFEEEE6A02A8}"/>
          </ac:cxnSpMkLst>
        </pc:cxnChg>
        <pc:cxnChg chg="add mod">
          <ac:chgData name="Danilo Quartullo" userId="db54e47c-0581-4f83-9028-d5b90a7afc72" providerId="ADAL" clId="{DC09974F-E9B9-42A4-8EC7-DCB97D0F517F}" dt="2024-03-01T10:54:49.810" v="12539" actId="14100"/>
          <ac:cxnSpMkLst>
            <pc:docMk/>
            <pc:sldMk cId="3535439890" sldId="274"/>
            <ac:cxnSpMk id="16" creationId="{854D6951-5504-A102-9036-1B3375E98BDF}"/>
          </ac:cxnSpMkLst>
        </pc:cxnChg>
        <pc:cxnChg chg="add mod">
          <ac:chgData name="Danilo Quartullo" userId="db54e47c-0581-4f83-9028-d5b90a7afc72" providerId="ADAL" clId="{DC09974F-E9B9-42A4-8EC7-DCB97D0F517F}" dt="2024-03-01T10:42:38.522" v="12083" actId="1035"/>
          <ac:cxnSpMkLst>
            <pc:docMk/>
            <pc:sldMk cId="3535439890" sldId="274"/>
            <ac:cxnSpMk id="17" creationId="{F6BDE691-AC26-5F14-8A30-A4CC24C52639}"/>
          </ac:cxnSpMkLst>
        </pc:cxnChg>
        <pc:cxnChg chg="add mod">
          <ac:chgData name="Danilo Quartullo" userId="db54e47c-0581-4f83-9028-d5b90a7afc72" providerId="ADAL" clId="{DC09974F-E9B9-42A4-8EC7-DCB97D0F517F}" dt="2024-03-01T10:59:14.228" v="12893" actId="1076"/>
          <ac:cxnSpMkLst>
            <pc:docMk/>
            <pc:sldMk cId="3535439890" sldId="274"/>
            <ac:cxnSpMk id="18" creationId="{FDA3FD6A-2E65-7F82-FF51-C01DCA07250E}"/>
          </ac:cxnSpMkLst>
        </pc:cxnChg>
      </pc:sldChg>
      <pc:sldChg chg="addSp delSp modSp mod ord delAnim modAnim">
        <pc:chgData name="Danilo Quartullo" userId="db54e47c-0581-4f83-9028-d5b90a7afc72" providerId="ADAL" clId="{DC09974F-E9B9-42A4-8EC7-DCB97D0F517F}" dt="2024-03-04T13:13:38.231" v="28509" actId="114"/>
        <pc:sldMkLst>
          <pc:docMk/>
          <pc:sldMk cId="617700258" sldId="275"/>
        </pc:sldMkLst>
        <pc:spChg chg="mod">
          <ac:chgData name="Danilo Quartullo" userId="db54e47c-0581-4f83-9028-d5b90a7afc72" providerId="ADAL" clId="{DC09974F-E9B9-42A4-8EC7-DCB97D0F517F}" dt="2024-03-04T11:29:41.094" v="26464" actId="404"/>
          <ac:spMkLst>
            <pc:docMk/>
            <pc:sldMk cId="617700258" sldId="275"/>
            <ac:spMk id="2" creationId="{A74CFA30-EEFE-5C9F-E95D-21DD57E58978}"/>
          </ac:spMkLst>
        </pc:spChg>
        <pc:spChg chg="mod">
          <ac:chgData name="Danilo Quartullo" userId="db54e47c-0581-4f83-9028-d5b90a7afc72" providerId="ADAL" clId="{DC09974F-E9B9-42A4-8EC7-DCB97D0F517F}" dt="2024-02-23T15:58:36.265" v="1100" actId="20577"/>
          <ac:spMkLst>
            <pc:docMk/>
            <pc:sldMk cId="617700258" sldId="275"/>
            <ac:spMk id="4" creationId="{DEF8CB2C-5F1E-3D90-AEBD-A8CCB2B42A5B}"/>
          </ac:spMkLst>
        </pc:spChg>
        <pc:spChg chg="add mod">
          <ac:chgData name="Danilo Quartullo" userId="db54e47c-0581-4f83-9028-d5b90a7afc72" providerId="ADAL" clId="{DC09974F-E9B9-42A4-8EC7-DCB97D0F517F}" dt="2024-02-23T16:01:16.618" v="1129" actId="20577"/>
          <ac:spMkLst>
            <pc:docMk/>
            <pc:sldMk cId="617700258" sldId="275"/>
            <ac:spMk id="6" creationId="{3BC72143-AF18-C298-3052-D9ABA4985EC2}"/>
          </ac:spMkLst>
        </pc:spChg>
        <pc:spChg chg="add mod">
          <ac:chgData name="Danilo Quartullo" userId="db54e47c-0581-4f83-9028-d5b90a7afc72" providerId="ADAL" clId="{DC09974F-E9B9-42A4-8EC7-DCB97D0F517F}" dt="2024-02-23T16:03:52.873" v="1144" actId="1076"/>
          <ac:spMkLst>
            <pc:docMk/>
            <pc:sldMk cId="617700258" sldId="275"/>
            <ac:spMk id="7" creationId="{5356D8A5-A835-914A-7536-F6B2D638A9AF}"/>
          </ac:spMkLst>
        </pc:spChg>
        <pc:spChg chg="add mod">
          <ac:chgData name="Danilo Quartullo" userId="db54e47c-0581-4f83-9028-d5b90a7afc72" providerId="ADAL" clId="{DC09974F-E9B9-42A4-8EC7-DCB97D0F517F}" dt="2024-02-23T16:03:52.873" v="1144" actId="1076"/>
          <ac:spMkLst>
            <pc:docMk/>
            <pc:sldMk cId="617700258" sldId="275"/>
            <ac:spMk id="8" creationId="{57140AA5-6052-B598-082C-92D3987926E7}"/>
          </ac:spMkLst>
        </pc:spChg>
        <pc:spChg chg="add mod">
          <ac:chgData name="Danilo Quartullo" userId="db54e47c-0581-4f83-9028-d5b90a7afc72" providerId="ADAL" clId="{DC09974F-E9B9-42A4-8EC7-DCB97D0F517F}" dt="2024-03-04T11:42:15.078" v="27282" actId="1038"/>
          <ac:spMkLst>
            <pc:docMk/>
            <pc:sldMk cId="617700258" sldId="275"/>
            <ac:spMk id="9" creationId="{04948605-691F-82BB-D7CC-68765FE8C5FE}"/>
          </ac:spMkLst>
        </pc:spChg>
        <pc:spChg chg="add mod">
          <ac:chgData name="Danilo Quartullo" userId="db54e47c-0581-4f83-9028-d5b90a7afc72" providerId="ADAL" clId="{DC09974F-E9B9-42A4-8EC7-DCB97D0F517F}" dt="2024-02-23T16:03:52.873" v="1144" actId="1076"/>
          <ac:spMkLst>
            <pc:docMk/>
            <pc:sldMk cId="617700258" sldId="275"/>
            <ac:spMk id="9" creationId="{EC4588A4-1F20-A1A9-7F1E-933D7ACFC81D}"/>
          </ac:spMkLst>
        </pc:spChg>
        <pc:spChg chg="add mod">
          <ac:chgData name="Danilo Quartullo" userId="db54e47c-0581-4f83-9028-d5b90a7afc72" providerId="ADAL" clId="{DC09974F-E9B9-42A4-8EC7-DCB97D0F517F}" dt="2024-02-23T16:03:55.232" v="1145" actId="1076"/>
          <ac:spMkLst>
            <pc:docMk/>
            <pc:sldMk cId="617700258" sldId="275"/>
            <ac:spMk id="10" creationId="{811372AE-F4AF-3302-42AD-2C21F53B7812}"/>
          </ac:spMkLst>
        </pc:spChg>
        <pc:spChg chg="add mod">
          <ac:chgData name="Danilo Quartullo" userId="db54e47c-0581-4f83-9028-d5b90a7afc72" providerId="ADAL" clId="{DC09974F-E9B9-42A4-8EC7-DCB97D0F517F}" dt="2024-03-04T11:41:25.623" v="27091" actId="1038"/>
          <ac:spMkLst>
            <pc:docMk/>
            <pc:sldMk cId="617700258" sldId="275"/>
            <ac:spMk id="11" creationId="{888AA369-F807-B78A-FD6E-AEC7B43ED89B}"/>
          </ac:spMkLst>
        </pc:spChg>
        <pc:spChg chg="add mod">
          <ac:chgData name="Danilo Quartullo" userId="db54e47c-0581-4f83-9028-d5b90a7afc72" providerId="ADAL" clId="{DC09974F-E9B9-42A4-8EC7-DCB97D0F517F}" dt="2024-02-23T16:04:21.862" v="1149" actId="1076"/>
          <ac:spMkLst>
            <pc:docMk/>
            <pc:sldMk cId="617700258" sldId="275"/>
            <ac:spMk id="11" creationId="{AB696A5E-551D-E5E1-ABF8-6407F0469385}"/>
          </ac:spMkLst>
        </pc:spChg>
        <pc:spChg chg="add del mod">
          <ac:chgData name="Danilo Quartullo" userId="db54e47c-0581-4f83-9028-d5b90a7afc72" providerId="ADAL" clId="{DC09974F-E9B9-42A4-8EC7-DCB97D0F517F}" dt="2024-02-23T16:04:27.517" v="1150" actId="478"/>
          <ac:spMkLst>
            <pc:docMk/>
            <pc:sldMk cId="617700258" sldId="275"/>
            <ac:spMk id="12" creationId="{E98DE30A-3CE6-53C4-79CD-DDABE860D2B9}"/>
          </ac:spMkLst>
        </pc:spChg>
        <pc:spChg chg="add del mod">
          <ac:chgData name="Danilo Quartullo" userId="db54e47c-0581-4f83-9028-d5b90a7afc72" providerId="ADAL" clId="{DC09974F-E9B9-42A4-8EC7-DCB97D0F517F}" dt="2024-03-04T11:41:31.292" v="27115" actId="478"/>
          <ac:spMkLst>
            <pc:docMk/>
            <pc:sldMk cId="617700258" sldId="275"/>
            <ac:spMk id="13" creationId="{1E27DD5E-B049-930D-7C8E-4B8DB7EDA1F9}"/>
          </ac:spMkLst>
        </pc:spChg>
        <pc:spChg chg="add mod">
          <ac:chgData name="Danilo Quartullo" userId="db54e47c-0581-4f83-9028-d5b90a7afc72" providerId="ADAL" clId="{DC09974F-E9B9-42A4-8EC7-DCB97D0F517F}" dt="2024-02-23T14:46:54.767" v="959" actId="207"/>
          <ac:spMkLst>
            <pc:docMk/>
            <pc:sldMk cId="617700258" sldId="275"/>
            <ac:spMk id="13" creationId="{D734818C-29B2-8652-9C5E-2DA8B1806317}"/>
          </ac:spMkLst>
        </pc:spChg>
        <pc:spChg chg="add del mod">
          <ac:chgData name="Danilo Quartullo" userId="db54e47c-0581-4f83-9028-d5b90a7afc72" providerId="ADAL" clId="{DC09974F-E9B9-42A4-8EC7-DCB97D0F517F}" dt="2024-02-23T16:02:46.139" v="1136" actId="478"/>
          <ac:spMkLst>
            <pc:docMk/>
            <pc:sldMk cId="617700258" sldId="275"/>
            <ac:spMk id="14" creationId="{780DF1C9-7A6F-F9AA-673F-8E2F74CD26DC}"/>
          </ac:spMkLst>
        </pc:spChg>
        <pc:spChg chg="add del mod">
          <ac:chgData name="Danilo Quartullo" userId="db54e47c-0581-4f83-9028-d5b90a7afc72" providerId="ADAL" clId="{DC09974F-E9B9-42A4-8EC7-DCB97D0F517F}" dt="2024-02-23T16:02:46.139" v="1136" actId="478"/>
          <ac:spMkLst>
            <pc:docMk/>
            <pc:sldMk cId="617700258" sldId="275"/>
            <ac:spMk id="15" creationId="{6573262D-1DB3-53A0-AF02-A96E647AD2C5}"/>
          </ac:spMkLst>
        </pc:spChg>
        <pc:spChg chg="add del mod">
          <ac:chgData name="Danilo Quartullo" userId="db54e47c-0581-4f83-9028-d5b90a7afc72" providerId="ADAL" clId="{DC09974F-E9B9-42A4-8EC7-DCB97D0F517F}" dt="2024-02-23T16:02:49.369" v="1139" actId="478"/>
          <ac:spMkLst>
            <pc:docMk/>
            <pc:sldMk cId="617700258" sldId="275"/>
            <ac:spMk id="16" creationId="{F5B17597-54FA-FDE8-A299-D49319DF33DB}"/>
          </ac:spMkLst>
        </pc:spChg>
        <pc:spChg chg="add del mod">
          <ac:chgData name="Danilo Quartullo" userId="db54e47c-0581-4f83-9028-d5b90a7afc72" providerId="ADAL" clId="{DC09974F-E9B9-42A4-8EC7-DCB97D0F517F}" dt="2024-02-23T16:00:51.678" v="1125" actId="478"/>
          <ac:spMkLst>
            <pc:docMk/>
            <pc:sldMk cId="617700258" sldId="275"/>
            <ac:spMk id="17" creationId="{1DE2B65F-C716-15CD-32BC-3F1B82CAB73A}"/>
          </ac:spMkLst>
        </pc:spChg>
        <pc:spChg chg="mod">
          <ac:chgData name="Danilo Quartullo" userId="db54e47c-0581-4f83-9028-d5b90a7afc72" providerId="ADAL" clId="{DC09974F-E9B9-42A4-8EC7-DCB97D0F517F}" dt="2024-03-04T13:12:03.930" v="28493" actId="114"/>
          <ac:spMkLst>
            <pc:docMk/>
            <pc:sldMk cId="617700258" sldId="275"/>
            <ac:spMk id="17" creationId="{53D2A47B-BB9C-9346-B8A4-F705435A84B0}"/>
          </ac:spMkLst>
        </pc:spChg>
        <pc:spChg chg="add del mod">
          <ac:chgData name="Danilo Quartullo" userId="db54e47c-0581-4f83-9028-d5b90a7afc72" providerId="ADAL" clId="{DC09974F-E9B9-42A4-8EC7-DCB97D0F517F}" dt="2024-02-23T16:02:47.787" v="1138" actId="478"/>
          <ac:spMkLst>
            <pc:docMk/>
            <pc:sldMk cId="617700258" sldId="275"/>
            <ac:spMk id="18" creationId="{F80FA0B8-5232-B514-1F0F-61EBDF6872A5}"/>
          </ac:spMkLst>
        </pc:spChg>
        <pc:spChg chg="add del mod">
          <ac:chgData name="Danilo Quartullo" userId="db54e47c-0581-4f83-9028-d5b90a7afc72" providerId="ADAL" clId="{DC09974F-E9B9-42A4-8EC7-DCB97D0F517F}" dt="2024-02-23T16:02:47.306" v="1137" actId="478"/>
          <ac:spMkLst>
            <pc:docMk/>
            <pc:sldMk cId="617700258" sldId="275"/>
            <ac:spMk id="19" creationId="{4BE5858F-0E66-9289-AD14-F4510C64EBBC}"/>
          </ac:spMkLst>
        </pc:spChg>
        <pc:spChg chg="add del mod">
          <ac:chgData name="Danilo Quartullo" userId="db54e47c-0581-4f83-9028-d5b90a7afc72" providerId="ADAL" clId="{DC09974F-E9B9-42A4-8EC7-DCB97D0F517F}" dt="2024-02-23T16:02:46.139" v="1136" actId="478"/>
          <ac:spMkLst>
            <pc:docMk/>
            <pc:sldMk cId="617700258" sldId="275"/>
            <ac:spMk id="21" creationId="{4EF372AB-4426-6A5A-5816-8EC1CCAC9E3A}"/>
          </ac:spMkLst>
        </pc:spChg>
        <pc:spChg chg="mod">
          <ac:chgData name="Danilo Quartullo" userId="db54e47c-0581-4f83-9028-d5b90a7afc72" providerId="ADAL" clId="{DC09974F-E9B9-42A4-8EC7-DCB97D0F517F}" dt="2024-03-04T13:11:59.362" v="28491" actId="114"/>
          <ac:spMkLst>
            <pc:docMk/>
            <pc:sldMk cId="617700258" sldId="275"/>
            <ac:spMk id="21" creationId="{C7D08223-BEAC-95AA-3B96-A5AC74FEB781}"/>
          </ac:spMkLst>
        </pc:spChg>
        <pc:spChg chg="add mod">
          <ac:chgData name="Danilo Quartullo" userId="db54e47c-0581-4f83-9028-d5b90a7afc72" providerId="ADAL" clId="{DC09974F-E9B9-42A4-8EC7-DCB97D0F517F}" dt="2024-02-23T16:03:40.765" v="1143" actId="1076"/>
          <ac:spMkLst>
            <pc:docMk/>
            <pc:sldMk cId="617700258" sldId="275"/>
            <ac:spMk id="23" creationId="{3A5D855F-9E25-4114-5ED1-5104CBE6DF1A}"/>
          </ac:spMkLst>
        </pc:spChg>
        <pc:spChg chg="add mod">
          <ac:chgData name="Danilo Quartullo" userId="db54e47c-0581-4f83-9028-d5b90a7afc72" providerId="ADAL" clId="{DC09974F-E9B9-42A4-8EC7-DCB97D0F517F}" dt="2024-03-04T11:41:45.898" v="27188" actId="20577"/>
          <ac:spMkLst>
            <pc:docMk/>
            <pc:sldMk cId="617700258" sldId="275"/>
            <ac:spMk id="23" creationId="{F1443F2B-D1C0-DAB9-0B3D-DA370A2878F2}"/>
          </ac:spMkLst>
        </pc:spChg>
        <pc:spChg chg="add mod">
          <ac:chgData name="Danilo Quartullo" userId="db54e47c-0581-4f83-9028-d5b90a7afc72" providerId="ADAL" clId="{DC09974F-E9B9-42A4-8EC7-DCB97D0F517F}" dt="2024-02-23T16:03:40.765" v="1143" actId="1076"/>
          <ac:spMkLst>
            <pc:docMk/>
            <pc:sldMk cId="617700258" sldId="275"/>
            <ac:spMk id="24" creationId="{FBD453C4-2C90-F1A8-0E51-5724768E0756}"/>
          </ac:spMkLst>
        </pc:spChg>
        <pc:spChg chg="add mod">
          <ac:chgData name="Danilo Quartullo" userId="db54e47c-0581-4f83-9028-d5b90a7afc72" providerId="ADAL" clId="{DC09974F-E9B9-42A4-8EC7-DCB97D0F517F}" dt="2024-02-23T16:03:40.765" v="1143" actId="1076"/>
          <ac:spMkLst>
            <pc:docMk/>
            <pc:sldMk cId="617700258" sldId="275"/>
            <ac:spMk id="25" creationId="{1A0F21C5-C794-04D4-7B05-AA5DB127F76F}"/>
          </ac:spMkLst>
        </pc:spChg>
        <pc:spChg chg="add mod">
          <ac:chgData name="Danilo Quartullo" userId="db54e47c-0581-4f83-9028-d5b90a7afc72" providerId="ADAL" clId="{DC09974F-E9B9-42A4-8EC7-DCB97D0F517F}" dt="2024-03-04T11:42:07.692" v="27257" actId="20577"/>
          <ac:spMkLst>
            <pc:docMk/>
            <pc:sldMk cId="617700258" sldId="275"/>
            <ac:spMk id="25" creationId="{47A31111-6189-9CAF-8D34-1FD4AF6F1F07}"/>
          </ac:spMkLst>
        </pc:spChg>
        <pc:spChg chg="add mod">
          <ac:chgData name="Danilo Quartullo" userId="db54e47c-0581-4f83-9028-d5b90a7afc72" providerId="ADAL" clId="{DC09974F-E9B9-42A4-8EC7-DCB97D0F517F}" dt="2024-02-23T16:03:40.765" v="1143" actId="1076"/>
          <ac:spMkLst>
            <pc:docMk/>
            <pc:sldMk cId="617700258" sldId="275"/>
            <ac:spMk id="26" creationId="{6B20304E-F025-DE76-8788-DC649F927ABC}"/>
          </ac:spMkLst>
        </pc:spChg>
        <pc:spChg chg="add mod">
          <ac:chgData name="Danilo Quartullo" userId="db54e47c-0581-4f83-9028-d5b90a7afc72" providerId="ADAL" clId="{DC09974F-E9B9-42A4-8EC7-DCB97D0F517F}" dt="2024-02-23T16:03:40.765" v="1143" actId="1076"/>
          <ac:spMkLst>
            <pc:docMk/>
            <pc:sldMk cId="617700258" sldId="275"/>
            <ac:spMk id="27" creationId="{66A66F57-9581-08AF-6479-B3F07225C0DB}"/>
          </ac:spMkLst>
        </pc:spChg>
        <pc:spChg chg="add mod">
          <ac:chgData name="Danilo Quartullo" userId="db54e47c-0581-4f83-9028-d5b90a7afc72" providerId="ADAL" clId="{DC09974F-E9B9-42A4-8EC7-DCB97D0F517F}" dt="2024-02-23T16:03:40.765" v="1143" actId="1076"/>
          <ac:spMkLst>
            <pc:docMk/>
            <pc:sldMk cId="617700258" sldId="275"/>
            <ac:spMk id="28" creationId="{78A4E2D3-BD1B-1367-E971-444287F137B7}"/>
          </ac:spMkLst>
        </pc:spChg>
        <pc:spChg chg="add mod">
          <ac:chgData name="Danilo Quartullo" userId="db54e47c-0581-4f83-9028-d5b90a7afc72" providerId="ADAL" clId="{DC09974F-E9B9-42A4-8EC7-DCB97D0F517F}" dt="2024-02-23T16:03:40.765" v="1143" actId="1076"/>
          <ac:spMkLst>
            <pc:docMk/>
            <pc:sldMk cId="617700258" sldId="275"/>
            <ac:spMk id="29" creationId="{2D36F065-9E1B-29F7-30E5-0E269C6A4BE3}"/>
          </ac:spMkLst>
        </pc:spChg>
        <pc:spChg chg="add mod">
          <ac:chgData name="Danilo Quartullo" userId="db54e47c-0581-4f83-9028-d5b90a7afc72" providerId="ADAL" clId="{DC09974F-E9B9-42A4-8EC7-DCB97D0F517F}" dt="2024-02-23T16:03:40.765" v="1143" actId="1076"/>
          <ac:spMkLst>
            <pc:docMk/>
            <pc:sldMk cId="617700258" sldId="275"/>
            <ac:spMk id="30" creationId="{748A5C6D-F359-2C02-B3E5-C3547EC2F911}"/>
          </ac:spMkLst>
        </pc:spChg>
        <pc:spChg chg="add mod">
          <ac:chgData name="Danilo Quartullo" userId="db54e47c-0581-4f83-9028-d5b90a7afc72" providerId="ADAL" clId="{DC09974F-E9B9-42A4-8EC7-DCB97D0F517F}" dt="2024-02-23T16:03:40.765" v="1143" actId="1076"/>
          <ac:spMkLst>
            <pc:docMk/>
            <pc:sldMk cId="617700258" sldId="275"/>
            <ac:spMk id="31" creationId="{BECA6B8A-2981-973C-E1D5-E997135CA2A6}"/>
          </ac:spMkLst>
        </pc:spChg>
        <pc:spChg chg="add mod">
          <ac:chgData name="Danilo Quartullo" userId="db54e47c-0581-4f83-9028-d5b90a7afc72" providerId="ADAL" clId="{DC09974F-E9B9-42A4-8EC7-DCB97D0F517F}" dt="2024-02-23T16:03:40.765" v="1143" actId="1076"/>
          <ac:spMkLst>
            <pc:docMk/>
            <pc:sldMk cId="617700258" sldId="275"/>
            <ac:spMk id="32" creationId="{DD0836B2-A88A-9758-52CA-15BD533E7C33}"/>
          </ac:spMkLst>
        </pc:spChg>
        <pc:spChg chg="add mod">
          <ac:chgData name="Danilo Quartullo" userId="db54e47c-0581-4f83-9028-d5b90a7afc72" providerId="ADAL" clId="{DC09974F-E9B9-42A4-8EC7-DCB97D0F517F}" dt="2024-02-23T16:03:40.765" v="1143" actId="1076"/>
          <ac:spMkLst>
            <pc:docMk/>
            <pc:sldMk cId="617700258" sldId="275"/>
            <ac:spMk id="33" creationId="{B04A3DD2-610B-3AB9-B6CF-6000EAC536E0}"/>
          </ac:spMkLst>
        </pc:spChg>
        <pc:spChg chg="add mod">
          <ac:chgData name="Danilo Quartullo" userId="db54e47c-0581-4f83-9028-d5b90a7afc72" providerId="ADAL" clId="{DC09974F-E9B9-42A4-8EC7-DCB97D0F517F}" dt="2024-02-23T16:03:40.765" v="1143" actId="1076"/>
          <ac:spMkLst>
            <pc:docMk/>
            <pc:sldMk cId="617700258" sldId="275"/>
            <ac:spMk id="34" creationId="{F6996217-5EB1-C297-CC31-E584370AEBBA}"/>
          </ac:spMkLst>
        </pc:spChg>
        <pc:spChg chg="add mod">
          <ac:chgData name="Danilo Quartullo" userId="db54e47c-0581-4f83-9028-d5b90a7afc72" providerId="ADAL" clId="{DC09974F-E9B9-42A4-8EC7-DCB97D0F517F}" dt="2024-02-23T16:03:40.765" v="1143" actId="1076"/>
          <ac:spMkLst>
            <pc:docMk/>
            <pc:sldMk cId="617700258" sldId="275"/>
            <ac:spMk id="35" creationId="{0F20B297-CA2A-0CE5-556D-02FDA473B53F}"/>
          </ac:spMkLst>
        </pc:spChg>
        <pc:spChg chg="mod">
          <ac:chgData name="Danilo Quartullo" userId="db54e47c-0581-4f83-9028-d5b90a7afc72" providerId="ADAL" clId="{DC09974F-E9B9-42A4-8EC7-DCB97D0F517F}" dt="2024-03-04T13:12:13.131" v="28496" actId="114"/>
          <ac:spMkLst>
            <pc:docMk/>
            <pc:sldMk cId="617700258" sldId="275"/>
            <ac:spMk id="38" creationId="{6BC69CCF-8AD0-17D9-C9B6-81CEF00ACC5A}"/>
          </ac:spMkLst>
        </pc:spChg>
        <pc:spChg chg="mod">
          <ac:chgData name="Danilo Quartullo" userId="db54e47c-0581-4f83-9028-d5b90a7afc72" providerId="ADAL" clId="{DC09974F-E9B9-42A4-8EC7-DCB97D0F517F}" dt="2024-03-04T13:12:01.902" v="28492" actId="114"/>
          <ac:spMkLst>
            <pc:docMk/>
            <pc:sldMk cId="617700258" sldId="275"/>
            <ac:spMk id="41" creationId="{EF1265D0-9BB2-BDCD-0238-6443C3833FDF}"/>
          </ac:spMkLst>
        </pc:spChg>
        <pc:spChg chg="mod">
          <ac:chgData name="Danilo Quartullo" userId="db54e47c-0581-4f83-9028-d5b90a7afc72" providerId="ADAL" clId="{DC09974F-E9B9-42A4-8EC7-DCB97D0F517F}" dt="2024-03-04T13:12:09.900" v="28495" actId="114"/>
          <ac:spMkLst>
            <pc:docMk/>
            <pc:sldMk cId="617700258" sldId="275"/>
            <ac:spMk id="42" creationId="{A58AE9E2-596F-C0B0-042F-8D08191C3B6A}"/>
          </ac:spMkLst>
        </pc:spChg>
        <pc:spChg chg="mod">
          <ac:chgData name="Danilo Quartullo" userId="db54e47c-0581-4f83-9028-d5b90a7afc72" providerId="ADAL" clId="{DC09974F-E9B9-42A4-8EC7-DCB97D0F517F}" dt="2024-03-04T11:29:54.586" v="26476" actId="20577"/>
          <ac:spMkLst>
            <pc:docMk/>
            <pc:sldMk cId="617700258" sldId="275"/>
            <ac:spMk id="49" creationId="{66DBE68C-2CD7-90EA-03CB-220A819CA7AF}"/>
          </ac:spMkLst>
        </pc:spChg>
        <pc:spChg chg="mod">
          <ac:chgData name="Danilo Quartullo" userId="db54e47c-0581-4f83-9028-d5b90a7afc72" providerId="ADAL" clId="{DC09974F-E9B9-42A4-8EC7-DCB97D0F517F}" dt="2024-03-04T11:33:44.716" v="26701" actId="1036"/>
          <ac:spMkLst>
            <pc:docMk/>
            <pc:sldMk cId="617700258" sldId="275"/>
            <ac:spMk id="51" creationId="{80FA4B6C-F8E6-2A86-E1C4-95971A799BF7}"/>
          </ac:spMkLst>
        </pc:spChg>
        <pc:spChg chg="mod">
          <ac:chgData name="Danilo Quartullo" userId="db54e47c-0581-4f83-9028-d5b90a7afc72" providerId="ADAL" clId="{DC09974F-E9B9-42A4-8EC7-DCB97D0F517F}" dt="2024-03-04T11:33:53.265" v="26754" actId="1038"/>
          <ac:spMkLst>
            <pc:docMk/>
            <pc:sldMk cId="617700258" sldId="275"/>
            <ac:spMk id="52" creationId="{328CDDB3-2AC9-EA55-52F7-C8035746C7BD}"/>
          </ac:spMkLst>
        </pc:spChg>
        <pc:spChg chg="mod">
          <ac:chgData name="Danilo Quartullo" userId="db54e47c-0581-4f83-9028-d5b90a7afc72" providerId="ADAL" clId="{DC09974F-E9B9-42A4-8EC7-DCB97D0F517F}" dt="2024-03-04T13:11:46.094" v="28489" actId="114"/>
          <ac:spMkLst>
            <pc:docMk/>
            <pc:sldMk cId="617700258" sldId="275"/>
            <ac:spMk id="53" creationId="{C3FE10CF-C254-0B66-C61D-132322A81051}"/>
          </ac:spMkLst>
        </pc:spChg>
        <pc:spChg chg="mod">
          <ac:chgData name="Danilo Quartullo" userId="db54e47c-0581-4f83-9028-d5b90a7afc72" providerId="ADAL" clId="{DC09974F-E9B9-42A4-8EC7-DCB97D0F517F}" dt="2024-03-04T13:11:52.882" v="28490" actId="114"/>
          <ac:spMkLst>
            <pc:docMk/>
            <pc:sldMk cId="617700258" sldId="275"/>
            <ac:spMk id="54" creationId="{15B1D633-31FC-FBD0-2242-E867B9266BC6}"/>
          </ac:spMkLst>
        </pc:spChg>
        <pc:spChg chg="mod">
          <ac:chgData name="Danilo Quartullo" userId="db54e47c-0581-4f83-9028-d5b90a7afc72" providerId="ADAL" clId="{DC09974F-E9B9-42A4-8EC7-DCB97D0F517F}" dt="2024-03-04T13:11:42.354" v="28487" actId="114"/>
          <ac:spMkLst>
            <pc:docMk/>
            <pc:sldMk cId="617700258" sldId="275"/>
            <ac:spMk id="58" creationId="{C1DC240F-B35D-515E-26A0-CAEB2AB4A8BD}"/>
          </ac:spMkLst>
        </pc:spChg>
        <pc:spChg chg="mod">
          <ac:chgData name="Danilo Quartullo" userId="db54e47c-0581-4f83-9028-d5b90a7afc72" providerId="ADAL" clId="{DC09974F-E9B9-42A4-8EC7-DCB97D0F517F}" dt="2024-03-04T13:12:53.624" v="28501" actId="114"/>
          <ac:spMkLst>
            <pc:docMk/>
            <pc:sldMk cId="617700258" sldId="275"/>
            <ac:spMk id="59" creationId="{A5FFE3A6-B03D-6E25-AF1A-67E27C476F70}"/>
          </ac:spMkLst>
        </pc:spChg>
        <pc:spChg chg="mod">
          <ac:chgData name="Danilo Quartullo" userId="db54e47c-0581-4f83-9028-d5b90a7afc72" providerId="ADAL" clId="{DC09974F-E9B9-42A4-8EC7-DCB97D0F517F}" dt="2024-03-04T11:38:43.368" v="26864" actId="1035"/>
          <ac:spMkLst>
            <pc:docMk/>
            <pc:sldMk cId="617700258" sldId="275"/>
            <ac:spMk id="60" creationId="{3348B05F-5A4A-BBB6-65FD-A84ADD241053}"/>
          </ac:spMkLst>
        </pc:spChg>
        <pc:spChg chg="del">
          <ac:chgData name="Danilo Quartullo" userId="db54e47c-0581-4f83-9028-d5b90a7afc72" providerId="ADAL" clId="{DC09974F-E9B9-42A4-8EC7-DCB97D0F517F}" dt="2024-03-04T11:38:39.129" v="26840" actId="478"/>
          <ac:spMkLst>
            <pc:docMk/>
            <pc:sldMk cId="617700258" sldId="275"/>
            <ac:spMk id="61" creationId="{09F345EE-9101-B5A3-3672-8C72ED67707D}"/>
          </ac:spMkLst>
        </pc:spChg>
        <pc:spChg chg="mod">
          <ac:chgData name="Danilo Quartullo" userId="db54e47c-0581-4f83-9028-d5b90a7afc72" providerId="ADAL" clId="{DC09974F-E9B9-42A4-8EC7-DCB97D0F517F}" dt="2024-03-04T13:13:38.231" v="28509" actId="114"/>
          <ac:spMkLst>
            <pc:docMk/>
            <pc:sldMk cId="617700258" sldId="275"/>
            <ac:spMk id="62" creationId="{D9F149C2-DA41-B0F1-D054-D88D5A63EE6A}"/>
          </ac:spMkLst>
        </pc:spChg>
        <pc:picChg chg="add del mod">
          <ac:chgData name="Danilo Quartullo" userId="db54e47c-0581-4f83-9028-d5b90a7afc72" providerId="ADAL" clId="{DC09974F-E9B9-42A4-8EC7-DCB97D0F517F}" dt="2024-02-23T15:59:23.629" v="1110" actId="21"/>
          <ac:picMkLst>
            <pc:docMk/>
            <pc:sldMk cId="617700258" sldId="275"/>
            <ac:picMk id="20" creationId="{B93B0533-4C1A-5E32-3653-63E2659C9A2F}"/>
          </ac:picMkLst>
        </pc:picChg>
        <pc:picChg chg="add mod">
          <ac:chgData name="Danilo Quartullo" userId="db54e47c-0581-4f83-9028-d5b90a7afc72" providerId="ADAL" clId="{DC09974F-E9B9-42A4-8EC7-DCB97D0F517F}" dt="2024-02-23T16:03:40.765" v="1143" actId="1076"/>
          <ac:picMkLst>
            <pc:docMk/>
            <pc:sldMk cId="617700258" sldId="275"/>
            <ac:picMk id="22" creationId="{CFD754E4-7317-9041-4AA6-F5064E635DF2}"/>
          </ac:picMkLst>
        </pc:picChg>
        <pc:cxnChg chg="add">
          <ac:chgData name="Danilo Quartullo" userId="db54e47c-0581-4f83-9028-d5b90a7afc72" providerId="ADAL" clId="{DC09974F-E9B9-42A4-8EC7-DCB97D0F517F}" dt="2024-03-04T11:38:53.845" v="26873" actId="11529"/>
          <ac:cxnSpMkLst>
            <pc:docMk/>
            <pc:sldMk cId="617700258" sldId="275"/>
            <ac:cxnSpMk id="8" creationId="{C748FB1E-37F0-C1BC-051E-24BDF471F9DD}"/>
          </ac:cxnSpMkLst>
        </pc:cxnChg>
        <pc:cxnChg chg="add mod">
          <ac:chgData name="Danilo Quartullo" userId="db54e47c-0581-4f83-9028-d5b90a7afc72" providerId="ADAL" clId="{DC09974F-E9B9-42A4-8EC7-DCB97D0F517F}" dt="2024-03-04T11:41:07.394" v="26992" actId="1037"/>
          <ac:cxnSpMkLst>
            <pc:docMk/>
            <pc:sldMk cId="617700258" sldId="275"/>
            <ac:cxnSpMk id="10" creationId="{C4AA52D8-F5BD-EFC5-BC57-EF5973121BC3}"/>
          </ac:cxnSpMkLst>
        </pc:cxnChg>
        <pc:cxnChg chg="add mod">
          <ac:chgData name="Danilo Quartullo" userId="db54e47c-0581-4f83-9028-d5b90a7afc72" providerId="ADAL" clId="{DC09974F-E9B9-42A4-8EC7-DCB97D0F517F}" dt="2024-03-04T11:41:41.891" v="27186" actId="1037"/>
          <ac:cxnSpMkLst>
            <pc:docMk/>
            <pc:sldMk cId="617700258" sldId="275"/>
            <ac:cxnSpMk id="22" creationId="{5A6E3E69-2B5B-EB02-9FFD-0E3F016D5BB4}"/>
          </ac:cxnSpMkLst>
        </pc:cxnChg>
        <pc:cxnChg chg="add mod">
          <ac:chgData name="Danilo Quartullo" userId="db54e47c-0581-4f83-9028-d5b90a7afc72" providerId="ADAL" clId="{DC09974F-E9B9-42A4-8EC7-DCB97D0F517F}" dt="2024-03-04T11:42:06.194" v="27256" actId="1037"/>
          <ac:cxnSpMkLst>
            <pc:docMk/>
            <pc:sldMk cId="617700258" sldId="275"/>
            <ac:cxnSpMk id="24" creationId="{83390DEE-4E1B-DA41-DA75-A6295A422553}"/>
          </ac:cxnSpMkLst>
        </pc:cxnChg>
        <pc:cxnChg chg="mod">
          <ac:chgData name="Danilo Quartullo" userId="db54e47c-0581-4f83-9028-d5b90a7afc72" providerId="ADAL" clId="{DC09974F-E9B9-42A4-8EC7-DCB97D0F517F}" dt="2024-03-04T11:30:02.861" v="26478" actId="14100"/>
          <ac:cxnSpMkLst>
            <pc:docMk/>
            <pc:sldMk cId="617700258" sldId="275"/>
            <ac:cxnSpMk id="44" creationId="{0FD3A833-D067-93DE-0719-BC8D42505A2C}"/>
          </ac:cxnSpMkLst>
        </pc:cxnChg>
      </pc:sldChg>
      <pc:sldChg chg="addSp delSp modSp mod addAnim delAnim modAnim">
        <pc:chgData name="Danilo Quartullo" userId="db54e47c-0581-4f83-9028-d5b90a7afc72" providerId="ADAL" clId="{DC09974F-E9B9-42A4-8EC7-DCB97D0F517F}" dt="2024-03-04T12:45:30.768" v="28097" actId="114"/>
        <pc:sldMkLst>
          <pc:docMk/>
          <pc:sldMk cId="2706476094" sldId="276"/>
        </pc:sldMkLst>
        <pc:spChg chg="mod">
          <ac:chgData name="Danilo Quartullo" userId="db54e47c-0581-4f83-9028-d5b90a7afc72" providerId="ADAL" clId="{DC09974F-E9B9-42A4-8EC7-DCB97D0F517F}" dt="2024-02-29T17:04:46.290" v="6633" actId="1076"/>
          <ac:spMkLst>
            <pc:docMk/>
            <pc:sldMk cId="2706476094" sldId="276"/>
            <ac:spMk id="2" creationId="{359CF1D7-290F-B48A-30A0-C3428969025B}"/>
          </ac:spMkLst>
        </pc:spChg>
        <pc:spChg chg="mod">
          <ac:chgData name="Danilo Quartullo" userId="db54e47c-0581-4f83-9028-d5b90a7afc72" providerId="ADAL" clId="{DC09974F-E9B9-42A4-8EC7-DCB97D0F517F}" dt="2024-02-29T17:01:34.215" v="6527" actId="404"/>
          <ac:spMkLst>
            <pc:docMk/>
            <pc:sldMk cId="2706476094" sldId="276"/>
            <ac:spMk id="4" creationId="{7B694C64-1D4D-9BEA-7EB3-7CB2623421DB}"/>
          </ac:spMkLst>
        </pc:spChg>
        <pc:spChg chg="add mod">
          <ac:chgData name="Danilo Quartullo" userId="db54e47c-0581-4f83-9028-d5b90a7afc72" providerId="ADAL" clId="{DC09974F-E9B9-42A4-8EC7-DCB97D0F517F}" dt="2024-02-29T17:12:30.044" v="6899" actId="14100"/>
          <ac:spMkLst>
            <pc:docMk/>
            <pc:sldMk cId="2706476094" sldId="276"/>
            <ac:spMk id="5" creationId="{F188D4DA-7DD3-7CF7-324A-A9CBED6D3E76}"/>
          </ac:spMkLst>
        </pc:spChg>
        <pc:spChg chg="add mod">
          <ac:chgData name="Danilo Quartullo" userId="db54e47c-0581-4f83-9028-d5b90a7afc72" providerId="ADAL" clId="{DC09974F-E9B9-42A4-8EC7-DCB97D0F517F}" dt="2024-02-29T17:37:15.084" v="7345" actId="1076"/>
          <ac:spMkLst>
            <pc:docMk/>
            <pc:sldMk cId="2706476094" sldId="276"/>
            <ac:spMk id="6" creationId="{A872137F-6BCD-ED40-1B15-A7BF4189EC59}"/>
          </ac:spMkLst>
        </pc:spChg>
        <pc:spChg chg="mod">
          <ac:chgData name="Danilo Quartullo" userId="db54e47c-0581-4f83-9028-d5b90a7afc72" providerId="ADAL" clId="{DC09974F-E9B9-42A4-8EC7-DCB97D0F517F}" dt="2024-03-04T12:43:52.444" v="28065" actId="114"/>
          <ac:spMkLst>
            <pc:docMk/>
            <pc:sldMk cId="2706476094" sldId="276"/>
            <ac:spMk id="7" creationId="{61D0C9AB-E9AA-C148-BAB8-D7F0590888D2}"/>
          </ac:spMkLst>
        </pc:spChg>
        <pc:spChg chg="mod">
          <ac:chgData name="Danilo Quartullo" userId="db54e47c-0581-4f83-9028-d5b90a7afc72" providerId="ADAL" clId="{DC09974F-E9B9-42A4-8EC7-DCB97D0F517F}" dt="2024-03-04T12:45:30.768" v="28097" actId="114"/>
          <ac:spMkLst>
            <pc:docMk/>
            <pc:sldMk cId="2706476094" sldId="276"/>
            <ac:spMk id="8" creationId="{82087D6D-67BC-82A1-04B9-79273CA62AE2}"/>
          </ac:spMkLst>
        </pc:spChg>
        <pc:spChg chg="add mod">
          <ac:chgData name="Danilo Quartullo" userId="db54e47c-0581-4f83-9028-d5b90a7afc72" providerId="ADAL" clId="{DC09974F-E9B9-42A4-8EC7-DCB97D0F517F}" dt="2024-03-04T10:03:25.933" v="23276" actId="1076"/>
          <ac:spMkLst>
            <pc:docMk/>
            <pc:sldMk cId="2706476094" sldId="276"/>
            <ac:spMk id="10" creationId="{5F952A74-4349-B378-79E1-96B27C80456C}"/>
          </ac:spMkLst>
        </pc:spChg>
        <pc:spChg chg="add del mod">
          <ac:chgData name="Danilo Quartullo" userId="db54e47c-0581-4f83-9028-d5b90a7afc72" providerId="ADAL" clId="{DC09974F-E9B9-42A4-8EC7-DCB97D0F517F}" dt="2024-02-29T17:03:58.175" v="6617" actId="478"/>
          <ac:spMkLst>
            <pc:docMk/>
            <pc:sldMk cId="2706476094" sldId="276"/>
            <ac:spMk id="11" creationId="{6D5AE748-F6ED-7184-F345-DF68C64ACB30}"/>
          </ac:spMkLst>
        </pc:spChg>
        <pc:spChg chg="add del mod">
          <ac:chgData name="Danilo Quartullo" userId="db54e47c-0581-4f83-9028-d5b90a7afc72" providerId="ADAL" clId="{DC09974F-E9B9-42A4-8EC7-DCB97D0F517F}" dt="2024-02-29T17:37:25.021" v="7357" actId="1037"/>
          <ac:spMkLst>
            <pc:docMk/>
            <pc:sldMk cId="2706476094" sldId="276"/>
            <ac:spMk id="12" creationId="{866A7CD8-4341-AE25-CB31-46C00B7B48A4}"/>
          </ac:spMkLst>
        </pc:spChg>
        <pc:spChg chg="add mod">
          <ac:chgData name="Danilo Quartullo" userId="db54e47c-0581-4f83-9028-d5b90a7afc72" providerId="ADAL" clId="{DC09974F-E9B9-42A4-8EC7-DCB97D0F517F}" dt="2024-02-29T17:37:16.696" v="7346" actId="1076"/>
          <ac:spMkLst>
            <pc:docMk/>
            <pc:sldMk cId="2706476094" sldId="276"/>
            <ac:spMk id="13" creationId="{79001342-34B6-35AC-9B28-1FE027093D31}"/>
          </ac:spMkLst>
        </pc:spChg>
        <pc:spChg chg="add mod">
          <ac:chgData name="Danilo Quartullo" userId="db54e47c-0581-4f83-9028-d5b90a7afc72" providerId="ADAL" clId="{DC09974F-E9B9-42A4-8EC7-DCB97D0F517F}" dt="2024-03-04T10:02:17.178" v="23244" actId="207"/>
          <ac:spMkLst>
            <pc:docMk/>
            <pc:sldMk cId="2706476094" sldId="276"/>
            <ac:spMk id="14" creationId="{8DC4DCC4-878F-11A7-5FE1-1BC4B1E9A431}"/>
          </ac:spMkLst>
        </pc:spChg>
        <pc:spChg chg="add del mod">
          <ac:chgData name="Danilo Quartullo" userId="db54e47c-0581-4f83-9028-d5b90a7afc72" providerId="ADAL" clId="{DC09974F-E9B9-42A4-8EC7-DCB97D0F517F}" dt="2024-02-29T17:03:58.773" v="6618" actId="478"/>
          <ac:spMkLst>
            <pc:docMk/>
            <pc:sldMk cId="2706476094" sldId="276"/>
            <ac:spMk id="14" creationId="{B3EBE25C-4153-3BA2-B38E-FA612E713DD9}"/>
          </ac:spMkLst>
        </pc:spChg>
        <pc:spChg chg="add mod">
          <ac:chgData name="Danilo Quartullo" userId="db54e47c-0581-4f83-9028-d5b90a7afc72" providerId="ADAL" clId="{DC09974F-E9B9-42A4-8EC7-DCB97D0F517F}" dt="2024-03-04T10:03:28.662" v="23280" actId="1036"/>
          <ac:spMkLst>
            <pc:docMk/>
            <pc:sldMk cId="2706476094" sldId="276"/>
            <ac:spMk id="15" creationId="{1BDBAF18-C2E2-C90D-41CA-36C3CC8EB69D}"/>
          </ac:spMkLst>
        </pc:spChg>
        <pc:spChg chg="add mod">
          <ac:chgData name="Danilo Quartullo" userId="db54e47c-0581-4f83-9028-d5b90a7afc72" providerId="ADAL" clId="{DC09974F-E9B9-42A4-8EC7-DCB97D0F517F}" dt="2024-02-29T17:06:03.254" v="6642" actId="14100"/>
          <ac:spMkLst>
            <pc:docMk/>
            <pc:sldMk cId="2706476094" sldId="276"/>
            <ac:spMk id="16" creationId="{BC6574EB-1A59-AF05-B5E2-02F089F6A6E0}"/>
          </ac:spMkLst>
        </pc:spChg>
        <pc:spChg chg="add mod">
          <ac:chgData name="Danilo Quartullo" userId="db54e47c-0581-4f83-9028-d5b90a7afc72" providerId="ADAL" clId="{DC09974F-E9B9-42A4-8EC7-DCB97D0F517F}" dt="2024-02-29T17:06:24.601" v="6652" actId="14100"/>
          <ac:spMkLst>
            <pc:docMk/>
            <pc:sldMk cId="2706476094" sldId="276"/>
            <ac:spMk id="17" creationId="{05DEEF81-0E77-697F-5516-07B294CF7C79}"/>
          </ac:spMkLst>
        </pc:spChg>
        <pc:spChg chg="add mod">
          <ac:chgData name="Danilo Quartullo" userId="db54e47c-0581-4f83-9028-d5b90a7afc72" providerId="ADAL" clId="{DC09974F-E9B9-42A4-8EC7-DCB97D0F517F}" dt="2024-02-29T17:06:20.494" v="6651" actId="1036"/>
          <ac:spMkLst>
            <pc:docMk/>
            <pc:sldMk cId="2706476094" sldId="276"/>
            <ac:spMk id="18" creationId="{BDAABC36-EF70-56D8-B8D5-106E22B11381}"/>
          </ac:spMkLst>
        </pc:spChg>
        <pc:spChg chg="add mod">
          <ac:chgData name="Danilo Quartullo" userId="db54e47c-0581-4f83-9028-d5b90a7afc72" providerId="ADAL" clId="{DC09974F-E9B9-42A4-8EC7-DCB97D0F517F}" dt="2024-02-29T17:06:49.215" v="6679" actId="1076"/>
          <ac:spMkLst>
            <pc:docMk/>
            <pc:sldMk cId="2706476094" sldId="276"/>
            <ac:spMk id="19" creationId="{F103121A-C25F-0B18-805E-FD6FE749550B}"/>
          </ac:spMkLst>
        </pc:spChg>
        <pc:spChg chg="add mod">
          <ac:chgData name="Danilo Quartullo" userId="db54e47c-0581-4f83-9028-d5b90a7afc72" providerId="ADAL" clId="{DC09974F-E9B9-42A4-8EC7-DCB97D0F517F}" dt="2024-03-04T12:44:15.183" v="28078" actId="1035"/>
          <ac:spMkLst>
            <pc:docMk/>
            <pc:sldMk cId="2706476094" sldId="276"/>
            <ac:spMk id="21" creationId="{4E5DACFE-F3C1-2C5E-066E-5E46E9510917}"/>
          </ac:spMkLst>
        </pc:spChg>
        <pc:spChg chg="add mod">
          <ac:chgData name="Danilo Quartullo" userId="db54e47c-0581-4f83-9028-d5b90a7afc72" providerId="ADAL" clId="{DC09974F-E9B9-42A4-8EC7-DCB97D0F517F}" dt="2024-03-04T12:44:18.849" v="28079" actId="14100"/>
          <ac:spMkLst>
            <pc:docMk/>
            <pc:sldMk cId="2706476094" sldId="276"/>
            <ac:spMk id="22" creationId="{A4196972-84B3-E9E6-F38B-50D42C265BCE}"/>
          </ac:spMkLst>
        </pc:spChg>
        <pc:spChg chg="add mod">
          <ac:chgData name="Danilo Quartullo" userId="db54e47c-0581-4f83-9028-d5b90a7afc72" providerId="ADAL" clId="{DC09974F-E9B9-42A4-8EC7-DCB97D0F517F}" dt="2024-03-04T12:44:35.941" v="28081" actId="114"/>
          <ac:spMkLst>
            <pc:docMk/>
            <pc:sldMk cId="2706476094" sldId="276"/>
            <ac:spMk id="23" creationId="{99E01BF1-6CB5-4A37-9CE6-6C9FF978EF39}"/>
          </ac:spMkLst>
        </pc:spChg>
        <pc:spChg chg="add mod">
          <ac:chgData name="Danilo Quartullo" userId="db54e47c-0581-4f83-9028-d5b90a7afc72" providerId="ADAL" clId="{DC09974F-E9B9-42A4-8EC7-DCB97D0F517F}" dt="2024-03-04T12:44:44.010" v="28083" actId="114"/>
          <ac:spMkLst>
            <pc:docMk/>
            <pc:sldMk cId="2706476094" sldId="276"/>
            <ac:spMk id="25" creationId="{99680E40-6DDD-C25F-B878-4B17DB1A3021}"/>
          </ac:spMkLst>
        </pc:spChg>
        <pc:spChg chg="add mod">
          <ac:chgData name="Danilo Quartullo" userId="db54e47c-0581-4f83-9028-d5b90a7afc72" providerId="ADAL" clId="{DC09974F-E9B9-42A4-8EC7-DCB97D0F517F}" dt="2024-03-04T12:45:06.965" v="28089" actId="114"/>
          <ac:spMkLst>
            <pc:docMk/>
            <pc:sldMk cId="2706476094" sldId="276"/>
            <ac:spMk id="26" creationId="{9B9383A1-3282-09CA-743A-C58C2B75D60E}"/>
          </ac:spMkLst>
        </pc:spChg>
        <pc:spChg chg="add mod">
          <ac:chgData name="Danilo Quartullo" userId="db54e47c-0581-4f83-9028-d5b90a7afc72" providerId="ADAL" clId="{DC09974F-E9B9-42A4-8EC7-DCB97D0F517F}" dt="2024-02-29T17:36:23.641" v="7299" actId="14100"/>
          <ac:spMkLst>
            <pc:docMk/>
            <pc:sldMk cId="2706476094" sldId="276"/>
            <ac:spMk id="27" creationId="{0B287DF4-955C-0E73-686F-398EC717C43B}"/>
          </ac:spMkLst>
        </pc:spChg>
        <pc:spChg chg="add mod">
          <ac:chgData name="Danilo Quartullo" userId="db54e47c-0581-4f83-9028-d5b90a7afc72" providerId="ADAL" clId="{DC09974F-E9B9-42A4-8EC7-DCB97D0F517F}" dt="2024-02-29T17:35:42.346" v="7293" actId="20577"/>
          <ac:spMkLst>
            <pc:docMk/>
            <pc:sldMk cId="2706476094" sldId="276"/>
            <ac:spMk id="28" creationId="{E9A35691-335E-5EF8-1E98-2A4C50145912}"/>
          </ac:spMkLst>
        </pc:spChg>
        <pc:spChg chg="add del mod">
          <ac:chgData name="Danilo Quartullo" userId="db54e47c-0581-4f83-9028-d5b90a7afc72" providerId="ADAL" clId="{DC09974F-E9B9-42A4-8EC7-DCB97D0F517F}" dt="2024-02-29T18:00:00.638" v="7498" actId="478"/>
          <ac:spMkLst>
            <pc:docMk/>
            <pc:sldMk cId="2706476094" sldId="276"/>
            <ac:spMk id="36" creationId="{9D59993E-1366-FA8F-3BD8-3F7C5FA4492F}"/>
          </ac:spMkLst>
        </pc:spChg>
        <pc:spChg chg="add mod">
          <ac:chgData name="Danilo Quartullo" userId="db54e47c-0581-4f83-9028-d5b90a7afc72" providerId="ADAL" clId="{DC09974F-E9B9-42A4-8EC7-DCB97D0F517F}" dt="2024-03-04T12:45:13.775" v="28091" actId="114"/>
          <ac:spMkLst>
            <pc:docMk/>
            <pc:sldMk cId="2706476094" sldId="276"/>
            <ac:spMk id="37" creationId="{A6F39CCE-B2A9-D677-C9F8-AFB7A539967A}"/>
          </ac:spMkLst>
        </pc:spChg>
        <pc:spChg chg="add mod">
          <ac:chgData name="Danilo Quartullo" userId="db54e47c-0581-4f83-9028-d5b90a7afc72" providerId="ADAL" clId="{DC09974F-E9B9-42A4-8EC7-DCB97D0F517F}" dt="2024-02-29T18:01:55.457" v="7543" actId="14100"/>
          <ac:spMkLst>
            <pc:docMk/>
            <pc:sldMk cId="2706476094" sldId="276"/>
            <ac:spMk id="38" creationId="{815B0D5D-C780-1A67-DB27-80BABAF9AA31}"/>
          </ac:spMkLst>
        </pc:spChg>
        <pc:picChg chg="add del mod">
          <ac:chgData name="Danilo Quartullo" userId="db54e47c-0581-4f83-9028-d5b90a7afc72" providerId="ADAL" clId="{DC09974F-E9B9-42A4-8EC7-DCB97D0F517F}" dt="2024-02-29T17:24:25.528" v="7019" actId="478"/>
          <ac:picMkLst>
            <pc:docMk/>
            <pc:sldMk cId="2706476094" sldId="276"/>
            <ac:picMk id="8" creationId="{69716D0B-601C-4317-F0BC-391FC978B9B4}"/>
          </ac:picMkLst>
        </pc:picChg>
        <pc:picChg chg="add del mod">
          <ac:chgData name="Danilo Quartullo" userId="db54e47c-0581-4f83-9028-d5b90a7afc72" providerId="ADAL" clId="{DC09974F-E9B9-42A4-8EC7-DCB97D0F517F}" dt="2024-02-29T17:24:26.705" v="7020" actId="478"/>
          <ac:picMkLst>
            <pc:docMk/>
            <pc:sldMk cId="2706476094" sldId="276"/>
            <ac:picMk id="9" creationId="{BBBB9EAD-F228-FC26-4B24-32C81C0C8EA5}"/>
          </ac:picMkLst>
        </pc:picChg>
        <pc:picChg chg="add del mod">
          <ac:chgData name="Danilo Quartullo" userId="db54e47c-0581-4f83-9028-d5b90a7afc72" providerId="ADAL" clId="{DC09974F-E9B9-42A4-8EC7-DCB97D0F517F}" dt="2024-02-29T17:54:59.750" v="7363" actId="478"/>
          <ac:picMkLst>
            <pc:docMk/>
            <pc:sldMk cId="2706476094" sldId="276"/>
            <ac:picMk id="30" creationId="{7DD3F038-3E49-F5EF-7B42-CDDC9BBA6E6B}"/>
          </ac:picMkLst>
        </pc:picChg>
        <pc:picChg chg="add del mod">
          <ac:chgData name="Danilo Quartullo" userId="db54e47c-0581-4f83-9028-d5b90a7afc72" providerId="ADAL" clId="{DC09974F-E9B9-42A4-8EC7-DCB97D0F517F}" dt="2024-02-29T17:55:41.253" v="7372" actId="478"/>
          <ac:picMkLst>
            <pc:docMk/>
            <pc:sldMk cId="2706476094" sldId="276"/>
            <ac:picMk id="32" creationId="{444534AA-42B7-EBDA-9C6B-49900F7A19A6}"/>
          </ac:picMkLst>
        </pc:picChg>
        <pc:picChg chg="add mod">
          <ac:chgData name="Danilo Quartullo" userId="db54e47c-0581-4f83-9028-d5b90a7afc72" providerId="ADAL" clId="{DC09974F-E9B9-42A4-8EC7-DCB97D0F517F}" dt="2024-02-29T17:55:49.332" v="7376" actId="14100"/>
          <ac:picMkLst>
            <pc:docMk/>
            <pc:sldMk cId="2706476094" sldId="276"/>
            <ac:picMk id="34" creationId="{11B7D9D2-CE8F-DFB3-FF18-5BD003A7E0AF}"/>
          </ac:picMkLst>
        </pc:picChg>
      </pc:sldChg>
      <pc:sldChg chg="addSp modSp add del mod">
        <pc:chgData name="Danilo Quartullo" userId="db54e47c-0581-4f83-9028-d5b90a7afc72" providerId="ADAL" clId="{DC09974F-E9B9-42A4-8EC7-DCB97D0F517F}" dt="2024-02-23T11:30:28.737" v="761" actId="47"/>
        <pc:sldMkLst>
          <pc:docMk/>
          <pc:sldMk cId="4270771774" sldId="277"/>
        </pc:sldMkLst>
        <pc:spChg chg="add mod">
          <ac:chgData name="Danilo Quartullo" userId="db54e47c-0581-4f83-9028-d5b90a7afc72" providerId="ADAL" clId="{DC09974F-E9B9-42A4-8EC7-DCB97D0F517F}" dt="2024-02-22T19:05:08.272" v="123" actId="404"/>
          <ac:spMkLst>
            <pc:docMk/>
            <pc:sldMk cId="4270771774" sldId="277"/>
            <ac:spMk id="2" creationId="{E87F6C06-9E7F-15BF-E411-EC5D253E95D8}"/>
          </ac:spMkLst>
        </pc:spChg>
        <pc:spChg chg="add mod">
          <ac:chgData name="Danilo Quartullo" userId="db54e47c-0581-4f83-9028-d5b90a7afc72" providerId="ADAL" clId="{DC09974F-E9B9-42A4-8EC7-DCB97D0F517F}" dt="2024-02-22T19:05:02.125" v="122"/>
          <ac:spMkLst>
            <pc:docMk/>
            <pc:sldMk cId="4270771774" sldId="277"/>
            <ac:spMk id="4" creationId="{DFD0CCB5-A86E-94DF-0329-40AEFEFF3B26}"/>
          </ac:spMkLst>
        </pc:spChg>
        <pc:spChg chg="add mod">
          <ac:chgData name="Danilo Quartullo" userId="db54e47c-0581-4f83-9028-d5b90a7afc72" providerId="ADAL" clId="{DC09974F-E9B9-42A4-8EC7-DCB97D0F517F}" dt="2024-02-22T19:05:02.125" v="122"/>
          <ac:spMkLst>
            <pc:docMk/>
            <pc:sldMk cId="4270771774" sldId="277"/>
            <ac:spMk id="5" creationId="{D2686AB7-0CC8-F07A-5B43-7648937BECDE}"/>
          </ac:spMkLst>
        </pc:spChg>
      </pc:sldChg>
      <pc:sldChg chg="addSp delSp modSp add mod ord">
        <pc:chgData name="Danilo Quartullo" userId="db54e47c-0581-4f83-9028-d5b90a7afc72" providerId="ADAL" clId="{DC09974F-E9B9-42A4-8EC7-DCB97D0F517F}" dt="2024-03-04T10:39:00.495" v="24060" actId="1037"/>
        <pc:sldMkLst>
          <pc:docMk/>
          <pc:sldMk cId="3276026139" sldId="278"/>
        </pc:sldMkLst>
        <pc:spChg chg="add mod">
          <ac:chgData name="Danilo Quartullo" userId="db54e47c-0581-4f83-9028-d5b90a7afc72" providerId="ADAL" clId="{DC09974F-E9B9-42A4-8EC7-DCB97D0F517F}" dt="2024-03-04T10:38:48.927" v="24036" actId="1038"/>
          <ac:spMkLst>
            <pc:docMk/>
            <pc:sldMk cId="3276026139" sldId="278"/>
            <ac:spMk id="4" creationId="{9C6D1CCB-440E-96FE-737A-650FAD445834}"/>
          </ac:spMkLst>
        </pc:spChg>
        <pc:spChg chg="add mod">
          <ac:chgData name="Danilo Quartullo" userId="db54e47c-0581-4f83-9028-d5b90a7afc72" providerId="ADAL" clId="{DC09974F-E9B9-42A4-8EC7-DCB97D0F517F}" dt="2024-03-04T10:34:58.270" v="23903" actId="20577"/>
          <ac:spMkLst>
            <pc:docMk/>
            <pc:sldMk cId="3276026139" sldId="278"/>
            <ac:spMk id="5" creationId="{EBC282B5-F827-FFF8-4D25-D1E9C3E17ACC}"/>
          </ac:spMkLst>
        </pc:spChg>
        <pc:spChg chg="add mod">
          <ac:chgData name="Danilo Quartullo" userId="db54e47c-0581-4f83-9028-d5b90a7afc72" providerId="ADAL" clId="{DC09974F-E9B9-42A4-8EC7-DCB97D0F517F}" dt="2024-03-04T10:39:00.495" v="24060" actId="1037"/>
          <ac:spMkLst>
            <pc:docMk/>
            <pc:sldMk cId="3276026139" sldId="278"/>
            <ac:spMk id="6" creationId="{4F0B5ACD-7EE2-6CEB-42E6-D838B6C99A8E}"/>
          </ac:spMkLst>
        </pc:spChg>
        <pc:spChg chg="add mod">
          <ac:chgData name="Danilo Quartullo" userId="db54e47c-0581-4f83-9028-d5b90a7afc72" providerId="ADAL" clId="{DC09974F-E9B9-42A4-8EC7-DCB97D0F517F}" dt="2024-03-01T13:54:28.592" v="14466" actId="1037"/>
          <ac:spMkLst>
            <pc:docMk/>
            <pc:sldMk cId="3276026139" sldId="278"/>
            <ac:spMk id="7" creationId="{3B8D5038-152A-6EEF-1FA9-B3B3FEE6EDD3}"/>
          </ac:spMkLst>
        </pc:spChg>
        <pc:spChg chg="add mod">
          <ac:chgData name="Danilo Quartullo" userId="db54e47c-0581-4f83-9028-d5b90a7afc72" providerId="ADAL" clId="{DC09974F-E9B9-42A4-8EC7-DCB97D0F517F}" dt="2024-03-01T13:54:30.605" v="14481" actId="1037"/>
          <ac:spMkLst>
            <pc:docMk/>
            <pc:sldMk cId="3276026139" sldId="278"/>
            <ac:spMk id="8" creationId="{F3CF7B24-CF8D-7DD3-4271-9842F1BC051A}"/>
          </ac:spMkLst>
        </pc:spChg>
        <pc:spChg chg="add mod">
          <ac:chgData name="Danilo Quartullo" userId="db54e47c-0581-4f83-9028-d5b90a7afc72" providerId="ADAL" clId="{DC09974F-E9B9-42A4-8EC7-DCB97D0F517F}" dt="2024-03-04T10:33:57.833" v="23885" actId="20577"/>
          <ac:spMkLst>
            <pc:docMk/>
            <pc:sldMk cId="3276026139" sldId="278"/>
            <ac:spMk id="9" creationId="{63D64022-4651-17FC-45DF-CF8A34D7B5A8}"/>
          </ac:spMkLst>
        </pc:spChg>
        <pc:spChg chg="add mod">
          <ac:chgData name="Danilo Quartullo" userId="db54e47c-0581-4f83-9028-d5b90a7afc72" providerId="ADAL" clId="{DC09974F-E9B9-42A4-8EC7-DCB97D0F517F}" dt="2024-03-04T10:34:18.345" v="23890" actId="20577"/>
          <ac:spMkLst>
            <pc:docMk/>
            <pc:sldMk cId="3276026139" sldId="278"/>
            <ac:spMk id="10" creationId="{A32A18D4-5D21-F391-3042-C1FB204078BB}"/>
          </ac:spMkLst>
        </pc:spChg>
        <pc:spChg chg="add mod">
          <ac:chgData name="Danilo Quartullo" userId="db54e47c-0581-4f83-9028-d5b90a7afc72" providerId="ADAL" clId="{DC09974F-E9B9-42A4-8EC7-DCB97D0F517F}" dt="2024-03-01T13:54:28.592" v="14466" actId="1037"/>
          <ac:spMkLst>
            <pc:docMk/>
            <pc:sldMk cId="3276026139" sldId="278"/>
            <ac:spMk id="11" creationId="{3CA52CD7-68ED-6BCA-FB8B-CB602AFB936B}"/>
          </ac:spMkLst>
        </pc:spChg>
        <pc:spChg chg="add mod">
          <ac:chgData name="Danilo Quartullo" userId="db54e47c-0581-4f83-9028-d5b90a7afc72" providerId="ADAL" clId="{DC09974F-E9B9-42A4-8EC7-DCB97D0F517F}" dt="2024-03-04T10:38:22.614" v="24005" actId="1038"/>
          <ac:spMkLst>
            <pc:docMk/>
            <pc:sldMk cId="3276026139" sldId="278"/>
            <ac:spMk id="13" creationId="{1FD9A841-9C7E-9C73-A045-EE489F2DEECB}"/>
          </ac:spMkLst>
        </pc:spChg>
        <pc:spChg chg="add mod">
          <ac:chgData name="Danilo Quartullo" userId="db54e47c-0581-4f83-9028-d5b90a7afc72" providerId="ADAL" clId="{DC09974F-E9B9-42A4-8EC7-DCB97D0F517F}" dt="2024-03-04T10:36:39.634" v="23941" actId="20577"/>
          <ac:spMkLst>
            <pc:docMk/>
            <pc:sldMk cId="3276026139" sldId="278"/>
            <ac:spMk id="16" creationId="{5820448B-02A7-19D0-A8BE-8D11FAB2C703}"/>
          </ac:spMkLst>
        </pc:spChg>
        <pc:spChg chg="add mod">
          <ac:chgData name="Danilo Quartullo" userId="db54e47c-0581-4f83-9028-d5b90a7afc72" providerId="ADAL" clId="{DC09974F-E9B9-42A4-8EC7-DCB97D0F517F}" dt="2024-03-04T10:37:55.986" v="23954" actId="1038"/>
          <ac:spMkLst>
            <pc:docMk/>
            <pc:sldMk cId="3276026139" sldId="278"/>
            <ac:spMk id="18" creationId="{9C3EEE8C-8ED0-796B-BFF9-D7490DF88AFC}"/>
          </ac:spMkLst>
        </pc:spChg>
        <pc:spChg chg="add mod">
          <ac:chgData name="Danilo Quartullo" userId="db54e47c-0581-4f83-9028-d5b90a7afc72" providerId="ADAL" clId="{DC09974F-E9B9-42A4-8EC7-DCB97D0F517F}" dt="2024-03-04T10:37:20.198" v="23942" actId="207"/>
          <ac:spMkLst>
            <pc:docMk/>
            <pc:sldMk cId="3276026139" sldId="278"/>
            <ac:spMk id="19" creationId="{0E8034A4-CDF3-8755-38C1-83C73C521291}"/>
          </ac:spMkLst>
        </pc:spChg>
        <pc:spChg chg="add mod">
          <ac:chgData name="Danilo Quartullo" userId="db54e47c-0581-4f83-9028-d5b90a7afc72" providerId="ADAL" clId="{DC09974F-E9B9-42A4-8EC7-DCB97D0F517F}" dt="2024-03-04T10:38:44.008" v="24009" actId="207"/>
          <ac:spMkLst>
            <pc:docMk/>
            <pc:sldMk cId="3276026139" sldId="278"/>
            <ac:spMk id="22" creationId="{F019E8A8-3F42-64D9-CA37-570567EB0C39}"/>
          </ac:spMkLst>
        </pc:spChg>
        <pc:spChg chg="add mod">
          <ac:chgData name="Danilo Quartullo" userId="db54e47c-0581-4f83-9028-d5b90a7afc72" providerId="ADAL" clId="{DC09974F-E9B9-42A4-8EC7-DCB97D0F517F}" dt="2024-03-01T13:54:33.355" v="14498" actId="1038"/>
          <ac:spMkLst>
            <pc:docMk/>
            <pc:sldMk cId="3276026139" sldId="278"/>
            <ac:spMk id="25" creationId="{D6A092E2-D1DE-01CD-458A-5600D9801339}"/>
          </ac:spMkLst>
        </pc:spChg>
        <pc:spChg chg="add del mod">
          <ac:chgData name="Danilo Quartullo" userId="db54e47c-0581-4f83-9028-d5b90a7afc72" providerId="ADAL" clId="{DC09974F-E9B9-42A4-8EC7-DCB97D0F517F}" dt="2024-03-01T13:30:59.764" v="13195" actId="478"/>
          <ac:spMkLst>
            <pc:docMk/>
            <pc:sldMk cId="3276026139" sldId="278"/>
            <ac:spMk id="26" creationId="{24B2B9E9-F293-90FA-DEA7-B5BDC6EBD788}"/>
          </ac:spMkLst>
        </pc:spChg>
        <pc:spChg chg="add del mod">
          <ac:chgData name="Danilo Quartullo" userId="db54e47c-0581-4f83-9028-d5b90a7afc72" providerId="ADAL" clId="{DC09974F-E9B9-42A4-8EC7-DCB97D0F517F}" dt="2024-03-01T13:27:25.517" v="13153" actId="478"/>
          <ac:spMkLst>
            <pc:docMk/>
            <pc:sldMk cId="3276026139" sldId="278"/>
            <ac:spMk id="27" creationId="{799FBDE0-22F3-89D9-A7B5-7372BA174252}"/>
          </ac:spMkLst>
        </pc:spChg>
        <pc:spChg chg="add del mod">
          <ac:chgData name="Danilo Quartullo" userId="db54e47c-0581-4f83-9028-d5b90a7afc72" providerId="ADAL" clId="{DC09974F-E9B9-42A4-8EC7-DCB97D0F517F}" dt="2024-03-01T13:28:16.297" v="13166" actId="478"/>
          <ac:spMkLst>
            <pc:docMk/>
            <pc:sldMk cId="3276026139" sldId="278"/>
            <ac:spMk id="29" creationId="{E19A2C14-1F3C-4E18-1B86-2BCA6B5A326F}"/>
          </ac:spMkLst>
        </pc:spChg>
        <pc:spChg chg="add del mod">
          <ac:chgData name="Danilo Quartullo" userId="db54e47c-0581-4f83-9028-d5b90a7afc72" providerId="ADAL" clId="{DC09974F-E9B9-42A4-8EC7-DCB97D0F517F}" dt="2024-03-01T13:27:24.118" v="13152" actId="478"/>
          <ac:spMkLst>
            <pc:docMk/>
            <pc:sldMk cId="3276026139" sldId="278"/>
            <ac:spMk id="31" creationId="{D05D0F36-9E9D-F523-8E94-77FE93F5FEE2}"/>
          </ac:spMkLst>
        </pc:spChg>
        <pc:spChg chg="add del mod">
          <ac:chgData name="Danilo Quartullo" userId="db54e47c-0581-4f83-9028-d5b90a7afc72" providerId="ADAL" clId="{DC09974F-E9B9-42A4-8EC7-DCB97D0F517F}" dt="2024-03-01T11:11:25.361" v="12978" actId="478"/>
          <ac:spMkLst>
            <pc:docMk/>
            <pc:sldMk cId="3276026139" sldId="278"/>
            <ac:spMk id="33" creationId="{1A69A6CA-5E98-C2C1-41BF-ADD8A2198B49}"/>
          </ac:spMkLst>
        </pc:spChg>
        <pc:spChg chg="add del mod">
          <ac:chgData name="Danilo Quartullo" userId="db54e47c-0581-4f83-9028-d5b90a7afc72" providerId="ADAL" clId="{DC09974F-E9B9-42A4-8EC7-DCB97D0F517F}" dt="2024-03-01T13:27:59.213" v="13160" actId="478"/>
          <ac:spMkLst>
            <pc:docMk/>
            <pc:sldMk cId="3276026139" sldId="278"/>
            <ac:spMk id="35" creationId="{F14CA11F-4F9D-F11A-B305-4DA29C638856}"/>
          </ac:spMkLst>
        </pc:spChg>
        <pc:spChg chg="add del mod">
          <ac:chgData name="Danilo Quartullo" userId="db54e47c-0581-4f83-9028-d5b90a7afc72" providerId="ADAL" clId="{DC09974F-E9B9-42A4-8EC7-DCB97D0F517F}" dt="2024-03-01T13:27:49.551" v="13157" actId="478"/>
          <ac:spMkLst>
            <pc:docMk/>
            <pc:sldMk cId="3276026139" sldId="278"/>
            <ac:spMk id="37" creationId="{377E26FA-0722-3154-E235-2D93E204CF17}"/>
          </ac:spMkLst>
        </pc:spChg>
        <pc:spChg chg="add mod">
          <ac:chgData name="Danilo Quartullo" userId="db54e47c-0581-4f83-9028-d5b90a7afc72" providerId="ADAL" clId="{DC09974F-E9B9-42A4-8EC7-DCB97D0F517F}" dt="2024-03-01T13:55:36.341" v="14547" actId="20577"/>
          <ac:spMkLst>
            <pc:docMk/>
            <pc:sldMk cId="3276026139" sldId="278"/>
            <ac:spMk id="39" creationId="{4C5F4E25-49BC-57E9-8883-A127898FE553}"/>
          </ac:spMkLst>
        </pc:spChg>
        <pc:spChg chg="add mod">
          <ac:chgData name="Danilo Quartullo" userId="db54e47c-0581-4f83-9028-d5b90a7afc72" providerId="ADAL" clId="{DC09974F-E9B9-42A4-8EC7-DCB97D0F517F}" dt="2024-03-04T10:25:48.311" v="23845" actId="20577"/>
          <ac:spMkLst>
            <pc:docMk/>
            <pc:sldMk cId="3276026139" sldId="278"/>
            <ac:spMk id="41" creationId="{226BA1BF-9129-60AF-5EA0-E9024298BBB9}"/>
          </ac:spMkLst>
        </pc:spChg>
        <pc:spChg chg="add del mod">
          <ac:chgData name="Danilo Quartullo" userId="db54e47c-0581-4f83-9028-d5b90a7afc72" providerId="ADAL" clId="{DC09974F-E9B9-42A4-8EC7-DCB97D0F517F}" dt="2024-03-01T13:38:58.288" v="13449" actId="478"/>
          <ac:spMkLst>
            <pc:docMk/>
            <pc:sldMk cId="3276026139" sldId="278"/>
            <ac:spMk id="112" creationId="{795B695E-2052-67EA-2429-45E5162C0623}"/>
          </ac:spMkLst>
        </pc:spChg>
        <pc:spChg chg="add mod">
          <ac:chgData name="Danilo Quartullo" userId="db54e47c-0581-4f83-9028-d5b90a7afc72" providerId="ADAL" clId="{DC09974F-E9B9-42A4-8EC7-DCB97D0F517F}" dt="2024-03-01T13:53:20.223" v="14315" actId="1037"/>
          <ac:spMkLst>
            <pc:docMk/>
            <pc:sldMk cId="3276026139" sldId="278"/>
            <ac:spMk id="116" creationId="{CFBA8074-7274-9202-FF17-540AAD2AA68F}"/>
          </ac:spMkLst>
        </pc:spChg>
        <pc:spChg chg="add mod">
          <ac:chgData name="Danilo Quartullo" userId="db54e47c-0581-4f83-9028-d5b90a7afc72" providerId="ADAL" clId="{DC09974F-E9B9-42A4-8EC7-DCB97D0F517F}" dt="2024-03-01T13:46:20.012" v="14121" actId="1037"/>
          <ac:spMkLst>
            <pc:docMk/>
            <pc:sldMk cId="3276026139" sldId="278"/>
            <ac:spMk id="117" creationId="{D7457AFB-7370-C928-8C15-58A0FF6AD2AE}"/>
          </ac:spMkLst>
        </pc:spChg>
        <pc:spChg chg="add mod">
          <ac:chgData name="Danilo Quartullo" userId="db54e47c-0581-4f83-9028-d5b90a7afc72" providerId="ADAL" clId="{DC09974F-E9B9-42A4-8EC7-DCB97D0F517F}" dt="2024-03-01T13:45:46.974" v="13979" actId="1037"/>
          <ac:spMkLst>
            <pc:docMk/>
            <pc:sldMk cId="3276026139" sldId="278"/>
            <ac:spMk id="118" creationId="{01822A2E-25CD-ABFB-DDC7-AAC2C732981E}"/>
          </ac:spMkLst>
        </pc:spChg>
        <pc:spChg chg="add del mod">
          <ac:chgData name="Danilo Quartullo" userId="db54e47c-0581-4f83-9028-d5b90a7afc72" providerId="ADAL" clId="{DC09974F-E9B9-42A4-8EC7-DCB97D0F517F}" dt="2024-03-01T13:53:40.019" v="14321" actId="478"/>
          <ac:spMkLst>
            <pc:docMk/>
            <pc:sldMk cId="3276026139" sldId="278"/>
            <ac:spMk id="119" creationId="{2C805E91-4C37-6A25-85B9-6D3860E21DEB}"/>
          </ac:spMkLst>
        </pc:spChg>
        <pc:spChg chg="add mod">
          <ac:chgData name="Danilo Quartullo" userId="db54e47c-0581-4f83-9028-d5b90a7afc72" providerId="ADAL" clId="{DC09974F-E9B9-42A4-8EC7-DCB97D0F517F}" dt="2024-03-01T13:54:03.566" v="14446" actId="1037"/>
          <ac:spMkLst>
            <pc:docMk/>
            <pc:sldMk cId="3276026139" sldId="278"/>
            <ac:spMk id="120" creationId="{5212C7C7-97A2-FF22-27C9-49E009943978}"/>
          </ac:spMkLst>
        </pc:spChg>
        <pc:spChg chg="add del mod">
          <ac:chgData name="Danilo Quartullo" userId="db54e47c-0581-4f83-9028-d5b90a7afc72" providerId="ADAL" clId="{DC09974F-E9B9-42A4-8EC7-DCB97D0F517F}" dt="2024-03-01T13:44:32.590" v="13891" actId="478"/>
          <ac:spMkLst>
            <pc:docMk/>
            <pc:sldMk cId="3276026139" sldId="278"/>
            <ac:spMk id="121" creationId="{A9C922E1-3F13-FC21-B61C-769084747E57}"/>
          </ac:spMkLst>
        </pc:spChg>
        <pc:spChg chg="add del mod">
          <ac:chgData name="Danilo Quartullo" userId="db54e47c-0581-4f83-9028-d5b90a7afc72" providerId="ADAL" clId="{DC09974F-E9B9-42A4-8EC7-DCB97D0F517F}" dt="2024-03-01T13:44:31.789" v="13890" actId="478"/>
          <ac:spMkLst>
            <pc:docMk/>
            <pc:sldMk cId="3276026139" sldId="278"/>
            <ac:spMk id="122" creationId="{B6FFC9E1-8AB4-C1D3-B43A-FFA35BD9573E}"/>
          </ac:spMkLst>
        </pc:spChg>
        <pc:spChg chg="add del mod">
          <ac:chgData name="Danilo Quartullo" userId="db54e47c-0581-4f83-9028-d5b90a7afc72" providerId="ADAL" clId="{DC09974F-E9B9-42A4-8EC7-DCB97D0F517F}" dt="2024-03-01T13:44:09.489" v="13871" actId="478"/>
          <ac:spMkLst>
            <pc:docMk/>
            <pc:sldMk cId="3276026139" sldId="278"/>
            <ac:spMk id="123" creationId="{FB36FE45-FEC0-5699-16CF-A62D352AABE6}"/>
          </ac:spMkLst>
        </pc:spChg>
        <pc:spChg chg="add mod">
          <ac:chgData name="Danilo Quartullo" userId="db54e47c-0581-4f83-9028-d5b90a7afc72" providerId="ADAL" clId="{DC09974F-E9B9-42A4-8EC7-DCB97D0F517F}" dt="2024-03-01T13:44:25.366" v="13889" actId="1036"/>
          <ac:spMkLst>
            <pc:docMk/>
            <pc:sldMk cId="3276026139" sldId="278"/>
            <ac:spMk id="125" creationId="{B6D16FE3-F015-5461-D5C8-FC0CE2FE78DC}"/>
          </ac:spMkLst>
        </pc:spChg>
        <pc:spChg chg="add mod">
          <ac:chgData name="Danilo Quartullo" userId="db54e47c-0581-4f83-9028-d5b90a7afc72" providerId="ADAL" clId="{DC09974F-E9B9-42A4-8EC7-DCB97D0F517F}" dt="2024-03-01T13:45:28.035" v="13949" actId="1037"/>
          <ac:spMkLst>
            <pc:docMk/>
            <pc:sldMk cId="3276026139" sldId="278"/>
            <ac:spMk id="126" creationId="{019ACC95-7C0B-964E-AAC3-D9089AAA4181}"/>
          </ac:spMkLst>
        </pc:spChg>
        <pc:spChg chg="add mod">
          <ac:chgData name="Danilo Quartullo" userId="db54e47c-0581-4f83-9028-d5b90a7afc72" providerId="ADAL" clId="{DC09974F-E9B9-42A4-8EC7-DCB97D0F517F}" dt="2024-03-01T13:45:17.672" v="13939" actId="1035"/>
          <ac:spMkLst>
            <pc:docMk/>
            <pc:sldMk cId="3276026139" sldId="278"/>
            <ac:spMk id="127" creationId="{64682F17-A9BC-6039-00BD-3A12854023CE}"/>
          </ac:spMkLst>
        </pc:spChg>
        <pc:spChg chg="add mod">
          <ac:chgData name="Danilo Quartullo" userId="db54e47c-0581-4f83-9028-d5b90a7afc72" providerId="ADAL" clId="{DC09974F-E9B9-42A4-8EC7-DCB97D0F517F}" dt="2024-03-01T13:46:12.806" v="14102" actId="1037"/>
          <ac:spMkLst>
            <pc:docMk/>
            <pc:sldMk cId="3276026139" sldId="278"/>
            <ac:spMk id="128" creationId="{FEC9605C-62AA-EABA-8EA4-CFDC77D41407}"/>
          </ac:spMkLst>
        </pc:spChg>
        <pc:spChg chg="add mod">
          <ac:chgData name="Danilo Quartullo" userId="db54e47c-0581-4f83-9028-d5b90a7afc72" providerId="ADAL" clId="{DC09974F-E9B9-42A4-8EC7-DCB97D0F517F}" dt="2024-03-01T13:46:12.806" v="14102" actId="1037"/>
          <ac:spMkLst>
            <pc:docMk/>
            <pc:sldMk cId="3276026139" sldId="278"/>
            <ac:spMk id="129" creationId="{F89F26F3-3E39-458B-ECC9-3516656B8538}"/>
          </ac:spMkLst>
        </pc:spChg>
        <pc:spChg chg="add mod">
          <ac:chgData name="Danilo Quartullo" userId="db54e47c-0581-4f83-9028-d5b90a7afc72" providerId="ADAL" clId="{DC09974F-E9B9-42A4-8EC7-DCB97D0F517F}" dt="2024-03-01T13:46:12.806" v="14102" actId="1037"/>
          <ac:spMkLst>
            <pc:docMk/>
            <pc:sldMk cId="3276026139" sldId="278"/>
            <ac:spMk id="130" creationId="{6766B921-4E05-849B-6F18-312E1132A61F}"/>
          </ac:spMkLst>
        </pc:spChg>
        <pc:spChg chg="add mod">
          <ac:chgData name="Danilo Quartullo" userId="db54e47c-0581-4f83-9028-d5b90a7afc72" providerId="ADAL" clId="{DC09974F-E9B9-42A4-8EC7-DCB97D0F517F}" dt="2024-03-01T13:53:50.480" v="14324" actId="1076"/>
          <ac:spMkLst>
            <pc:docMk/>
            <pc:sldMk cId="3276026139" sldId="278"/>
            <ac:spMk id="131" creationId="{D059A761-2CFB-0CFD-B038-0C32B77A5FDA}"/>
          </ac:spMkLst>
        </pc:spChg>
        <pc:picChg chg="add mod modCrop">
          <ac:chgData name="Danilo Quartullo" userId="db54e47c-0581-4f83-9028-d5b90a7afc72" providerId="ADAL" clId="{DC09974F-E9B9-42A4-8EC7-DCB97D0F517F}" dt="2024-03-01T13:45:55.147" v="13994" actId="732"/>
          <ac:picMkLst>
            <pc:docMk/>
            <pc:sldMk cId="3276026139" sldId="278"/>
            <ac:picMk id="113" creationId="{6DC388DE-8083-DDDD-2E75-E6BD5B57D605}"/>
          </ac:picMkLst>
        </pc:picChg>
        <pc:picChg chg="add del mod modCrop">
          <ac:chgData name="Danilo Quartullo" userId="db54e47c-0581-4f83-9028-d5b90a7afc72" providerId="ADAL" clId="{DC09974F-E9B9-42A4-8EC7-DCB97D0F517F}" dt="2024-03-01T13:39:42.622" v="13487" actId="478"/>
          <ac:picMkLst>
            <pc:docMk/>
            <pc:sldMk cId="3276026139" sldId="278"/>
            <ac:picMk id="114" creationId="{24E8D883-F9C5-34AE-A15F-68C7186303B1}"/>
          </ac:picMkLst>
        </pc:picChg>
        <pc:picChg chg="add mod modCrop">
          <ac:chgData name="Danilo Quartullo" userId="db54e47c-0581-4f83-9028-d5b90a7afc72" providerId="ADAL" clId="{DC09974F-E9B9-42A4-8EC7-DCB97D0F517F}" dt="2024-03-01T13:43:20.669" v="13854" actId="732"/>
          <ac:picMkLst>
            <pc:docMk/>
            <pc:sldMk cId="3276026139" sldId="278"/>
            <ac:picMk id="115" creationId="{2BFD10B8-7A6D-D61E-E6F6-428564C89B44}"/>
          </ac:picMkLst>
        </pc:picChg>
        <pc:cxnChg chg="add mod">
          <ac:chgData name="Danilo Quartullo" userId="db54e47c-0581-4f83-9028-d5b90a7afc72" providerId="ADAL" clId="{DC09974F-E9B9-42A4-8EC7-DCB97D0F517F}" dt="2024-03-01T13:42:04.336" v="13740" actId="1035"/>
          <ac:cxnSpMkLst>
            <pc:docMk/>
            <pc:sldMk cId="3276026139" sldId="278"/>
            <ac:cxnSpMk id="2" creationId="{B7F8F7AC-DA0D-064E-1B53-AFAE4DA774F3}"/>
          </ac:cxnSpMkLst>
        </pc:cxnChg>
        <pc:cxnChg chg="add del mod">
          <ac:chgData name="Danilo Quartullo" userId="db54e47c-0581-4f83-9028-d5b90a7afc72" providerId="ADAL" clId="{DC09974F-E9B9-42A4-8EC7-DCB97D0F517F}" dt="2024-03-01T11:11:25.361" v="12978" actId="478"/>
          <ac:cxnSpMkLst>
            <pc:docMk/>
            <pc:sldMk cId="3276026139" sldId="278"/>
            <ac:cxnSpMk id="12" creationId="{4375CB59-E3A5-00E8-BBE8-132861C1FD49}"/>
          </ac:cxnSpMkLst>
        </pc:cxnChg>
        <pc:cxnChg chg="add del mod">
          <ac:chgData name="Danilo Quartullo" userId="db54e47c-0581-4f83-9028-d5b90a7afc72" providerId="ADAL" clId="{DC09974F-E9B9-42A4-8EC7-DCB97D0F517F}" dt="2024-03-01T13:27:26.773" v="13155" actId="478"/>
          <ac:cxnSpMkLst>
            <pc:docMk/>
            <pc:sldMk cId="3276026139" sldId="278"/>
            <ac:cxnSpMk id="14" creationId="{6838AB91-BA27-D501-09E0-E9BFE7C6B641}"/>
          </ac:cxnSpMkLst>
        </pc:cxnChg>
        <pc:cxnChg chg="add mod">
          <ac:chgData name="Danilo Quartullo" userId="db54e47c-0581-4f83-9028-d5b90a7afc72" providerId="ADAL" clId="{DC09974F-E9B9-42A4-8EC7-DCB97D0F517F}" dt="2024-03-04T10:38:29.426" v="24007" actId="14100"/>
          <ac:cxnSpMkLst>
            <pc:docMk/>
            <pc:sldMk cId="3276026139" sldId="278"/>
            <ac:cxnSpMk id="15" creationId="{B5CC1FF6-A759-D410-52F6-58FC534C570A}"/>
          </ac:cxnSpMkLst>
        </pc:cxnChg>
        <pc:cxnChg chg="add mod">
          <ac:chgData name="Danilo Quartullo" userId="db54e47c-0581-4f83-9028-d5b90a7afc72" providerId="ADAL" clId="{DC09974F-E9B9-42A4-8EC7-DCB97D0F517F}" dt="2024-03-04T10:38:22.614" v="24005" actId="1038"/>
          <ac:cxnSpMkLst>
            <pc:docMk/>
            <pc:sldMk cId="3276026139" sldId="278"/>
            <ac:cxnSpMk id="17" creationId="{152FECFE-72F5-9105-658D-0FEC00A315CB}"/>
          </ac:cxnSpMkLst>
        </pc:cxnChg>
        <pc:cxnChg chg="add mod">
          <ac:chgData name="Danilo Quartullo" userId="db54e47c-0581-4f83-9028-d5b90a7afc72" providerId="ADAL" clId="{DC09974F-E9B9-42A4-8EC7-DCB97D0F517F}" dt="2024-03-01T13:42:04.336" v="13740" actId="1035"/>
          <ac:cxnSpMkLst>
            <pc:docMk/>
            <pc:sldMk cId="3276026139" sldId="278"/>
            <ac:cxnSpMk id="20" creationId="{73A9F039-C245-B976-275F-781F2F7CBAAB}"/>
          </ac:cxnSpMkLst>
        </pc:cxnChg>
        <pc:cxnChg chg="add mod">
          <ac:chgData name="Danilo Quartullo" userId="db54e47c-0581-4f83-9028-d5b90a7afc72" providerId="ADAL" clId="{DC09974F-E9B9-42A4-8EC7-DCB97D0F517F}" dt="2024-03-04T10:37:55.986" v="23954" actId="1038"/>
          <ac:cxnSpMkLst>
            <pc:docMk/>
            <pc:sldMk cId="3276026139" sldId="278"/>
            <ac:cxnSpMk id="21" creationId="{539E7E69-F773-2E8B-0A50-E50CD0A4301D}"/>
          </ac:cxnSpMkLst>
        </pc:cxnChg>
        <pc:cxnChg chg="add mod">
          <ac:chgData name="Danilo Quartullo" userId="db54e47c-0581-4f83-9028-d5b90a7afc72" providerId="ADAL" clId="{DC09974F-E9B9-42A4-8EC7-DCB97D0F517F}" dt="2024-03-04T10:38:39.624" v="24008" actId="1036"/>
          <ac:cxnSpMkLst>
            <pc:docMk/>
            <pc:sldMk cId="3276026139" sldId="278"/>
            <ac:cxnSpMk id="23" creationId="{7BC1FDEA-5EEB-E479-FE74-5FB1A9D205EB}"/>
          </ac:cxnSpMkLst>
        </pc:cxnChg>
        <pc:cxnChg chg="add del mod">
          <ac:chgData name="Danilo Quartullo" userId="db54e47c-0581-4f83-9028-d5b90a7afc72" providerId="ADAL" clId="{DC09974F-E9B9-42A4-8EC7-DCB97D0F517F}" dt="2024-03-01T13:28:00.442" v="13161" actId="478"/>
          <ac:cxnSpMkLst>
            <pc:docMk/>
            <pc:sldMk cId="3276026139" sldId="278"/>
            <ac:cxnSpMk id="24" creationId="{51A57CB3-BB9A-F46F-BAC5-91352A8F946A}"/>
          </ac:cxnSpMkLst>
        </pc:cxnChg>
        <pc:cxnChg chg="add mod">
          <ac:chgData name="Danilo Quartullo" userId="db54e47c-0581-4f83-9028-d5b90a7afc72" providerId="ADAL" clId="{DC09974F-E9B9-42A4-8EC7-DCB97D0F517F}" dt="2024-03-04T10:38:22.614" v="24005" actId="1038"/>
          <ac:cxnSpMkLst>
            <pc:docMk/>
            <pc:sldMk cId="3276026139" sldId="278"/>
            <ac:cxnSpMk id="28" creationId="{757D59D8-3CF8-98FB-8A0D-FAF699213917}"/>
          </ac:cxnSpMkLst>
        </pc:cxnChg>
        <pc:cxnChg chg="add del mod">
          <ac:chgData name="Danilo Quartullo" userId="db54e47c-0581-4f83-9028-d5b90a7afc72" providerId="ADAL" clId="{DC09974F-E9B9-42A4-8EC7-DCB97D0F517F}" dt="2024-03-01T13:28:17.288" v="13167" actId="478"/>
          <ac:cxnSpMkLst>
            <pc:docMk/>
            <pc:sldMk cId="3276026139" sldId="278"/>
            <ac:cxnSpMk id="30" creationId="{A40F830D-2287-F5B6-D5B6-FFE447BD17CD}"/>
          </ac:cxnSpMkLst>
        </pc:cxnChg>
        <pc:cxnChg chg="add del mod">
          <ac:chgData name="Danilo Quartullo" userId="db54e47c-0581-4f83-9028-d5b90a7afc72" providerId="ADAL" clId="{DC09974F-E9B9-42A4-8EC7-DCB97D0F517F}" dt="2024-03-01T13:27:26.129" v="13154" actId="478"/>
          <ac:cxnSpMkLst>
            <pc:docMk/>
            <pc:sldMk cId="3276026139" sldId="278"/>
            <ac:cxnSpMk id="32" creationId="{E89BAA05-8F03-29FF-A10D-58349092440C}"/>
          </ac:cxnSpMkLst>
        </pc:cxnChg>
        <pc:cxnChg chg="add mod">
          <ac:chgData name="Danilo Quartullo" userId="db54e47c-0581-4f83-9028-d5b90a7afc72" providerId="ADAL" clId="{DC09974F-E9B9-42A4-8EC7-DCB97D0F517F}" dt="2024-03-04T10:34:58.270" v="23903" actId="20577"/>
          <ac:cxnSpMkLst>
            <pc:docMk/>
            <pc:sldMk cId="3276026139" sldId="278"/>
            <ac:cxnSpMk id="34" creationId="{B89FB026-E8A0-37E0-6758-629A9BAF8A7B}"/>
          </ac:cxnSpMkLst>
        </pc:cxnChg>
        <pc:cxnChg chg="add mod">
          <ac:chgData name="Danilo Quartullo" userId="db54e47c-0581-4f83-9028-d5b90a7afc72" providerId="ADAL" clId="{DC09974F-E9B9-42A4-8EC7-DCB97D0F517F}" dt="2024-03-04T10:38:48.927" v="24036" actId="1038"/>
          <ac:cxnSpMkLst>
            <pc:docMk/>
            <pc:sldMk cId="3276026139" sldId="278"/>
            <ac:cxnSpMk id="36" creationId="{D86F0C4F-BF79-0968-DA9D-2346699B84E6}"/>
          </ac:cxnSpMkLst>
        </pc:cxnChg>
        <pc:cxnChg chg="add del mod">
          <ac:chgData name="Danilo Quartullo" userId="db54e47c-0581-4f83-9028-d5b90a7afc72" providerId="ADAL" clId="{DC09974F-E9B9-42A4-8EC7-DCB97D0F517F}" dt="2024-03-01T13:27:50.870" v="13158" actId="478"/>
          <ac:cxnSpMkLst>
            <pc:docMk/>
            <pc:sldMk cId="3276026139" sldId="278"/>
            <ac:cxnSpMk id="38" creationId="{4CD32D5B-0AAF-3D03-21FA-3C184116FB70}"/>
          </ac:cxnSpMkLst>
        </pc:cxnChg>
      </pc:sldChg>
      <pc:sldChg chg="addSp delSp modSp add mod ord">
        <pc:chgData name="Danilo Quartullo" userId="db54e47c-0581-4f83-9028-d5b90a7afc72" providerId="ADAL" clId="{DC09974F-E9B9-42A4-8EC7-DCB97D0F517F}" dt="2024-03-04T13:18:22.822" v="28559" actId="114"/>
        <pc:sldMkLst>
          <pc:docMk/>
          <pc:sldMk cId="336430155" sldId="279"/>
        </pc:sldMkLst>
        <pc:spChg chg="add mod">
          <ac:chgData name="Danilo Quartullo" userId="db54e47c-0581-4f83-9028-d5b90a7afc72" providerId="ADAL" clId="{DC09974F-E9B9-42A4-8EC7-DCB97D0F517F}" dt="2024-02-22T19:20:01.748" v="138" actId="1076"/>
          <ac:spMkLst>
            <pc:docMk/>
            <pc:sldMk cId="336430155" sldId="279"/>
            <ac:spMk id="2" creationId="{50FC4104-F572-D9DE-9E96-81B443A3B9EC}"/>
          </ac:spMkLst>
        </pc:spChg>
        <pc:spChg chg="add mod">
          <ac:chgData name="Danilo Quartullo" userId="db54e47c-0581-4f83-9028-d5b90a7afc72" providerId="ADAL" clId="{DC09974F-E9B9-42A4-8EC7-DCB97D0F517F}" dt="2024-03-04T12:56:51.320" v="28199" actId="114"/>
          <ac:spMkLst>
            <pc:docMk/>
            <pc:sldMk cId="336430155" sldId="279"/>
            <ac:spMk id="5" creationId="{39C37B7C-6D81-574B-7FAD-C927750565A9}"/>
          </ac:spMkLst>
        </pc:spChg>
        <pc:spChg chg="add mod">
          <ac:chgData name="Danilo Quartullo" userId="db54e47c-0581-4f83-9028-d5b90a7afc72" providerId="ADAL" clId="{DC09974F-E9B9-42A4-8EC7-DCB97D0F517F}" dt="2024-03-04T12:56:36.320" v="28198" actId="114"/>
          <ac:spMkLst>
            <pc:docMk/>
            <pc:sldMk cId="336430155" sldId="279"/>
            <ac:spMk id="6" creationId="{94FDF29F-F4DD-9910-10F7-00E4D981FBC8}"/>
          </ac:spMkLst>
        </pc:spChg>
        <pc:spChg chg="add mod">
          <ac:chgData name="Danilo Quartullo" userId="db54e47c-0581-4f83-9028-d5b90a7afc72" providerId="ADAL" clId="{DC09974F-E9B9-42A4-8EC7-DCB97D0F517F}" dt="2024-03-04T10:48:47.435" v="24964" actId="1036"/>
          <ac:spMkLst>
            <pc:docMk/>
            <pc:sldMk cId="336430155" sldId="279"/>
            <ac:spMk id="7" creationId="{1ECCD1A3-18C6-5AD1-3113-7C0722C3AF34}"/>
          </ac:spMkLst>
        </pc:spChg>
        <pc:spChg chg="add mod">
          <ac:chgData name="Danilo Quartullo" userId="db54e47c-0581-4f83-9028-d5b90a7afc72" providerId="ADAL" clId="{DC09974F-E9B9-42A4-8EC7-DCB97D0F517F}" dt="2024-03-04T10:49:46.627" v="25274" actId="1076"/>
          <ac:spMkLst>
            <pc:docMk/>
            <pc:sldMk cId="336430155" sldId="279"/>
            <ac:spMk id="8" creationId="{2DEEF896-578A-9C85-F2D8-18EFE028FC7D}"/>
          </ac:spMkLst>
        </pc:spChg>
        <pc:spChg chg="add mod">
          <ac:chgData name="Danilo Quartullo" userId="db54e47c-0581-4f83-9028-d5b90a7afc72" providerId="ADAL" clId="{DC09974F-E9B9-42A4-8EC7-DCB97D0F517F}" dt="2024-02-22T19:20:01.748" v="138" actId="1076"/>
          <ac:spMkLst>
            <pc:docMk/>
            <pc:sldMk cId="336430155" sldId="279"/>
            <ac:spMk id="10" creationId="{4DDE8FAB-7998-E497-39FC-3A86BCC1BD47}"/>
          </ac:spMkLst>
        </pc:spChg>
        <pc:spChg chg="add mod">
          <ac:chgData name="Danilo Quartullo" userId="db54e47c-0581-4f83-9028-d5b90a7afc72" providerId="ADAL" clId="{DC09974F-E9B9-42A4-8EC7-DCB97D0F517F}" dt="2024-03-04T12:57:09.128" v="28204" actId="114"/>
          <ac:spMkLst>
            <pc:docMk/>
            <pc:sldMk cId="336430155" sldId="279"/>
            <ac:spMk id="11" creationId="{258CCC91-0247-0E9F-FEA8-2B0F90FD4B57}"/>
          </ac:spMkLst>
        </pc:spChg>
        <pc:spChg chg="add del mod">
          <ac:chgData name="Danilo Quartullo" userId="db54e47c-0581-4f83-9028-d5b90a7afc72" providerId="ADAL" clId="{DC09974F-E9B9-42A4-8EC7-DCB97D0F517F}" dt="2024-03-04T10:48:53.769" v="24967" actId="478"/>
          <ac:spMkLst>
            <pc:docMk/>
            <pc:sldMk cId="336430155" sldId="279"/>
            <ac:spMk id="12" creationId="{A886C695-D632-3350-96B8-50548FDF6696}"/>
          </ac:spMkLst>
        </pc:spChg>
        <pc:spChg chg="add del mod">
          <ac:chgData name="Danilo Quartullo" userId="db54e47c-0581-4f83-9028-d5b90a7afc72" providerId="ADAL" clId="{DC09974F-E9B9-42A4-8EC7-DCB97D0F517F}" dt="2024-03-04T10:48:52.241" v="24966" actId="478"/>
          <ac:spMkLst>
            <pc:docMk/>
            <pc:sldMk cId="336430155" sldId="279"/>
            <ac:spMk id="13" creationId="{D4112781-C2F5-1921-B764-6B45434CED48}"/>
          </ac:spMkLst>
        </pc:spChg>
        <pc:spChg chg="add del mod">
          <ac:chgData name="Danilo Quartullo" userId="db54e47c-0581-4f83-9028-d5b90a7afc72" providerId="ADAL" clId="{DC09974F-E9B9-42A4-8EC7-DCB97D0F517F}" dt="2024-03-04T10:48:51.013" v="24965" actId="478"/>
          <ac:spMkLst>
            <pc:docMk/>
            <pc:sldMk cId="336430155" sldId="279"/>
            <ac:spMk id="14" creationId="{CA70A585-FCE6-0ABD-96A3-8383C88C925B}"/>
          </ac:spMkLst>
        </pc:spChg>
        <pc:spChg chg="add mod">
          <ac:chgData name="Danilo Quartullo" userId="db54e47c-0581-4f83-9028-d5b90a7afc72" providerId="ADAL" clId="{DC09974F-E9B9-42A4-8EC7-DCB97D0F517F}" dt="2024-03-04T10:47:28.603" v="24782" actId="1037"/>
          <ac:spMkLst>
            <pc:docMk/>
            <pc:sldMk cId="336430155" sldId="279"/>
            <ac:spMk id="16" creationId="{2103B6EB-3047-4851-FB89-162A3D859FF4}"/>
          </ac:spMkLst>
        </pc:spChg>
        <pc:spChg chg="add del mod">
          <ac:chgData name="Danilo Quartullo" userId="db54e47c-0581-4f83-9028-d5b90a7afc72" providerId="ADAL" clId="{DC09974F-E9B9-42A4-8EC7-DCB97D0F517F}" dt="2024-02-22T19:20:04.884" v="139" actId="478"/>
          <ac:spMkLst>
            <pc:docMk/>
            <pc:sldMk cId="336430155" sldId="279"/>
            <ac:spMk id="16" creationId="{2A17DCA9-F912-89F4-1D6C-0D7E03C7D855}"/>
          </ac:spMkLst>
        </pc:spChg>
        <pc:spChg chg="add mod">
          <ac:chgData name="Danilo Quartullo" userId="db54e47c-0581-4f83-9028-d5b90a7afc72" providerId="ADAL" clId="{DC09974F-E9B9-42A4-8EC7-DCB97D0F517F}" dt="2024-02-22T19:20:01.748" v="138" actId="1076"/>
          <ac:spMkLst>
            <pc:docMk/>
            <pc:sldMk cId="336430155" sldId="279"/>
            <ac:spMk id="17" creationId="{CFF1D84E-147E-F54F-EAA6-98291C44C12A}"/>
          </ac:spMkLst>
        </pc:spChg>
        <pc:spChg chg="add mod">
          <ac:chgData name="Danilo Quartullo" userId="db54e47c-0581-4f83-9028-d5b90a7afc72" providerId="ADAL" clId="{DC09974F-E9B9-42A4-8EC7-DCB97D0F517F}" dt="2024-03-04T12:57:00.968" v="28202" actId="114"/>
          <ac:spMkLst>
            <pc:docMk/>
            <pc:sldMk cId="336430155" sldId="279"/>
            <ac:spMk id="18" creationId="{B847F528-578A-F220-E074-3D82277AB808}"/>
          </ac:spMkLst>
        </pc:spChg>
        <pc:spChg chg="mod">
          <ac:chgData name="Danilo Quartullo" userId="db54e47c-0581-4f83-9028-d5b90a7afc72" providerId="ADAL" clId="{DC09974F-E9B9-42A4-8EC7-DCB97D0F517F}" dt="2024-03-04T10:50:17.689" v="25336" actId="1038"/>
          <ac:spMkLst>
            <pc:docMk/>
            <pc:sldMk cId="336430155" sldId="279"/>
            <ac:spMk id="20" creationId="{0B16E1AA-4687-DE28-F8A7-99D6EBB407B6}"/>
          </ac:spMkLst>
        </pc:spChg>
        <pc:spChg chg="add del mod">
          <ac:chgData name="Danilo Quartullo" userId="db54e47c-0581-4f83-9028-d5b90a7afc72" providerId="ADAL" clId="{DC09974F-E9B9-42A4-8EC7-DCB97D0F517F}" dt="2024-03-01T13:57:57.642" v="14572" actId="478"/>
          <ac:spMkLst>
            <pc:docMk/>
            <pc:sldMk cId="336430155" sldId="279"/>
            <ac:spMk id="20" creationId="{A885FF51-47DE-4DC3-4542-6B936CE08AFC}"/>
          </ac:spMkLst>
        </pc:spChg>
        <pc:spChg chg="add mod">
          <ac:chgData name="Danilo Quartullo" userId="db54e47c-0581-4f83-9028-d5b90a7afc72" providerId="ADAL" clId="{DC09974F-E9B9-42A4-8EC7-DCB97D0F517F}" dt="2024-03-04T12:57:05.436" v="28203" actId="114"/>
          <ac:spMkLst>
            <pc:docMk/>
            <pc:sldMk cId="336430155" sldId="279"/>
            <ac:spMk id="21" creationId="{E059D2F6-1FB6-B40C-7E0E-E5F07A420D14}"/>
          </ac:spMkLst>
        </pc:spChg>
        <pc:spChg chg="add mod">
          <ac:chgData name="Danilo Quartullo" userId="db54e47c-0581-4f83-9028-d5b90a7afc72" providerId="ADAL" clId="{DC09974F-E9B9-42A4-8EC7-DCB97D0F517F}" dt="2024-03-04T12:56:55.844" v="28201" actId="114"/>
          <ac:spMkLst>
            <pc:docMk/>
            <pc:sldMk cId="336430155" sldId="279"/>
            <ac:spMk id="22" creationId="{388EE791-BCA0-EEA8-B9A0-87CB6F626140}"/>
          </ac:spMkLst>
        </pc:spChg>
        <pc:spChg chg="add del mod">
          <ac:chgData name="Danilo Quartullo" userId="db54e47c-0581-4f83-9028-d5b90a7afc72" providerId="ADAL" clId="{DC09974F-E9B9-42A4-8EC7-DCB97D0F517F}" dt="2024-03-01T13:59:31.402" v="14579" actId="478"/>
          <ac:spMkLst>
            <pc:docMk/>
            <pc:sldMk cId="336430155" sldId="279"/>
            <ac:spMk id="22" creationId="{5523249C-68D3-AC4C-F91F-07A5096757B2}"/>
          </ac:spMkLst>
        </pc:spChg>
        <pc:spChg chg="add del mod">
          <ac:chgData name="Danilo Quartullo" userId="db54e47c-0581-4f83-9028-d5b90a7afc72" providerId="ADAL" clId="{DC09974F-E9B9-42A4-8EC7-DCB97D0F517F}" dt="2024-02-22T19:20:31.025" v="146" actId="478"/>
          <ac:spMkLst>
            <pc:docMk/>
            <pc:sldMk cId="336430155" sldId="279"/>
            <ac:spMk id="24" creationId="{59509C16-72B6-C295-2E9C-C19F490D4ED3}"/>
          </ac:spMkLst>
        </pc:spChg>
        <pc:spChg chg="add mod">
          <ac:chgData name="Danilo Quartullo" userId="db54e47c-0581-4f83-9028-d5b90a7afc72" providerId="ADAL" clId="{DC09974F-E9B9-42A4-8EC7-DCB97D0F517F}" dt="2024-03-04T12:56:53.700" v="28200" actId="114"/>
          <ac:spMkLst>
            <pc:docMk/>
            <pc:sldMk cId="336430155" sldId="279"/>
            <ac:spMk id="24" creationId="{6A9ED808-2F00-A7D2-2285-98031EA518FD}"/>
          </ac:spMkLst>
        </pc:spChg>
        <pc:spChg chg="add del mod">
          <ac:chgData name="Danilo Quartullo" userId="db54e47c-0581-4f83-9028-d5b90a7afc72" providerId="ADAL" clId="{DC09974F-E9B9-42A4-8EC7-DCB97D0F517F}" dt="2024-03-01T14:08:23.126" v="14732" actId="478"/>
          <ac:spMkLst>
            <pc:docMk/>
            <pc:sldMk cId="336430155" sldId="279"/>
            <ac:spMk id="24" creationId="{E863A708-A642-72CC-762C-CB8643068729}"/>
          </ac:spMkLst>
        </pc:spChg>
        <pc:spChg chg="add mod">
          <ac:chgData name="Danilo Quartullo" userId="db54e47c-0581-4f83-9028-d5b90a7afc72" providerId="ADAL" clId="{DC09974F-E9B9-42A4-8EC7-DCB97D0F517F}" dt="2024-03-04T10:46:16.411" v="24551" actId="1037"/>
          <ac:spMkLst>
            <pc:docMk/>
            <pc:sldMk cId="336430155" sldId="279"/>
            <ac:spMk id="25" creationId="{D52DD339-B4D5-5579-9585-7AA254D0093F}"/>
          </ac:spMkLst>
        </pc:spChg>
        <pc:spChg chg="add del mod">
          <ac:chgData name="Danilo Quartullo" userId="db54e47c-0581-4f83-9028-d5b90a7afc72" providerId="ADAL" clId="{DC09974F-E9B9-42A4-8EC7-DCB97D0F517F}" dt="2024-03-01T14:02:36.273" v="14589" actId="478"/>
          <ac:spMkLst>
            <pc:docMk/>
            <pc:sldMk cId="336430155" sldId="279"/>
            <ac:spMk id="26" creationId="{2532F4B1-6A42-DEF4-EEF3-04FB9A1960EE}"/>
          </ac:spMkLst>
        </pc:spChg>
        <pc:spChg chg="add mod">
          <ac:chgData name="Danilo Quartullo" userId="db54e47c-0581-4f83-9028-d5b90a7afc72" providerId="ADAL" clId="{DC09974F-E9B9-42A4-8EC7-DCB97D0F517F}" dt="2024-03-04T10:49:09.051" v="25131" actId="1037"/>
          <ac:spMkLst>
            <pc:docMk/>
            <pc:sldMk cId="336430155" sldId="279"/>
            <ac:spMk id="26" creationId="{5165D793-6DF6-4144-6723-B859587CFE95}"/>
          </ac:spMkLst>
        </pc:spChg>
        <pc:spChg chg="add del mod">
          <ac:chgData name="Danilo Quartullo" userId="db54e47c-0581-4f83-9028-d5b90a7afc72" providerId="ADAL" clId="{DC09974F-E9B9-42A4-8EC7-DCB97D0F517F}" dt="2024-03-01T14:02:43.995" v="14591" actId="478"/>
          <ac:spMkLst>
            <pc:docMk/>
            <pc:sldMk cId="336430155" sldId="279"/>
            <ac:spMk id="27" creationId="{C1DFCFAD-A594-D08B-3335-4AACEF812E74}"/>
          </ac:spMkLst>
        </pc:spChg>
        <pc:spChg chg="add del mod">
          <ac:chgData name="Danilo Quartullo" userId="db54e47c-0581-4f83-9028-d5b90a7afc72" providerId="ADAL" clId="{DC09974F-E9B9-42A4-8EC7-DCB97D0F517F}" dt="2024-02-22T19:22:19.573" v="169" actId="478"/>
          <ac:spMkLst>
            <pc:docMk/>
            <pc:sldMk cId="336430155" sldId="279"/>
            <ac:spMk id="28" creationId="{C0E78CFC-5242-9FEB-5444-20F4B9D9926D}"/>
          </ac:spMkLst>
        </pc:spChg>
        <pc:spChg chg="add mod">
          <ac:chgData name="Danilo Quartullo" userId="db54e47c-0581-4f83-9028-d5b90a7afc72" providerId="ADAL" clId="{DC09974F-E9B9-42A4-8EC7-DCB97D0F517F}" dt="2024-03-04T10:50:09.698" v="25314" actId="1036"/>
          <ac:spMkLst>
            <pc:docMk/>
            <pc:sldMk cId="336430155" sldId="279"/>
            <ac:spMk id="28" creationId="{D0B58AFC-FA6B-2073-DDBF-17BF99F16BCF}"/>
          </ac:spMkLst>
        </pc:spChg>
        <pc:spChg chg="add mod">
          <ac:chgData name="Danilo Quartullo" userId="db54e47c-0581-4f83-9028-d5b90a7afc72" providerId="ADAL" clId="{DC09974F-E9B9-42A4-8EC7-DCB97D0F517F}" dt="2024-03-01T13:57:08.473" v="14571" actId="20577"/>
          <ac:spMkLst>
            <pc:docMk/>
            <pc:sldMk cId="336430155" sldId="279"/>
            <ac:spMk id="29" creationId="{E5F3E97A-7378-9349-D399-703BE4001228}"/>
          </ac:spMkLst>
        </pc:spChg>
        <pc:spChg chg="add mod">
          <ac:chgData name="Danilo Quartullo" userId="db54e47c-0581-4f83-9028-d5b90a7afc72" providerId="ADAL" clId="{DC09974F-E9B9-42A4-8EC7-DCB97D0F517F}" dt="2024-03-04T10:46:19.493" v="24552" actId="1076"/>
          <ac:spMkLst>
            <pc:docMk/>
            <pc:sldMk cId="336430155" sldId="279"/>
            <ac:spMk id="30" creationId="{C7126EEF-76E2-6075-1578-4DF63026FB3A}"/>
          </ac:spMkLst>
        </pc:spChg>
        <pc:spChg chg="add mod">
          <ac:chgData name="Danilo Quartullo" userId="db54e47c-0581-4f83-9028-d5b90a7afc72" providerId="ADAL" clId="{DC09974F-E9B9-42A4-8EC7-DCB97D0F517F}" dt="2024-03-04T13:18:22.822" v="28559" actId="114"/>
          <ac:spMkLst>
            <pc:docMk/>
            <pc:sldMk cId="336430155" sldId="279"/>
            <ac:spMk id="31" creationId="{5065E32A-56B2-E167-72DA-4E68E7947406}"/>
          </ac:spMkLst>
        </pc:spChg>
        <pc:spChg chg="add mod">
          <ac:chgData name="Danilo Quartullo" userId="db54e47c-0581-4f83-9028-d5b90a7afc72" providerId="ADAL" clId="{DC09974F-E9B9-42A4-8EC7-DCB97D0F517F}" dt="2024-03-04T12:55:54.688" v="28195" actId="114"/>
          <ac:spMkLst>
            <pc:docMk/>
            <pc:sldMk cId="336430155" sldId="279"/>
            <ac:spMk id="32" creationId="{9CFBFCC6-89B4-8FE8-87F2-DA9481DFC5EA}"/>
          </ac:spMkLst>
        </pc:spChg>
        <pc:spChg chg="add mod">
          <ac:chgData name="Danilo Quartullo" userId="db54e47c-0581-4f83-9028-d5b90a7afc72" providerId="ADAL" clId="{DC09974F-E9B9-42A4-8EC7-DCB97D0F517F}" dt="2024-03-01T14:09:45.738" v="14768" actId="1035"/>
          <ac:spMkLst>
            <pc:docMk/>
            <pc:sldMk cId="336430155" sldId="279"/>
            <ac:spMk id="33" creationId="{877BA423-1E80-2DC2-B77C-3102272D4262}"/>
          </ac:spMkLst>
        </pc:spChg>
        <pc:spChg chg="add mod">
          <ac:chgData name="Danilo Quartullo" userId="db54e47c-0581-4f83-9028-d5b90a7afc72" providerId="ADAL" clId="{DC09974F-E9B9-42A4-8EC7-DCB97D0F517F}" dt="2024-03-04T12:56:02.074" v="28197" actId="114"/>
          <ac:spMkLst>
            <pc:docMk/>
            <pc:sldMk cId="336430155" sldId="279"/>
            <ac:spMk id="35" creationId="{B7EF8D95-D429-5C8A-839D-2B914958385F}"/>
          </ac:spMkLst>
        </pc:spChg>
        <pc:spChg chg="add mod">
          <ac:chgData name="Danilo Quartullo" userId="db54e47c-0581-4f83-9028-d5b90a7afc72" providerId="ADAL" clId="{DC09974F-E9B9-42A4-8EC7-DCB97D0F517F}" dt="2024-03-04T10:50:09.698" v="25314" actId="1036"/>
          <ac:spMkLst>
            <pc:docMk/>
            <pc:sldMk cId="336430155" sldId="279"/>
            <ac:spMk id="36" creationId="{108C176F-B328-D232-137A-7B5246C784C1}"/>
          </ac:spMkLst>
        </pc:spChg>
        <pc:spChg chg="add mod">
          <ac:chgData name="Danilo Quartullo" userId="db54e47c-0581-4f83-9028-d5b90a7afc72" providerId="ADAL" clId="{DC09974F-E9B9-42A4-8EC7-DCB97D0F517F}" dt="2024-03-04T10:44:54.662" v="24502" actId="207"/>
          <ac:spMkLst>
            <pc:docMk/>
            <pc:sldMk cId="336430155" sldId="279"/>
            <ac:spMk id="38" creationId="{86BE39B8-64F7-67BE-49D2-1141AF4BA714}"/>
          </ac:spMkLst>
        </pc:spChg>
        <pc:picChg chg="add mod">
          <ac:chgData name="Danilo Quartullo" userId="db54e47c-0581-4f83-9028-d5b90a7afc72" providerId="ADAL" clId="{DC09974F-E9B9-42A4-8EC7-DCB97D0F517F}" dt="2024-03-04T10:43:07.999" v="24264" actId="1076"/>
          <ac:picMkLst>
            <pc:docMk/>
            <pc:sldMk cId="336430155" sldId="279"/>
            <ac:picMk id="4" creationId="{F69521C6-E4F7-C9A9-FEF0-C4B1F547EE43}"/>
          </ac:picMkLst>
        </pc:picChg>
        <pc:picChg chg="add mod">
          <ac:chgData name="Danilo Quartullo" userId="db54e47c-0581-4f83-9028-d5b90a7afc72" providerId="ADAL" clId="{DC09974F-E9B9-42A4-8EC7-DCB97D0F517F}" dt="2024-03-04T10:49:33.544" v="25272" actId="1037"/>
          <ac:picMkLst>
            <pc:docMk/>
            <pc:sldMk cId="336430155" sldId="279"/>
            <ac:picMk id="9" creationId="{256A8AE9-238E-774A-A8DA-C8790E86CDB0}"/>
          </ac:picMkLst>
        </pc:picChg>
        <pc:picChg chg="add mod">
          <ac:chgData name="Danilo Quartullo" userId="db54e47c-0581-4f83-9028-d5b90a7afc72" providerId="ADAL" clId="{DC09974F-E9B9-42A4-8EC7-DCB97D0F517F}" dt="2024-03-04T10:42:52.466" v="24241" actId="1076"/>
          <ac:picMkLst>
            <pc:docMk/>
            <pc:sldMk cId="336430155" sldId="279"/>
            <ac:picMk id="15" creationId="{67047088-3BB4-1507-500B-8A92ECAB69CF}"/>
          </ac:picMkLst>
        </pc:picChg>
        <pc:picChg chg="add del mod">
          <ac:chgData name="Danilo Quartullo" userId="db54e47c-0581-4f83-9028-d5b90a7afc72" providerId="ADAL" clId="{DC09974F-E9B9-42A4-8EC7-DCB97D0F517F}" dt="2024-03-01T13:56:10.398" v="14549" actId="478"/>
          <ac:picMkLst>
            <pc:docMk/>
            <pc:sldMk cId="336430155" sldId="279"/>
            <ac:picMk id="16" creationId="{4A947E56-32C2-4FE6-C08E-A1EC9711D84E}"/>
          </ac:picMkLst>
        </pc:picChg>
        <pc:picChg chg="add mod">
          <ac:chgData name="Danilo Quartullo" userId="db54e47c-0581-4f83-9028-d5b90a7afc72" providerId="ADAL" clId="{DC09974F-E9B9-42A4-8EC7-DCB97D0F517F}" dt="2024-02-22T19:20:01.748" v="138" actId="1076"/>
          <ac:picMkLst>
            <pc:docMk/>
            <pc:sldMk cId="336430155" sldId="279"/>
            <ac:picMk id="19" creationId="{FCBDE408-89E8-B41B-CFD4-499F8557D247}"/>
          </ac:picMkLst>
        </pc:picChg>
        <pc:picChg chg="add mod">
          <ac:chgData name="Danilo Quartullo" userId="db54e47c-0581-4f83-9028-d5b90a7afc72" providerId="ADAL" clId="{DC09974F-E9B9-42A4-8EC7-DCB97D0F517F}" dt="2024-03-04T10:46:16.411" v="24551" actId="1037"/>
          <ac:picMkLst>
            <pc:docMk/>
            <pc:sldMk cId="336430155" sldId="279"/>
            <ac:picMk id="23" creationId="{8A69E04D-B327-AF7A-4ED5-7E9BA592082F}"/>
          </ac:picMkLst>
        </pc:picChg>
      </pc:sldChg>
      <pc:sldChg chg="addSp delSp modSp add mod ord">
        <pc:chgData name="Danilo Quartullo" userId="db54e47c-0581-4f83-9028-d5b90a7afc72" providerId="ADAL" clId="{DC09974F-E9B9-42A4-8EC7-DCB97D0F517F}" dt="2024-03-04T13:02:04.939" v="28262" actId="114"/>
        <pc:sldMkLst>
          <pc:docMk/>
          <pc:sldMk cId="2703979952" sldId="280"/>
        </pc:sldMkLst>
        <pc:spChg chg="add del">
          <ac:chgData name="Danilo Quartullo" userId="db54e47c-0581-4f83-9028-d5b90a7afc72" providerId="ADAL" clId="{DC09974F-E9B9-42A4-8EC7-DCB97D0F517F}" dt="2024-03-04T10:52:35.558" v="25348" actId="478"/>
          <ac:spMkLst>
            <pc:docMk/>
            <pc:sldMk cId="2703979952" sldId="280"/>
            <ac:spMk id="2" creationId="{3C5802A2-D5BA-5062-205A-708C3CE574AE}"/>
          </ac:spMkLst>
        </pc:spChg>
        <pc:spChg chg="add del mod">
          <ac:chgData name="Danilo Quartullo" userId="db54e47c-0581-4f83-9028-d5b90a7afc72" providerId="ADAL" clId="{DC09974F-E9B9-42A4-8EC7-DCB97D0F517F}" dt="2024-02-23T09:36:40.563" v="215" actId="478"/>
          <ac:spMkLst>
            <pc:docMk/>
            <pc:sldMk cId="2703979952" sldId="280"/>
            <ac:spMk id="4" creationId="{7556C391-ED4B-EFCB-D48B-EA608303CE1F}"/>
          </ac:spMkLst>
        </pc:spChg>
        <pc:spChg chg="add mod">
          <ac:chgData name="Danilo Quartullo" userId="db54e47c-0581-4f83-9028-d5b90a7afc72" providerId="ADAL" clId="{DC09974F-E9B9-42A4-8EC7-DCB97D0F517F}" dt="2024-03-04T10:56:07.769" v="25526" actId="1076"/>
          <ac:spMkLst>
            <pc:docMk/>
            <pc:sldMk cId="2703979952" sldId="280"/>
            <ac:spMk id="4" creationId="{B92C1426-6EEC-1CAD-61E1-29547A36CF80}"/>
          </ac:spMkLst>
        </pc:spChg>
        <pc:spChg chg="add del mod">
          <ac:chgData name="Danilo Quartullo" userId="db54e47c-0581-4f83-9028-d5b90a7afc72" providerId="ADAL" clId="{DC09974F-E9B9-42A4-8EC7-DCB97D0F517F}" dt="2024-02-23T09:36:40.563" v="215" actId="478"/>
          <ac:spMkLst>
            <pc:docMk/>
            <pc:sldMk cId="2703979952" sldId="280"/>
            <ac:spMk id="5" creationId="{1974D90C-8E84-4AC0-2D65-55BE942D894B}"/>
          </ac:spMkLst>
        </pc:spChg>
        <pc:spChg chg="add del mod">
          <ac:chgData name="Danilo Quartullo" userId="db54e47c-0581-4f83-9028-d5b90a7afc72" providerId="ADAL" clId="{DC09974F-E9B9-42A4-8EC7-DCB97D0F517F}" dt="2024-03-01T15:08:35.738" v="14897" actId="478"/>
          <ac:spMkLst>
            <pc:docMk/>
            <pc:sldMk cId="2703979952" sldId="280"/>
            <ac:spMk id="6" creationId="{53881AF3-0B26-A902-31CA-8FF535D8DE5D}"/>
          </ac:spMkLst>
        </pc:spChg>
        <pc:spChg chg="add del mod">
          <ac:chgData name="Danilo Quartullo" userId="db54e47c-0581-4f83-9028-d5b90a7afc72" providerId="ADAL" clId="{DC09974F-E9B9-42A4-8EC7-DCB97D0F517F}" dt="2024-02-23T09:36:40.563" v="215" actId="478"/>
          <ac:spMkLst>
            <pc:docMk/>
            <pc:sldMk cId="2703979952" sldId="280"/>
            <ac:spMk id="6" creationId="{DDB60726-5834-B449-5E8C-5E429FD29BED}"/>
          </ac:spMkLst>
        </pc:spChg>
        <pc:spChg chg="add del mod">
          <ac:chgData name="Danilo Quartullo" userId="db54e47c-0581-4f83-9028-d5b90a7afc72" providerId="ADAL" clId="{DC09974F-E9B9-42A4-8EC7-DCB97D0F517F}" dt="2024-03-01T15:08:41.527" v="14898" actId="478"/>
          <ac:spMkLst>
            <pc:docMk/>
            <pc:sldMk cId="2703979952" sldId="280"/>
            <ac:spMk id="7" creationId="{A2131040-97BA-5727-E103-5CFBF933293D}"/>
          </ac:spMkLst>
        </pc:spChg>
        <pc:spChg chg="add del mod">
          <ac:chgData name="Danilo Quartullo" userId="db54e47c-0581-4f83-9028-d5b90a7afc72" providerId="ADAL" clId="{DC09974F-E9B9-42A4-8EC7-DCB97D0F517F}" dt="2024-02-23T09:36:40.563" v="215" actId="478"/>
          <ac:spMkLst>
            <pc:docMk/>
            <pc:sldMk cId="2703979952" sldId="280"/>
            <ac:spMk id="7" creationId="{AF716027-CE83-AEB8-7AA1-6E8FE758F5B5}"/>
          </ac:spMkLst>
        </pc:spChg>
        <pc:spChg chg="mod">
          <ac:chgData name="Danilo Quartullo" userId="db54e47c-0581-4f83-9028-d5b90a7afc72" providerId="ADAL" clId="{DC09974F-E9B9-42A4-8EC7-DCB97D0F517F}" dt="2024-03-04T12:59:48.746" v="28226" actId="114"/>
          <ac:spMkLst>
            <pc:docMk/>
            <pc:sldMk cId="2703979952" sldId="280"/>
            <ac:spMk id="7" creationId="{B21931AC-6E9D-BD47-E6D7-D64FC0C45166}"/>
          </ac:spMkLst>
        </pc:spChg>
        <pc:spChg chg="add del mod">
          <ac:chgData name="Danilo Quartullo" userId="db54e47c-0581-4f83-9028-d5b90a7afc72" providerId="ADAL" clId="{DC09974F-E9B9-42A4-8EC7-DCB97D0F517F}" dt="2024-02-23T09:36:40.563" v="215" actId="478"/>
          <ac:spMkLst>
            <pc:docMk/>
            <pc:sldMk cId="2703979952" sldId="280"/>
            <ac:spMk id="8" creationId="{21B58477-8D48-8960-A864-745582725CFF}"/>
          </ac:spMkLst>
        </pc:spChg>
        <pc:spChg chg="add del mod">
          <ac:chgData name="Danilo Quartullo" userId="db54e47c-0581-4f83-9028-d5b90a7afc72" providerId="ADAL" clId="{DC09974F-E9B9-42A4-8EC7-DCB97D0F517F}" dt="2024-03-01T15:08:41.527" v="14898" actId="478"/>
          <ac:spMkLst>
            <pc:docMk/>
            <pc:sldMk cId="2703979952" sldId="280"/>
            <ac:spMk id="8" creationId="{EFBA37BE-C4D5-D50D-8AAF-1DD8A7C25F0B}"/>
          </ac:spMkLst>
        </pc:spChg>
        <pc:spChg chg="mod">
          <ac:chgData name="Danilo Quartullo" userId="db54e47c-0581-4f83-9028-d5b90a7afc72" providerId="ADAL" clId="{DC09974F-E9B9-42A4-8EC7-DCB97D0F517F}" dt="2024-03-04T12:59:18.240" v="28219" actId="14100"/>
          <ac:spMkLst>
            <pc:docMk/>
            <pc:sldMk cId="2703979952" sldId="280"/>
            <ac:spMk id="9" creationId="{0B444D2A-190F-40F1-C40B-336BCA1D885B}"/>
          </ac:spMkLst>
        </pc:spChg>
        <pc:spChg chg="add del mod">
          <ac:chgData name="Danilo Quartullo" userId="db54e47c-0581-4f83-9028-d5b90a7afc72" providerId="ADAL" clId="{DC09974F-E9B9-42A4-8EC7-DCB97D0F517F}" dt="2024-02-23T09:36:40.563" v="215" actId="478"/>
          <ac:spMkLst>
            <pc:docMk/>
            <pc:sldMk cId="2703979952" sldId="280"/>
            <ac:spMk id="9" creationId="{5C6E29EF-938B-FB54-02D8-836D87A7B275}"/>
          </ac:spMkLst>
        </pc:spChg>
        <pc:spChg chg="add del mod">
          <ac:chgData name="Danilo Quartullo" userId="db54e47c-0581-4f83-9028-d5b90a7afc72" providerId="ADAL" clId="{DC09974F-E9B9-42A4-8EC7-DCB97D0F517F}" dt="2024-03-01T15:08:41.527" v="14898" actId="478"/>
          <ac:spMkLst>
            <pc:docMk/>
            <pc:sldMk cId="2703979952" sldId="280"/>
            <ac:spMk id="9" creationId="{EA4D3EA3-D540-581C-D804-0C26ACC6EAFF}"/>
          </ac:spMkLst>
        </pc:spChg>
        <pc:spChg chg="add del mod">
          <ac:chgData name="Danilo Quartullo" userId="db54e47c-0581-4f83-9028-d5b90a7afc72" providerId="ADAL" clId="{DC09974F-E9B9-42A4-8EC7-DCB97D0F517F}" dt="2024-02-23T09:36:40.563" v="215" actId="478"/>
          <ac:spMkLst>
            <pc:docMk/>
            <pc:sldMk cId="2703979952" sldId="280"/>
            <ac:spMk id="10" creationId="{4323996B-D584-78EF-1511-1492F4A15B41}"/>
          </ac:spMkLst>
        </pc:spChg>
        <pc:spChg chg="add mod">
          <ac:chgData name="Danilo Quartullo" userId="db54e47c-0581-4f83-9028-d5b90a7afc72" providerId="ADAL" clId="{DC09974F-E9B9-42A4-8EC7-DCB97D0F517F}" dt="2024-03-04T12:58:53.076" v="28214" actId="114"/>
          <ac:spMkLst>
            <pc:docMk/>
            <pc:sldMk cId="2703979952" sldId="280"/>
            <ac:spMk id="10" creationId="{7AD680D7-EFC7-A353-AEB9-0B95D04930B3}"/>
          </ac:spMkLst>
        </pc:spChg>
        <pc:spChg chg="add mod">
          <ac:chgData name="Danilo Quartullo" userId="db54e47c-0581-4f83-9028-d5b90a7afc72" providerId="ADAL" clId="{DC09974F-E9B9-42A4-8EC7-DCB97D0F517F}" dt="2024-03-04T12:58:59.636" v="28215" actId="114"/>
          <ac:spMkLst>
            <pc:docMk/>
            <pc:sldMk cId="2703979952" sldId="280"/>
            <ac:spMk id="11" creationId="{5D0BA4A8-E6BA-6AC8-0CF1-EEA496705660}"/>
          </ac:spMkLst>
        </pc:spChg>
        <pc:spChg chg="add del mod">
          <ac:chgData name="Danilo Quartullo" userId="db54e47c-0581-4f83-9028-d5b90a7afc72" providerId="ADAL" clId="{DC09974F-E9B9-42A4-8EC7-DCB97D0F517F}" dt="2024-02-23T09:36:40.563" v="215" actId="478"/>
          <ac:spMkLst>
            <pc:docMk/>
            <pc:sldMk cId="2703979952" sldId="280"/>
            <ac:spMk id="11" creationId="{BECF1062-88A4-81FA-ED32-CB0A799C8912}"/>
          </ac:spMkLst>
        </pc:spChg>
        <pc:spChg chg="mod">
          <ac:chgData name="Danilo Quartullo" userId="db54e47c-0581-4f83-9028-d5b90a7afc72" providerId="ADAL" clId="{DC09974F-E9B9-42A4-8EC7-DCB97D0F517F}" dt="2024-03-04T12:59:15.741" v="28218" actId="14100"/>
          <ac:spMkLst>
            <pc:docMk/>
            <pc:sldMk cId="2703979952" sldId="280"/>
            <ac:spMk id="12" creationId="{53C19ECA-1432-48D6-0AF4-597016D2DD0F}"/>
          </ac:spMkLst>
        </pc:spChg>
        <pc:spChg chg="add mod">
          <ac:chgData name="Danilo Quartullo" userId="db54e47c-0581-4f83-9028-d5b90a7afc72" providerId="ADAL" clId="{DC09974F-E9B9-42A4-8EC7-DCB97D0F517F}" dt="2024-02-23T09:36:37.139" v="214"/>
          <ac:spMkLst>
            <pc:docMk/>
            <pc:sldMk cId="2703979952" sldId="280"/>
            <ac:spMk id="13" creationId="{0D0D65A4-B2A6-2A0B-9164-0BA4E5CBF05D}"/>
          </ac:spMkLst>
        </pc:spChg>
        <pc:spChg chg="mod">
          <ac:chgData name="Danilo Quartullo" userId="db54e47c-0581-4f83-9028-d5b90a7afc72" providerId="ADAL" clId="{DC09974F-E9B9-42A4-8EC7-DCB97D0F517F}" dt="2024-03-04T10:55:15.454" v="25517" actId="207"/>
          <ac:spMkLst>
            <pc:docMk/>
            <pc:sldMk cId="2703979952" sldId="280"/>
            <ac:spMk id="13" creationId="{2DE264EC-9AEE-7454-6AB3-571E34455C9C}"/>
          </ac:spMkLst>
        </pc:spChg>
        <pc:spChg chg="add mod">
          <ac:chgData name="Danilo Quartullo" userId="db54e47c-0581-4f83-9028-d5b90a7afc72" providerId="ADAL" clId="{DC09974F-E9B9-42A4-8EC7-DCB97D0F517F}" dt="2024-02-23T09:36:37.139" v="214"/>
          <ac:spMkLst>
            <pc:docMk/>
            <pc:sldMk cId="2703979952" sldId="280"/>
            <ac:spMk id="14" creationId="{6AE09AE6-C505-A841-5516-A906645701AA}"/>
          </ac:spMkLst>
        </pc:spChg>
        <pc:spChg chg="add mod">
          <ac:chgData name="Danilo Quartullo" userId="db54e47c-0581-4f83-9028-d5b90a7afc72" providerId="ADAL" clId="{DC09974F-E9B9-42A4-8EC7-DCB97D0F517F}" dt="2024-02-23T09:36:37.139" v="214"/>
          <ac:spMkLst>
            <pc:docMk/>
            <pc:sldMk cId="2703979952" sldId="280"/>
            <ac:spMk id="15" creationId="{D3A02D72-2A6A-26CC-FA65-489B435F3F2F}"/>
          </ac:spMkLst>
        </pc:spChg>
        <pc:spChg chg="add mod">
          <ac:chgData name="Danilo Quartullo" userId="db54e47c-0581-4f83-9028-d5b90a7afc72" providerId="ADAL" clId="{DC09974F-E9B9-42A4-8EC7-DCB97D0F517F}" dt="2024-02-23T09:36:37.139" v="214"/>
          <ac:spMkLst>
            <pc:docMk/>
            <pc:sldMk cId="2703979952" sldId="280"/>
            <ac:spMk id="16" creationId="{3DFC35C0-D1B6-A5B5-48E0-3E3490699B27}"/>
          </ac:spMkLst>
        </pc:spChg>
        <pc:spChg chg="add mod">
          <ac:chgData name="Danilo Quartullo" userId="db54e47c-0581-4f83-9028-d5b90a7afc72" providerId="ADAL" clId="{DC09974F-E9B9-42A4-8EC7-DCB97D0F517F}" dt="2024-02-23T09:36:37.139" v="214"/>
          <ac:spMkLst>
            <pc:docMk/>
            <pc:sldMk cId="2703979952" sldId="280"/>
            <ac:spMk id="17" creationId="{3CB94EFC-34F3-4C8E-9788-A3731F28F01B}"/>
          </ac:spMkLst>
        </pc:spChg>
        <pc:spChg chg="add mod">
          <ac:chgData name="Danilo Quartullo" userId="db54e47c-0581-4f83-9028-d5b90a7afc72" providerId="ADAL" clId="{DC09974F-E9B9-42A4-8EC7-DCB97D0F517F}" dt="2024-02-23T09:36:37.139" v="214"/>
          <ac:spMkLst>
            <pc:docMk/>
            <pc:sldMk cId="2703979952" sldId="280"/>
            <ac:spMk id="18" creationId="{FE341E74-F385-5C3B-DEE2-01B253BEFBBC}"/>
          </ac:spMkLst>
        </pc:spChg>
        <pc:spChg chg="add mod">
          <ac:chgData name="Danilo Quartullo" userId="db54e47c-0581-4f83-9028-d5b90a7afc72" providerId="ADAL" clId="{DC09974F-E9B9-42A4-8EC7-DCB97D0F517F}" dt="2024-02-23T09:36:37.139" v="214"/>
          <ac:spMkLst>
            <pc:docMk/>
            <pc:sldMk cId="2703979952" sldId="280"/>
            <ac:spMk id="19" creationId="{94BFBCF6-4DBA-E24A-3812-3EDBDB520810}"/>
          </ac:spMkLst>
        </pc:spChg>
        <pc:spChg chg="add mod">
          <ac:chgData name="Danilo Quartullo" userId="db54e47c-0581-4f83-9028-d5b90a7afc72" providerId="ADAL" clId="{DC09974F-E9B9-42A4-8EC7-DCB97D0F517F}" dt="2024-02-23T09:36:37.139" v="214"/>
          <ac:spMkLst>
            <pc:docMk/>
            <pc:sldMk cId="2703979952" sldId="280"/>
            <ac:spMk id="20" creationId="{951D37EB-8942-D830-7DB0-216641B5BDA4}"/>
          </ac:spMkLst>
        </pc:spChg>
        <pc:spChg chg="add mod">
          <ac:chgData name="Danilo Quartullo" userId="db54e47c-0581-4f83-9028-d5b90a7afc72" providerId="ADAL" clId="{DC09974F-E9B9-42A4-8EC7-DCB97D0F517F}" dt="2024-03-01T15:19:42.972" v="15022" actId="1076"/>
          <ac:spMkLst>
            <pc:docMk/>
            <pc:sldMk cId="2703979952" sldId="280"/>
            <ac:spMk id="22" creationId="{459FE72D-D6FB-83AA-A7A4-ECAC1ECF5305}"/>
          </ac:spMkLst>
        </pc:spChg>
        <pc:spChg chg="add mod">
          <ac:chgData name="Danilo Quartullo" userId="db54e47c-0581-4f83-9028-d5b90a7afc72" providerId="ADAL" clId="{DC09974F-E9B9-42A4-8EC7-DCB97D0F517F}" dt="2024-03-01T15:19:42.972" v="15022" actId="1076"/>
          <ac:spMkLst>
            <pc:docMk/>
            <pc:sldMk cId="2703979952" sldId="280"/>
            <ac:spMk id="23" creationId="{A5217468-A8AD-7655-1C03-CFA680D6FE76}"/>
          </ac:spMkLst>
        </pc:spChg>
        <pc:spChg chg="add mod">
          <ac:chgData name="Danilo Quartullo" userId="db54e47c-0581-4f83-9028-d5b90a7afc72" providerId="ADAL" clId="{DC09974F-E9B9-42A4-8EC7-DCB97D0F517F}" dt="2024-03-04T13:01:51.373" v="28261" actId="114"/>
          <ac:spMkLst>
            <pc:docMk/>
            <pc:sldMk cId="2703979952" sldId="280"/>
            <ac:spMk id="24" creationId="{3B86CA64-6693-DB99-E13A-C71CA878EF17}"/>
          </ac:spMkLst>
        </pc:spChg>
        <pc:spChg chg="add mod">
          <ac:chgData name="Danilo Quartullo" userId="db54e47c-0581-4f83-9028-d5b90a7afc72" providerId="ADAL" clId="{DC09974F-E9B9-42A4-8EC7-DCB97D0F517F}" dt="2024-03-04T13:02:04.939" v="28262" actId="114"/>
          <ac:spMkLst>
            <pc:docMk/>
            <pc:sldMk cId="2703979952" sldId="280"/>
            <ac:spMk id="25" creationId="{8782506F-6202-5A97-E5DE-7EAFB3C4B8D0}"/>
          </ac:spMkLst>
        </pc:spChg>
        <pc:spChg chg="add mod">
          <ac:chgData name="Danilo Quartullo" userId="db54e47c-0581-4f83-9028-d5b90a7afc72" providerId="ADAL" clId="{DC09974F-E9B9-42A4-8EC7-DCB97D0F517F}" dt="2024-03-01T16:01:31.308" v="16285" actId="20577"/>
          <ac:spMkLst>
            <pc:docMk/>
            <pc:sldMk cId="2703979952" sldId="280"/>
            <ac:spMk id="26" creationId="{B7E1EF5C-189F-8483-91A6-014E9EDD6C72}"/>
          </ac:spMkLst>
        </pc:spChg>
        <pc:spChg chg="add mod">
          <ac:chgData name="Danilo Quartullo" userId="db54e47c-0581-4f83-9028-d5b90a7afc72" providerId="ADAL" clId="{DC09974F-E9B9-42A4-8EC7-DCB97D0F517F}" dt="2024-03-04T12:59:35.217" v="28223" actId="114"/>
          <ac:spMkLst>
            <pc:docMk/>
            <pc:sldMk cId="2703979952" sldId="280"/>
            <ac:spMk id="27" creationId="{AE221642-5B8D-5051-DC2D-F8E42F667DA1}"/>
          </ac:spMkLst>
        </pc:spChg>
        <pc:spChg chg="add mod">
          <ac:chgData name="Danilo Quartullo" userId="db54e47c-0581-4f83-9028-d5b90a7afc72" providerId="ADAL" clId="{DC09974F-E9B9-42A4-8EC7-DCB97D0F517F}" dt="2024-03-04T12:59:52.300" v="28227" actId="114"/>
          <ac:spMkLst>
            <pc:docMk/>
            <pc:sldMk cId="2703979952" sldId="280"/>
            <ac:spMk id="28" creationId="{0BE5954C-1EA9-1782-E70C-E8F254E14D2F}"/>
          </ac:spMkLst>
        </pc:spChg>
        <pc:spChg chg="add del mod">
          <ac:chgData name="Danilo Quartullo" userId="db54e47c-0581-4f83-9028-d5b90a7afc72" providerId="ADAL" clId="{DC09974F-E9B9-42A4-8EC7-DCB97D0F517F}" dt="2024-03-01T15:19:14.329" v="15019" actId="478"/>
          <ac:spMkLst>
            <pc:docMk/>
            <pc:sldMk cId="2703979952" sldId="280"/>
            <ac:spMk id="29" creationId="{97446FF3-CBA3-0EA3-004A-03608A4EC942}"/>
          </ac:spMkLst>
        </pc:spChg>
        <pc:spChg chg="add mod">
          <ac:chgData name="Danilo Quartullo" userId="db54e47c-0581-4f83-9028-d5b90a7afc72" providerId="ADAL" clId="{DC09974F-E9B9-42A4-8EC7-DCB97D0F517F}" dt="2024-03-01T15:02:53.296" v="14879" actId="20577"/>
          <ac:spMkLst>
            <pc:docMk/>
            <pc:sldMk cId="2703979952" sldId="280"/>
            <ac:spMk id="30" creationId="{86BE5CC0-F689-780B-E8CB-D7C9405976B5}"/>
          </ac:spMkLst>
        </pc:spChg>
        <pc:spChg chg="add del mod">
          <ac:chgData name="Danilo Quartullo" userId="db54e47c-0581-4f83-9028-d5b90a7afc72" providerId="ADAL" clId="{DC09974F-E9B9-42A4-8EC7-DCB97D0F517F}" dt="2024-02-23T09:38:02.648" v="226" actId="478"/>
          <ac:spMkLst>
            <pc:docMk/>
            <pc:sldMk cId="2703979952" sldId="280"/>
            <ac:spMk id="31" creationId="{F5A2F983-7728-42C8-967C-02E05E2416AE}"/>
          </ac:spMkLst>
        </pc:spChg>
        <pc:spChg chg="add mod">
          <ac:chgData name="Danilo Quartullo" userId="db54e47c-0581-4f83-9028-d5b90a7afc72" providerId="ADAL" clId="{DC09974F-E9B9-42A4-8EC7-DCB97D0F517F}" dt="2024-03-04T12:58:49.719" v="28213" actId="114"/>
          <ac:spMkLst>
            <pc:docMk/>
            <pc:sldMk cId="2703979952" sldId="280"/>
            <ac:spMk id="32" creationId="{9C430FD6-E820-4768-1528-B228440B0E1C}"/>
          </ac:spMkLst>
        </pc:spChg>
        <pc:spChg chg="add del mod">
          <ac:chgData name="Danilo Quartullo" userId="db54e47c-0581-4f83-9028-d5b90a7afc72" providerId="ADAL" clId="{DC09974F-E9B9-42A4-8EC7-DCB97D0F517F}" dt="2024-02-23T09:41:32.499" v="238" actId="478"/>
          <ac:spMkLst>
            <pc:docMk/>
            <pc:sldMk cId="2703979952" sldId="280"/>
            <ac:spMk id="34" creationId="{B0274C2A-E7C2-D8C2-04BB-07E03A5AD5A3}"/>
          </ac:spMkLst>
        </pc:spChg>
        <pc:spChg chg="add mod">
          <ac:chgData name="Danilo Quartullo" userId="db54e47c-0581-4f83-9028-d5b90a7afc72" providerId="ADAL" clId="{DC09974F-E9B9-42A4-8EC7-DCB97D0F517F}" dt="2024-03-04T12:59:25.608" v="28220" actId="114"/>
          <ac:spMkLst>
            <pc:docMk/>
            <pc:sldMk cId="2703979952" sldId="280"/>
            <ac:spMk id="56" creationId="{D7F4DD39-9B6F-88A2-27D5-686007F336B2}"/>
          </ac:spMkLst>
        </pc:spChg>
        <pc:spChg chg="add mod">
          <ac:chgData name="Danilo Quartullo" userId="db54e47c-0581-4f83-9028-d5b90a7afc72" providerId="ADAL" clId="{DC09974F-E9B9-42A4-8EC7-DCB97D0F517F}" dt="2024-03-04T12:59:27.571" v="28221" actId="114"/>
          <ac:spMkLst>
            <pc:docMk/>
            <pc:sldMk cId="2703979952" sldId="280"/>
            <ac:spMk id="57" creationId="{C44A4D21-E1CC-646C-03C2-02BECC29B8E2}"/>
          </ac:spMkLst>
        </pc:spChg>
        <pc:spChg chg="add mod">
          <ac:chgData name="Danilo Quartullo" userId="db54e47c-0581-4f83-9028-d5b90a7afc72" providerId="ADAL" clId="{DC09974F-E9B9-42A4-8EC7-DCB97D0F517F}" dt="2024-03-04T12:59:31.341" v="28222" actId="114"/>
          <ac:spMkLst>
            <pc:docMk/>
            <pc:sldMk cId="2703979952" sldId="280"/>
            <ac:spMk id="59" creationId="{67989C90-8BA0-46A0-9229-70476D6FE438}"/>
          </ac:spMkLst>
        </pc:spChg>
        <pc:picChg chg="add del mod">
          <ac:chgData name="Danilo Quartullo" userId="db54e47c-0581-4f83-9028-d5b90a7afc72" providerId="ADAL" clId="{DC09974F-E9B9-42A4-8EC7-DCB97D0F517F}" dt="2024-02-23T09:36:40.563" v="215" actId="478"/>
          <ac:picMkLst>
            <pc:docMk/>
            <pc:sldMk cId="2703979952" sldId="280"/>
            <ac:picMk id="2" creationId="{A7240E2A-DAA3-C38B-6AFD-6F1F8AB85E8D}"/>
          </ac:picMkLst>
        </pc:picChg>
        <pc:picChg chg="add mod">
          <ac:chgData name="Danilo Quartullo" userId="db54e47c-0581-4f83-9028-d5b90a7afc72" providerId="ADAL" clId="{DC09974F-E9B9-42A4-8EC7-DCB97D0F517F}" dt="2024-03-01T15:22:28.120" v="15136" actId="1076"/>
          <ac:picMkLst>
            <pc:docMk/>
            <pc:sldMk cId="2703979952" sldId="280"/>
            <ac:picMk id="2" creationId="{BCE4D3EC-9714-E25F-3D01-40119F4C07DF}"/>
          </ac:picMkLst>
        </pc:picChg>
        <pc:picChg chg="add del mod">
          <ac:chgData name="Danilo Quartullo" userId="db54e47c-0581-4f83-9028-d5b90a7afc72" providerId="ADAL" clId="{DC09974F-E9B9-42A4-8EC7-DCB97D0F517F}" dt="2024-03-01T15:11:34.278" v="14905" actId="478"/>
          <ac:picMkLst>
            <pc:docMk/>
            <pc:sldMk cId="2703979952" sldId="280"/>
            <ac:picMk id="4" creationId="{9264CD8F-E7E6-F9A5-4E62-2263282F5B11}"/>
          </ac:picMkLst>
        </pc:picChg>
        <pc:picChg chg="add del mod">
          <ac:chgData name="Danilo Quartullo" userId="db54e47c-0581-4f83-9028-d5b90a7afc72" providerId="ADAL" clId="{DC09974F-E9B9-42A4-8EC7-DCB97D0F517F}" dt="2024-03-01T15:09:16.083" v="14902" actId="478"/>
          <ac:picMkLst>
            <pc:docMk/>
            <pc:sldMk cId="2703979952" sldId="280"/>
            <ac:picMk id="5" creationId="{063D35CB-13AE-1CD1-83F8-99EE58A6504A}"/>
          </ac:picMkLst>
        </pc:picChg>
        <pc:picChg chg="mod">
          <ac:chgData name="Danilo Quartullo" userId="db54e47c-0581-4f83-9028-d5b90a7afc72" providerId="ADAL" clId="{DC09974F-E9B9-42A4-8EC7-DCB97D0F517F}" dt="2024-03-04T10:53:08.518" v="25404" actId="1037"/>
          <ac:picMkLst>
            <pc:docMk/>
            <pc:sldMk cId="2703979952" sldId="280"/>
            <ac:picMk id="8" creationId="{C273701C-E012-AC30-684A-775F018AE3EC}"/>
          </ac:picMkLst>
        </pc:picChg>
        <pc:picChg chg="add mod">
          <ac:chgData name="Danilo Quartullo" userId="db54e47c-0581-4f83-9028-d5b90a7afc72" providerId="ADAL" clId="{DC09974F-E9B9-42A4-8EC7-DCB97D0F517F}" dt="2024-02-23T09:36:37.139" v="214"/>
          <ac:picMkLst>
            <pc:docMk/>
            <pc:sldMk cId="2703979952" sldId="280"/>
            <ac:picMk id="12" creationId="{B5ADC0F2-519F-AED6-0B48-F00C2CCCD9B2}"/>
          </ac:picMkLst>
        </pc:picChg>
        <pc:picChg chg="add mod modCrop">
          <ac:chgData name="Danilo Quartullo" userId="db54e47c-0581-4f83-9028-d5b90a7afc72" providerId="ADAL" clId="{DC09974F-E9B9-42A4-8EC7-DCB97D0F517F}" dt="2024-03-01T15:19:42.972" v="15022" actId="1076"/>
          <ac:picMkLst>
            <pc:docMk/>
            <pc:sldMk cId="2703979952" sldId="280"/>
            <ac:picMk id="21" creationId="{3987616D-49AC-3E37-F5DF-3F9036A7C39F}"/>
          </ac:picMkLst>
        </pc:picChg>
        <pc:picChg chg="add del mod">
          <ac:chgData name="Danilo Quartullo" userId="db54e47c-0581-4f83-9028-d5b90a7afc72" providerId="ADAL" clId="{DC09974F-E9B9-42A4-8EC7-DCB97D0F517F}" dt="2024-03-01T15:01:21.495" v="14865" actId="478"/>
          <ac:picMkLst>
            <pc:docMk/>
            <pc:sldMk cId="2703979952" sldId="280"/>
            <ac:picMk id="35" creationId="{AC1E9D52-174E-3230-233D-E22C727A1F83}"/>
          </ac:picMkLst>
        </pc:picChg>
        <pc:picChg chg="add mod">
          <ac:chgData name="Danilo Quartullo" userId="db54e47c-0581-4f83-9028-d5b90a7afc72" providerId="ADAL" clId="{DC09974F-E9B9-42A4-8EC7-DCB97D0F517F}" dt="2024-03-01T15:22:10.697" v="15130" actId="1076"/>
          <ac:picMkLst>
            <pc:docMk/>
            <pc:sldMk cId="2703979952" sldId="280"/>
            <ac:picMk id="55" creationId="{61B0A756-CB8D-1EFC-5AAF-A82D6B41509C}"/>
          </ac:picMkLst>
        </pc:picChg>
        <pc:cxnChg chg="add del mod">
          <ac:chgData name="Danilo Quartullo" userId="db54e47c-0581-4f83-9028-d5b90a7afc72" providerId="ADAL" clId="{DC09974F-E9B9-42A4-8EC7-DCB97D0F517F}" dt="2024-03-04T10:55:25.239" v="25518" actId="478"/>
          <ac:cxnSpMkLst>
            <pc:docMk/>
            <pc:sldMk cId="2703979952" sldId="280"/>
            <ac:cxnSpMk id="16" creationId="{0F4D4B9F-9414-37EE-D5CB-61E72702CD1B}"/>
          </ac:cxnSpMkLst>
        </pc:cxnChg>
        <pc:cxnChg chg="add mod">
          <ac:chgData name="Danilo Quartullo" userId="db54e47c-0581-4f83-9028-d5b90a7afc72" providerId="ADAL" clId="{DC09974F-E9B9-42A4-8EC7-DCB97D0F517F}" dt="2024-03-04T10:56:10.367" v="25527" actId="14100"/>
          <ac:cxnSpMkLst>
            <pc:docMk/>
            <pc:sldMk cId="2703979952" sldId="280"/>
            <ac:cxnSpMk id="19" creationId="{A80C25FC-68B0-FB15-3BD1-B7F63D3CDA2B}"/>
          </ac:cxnSpMkLst>
        </pc:cxnChg>
      </pc:sldChg>
      <pc:sldChg chg="addSp delSp modSp add mod ord">
        <pc:chgData name="Danilo Quartullo" userId="db54e47c-0581-4f83-9028-d5b90a7afc72" providerId="ADAL" clId="{DC09974F-E9B9-42A4-8EC7-DCB97D0F517F}" dt="2024-03-04T13:01:47.229" v="28260" actId="114"/>
        <pc:sldMkLst>
          <pc:docMk/>
          <pc:sldMk cId="1246340481" sldId="281"/>
        </pc:sldMkLst>
        <pc:spChg chg="add del mod">
          <ac:chgData name="Danilo Quartullo" userId="db54e47c-0581-4f83-9028-d5b90a7afc72" providerId="ADAL" clId="{DC09974F-E9B9-42A4-8EC7-DCB97D0F517F}" dt="2024-03-01T15:26:55.677" v="15231" actId="478"/>
          <ac:spMkLst>
            <pc:docMk/>
            <pc:sldMk cId="1246340481" sldId="281"/>
            <ac:spMk id="2" creationId="{5A6E0C94-5EC7-A8B1-133C-F5BD41E89BD1}"/>
          </ac:spMkLst>
        </pc:spChg>
        <pc:spChg chg="add mod">
          <ac:chgData name="Danilo Quartullo" userId="db54e47c-0581-4f83-9028-d5b90a7afc72" providerId="ADAL" clId="{DC09974F-E9B9-42A4-8EC7-DCB97D0F517F}" dt="2024-03-01T15:27:07.829" v="15269" actId="20577"/>
          <ac:spMkLst>
            <pc:docMk/>
            <pc:sldMk cId="1246340481" sldId="281"/>
            <ac:spMk id="4" creationId="{02381CCC-2FAC-985C-1839-6FBA830D3A5A}"/>
          </ac:spMkLst>
        </pc:spChg>
        <pc:spChg chg="add del mod">
          <ac:chgData name="Danilo Quartullo" userId="db54e47c-0581-4f83-9028-d5b90a7afc72" providerId="ADAL" clId="{DC09974F-E9B9-42A4-8EC7-DCB97D0F517F}" dt="2024-02-23T09:49:17.635" v="312" actId="478"/>
          <ac:spMkLst>
            <pc:docMk/>
            <pc:sldMk cId="1246340481" sldId="281"/>
            <ac:spMk id="4" creationId="{9417E88D-EEDD-93FE-558E-F21E1C1DE3A2}"/>
          </ac:spMkLst>
        </pc:spChg>
        <pc:spChg chg="add del mod">
          <ac:chgData name="Danilo Quartullo" userId="db54e47c-0581-4f83-9028-d5b90a7afc72" providerId="ADAL" clId="{DC09974F-E9B9-42A4-8EC7-DCB97D0F517F}" dt="2024-02-23T09:49:17.635" v="312" actId="478"/>
          <ac:spMkLst>
            <pc:docMk/>
            <pc:sldMk cId="1246340481" sldId="281"/>
            <ac:spMk id="5" creationId="{9C831165-5449-40FC-CFC5-20C571A4555E}"/>
          </ac:spMkLst>
        </pc:spChg>
        <pc:spChg chg="add del mod">
          <ac:chgData name="Danilo Quartullo" userId="db54e47c-0581-4f83-9028-d5b90a7afc72" providerId="ADAL" clId="{DC09974F-E9B9-42A4-8EC7-DCB97D0F517F}" dt="2024-02-23T09:49:17.635" v="312" actId="478"/>
          <ac:spMkLst>
            <pc:docMk/>
            <pc:sldMk cId="1246340481" sldId="281"/>
            <ac:spMk id="6" creationId="{3F1D9A87-6EE4-D153-9FBB-0613F4AAC796}"/>
          </ac:spMkLst>
        </pc:spChg>
        <pc:spChg chg="add mod ord">
          <ac:chgData name="Danilo Quartullo" userId="db54e47c-0581-4f83-9028-d5b90a7afc72" providerId="ADAL" clId="{DC09974F-E9B9-42A4-8EC7-DCB97D0F517F}" dt="2024-03-04T13:00:59.628" v="28245" actId="114"/>
          <ac:spMkLst>
            <pc:docMk/>
            <pc:sldMk cId="1246340481" sldId="281"/>
            <ac:spMk id="6" creationId="{84AD47D2-6A29-6535-EECA-21F96418CF12}"/>
          </ac:spMkLst>
        </pc:spChg>
        <pc:spChg chg="add del mod">
          <ac:chgData name="Danilo Quartullo" userId="db54e47c-0581-4f83-9028-d5b90a7afc72" providerId="ADAL" clId="{DC09974F-E9B9-42A4-8EC7-DCB97D0F517F}" dt="2024-03-04T13:00:48.680" v="28242" actId="114"/>
          <ac:spMkLst>
            <pc:docMk/>
            <pc:sldMk cId="1246340481" sldId="281"/>
            <ac:spMk id="8" creationId="{31A97790-4E73-C043-B2DC-12E85AF851BC}"/>
          </ac:spMkLst>
        </pc:spChg>
        <pc:spChg chg="add mod">
          <ac:chgData name="Danilo Quartullo" userId="db54e47c-0581-4f83-9028-d5b90a7afc72" providerId="ADAL" clId="{DC09974F-E9B9-42A4-8EC7-DCB97D0F517F}" dt="2024-02-23T09:49:02.156" v="309"/>
          <ac:spMkLst>
            <pc:docMk/>
            <pc:sldMk cId="1246340481" sldId="281"/>
            <ac:spMk id="8" creationId="{9B3C5785-39BA-9E88-92AC-88CBF29A03BA}"/>
          </ac:spMkLst>
        </pc:spChg>
        <pc:spChg chg="add mod">
          <ac:chgData name="Danilo Quartullo" userId="db54e47c-0581-4f83-9028-d5b90a7afc72" providerId="ADAL" clId="{DC09974F-E9B9-42A4-8EC7-DCB97D0F517F}" dt="2024-02-23T09:49:02.156" v="309"/>
          <ac:spMkLst>
            <pc:docMk/>
            <pc:sldMk cId="1246340481" sldId="281"/>
            <ac:spMk id="9" creationId="{A766DCBF-E17C-D43F-AACB-8FA1ACDE616B}"/>
          </ac:spMkLst>
        </pc:spChg>
        <pc:spChg chg="add del mod">
          <ac:chgData name="Danilo Quartullo" userId="db54e47c-0581-4f83-9028-d5b90a7afc72" providerId="ADAL" clId="{DC09974F-E9B9-42A4-8EC7-DCB97D0F517F}" dt="2024-03-01T15:51:26.693" v="15899" actId="1076"/>
          <ac:spMkLst>
            <pc:docMk/>
            <pc:sldMk cId="1246340481" sldId="281"/>
            <ac:spMk id="10" creationId="{0D2F80B5-32E5-2ACD-8F15-685BA9541FC1}"/>
          </ac:spMkLst>
        </pc:spChg>
        <pc:spChg chg="add mod">
          <ac:chgData name="Danilo Quartullo" userId="db54e47c-0581-4f83-9028-d5b90a7afc72" providerId="ADAL" clId="{DC09974F-E9B9-42A4-8EC7-DCB97D0F517F}" dt="2024-02-23T09:49:02.156" v="309"/>
          <ac:spMkLst>
            <pc:docMk/>
            <pc:sldMk cId="1246340481" sldId="281"/>
            <ac:spMk id="10" creationId="{3FF64191-A0C5-2343-1875-8943B3BB9652}"/>
          </ac:spMkLst>
        </pc:spChg>
        <pc:spChg chg="add mod">
          <ac:chgData name="Danilo Quartullo" userId="db54e47c-0581-4f83-9028-d5b90a7afc72" providerId="ADAL" clId="{DC09974F-E9B9-42A4-8EC7-DCB97D0F517F}" dt="2024-02-23T09:49:02.156" v="309"/>
          <ac:spMkLst>
            <pc:docMk/>
            <pc:sldMk cId="1246340481" sldId="281"/>
            <ac:spMk id="11" creationId="{6457F943-B735-EE2B-9D6E-4826FC4278E4}"/>
          </ac:spMkLst>
        </pc:spChg>
        <pc:spChg chg="add mod">
          <ac:chgData name="Danilo Quartullo" userId="db54e47c-0581-4f83-9028-d5b90a7afc72" providerId="ADAL" clId="{DC09974F-E9B9-42A4-8EC7-DCB97D0F517F}" dt="2024-02-23T09:49:02.156" v="309"/>
          <ac:spMkLst>
            <pc:docMk/>
            <pc:sldMk cId="1246340481" sldId="281"/>
            <ac:spMk id="12" creationId="{B506A447-6D28-35E9-502C-85D3B778908E}"/>
          </ac:spMkLst>
        </pc:spChg>
        <pc:spChg chg="add del mod">
          <ac:chgData name="Danilo Quartullo" userId="db54e47c-0581-4f83-9028-d5b90a7afc72" providerId="ADAL" clId="{DC09974F-E9B9-42A4-8EC7-DCB97D0F517F}" dt="2024-03-01T15:41:39.622" v="15479" actId="1076"/>
          <ac:spMkLst>
            <pc:docMk/>
            <pc:sldMk cId="1246340481" sldId="281"/>
            <ac:spMk id="13" creationId="{4B85A924-E98D-BB25-0D77-7839C3FF2741}"/>
          </ac:spMkLst>
        </pc:spChg>
        <pc:spChg chg="add mod">
          <ac:chgData name="Danilo Quartullo" userId="db54e47c-0581-4f83-9028-d5b90a7afc72" providerId="ADAL" clId="{DC09974F-E9B9-42A4-8EC7-DCB97D0F517F}" dt="2024-02-23T09:49:02.156" v="309"/>
          <ac:spMkLst>
            <pc:docMk/>
            <pc:sldMk cId="1246340481" sldId="281"/>
            <ac:spMk id="13" creationId="{52036D4E-0ADF-241D-6A7F-6D78B22159E1}"/>
          </ac:spMkLst>
        </pc:spChg>
        <pc:spChg chg="add del mod">
          <ac:chgData name="Danilo Quartullo" userId="db54e47c-0581-4f83-9028-d5b90a7afc72" providerId="ADAL" clId="{DC09974F-E9B9-42A4-8EC7-DCB97D0F517F}" dt="2024-03-01T15:41:39.622" v="15479" actId="1076"/>
          <ac:spMkLst>
            <pc:docMk/>
            <pc:sldMk cId="1246340481" sldId="281"/>
            <ac:spMk id="14" creationId="{6BABC5BA-56C8-4BAC-95C4-EC8A67103A14}"/>
          </ac:spMkLst>
        </pc:spChg>
        <pc:spChg chg="add mod">
          <ac:chgData name="Danilo Quartullo" userId="db54e47c-0581-4f83-9028-d5b90a7afc72" providerId="ADAL" clId="{DC09974F-E9B9-42A4-8EC7-DCB97D0F517F}" dt="2024-02-23T09:49:02.156" v="309"/>
          <ac:spMkLst>
            <pc:docMk/>
            <pc:sldMk cId="1246340481" sldId="281"/>
            <ac:spMk id="14" creationId="{B212787D-3968-718B-A915-BE025BD104CB}"/>
          </ac:spMkLst>
        </pc:spChg>
        <pc:spChg chg="add mod">
          <ac:chgData name="Danilo Quartullo" userId="db54e47c-0581-4f83-9028-d5b90a7afc72" providerId="ADAL" clId="{DC09974F-E9B9-42A4-8EC7-DCB97D0F517F}" dt="2024-02-23T09:49:02.156" v="309"/>
          <ac:spMkLst>
            <pc:docMk/>
            <pc:sldMk cId="1246340481" sldId="281"/>
            <ac:spMk id="15" creationId="{78C064D0-043A-7A56-7A66-05392681EE46}"/>
          </ac:spMkLst>
        </pc:spChg>
        <pc:spChg chg="add del mod">
          <ac:chgData name="Danilo Quartullo" userId="db54e47c-0581-4f83-9028-d5b90a7afc72" providerId="ADAL" clId="{DC09974F-E9B9-42A4-8EC7-DCB97D0F517F}" dt="2024-03-01T15:41:39.622" v="15479" actId="1076"/>
          <ac:spMkLst>
            <pc:docMk/>
            <pc:sldMk cId="1246340481" sldId="281"/>
            <ac:spMk id="15" creationId="{EB6551E7-5BF1-9EBB-5B36-36EC35F252AA}"/>
          </ac:spMkLst>
        </pc:spChg>
        <pc:spChg chg="add mod">
          <ac:chgData name="Danilo Quartullo" userId="db54e47c-0581-4f83-9028-d5b90a7afc72" providerId="ADAL" clId="{DC09974F-E9B9-42A4-8EC7-DCB97D0F517F}" dt="2024-02-23T09:49:02.156" v="309"/>
          <ac:spMkLst>
            <pc:docMk/>
            <pc:sldMk cId="1246340481" sldId="281"/>
            <ac:spMk id="16" creationId="{807E3D78-E172-6433-EAA4-500A8A1A6B6F}"/>
          </ac:spMkLst>
        </pc:spChg>
        <pc:spChg chg="add del mod">
          <ac:chgData name="Danilo Quartullo" userId="db54e47c-0581-4f83-9028-d5b90a7afc72" providerId="ADAL" clId="{DC09974F-E9B9-42A4-8EC7-DCB97D0F517F}" dt="2024-03-01T15:41:39.622" v="15479" actId="1076"/>
          <ac:spMkLst>
            <pc:docMk/>
            <pc:sldMk cId="1246340481" sldId="281"/>
            <ac:spMk id="16" creationId="{D15EEB2B-A133-5CD2-FC3F-AF05CA50456D}"/>
          </ac:spMkLst>
        </pc:spChg>
        <pc:spChg chg="add del mod">
          <ac:chgData name="Danilo Quartullo" userId="db54e47c-0581-4f83-9028-d5b90a7afc72" providerId="ADAL" clId="{DC09974F-E9B9-42A4-8EC7-DCB97D0F517F}" dt="2024-03-01T15:41:39.622" v="15479" actId="1076"/>
          <ac:spMkLst>
            <pc:docMk/>
            <pc:sldMk cId="1246340481" sldId="281"/>
            <ac:spMk id="17" creationId="{5A8FF4AE-2135-A72E-BA02-EACCD14F23EB}"/>
          </ac:spMkLst>
        </pc:spChg>
        <pc:spChg chg="add mod">
          <ac:chgData name="Danilo Quartullo" userId="db54e47c-0581-4f83-9028-d5b90a7afc72" providerId="ADAL" clId="{DC09974F-E9B9-42A4-8EC7-DCB97D0F517F}" dt="2024-02-23T09:49:02.156" v="309"/>
          <ac:spMkLst>
            <pc:docMk/>
            <pc:sldMk cId="1246340481" sldId="281"/>
            <ac:spMk id="17" creationId="{E5D382A7-FB6D-9DC4-6089-F15578AC9583}"/>
          </ac:spMkLst>
        </pc:spChg>
        <pc:spChg chg="add mod">
          <ac:chgData name="Danilo Quartullo" userId="db54e47c-0581-4f83-9028-d5b90a7afc72" providerId="ADAL" clId="{DC09974F-E9B9-42A4-8EC7-DCB97D0F517F}" dt="2024-02-23T09:49:02.156" v="309"/>
          <ac:spMkLst>
            <pc:docMk/>
            <pc:sldMk cId="1246340481" sldId="281"/>
            <ac:spMk id="18" creationId="{68537ABF-2C29-2ACE-F5B0-0C67A0ACB008}"/>
          </ac:spMkLst>
        </pc:spChg>
        <pc:spChg chg="add del mod">
          <ac:chgData name="Danilo Quartullo" userId="db54e47c-0581-4f83-9028-d5b90a7afc72" providerId="ADAL" clId="{DC09974F-E9B9-42A4-8EC7-DCB97D0F517F}" dt="2024-03-01T15:41:39.622" v="15479" actId="1076"/>
          <ac:spMkLst>
            <pc:docMk/>
            <pc:sldMk cId="1246340481" sldId="281"/>
            <ac:spMk id="18" creationId="{77BE33B9-AD80-C3AD-3B69-F9DABB9FCC28}"/>
          </ac:spMkLst>
        </pc:spChg>
        <pc:spChg chg="add mod">
          <ac:chgData name="Danilo Quartullo" userId="db54e47c-0581-4f83-9028-d5b90a7afc72" providerId="ADAL" clId="{DC09974F-E9B9-42A4-8EC7-DCB97D0F517F}" dt="2024-02-23T09:49:02.156" v="309"/>
          <ac:spMkLst>
            <pc:docMk/>
            <pc:sldMk cId="1246340481" sldId="281"/>
            <ac:spMk id="19" creationId="{94EDDEA7-FBE7-A5DE-78D6-7DDA9E5B66F6}"/>
          </ac:spMkLst>
        </pc:spChg>
        <pc:spChg chg="mod">
          <ac:chgData name="Danilo Quartullo" userId="db54e47c-0581-4f83-9028-d5b90a7afc72" providerId="ADAL" clId="{DC09974F-E9B9-42A4-8EC7-DCB97D0F517F}" dt="2024-03-04T13:01:47.229" v="28260" actId="114"/>
          <ac:spMkLst>
            <pc:docMk/>
            <pc:sldMk cId="1246340481" sldId="281"/>
            <ac:spMk id="19" creationId="{BBFFFF69-6B86-FA48-4E2D-A98F048AFB7D}"/>
          </ac:spMkLst>
        </pc:spChg>
        <pc:spChg chg="add del mod">
          <ac:chgData name="Danilo Quartullo" userId="db54e47c-0581-4f83-9028-d5b90a7afc72" providerId="ADAL" clId="{DC09974F-E9B9-42A4-8EC7-DCB97D0F517F}" dt="2024-03-01T15:41:39.622" v="15479" actId="1076"/>
          <ac:spMkLst>
            <pc:docMk/>
            <pc:sldMk cId="1246340481" sldId="281"/>
            <ac:spMk id="19" creationId="{DC41F545-C2FB-E10F-20B0-0440D90F6FEF}"/>
          </ac:spMkLst>
        </pc:spChg>
        <pc:spChg chg="add mod">
          <ac:chgData name="Danilo Quartullo" userId="db54e47c-0581-4f83-9028-d5b90a7afc72" providerId="ADAL" clId="{DC09974F-E9B9-42A4-8EC7-DCB97D0F517F}" dt="2024-02-23T09:49:02.156" v="309"/>
          <ac:spMkLst>
            <pc:docMk/>
            <pc:sldMk cId="1246340481" sldId="281"/>
            <ac:spMk id="20" creationId="{61624E75-3436-E298-07CB-B384F09A9E7E}"/>
          </ac:spMkLst>
        </pc:spChg>
        <pc:spChg chg="add del mod">
          <ac:chgData name="Danilo Quartullo" userId="db54e47c-0581-4f83-9028-d5b90a7afc72" providerId="ADAL" clId="{DC09974F-E9B9-42A4-8EC7-DCB97D0F517F}" dt="2024-03-01T15:41:39.622" v="15479" actId="1076"/>
          <ac:spMkLst>
            <pc:docMk/>
            <pc:sldMk cId="1246340481" sldId="281"/>
            <ac:spMk id="20" creationId="{DBD5F9BD-4F1C-3EB7-E883-4E845F62B94C}"/>
          </ac:spMkLst>
        </pc:spChg>
        <pc:spChg chg="add del mod">
          <ac:chgData name="Danilo Quartullo" userId="db54e47c-0581-4f83-9028-d5b90a7afc72" providerId="ADAL" clId="{DC09974F-E9B9-42A4-8EC7-DCB97D0F517F}" dt="2024-03-01T15:41:39.622" v="15479" actId="1076"/>
          <ac:spMkLst>
            <pc:docMk/>
            <pc:sldMk cId="1246340481" sldId="281"/>
            <ac:spMk id="21" creationId="{B80D99B9-BD61-8469-1519-504ECABA1A5D}"/>
          </ac:spMkLst>
        </pc:spChg>
        <pc:spChg chg="add mod">
          <ac:chgData name="Danilo Quartullo" userId="db54e47c-0581-4f83-9028-d5b90a7afc72" providerId="ADAL" clId="{DC09974F-E9B9-42A4-8EC7-DCB97D0F517F}" dt="2024-02-23T09:49:02.156" v="309"/>
          <ac:spMkLst>
            <pc:docMk/>
            <pc:sldMk cId="1246340481" sldId="281"/>
            <ac:spMk id="21" creationId="{E25A0A07-E707-15DD-4E4B-CF23AA646E3A}"/>
          </ac:spMkLst>
        </pc:spChg>
        <pc:spChg chg="add del mod">
          <ac:chgData name="Danilo Quartullo" userId="db54e47c-0581-4f83-9028-d5b90a7afc72" providerId="ADAL" clId="{DC09974F-E9B9-42A4-8EC7-DCB97D0F517F}" dt="2024-03-01T15:41:39.622" v="15479" actId="1076"/>
          <ac:spMkLst>
            <pc:docMk/>
            <pc:sldMk cId="1246340481" sldId="281"/>
            <ac:spMk id="23" creationId="{98BDCB54-9384-988D-BAD6-2E9811DE0FBF}"/>
          </ac:spMkLst>
        </pc:spChg>
        <pc:spChg chg="add del mod">
          <ac:chgData name="Danilo Quartullo" userId="db54e47c-0581-4f83-9028-d5b90a7afc72" providerId="ADAL" clId="{DC09974F-E9B9-42A4-8EC7-DCB97D0F517F}" dt="2024-02-23T09:49:25.532" v="314" actId="478"/>
          <ac:spMkLst>
            <pc:docMk/>
            <pc:sldMk cId="1246340481" sldId="281"/>
            <ac:spMk id="24" creationId="{733B9877-8011-3C55-389A-C6BD4EC5D40B}"/>
          </ac:spMkLst>
        </pc:spChg>
        <pc:spChg chg="add del mod">
          <ac:chgData name="Danilo Quartullo" userId="db54e47c-0581-4f83-9028-d5b90a7afc72" providerId="ADAL" clId="{DC09974F-E9B9-42A4-8EC7-DCB97D0F517F}" dt="2024-03-01T15:41:39.622" v="15479" actId="1076"/>
          <ac:spMkLst>
            <pc:docMk/>
            <pc:sldMk cId="1246340481" sldId="281"/>
            <ac:spMk id="24" creationId="{AD987BCC-D7F7-C8E9-5573-7AC448524F56}"/>
          </ac:spMkLst>
        </pc:spChg>
        <pc:spChg chg="add del mod">
          <ac:chgData name="Danilo Quartullo" userId="db54e47c-0581-4f83-9028-d5b90a7afc72" providerId="ADAL" clId="{DC09974F-E9B9-42A4-8EC7-DCB97D0F517F}" dt="2024-02-23T09:49:25.532" v="314" actId="478"/>
          <ac:spMkLst>
            <pc:docMk/>
            <pc:sldMk cId="1246340481" sldId="281"/>
            <ac:spMk id="25" creationId="{CFE511C9-D576-0FA8-C6E3-EB2B1BFBAD8E}"/>
          </ac:spMkLst>
        </pc:spChg>
        <pc:spChg chg="add del mod">
          <ac:chgData name="Danilo Quartullo" userId="db54e47c-0581-4f83-9028-d5b90a7afc72" providerId="ADAL" clId="{DC09974F-E9B9-42A4-8EC7-DCB97D0F517F}" dt="2024-03-01T15:41:39.622" v="15479" actId="1076"/>
          <ac:spMkLst>
            <pc:docMk/>
            <pc:sldMk cId="1246340481" sldId="281"/>
            <ac:spMk id="25" creationId="{FB4A0F7C-CD8C-8FF7-08B4-B23042BDA67D}"/>
          </ac:spMkLst>
        </pc:spChg>
        <pc:spChg chg="add del mod">
          <ac:chgData name="Danilo Quartullo" userId="db54e47c-0581-4f83-9028-d5b90a7afc72" providerId="ADAL" clId="{DC09974F-E9B9-42A4-8EC7-DCB97D0F517F}" dt="2024-02-23T09:49:25.532" v="314" actId="478"/>
          <ac:spMkLst>
            <pc:docMk/>
            <pc:sldMk cId="1246340481" sldId="281"/>
            <ac:spMk id="26" creationId="{A62B897B-EAFF-5E70-331A-DA973308F539}"/>
          </ac:spMkLst>
        </pc:spChg>
        <pc:spChg chg="add del mod">
          <ac:chgData name="Danilo Quartullo" userId="db54e47c-0581-4f83-9028-d5b90a7afc72" providerId="ADAL" clId="{DC09974F-E9B9-42A4-8EC7-DCB97D0F517F}" dt="2024-03-01T15:41:39.622" v="15479" actId="1076"/>
          <ac:spMkLst>
            <pc:docMk/>
            <pc:sldMk cId="1246340481" sldId="281"/>
            <ac:spMk id="26" creationId="{B833B186-EEC9-313B-6975-3BB3109A3ECC}"/>
          </ac:spMkLst>
        </pc:spChg>
        <pc:spChg chg="add del mod">
          <ac:chgData name="Danilo Quartullo" userId="db54e47c-0581-4f83-9028-d5b90a7afc72" providerId="ADAL" clId="{DC09974F-E9B9-42A4-8EC7-DCB97D0F517F}" dt="2024-02-23T09:49:25.532" v="314" actId="478"/>
          <ac:spMkLst>
            <pc:docMk/>
            <pc:sldMk cId="1246340481" sldId="281"/>
            <ac:spMk id="27" creationId="{194ECDF5-D777-2808-E4AD-C37A7F91C682}"/>
          </ac:spMkLst>
        </pc:spChg>
        <pc:spChg chg="add del mod">
          <ac:chgData name="Danilo Quartullo" userId="db54e47c-0581-4f83-9028-d5b90a7afc72" providerId="ADAL" clId="{DC09974F-E9B9-42A4-8EC7-DCB97D0F517F}" dt="2024-03-01T15:41:39.622" v="15479" actId="1076"/>
          <ac:spMkLst>
            <pc:docMk/>
            <pc:sldMk cId="1246340481" sldId="281"/>
            <ac:spMk id="27" creationId="{406E4C92-0BCC-0218-D070-7CFD64B75EC3}"/>
          </ac:spMkLst>
        </pc:spChg>
        <pc:spChg chg="add del mod">
          <ac:chgData name="Danilo Quartullo" userId="db54e47c-0581-4f83-9028-d5b90a7afc72" providerId="ADAL" clId="{DC09974F-E9B9-42A4-8EC7-DCB97D0F517F}" dt="2024-02-23T09:49:25.532" v="314" actId="478"/>
          <ac:spMkLst>
            <pc:docMk/>
            <pc:sldMk cId="1246340481" sldId="281"/>
            <ac:spMk id="28" creationId="{8AA4B362-BC9C-320C-E9AE-FDD31F1DBCF8}"/>
          </ac:spMkLst>
        </pc:spChg>
        <pc:spChg chg="add del mod">
          <ac:chgData name="Danilo Quartullo" userId="db54e47c-0581-4f83-9028-d5b90a7afc72" providerId="ADAL" clId="{DC09974F-E9B9-42A4-8EC7-DCB97D0F517F}" dt="2024-03-01T15:41:39.622" v="15479" actId="1076"/>
          <ac:spMkLst>
            <pc:docMk/>
            <pc:sldMk cId="1246340481" sldId="281"/>
            <ac:spMk id="28" creationId="{A076E9E5-D44E-04AE-FA7C-D8DD920CBAC6}"/>
          </ac:spMkLst>
        </pc:spChg>
        <pc:spChg chg="add del mod">
          <ac:chgData name="Danilo Quartullo" userId="db54e47c-0581-4f83-9028-d5b90a7afc72" providerId="ADAL" clId="{DC09974F-E9B9-42A4-8EC7-DCB97D0F517F}" dt="2024-02-23T09:49:25.532" v="314" actId="478"/>
          <ac:spMkLst>
            <pc:docMk/>
            <pc:sldMk cId="1246340481" sldId="281"/>
            <ac:spMk id="29" creationId="{D3B83E90-637D-A495-964C-1DCA02D7280F}"/>
          </ac:spMkLst>
        </pc:spChg>
        <pc:spChg chg="add del mod">
          <ac:chgData name="Danilo Quartullo" userId="db54e47c-0581-4f83-9028-d5b90a7afc72" providerId="ADAL" clId="{DC09974F-E9B9-42A4-8EC7-DCB97D0F517F}" dt="2024-02-23T09:49:25.532" v="314" actId="478"/>
          <ac:spMkLst>
            <pc:docMk/>
            <pc:sldMk cId="1246340481" sldId="281"/>
            <ac:spMk id="30" creationId="{54E6FEC1-CBC1-38AC-EA50-E0EA5EE040DD}"/>
          </ac:spMkLst>
        </pc:spChg>
        <pc:spChg chg="add del mod">
          <ac:chgData name="Danilo Quartullo" userId="db54e47c-0581-4f83-9028-d5b90a7afc72" providerId="ADAL" clId="{DC09974F-E9B9-42A4-8EC7-DCB97D0F517F}" dt="2024-02-23T09:49:25.532" v="314" actId="478"/>
          <ac:spMkLst>
            <pc:docMk/>
            <pc:sldMk cId="1246340481" sldId="281"/>
            <ac:spMk id="31" creationId="{6D219B68-F966-29A9-D331-B3ADA9F90852}"/>
          </ac:spMkLst>
        </pc:spChg>
        <pc:spChg chg="add del mod">
          <ac:chgData name="Danilo Quartullo" userId="db54e47c-0581-4f83-9028-d5b90a7afc72" providerId="ADAL" clId="{DC09974F-E9B9-42A4-8EC7-DCB97D0F517F}" dt="2024-02-23T09:49:25.532" v="314" actId="478"/>
          <ac:spMkLst>
            <pc:docMk/>
            <pc:sldMk cId="1246340481" sldId="281"/>
            <ac:spMk id="32" creationId="{B05FCBB6-4B0F-0539-2FE1-6D096FDCEB22}"/>
          </ac:spMkLst>
        </pc:spChg>
        <pc:spChg chg="add mod">
          <ac:chgData name="Danilo Quartullo" userId="db54e47c-0581-4f83-9028-d5b90a7afc72" providerId="ADAL" clId="{DC09974F-E9B9-42A4-8EC7-DCB97D0F517F}" dt="2024-03-01T15:44:44.599" v="15746" actId="1035"/>
          <ac:spMkLst>
            <pc:docMk/>
            <pc:sldMk cId="1246340481" sldId="281"/>
            <ac:spMk id="33" creationId="{4F3D18D4-4196-FED7-1F26-0905488FDE10}"/>
          </ac:spMkLst>
        </pc:spChg>
        <pc:spChg chg="add del mod">
          <ac:chgData name="Danilo Quartullo" userId="db54e47c-0581-4f83-9028-d5b90a7afc72" providerId="ADAL" clId="{DC09974F-E9B9-42A4-8EC7-DCB97D0F517F}" dt="2024-02-23T09:49:25.532" v="314" actId="478"/>
          <ac:spMkLst>
            <pc:docMk/>
            <pc:sldMk cId="1246340481" sldId="281"/>
            <ac:spMk id="33" creationId="{98BD7881-6655-7FD4-0617-3044F78E6608}"/>
          </ac:spMkLst>
        </pc:spChg>
        <pc:spChg chg="add del mod">
          <ac:chgData name="Danilo Quartullo" userId="db54e47c-0581-4f83-9028-d5b90a7afc72" providerId="ADAL" clId="{DC09974F-E9B9-42A4-8EC7-DCB97D0F517F}" dt="2024-02-23T09:49:25.532" v="314" actId="478"/>
          <ac:spMkLst>
            <pc:docMk/>
            <pc:sldMk cId="1246340481" sldId="281"/>
            <ac:spMk id="34" creationId="{507DA6C1-1225-0837-B76D-CF41223DFF2D}"/>
          </ac:spMkLst>
        </pc:spChg>
        <pc:spChg chg="add mod">
          <ac:chgData name="Danilo Quartullo" userId="db54e47c-0581-4f83-9028-d5b90a7afc72" providerId="ADAL" clId="{DC09974F-E9B9-42A4-8EC7-DCB97D0F517F}" dt="2024-03-04T13:01:41.869" v="28258" actId="114"/>
          <ac:spMkLst>
            <pc:docMk/>
            <pc:sldMk cId="1246340481" sldId="281"/>
            <ac:spMk id="34" creationId="{87933B1C-2C9C-3D6D-194D-355986D38AAA}"/>
          </ac:spMkLst>
        </pc:spChg>
        <pc:spChg chg="add del mod">
          <ac:chgData name="Danilo Quartullo" userId="db54e47c-0581-4f83-9028-d5b90a7afc72" providerId="ADAL" clId="{DC09974F-E9B9-42A4-8EC7-DCB97D0F517F}" dt="2024-02-23T09:49:25.532" v="314" actId="478"/>
          <ac:spMkLst>
            <pc:docMk/>
            <pc:sldMk cId="1246340481" sldId="281"/>
            <ac:spMk id="35" creationId="{2AC39E02-C873-1B22-81C2-7AEF595DBE87}"/>
          </ac:spMkLst>
        </pc:spChg>
        <pc:spChg chg="add mod">
          <ac:chgData name="Danilo Quartullo" userId="db54e47c-0581-4f83-9028-d5b90a7afc72" providerId="ADAL" clId="{DC09974F-E9B9-42A4-8EC7-DCB97D0F517F}" dt="2024-03-01T15:45:32.099" v="15772" actId="1038"/>
          <ac:spMkLst>
            <pc:docMk/>
            <pc:sldMk cId="1246340481" sldId="281"/>
            <ac:spMk id="35" creationId="{468AE631-1B24-D298-419D-893B405B7652}"/>
          </ac:spMkLst>
        </pc:spChg>
        <pc:spChg chg="add mod">
          <ac:chgData name="Danilo Quartullo" userId="db54e47c-0581-4f83-9028-d5b90a7afc72" providerId="ADAL" clId="{DC09974F-E9B9-42A4-8EC7-DCB97D0F517F}" dt="2024-03-04T13:01:30.999" v="28255" actId="114"/>
          <ac:spMkLst>
            <pc:docMk/>
            <pc:sldMk cId="1246340481" sldId="281"/>
            <ac:spMk id="36" creationId="{0F6DBFD0-FAE6-8EF1-E847-AA0469791572}"/>
          </ac:spMkLst>
        </pc:spChg>
        <pc:spChg chg="add del mod">
          <ac:chgData name="Danilo Quartullo" userId="db54e47c-0581-4f83-9028-d5b90a7afc72" providerId="ADAL" clId="{DC09974F-E9B9-42A4-8EC7-DCB97D0F517F}" dt="2024-02-23T09:49:25.532" v="314" actId="478"/>
          <ac:spMkLst>
            <pc:docMk/>
            <pc:sldMk cId="1246340481" sldId="281"/>
            <ac:spMk id="36" creationId="{57540307-110E-9812-1B7A-3A8C85BDBA68}"/>
          </ac:spMkLst>
        </pc:spChg>
        <pc:spChg chg="add mod">
          <ac:chgData name="Danilo Quartullo" userId="db54e47c-0581-4f83-9028-d5b90a7afc72" providerId="ADAL" clId="{DC09974F-E9B9-42A4-8EC7-DCB97D0F517F}" dt="2024-03-04T13:01:18.083" v="28252" actId="114"/>
          <ac:spMkLst>
            <pc:docMk/>
            <pc:sldMk cId="1246340481" sldId="281"/>
            <ac:spMk id="37" creationId="{B0767FCE-93DE-688D-D9F6-559D8311C67E}"/>
          </ac:spMkLst>
        </pc:spChg>
        <pc:spChg chg="add del mod">
          <ac:chgData name="Danilo Quartullo" userId="db54e47c-0581-4f83-9028-d5b90a7afc72" providerId="ADAL" clId="{DC09974F-E9B9-42A4-8EC7-DCB97D0F517F}" dt="2024-02-23T09:49:25.532" v="314" actId="478"/>
          <ac:spMkLst>
            <pc:docMk/>
            <pc:sldMk cId="1246340481" sldId="281"/>
            <ac:spMk id="37" creationId="{E5DA3363-DC55-6DDA-19C7-22CC514C91A1}"/>
          </ac:spMkLst>
        </pc:spChg>
        <pc:spChg chg="add del mod">
          <ac:chgData name="Danilo Quartullo" userId="db54e47c-0581-4f83-9028-d5b90a7afc72" providerId="ADAL" clId="{DC09974F-E9B9-42A4-8EC7-DCB97D0F517F}" dt="2024-02-23T09:51:22.197" v="332" actId="478"/>
          <ac:spMkLst>
            <pc:docMk/>
            <pc:sldMk cId="1246340481" sldId="281"/>
            <ac:spMk id="38" creationId="{802B36E7-3AF6-2616-348E-6F7E8D175877}"/>
          </ac:spMkLst>
        </pc:spChg>
        <pc:spChg chg="add mod">
          <ac:chgData name="Danilo Quartullo" userId="db54e47c-0581-4f83-9028-d5b90a7afc72" providerId="ADAL" clId="{DC09974F-E9B9-42A4-8EC7-DCB97D0F517F}" dt="2024-03-04T13:01:09.638" v="28249" actId="114"/>
          <ac:spMkLst>
            <pc:docMk/>
            <pc:sldMk cId="1246340481" sldId="281"/>
            <ac:spMk id="38" creationId="{E760B928-C1B0-8DD8-C5DF-196F7A66FB15}"/>
          </ac:spMkLst>
        </pc:spChg>
        <pc:spChg chg="add del mod">
          <ac:chgData name="Danilo Quartullo" userId="db54e47c-0581-4f83-9028-d5b90a7afc72" providerId="ADAL" clId="{DC09974F-E9B9-42A4-8EC7-DCB97D0F517F}" dt="2024-02-23T09:51:19.319" v="331" actId="478"/>
          <ac:spMkLst>
            <pc:docMk/>
            <pc:sldMk cId="1246340481" sldId="281"/>
            <ac:spMk id="39" creationId="{0832A5DA-DC7C-F512-7FCF-AC30F6D32837}"/>
          </ac:spMkLst>
        </pc:spChg>
        <pc:spChg chg="add mod">
          <ac:chgData name="Danilo Quartullo" userId="db54e47c-0581-4f83-9028-d5b90a7afc72" providerId="ADAL" clId="{DC09974F-E9B9-42A4-8EC7-DCB97D0F517F}" dt="2024-03-04T13:01:11.134" v="28250" actId="114"/>
          <ac:spMkLst>
            <pc:docMk/>
            <pc:sldMk cId="1246340481" sldId="281"/>
            <ac:spMk id="39" creationId="{16CBAAEA-0BCC-F7CE-5A65-1B634004FD28}"/>
          </ac:spMkLst>
        </pc:spChg>
        <pc:spChg chg="add del mod">
          <ac:chgData name="Danilo Quartullo" userId="db54e47c-0581-4f83-9028-d5b90a7afc72" providerId="ADAL" clId="{DC09974F-E9B9-42A4-8EC7-DCB97D0F517F}" dt="2024-02-23T09:51:19.319" v="331" actId="478"/>
          <ac:spMkLst>
            <pc:docMk/>
            <pc:sldMk cId="1246340481" sldId="281"/>
            <ac:spMk id="42" creationId="{178DC5CB-F095-CB38-8661-452371BA27D1}"/>
          </ac:spMkLst>
        </pc:spChg>
        <pc:spChg chg="add mod">
          <ac:chgData name="Danilo Quartullo" userId="db54e47c-0581-4f83-9028-d5b90a7afc72" providerId="ADAL" clId="{DC09974F-E9B9-42A4-8EC7-DCB97D0F517F}" dt="2024-03-04T13:01:13.730" v="28251" actId="114"/>
          <ac:spMkLst>
            <pc:docMk/>
            <pc:sldMk cId="1246340481" sldId="281"/>
            <ac:spMk id="42" creationId="{47B99B30-1184-A239-23F7-01C572BCA242}"/>
          </ac:spMkLst>
        </pc:spChg>
        <pc:spChg chg="add del mod">
          <ac:chgData name="Danilo Quartullo" userId="db54e47c-0581-4f83-9028-d5b90a7afc72" providerId="ADAL" clId="{DC09974F-E9B9-42A4-8EC7-DCB97D0F517F}" dt="2024-02-23T09:51:19.319" v="331" actId="478"/>
          <ac:spMkLst>
            <pc:docMk/>
            <pc:sldMk cId="1246340481" sldId="281"/>
            <ac:spMk id="43" creationId="{90FE24DF-7D29-39C4-DDAD-D53E168D62D5}"/>
          </ac:spMkLst>
        </pc:spChg>
        <pc:spChg chg="add mod">
          <ac:chgData name="Danilo Quartullo" userId="db54e47c-0581-4f83-9028-d5b90a7afc72" providerId="ADAL" clId="{DC09974F-E9B9-42A4-8EC7-DCB97D0F517F}" dt="2024-03-04T13:01:06.527" v="28248" actId="114"/>
          <ac:spMkLst>
            <pc:docMk/>
            <pc:sldMk cId="1246340481" sldId="281"/>
            <ac:spMk id="43" creationId="{BAE71363-D124-8F1C-2E14-729EB4F070BC}"/>
          </ac:spMkLst>
        </pc:spChg>
        <pc:spChg chg="add del mod">
          <ac:chgData name="Danilo Quartullo" userId="db54e47c-0581-4f83-9028-d5b90a7afc72" providerId="ADAL" clId="{DC09974F-E9B9-42A4-8EC7-DCB97D0F517F}" dt="2024-02-23T09:51:19.319" v="331" actId="478"/>
          <ac:spMkLst>
            <pc:docMk/>
            <pc:sldMk cId="1246340481" sldId="281"/>
            <ac:spMk id="44" creationId="{B33D0B6C-B923-F54C-F38A-0DC4C78E2D2E}"/>
          </ac:spMkLst>
        </pc:spChg>
        <pc:spChg chg="add mod">
          <ac:chgData name="Danilo Quartullo" userId="db54e47c-0581-4f83-9028-d5b90a7afc72" providerId="ADAL" clId="{DC09974F-E9B9-42A4-8EC7-DCB97D0F517F}" dt="2024-03-04T13:01:02.314" v="28246" actId="114"/>
          <ac:spMkLst>
            <pc:docMk/>
            <pc:sldMk cId="1246340481" sldId="281"/>
            <ac:spMk id="44" creationId="{B42176AE-FFBE-518B-6E04-7F33E97FB734}"/>
          </ac:spMkLst>
        </pc:spChg>
        <pc:spChg chg="add del mod">
          <ac:chgData name="Danilo Quartullo" userId="db54e47c-0581-4f83-9028-d5b90a7afc72" providerId="ADAL" clId="{DC09974F-E9B9-42A4-8EC7-DCB97D0F517F}" dt="2024-02-23T09:52:06.989" v="334" actId="478"/>
          <ac:spMkLst>
            <pc:docMk/>
            <pc:sldMk cId="1246340481" sldId="281"/>
            <ac:spMk id="45" creationId="{477A34B6-058C-B39C-7C57-6B0F707B905F}"/>
          </ac:spMkLst>
        </pc:spChg>
        <pc:spChg chg="add mod">
          <ac:chgData name="Danilo Quartullo" userId="db54e47c-0581-4f83-9028-d5b90a7afc72" providerId="ADAL" clId="{DC09974F-E9B9-42A4-8EC7-DCB97D0F517F}" dt="2024-03-01T16:01:01.546" v="16281" actId="1037"/>
          <ac:spMkLst>
            <pc:docMk/>
            <pc:sldMk cId="1246340481" sldId="281"/>
            <ac:spMk id="46" creationId="{0985F91B-BF6F-4844-865D-2024B10B9365}"/>
          </ac:spMkLst>
        </pc:spChg>
        <pc:spChg chg="add del mod">
          <ac:chgData name="Danilo Quartullo" userId="db54e47c-0581-4f83-9028-d5b90a7afc72" providerId="ADAL" clId="{DC09974F-E9B9-42A4-8EC7-DCB97D0F517F}" dt="2024-02-23T09:51:19.319" v="331" actId="478"/>
          <ac:spMkLst>
            <pc:docMk/>
            <pc:sldMk cId="1246340481" sldId="281"/>
            <ac:spMk id="46" creationId="{DB760870-65BA-D4E1-3A7A-7024F024AC22}"/>
          </ac:spMkLst>
        </pc:spChg>
        <pc:spChg chg="add del mod">
          <ac:chgData name="Danilo Quartullo" userId="db54e47c-0581-4f83-9028-d5b90a7afc72" providerId="ADAL" clId="{DC09974F-E9B9-42A4-8EC7-DCB97D0F517F}" dt="2024-02-23T09:51:19.319" v="331" actId="478"/>
          <ac:spMkLst>
            <pc:docMk/>
            <pc:sldMk cId="1246340481" sldId="281"/>
            <ac:spMk id="47" creationId="{E8767AE4-8B35-6350-BE2B-9D70B4BBD2D5}"/>
          </ac:spMkLst>
        </pc:spChg>
        <pc:spChg chg="add mod">
          <ac:chgData name="Danilo Quartullo" userId="db54e47c-0581-4f83-9028-d5b90a7afc72" providerId="ADAL" clId="{DC09974F-E9B9-42A4-8EC7-DCB97D0F517F}" dt="2024-03-01T16:01:19.254" v="16283" actId="1076"/>
          <ac:spMkLst>
            <pc:docMk/>
            <pc:sldMk cId="1246340481" sldId="281"/>
            <ac:spMk id="48" creationId="{2BC0DA6C-43E7-B0E5-868E-3D32389C2CBA}"/>
          </ac:spMkLst>
        </pc:spChg>
        <pc:spChg chg="add del mod">
          <ac:chgData name="Danilo Quartullo" userId="db54e47c-0581-4f83-9028-d5b90a7afc72" providerId="ADAL" clId="{DC09974F-E9B9-42A4-8EC7-DCB97D0F517F}" dt="2024-02-23T09:51:15.003" v="328" actId="478"/>
          <ac:spMkLst>
            <pc:docMk/>
            <pc:sldMk cId="1246340481" sldId="281"/>
            <ac:spMk id="48" creationId="{EE2773D8-2A83-C039-FA62-EB67BC820ECD}"/>
          </ac:spMkLst>
        </pc:spChg>
        <pc:spChg chg="add del mod">
          <ac:chgData name="Danilo Quartullo" userId="db54e47c-0581-4f83-9028-d5b90a7afc72" providerId="ADAL" clId="{DC09974F-E9B9-42A4-8EC7-DCB97D0F517F}" dt="2024-02-23T09:51:19.319" v="331" actId="478"/>
          <ac:spMkLst>
            <pc:docMk/>
            <pc:sldMk cId="1246340481" sldId="281"/>
            <ac:spMk id="49" creationId="{A44D4246-00A5-E5B6-2F3A-8CC425655EC9}"/>
          </ac:spMkLst>
        </pc:spChg>
        <pc:spChg chg="add del mod">
          <ac:chgData name="Danilo Quartullo" userId="db54e47c-0581-4f83-9028-d5b90a7afc72" providerId="ADAL" clId="{DC09974F-E9B9-42A4-8EC7-DCB97D0F517F}" dt="2024-02-23T09:51:19.319" v="331" actId="478"/>
          <ac:spMkLst>
            <pc:docMk/>
            <pc:sldMk cId="1246340481" sldId="281"/>
            <ac:spMk id="50" creationId="{749DC9DC-0AAA-0EB7-5797-F200AD31540A}"/>
          </ac:spMkLst>
        </pc:spChg>
        <pc:spChg chg="add del mod">
          <ac:chgData name="Danilo Quartullo" userId="db54e47c-0581-4f83-9028-d5b90a7afc72" providerId="ADAL" clId="{DC09974F-E9B9-42A4-8EC7-DCB97D0F517F}" dt="2024-02-23T09:52:03.905" v="333" actId="478"/>
          <ac:spMkLst>
            <pc:docMk/>
            <pc:sldMk cId="1246340481" sldId="281"/>
            <ac:spMk id="51" creationId="{6080A948-96EC-9AAB-54DE-D30D2CFD8347}"/>
          </ac:spMkLst>
        </pc:spChg>
        <pc:spChg chg="add del mod">
          <ac:chgData name="Danilo Quartullo" userId="db54e47c-0581-4f83-9028-d5b90a7afc72" providerId="ADAL" clId="{DC09974F-E9B9-42A4-8EC7-DCB97D0F517F}" dt="2024-02-23T09:51:13.218" v="327" actId="478"/>
          <ac:spMkLst>
            <pc:docMk/>
            <pc:sldMk cId="1246340481" sldId="281"/>
            <ac:spMk id="52" creationId="{15A62A06-A75F-8521-DF3D-A2148BBC4128}"/>
          </ac:spMkLst>
        </pc:spChg>
        <pc:spChg chg="add del mod">
          <ac:chgData name="Danilo Quartullo" userId="db54e47c-0581-4f83-9028-d5b90a7afc72" providerId="ADAL" clId="{DC09974F-E9B9-42A4-8EC7-DCB97D0F517F}" dt="2024-02-23T09:51:19.319" v="331" actId="478"/>
          <ac:spMkLst>
            <pc:docMk/>
            <pc:sldMk cId="1246340481" sldId="281"/>
            <ac:spMk id="53" creationId="{C95C6085-431D-0C24-2551-0A7D81308B48}"/>
          </ac:spMkLst>
        </pc:spChg>
        <pc:spChg chg="add del mod">
          <ac:chgData name="Danilo Quartullo" userId="db54e47c-0581-4f83-9028-d5b90a7afc72" providerId="ADAL" clId="{DC09974F-E9B9-42A4-8EC7-DCB97D0F517F}" dt="2024-02-23T09:51:19.319" v="331" actId="478"/>
          <ac:spMkLst>
            <pc:docMk/>
            <pc:sldMk cId="1246340481" sldId="281"/>
            <ac:spMk id="54" creationId="{1076D955-1AC3-A4B3-2FEB-774AD4367292}"/>
          </ac:spMkLst>
        </pc:spChg>
        <pc:spChg chg="add del mod">
          <ac:chgData name="Danilo Quartullo" userId="db54e47c-0581-4f83-9028-d5b90a7afc72" providerId="ADAL" clId="{DC09974F-E9B9-42A4-8EC7-DCB97D0F517F}" dt="2024-02-23T09:51:19.319" v="331" actId="478"/>
          <ac:spMkLst>
            <pc:docMk/>
            <pc:sldMk cId="1246340481" sldId="281"/>
            <ac:spMk id="55" creationId="{1952CD50-14A9-5B32-B1DD-F189DEB3226D}"/>
          </ac:spMkLst>
        </pc:spChg>
        <pc:spChg chg="add del mod">
          <ac:chgData name="Danilo Quartullo" userId="db54e47c-0581-4f83-9028-d5b90a7afc72" providerId="ADAL" clId="{DC09974F-E9B9-42A4-8EC7-DCB97D0F517F}" dt="2024-02-23T09:51:19.319" v="331" actId="478"/>
          <ac:spMkLst>
            <pc:docMk/>
            <pc:sldMk cId="1246340481" sldId="281"/>
            <ac:spMk id="56" creationId="{84E4A41E-4230-90A5-DC0B-8DC1FBDE104C}"/>
          </ac:spMkLst>
        </pc:spChg>
        <pc:spChg chg="add del mod">
          <ac:chgData name="Danilo Quartullo" userId="db54e47c-0581-4f83-9028-d5b90a7afc72" providerId="ADAL" clId="{DC09974F-E9B9-42A4-8EC7-DCB97D0F517F}" dt="2024-02-23T09:51:19.319" v="331" actId="478"/>
          <ac:spMkLst>
            <pc:docMk/>
            <pc:sldMk cId="1246340481" sldId="281"/>
            <ac:spMk id="57" creationId="{35CF517F-B203-30B1-9630-DAE32219E819}"/>
          </ac:spMkLst>
        </pc:spChg>
        <pc:spChg chg="add mod">
          <ac:chgData name="Danilo Quartullo" userId="db54e47c-0581-4f83-9028-d5b90a7afc72" providerId="ADAL" clId="{DC09974F-E9B9-42A4-8EC7-DCB97D0F517F}" dt="2024-03-04T13:00:13.438" v="28231" actId="114"/>
          <ac:spMkLst>
            <pc:docMk/>
            <pc:sldMk cId="1246340481" sldId="281"/>
            <ac:spMk id="58" creationId="{5D58B5F3-678A-328D-3BA8-AD073734A70B}"/>
          </ac:spMkLst>
        </pc:spChg>
        <pc:spChg chg="add mod">
          <ac:chgData name="Danilo Quartullo" userId="db54e47c-0581-4f83-9028-d5b90a7afc72" providerId="ADAL" clId="{DC09974F-E9B9-42A4-8EC7-DCB97D0F517F}" dt="2024-03-04T13:00:31.687" v="28238" actId="114"/>
          <ac:spMkLst>
            <pc:docMk/>
            <pc:sldMk cId="1246340481" sldId="281"/>
            <ac:spMk id="59" creationId="{C3FDDE2D-4F4F-EDDE-A6EF-95BD47DDC128}"/>
          </ac:spMkLst>
        </pc:spChg>
        <pc:picChg chg="add mod">
          <ac:chgData name="Danilo Quartullo" userId="db54e47c-0581-4f83-9028-d5b90a7afc72" providerId="ADAL" clId="{DC09974F-E9B9-42A4-8EC7-DCB97D0F517F}" dt="2024-02-23T09:49:02.156" v="309"/>
          <ac:picMkLst>
            <pc:docMk/>
            <pc:sldMk cId="1246340481" sldId="281"/>
            <ac:picMk id="7" creationId="{9A3A5818-4DE1-C155-31B6-6FFFB46EE3B7}"/>
          </ac:picMkLst>
        </pc:picChg>
        <pc:picChg chg="add del mod">
          <ac:chgData name="Danilo Quartullo" userId="db54e47c-0581-4f83-9028-d5b90a7afc72" providerId="ADAL" clId="{DC09974F-E9B9-42A4-8EC7-DCB97D0F517F}" dt="2024-03-01T15:41:04.629" v="15467" actId="478"/>
          <ac:picMkLst>
            <pc:docMk/>
            <pc:sldMk cId="1246340481" sldId="281"/>
            <ac:picMk id="9" creationId="{FCD32DAC-91BE-7A9A-3895-19D4CB1E6199}"/>
          </ac:picMkLst>
        </pc:picChg>
        <pc:picChg chg="add del mod">
          <ac:chgData name="Danilo Quartullo" userId="db54e47c-0581-4f83-9028-d5b90a7afc72" providerId="ADAL" clId="{DC09974F-E9B9-42A4-8EC7-DCB97D0F517F}" dt="2024-03-01T15:41:39.622" v="15479" actId="1076"/>
          <ac:picMkLst>
            <pc:docMk/>
            <pc:sldMk cId="1246340481" sldId="281"/>
            <ac:picMk id="11" creationId="{F3147A7F-B30A-A466-F992-9B9C1875D788}"/>
          </ac:picMkLst>
        </pc:picChg>
        <pc:picChg chg="add del mod">
          <ac:chgData name="Danilo Quartullo" userId="db54e47c-0581-4f83-9028-d5b90a7afc72" providerId="ADAL" clId="{DC09974F-E9B9-42A4-8EC7-DCB97D0F517F}" dt="2024-03-01T15:41:39.622" v="15479" actId="1076"/>
          <ac:picMkLst>
            <pc:docMk/>
            <pc:sldMk cId="1246340481" sldId="281"/>
            <ac:picMk id="12" creationId="{E90A36D0-2619-CBA9-17D8-7F1553A3207F}"/>
          </ac:picMkLst>
        </pc:picChg>
        <pc:picChg chg="add del mod">
          <ac:chgData name="Danilo Quartullo" userId="db54e47c-0581-4f83-9028-d5b90a7afc72" providerId="ADAL" clId="{DC09974F-E9B9-42A4-8EC7-DCB97D0F517F}" dt="2024-02-23T09:49:25.532" v="314" actId="478"/>
          <ac:picMkLst>
            <pc:docMk/>
            <pc:sldMk cId="1246340481" sldId="281"/>
            <ac:picMk id="22" creationId="{EB1E359E-9798-2149-FD1C-260AB1F191D6}"/>
          </ac:picMkLst>
        </pc:picChg>
        <pc:picChg chg="add del mod">
          <ac:chgData name="Danilo Quartullo" userId="db54e47c-0581-4f83-9028-d5b90a7afc72" providerId="ADAL" clId="{DC09974F-E9B9-42A4-8EC7-DCB97D0F517F}" dt="2024-02-23T09:49:25.532" v="314" actId="478"/>
          <ac:picMkLst>
            <pc:docMk/>
            <pc:sldMk cId="1246340481" sldId="281"/>
            <ac:picMk id="23" creationId="{5C104121-BDCD-BC5C-EE14-0FA1D0F79040}"/>
          </ac:picMkLst>
        </pc:picChg>
        <pc:picChg chg="add mod">
          <ac:chgData name="Danilo Quartullo" userId="db54e47c-0581-4f83-9028-d5b90a7afc72" providerId="ADAL" clId="{DC09974F-E9B9-42A4-8EC7-DCB97D0F517F}" dt="2024-03-01T15:41:38.318" v="15477" actId="1076"/>
          <ac:picMkLst>
            <pc:docMk/>
            <pc:sldMk cId="1246340481" sldId="281"/>
            <ac:picMk id="30" creationId="{E284B14D-4477-CE68-95EE-274CBC965431}"/>
          </ac:picMkLst>
        </pc:picChg>
        <pc:picChg chg="add mod modCrop">
          <ac:chgData name="Danilo Quartullo" userId="db54e47c-0581-4f83-9028-d5b90a7afc72" providerId="ADAL" clId="{DC09974F-E9B9-42A4-8EC7-DCB97D0F517F}" dt="2024-03-01T16:00:00.345" v="16192" actId="732"/>
          <ac:picMkLst>
            <pc:docMk/>
            <pc:sldMk cId="1246340481" sldId="281"/>
            <ac:picMk id="31" creationId="{4A67728E-8E7D-791F-5C17-48BFD85A3B14}"/>
          </ac:picMkLst>
        </pc:picChg>
        <pc:picChg chg="add mod modCrop">
          <ac:chgData name="Danilo Quartullo" userId="db54e47c-0581-4f83-9028-d5b90a7afc72" providerId="ADAL" clId="{DC09974F-E9B9-42A4-8EC7-DCB97D0F517F}" dt="2024-03-01T16:00:06.286" v="16193" actId="732"/>
          <ac:picMkLst>
            <pc:docMk/>
            <pc:sldMk cId="1246340481" sldId="281"/>
            <ac:picMk id="32" creationId="{3C87C6A9-691F-4A30-50B1-B141B9995B97}"/>
          </ac:picMkLst>
        </pc:picChg>
        <pc:picChg chg="add del mod">
          <ac:chgData name="Danilo Quartullo" userId="db54e47c-0581-4f83-9028-d5b90a7afc72" providerId="ADAL" clId="{DC09974F-E9B9-42A4-8EC7-DCB97D0F517F}" dt="2024-03-01T15:37:55.418" v="15458" actId="478"/>
          <ac:picMkLst>
            <pc:docMk/>
            <pc:sldMk cId="1246340481" sldId="281"/>
            <ac:picMk id="40" creationId="{F3536122-0BA7-036B-FC26-A16315AB66BF}"/>
          </ac:picMkLst>
        </pc:picChg>
        <pc:picChg chg="add del mod">
          <ac:chgData name="Danilo Quartullo" userId="db54e47c-0581-4f83-9028-d5b90a7afc72" providerId="ADAL" clId="{DC09974F-E9B9-42A4-8EC7-DCB97D0F517F}" dt="2024-03-01T15:37:55.418" v="15458" actId="478"/>
          <ac:picMkLst>
            <pc:docMk/>
            <pc:sldMk cId="1246340481" sldId="281"/>
            <ac:picMk id="41" creationId="{1C84374A-2DF3-121B-F0FE-3E2FB9540C7E}"/>
          </ac:picMkLst>
        </pc:picChg>
        <pc:cxnChg chg="add del mod">
          <ac:chgData name="Danilo Quartullo" userId="db54e47c-0581-4f83-9028-d5b90a7afc72" providerId="ADAL" clId="{DC09974F-E9B9-42A4-8EC7-DCB97D0F517F}" dt="2024-03-01T15:41:39.622" v="15479" actId="1076"/>
          <ac:cxnSpMkLst>
            <pc:docMk/>
            <pc:sldMk cId="1246340481" sldId="281"/>
            <ac:cxnSpMk id="22" creationId="{887F201B-97F2-7C16-24F5-57653ED99874}"/>
          </ac:cxnSpMkLst>
        </pc:cxnChg>
        <pc:cxnChg chg="add del mod">
          <ac:chgData name="Danilo Quartullo" userId="db54e47c-0581-4f83-9028-d5b90a7afc72" providerId="ADAL" clId="{DC09974F-E9B9-42A4-8EC7-DCB97D0F517F}" dt="2024-03-01T15:41:39.622" v="15479" actId="1076"/>
          <ac:cxnSpMkLst>
            <pc:docMk/>
            <pc:sldMk cId="1246340481" sldId="281"/>
            <ac:cxnSpMk id="29" creationId="{938079EC-CFE8-BE29-7BB6-D794E66AA9D1}"/>
          </ac:cxnSpMkLst>
        </pc:cxnChg>
        <pc:cxnChg chg="add mod">
          <ac:chgData name="Danilo Quartullo" userId="db54e47c-0581-4f83-9028-d5b90a7afc72" providerId="ADAL" clId="{DC09974F-E9B9-42A4-8EC7-DCB97D0F517F}" dt="2024-03-01T15:54:59.129" v="16182" actId="1038"/>
          <ac:cxnSpMkLst>
            <pc:docMk/>
            <pc:sldMk cId="1246340481" sldId="281"/>
            <ac:cxnSpMk id="45" creationId="{4DB95A71-D889-6D26-26C9-B3004AE39F4C}"/>
          </ac:cxnSpMkLst>
        </pc:cxnChg>
      </pc:sldChg>
      <pc:sldChg chg="addSp delSp modSp add del mod ord">
        <pc:chgData name="Danilo Quartullo" userId="db54e47c-0581-4f83-9028-d5b90a7afc72" providerId="ADAL" clId="{DC09974F-E9B9-42A4-8EC7-DCB97D0F517F}" dt="2024-03-01T16:01:41.759" v="16286" actId="47"/>
        <pc:sldMkLst>
          <pc:docMk/>
          <pc:sldMk cId="512481220" sldId="282"/>
        </pc:sldMkLst>
        <pc:spChg chg="add mod">
          <ac:chgData name="Danilo Quartullo" userId="db54e47c-0581-4f83-9028-d5b90a7afc72" providerId="ADAL" clId="{DC09974F-E9B9-42A4-8EC7-DCB97D0F517F}" dt="2024-02-23T09:56:21.991" v="414" actId="20577"/>
          <ac:spMkLst>
            <pc:docMk/>
            <pc:sldMk cId="512481220" sldId="282"/>
            <ac:spMk id="2" creationId="{99E0CE17-9808-66F8-D39B-15ADAC0E2FA4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6" creationId="{EF4137B4-F42E-2309-02BD-FDEFD776C378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7" creationId="{22B78082-9D0D-2FCD-B4BB-AC708134B722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8" creationId="{16A09CD3-DE8F-0C29-2A4E-58FE1F95AA13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9" creationId="{F6FFA920-2950-5690-31C7-60783F6E4C00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10" creationId="{2E081EC4-3758-398E-77BB-6329A1201AB9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11" creationId="{AF80B48B-88B2-50B6-3A4B-4DE0298FF0EF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12" creationId="{97C2DB4D-9DD2-B294-D073-E1307F915E8A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13" creationId="{20B1A995-9C24-57C6-B67C-36E77C4B76CC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14" creationId="{7CAA923F-D37C-EEF0-9D50-FD468F98C471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15" creationId="{12042985-D8B2-BD6A-8F46-5FAB28E02955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16" creationId="{1AF87008-3C6C-F03D-7878-56A2968F31F6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17" creationId="{E7DB6E25-333A-8B0A-CBBA-715C3638AA55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18" creationId="{980F75DF-C901-541F-99C8-60A527CF65E6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19" creationId="{0AEFBC92-5D34-B704-0BA8-77C9D42F037E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20" creationId="{7C7795B1-0522-C0A5-8E08-BA802E909AE7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21" creationId="{958253D8-42D0-E14A-96F1-127046A29765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22" creationId="{6F0CEA2E-DDFF-ABDB-DDBD-4D2FCAB90CEC}"/>
          </ac:spMkLst>
        </pc:spChg>
        <pc:spChg chg="add del mod">
          <ac:chgData name="Danilo Quartullo" userId="db54e47c-0581-4f83-9028-d5b90a7afc72" providerId="ADAL" clId="{DC09974F-E9B9-42A4-8EC7-DCB97D0F517F}" dt="2024-02-23T09:56:53.419" v="418" actId="478"/>
          <ac:spMkLst>
            <pc:docMk/>
            <pc:sldMk cId="512481220" sldId="282"/>
            <ac:spMk id="23" creationId="{219032FD-1953-6302-E485-2ACCA22FF365}"/>
          </ac:spMkLst>
        </pc:spChg>
        <pc:spChg chg="add del mod">
          <ac:chgData name="Danilo Quartullo" userId="db54e47c-0581-4f83-9028-d5b90a7afc72" providerId="ADAL" clId="{DC09974F-E9B9-42A4-8EC7-DCB97D0F517F}" dt="2024-02-23T10:21:57.364" v="471" actId="478"/>
          <ac:spMkLst>
            <pc:docMk/>
            <pc:sldMk cId="512481220" sldId="282"/>
            <ac:spMk id="24" creationId="{40346436-3AB6-7C72-A2FA-6EA82AE423DE}"/>
          </ac:spMkLst>
        </pc:spChg>
        <pc:spChg chg="add mod">
          <ac:chgData name="Danilo Quartullo" userId="db54e47c-0581-4f83-9028-d5b90a7afc72" providerId="ADAL" clId="{DC09974F-E9B9-42A4-8EC7-DCB97D0F517F}" dt="2024-02-23T10:22:21.500" v="478" actId="1076"/>
          <ac:spMkLst>
            <pc:docMk/>
            <pc:sldMk cId="512481220" sldId="282"/>
            <ac:spMk id="25" creationId="{6ACA89D9-24A7-3A2A-6781-4036455E793C}"/>
          </ac:spMkLst>
        </pc:spChg>
        <pc:spChg chg="add mod">
          <ac:chgData name="Danilo Quartullo" userId="db54e47c-0581-4f83-9028-d5b90a7afc72" providerId="ADAL" clId="{DC09974F-E9B9-42A4-8EC7-DCB97D0F517F}" dt="2024-02-23T10:22:24.285" v="479" actId="1076"/>
          <ac:spMkLst>
            <pc:docMk/>
            <pc:sldMk cId="512481220" sldId="282"/>
            <ac:spMk id="26" creationId="{F7983554-6530-957F-A181-C25980DD4C6F}"/>
          </ac:spMkLst>
        </pc:spChg>
        <pc:picChg chg="add del mod">
          <ac:chgData name="Danilo Quartullo" userId="db54e47c-0581-4f83-9028-d5b90a7afc72" providerId="ADAL" clId="{DC09974F-E9B9-42A4-8EC7-DCB97D0F517F}" dt="2024-02-23T10:03:52.327" v="440" actId="478"/>
          <ac:picMkLst>
            <pc:docMk/>
            <pc:sldMk cId="512481220" sldId="282"/>
            <ac:picMk id="4" creationId="{7FC2A7BC-F723-EDDD-7122-D3A8DDEB1C5C}"/>
          </ac:picMkLst>
        </pc:picChg>
        <pc:picChg chg="add del mod">
          <ac:chgData name="Danilo Quartullo" userId="db54e47c-0581-4f83-9028-d5b90a7afc72" providerId="ADAL" clId="{DC09974F-E9B9-42A4-8EC7-DCB97D0F517F}" dt="2024-02-23T10:03:53.139" v="441" actId="478"/>
          <ac:picMkLst>
            <pc:docMk/>
            <pc:sldMk cId="512481220" sldId="282"/>
            <ac:picMk id="5" creationId="{103E9258-57D3-C014-BEA6-4D4C1D83989C}"/>
          </ac:picMkLst>
        </pc:picChg>
        <pc:picChg chg="add mod">
          <ac:chgData name="Danilo Quartullo" userId="db54e47c-0581-4f83-9028-d5b90a7afc72" providerId="ADAL" clId="{DC09974F-E9B9-42A4-8EC7-DCB97D0F517F}" dt="2024-02-23T10:21:12.470" v="463" actId="1076"/>
          <ac:picMkLst>
            <pc:docMk/>
            <pc:sldMk cId="512481220" sldId="282"/>
            <ac:picMk id="27" creationId="{8309B7C5-C0F5-6E3E-CB15-0AF7E2A8944B}"/>
          </ac:picMkLst>
        </pc:picChg>
        <pc:picChg chg="add mod">
          <ac:chgData name="Danilo Quartullo" userId="db54e47c-0581-4f83-9028-d5b90a7afc72" providerId="ADAL" clId="{DC09974F-E9B9-42A4-8EC7-DCB97D0F517F}" dt="2024-02-23T10:21:14.956" v="464" actId="1076"/>
          <ac:picMkLst>
            <pc:docMk/>
            <pc:sldMk cId="512481220" sldId="282"/>
            <ac:picMk id="28" creationId="{D5FAD7A4-4619-8FF9-1C47-6669CAB0B0EB}"/>
          </ac:picMkLst>
        </pc:picChg>
        <pc:picChg chg="add mod">
          <ac:chgData name="Danilo Quartullo" userId="db54e47c-0581-4f83-9028-d5b90a7afc72" providerId="ADAL" clId="{DC09974F-E9B9-42A4-8EC7-DCB97D0F517F}" dt="2024-02-23T10:22:13.094" v="477" actId="1076"/>
          <ac:picMkLst>
            <pc:docMk/>
            <pc:sldMk cId="512481220" sldId="282"/>
            <ac:picMk id="29" creationId="{BA890B55-CA58-3A43-AAC7-8D66FB9379D2}"/>
          </ac:picMkLst>
        </pc:picChg>
        <pc:picChg chg="add mod">
          <ac:chgData name="Danilo Quartullo" userId="db54e47c-0581-4f83-9028-d5b90a7afc72" providerId="ADAL" clId="{DC09974F-E9B9-42A4-8EC7-DCB97D0F517F}" dt="2024-02-23T10:22:07.965" v="475" actId="14100"/>
          <ac:picMkLst>
            <pc:docMk/>
            <pc:sldMk cId="512481220" sldId="282"/>
            <ac:picMk id="30" creationId="{4DA7BC34-24CA-6C39-AD9F-8BD2DAF10F09}"/>
          </ac:picMkLst>
        </pc:picChg>
      </pc:sldChg>
      <pc:sldChg chg="addSp delSp modSp add mod ord">
        <pc:chgData name="Danilo Quartullo" userId="db54e47c-0581-4f83-9028-d5b90a7afc72" providerId="ADAL" clId="{DC09974F-E9B9-42A4-8EC7-DCB97D0F517F}" dt="2024-03-04T13:04:00.074" v="28296" actId="114"/>
        <pc:sldMkLst>
          <pc:docMk/>
          <pc:sldMk cId="2823450359" sldId="283"/>
        </pc:sldMkLst>
        <pc:spChg chg="add del mod">
          <ac:chgData name="Danilo Quartullo" userId="db54e47c-0581-4f83-9028-d5b90a7afc72" providerId="ADAL" clId="{DC09974F-E9B9-42A4-8EC7-DCB97D0F517F}" dt="2024-03-01T16:03:10.595" v="16289" actId="478"/>
          <ac:spMkLst>
            <pc:docMk/>
            <pc:sldMk cId="2823450359" sldId="283"/>
            <ac:spMk id="2" creationId="{A8B45221-09B5-C634-C07C-6FDEF853C2FF}"/>
          </ac:spMkLst>
        </pc:spChg>
        <pc:spChg chg="add mod">
          <ac:chgData name="Danilo Quartullo" userId="db54e47c-0581-4f83-9028-d5b90a7afc72" providerId="ADAL" clId="{DC09974F-E9B9-42A4-8EC7-DCB97D0F517F}" dt="2024-03-01T17:47:10.443" v="19747" actId="403"/>
          <ac:spMkLst>
            <pc:docMk/>
            <pc:sldMk cId="2823450359" sldId="283"/>
            <ac:spMk id="4" creationId="{25A3EF31-FCA9-F7D2-3AC0-641089DE9E04}"/>
          </ac:spMkLst>
        </pc:spChg>
        <pc:spChg chg="add del mod">
          <ac:chgData name="Danilo Quartullo" userId="db54e47c-0581-4f83-9028-d5b90a7afc72" providerId="ADAL" clId="{DC09974F-E9B9-42A4-8EC7-DCB97D0F517F}" dt="2024-02-23T10:23:24.215" v="481" actId="478"/>
          <ac:spMkLst>
            <pc:docMk/>
            <pc:sldMk cId="2823450359" sldId="283"/>
            <ac:spMk id="4" creationId="{32679EB6-F29A-AE98-C582-A7BA948828CD}"/>
          </ac:spMkLst>
        </pc:spChg>
        <pc:spChg chg="add mod">
          <ac:chgData name="Danilo Quartullo" userId="db54e47c-0581-4f83-9028-d5b90a7afc72" providerId="ADAL" clId="{DC09974F-E9B9-42A4-8EC7-DCB97D0F517F}" dt="2024-03-04T13:03:03.208" v="28269" actId="114"/>
          <ac:spMkLst>
            <pc:docMk/>
            <pc:sldMk cId="2823450359" sldId="283"/>
            <ac:spMk id="6" creationId="{0B2C5D5C-21BD-E502-ED79-C8B4A61E0C10}"/>
          </ac:spMkLst>
        </pc:spChg>
        <pc:spChg chg="add del mod">
          <ac:chgData name="Danilo Quartullo" userId="db54e47c-0581-4f83-9028-d5b90a7afc72" providerId="ADAL" clId="{DC09974F-E9B9-42A4-8EC7-DCB97D0F517F}" dt="2024-02-23T10:23:25.322" v="482" actId="478"/>
          <ac:spMkLst>
            <pc:docMk/>
            <pc:sldMk cId="2823450359" sldId="283"/>
            <ac:spMk id="6" creationId="{47B16A8F-6266-76FA-CA45-3091F293E5D6}"/>
          </ac:spMkLst>
        </pc:spChg>
        <pc:spChg chg="add mod">
          <ac:chgData name="Danilo Quartullo" userId="db54e47c-0581-4f83-9028-d5b90a7afc72" providerId="ADAL" clId="{DC09974F-E9B9-42A4-8EC7-DCB97D0F517F}" dt="2024-03-04T11:05:34.735" v="25778" actId="14100"/>
          <ac:spMkLst>
            <pc:docMk/>
            <pc:sldMk cId="2823450359" sldId="283"/>
            <ac:spMk id="7" creationId="{C048CD75-0FF6-88C2-7EF9-60DF44A027EC}"/>
          </ac:spMkLst>
        </pc:spChg>
        <pc:spChg chg="add del mod">
          <ac:chgData name="Danilo Quartullo" userId="db54e47c-0581-4f83-9028-d5b90a7afc72" providerId="ADAL" clId="{DC09974F-E9B9-42A4-8EC7-DCB97D0F517F}" dt="2024-02-23T10:23:20.866" v="480" actId="478"/>
          <ac:spMkLst>
            <pc:docMk/>
            <pc:sldMk cId="2823450359" sldId="283"/>
            <ac:spMk id="7" creationId="{D5E0548B-0A95-FFEC-7453-571A2C622DD0}"/>
          </ac:spMkLst>
        </pc:spChg>
        <pc:spChg chg="add mod">
          <ac:chgData name="Danilo Quartullo" userId="db54e47c-0581-4f83-9028-d5b90a7afc72" providerId="ADAL" clId="{DC09974F-E9B9-42A4-8EC7-DCB97D0F517F}" dt="2024-03-04T13:02:59.473" v="28268" actId="114"/>
          <ac:spMkLst>
            <pc:docMk/>
            <pc:sldMk cId="2823450359" sldId="283"/>
            <ac:spMk id="8" creationId="{EC07ECFA-5997-B565-D361-B27D9B27FEC7}"/>
          </ac:spMkLst>
        </pc:spChg>
        <pc:spChg chg="add mod">
          <ac:chgData name="Danilo Quartullo" userId="db54e47c-0581-4f83-9028-d5b90a7afc72" providerId="ADAL" clId="{DC09974F-E9B9-42A4-8EC7-DCB97D0F517F}" dt="2024-03-04T13:03:17.631" v="28271" actId="114"/>
          <ac:spMkLst>
            <pc:docMk/>
            <pc:sldMk cId="2823450359" sldId="283"/>
            <ac:spMk id="9" creationId="{220012EA-C91E-8BD6-6212-A81792407B1A}"/>
          </ac:spMkLst>
        </pc:spChg>
        <pc:spChg chg="add mod">
          <ac:chgData name="Danilo Quartullo" userId="db54e47c-0581-4f83-9028-d5b90a7afc72" providerId="ADAL" clId="{DC09974F-E9B9-42A4-8EC7-DCB97D0F517F}" dt="2024-03-04T11:06:43.700" v="25785" actId="113"/>
          <ac:spMkLst>
            <pc:docMk/>
            <pc:sldMk cId="2823450359" sldId="283"/>
            <ac:spMk id="10" creationId="{BA668F75-84CE-801B-ECB9-BAF3AA414891}"/>
          </ac:spMkLst>
        </pc:spChg>
        <pc:spChg chg="add mod">
          <ac:chgData name="Danilo Quartullo" userId="db54e47c-0581-4f83-9028-d5b90a7afc72" providerId="ADAL" clId="{DC09974F-E9B9-42A4-8EC7-DCB97D0F517F}" dt="2024-03-01T16:52:28.887" v="17682" actId="1037"/>
          <ac:spMkLst>
            <pc:docMk/>
            <pc:sldMk cId="2823450359" sldId="283"/>
            <ac:spMk id="11" creationId="{8CFB1F3C-FA4A-FA77-15C7-1C34D73B61D4}"/>
          </ac:spMkLst>
        </pc:spChg>
        <pc:spChg chg="add del mod">
          <ac:chgData name="Danilo Quartullo" userId="db54e47c-0581-4f83-9028-d5b90a7afc72" providerId="ADAL" clId="{DC09974F-E9B9-42A4-8EC7-DCB97D0F517F}" dt="2024-03-01T16:07:53.757" v="16309" actId="478"/>
          <ac:spMkLst>
            <pc:docMk/>
            <pc:sldMk cId="2823450359" sldId="283"/>
            <ac:spMk id="12" creationId="{1898DFCA-08B8-4939-FFB8-A6417997CA48}"/>
          </ac:spMkLst>
        </pc:spChg>
        <pc:spChg chg="add mod">
          <ac:chgData name="Danilo Quartullo" userId="db54e47c-0581-4f83-9028-d5b90a7afc72" providerId="ADAL" clId="{DC09974F-E9B9-42A4-8EC7-DCB97D0F517F}" dt="2024-03-04T11:07:47.431" v="25851" actId="1076"/>
          <ac:spMkLst>
            <pc:docMk/>
            <pc:sldMk cId="2823450359" sldId="283"/>
            <ac:spMk id="12" creationId="{4F05E4C3-BC57-2E50-5D23-E8C462ECB760}"/>
          </ac:spMkLst>
        </pc:spChg>
        <pc:spChg chg="add del mod">
          <ac:chgData name="Danilo Quartullo" userId="db54e47c-0581-4f83-9028-d5b90a7afc72" providerId="ADAL" clId="{DC09974F-E9B9-42A4-8EC7-DCB97D0F517F}" dt="2024-03-01T16:44:43.371" v="16779" actId="478"/>
          <ac:spMkLst>
            <pc:docMk/>
            <pc:sldMk cId="2823450359" sldId="283"/>
            <ac:spMk id="13" creationId="{B3FA1E11-BE8F-4D94-413C-1E24D5B40422}"/>
          </ac:spMkLst>
        </pc:spChg>
        <pc:spChg chg="add del mod">
          <ac:chgData name="Danilo Quartullo" userId="db54e47c-0581-4f83-9028-d5b90a7afc72" providerId="ADAL" clId="{DC09974F-E9B9-42A4-8EC7-DCB97D0F517F}" dt="2024-03-01T16:07:54.890" v="16310" actId="478"/>
          <ac:spMkLst>
            <pc:docMk/>
            <pc:sldMk cId="2823450359" sldId="283"/>
            <ac:spMk id="14" creationId="{827CF216-54F5-4C35-EBDC-538F74A6EF62}"/>
          </ac:spMkLst>
        </pc:spChg>
        <pc:spChg chg="add mod">
          <ac:chgData name="Danilo Quartullo" userId="db54e47c-0581-4f83-9028-d5b90a7afc72" providerId="ADAL" clId="{DC09974F-E9B9-42A4-8EC7-DCB97D0F517F}" dt="2024-03-04T13:03:32.191" v="28274" actId="114"/>
          <ac:spMkLst>
            <pc:docMk/>
            <pc:sldMk cId="2823450359" sldId="283"/>
            <ac:spMk id="15" creationId="{0ED23E53-1A6D-8BD0-D886-B045BFCDE881}"/>
          </ac:spMkLst>
        </pc:spChg>
        <pc:spChg chg="add mod">
          <ac:chgData name="Danilo Quartullo" userId="db54e47c-0581-4f83-9028-d5b90a7afc72" providerId="ADAL" clId="{DC09974F-E9B9-42A4-8EC7-DCB97D0F517F}" dt="2024-03-04T13:03:41.078" v="28276" actId="114"/>
          <ac:spMkLst>
            <pc:docMk/>
            <pc:sldMk cId="2823450359" sldId="283"/>
            <ac:spMk id="20" creationId="{275ED653-D328-1698-5536-70B7C1DF9C18}"/>
          </ac:spMkLst>
        </pc:spChg>
        <pc:spChg chg="add mod">
          <ac:chgData name="Danilo Quartullo" userId="db54e47c-0581-4f83-9028-d5b90a7afc72" providerId="ADAL" clId="{DC09974F-E9B9-42A4-8EC7-DCB97D0F517F}" dt="2024-03-01T16:52:28.887" v="17682" actId="1037"/>
          <ac:spMkLst>
            <pc:docMk/>
            <pc:sldMk cId="2823450359" sldId="283"/>
            <ac:spMk id="21" creationId="{13D3D6CA-AB6D-C5C2-7444-246A8ED569AC}"/>
          </ac:spMkLst>
        </pc:spChg>
        <pc:spChg chg="add mod">
          <ac:chgData name="Danilo Quartullo" userId="db54e47c-0581-4f83-9028-d5b90a7afc72" providerId="ADAL" clId="{DC09974F-E9B9-42A4-8EC7-DCB97D0F517F}" dt="2024-03-04T13:03:49.900" v="28287" actId="1038"/>
          <ac:spMkLst>
            <pc:docMk/>
            <pc:sldMk cId="2823450359" sldId="283"/>
            <ac:spMk id="22" creationId="{369878AC-F61E-97A9-BEDE-1041F82081FC}"/>
          </ac:spMkLst>
        </pc:spChg>
        <pc:spChg chg="add mod">
          <ac:chgData name="Danilo Quartullo" userId="db54e47c-0581-4f83-9028-d5b90a7afc72" providerId="ADAL" clId="{DC09974F-E9B9-42A4-8EC7-DCB97D0F517F}" dt="2024-03-04T13:03:52.813" v="28294" actId="1038"/>
          <ac:spMkLst>
            <pc:docMk/>
            <pc:sldMk cId="2823450359" sldId="283"/>
            <ac:spMk id="23" creationId="{9796B76E-B598-4B77-BA35-668C6E81D43B}"/>
          </ac:spMkLst>
        </pc:spChg>
        <pc:spChg chg="add mod">
          <ac:chgData name="Danilo Quartullo" userId="db54e47c-0581-4f83-9028-d5b90a7afc72" providerId="ADAL" clId="{DC09974F-E9B9-42A4-8EC7-DCB97D0F517F}" dt="2024-03-01T16:52:28.887" v="17682" actId="1037"/>
          <ac:spMkLst>
            <pc:docMk/>
            <pc:sldMk cId="2823450359" sldId="283"/>
            <ac:spMk id="24" creationId="{5A139A57-3BC4-06E6-5DAB-3CC50E8DE9AB}"/>
          </ac:spMkLst>
        </pc:spChg>
        <pc:spChg chg="add del mod">
          <ac:chgData name="Danilo Quartullo" userId="db54e47c-0581-4f83-9028-d5b90a7afc72" providerId="ADAL" clId="{DC09974F-E9B9-42A4-8EC7-DCB97D0F517F}" dt="2024-03-01T16:49:03.803" v="17239" actId="478"/>
          <ac:spMkLst>
            <pc:docMk/>
            <pc:sldMk cId="2823450359" sldId="283"/>
            <ac:spMk id="25" creationId="{D19D71B9-DAAD-CC07-D79A-DFC544FE7A8C}"/>
          </ac:spMkLst>
        </pc:spChg>
        <pc:spChg chg="add del mod">
          <ac:chgData name="Danilo Quartullo" userId="db54e47c-0581-4f83-9028-d5b90a7afc72" providerId="ADAL" clId="{DC09974F-E9B9-42A4-8EC7-DCB97D0F517F}" dt="2024-03-01T16:49:49.305" v="17350" actId="478"/>
          <ac:spMkLst>
            <pc:docMk/>
            <pc:sldMk cId="2823450359" sldId="283"/>
            <ac:spMk id="26" creationId="{5E261C47-9998-AAB3-FD0A-AE3AEB837D08}"/>
          </ac:spMkLst>
        </pc:spChg>
        <pc:spChg chg="add mod">
          <ac:chgData name="Danilo Quartullo" userId="db54e47c-0581-4f83-9028-d5b90a7afc72" providerId="ADAL" clId="{DC09974F-E9B9-42A4-8EC7-DCB97D0F517F}" dt="2024-03-04T13:04:00.074" v="28296" actId="114"/>
          <ac:spMkLst>
            <pc:docMk/>
            <pc:sldMk cId="2823450359" sldId="283"/>
            <ac:spMk id="27" creationId="{658C150E-8D1B-8E1E-8D8C-D48BDC277AA2}"/>
          </ac:spMkLst>
        </pc:spChg>
        <pc:spChg chg="add mod">
          <ac:chgData name="Danilo Quartullo" userId="db54e47c-0581-4f83-9028-d5b90a7afc72" providerId="ADAL" clId="{DC09974F-E9B9-42A4-8EC7-DCB97D0F517F}" dt="2024-03-04T13:03:57.900" v="28295" actId="114"/>
          <ac:spMkLst>
            <pc:docMk/>
            <pc:sldMk cId="2823450359" sldId="283"/>
            <ac:spMk id="28" creationId="{788621AB-B638-CC12-B5A8-624972F32937}"/>
          </ac:spMkLst>
        </pc:spChg>
        <pc:spChg chg="add mod">
          <ac:chgData name="Danilo Quartullo" userId="db54e47c-0581-4f83-9028-d5b90a7afc72" providerId="ADAL" clId="{DC09974F-E9B9-42A4-8EC7-DCB97D0F517F}" dt="2024-03-04T13:03:37.138" v="28275" actId="114"/>
          <ac:spMkLst>
            <pc:docMk/>
            <pc:sldMk cId="2823450359" sldId="283"/>
            <ac:spMk id="37" creationId="{5263F1D7-A36E-BB75-2A47-26184136C94B}"/>
          </ac:spMkLst>
        </pc:spChg>
        <pc:spChg chg="add mod">
          <ac:chgData name="Danilo Quartullo" userId="db54e47c-0581-4f83-9028-d5b90a7afc72" providerId="ADAL" clId="{DC09974F-E9B9-42A4-8EC7-DCB97D0F517F}" dt="2024-03-04T11:06:25.640" v="25784" actId="20577"/>
          <ac:spMkLst>
            <pc:docMk/>
            <pc:sldMk cId="2823450359" sldId="283"/>
            <ac:spMk id="38" creationId="{CA913578-B039-038F-1423-5BD9D3A40CDA}"/>
          </ac:spMkLst>
        </pc:spChg>
        <pc:spChg chg="add mod">
          <ac:chgData name="Danilo Quartullo" userId="db54e47c-0581-4f83-9028-d5b90a7afc72" providerId="ADAL" clId="{DC09974F-E9B9-42A4-8EC7-DCB97D0F517F}" dt="2024-03-04T11:10:01.154" v="25902" actId="1038"/>
          <ac:spMkLst>
            <pc:docMk/>
            <pc:sldMk cId="2823450359" sldId="283"/>
            <ac:spMk id="39" creationId="{A77D278C-CC3D-6EBA-28A8-7B239478A081}"/>
          </ac:spMkLst>
        </pc:spChg>
        <pc:spChg chg="add mod">
          <ac:chgData name="Danilo Quartullo" userId="db54e47c-0581-4f83-9028-d5b90a7afc72" providerId="ADAL" clId="{DC09974F-E9B9-42A4-8EC7-DCB97D0F517F}" dt="2024-03-01T16:58:03.244" v="17977" actId="1037"/>
          <ac:spMkLst>
            <pc:docMk/>
            <pc:sldMk cId="2823450359" sldId="283"/>
            <ac:spMk id="42" creationId="{F541A8BF-25F1-1061-41B4-518FFE1DE0D4}"/>
          </ac:spMkLst>
        </pc:spChg>
        <pc:spChg chg="add del mod">
          <ac:chgData name="Danilo Quartullo" userId="db54e47c-0581-4f83-9028-d5b90a7afc72" providerId="ADAL" clId="{DC09974F-E9B9-42A4-8EC7-DCB97D0F517F}" dt="2024-03-01T18:13:11.301" v="20252" actId="478"/>
          <ac:spMkLst>
            <pc:docMk/>
            <pc:sldMk cId="2823450359" sldId="283"/>
            <ac:spMk id="44" creationId="{8C4A72F6-155C-8BEF-91F0-0C28CC0ED869}"/>
          </ac:spMkLst>
        </pc:spChg>
        <pc:spChg chg="add del mod">
          <ac:chgData name="Danilo Quartullo" userId="db54e47c-0581-4f83-9028-d5b90a7afc72" providerId="ADAL" clId="{DC09974F-E9B9-42A4-8EC7-DCB97D0F517F}" dt="2024-03-01T18:13:11.301" v="20252" actId="478"/>
          <ac:spMkLst>
            <pc:docMk/>
            <pc:sldMk cId="2823450359" sldId="283"/>
            <ac:spMk id="45" creationId="{C3E6917C-F196-6B36-75B0-8F344FC1CB92}"/>
          </ac:spMkLst>
        </pc:spChg>
        <pc:spChg chg="add mod">
          <ac:chgData name="Danilo Quartullo" userId="db54e47c-0581-4f83-9028-d5b90a7afc72" providerId="ADAL" clId="{DC09974F-E9B9-42A4-8EC7-DCB97D0F517F}" dt="2024-03-04T11:09:40.421" v="25896" actId="20577"/>
          <ac:spMkLst>
            <pc:docMk/>
            <pc:sldMk cId="2823450359" sldId="283"/>
            <ac:spMk id="46" creationId="{2EFC6DD2-D1AA-51FA-1CF1-418524A69180}"/>
          </ac:spMkLst>
        </pc:spChg>
        <pc:picChg chg="add mod modCrop">
          <ac:chgData name="Danilo Quartullo" userId="db54e47c-0581-4f83-9028-d5b90a7afc72" providerId="ADAL" clId="{DC09974F-E9B9-42A4-8EC7-DCB97D0F517F}" dt="2024-03-01T16:52:28.887" v="17682" actId="1037"/>
          <ac:picMkLst>
            <pc:docMk/>
            <pc:sldMk cId="2823450359" sldId="283"/>
            <ac:picMk id="16" creationId="{5204113A-EB3B-E0DB-F2E7-4208E0022B95}"/>
          </ac:picMkLst>
        </pc:picChg>
        <pc:picChg chg="add del mod modCrop">
          <ac:chgData name="Danilo Quartullo" userId="db54e47c-0581-4f83-9028-d5b90a7afc72" providerId="ADAL" clId="{DC09974F-E9B9-42A4-8EC7-DCB97D0F517F}" dt="2024-03-01T16:50:19.157" v="17431" actId="478"/>
          <ac:picMkLst>
            <pc:docMk/>
            <pc:sldMk cId="2823450359" sldId="283"/>
            <ac:picMk id="17" creationId="{E44D7BF3-4AAB-0E5B-7FDB-303A935F6702}"/>
          </ac:picMkLst>
        </pc:picChg>
        <pc:picChg chg="add del mod modCrop">
          <ac:chgData name="Danilo Quartullo" userId="db54e47c-0581-4f83-9028-d5b90a7afc72" providerId="ADAL" clId="{DC09974F-E9B9-42A4-8EC7-DCB97D0F517F}" dt="2024-03-01T16:51:52.953" v="17559" actId="478"/>
          <ac:picMkLst>
            <pc:docMk/>
            <pc:sldMk cId="2823450359" sldId="283"/>
            <ac:picMk id="18" creationId="{5DFC591C-5022-EE76-03E7-88417D984501}"/>
          </ac:picMkLst>
        </pc:picChg>
        <pc:picChg chg="add mod ord modCrop">
          <ac:chgData name="Danilo Quartullo" userId="db54e47c-0581-4f83-9028-d5b90a7afc72" providerId="ADAL" clId="{DC09974F-E9B9-42A4-8EC7-DCB97D0F517F}" dt="2024-03-01T16:53:10.529" v="17780" actId="1038"/>
          <ac:picMkLst>
            <pc:docMk/>
            <pc:sldMk cId="2823450359" sldId="283"/>
            <ac:picMk id="29" creationId="{E9C57B2E-74A8-5A34-E2E9-E05D7F13BDFD}"/>
          </ac:picMkLst>
        </pc:picChg>
        <pc:picChg chg="add mod ord modCrop">
          <ac:chgData name="Danilo Quartullo" userId="db54e47c-0581-4f83-9028-d5b90a7afc72" providerId="ADAL" clId="{DC09974F-E9B9-42A4-8EC7-DCB97D0F517F}" dt="2024-03-01T16:52:50.996" v="17716" actId="732"/>
          <ac:picMkLst>
            <pc:docMk/>
            <pc:sldMk cId="2823450359" sldId="283"/>
            <ac:picMk id="33" creationId="{E9430AF0-2D6F-B05F-A169-4521350A89DB}"/>
          </ac:picMkLst>
        </pc:picChg>
        <pc:cxnChg chg="add mod">
          <ac:chgData name="Danilo Quartullo" userId="db54e47c-0581-4f83-9028-d5b90a7afc72" providerId="ADAL" clId="{DC09974F-E9B9-42A4-8EC7-DCB97D0F517F}" dt="2024-03-04T11:07:02.125" v="25787" actId="208"/>
          <ac:cxnSpMkLst>
            <pc:docMk/>
            <pc:sldMk cId="2823450359" sldId="283"/>
            <ac:cxnSpMk id="5" creationId="{F69CBB0A-0DE6-6622-5ECD-310D6B4BA1C6}"/>
          </ac:cxnSpMkLst>
        </pc:cxnChg>
        <pc:cxnChg chg="add mod">
          <ac:chgData name="Danilo Quartullo" userId="db54e47c-0581-4f83-9028-d5b90a7afc72" providerId="ADAL" clId="{DC09974F-E9B9-42A4-8EC7-DCB97D0F517F}" dt="2024-03-01T16:53:20.627" v="17795" actId="14100"/>
          <ac:cxnSpMkLst>
            <pc:docMk/>
            <pc:sldMk cId="2823450359" sldId="283"/>
            <ac:cxnSpMk id="30" creationId="{7F15C3F4-72CD-8FCF-CF6B-10B9F130FC05}"/>
          </ac:cxnSpMkLst>
        </pc:cxnChg>
        <pc:cxnChg chg="add del mod">
          <ac:chgData name="Danilo Quartullo" userId="db54e47c-0581-4f83-9028-d5b90a7afc72" providerId="ADAL" clId="{DC09974F-E9B9-42A4-8EC7-DCB97D0F517F}" dt="2024-03-01T16:53:23.885" v="17796" actId="478"/>
          <ac:cxnSpMkLst>
            <pc:docMk/>
            <pc:sldMk cId="2823450359" sldId="283"/>
            <ac:cxnSpMk id="32" creationId="{405F18B1-24BA-5A71-38F1-68216CBD4041}"/>
          </ac:cxnSpMkLst>
        </pc:cxnChg>
        <pc:cxnChg chg="add mod">
          <ac:chgData name="Danilo Quartullo" userId="db54e47c-0581-4f83-9028-d5b90a7afc72" providerId="ADAL" clId="{DC09974F-E9B9-42A4-8EC7-DCB97D0F517F}" dt="2024-03-01T16:53:28.279" v="17798" actId="1076"/>
          <ac:cxnSpMkLst>
            <pc:docMk/>
            <pc:sldMk cId="2823450359" sldId="283"/>
            <ac:cxnSpMk id="35" creationId="{233AD59B-88C6-E18B-AF37-BE006B75FD7C}"/>
          </ac:cxnSpMkLst>
        </pc:cxnChg>
        <pc:cxnChg chg="add mod">
          <ac:chgData name="Danilo Quartullo" userId="db54e47c-0581-4f83-9028-d5b90a7afc72" providerId="ADAL" clId="{DC09974F-E9B9-42A4-8EC7-DCB97D0F517F}" dt="2024-03-01T16:57:21.881" v="17947" actId="1035"/>
          <ac:cxnSpMkLst>
            <pc:docMk/>
            <pc:sldMk cId="2823450359" sldId="283"/>
            <ac:cxnSpMk id="40" creationId="{622A2B11-9A7A-0031-3FBF-200CBC17F98C}"/>
          </ac:cxnSpMkLst>
        </pc:cxnChg>
        <pc:cxnChg chg="add mod">
          <ac:chgData name="Danilo Quartullo" userId="db54e47c-0581-4f83-9028-d5b90a7afc72" providerId="ADAL" clId="{DC09974F-E9B9-42A4-8EC7-DCB97D0F517F}" dt="2024-03-01T16:57:33.884" v="17962" actId="1038"/>
          <ac:cxnSpMkLst>
            <pc:docMk/>
            <pc:sldMk cId="2823450359" sldId="283"/>
            <ac:cxnSpMk id="41" creationId="{B8799335-B4FB-5E29-5DF4-77CF0F7C0C6E}"/>
          </ac:cxnSpMkLst>
        </pc:cxnChg>
      </pc:sldChg>
      <pc:sldChg chg="addSp delSp modSp add mod ord">
        <pc:chgData name="Danilo Quartullo" userId="db54e47c-0581-4f83-9028-d5b90a7afc72" providerId="ADAL" clId="{DC09974F-E9B9-42A4-8EC7-DCB97D0F517F}" dt="2024-03-04T14:28:23.501" v="28560" actId="20577"/>
        <pc:sldMkLst>
          <pc:docMk/>
          <pc:sldMk cId="3896049" sldId="284"/>
        </pc:sldMkLst>
        <pc:spChg chg="add del mod">
          <ac:chgData name="Danilo Quartullo" userId="db54e47c-0581-4f83-9028-d5b90a7afc72" providerId="ADAL" clId="{DC09974F-E9B9-42A4-8EC7-DCB97D0F517F}" dt="2024-03-01T16:59:08.449" v="18031" actId="478"/>
          <ac:spMkLst>
            <pc:docMk/>
            <pc:sldMk cId="3896049" sldId="284"/>
            <ac:spMk id="4" creationId="{D4536695-A7B9-CD0E-A121-8E01BCF4FBE5}"/>
          </ac:spMkLst>
        </pc:spChg>
        <pc:spChg chg="add mod">
          <ac:chgData name="Danilo Quartullo" userId="db54e47c-0581-4f83-9028-d5b90a7afc72" providerId="ADAL" clId="{DC09974F-E9B9-42A4-8EC7-DCB97D0F517F}" dt="2024-03-01T17:47:05.314" v="19746" actId="403"/>
          <ac:spMkLst>
            <pc:docMk/>
            <pc:sldMk cId="3896049" sldId="284"/>
            <ac:spMk id="5" creationId="{93F5CCDE-9924-29BD-0F11-3289FB4BEDE9}"/>
          </ac:spMkLst>
        </pc:spChg>
        <pc:spChg chg="add mod">
          <ac:chgData name="Danilo Quartullo" userId="db54e47c-0581-4f83-9028-d5b90a7afc72" providerId="ADAL" clId="{DC09974F-E9B9-42A4-8EC7-DCB97D0F517F}" dt="2024-03-04T14:28:23.501" v="28560" actId="20577"/>
          <ac:spMkLst>
            <pc:docMk/>
            <pc:sldMk cId="3896049" sldId="284"/>
            <ac:spMk id="7" creationId="{2BA8BC7A-BCD3-7B07-1D0A-C9462AE46ED2}"/>
          </ac:spMkLst>
        </pc:spChg>
        <pc:spChg chg="add mod">
          <ac:chgData name="Danilo Quartullo" userId="db54e47c-0581-4f83-9028-d5b90a7afc72" providerId="ADAL" clId="{DC09974F-E9B9-42A4-8EC7-DCB97D0F517F}" dt="2024-03-04T13:04:29.867" v="28305" actId="114"/>
          <ac:spMkLst>
            <pc:docMk/>
            <pc:sldMk cId="3896049" sldId="284"/>
            <ac:spMk id="8" creationId="{B073A85B-B1FA-4538-4EA0-AE42E08E74E4}"/>
          </ac:spMkLst>
        </pc:spChg>
        <pc:spChg chg="add del mod">
          <ac:chgData name="Danilo Quartullo" userId="db54e47c-0581-4f83-9028-d5b90a7afc72" providerId="ADAL" clId="{DC09974F-E9B9-42A4-8EC7-DCB97D0F517F}" dt="2024-02-23T11:18:52.213" v="588" actId="478"/>
          <ac:spMkLst>
            <pc:docMk/>
            <pc:sldMk cId="3896049" sldId="284"/>
            <ac:spMk id="9" creationId="{22760B29-7BDD-E523-767F-3542ECD2D94F}"/>
          </ac:spMkLst>
        </pc:spChg>
        <pc:spChg chg="add del mod">
          <ac:chgData name="Danilo Quartullo" userId="db54e47c-0581-4f83-9028-d5b90a7afc72" providerId="ADAL" clId="{DC09974F-E9B9-42A4-8EC7-DCB97D0F517F}" dt="2024-03-01T17:24:47.739" v="19147" actId="478"/>
          <ac:spMkLst>
            <pc:docMk/>
            <pc:sldMk cId="3896049" sldId="284"/>
            <ac:spMk id="9" creationId="{3F9CE400-9413-7184-F23B-FC2DBC5A64BE}"/>
          </ac:spMkLst>
        </pc:spChg>
        <pc:spChg chg="add del mod">
          <ac:chgData name="Danilo Quartullo" userId="db54e47c-0581-4f83-9028-d5b90a7afc72" providerId="ADAL" clId="{DC09974F-E9B9-42A4-8EC7-DCB97D0F517F}" dt="2024-02-23T11:19:17.745" v="643" actId="478"/>
          <ac:spMkLst>
            <pc:docMk/>
            <pc:sldMk cId="3896049" sldId="284"/>
            <ac:spMk id="11" creationId="{2D3C1E6B-DA3B-F8F6-7A29-D4D479FC678F}"/>
          </ac:spMkLst>
        </pc:spChg>
        <pc:spChg chg="add del mod">
          <ac:chgData name="Danilo Quartullo" userId="db54e47c-0581-4f83-9028-d5b90a7afc72" providerId="ADAL" clId="{DC09974F-E9B9-42A4-8EC7-DCB97D0F517F}" dt="2024-02-23T11:19:26.964" v="679" actId="478"/>
          <ac:spMkLst>
            <pc:docMk/>
            <pc:sldMk cId="3896049" sldId="284"/>
            <ac:spMk id="12" creationId="{79E0AD3C-858E-0310-1BC9-A340A63D1EBF}"/>
          </ac:spMkLst>
        </pc:spChg>
        <pc:spChg chg="add mod">
          <ac:chgData name="Danilo Quartullo" userId="db54e47c-0581-4f83-9028-d5b90a7afc72" providerId="ADAL" clId="{DC09974F-E9B9-42A4-8EC7-DCB97D0F517F}" dt="2024-03-04T13:04:59.929" v="28315" actId="114"/>
          <ac:spMkLst>
            <pc:docMk/>
            <pc:sldMk cId="3896049" sldId="284"/>
            <ac:spMk id="12" creationId="{EAD64BAE-5661-B84D-EB69-F41AD8FCA474}"/>
          </ac:spMkLst>
        </pc:spChg>
        <pc:spChg chg="add del mod">
          <ac:chgData name="Danilo Quartullo" userId="db54e47c-0581-4f83-9028-d5b90a7afc72" providerId="ADAL" clId="{DC09974F-E9B9-42A4-8EC7-DCB97D0F517F}" dt="2024-03-01T17:11:48.810" v="18270" actId="478"/>
          <ac:spMkLst>
            <pc:docMk/>
            <pc:sldMk cId="3896049" sldId="284"/>
            <ac:spMk id="13" creationId="{62DF2676-1C5A-4191-4E61-8E3841FCFFBA}"/>
          </ac:spMkLst>
        </pc:spChg>
        <pc:spChg chg="add del mod">
          <ac:chgData name="Danilo Quartullo" userId="db54e47c-0581-4f83-9028-d5b90a7afc72" providerId="ADAL" clId="{DC09974F-E9B9-42A4-8EC7-DCB97D0F517F}" dt="2024-02-23T11:18:56.576" v="590" actId="478"/>
          <ac:spMkLst>
            <pc:docMk/>
            <pc:sldMk cId="3896049" sldId="284"/>
            <ac:spMk id="14" creationId="{4095B4C5-9AEC-4C64-860A-AC284E3613B8}"/>
          </ac:spMkLst>
        </pc:spChg>
        <pc:spChg chg="add mod">
          <ac:chgData name="Danilo Quartullo" userId="db54e47c-0581-4f83-9028-d5b90a7afc72" providerId="ADAL" clId="{DC09974F-E9B9-42A4-8EC7-DCB97D0F517F}" dt="2024-03-04T13:05:02.796" v="28316" actId="114"/>
          <ac:spMkLst>
            <pc:docMk/>
            <pc:sldMk cId="3896049" sldId="284"/>
            <ac:spMk id="14" creationId="{9C402843-8F7E-C931-5CB9-748B6FA1397D}"/>
          </ac:spMkLst>
        </pc:spChg>
        <pc:spChg chg="add del mod">
          <ac:chgData name="Danilo Quartullo" userId="db54e47c-0581-4f83-9028-d5b90a7afc72" providerId="ADAL" clId="{DC09974F-E9B9-42A4-8EC7-DCB97D0F517F}" dt="2024-02-23T11:19:02.873" v="595" actId="478"/>
          <ac:spMkLst>
            <pc:docMk/>
            <pc:sldMk cId="3896049" sldId="284"/>
            <ac:spMk id="15" creationId="{0AD24D05-EAC3-418D-3E1B-8DD6A2843269}"/>
          </ac:spMkLst>
        </pc:spChg>
        <pc:spChg chg="add mod">
          <ac:chgData name="Danilo Quartullo" userId="db54e47c-0581-4f83-9028-d5b90a7afc72" providerId="ADAL" clId="{DC09974F-E9B9-42A4-8EC7-DCB97D0F517F}" dt="2024-03-01T17:19:43.682" v="18712" actId="1035"/>
          <ac:spMkLst>
            <pc:docMk/>
            <pc:sldMk cId="3896049" sldId="284"/>
            <ac:spMk id="15" creationId="{8C0FA658-C0E0-E43A-EAF5-EDAD923B4504}"/>
          </ac:spMkLst>
        </pc:spChg>
        <pc:spChg chg="add del mod">
          <ac:chgData name="Danilo Quartullo" userId="db54e47c-0581-4f83-9028-d5b90a7afc72" providerId="ADAL" clId="{DC09974F-E9B9-42A4-8EC7-DCB97D0F517F}" dt="2024-02-23T11:18:42.621" v="583" actId="478"/>
          <ac:spMkLst>
            <pc:docMk/>
            <pc:sldMk cId="3896049" sldId="284"/>
            <ac:spMk id="16" creationId="{4F23CD55-375D-2FEF-6256-F49B3D4BB3B6}"/>
          </ac:spMkLst>
        </pc:spChg>
        <pc:spChg chg="add mod">
          <ac:chgData name="Danilo Quartullo" userId="db54e47c-0581-4f83-9028-d5b90a7afc72" providerId="ADAL" clId="{DC09974F-E9B9-42A4-8EC7-DCB97D0F517F}" dt="2024-03-01T17:18:47.280" v="18611" actId="1037"/>
          <ac:spMkLst>
            <pc:docMk/>
            <pc:sldMk cId="3896049" sldId="284"/>
            <ac:spMk id="16" creationId="{B6F4BABB-3393-EE25-6723-62174596D100}"/>
          </ac:spMkLst>
        </pc:spChg>
        <pc:spChg chg="add mod">
          <ac:chgData name="Danilo Quartullo" userId="db54e47c-0581-4f83-9028-d5b90a7afc72" providerId="ADAL" clId="{DC09974F-E9B9-42A4-8EC7-DCB97D0F517F}" dt="2024-03-01T17:20:55.924" v="18783" actId="1037"/>
          <ac:spMkLst>
            <pc:docMk/>
            <pc:sldMk cId="3896049" sldId="284"/>
            <ac:spMk id="17" creationId="{0547D5EF-D910-8B37-A92E-E420BA8EC3CD}"/>
          </ac:spMkLst>
        </pc:spChg>
        <pc:spChg chg="add del mod">
          <ac:chgData name="Danilo Quartullo" userId="db54e47c-0581-4f83-9028-d5b90a7afc72" providerId="ADAL" clId="{DC09974F-E9B9-42A4-8EC7-DCB97D0F517F}" dt="2024-02-23T11:19:28.148" v="680" actId="478"/>
          <ac:spMkLst>
            <pc:docMk/>
            <pc:sldMk cId="3896049" sldId="284"/>
            <ac:spMk id="17" creationId="{4F947147-1037-C426-ED2B-E8AAA842CDC9}"/>
          </ac:spMkLst>
        </pc:spChg>
        <pc:spChg chg="add del mod">
          <ac:chgData name="Danilo Quartullo" userId="db54e47c-0581-4f83-9028-d5b90a7afc72" providerId="ADAL" clId="{DC09974F-E9B9-42A4-8EC7-DCB97D0F517F}" dt="2024-02-23T11:18:58.052" v="591" actId="478"/>
          <ac:spMkLst>
            <pc:docMk/>
            <pc:sldMk cId="3896049" sldId="284"/>
            <ac:spMk id="18" creationId="{099ED7D1-AEF0-677A-5A65-116BF277A281}"/>
          </ac:spMkLst>
        </pc:spChg>
        <pc:spChg chg="add mod">
          <ac:chgData name="Danilo Quartullo" userId="db54e47c-0581-4f83-9028-d5b90a7afc72" providerId="ADAL" clId="{DC09974F-E9B9-42A4-8EC7-DCB97D0F517F}" dt="2024-03-04T13:05:06.129" v="28317" actId="114"/>
          <ac:spMkLst>
            <pc:docMk/>
            <pc:sldMk cId="3896049" sldId="284"/>
            <ac:spMk id="18" creationId="{ABF4F5D4-D54F-B6D2-D76C-4490CB5B0F72}"/>
          </ac:spMkLst>
        </pc:spChg>
        <pc:spChg chg="add del mod">
          <ac:chgData name="Danilo Quartullo" userId="db54e47c-0581-4f83-9028-d5b90a7afc72" providerId="ADAL" clId="{DC09974F-E9B9-42A4-8EC7-DCB97D0F517F}" dt="2024-02-23T11:19:34.424" v="724" actId="478"/>
          <ac:spMkLst>
            <pc:docMk/>
            <pc:sldMk cId="3896049" sldId="284"/>
            <ac:spMk id="19" creationId="{6BA55C3D-E6D3-1FC8-1C52-A538899C1449}"/>
          </ac:spMkLst>
        </pc:spChg>
        <pc:spChg chg="add mod">
          <ac:chgData name="Danilo Quartullo" userId="db54e47c-0581-4f83-9028-d5b90a7afc72" providerId="ADAL" clId="{DC09974F-E9B9-42A4-8EC7-DCB97D0F517F}" dt="2024-03-04T13:05:09.913" v="28318" actId="114"/>
          <ac:spMkLst>
            <pc:docMk/>
            <pc:sldMk cId="3896049" sldId="284"/>
            <ac:spMk id="19" creationId="{DC1A9425-5BA7-40AD-40F4-AE8FAF3D6426}"/>
          </ac:spMkLst>
        </pc:spChg>
        <pc:spChg chg="add del mod">
          <ac:chgData name="Danilo Quartullo" userId="db54e47c-0581-4f83-9028-d5b90a7afc72" providerId="ADAL" clId="{DC09974F-E9B9-42A4-8EC7-DCB97D0F517F}" dt="2024-03-01T17:24:46.357" v="19146" actId="478"/>
          <ac:spMkLst>
            <pc:docMk/>
            <pc:sldMk cId="3896049" sldId="284"/>
            <ac:spMk id="20" creationId="{E2179DA8-A0F6-0BB8-B965-81CC8F3C732F}"/>
          </ac:spMkLst>
        </pc:spChg>
        <pc:spChg chg="add del mod">
          <ac:chgData name="Danilo Quartullo" userId="db54e47c-0581-4f83-9028-d5b90a7afc72" providerId="ADAL" clId="{DC09974F-E9B9-42A4-8EC7-DCB97D0F517F}" dt="2024-03-01T17:11:48.810" v="18270" actId="478"/>
          <ac:spMkLst>
            <pc:docMk/>
            <pc:sldMk cId="3896049" sldId="284"/>
            <ac:spMk id="21" creationId="{9E2430C1-242E-57AC-529F-AF6499FA3E78}"/>
          </ac:spMkLst>
        </pc:spChg>
        <pc:spChg chg="add del mod">
          <ac:chgData name="Danilo Quartullo" userId="db54e47c-0581-4f83-9028-d5b90a7afc72" providerId="ADAL" clId="{DC09974F-E9B9-42A4-8EC7-DCB97D0F517F}" dt="2024-02-23T11:18:41.349" v="582" actId="478"/>
          <ac:spMkLst>
            <pc:docMk/>
            <pc:sldMk cId="3896049" sldId="284"/>
            <ac:spMk id="22" creationId="{CC9FD014-2717-7243-E1B6-F6BEF9045D16}"/>
          </ac:spMkLst>
        </pc:spChg>
        <pc:spChg chg="add mod">
          <ac:chgData name="Danilo Quartullo" userId="db54e47c-0581-4f83-9028-d5b90a7afc72" providerId="ADAL" clId="{DC09974F-E9B9-42A4-8EC7-DCB97D0F517F}" dt="2024-03-01T17:16:44.587" v="18466"/>
          <ac:spMkLst>
            <pc:docMk/>
            <pc:sldMk cId="3896049" sldId="284"/>
            <ac:spMk id="23" creationId="{823F5C3C-C49F-F145-772F-DD2AE580DE38}"/>
          </ac:spMkLst>
        </pc:spChg>
        <pc:spChg chg="add del mod">
          <ac:chgData name="Danilo Quartullo" userId="db54e47c-0581-4f83-9028-d5b90a7afc72" providerId="ADAL" clId="{DC09974F-E9B9-42A4-8EC7-DCB97D0F517F}" dt="2024-02-23T11:27:17.230" v="750" actId="478"/>
          <ac:spMkLst>
            <pc:docMk/>
            <pc:sldMk cId="3896049" sldId="284"/>
            <ac:spMk id="24" creationId="{C9DD24A1-9EB3-99CE-78BF-DD6FA2E66769}"/>
          </ac:spMkLst>
        </pc:spChg>
        <pc:spChg chg="add mod">
          <ac:chgData name="Danilo Quartullo" userId="db54e47c-0581-4f83-9028-d5b90a7afc72" providerId="ADAL" clId="{DC09974F-E9B9-42A4-8EC7-DCB97D0F517F}" dt="2024-03-01T17:16:44.587" v="18466"/>
          <ac:spMkLst>
            <pc:docMk/>
            <pc:sldMk cId="3896049" sldId="284"/>
            <ac:spMk id="24" creationId="{D35EF5CB-D84F-6934-1FD8-679D3FA9A815}"/>
          </ac:spMkLst>
        </pc:spChg>
        <pc:spChg chg="add mod">
          <ac:chgData name="Danilo Quartullo" userId="db54e47c-0581-4f83-9028-d5b90a7afc72" providerId="ADAL" clId="{DC09974F-E9B9-42A4-8EC7-DCB97D0F517F}" dt="2024-03-01T17:16:44.587" v="18466"/>
          <ac:spMkLst>
            <pc:docMk/>
            <pc:sldMk cId="3896049" sldId="284"/>
            <ac:spMk id="25" creationId="{0F670883-1F35-2EA7-3415-811F9B48B160}"/>
          </ac:spMkLst>
        </pc:spChg>
        <pc:spChg chg="add del mod">
          <ac:chgData name="Danilo Quartullo" userId="db54e47c-0581-4f83-9028-d5b90a7afc72" providerId="ADAL" clId="{DC09974F-E9B9-42A4-8EC7-DCB97D0F517F}" dt="2024-02-23T11:18:43.877" v="584" actId="478"/>
          <ac:spMkLst>
            <pc:docMk/>
            <pc:sldMk cId="3896049" sldId="284"/>
            <ac:spMk id="25" creationId="{5DAEFB80-EB5C-59C0-5BF9-A811664D435D}"/>
          </ac:spMkLst>
        </pc:spChg>
        <pc:spChg chg="add mod">
          <ac:chgData name="Danilo Quartullo" userId="db54e47c-0581-4f83-9028-d5b90a7afc72" providerId="ADAL" clId="{DC09974F-E9B9-42A4-8EC7-DCB97D0F517F}" dt="2024-03-01T17:16:44.587" v="18466"/>
          <ac:spMkLst>
            <pc:docMk/>
            <pc:sldMk cId="3896049" sldId="284"/>
            <ac:spMk id="26" creationId="{049BCC1D-32E7-1BAA-F288-BE1C0591FEC9}"/>
          </ac:spMkLst>
        </pc:spChg>
        <pc:spChg chg="add del mod">
          <ac:chgData name="Danilo Quartullo" userId="db54e47c-0581-4f83-9028-d5b90a7afc72" providerId="ADAL" clId="{DC09974F-E9B9-42A4-8EC7-DCB97D0F517F}" dt="2024-02-23T11:18:46.853" v="586" actId="478"/>
          <ac:spMkLst>
            <pc:docMk/>
            <pc:sldMk cId="3896049" sldId="284"/>
            <ac:spMk id="27" creationId="{4DF8842D-4952-C803-8668-39E477749DD1}"/>
          </ac:spMkLst>
        </pc:spChg>
        <pc:spChg chg="add mod">
          <ac:chgData name="Danilo Quartullo" userId="db54e47c-0581-4f83-9028-d5b90a7afc72" providerId="ADAL" clId="{DC09974F-E9B9-42A4-8EC7-DCB97D0F517F}" dt="2024-03-01T17:16:44.587" v="18466"/>
          <ac:spMkLst>
            <pc:docMk/>
            <pc:sldMk cId="3896049" sldId="284"/>
            <ac:spMk id="27" creationId="{D3EC66E4-A5F9-12B2-FBF1-BECC6EEB764A}"/>
          </ac:spMkLst>
        </pc:spChg>
        <pc:spChg chg="add del mod">
          <ac:chgData name="Danilo Quartullo" userId="db54e47c-0581-4f83-9028-d5b90a7afc72" providerId="ADAL" clId="{DC09974F-E9B9-42A4-8EC7-DCB97D0F517F}" dt="2024-02-23T11:18:54.693" v="589" actId="478"/>
          <ac:spMkLst>
            <pc:docMk/>
            <pc:sldMk cId="3896049" sldId="284"/>
            <ac:spMk id="28" creationId="{85E08285-97CA-40B1-CE11-E07575FD0B6F}"/>
          </ac:spMkLst>
        </pc:spChg>
        <pc:spChg chg="add mod">
          <ac:chgData name="Danilo Quartullo" userId="db54e47c-0581-4f83-9028-d5b90a7afc72" providerId="ADAL" clId="{DC09974F-E9B9-42A4-8EC7-DCB97D0F517F}" dt="2024-03-01T17:16:44.587" v="18466"/>
          <ac:spMkLst>
            <pc:docMk/>
            <pc:sldMk cId="3896049" sldId="284"/>
            <ac:spMk id="28" creationId="{8EFDC408-E301-25F0-5828-A6F87724F41B}"/>
          </ac:spMkLst>
        </pc:spChg>
        <pc:spChg chg="add del mod">
          <ac:chgData name="Danilo Quartullo" userId="db54e47c-0581-4f83-9028-d5b90a7afc72" providerId="ADAL" clId="{DC09974F-E9B9-42A4-8EC7-DCB97D0F517F}" dt="2024-03-01T17:06:49.684" v="18190" actId="478"/>
          <ac:spMkLst>
            <pc:docMk/>
            <pc:sldMk cId="3896049" sldId="284"/>
            <ac:spMk id="30" creationId="{C989792E-14D8-AEF8-AB76-4F0A2A026876}"/>
          </ac:spMkLst>
        </pc:spChg>
        <pc:spChg chg="add mod">
          <ac:chgData name="Danilo Quartullo" userId="db54e47c-0581-4f83-9028-d5b90a7afc72" providerId="ADAL" clId="{DC09974F-E9B9-42A4-8EC7-DCB97D0F517F}" dt="2024-03-01T17:20:47.951" v="18769" actId="1035"/>
          <ac:spMkLst>
            <pc:docMk/>
            <pc:sldMk cId="3896049" sldId="284"/>
            <ac:spMk id="34" creationId="{6CC50143-47B5-B527-D2EA-F1BA7EB13A1D}"/>
          </ac:spMkLst>
        </pc:spChg>
        <pc:spChg chg="add mod">
          <ac:chgData name="Danilo Quartullo" userId="db54e47c-0581-4f83-9028-d5b90a7afc72" providerId="ADAL" clId="{DC09974F-E9B9-42A4-8EC7-DCB97D0F517F}" dt="2024-03-04T13:05:12.362" v="28319" actId="114"/>
          <ac:spMkLst>
            <pc:docMk/>
            <pc:sldMk cId="3896049" sldId="284"/>
            <ac:spMk id="35" creationId="{327B28DD-1F21-6B23-74D9-5E7D3CBFCA35}"/>
          </ac:spMkLst>
        </pc:spChg>
        <pc:spChg chg="add mod">
          <ac:chgData name="Danilo Quartullo" userId="db54e47c-0581-4f83-9028-d5b90a7afc72" providerId="ADAL" clId="{DC09974F-E9B9-42A4-8EC7-DCB97D0F517F}" dt="2024-03-04T13:05:16.208" v="28320" actId="114"/>
          <ac:spMkLst>
            <pc:docMk/>
            <pc:sldMk cId="3896049" sldId="284"/>
            <ac:spMk id="36" creationId="{DBDA2C3D-1A55-58FD-A7BD-28144A250251}"/>
          </ac:spMkLst>
        </pc:spChg>
        <pc:spChg chg="add mod">
          <ac:chgData name="Danilo Quartullo" userId="db54e47c-0581-4f83-9028-d5b90a7afc72" providerId="ADAL" clId="{DC09974F-E9B9-42A4-8EC7-DCB97D0F517F}" dt="2024-03-01T17:23:22.247" v="19094" actId="1037"/>
          <ac:spMkLst>
            <pc:docMk/>
            <pc:sldMk cId="3896049" sldId="284"/>
            <ac:spMk id="37" creationId="{57D1F4BC-D7B5-854C-5B5C-C78FE6CEF313}"/>
          </ac:spMkLst>
        </pc:spChg>
        <pc:spChg chg="add mod">
          <ac:chgData name="Danilo Quartullo" userId="db54e47c-0581-4f83-9028-d5b90a7afc72" providerId="ADAL" clId="{DC09974F-E9B9-42A4-8EC7-DCB97D0F517F}" dt="2024-03-04T13:04:47.520" v="28311" actId="114"/>
          <ac:spMkLst>
            <pc:docMk/>
            <pc:sldMk cId="3896049" sldId="284"/>
            <ac:spMk id="38" creationId="{2DEE6B75-DA32-7ABE-19E3-A84C53FB4A17}"/>
          </ac:spMkLst>
        </pc:spChg>
        <pc:spChg chg="add mod">
          <ac:chgData name="Danilo Quartullo" userId="db54e47c-0581-4f83-9028-d5b90a7afc72" providerId="ADAL" clId="{DC09974F-E9B9-42A4-8EC7-DCB97D0F517F}" dt="2024-03-04T13:04:53.595" v="28314" actId="114"/>
          <ac:spMkLst>
            <pc:docMk/>
            <pc:sldMk cId="3896049" sldId="284"/>
            <ac:spMk id="39" creationId="{70734D01-AD69-E5D5-8692-D2CE23DA6D49}"/>
          </ac:spMkLst>
        </pc:spChg>
        <pc:spChg chg="add mod">
          <ac:chgData name="Danilo Quartullo" userId="db54e47c-0581-4f83-9028-d5b90a7afc72" providerId="ADAL" clId="{DC09974F-E9B9-42A4-8EC7-DCB97D0F517F}" dt="2024-03-04T13:04:44.314" v="28310" actId="114"/>
          <ac:spMkLst>
            <pc:docMk/>
            <pc:sldMk cId="3896049" sldId="284"/>
            <ac:spMk id="41" creationId="{3C3C95CA-1498-A0AF-0545-9A57AC52C798}"/>
          </ac:spMkLst>
        </pc:spChg>
        <pc:spChg chg="add mod">
          <ac:chgData name="Danilo Quartullo" userId="db54e47c-0581-4f83-9028-d5b90a7afc72" providerId="ADAL" clId="{DC09974F-E9B9-42A4-8EC7-DCB97D0F517F}" dt="2024-03-04T11:11:43.330" v="25916" actId="1036"/>
          <ac:spMkLst>
            <pc:docMk/>
            <pc:sldMk cId="3896049" sldId="284"/>
            <ac:spMk id="42" creationId="{076024CE-AAA0-5A84-705D-1DD83EBFDD92}"/>
          </ac:spMkLst>
        </pc:spChg>
        <pc:spChg chg="add mod">
          <ac:chgData name="Danilo Quartullo" userId="db54e47c-0581-4f83-9028-d5b90a7afc72" providerId="ADAL" clId="{DC09974F-E9B9-42A4-8EC7-DCB97D0F517F}" dt="2024-03-04T11:10:36.442" v="25903" actId="207"/>
          <ac:spMkLst>
            <pc:docMk/>
            <pc:sldMk cId="3896049" sldId="284"/>
            <ac:spMk id="44" creationId="{0E2D35F0-4AFF-3D7D-F9DB-7086F4D76B0D}"/>
          </ac:spMkLst>
        </pc:spChg>
        <pc:picChg chg="add mod">
          <ac:chgData name="Danilo Quartullo" userId="db54e47c-0581-4f83-9028-d5b90a7afc72" providerId="ADAL" clId="{DC09974F-E9B9-42A4-8EC7-DCB97D0F517F}" dt="2024-03-01T17:43:40.281" v="19575" actId="1076"/>
          <ac:picMkLst>
            <pc:docMk/>
            <pc:sldMk cId="3896049" sldId="284"/>
            <ac:picMk id="2" creationId="{CB2DF227-A46A-A7AB-CC72-12AA6F529B45}"/>
          </ac:picMkLst>
        </pc:picChg>
        <pc:picChg chg="add mod">
          <ac:chgData name="Danilo Quartullo" userId="db54e47c-0581-4f83-9028-d5b90a7afc72" providerId="ADAL" clId="{DC09974F-E9B9-42A4-8EC7-DCB97D0F517F}" dt="2024-03-01T17:18:35.195" v="18596" actId="1038"/>
          <ac:picMkLst>
            <pc:docMk/>
            <pc:sldMk cId="3896049" sldId="284"/>
            <ac:picMk id="10" creationId="{19DA48F3-B11A-6550-4473-56FD76F2B69E}"/>
          </ac:picMkLst>
        </pc:picChg>
        <pc:picChg chg="add del mod">
          <ac:chgData name="Danilo Quartullo" userId="db54e47c-0581-4f83-9028-d5b90a7afc72" providerId="ADAL" clId="{DC09974F-E9B9-42A4-8EC7-DCB97D0F517F}" dt="2024-02-23T11:39:33.515" v="790" actId="478"/>
          <ac:picMkLst>
            <pc:docMk/>
            <pc:sldMk cId="3896049" sldId="284"/>
            <ac:picMk id="10" creationId="{F2481F22-0C3D-629B-9650-4DEE81059ECB}"/>
          </ac:picMkLst>
        </pc:picChg>
        <pc:picChg chg="add mod">
          <ac:chgData name="Danilo Quartullo" userId="db54e47c-0581-4f83-9028-d5b90a7afc72" providerId="ADAL" clId="{DC09974F-E9B9-42A4-8EC7-DCB97D0F517F}" dt="2024-03-01T17:19:26.050" v="18698" actId="1037"/>
          <ac:picMkLst>
            <pc:docMk/>
            <pc:sldMk cId="3896049" sldId="284"/>
            <ac:picMk id="11" creationId="{81E318C8-92D9-D97E-DA84-51E297D26B54}"/>
          </ac:picMkLst>
        </pc:picChg>
        <pc:picChg chg="add del mod">
          <ac:chgData name="Danilo Quartullo" userId="db54e47c-0581-4f83-9028-d5b90a7afc72" providerId="ADAL" clId="{DC09974F-E9B9-42A4-8EC7-DCB97D0F517F}" dt="2024-02-23T11:39:33.515" v="790" actId="478"/>
          <ac:picMkLst>
            <pc:docMk/>
            <pc:sldMk cId="3896049" sldId="284"/>
            <ac:picMk id="20" creationId="{6CC58BED-792A-C6DB-4A15-F8A383234B74}"/>
          </ac:picMkLst>
        </pc:picChg>
        <pc:picChg chg="add mod">
          <ac:chgData name="Danilo Quartullo" userId="db54e47c-0581-4f83-9028-d5b90a7afc72" providerId="ADAL" clId="{DC09974F-E9B9-42A4-8EC7-DCB97D0F517F}" dt="2024-03-01T17:16:44.587" v="18466"/>
          <ac:picMkLst>
            <pc:docMk/>
            <pc:sldMk cId="3896049" sldId="284"/>
            <ac:picMk id="22" creationId="{CB7FF198-DCA1-3616-D8D1-86A9291F2B90}"/>
          </ac:picMkLst>
        </pc:picChg>
        <pc:picChg chg="add del mod">
          <ac:chgData name="Danilo Quartullo" userId="db54e47c-0581-4f83-9028-d5b90a7afc72" providerId="ADAL" clId="{DC09974F-E9B9-42A4-8EC7-DCB97D0F517F}" dt="2024-02-23T11:39:33.515" v="790" actId="478"/>
          <ac:picMkLst>
            <pc:docMk/>
            <pc:sldMk cId="3896049" sldId="284"/>
            <ac:picMk id="23" creationId="{1BC125DA-EC01-997E-FE44-44325A0D706C}"/>
          </ac:picMkLst>
        </pc:picChg>
        <pc:picChg chg="add del mod">
          <ac:chgData name="Danilo Quartullo" userId="db54e47c-0581-4f83-9028-d5b90a7afc72" providerId="ADAL" clId="{DC09974F-E9B9-42A4-8EC7-DCB97D0F517F}" dt="2024-02-23T11:18:45.378" v="585" actId="478"/>
          <ac:picMkLst>
            <pc:docMk/>
            <pc:sldMk cId="3896049" sldId="284"/>
            <ac:picMk id="26" creationId="{E9F86B54-E64E-9D40-568C-925F2E4D1551}"/>
          </ac:picMkLst>
        </pc:picChg>
        <pc:picChg chg="add mod modCrop">
          <ac:chgData name="Danilo Quartullo" userId="db54e47c-0581-4f83-9028-d5b90a7afc72" providerId="ADAL" clId="{DC09974F-E9B9-42A4-8EC7-DCB97D0F517F}" dt="2024-03-01T17:21:06.811" v="18784" actId="732"/>
          <ac:picMkLst>
            <pc:docMk/>
            <pc:sldMk cId="3896049" sldId="284"/>
            <ac:picMk id="29" creationId="{BC41D3F3-EE5A-B21B-A82A-37F4BFF26C9B}"/>
          </ac:picMkLst>
        </pc:picChg>
        <pc:picChg chg="add del mod">
          <ac:chgData name="Danilo Quartullo" userId="db54e47c-0581-4f83-9028-d5b90a7afc72" providerId="ADAL" clId="{DC09974F-E9B9-42A4-8EC7-DCB97D0F517F}" dt="2024-03-01T17:10:48.277" v="18198" actId="478"/>
          <ac:picMkLst>
            <pc:docMk/>
            <pc:sldMk cId="3896049" sldId="284"/>
            <ac:picMk id="31" creationId="{58A09E0B-F99E-0F58-EED9-38CD02A6D000}"/>
          </ac:picMkLst>
        </pc:picChg>
        <pc:picChg chg="add del mod">
          <ac:chgData name="Danilo Quartullo" userId="db54e47c-0581-4f83-9028-d5b90a7afc72" providerId="ADAL" clId="{DC09974F-E9B9-42A4-8EC7-DCB97D0F517F}" dt="2024-03-01T17:10:42.555" v="18196" actId="478"/>
          <ac:picMkLst>
            <pc:docMk/>
            <pc:sldMk cId="3896049" sldId="284"/>
            <ac:picMk id="32" creationId="{1368075A-AC14-807B-BB33-AAB8FAE6FB62}"/>
          </ac:picMkLst>
        </pc:picChg>
        <pc:picChg chg="add del mod">
          <ac:chgData name="Danilo Quartullo" userId="db54e47c-0581-4f83-9028-d5b90a7afc72" providerId="ADAL" clId="{DC09974F-E9B9-42A4-8EC7-DCB97D0F517F}" dt="2024-03-01T17:10:44.707" v="18197" actId="478"/>
          <ac:picMkLst>
            <pc:docMk/>
            <pc:sldMk cId="3896049" sldId="284"/>
            <ac:picMk id="33" creationId="{2C260678-8F53-DF0E-0255-D10E8FFAC00A}"/>
          </ac:picMkLst>
        </pc:picChg>
        <pc:cxnChg chg="add del mod">
          <ac:chgData name="Danilo Quartullo" userId="db54e47c-0581-4f83-9028-d5b90a7afc72" providerId="ADAL" clId="{DC09974F-E9B9-42A4-8EC7-DCB97D0F517F}" dt="2024-02-23T11:18:47.886" v="587" actId="478"/>
          <ac:cxnSpMkLst>
            <pc:docMk/>
            <pc:sldMk cId="3896049" sldId="284"/>
            <ac:cxnSpMk id="29" creationId="{B048820B-E287-2C55-ADCB-39241BB1D196}"/>
          </ac:cxnSpMkLst>
        </pc:cxnChg>
      </pc:sldChg>
      <pc:sldChg chg="addSp delSp modSp add mod modAnim">
        <pc:chgData name="Danilo Quartullo" userId="db54e47c-0581-4f83-9028-d5b90a7afc72" providerId="ADAL" clId="{DC09974F-E9B9-42A4-8EC7-DCB97D0F517F}" dt="2024-03-04T13:07:22.258" v="28354" actId="114"/>
        <pc:sldMkLst>
          <pc:docMk/>
          <pc:sldMk cId="1667084737" sldId="285"/>
        </pc:sldMkLst>
        <pc:spChg chg="add del mod">
          <ac:chgData name="Danilo Quartullo" userId="db54e47c-0581-4f83-9028-d5b90a7afc72" providerId="ADAL" clId="{DC09974F-E9B9-42A4-8EC7-DCB97D0F517F}" dt="2024-02-23T11:30:00.922" v="756" actId="478"/>
          <ac:spMkLst>
            <pc:docMk/>
            <pc:sldMk cId="1667084737" sldId="285"/>
            <ac:spMk id="2" creationId="{F85D3600-1EB5-9397-2D2D-91A19240C741}"/>
          </ac:spMkLst>
        </pc:spChg>
        <pc:spChg chg="add mod">
          <ac:chgData name="Danilo Quartullo" userId="db54e47c-0581-4f83-9028-d5b90a7afc72" providerId="ADAL" clId="{DC09974F-E9B9-42A4-8EC7-DCB97D0F517F}" dt="2024-03-04T13:05:46.803" v="28327" actId="114"/>
          <ac:spMkLst>
            <pc:docMk/>
            <pc:sldMk cId="1667084737" sldId="285"/>
            <ac:spMk id="4" creationId="{5E28CB6A-E31B-395E-6A0D-02241F8E062C}"/>
          </ac:spMkLst>
        </pc:spChg>
        <pc:spChg chg="add mod">
          <ac:chgData name="Danilo Quartullo" userId="db54e47c-0581-4f83-9028-d5b90a7afc72" providerId="ADAL" clId="{DC09974F-E9B9-42A4-8EC7-DCB97D0F517F}" dt="2024-03-04T13:06:51.792" v="28347" actId="114"/>
          <ac:spMkLst>
            <pc:docMk/>
            <pc:sldMk cId="1667084737" sldId="285"/>
            <ac:spMk id="5" creationId="{9C8EBC7F-FABC-CB1B-27F9-DDEBE9325752}"/>
          </ac:spMkLst>
        </pc:spChg>
        <pc:spChg chg="add mod">
          <ac:chgData name="Danilo Quartullo" userId="db54e47c-0581-4f83-9028-d5b90a7afc72" providerId="ADAL" clId="{DC09974F-E9B9-42A4-8EC7-DCB97D0F517F}" dt="2024-03-04T11:13:31.307" v="25947" actId="404"/>
          <ac:spMkLst>
            <pc:docMk/>
            <pc:sldMk cId="1667084737" sldId="285"/>
            <ac:spMk id="6" creationId="{AB3D4E4B-6581-5AC1-54D0-241299AA6C5A}"/>
          </ac:spMkLst>
        </pc:spChg>
        <pc:spChg chg="add mod">
          <ac:chgData name="Danilo Quartullo" userId="db54e47c-0581-4f83-9028-d5b90a7afc72" providerId="ADAL" clId="{DC09974F-E9B9-42A4-8EC7-DCB97D0F517F}" dt="2024-03-04T13:05:30.622" v="28322" actId="20577"/>
          <ac:spMkLst>
            <pc:docMk/>
            <pc:sldMk cId="1667084737" sldId="285"/>
            <ac:spMk id="7" creationId="{3B2F8FF7-9CA5-BA80-E12B-314AB1772126}"/>
          </ac:spMkLst>
        </pc:spChg>
        <pc:spChg chg="add del mod">
          <ac:chgData name="Danilo Quartullo" userId="db54e47c-0581-4f83-9028-d5b90a7afc72" providerId="ADAL" clId="{DC09974F-E9B9-42A4-8EC7-DCB97D0F517F}" dt="2024-02-23T14:50:19.559" v="960" actId="478"/>
          <ac:spMkLst>
            <pc:docMk/>
            <pc:sldMk cId="1667084737" sldId="285"/>
            <ac:spMk id="7" creationId="{976F99C9-934C-8E20-2099-344BAB12289E}"/>
          </ac:spMkLst>
        </pc:spChg>
        <pc:spChg chg="add mod">
          <ac:chgData name="Danilo Quartullo" userId="db54e47c-0581-4f83-9028-d5b90a7afc72" providerId="ADAL" clId="{DC09974F-E9B9-42A4-8EC7-DCB97D0F517F}" dt="2024-03-04T13:07:15" v="28353" actId="114"/>
          <ac:spMkLst>
            <pc:docMk/>
            <pc:sldMk cId="1667084737" sldId="285"/>
            <ac:spMk id="8" creationId="{A424AF68-DD43-7625-5A48-0B683A373EC8}"/>
          </ac:spMkLst>
        </pc:spChg>
        <pc:spChg chg="add del mod">
          <ac:chgData name="Danilo Quartullo" userId="db54e47c-0581-4f83-9028-d5b90a7afc72" providerId="ADAL" clId="{DC09974F-E9B9-42A4-8EC7-DCB97D0F517F}" dt="2024-03-01T17:53:45.458" v="19781" actId="478"/>
          <ac:spMkLst>
            <pc:docMk/>
            <pc:sldMk cId="1667084737" sldId="285"/>
            <ac:spMk id="9" creationId="{BF53DC88-CD0C-CE5C-79E6-EB0C4D646EEF}"/>
          </ac:spMkLst>
        </pc:spChg>
        <pc:spChg chg="add del mod">
          <ac:chgData name="Danilo Quartullo" userId="db54e47c-0581-4f83-9028-d5b90a7afc72" providerId="ADAL" clId="{DC09974F-E9B9-42A4-8EC7-DCB97D0F517F}" dt="2024-03-01T17:53:45.458" v="19781" actId="478"/>
          <ac:spMkLst>
            <pc:docMk/>
            <pc:sldMk cId="1667084737" sldId="285"/>
            <ac:spMk id="10" creationId="{8EEAA886-A513-EC31-9EAD-11C9079C1367}"/>
          </ac:spMkLst>
        </pc:spChg>
        <pc:spChg chg="add del mod">
          <ac:chgData name="Danilo Quartullo" userId="db54e47c-0581-4f83-9028-d5b90a7afc72" providerId="ADAL" clId="{DC09974F-E9B9-42A4-8EC7-DCB97D0F517F}" dt="2024-03-01T17:53:45.458" v="19781" actId="478"/>
          <ac:spMkLst>
            <pc:docMk/>
            <pc:sldMk cId="1667084737" sldId="285"/>
            <ac:spMk id="11" creationId="{97110512-F172-3B5D-C061-7EC132638542}"/>
          </ac:spMkLst>
        </pc:spChg>
        <pc:spChg chg="add del mod">
          <ac:chgData name="Danilo Quartullo" userId="db54e47c-0581-4f83-9028-d5b90a7afc72" providerId="ADAL" clId="{DC09974F-E9B9-42A4-8EC7-DCB97D0F517F}" dt="2024-03-01T17:53:45.458" v="19781" actId="478"/>
          <ac:spMkLst>
            <pc:docMk/>
            <pc:sldMk cId="1667084737" sldId="285"/>
            <ac:spMk id="12" creationId="{5DAFF1B4-B993-C09A-FB45-E0F2E00581C6}"/>
          </ac:spMkLst>
        </pc:spChg>
        <pc:spChg chg="add del mod">
          <ac:chgData name="Danilo Quartullo" userId="db54e47c-0581-4f83-9028-d5b90a7afc72" providerId="ADAL" clId="{DC09974F-E9B9-42A4-8EC7-DCB97D0F517F}" dt="2024-03-01T17:53:45.458" v="19781" actId="478"/>
          <ac:spMkLst>
            <pc:docMk/>
            <pc:sldMk cId="1667084737" sldId="285"/>
            <ac:spMk id="13" creationId="{6E4A80BC-FD73-CE0A-B3E5-3E2DE10AA1B4}"/>
          </ac:spMkLst>
        </pc:spChg>
        <pc:spChg chg="add del mod">
          <ac:chgData name="Danilo Quartullo" userId="db54e47c-0581-4f83-9028-d5b90a7afc72" providerId="ADAL" clId="{DC09974F-E9B9-42A4-8EC7-DCB97D0F517F}" dt="2024-03-01T17:53:45.458" v="19781" actId="478"/>
          <ac:spMkLst>
            <pc:docMk/>
            <pc:sldMk cId="1667084737" sldId="285"/>
            <ac:spMk id="14" creationId="{2741433C-008E-1E60-496E-217E798D9021}"/>
          </ac:spMkLst>
        </pc:spChg>
        <pc:spChg chg="add del mod">
          <ac:chgData name="Danilo Quartullo" userId="db54e47c-0581-4f83-9028-d5b90a7afc72" providerId="ADAL" clId="{DC09974F-E9B9-42A4-8EC7-DCB97D0F517F}" dt="2024-03-01T17:53:45.458" v="19781" actId="478"/>
          <ac:spMkLst>
            <pc:docMk/>
            <pc:sldMk cId="1667084737" sldId="285"/>
            <ac:spMk id="15" creationId="{9E5A3857-60CE-93CA-DBEA-48F2DD19AED3}"/>
          </ac:spMkLst>
        </pc:spChg>
        <pc:spChg chg="add del mod">
          <ac:chgData name="Danilo Quartullo" userId="db54e47c-0581-4f83-9028-d5b90a7afc72" providerId="ADAL" clId="{DC09974F-E9B9-42A4-8EC7-DCB97D0F517F}" dt="2024-02-23T14:27:45.470" v="827" actId="478"/>
          <ac:spMkLst>
            <pc:docMk/>
            <pc:sldMk cId="1667084737" sldId="285"/>
            <ac:spMk id="16" creationId="{ECAF5E7B-E6D5-D348-42D2-9A98938BE079}"/>
          </ac:spMkLst>
        </pc:spChg>
        <pc:spChg chg="add mod">
          <ac:chgData name="Danilo Quartullo" userId="db54e47c-0581-4f83-9028-d5b90a7afc72" providerId="ADAL" clId="{DC09974F-E9B9-42A4-8EC7-DCB97D0F517F}" dt="2024-03-04T13:06:28.272" v="28335" actId="114"/>
          <ac:spMkLst>
            <pc:docMk/>
            <pc:sldMk cId="1667084737" sldId="285"/>
            <ac:spMk id="17" creationId="{01569742-1F14-74A7-9F7D-7D2614BFB185}"/>
          </ac:spMkLst>
        </pc:spChg>
        <pc:spChg chg="add del mod">
          <ac:chgData name="Danilo Quartullo" userId="db54e47c-0581-4f83-9028-d5b90a7afc72" providerId="ADAL" clId="{DC09974F-E9B9-42A4-8EC7-DCB97D0F517F}" dt="2024-02-23T14:27:54.754" v="829" actId="478"/>
          <ac:spMkLst>
            <pc:docMk/>
            <pc:sldMk cId="1667084737" sldId="285"/>
            <ac:spMk id="17" creationId="{94D3DCDF-BC3D-6386-C108-53D1A020EA2B}"/>
          </ac:spMkLst>
        </pc:spChg>
        <pc:spChg chg="add del mod">
          <ac:chgData name="Danilo Quartullo" userId="db54e47c-0581-4f83-9028-d5b90a7afc72" providerId="ADAL" clId="{DC09974F-E9B9-42A4-8EC7-DCB97D0F517F}" dt="2024-03-01T17:53:41.414" v="19780" actId="478"/>
          <ac:spMkLst>
            <pc:docMk/>
            <pc:sldMk cId="1667084737" sldId="285"/>
            <ac:spMk id="19" creationId="{B2D7FF68-D990-0E76-13B2-3AC5E202F79B}"/>
          </ac:spMkLst>
        </pc:spChg>
        <pc:spChg chg="add del mod">
          <ac:chgData name="Danilo Quartullo" userId="db54e47c-0581-4f83-9028-d5b90a7afc72" providerId="ADAL" clId="{DC09974F-E9B9-42A4-8EC7-DCB97D0F517F}" dt="2024-03-01T17:53:41.414" v="19780" actId="478"/>
          <ac:spMkLst>
            <pc:docMk/>
            <pc:sldMk cId="1667084737" sldId="285"/>
            <ac:spMk id="20" creationId="{90FA0003-6E44-BC95-20AD-9D2D4A40674B}"/>
          </ac:spMkLst>
        </pc:spChg>
        <pc:spChg chg="add del mod">
          <ac:chgData name="Danilo Quartullo" userId="db54e47c-0581-4f83-9028-d5b90a7afc72" providerId="ADAL" clId="{DC09974F-E9B9-42A4-8EC7-DCB97D0F517F}" dt="2024-03-01T17:53:41.414" v="19780" actId="478"/>
          <ac:spMkLst>
            <pc:docMk/>
            <pc:sldMk cId="1667084737" sldId="285"/>
            <ac:spMk id="21" creationId="{4B560157-3D61-EB84-669B-5582C91F8329}"/>
          </ac:spMkLst>
        </pc:spChg>
        <pc:spChg chg="add del mod">
          <ac:chgData name="Danilo Quartullo" userId="db54e47c-0581-4f83-9028-d5b90a7afc72" providerId="ADAL" clId="{DC09974F-E9B9-42A4-8EC7-DCB97D0F517F}" dt="2024-03-01T17:53:41.414" v="19780" actId="478"/>
          <ac:spMkLst>
            <pc:docMk/>
            <pc:sldMk cId="1667084737" sldId="285"/>
            <ac:spMk id="24" creationId="{EBAE8DBA-CFDB-2952-87AD-9764922FE0C3}"/>
          </ac:spMkLst>
        </pc:spChg>
        <pc:spChg chg="add del mod">
          <ac:chgData name="Danilo Quartullo" userId="db54e47c-0581-4f83-9028-d5b90a7afc72" providerId="ADAL" clId="{DC09974F-E9B9-42A4-8EC7-DCB97D0F517F}" dt="2024-03-01T17:53:41.414" v="19780" actId="478"/>
          <ac:spMkLst>
            <pc:docMk/>
            <pc:sldMk cId="1667084737" sldId="285"/>
            <ac:spMk id="26" creationId="{310C56B3-2C47-95D6-5504-B694FCFEDDA5}"/>
          </ac:spMkLst>
        </pc:spChg>
        <pc:spChg chg="add del mod">
          <ac:chgData name="Danilo Quartullo" userId="db54e47c-0581-4f83-9028-d5b90a7afc72" providerId="ADAL" clId="{DC09974F-E9B9-42A4-8EC7-DCB97D0F517F}" dt="2024-03-01T18:33:55.189" v="20827" actId="478"/>
          <ac:spMkLst>
            <pc:docMk/>
            <pc:sldMk cId="1667084737" sldId="285"/>
            <ac:spMk id="29" creationId="{F7F22373-55A5-853D-7685-996448A0108B}"/>
          </ac:spMkLst>
        </pc:spChg>
        <pc:spChg chg="add del mod">
          <ac:chgData name="Danilo Quartullo" userId="db54e47c-0581-4f83-9028-d5b90a7afc72" providerId="ADAL" clId="{DC09974F-E9B9-42A4-8EC7-DCB97D0F517F}" dt="2024-03-01T18:33:55.189" v="20827" actId="478"/>
          <ac:spMkLst>
            <pc:docMk/>
            <pc:sldMk cId="1667084737" sldId="285"/>
            <ac:spMk id="30" creationId="{993144DC-4BFF-7817-3219-CE1ED80AE517}"/>
          </ac:spMkLst>
        </pc:spChg>
        <pc:spChg chg="add del mod">
          <ac:chgData name="Danilo Quartullo" userId="db54e47c-0581-4f83-9028-d5b90a7afc72" providerId="ADAL" clId="{DC09974F-E9B9-42A4-8EC7-DCB97D0F517F}" dt="2024-03-01T17:57:31.060" v="19857" actId="478"/>
          <ac:spMkLst>
            <pc:docMk/>
            <pc:sldMk cId="1667084737" sldId="285"/>
            <ac:spMk id="31" creationId="{2B8E4096-DD8A-0C06-FBFB-35E1C2A1966A}"/>
          </ac:spMkLst>
        </pc:spChg>
        <pc:spChg chg="add del mod">
          <ac:chgData name="Danilo Quartullo" userId="db54e47c-0581-4f83-9028-d5b90a7afc72" providerId="ADAL" clId="{DC09974F-E9B9-42A4-8EC7-DCB97D0F517F}" dt="2024-03-01T17:57:32.332" v="19858" actId="478"/>
          <ac:spMkLst>
            <pc:docMk/>
            <pc:sldMk cId="1667084737" sldId="285"/>
            <ac:spMk id="32" creationId="{1161B77D-41E4-6F89-3D7F-75FC370759EB}"/>
          </ac:spMkLst>
        </pc:spChg>
        <pc:spChg chg="add del mod">
          <ac:chgData name="Danilo Quartullo" userId="db54e47c-0581-4f83-9028-d5b90a7afc72" providerId="ADAL" clId="{DC09974F-E9B9-42A4-8EC7-DCB97D0F517F}" dt="2024-03-01T17:57:35.308" v="19859" actId="478"/>
          <ac:spMkLst>
            <pc:docMk/>
            <pc:sldMk cId="1667084737" sldId="285"/>
            <ac:spMk id="33" creationId="{C876C02F-CBC6-0BA8-D5CE-F6C936745964}"/>
          </ac:spMkLst>
        </pc:spChg>
        <pc:spChg chg="add mod">
          <ac:chgData name="Danilo Quartullo" userId="db54e47c-0581-4f83-9028-d5b90a7afc72" providerId="ADAL" clId="{DC09974F-E9B9-42A4-8EC7-DCB97D0F517F}" dt="2024-03-04T11:13:27.148" v="25946" actId="1076"/>
          <ac:spMkLst>
            <pc:docMk/>
            <pc:sldMk cId="1667084737" sldId="285"/>
            <ac:spMk id="34" creationId="{AAF8B83D-7614-0920-9845-484975962CB1}"/>
          </ac:spMkLst>
        </pc:spChg>
        <pc:spChg chg="add del mod">
          <ac:chgData name="Danilo Quartullo" userId="db54e47c-0581-4f83-9028-d5b90a7afc72" providerId="ADAL" clId="{DC09974F-E9B9-42A4-8EC7-DCB97D0F517F}" dt="2024-03-01T18:33:55.189" v="20827" actId="478"/>
          <ac:spMkLst>
            <pc:docMk/>
            <pc:sldMk cId="1667084737" sldId="285"/>
            <ac:spMk id="35" creationId="{61471B09-AB52-E36F-7446-FE1CDF10F8EB}"/>
          </ac:spMkLst>
        </pc:spChg>
        <pc:spChg chg="add del mod">
          <ac:chgData name="Danilo Quartullo" userId="db54e47c-0581-4f83-9028-d5b90a7afc72" providerId="ADAL" clId="{DC09974F-E9B9-42A4-8EC7-DCB97D0F517F}" dt="2024-03-01T18:33:55.189" v="20827" actId="478"/>
          <ac:spMkLst>
            <pc:docMk/>
            <pc:sldMk cId="1667084737" sldId="285"/>
            <ac:spMk id="36" creationId="{DC95C5C3-BF84-2CBF-9F09-96BC3B3F632A}"/>
          </ac:spMkLst>
        </pc:spChg>
        <pc:spChg chg="add del mod">
          <ac:chgData name="Danilo Quartullo" userId="db54e47c-0581-4f83-9028-d5b90a7afc72" providerId="ADAL" clId="{DC09974F-E9B9-42A4-8EC7-DCB97D0F517F}" dt="2024-03-01T18:33:55.189" v="20827" actId="478"/>
          <ac:spMkLst>
            <pc:docMk/>
            <pc:sldMk cId="1667084737" sldId="285"/>
            <ac:spMk id="37" creationId="{6FAA03E5-040C-6E95-A633-4986F10976CD}"/>
          </ac:spMkLst>
        </pc:spChg>
        <pc:spChg chg="add mod">
          <ac:chgData name="Danilo Quartullo" userId="db54e47c-0581-4f83-9028-d5b90a7afc72" providerId="ADAL" clId="{DC09974F-E9B9-42A4-8EC7-DCB97D0F517F}" dt="2024-03-04T13:06:22.732" v="28334" actId="1036"/>
          <ac:spMkLst>
            <pc:docMk/>
            <pc:sldMk cId="1667084737" sldId="285"/>
            <ac:spMk id="39" creationId="{202B5487-9230-ECB3-3C03-76A57498401C}"/>
          </ac:spMkLst>
        </pc:spChg>
        <pc:spChg chg="add mod">
          <ac:chgData name="Danilo Quartullo" userId="db54e47c-0581-4f83-9028-d5b90a7afc72" providerId="ADAL" clId="{DC09974F-E9B9-42A4-8EC7-DCB97D0F517F}" dt="2024-03-04T11:16:34.237" v="25967" actId="14100"/>
          <ac:spMkLst>
            <pc:docMk/>
            <pc:sldMk cId="1667084737" sldId="285"/>
            <ac:spMk id="40" creationId="{214BDEE1-1775-18FF-248E-32A4D3E49400}"/>
          </ac:spMkLst>
        </pc:spChg>
        <pc:spChg chg="add del mod">
          <ac:chgData name="Danilo Quartullo" userId="db54e47c-0581-4f83-9028-d5b90a7afc72" providerId="ADAL" clId="{DC09974F-E9B9-42A4-8EC7-DCB97D0F517F}" dt="2024-03-01T18:02:17.371" v="20094" actId="478"/>
          <ac:spMkLst>
            <pc:docMk/>
            <pc:sldMk cId="1667084737" sldId="285"/>
            <ac:spMk id="41" creationId="{EE2AAEA0-988E-40C6-AA63-532830DD7D2A}"/>
          </ac:spMkLst>
        </pc:spChg>
        <pc:spChg chg="add mod ord">
          <ac:chgData name="Danilo Quartullo" userId="db54e47c-0581-4f83-9028-d5b90a7afc72" providerId="ADAL" clId="{DC09974F-E9B9-42A4-8EC7-DCB97D0F517F}" dt="2024-03-04T13:06:46.737" v="28344" actId="114"/>
          <ac:spMkLst>
            <pc:docMk/>
            <pc:sldMk cId="1667084737" sldId="285"/>
            <ac:spMk id="42" creationId="{E8ECBDC7-84DE-ED28-89B9-090B2DA2861E}"/>
          </ac:spMkLst>
        </pc:spChg>
        <pc:spChg chg="add del mod">
          <ac:chgData name="Danilo Quartullo" userId="db54e47c-0581-4f83-9028-d5b90a7afc72" providerId="ADAL" clId="{DC09974F-E9B9-42A4-8EC7-DCB97D0F517F}" dt="2024-03-01T18:08:08.546" v="20219"/>
          <ac:spMkLst>
            <pc:docMk/>
            <pc:sldMk cId="1667084737" sldId="285"/>
            <ac:spMk id="44" creationId="{ED0CDE0E-E12B-8251-BC73-768117E3A45E}"/>
          </ac:spMkLst>
        </pc:spChg>
        <pc:spChg chg="add mod">
          <ac:chgData name="Danilo Quartullo" userId="db54e47c-0581-4f83-9028-d5b90a7afc72" providerId="ADAL" clId="{DC09974F-E9B9-42A4-8EC7-DCB97D0F517F}" dt="2024-03-04T13:06:54.439" v="28348" actId="114"/>
          <ac:spMkLst>
            <pc:docMk/>
            <pc:sldMk cId="1667084737" sldId="285"/>
            <ac:spMk id="46" creationId="{6AEDB070-BAA2-3552-6A2F-148E32017FA4}"/>
          </ac:spMkLst>
        </pc:spChg>
        <pc:spChg chg="add del mod">
          <ac:chgData name="Danilo Quartullo" userId="db54e47c-0581-4f83-9028-d5b90a7afc72" providerId="ADAL" clId="{DC09974F-E9B9-42A4-8EC7-DCB97D0F517F}" dt="2024-03-04T11:12:35.079" v="25925" actId="478"/>
          <ac:spMkLst>
            <pc:docMk/>
            <pc:sldMk cId="1667084737" sldId="285"/>
            <ac:spMk id="47" creationId="{BDDF4762-945A-65CD-99FE-A2B449BDFB3D}"/>
          </ac:spMkLst>
        </pc:spChg>
        <pc:spChg chg="add mod">
          <ac:chgData name="Danilo Quartullo" userId="db54e47c-0581-4f83-9028-d5b90a7afc72" providerId="ADAL" clId="{DC09974F-E9B9-42A4-8EC7-DCB97D0F517F}" dt="2024-03-04T13:07:22.258" v="28354" actId="114"/>
          <ac:spMkLst>
            <pc:docMk/>
            <pc:sldMk cId="1667084737" sldId="285"/>
            <ac:spMk id="49" creationId="{2DA567C1-60BE-A3E3-78A8-E9F34AF3669C}"/>
          </ac:spMkLst>
        </pc:spChg>
        <pc:spChg chg="add mod">
          <ac:chgData name="Danilo Quartullo" userId="db54e47c-0581-4f83-9028-d5b90a7afc72" providerId="ADAL" clId="{DC09974F-E9B9-42A4-8EC7-DCB97D0F517F}" dt="2024-03-04T13:06:41.366" v="28343" actId="1036"/>
          <ac:spMkLst>
            <pc:docMk/>
            <pc:sldMk cId="1667084737" sldId="285"/>
            <ac:spMk id="50" creationId="{8C65D742-4A3D-F075-285D-49DF63D87B13}"/>
          </ac:spMkLst>
        </pc:spChg>
        <pc:spChg chg="add mod">
          <ac:chgData name="Danilo Quartullo" userId="db54e47c-0581-4f83-9028-d5b90a7afc72" providerId="ADAL" clId="{DC09974F-E9B9-42A4-8EC7-DCB97D0F517F}" dt="2024-03-04T13:06:41.366" v="28343" actId="1036"/>
          <ac:spMkLst>
            <pc:docMk/>
            <pc:sldMk cId="1667084737" sldId="285"/>
            <ac:spMk id="51" creationId="{E1AE70B6-64A2-9612-9E2A-25C51843ED45}"/>
          </ac:spMkLst>
        </pc:spChg>
        <pc:spChg chg="add mod">
          <ac:chgData name="Danilo Quartullo" userId="db54e47c-0581-4f83-9028-d5b90a7afc72" providerId="ADAL" clId="{DC09974F-E9B9-42A4-8EC7-DCB97D0F517F}" dt="2024-03-04T13:06:41.366" v="28343" actId="1036"/>
          <ac:spMkLst>
            <pc:docMk/>
            <pc:sldMk cId="1667084737" sldId="285"/>
            <ac:spMk id="52" creationId="{7F750DD3-29B6-F88F-F65A-4A9579B9D939}"/>
          </ac:spMkLst>
        </pc:spChg>
        <pc:spChg chg="add mod">
          <ac:chgData name="Danilo Quartullo" userId="db54e47c-0581-4f83-9028-d5b90a7afc72" providerId="ADAL" clId="{DC09974F-E9B9-42A4-8EC7-DCB97D0F517F}" dt="2024-03-04T13:06:41.366" v="28343" actId="1036"/>
          <ac:spMkLst>
            <pc:docMk/>
            <pc:sldMk cId="1667084737" sldId="285"/>
            <ac:spMk id="53" creationId="{7028AEE2-E1A1-D91D-3960-29ECC1278EDC}"/>
          </ac:spMkLst>
        </pc:spChg>
        <pc:spChg chg="add mod">
          <ac:chgData name="Danilo Quartullo" userId="db54e47c-0581-4f83-9028-d5b90a7afc72" providerId="ADAL" clId="{DC09974F-E9B9-42A4-8EC7-DCB97D0F517F}" dt="2024-03-04T13:06:41.366" v="28343" actId="1036"/>
          <ac:spMkLst>
            <pc:docMk/>
            <pc:sldMk cId="1667084737" sldId="285"/>
            <ac:spMk id="54" creationId="{415E390C-25B5-A50D-988C-027CAD446F77}"/>
          </ac:spMkLst>
        </pc:spChg>
        <pc:picChg chg="add mod">
          <ac:chgData name="Danilo Quartullo" userId="db54e47c-0581-4f83-9028-d5b90a7afc72" providerId="ADAL" clId="{DC09974F-E9B9-42A4-8EC7-DCB97D0F517F}" dt="2024-03-04T11:13:27.148" v="25946" actId="1076"/>
          <ac:picMkLst>
            <pc:docMk/>
            <pc:sldMk cId="1667084737" sldId="285"/>
            <ac:picMk id="16" creationId="{0B20A80A-84F8-F524-B3A6-BCB2E7D311CB}"/>
          </ac:picMkLst>
        </pc:picChg>
        <pc:picChg chg="add del mod">
          <ac:chgData name="Danilo Quartullo" userId="db54e47c-0581-4f83-9028-d5b90a7afc72" providerId="ADAL" clId="{DC09974F-E9B9-42A4-8EC7-DCB97D0F517F}" dt="2024-03-01T17:53:41.414" v="19780" actId="478"/>
          <ac:picMkLst>
            <pc:docMk/>
            <pc:sldMk cId="1667084737" sldId="285"/>
            <ac:picMk id="18" creationId="{AA7FCDD6-FD1C-AD60-9527-F4201E531209}"/>
          </ac:picMkLst>
        </pc:picChg>
        <pc:picChg chg="add del mod">
          <ac:chgData name="Danilo Quartullo" userId="db54e47c-0581-4f83-9028-d5b90a7afc72" providerId="ADAL" clId="{DC09974F-E9B9-42A4-8EC7-DCB97D0F517F}" dt="2024-03-01T17:53:41.414" v="19780" actId="478"/>
          <ac:picMkLst>
            <pc:docMk/>
            <pc:sldMk cId="1667084737" sldId="285"/>
            <ac:picMk id="22" creationId="{B0825E5B-2652-185B-26B0-859C43315697}"/>
          </ac:picMkLst>
        </pc:picChg>
        <pc:picChg chg="add del mod">
          <ac:chgData name="Danilo Quartullo" userId="db54e47c-0581-4f83-9028-d5b90a7afc72" providerId="ADAL" clId="{DC09974F-E9B9-42A4-8EC7-DCB97D0F517F}" dt="2024-03-01T17:53:41.414" v="19780" actId="478"/>
          <ac:picMkLst>
            <pc:docMk/>
            <pc:sldMk cId="1667084737" sldId="285"/>
            <ac:picMk id="23" creationId="{6357CCFE-2AA2-C162-9820-76DBBFAC4FAE}"/>
          </ac:picMkLst>
        </pc:picChg>
        <pc:cxnChg chg="add del mod">
          <ac:chgData name="Danilo Quartullo" userId="db54e47c-0581-4f83-9028-d5b90a7afc72" providerId="ADAL" clId="{DC09974F-E9B9-42A4-8EC7-DCB97D0F517F}" dt="2024-03-01T17:53:41.414" v="19780" actId="478"/>
          <ac:cxnSpMkLst>
            <pc:docMk/>
            <pc:sldMk cId="1667084737" sldId="285"/>
            <ac:cxnSpMk id="25" creationId="{14E9072B-8061-6FC5-D766-6B95881CCD84}"/>
          </ac:cxnSpMkLst>
        </pc:cxnChg>
        <pc:cxnChg chg="add del mod">
          <ac:chgData name="Danilo Quartullo" userId="db54e47c-0581-4f83-9028-d5b90a7afc72" providerId="ADAL" clId="{DC09974F-E9B9-42A4-8EC7-DCB97D0F517F}" dt="2024-03-01T17:53:41.414" v="19780" actId="478"/>
          <ac:cxnSpMkLst>
            <pc:docMk/>
            <pc:sldMk cId="1667084737" sldId="285"/>
            <ac:cxnSpMk id="27" creationId="{A8184DBC-245A-93C2-6389-95084A10598D}"/>
          </ac:cxnSpMkLst>
        </pc:cxnChg>
        <pc:cxnChg chg="add del mod">
          <ac:chgData name="Danilo Quartullo" userId="db54e47c-0581-4f83-9028-d5b90a7afc72" providerId="ADAL" clId="{DC09974F-E9B9-42A4-8EC7-DCB97D0F517F}" dt="2024-03-01T17:53:41.414" v="19780" actId="478"/>
          <ac:cxnSpMkLst>
            <pc:docMk/>
            <pc:sldMk cId="1667084737" sldId="285"/>
            <ac:cxnSpMk id="28" creationId="{858DDCF7-BC99-EBB9-B92B-86E8FD88A6DD}"/>
          </ac:cxnSpMkLst>
        </pc:cxnChg>
      </pc:sldChg>
      <pc:sldChg chg="addSp delSp modSp add del mod ord">
        <pc:chgData name="Danilo Quartullo" userId="db54e47c-0581-4f83-9028-d5b90a7afc72" providerId="ADAL" clId="{DC09974F-E9B9-42A4-8EC7-DCB97D0F517F}" dt="2024-03-01T17:11:58.345" v="18271" actId="47"/>
        <pc:sldMkLst>
          <pc:docMk/>
          <pc:sldMk cId="1372596858" sldId="286"/>
        </pc:sldMkLst>
        <pc:spChg chg="add mod">
          <ac:chgData name="Danilo Quartullo" userId="db54e47c-0581-4f83-9028-d5b90a7afc72" providerId="ADAL" clId="{DC09974F-E9B9-42A4-8EC7-DCB97D0F517F}" dt="2024-02-23T11:42:14.926" v="810"/>
          <ac:spMkLst>
            <pc:docMk/>
            <pc:sldMk cId="1372596858" sldId="286"/>
            <ac:spMk id="2" creationId="{7692423C-B15B-1416-9A61-44C90F297A34}"/>
          </ac:spMkLst>
        </pc:spChg>
        <pc:picChg chg="add mod">
          <ac:chgData name="Danilo Quartullo" userId="db54e47c-0581-4f83-9028-d5b90a7afc72" providerId="ADAL" clId="{DC09974F-E9B9-42A4-8EC7-DCB97D0F517F}" dt="2024-02-23T11:43:06.229" v="811"/>
          <ac:picMkLst>
            <pc:docMk/>
            <pc:sldMk cId="1372596858" sldId="286"/>
            <ac:picMk id="4" creationId="{653FF895-00EF-A982-A677-04B052B78BF9}"/>
          </ac:picMkLst>
        </pc:picChg>
        <pc:picChg chg="add mod">
          <ac:chgData name="Danilo Quartullo" userId="db54e47c-0581-4f83-9028-d5b90a7afc72" providerId="ADAL" clId="{DC09974F-E9B9-42A4-8EC7-DCB97D0F517F}" dt="2024-02-23T11:43:20.770" v="813" actId="1076"/>
          <ac:picMkLst>
            <pc:docMk/>
            <pc:sldMk cId="1372596858" sldId="286"/>
            <ac:picMk id="5" creationId="{1F66F9F6-1CA8-924F-D5E1-C115012FDDF0}"/>
          </ac:picMkLst>
        </pc:picChg>
        <pc:picChg chg="add mod">
          <ac:chgData name="Danilo Quartullo" userId="db54e47c-0581-4f83-9028-d5b90a7afc72" providerId="ADAL" clId="{DC09974F-E9B9-42A4-8EC7-DCB97D0F517F}" dt="2024-02-23T11:43:20.770" v="813" actId="1076"/>
          <ac:picMkLst>
            <pc:docMk/>
            <pc:sldMk cId="1372596858" sldId="286"/>
            <ac:picMk id="6" creationId="{1AA9CBB7-9F8E-D145-5CCA-12170C826FE7}"/>
          </ac:picMkLst>
        </pc:picChg>
        <pc:picChg chg="add mod">
          <ac:chgData name="Danilo Quartullo" userId="db54e47c-0581-4f83-9028-d5b90a7afc72" providerId="ADAL" clId="{DC09974F-E9B9-42A4-8EC7-DCB97D0F517F}" dt="2024-02-23T11:45:09.426" v="815" actId="1076"/>
          <ac:picMkLst>
            <pc:docMk/>
            <pc:sldMk cId="1372596858" sldId="286"/>
            <ac:picMk id="7" creationId="{9A5E0735-0A8D-5E58-4DB6-DAB7DBA17AF7}"/>
          </ac:picMkLst>
        </pc:picChg>
        <pc:picChg chg="add mod">
          <ac:chgData name="Danilo Quartullo" userId="db54e47c-0581-4f83-9028-d5b90a7afc72" providerId="ADAL" clId="{DC09974F-E9B9-42A4-8EC7-DCB97D0F517F}" dt="2024-02-23T11:45:18.536" v="817" actId="1076"/>
          <ac:picMkLst>
            <pc:docMk/>
            <pc:sldMk cId="1372596858" sldId="286"/>
            <ac:picMk id="8" creationId="{209F8B6A-2A58-F646-11D1-37EED59493F0}"/>
          </ac:picMkLst>
        </pc:picChg>
        <pc:picChg chg="add del mod">
          <ac:chgData name="Danilo Quartullo" userId="db54e47c-0581-4f83-9028-d5b90a7afc72" providerId="ADAL" clId="{DC09974F-E9B9-42A4-8EC7-DCB97D0F517F}" dt="2024-02-23T11:49:45.312" v="822" actId="478"/>
          <ac:picMkLst>
            <pc:docMk/>
            <pc:sldMk cId="1372596858" sldId="286"/>
            <ac:picMk id="9" creationId="{764C7926-B70A-8B3C-0CFA-E6E06EF4B732}"/>
          </ac:picMkLst>
        </pc:picChg>
        <pc:picChg chg="add del mod">
          <ac:chgData name="Danilo Quartullo" userId="db54e47c-0581-4f83-9028-d5b90a7afc72" providerId="ADAL" clId="{DC09974F-E9B9-42A4-8EC7-DCB97D0F517F}" dt="2024-02-23T11:49:47.388" v="823" actId="478"/>
          <ac:picMkLst>
            <pc:docMk/>
            <pc:sldMk cId="1372596858" sldId="286"/>
            <ac:picMk id="10" creationId="{7925F900-B4F1-AD82-010A-B33807DAE441}"/>
          </ac:picMkLst>
        </pc:picChg>
      </pc:sldChg>
      <pc:sldChg chg="addSp modSp add mod">
        <pc:chgData name="Danilo Quartullo" userId="db54e47c-0581-4f83-9028-d5b90a7afc72" providerId="ADAL" clId="{DC09974F-E9B9-42A4-8EC7-DCB97D0F517F}" dt="2024-03-04T14:28:42.121" v="28562" actId="20577"/>
        <pc:sldMkLst>
          <pc:docMk/>
          <pc:sldMk cId="921017103" sldId="287"/>
        </pc:sldMkLst>
        <pc:spChg chg="add mod">
          <ac:chgData name="Danilo Quartullo" userId="db54e47c-0581-4f83-9028-d5b90a7afc72" providerId="ADAL" clId="{DC09974F-E9B9-42A4-8EC7-DCB97D0F517F}" dt="2024-03-04T14:28:42.121" v="28562" actId="20577"/>
          <ac:spMkLst>
            <pc:docMk/>
            <pc:sldMk cId="921017103" sldId="287"/>
            <ac:spMk id="2" creationId="{3FD1F21A-0059-5A9D-40B9-48DA6A630167}"/>
          </ac:spMkLst>
        </pc:spChg>
      </pc:sldChg>
      <pc:sldChg chg="add del">
        <pc:chgData name="Danilo Quartullo" userId="db54e47c-0581-4f83-9028-d5b90a7afc72" providerId="ADAL" clId="{DC09974F-E9B9-42A4-8EC7-DCB97D0F517F}" dt="2024-02-22T18:56:43.882" v="13" actId="47"/>
        <pc:sldMkLst>
          <pc:docMk/>
          <pc:sldMk cId="1685416248" sldId="287"/>
        </pc:sldMkLst>
      </pc:sldChg>
      <pc:sldChg chg="addSp delSp modSp add del mod">
        <pc:chgData name="Danilo Quartullo" userId="db54e47c-0581-4f83-9028-d5b90a7afc72" providerId="ADAL" clId="{DC09974F-E9B9-42A4-8EC7-DCB97D0F517F}" dt="2024-02-23T09:42:39.599" v="251" actId="47"/>
        <pc:sldMkLst>
          <pc:docMk/>
          <pc:sldMk cId="2970064969" sldId="287"/>
        </pc:sldMkLst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2" creationId="{07DA0184-7876-997F-6A94-7FC2ED0A06A0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5" creationId="{0038AAD0-2606-D206-A77D-0B275216691A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6" creationId="{B3839058-C3C4-55A9-2436-00E33982947E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7" creationId="{5CC9BFF7-25A4-8A81-2A01-01659105230E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8" creationId="{E7470C1B-4301-EF74-DE87-03F47D1DF20A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10" creationId="{AF16D8C5-CC53-B324-63E8-9036BD6317C9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11" creationId="{62496C1D-2814-9EEE-8046-1CB3271B63C5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12" creationId="{AAFC3929-F04F-16BB-A073-F3BB7E950260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13" creationId="{35B123C2-92F3-70A7-BA5E-5A6F960CBC7A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14" creationId="{EAFE7848-C4AD-4E99-F735-41F7680C485A}"/>
          </ac:spMkLst>
        </pc:spChg>
        <pc:spChg chg="add mod">
          <ac:chgData name="Danilo Quartullo" userId="db54e47c-0581-4f83-9028-d5b90a7afc72" providerId="ADAL" clId="{DC09974F-E9B9-42A4-8EC7-DCB97D0F517F}" dt="2024-02-23T09:24:22.829" v="186"/>
          <ac:spMkLst>
            <pc:docMk/>
            <pc:sldMk cId="2970064969" sldId="287"/>
            <ac:spMk id="16" creationId="{9F0BE060-4232-CA50-BD55-B440A5816DD2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17" creationId="{DCE5CC94-4CFD-9C26-5406-80999A05CAE6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18" creationId="{7D6E7C66-1740-5901-786B-87B5A8A63DC0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20" creationId="{029FB27A-19A6-5B16-07D1-99BA25D6DD6F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21" creationId="{E4EDD6FB-4621-1484-0D53-22B90E5A9ABC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22" creationId="{90D66B33-02BC-CD24-6364-AF0911FCC4B3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25" creationId="{B37D9902-5C45-EE61-51EF-EF2F6B8E9837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26" creationId="{E9F81505-9D93-615E-EA77-F18F5FE98AE8}"/>
          </ac:spMkLst>
        </pc:spChg>
        <pc:spChg chg="del">
          <ac:chgData name="Danilo Quartullo" userId="db54e47c-0581-4f83-9028-d5b90a7afc72" providerId="ADAL" clId="{DC09974F-E9B9-42A4-8EC7-DCB97D0F517F}" dt="2024-02-23T09:24:07.968" v="184" actId="478"/>
          <ac:spMkLst>
            <pc:docMk/>
            <pc:sldMk cId="2970064969" sldId="287"/>
            <ac:spMk id="27" creationId="{694F7574-B32B-34AF-BBD0-A8FDD797FEF1}"/>
          </ac:spMkLst>
        </pc:spChg>
        <pc:spChg chg="del">
          <ac:chgData name="Danilo Quartullo" userId="db54e47c-0581-4f83-9028-d5b90a7afc72" providerId="ADAL" clId="{DC09974F-E9B9-42A4-8EC7-DCB97D0F517F}" dt="2024-02-23T09:24:18.114" v="185" actId="478"/>
          <ac:spMkLst>
            <pc:docMk/>
            <pc:sldMk cId="2970064969" sldId="287"/>
            <ac:spMk id="29" creationId="{943D122B-7581-B431-6D2F-E163964182CF}"/>
          </ac:spMkLst>
        </pc:spChg>
        <pc:spChg chg="add del mod">
          <ac:chgData name="Danilo Quartullo" userId="db54e47c-0581-4f83-9028-d5b90a7afc72" providerId="ADAL" clId="{DC09974F-E9B9-42A4-8EC7-DCB97D0F517F}" dt="2024-02-23T09:30:52.489" v="196" actId="478"/>
          <ac:spMkLst>
            <pc:docMk/>
            <pc:sldMk cId="2970064969" sldId="287"/>
            <ac:spMk id="30" creationId="{A08432E6-8EA5-D0E5-C145-42EE3880DFAE}"/>
          </ac:spMkLst>
        </pc:spChg>
        <pc:spChg chg="add del mod">
          <ac:chgData name="Danilo Quartullo" userId="db54e47c-0581-4f83-9028-d5b90a7afc72" providerId="ADAL" clId="{DC09974F-E9B9-42A4-8EC7-DCB97D0F517F}" dt="2024-02-23T09:30:52.489" v="196" actId="478"/>
          <ac:spMkLst>
            <pc:docMk/>
            <pc:sldMk cId="2970064969" sldId="287"/>
            <ac:spMk id="31" creationId="{9800BB82-5708-6193-4CFF-DA6F7392D34A}"/>
          </ac:spMkLst>
        </pc:spChg>
        <pc:spChg chg="add del mod">
          <ac:chgData name="Danilo Quartullo" userId="db54e47c-0581-4f83-9028-d5b90a7afc72" providerId="ADAL" clId="{DC09974F-E9B9-42A4-8EC7-DCB97D0F517F}" dt="2024-02-23T09:30:52.489" v="196" actId="478"/>
          <ac:spMkLst>
            <pc:docMk/>
            <pc:sldMk cId="2970064969" sldId="287"/>
            <ac:spMk id="32" creationId="{B48EB4EB-1EFF-19EA-E21B-66A3EE682D36}"/>
          </ac:spMkLst>
        </pc:spChg>
        <pc:spChg chg="add del mod">
          <ac:chgData name="Danilo Quartullo" userId="db54e47c-0581-4f83-9028-d5b90a7afc72" providerId="ADAL" clId="{DC09974F-E9B9-42A4-8EC7-DCB97D0F517F}" dt="2024-02-23T09:30:52.489" v="196" actId="478"/>
          <ac:spMkLst>
            <pc:docMk/>
            <pc:sldMk cId="2970064969" sldId="287"/>
            <ac:spMk id="33" creationId="{00E935ED-B432-88EA-6B1E-20489849B447}"/>
          </ac:spMkLst>
        </pc:spChg>
        <pc:spChg chg="add del mod">
          <ac:chgData name="Danilo Quartullo" userId="db54e47c-0581-4f83-9028-d5b90a7afc72" providerId="ADAL" clId="{DC09974F-E9B9-42A4-8EC7-DCB97D0F517F}" dt="2024-02-23T09:30:52.489" v="196" actId="478"/>
          <ac:spMkLst>
            <pc:docMk/>
            <pc:sldMk cId="2970064969" sldId="287"/>
            <ac:spMk id="34" creationId="{FCA0CDC2-23AA-7008-763F-D72DB5E18E89}"/>
          </ac:spMkLst>
        </pc:spChg>
        <pc:spChg chg="add del mod">
          <ac:chgData name="Danilo Quartullo" userId="db54e47c-0581-4f83-9028-d5b90a7afc72" providerId="ADAL" clId="{DC09974F-E9B9-42A4-8EC7-DCB97D0F517F}" dt="2024-02-23T09:30:52.489" v="196" actId="478"/>
          <ac:spMkLst>
            <pc:docMk/>
            <pc:sldMk cId="2970064969" sldId="287"/>
            <ac:spMk id="35" creationId="{86E65C23-0475-76DB-7BCE-695D105D892C}"/>
          </ac:spMkLst>
        </pc:spChg>
        <pc:spChg chg="add del mod">
          <ac:chgData name="Danilo Quartullo" userId="db54e47c-0581-4f83-9028-d5b90a7afc72" providerId="ADAL" clId="{DC09974F-E9B9-42A4-8EC7-DCB97D0F517F}" dt="2024-02-23T09:30:52.489" v="196" actId="478"/>
          <ac:spMkLst>
            <pc:docMk/>
            <pc:sldMk cId="2970064969" sldId="287"/>
            <ac:spMk id="37" creationId="{EF1158DF-7ABA-0CBB-0B6D-47C72B7C56AF}"/>
          </ac:spMkLst>
        </pc:spChg>
        <pc:spChg chg="add del mod">
          <ac:chgData name="Danilo Quartullo" userId="db54e47c-0581-4f83-9028-d5b90a7afc72" providerId="ADAL" clId="{DC09974F-E9B9-42A4-8EC7-DCB97D0F517F}" dt="2024-02-23T09:30:52.489" v="196" actId="478"/>
          <ac:spMkLst>
            <pc:docMk/>
            <pc:sldMk cId="2970064969" sldId="287"/>
            <ac:spMk id="38" creationId="{D3487E8F-02A3-81E6-717E-76205F40C530}"/>
          </ac:spMkLst>
        </pc:spChg>
        <pc:spChg chg="add del mod">
          <ac:chgData name="Danilo Quartullo" userId="db54e47c-0581-4f83-9028-d5b90a7afc72" providerId="ADAL" clId="{DC09974F-E9B9-42A4-8EC7-DCB97D0F517F}" dt="2024-02-23T09:30:52.489" v="196" actId="478"/>
          <ac:spMkLst>
            <pc:docMk/>
            <pc:sldMk cId="2970064969" sldId="287"/>
            <ac:spMk id="39" creationId="{4E2AF5BB-484B-AF5D-9577-60D8C1E675CC}"/>
          </ac:spMkLst>
        </pc:spChg>
        <pc:spChg chg="add mod">
          <ac:chgData name="Danilo Quartullo" userId="db54e47c-0581-4f83-9028-d5b90a7afc72" providerId="ADAL" clId="{DC09974F-E9B9-42A4-8EC7-DCB97D0F517F}" dt="2024-02-23T09:31:51.473" v="201" actId="1076"/>
          <ac:spMkLst>
            <pc:docMk/>
            <pc:sldMk cId="2970064969" sldId="287"/>
            <ac:spMk id="42" creationId="{B1F9F64B-E92E-83D2-C2DD-6F5D2385F7F8}"/>
          </ac:spMkLst>
        </pc:spChg>
        <pc:spChg chg="add del mod">
          <ac:chgData name="Danilo Quartullo" userId="db54e47c-0581-4f83-9028-d5b90a7afc72" providerId="ADAL" clId="{DC09974F-E9B9-42A4-8EC7-DCB97D0F517F}" dt="2024-02-23T09:32:00.490" v="204" actId="478"/>
          <ac:spMkLst>
            <pc:docMk/>
            <pc:sldMk cId="2970064969" sldId="287"/>
            <ac:spMk id="43" creationId="{A2002028-21B7-4BF7-B443-26402433C65E}"/>
          </ac:spMkLst>
        </pc:spChg>
        <pc:spChg chg="add del mod">
          <ac:chgData name="Danilo Quartullo" userId="db54e47c-0581-4f83-9028-d5b90a7afc72" providerId="ADAL" clId="{DC09974F-E9B9-42A4-8EC7-DCB97D0F517F}" dt="2024-02-23T09:32:02.033" v="205" actId="478"/>
          <ac:spMkLst>
            <pc:docMk/>
            <pc:sldMk cId="2970064969" sldId="287"/>
            <ac:spMk id="44" creationId="{45BC7AB1-96FF-E2DA-CC80-730D45BD5BA2}"/>
          </ac:spMkLst>
        </pc:spChg>
        <pc:spChg chg="add del mod">
          <ac:chgData name="Danilo Quartullo" userId="db54e47c-0581-4f83-9028-d5b90a7afc72" providerId="ADAL" clId="{DC09974F-E9B9-42A4-8EC7-DCB97D0F517F}" dt="2024-02-23T09:31:57.730" v="203" actId="478"/>
          <ac:spMkLst>
            <pc:docMk/>
            <pc:sldMk cId="2970064969" sldId="287"/>
            <ac:spMk id="45" creationId="{6F1FEEDD-A956-DCBF-A6A2-ED9756B90C74}"/>
          </ac:spMkLst>
        </pc:spChg>
        <pc:spChg chg="add del mod">
          <ac:chgData name="Danilo Quartullo" userId="db54e47c-0581-4f83-9028-d5b90a7afc72" providerId="ADAL" clId="{DC09974F-E9B9-42A4-8EC7-DCB97D0F517F}" dt="2024-02-23T09:32:07.591" v="209" actId="478"/>
          <ac:spMkLst>
            <pc:docMk/>
            <pc:sldMk cId="2970064969" sldId="287"/>
            <ac:spMk id="46" creationId="{2F220211-BDB6-379F-CB3E-82A46E81EACB}"/>
          </ac:spMkLst>
        </pc:spChg>
        <pc:spChg chg="add del mod">
          <ac:chgData name="Danilo Quartullo" userId="db54e47c-0581-4f83-9028-d5b90a7afc72" providerId="ADAL" clId="{DC09974F-E9B9-42A4-8EC7-DCB97D0F517F}" dt="2024-02-23T09:32:04.777" v="207" actId="478"/>
          <ac:spMkLst>
            <pc:docMk/>
            <pc:sldMk cId="2970064969" sldId="287"/>
            <ac:spMk id="47" creationId="{32F99A30-8108-D685-64AA-4C16FFB2BF52}"/>
          </ac:spMkLst>
        </pc:spChg>
        <pc:spChg chg="add del mod">
          <ac:chgData name="Danilo Quartullo" userId="db54e47c-0581-4f83-9028-d5b90a7afc72" providerId="ADAL" clId="{DC09974F-E9B9-42A4-8EC7-DCB97D0F517F}" dt="2024-02-23T09:32:03.288" v="206" actId="478"/>
          <ac:spMkLst>
            <pc:docMk/>
            <pc:sldMk cId="2970064969" sldId="287"/>
            <ac:spMk id="48" creationId="{63102CEB-54F7-907A-08DC-2F5D8963E6FF}"/>
          </ac:spMkLst>
        </pc:spChg>
        <pc:spChg chg="add del mod">
          <ac:chgData name="Danilo Quartullo" userId="db54e47c-0581-4f83-9028-d5b90a7afc72" providerId="ADAL" clId="{DC09974F-E9B9-42A4-8EC7-DCB97D0F517F}" dt="2024-02-23T09:32:06.360" v="208" actId="478"/>
          <ac:spMkLst>
            <pc:docMk/>
            <pc:sldMk cId="2970064969" sldId="287"/>
            <ac:spMk id="50" creationId="{19DFAAD9-C1CA-0858-D62B-50ABD76F4337}"/>
          </ac:spMkLst>
        </pc:spChg>
        <pc:spChg chg="add del mod">
          <ac:chgData name="Danilo Quartullo" userId="db54e47c-0581-4f83-9028-d5b90a7afc72" providerId="ADAL" clId="{DC09974F-E9B9-42A4-8EC7-DCB97D0F517F}" dt="2024-02-23T09:40:04.574" v="235" actId="478"/>
          <ac:spMkLst>
            <pc:docMk/>
            <pc:sldMk cId="2970064969" sldId="287"/>
            <ac:spMk id="53" creationId="{8DB8A1AE-1FF7-F99D-DC65-CBB2DC156785}"/>
          </ac:spMkLst>
        </pc:spChg>
        <pc:spChg chg="add del mod">
          <ac:chgData name="Danilo Quartullo" userId="db54e47c-0581-4f83-9028-d5b90a7afc72" providerId="ADAL" clId="{DC09974F-E9B9-42A4-8EC7-DCB97D0F517F}" dt="2024-02-23T09:40:04.574" v="235" actId="478"/>
          <ac:spMkLst>
            <pc:docMk/>
            <pc:sldMk cId="2970064969" sldId="287"/>
            <ac:spMk id="54" creationId="{463F6781-1C75-83C2-15C0-683A63978C63}"/>
          </ac:spMkLst>
        </pc:spChg>
        <pc:spChg chg="add del mod">
          <ac:chgData name="Danilo Quartullo" userId="db54e47c-0581-4f83-9028-d5b90a7afc72" providerId="ADAL" clId="{DC09974F-E9B9-42A4-8EC7-DCB97D0F517F}" dt="2024-02-23T09:42:23.732" v="248" actId="21"/>
          <ac:spMkLst>
            <pc:docMk/>
            <pc:sldMk cId="2970064969" sldId="287"/>
            <ac:spMk id="56" creationId="{D7F4DD39-9B6F-88A2-27D5-686007F336B2}"/>
          </ac:spMkLst>
        </pc:spChg>
        <pc:spChg chg="add del mod">
          <ac:chgData name="Danilo Quartullo" userId="db54e47c-0581-4f83-9028-d5b90a7afc72" providerId="ADAL" clId="{DC09974F-E9B9-42A4-8EC7-DCB97D0F517F}" dt="2024-02-23T09:42:23.732" v="248" actId="21"/>
          <ac:spMkLst>
            <pc:docMk/>
            <pc:sldMk cId="2970064969" sldId="287"/>
            <ac:spMk id="57" creationId="{C44A4D21-E1CC-646C-03C2-02BECC29B8E2}"/>
          </ac:spMkLst>
        </pc:spChg>
        <pc:spChg chg="add del mod">
          <ac:chgData name="Danilo Quartullo" userId="db54e47c-0581-4f83-9028-d5b90a7afc72" providerId="ADAL" clId="{DC09974F-E9B9-42A4-8EC7-DCB97D0F517F}" dt="2024-02-23T09:40:04.574" v="235" actId="478"/>
          <ac:spMkLst>
            <pc:docMk/>
            <pc:sldMk cId="2970064969" sldId="287"/>
            <ac:spMk id="58" creationId="{79501D6D-3358-591F-D6E5-F5B032ECD9AD}"/>
          </ac:spMkLst>
        </pc:spChg>
        <pc:spChg chg="add del mod">
          <ac:chgData name="Danilo Quartullo" userId="db54e47c-0581-4f83-9028-d5b90a7afc72" providerId="ADAL" clId="{DC09974F-E9B9-42A4-8EC7-DCB97D0F517F}" dt="2024-02-23T09:42:23.732" v="248" actId="21"/>
          <ac:spMkLst>
            <pc:docMk/>
            <pc:sldMk cId="2970064969" sldId="287"/>
            <ac:spMk id="59" creationId="{67989C90-8BA0-46A0-9229-70476D6FE438}"/>
          </ac:spMkLst>
        </pc:spChg>
        <pc:picChg chg="del">
          <ac:chgData name="Danilo Quartullo" userId="db54e47c-0581-4f83-9028-d5b90a7afc72" providerId="ADAL" clId="{DC09974F-E9B9-42A4-8EC7-DCB97D0F517F}" dt="2024-02-23T09:24:07.968" v="184" actId="478"/>
          <ac:picMkLst>
            <pc:docMk/>
            <pc:sldMk cId="2970064969" sldId="287"/>
            <ac:picMk id="4" creationId="{1BF7DE8E-0F20-D65D-57C5-424EA96511F4}"/>
          </ac:picMkLst>
        </pc:picChg>
        <pc:picChg chg="del">
          <ac:chgData name="Danilo Quartullo" userId="db54e47c-0581-4f83-9028-d5b90a7afc72" providerId="ADAL" clId="{DC09974F-E9B9-42A4-8EC7-DCB97D0F517F}" dt="2024-02-23T09:24:07.968" v="184" actId="478"/>
          <ac:picMkLst>
            <pc:docMk/>
            <pc:sldMk cId="2970064969" sldId="287"/>
            <ac:picMk id="9" creationId="{72A4C0EB-3794-286C-5C89-C82244744194}"/>
          </ac:picMkLst>
        </pc:picChg>
        <pc:picChg chg="del">
          <ac:chgData name="Danilo Quartullo" userId="db54e47c-0581-4f83-9028-d5b90a7afc72" providerId="ADAL" clId="{DC09974F-E9B9-42A4-8EC7-DCB97D0F517F}" dt="2024-02-23T09:24:07.968" v="184" actId="478"/>
          <ac:picMkLst>
            <pc:docMk/>
            <pc:sldMk cId="2970064969" sldId="287"/>
            <ac:picMk id="15" creationId="{DAB2FAFE-9993-B74E-63E7-2A3AC870245A}"/>
          </ac:picMkLst>
        </pc:picChg>
        <pc:picChg chg="del">
          <ac:chgData name="Danilo Quartullo" userId="db54e47c-0581-4f83-9028-d5b90a7afc72" providerId="ADAL" clId="{DC09974F-E9B9-42A4-8EC7-DCB97D0F517F}" dt="2024-02-23T09:24:07.968" v="184" actId="478"/>
          <ac:picMkLst>
            <pc:docMk/>
            <pc:sldMk cId="2970064969" sldId="287"/>
            <ac:picMk id="19" creationId="{58C2A875-0F30-5C56-497E-ED3BEA5D60DE}"/>
          </ac:picMkLst>
        </pc:picChg>
        <pc:picChg chg="del">
          <ac:chgData name="Danilo Quartullo" userId="db54e47c-0581-4f83-9028-d5b90a7afc72" providerId="ADAL" clId="{DC09974F-E9B9-42A4-8EC7-DCB97D0F517F}" dt="2024-02-23T09:24:07.968" v="184" actId="478"/>
          <ac:picMkLst>
            <pc:docMk/>
            <pc:sldMk cId="2970064969" sldId="287"/>
            <ac:picMk id="23" creationId="{9B19CC5E-6AC5-7EC3-FC73-6315F5321A78}"/>
          </ac:picMkLst>
        </pc:picChg>
        <pc:picChg chg="add mod">
          <ac:chgData name="Danilo Quartullo" userId="db54e47c-0581-4f83-9028-d5b90a7afc72" providerId="ADAL" clId="{DC09974F-E9B9-42A4-8EC7-DCB97D0F517F}" dt="2024-02-23T09:40:33.373" v="236" actId="14100"/>
          <ac:picMkLst>
            <pc:docMk/>
            <pc:sldMk cId="2970064969" sldId="287"/>
            <ac:picMk id="24" creationId="{6C5692EC-C7C2-ECED-A45D-5FF37396CE8D}"/>
          </ac:picMkLst>
        </pc:picChg>
        <pc:picChg chg="add del mod">
          <ac:chgData name="Danilo Quartullo" userId="db54e47c-0581-4f83-9028-d5b90a7afc72" providerId="ADAL" clId="{DC09974F-E9B9-42A4-8EC7-DCB97D0F517F}" dt="2024-02-23T09:30:52.489" v="196" actId="478"/>
          <ac:picMkLst>
            <pc:docMk/>
            <pc:sldMk cId="2970064969" sldId="287"/>
            <ac:picMk id="28" creationId="{BC49FB51-E67A-0ECB-565A-85485A30DD71}"/>
          </ac:picMkLst>
        </pc:picChg>
        <pc:picChg chg="add del mod">
          <ac:chgData name="Danilo Quartullo" userId="db54e47c-0581-4f83-9028-d5b90a7afc72" providerId="ADAL" clId="{DC09974F-E9B9-42A4-8EC7-DCB97D0F517F}" dt="2024-02-23T09:30:52.489" v="196" actId="478"/>
          <ac:picMkLst>
            <pc:docMk/>
            <pc:sldMk cId="2970064969" sldId="287"/>
            <ac:picMk id="36" creationId="{E4FC6396-ED1E-408E-E305-DC250EB89EC9}"/>
          </ac:picMkLst>
        </pc:picChg>
        <pc:picChg chg="add del mod">
          <ac:chgData name="Danilo Quartullo" userId="db54e47c-0581-4f83-9028-d5b90a7afc72" providerId="ADAL" clId="{DC09974F-E9B9-42A4-8EC7-DCB97D0F517F}" dt="2024-02-23T09:41:06.248" v="237" actId="478"/>
          <ac:picMkLst>
            <pc:docMk/>
            <pc:sldMk cId="2970064969" sldId="287"/>
            <ac:picMk id="40" creationId="{540CAE5A-8199-A542-4E5E-08F1F874F26B}"/>
          </ac:picMkLst>
        </pc:picChg>
        <pc:picChg chg="add mod">
          <ac:chgData name="Danilo Quartullo" userId="db54e47c-0581-4f83-9028-d5b90a7afc72" providerId="ADAL" clId="{DC09974F-E9B9-42A4-8EC7-DCB97D0F517F}" dt="2024-02-23T09:31:07.097" v="199" actId="14100"/>
          <ac:picMkLst>
            <pc:docMk/>
            <pc:sldMk cId="2970064969" sldId="287"/>
            <ac:picMk id="41" creationId="{FD0BC8BF-E674-75E6-EB5E-4280E2A3FBE5}"/>
          </ac:picMkLst>
        </pc:picChg>
        <pc:picChg chg="add del mod">
          <ac:chgData name="Danilo Quartullo" userId="db54e47c-0581-4f83-9028-d5b90a7afc72" providerId="ADAL" clId="{DC09974F-E9B9-42A4-8EC7-DCB97D0F517F}" dt="2024-02-23T09:40:04.574" v="235" actId="478"/>
          <ac:picMkLst>
            <pc:docMk/>
            <pc:sldMk cId="2970064969" sldId="287"/>
            <ac:picMk id="52" creationId="{F1ED9A21-C738-D509-5841-C8FA874FED9F}"/>
          </ac:picMkLst>
        </pc:picChg>
        <pc:picChg chg="add del mod">
          <ac:chgData name="Danilo Quartullo" userId="db54e47c-0581-4f83-9028-d5b90a7afc72" providerId="ADAL" clId="{DC09974F-E9B9-42A4-8EC7-DCB97D0F517F}" dt="2024-02-23T09:42:23.732" v="248" actId="21"/>
          <ac:picMkLst>
            <pc:docMk/>
            <pc:sldMk cId="2970064969" sldId="287"/>
            <ac:picMk id="55" creationId="{61B0A756-CB8D-1EFC-5AAF-A82D6B41509C}"/>
          </ac:picMkLst>
        </pc:picChg>
        <pc:cxnChg chg="add del mod">
          <ac:chgData name="Danilo Quartullo" userId="db54e47c-0581-4f83-9028-d5b90a7afc72" providerId="ADAL" clId="{DC09974F-E9B9-42A4-8EC7-DCB97D0F517F}" dt="2024-02-23T09:32:11.047" v="211" actId="478"/>
          <ac:cxnSpMkLst>
            <pc:docMk/>
            <pc:sldMk cId="2970064969" sldId="287"/>
            <ac:cxnSpMk id="49" creationId="{A71033DC-7A13-DA13-28B6-EB303E50168A}"/>
          </ac:cxnSpMkLst>
        </pc:cxnChg>
      </pc:sldChg>
      <pc:sldChg chg="addSp delSp modSp add mod">
        <pc:chgData name="Danilo Quartullo" userId="db54e47c-0581-4f83-9028-d5b90a7afc72" providerId="ADAL" clId="{DC09974F-E9B9-42A4-8EC7-DCB97D0F517F}" dt="2024-03-04T13:08:02.638" v="28366" actId="114"/>
        <pc:sldMkLst>
          <pc:docMk/>
          <pc:sldMk cId="2897281188" sldId="288"/>
        </pc:sldMkLst>
        <pc:spChg chg="add mod">
          <ac:chgData name="Danilo Quartullo" userId="db54e47c-0581-4f83-9028-d5b90a7afc72" providerId="ADAL" clId="{DC09974F-E9B9-42A4-8EC7-DCB97D0F517F}" dt="2024-03-04T11:20:56.373" v="26181" actId="20577"/>
          <ac:spMkLst>
            <pc:docMk/>
            <pc:sldMk cId="2897281188" sldId="288"/>
            <ac:spMk id="2" creationId="{15BC5BF1-8CA1-DCC6-F7E0-C60FF9DB200E}"/>
          </ac:spMkLst>
        </pc:spChg>
        <pc:spChg chg="mod">
          <ac:chgData name="Danilo Quartullo" userId="db54e47c-0581-4f83-9028-d5b90a7afc72" providerId="ADAL" clId="{DC09974F-E9B9-42A4-8EC7-DCB97D0F517F}" dt="2024-03-04T11:18:58.158" v="25994" actId="404"/>
          <ac:spMkLst>
            <pc:docMk/>
            <pc:sldMk cId="2897281188" sldId="288"/>
            <ac:spMk id="4" creationId="{1A30C404-31AF-B8FE-BBA4-35D19B06A824}"/>
          </ac:spMkLst>
        </pc:spChg>
        <pc:spChg chg="add mod">
          <ac:chgData name="Danilo Quartullo" userId="db54e47c-0581-4f83-9028-d5b90a7afc72" providerId="ADAL" clId="{DC09974F-E9B9-42A4-8EC7-DCB97D0F517F}" dt="2024-03-04T11:20:53.360" v="26179" actId="20577"/>
          <ac:spMkLst>
            <pc:docMk/>
            <pc:sldMk cId="2897281188" sldId="288"/>
            <ac:spMk id="5" creationId="{1DA19D0D-BA03-F1AC-606F-3A47C2D97A96}"/>
          </ac:spMkLst>
        </pc:spChg>
        <pc:spChg chg="del">
          <ac:chgData name="Danilo Quartullo" userId="db54e47c-0581-4f83-9028-d5b90a7afc72" providerId="ADAL" clId="{DC09974F-E9B9-42A4-8EC7-DCB97D0F517F}" dt="2024-02-23T14:51:48.575" v="965" actId="478"/>
          <ac:spMkLst>
            <pc:docMk/>
            <pc:sldMk cId="2897281188" sldId="288"/>
            <ac:spMk id="6" creationId="{DC55B3A5-2C3C-1929-EB90-FCA831C792F6}"/>
          </ac:spMkLst>
        </pc:spChg>
        <pc:spChg chg="del">
          <ac:chgData name="Danilo Quartullo" userId="db54e47c-0581-4f83-9028-d5b90a7afc72" providerId="ADAL" clId="{DC09974F-E9B9-42A4-8EC7-DCB97D0F517F}" dt="2024-02-23T14:51:48.575" v="965" actId="478"/>
          <ac:spMkLst>
            <pc:docMk/>
            <pc:sldMk cId="2897281188" sldId="288"/>
            <ac:spMk id="7" creationId="{27BA95FD-EBFF-50E4-34F6-D58BFFA5F070}"/>
          </ac:spMkLst>
        </pc:spChg>
        <pc:spChg chg="del">
          <ac:chgData name="Danilo Quartullo" userId="db54e47c-0581-4f83-9028-d5b90a7afc72" providerId="ADAL" clId="{DC09974F-E9B9-42A4-8EC7-DCB97D0F517F}" dt="2024-02-23T14:51:48.575" v="965" actId="478"/>
          <ac:spMkLst>
            <pc:docMk/>
            <pc:sldMk cId="2897281188" sldId="288"/>
            <ac:spMk id="8" creationId="{A3B3D902-AC96-545E-4F13-1D623AC90DBA}"/>
          </ac:spMkLst>
        </pc:spChg>
        <pc:spChg chg="del">
          <ac:chgData name="Danilo Quartullo" userId="db54e47c-0581-4f83-9028-d5b90a7afc72" providerId="ADAL" clId="{DC09974F-E9B9-42A4-8EC7-DCB97D0F517F}" dt="2024-02-23T14:51:48.575" v="965" actId="478"/>
          <ac:spMkLst>
            <pc:docMk/>
            <pc:sldMk cId="2897281188" sldId="288"/>
            <ac:spMk id="9" creationId="{F6BF2B88-1274-26BB-6BB2-FE4A61763F65}"/>
          </ac:spMkLst>
        </pc:spChg>
        <pc:spChg chg="del">
          <ac:chgData name="Danilo Quartullo" userId="db54e47c-0581-4f83-9028-d5b90a7afc72" providerId="ADAL" clId="{DC09974F-E9B9-42A4-8EC7-DCB97D0F517F}" dt="2024-02-23T14:51:50.561" v="966" actId="478"/>
          <ac:spMkLst>
            <pc:docMk/>
            <pc:sldMk cId="2897281188" sldId="288"/>
            <ac:spMk id="10" creationId="{CA963FFA-525C-1CEB-1ED8-1E44DA74B1C2}"/>
          </ac:spMkLst>
        </pc:spChg>
        <pc:spChg chg="del">
          <ac:chgData name="Danilo Quartullo" userId="db54e47c-0581-4f83-9028-d5b90a7afc72" providerId="ADAL" clId="{DC09974F-E9B9-42A4-8EC7-DCB97D0F517F}" dt="2024-02-23T14:51:50.561" v="966" actId="478"/>
          <ac:spMkLst>
            <pc:docMk/>
            <pc:sldMk cId="2897281188" sldId="288"/>
            <ac:spMk id="11" creationId="{5723B1AD-EE7D-D952-604B-C78862490D6F}"/>
          </ac:spMkLst>
        </pc:spChg>
        <pc:spChg chg="del">
          <ac:chgData name="Danilo Quartullo" userId="db54e47c-0581-4f83-9028-d5b90a7afc72" providerId="ADAL" clId="{DC09974F-E9B9-42A4-8EC7-DCB97D0F517F}" dt="2024-02-23T14:51:50.561" v="966" actId="478"/>
          <ac:spMkLst>
            <pc:docMk/>
            <pc:sldMk cId="2897281188" sldId="288"/>
            <ac:spMk id="12" creationId="{33CACAD3-DAF2-53F2-8322-E4748931AC2A}"/>
          </ac:spMkLst>
        </pc:spChg>
        <pc:spChg chg="del">
          <ac:chgData name="Danilo Quartullo" userId="db54e47c-0581-4f83-9028-d5b90a7afc72" providerId="ADAL" clId="{DC09974F-E9B9-42A4-8EC7-DCB97D0F517F}" dt="2024-02-23T14:51:50.561" v="966" actId="478"/>
          <ac:spMkLst>
            <pc:docMk/>
            <pc:sldMk cId="2897281188" sldId="288"/>
            <ac:spMk id="13" creationId="{061A75F8-A352-DDB3-0C15-DBC689AA6B56}"/>
          </ac:spMkLst>
        </pc:spChg>
        <pc:spChg chg="add mod">
          <ac:chgData name="Danilo Quartullo" userId="db54e47c-0581-4f83-9028-d5b90a7afc72" providerId="ADAL" clId="{DC09974F-E9B9-42A4-8EC7-DCB97D0F517F}" dt="2024-03-04T11:21:22.789" v="26193" actId="20577"/>
          <ac:spMkLst>
            <pc:docMk/>
            <pc:sldMk cId="2897281188" sldId="288"/>
            <ac:spMk id="14" creationId="{82DD8EF5-BADD-F484-EFD4-208765266A38}"/>
          </ac:spMkLst>
        </pc:spChg>
        <pc:spChg chg="add mod">
          <ac:chgData name="Danilo Quartullo" userId="db54e47c-0581-4f83-9028-d5b90a7afc72" providerId="ADAL" clId="{DC09974F-E9B9-42A4-8EC7-DCB97D0F517F}" dt="2024-03-04T13:07:37.465" v="28358" actId="114"/>
          <ac:spMkLst>
            <pc:docMk/>
            <pc:sldMk cId="2897281188" sldId="288"/>
            <ac:spMk id="15" creationId="{FE480F40-9388-7C92-F968-94E33426401F}"/>
          </ac:spMkLst>
        </pc:spChg>
        <pc:spChg chg="add mod">
          <ac:chgData name="Danilo Quartullo" userId="db54e47c-0581-4f83-9028-d5b90a7afc72" providerId="ADAL" clId="{DC09974F-E9B9-42A4-8EC7-DCB97D0F517F}" dt="2024-03-04T13:07:33.367" v="28357" actId="114"/>
          <ac:spMkLst>
            <pc:docMk/>
            <pc:sldMk cId="2897281188" sldId="288"/>
            <ac:spMk id="16" creationId="{11E65E84-77B3-1E3F-ABE4-FF699FBFEE72}"/>
          </ac:spMkLst>
        </pc:spChg>
        <pc:spChg chg="add mod">
          <ac:chgData name="Danilo Quartullo" userId="db54e47c-0581-4f83-9028-d5b90a7afc72" providerId="ADAL" clId="{DC09974F-E9B9-42A4-8EC7-DCB97D0F517F}" dt="2024-03-01T19:18:36.630" v="21851" actId="1036"/>
          <ac:spMkLst>
            <pc:docMk/>
            <pc:sldMk cId="2897281188" sldId="288"/>
            <ac:spMk id="22" creationId="{3A5AF07E-94E9-5A3F-A3C4-5358DA7B9045}"/>
          </ac:spMkLst>
        </pc:spChg>
        <pc:spChg chg="add mod">
          <ac:chgData name="Danilo Quartullo" userId="db54e47c-0581-4f83-9028-d5b90a7afc72" providerId="ADAL" clId="{DC09974F-E9B9-42A4-8EC7-DCB97D0F517F}" dt="2024-03-01T19:18:36.630" v="21851" actId="1036"/>
          <ac:spMkLst>
            <pc:docMk/>
            <pc:sldMk cId="2897281188" sldId="288"/>
            <ac:spMk id="27" creationId="{26B20B39-B54B-4785-95EC-12C12FAF08CE}"/>
          </ac:spMkLst>
        </pc:spChg>
        <pc:spChg chg="add del mod">
          <ac:chgData name="Danilo Quartullo" userId="db54e47c-0581-4f83-9028-d5b90a7afc72" providerId="ADAL" clId="{DC09974F-E9B9-42A4-8EC7-DCB97D0F517F}" dt="2024-03-01T19:18:28.458" v="21832" actId="478"/>
          <ac:spMkLst>
            <pc:docMk/>
            <pc:sldMk cId="2897281188" sldId="288"/>
            <ac:spMk id="28" creationId="{43CC4316-63AC-D8B3-715A-E8EE6B996CE0}"/>
          </ac:spMkLst>
        </pc:spChg>
        <pc:spChg chg="add mod">
          <ac:chgData name="Danilo Quartullo" userId="db54e47c-0581-4f83-9028-d5b90a7afc72" providerId="ADAL" clId="{DC09974F-E9B9-42A4-8EC7-DCB97D0F517F}" dt="2024-02-23T15:07:33.296" v="1020"/>
          <ac:spMkLst>
            <pc:docMk/>
            <pc:sldMk cId="2897281188" sldId="288"/>
            <ac:spMk id="29" creationId="{209B8846-AA1F-EBF0-251E-BE58DE1CD401}"/>
          </ac:spMkLst>
        </pc:spChg>
        <pc:spChg chg="add mod">
          <ac:chgData name="Danilo Quartullo" userId="db54e47c-0581-4f83-9028-d5b90a7afc72" providerId="ADAL" clId="{DC09974F-E9B9-42A4-8EC7-DCB97D0F517F}" dt="2024-02-23T15:07:33.296" v="1020"/>
          <ac:spMkLst>
            <pc:docMk/>
            <pc:sldMk cId="2897281188" sldId="288"/>
            <ac:spMk id="30" creationId="{16521EE3-B8BB-C1BC-0FFF-F125CABF2B85}"/>
          </ac:spMkLst>
        </pc:spChg>
        <pc:spChg chg="add del mod">
          <ac:chgData name="Danilo Quartullo" userId="db54e47c-0581-4f83-9028-d5b90a7afc72" providerId="ADAL" clId="{DC09974F-E9B9-42A4-8EC7-DCB97D0F517F}" dt="2024-03-01T19:18:29.894" v="21833" actId="478"/>
          <ac:spMkLst>
            <pc:docMk/>
            <pc:sldMk cId="2897281188" sldId="288"/>
            <ac:spMk id="31" creationId="{1767A16D-91EE-F382-0C36-3D3F84114A6F}"/>
          </ac:spMkLst>
        </pc:spChg>
        <pc:spChg chg="add mod">
          <ac:chgData name="Danilo Quartullo" userId="db54e47c-0581-4f83-9028-d5b90a7afc72" providerId="ADAL" clId="{DC09974F-E9B9-42A4-8EC7-DCB97D0F517F}" dt="2024-02-23T15:07:33.296" v="1020"/>
          <ac:spMkLst>
            <pc:docMk/>
            <pc:sldMk cId="2897281188" sldId="288"/>
            <ac:spMk id="32" creationId="{6392AC73-1C32-BAF4-83EC-B4EFDFF1F5AD}"/>
          </ac:spMkLst>
        </pc:spChg>
        <pc:spChg chg="add mod">
          <ac:chgData name="Danilo Quartullo" userId="db54e47c-0581-4f83-9028-d5b90a7afc72" providerId="ADAL" clId="{DC09974F-E9B9-42A4-8EC7-DCB97D0F517F}" dt="2024-02-23T15:07:33.296" v="1020"/>
          <ac:spMkLst>
            <pc:docMk/>
            <pc:sldMk cId="2897281188" sldId="288"/>
            <ac:spMk id="33" creationId="{8ACFAD0F-E5AD-8156-D18C-2176639CE90F}"/>
          </ac:spMkLst>
        </pc:spChg>
        <pc:spChg chg="add mod">
          <ac:chgData name="Danilo Quartullo" userId="db54e47c-0581-4f83-9028-d5b90a7afc72" providerId="ADAL" clId="{DC09974F-E9B9-42A4-8EC7-DCB97D0F517F}" dt="2024-03-04T11:19:57.940" v="26022" actId="1037"/>
          <ac:spMkLst>
            <pc:docMk/>
            <pc:sldMk cId="2897281188" sldId="288"/>
            <ac:spMk id="34" creationId="{FB73EC81-1035-EE36-4852-248ECD887D70}"/>
          </ac:spMkLst>
        </pc:spChg>
        <pc:spChg chg="add mod">
          <ac:chgData name="Danilo Quartullo" userId="db54e47c-0581-4f83-9028-d5b90a7afc72" providerId="ADAL" clId="{DC09974F-E9B9-42A4-8EC7-DCB97D0F517F}" dt="2024-03-04T11:20:32.155" v="26177" actId="1038"/>
          <ac:spMkLst>
            <pc:docMk/>
            <pc:sldMk cId="2897281188" sldId="288"/>
            <ac:spMk id="35" creationId="{F4F28A21-6A12-F40C-25F8-5F168E14A146}"/>
          </ac:spMkLst>
        </pc:spChg>
        <pc:spChg chg="add mod">
          <ac:chgData name="Danilo Quartullo" userId="db54e47c-0581-4f83-9028-d5b90a7afc72" providerId="ADAL" clId="{DC09974F-E9B9-42A4-8EC7-DCB97D0F517F}" dt="2024-03-01T18:42:53.486" v="21278" actId="1037"/>
          <ac:spMkLst>
            <pc:docMk/>
            <pc:sldMk cId="2897281188" sldId="288"/>
            <ac:spMk id="36" creationId="{071E7B02-004E-5386-9994-5519F04B4493}"/>
          </ac:spMkLst>
        </pc:spChg>
        <pc:spChg chg="add mod">
          <ac:chgData name="Danilo Quartullo" userId="db54e47c-0581-4f83-9028-d5b90a7afc72" providerId="ADAL" clId="{DC09974F-E9B9-42A4-8EC7-DCB97D0F517F}" dt="2024-03-01T19:18:36.630" v="21851" actId="1036"/>
          <ac:spMkLst>
            <pc:docMk/>
            <pc:sldMk cId="2897281188" sldId="288"/>
            <ac:spMk id="37" creationId="{EB91B5AC-35AB-AD8F-7508-D1BB9BF6BF02}"/>
          </ac:spMkLst>
        </pc:spChg>
        <pc:spChg chg="add mod">
          <ac:chgData name="Danilo Quartullo" userId="db54e47c-0581-4f83-9028-d5b90a7afc72" providerId="ADAL" clId="{DC09974F-E9B9-42A4-8EC7-DCB97D0F517F}" dt="2024-03-01T19:18:36.630" v="21851" actId="1036"/>
          <ac:spMkLst>
            <pc:docMk/>
            <pc:sldMk cId="2897281188" sldId="288"/>
            <ac:spMk id="38" creationId="{55705E1E-BDFC-45E8-779B-C3E073A66859}"/>
          </ac:spMkLst>
        </pc:spChg>
        <pc:spChg chg="add mod">
          <ac:chgData name="Danilo Quartullo" userId="db54e47c-0581-4f83-9028-d5b90a7afc72" providerId="ADAL" clId="{DC09974F-E9B9-42A4-8EC7-DCB97D0F517F}" dt="2024-03-04T13:07:44.234" v="28359" actId="114"/>
          <ac:spMkLst>
            <pc:docMk/>
            <pc:sldMk cId="2897281188" sldId="288"/>
            <ac:spMk id="39" creationId="{37CBB05D-38E7-D2AF-DEBC-479339A34538}"/>
          </ac:spMkLst>
        </pc:spChg>
        <pc:spChg chg="add mod">
          <ac:chgData name="Danilo Quartullo" userId="db54e47c-0581-4f83-9028-d5b90a7afc72" providerId="ADAL" clId="{DC09974F-E9B9-42A4-8EC7-DCB97D0F517F}" dt="2024-03-04T13:07:46.354" v="28360" actId="114"/>
          <ac:spMkLst>
            <pc:docMk/>
            <pc:sldMk cId="2897281188" sldId="288"/>
            <ac:spMk id="40" creationId="{DAADE1B8-9F9B-9030-AED0-432E99F3018B}"/>
          </ac:spMkLst>
        </pc:spChg>
        <pc:spChg chg="add mod">
          <ac:chgData name="Danilo Quartullo" userId="db54e47c-0581-4f83-9028-d5b90a7afc72" providerId="ADAL" clId="{DC09974F-E9B9-42A4-8EC7-DCB97D0F517F}" dt="2024-03-04T13:07:48.040" v="28361" actId="114"/>
          <ac:spMkLst>
            <pc:docMk/>
            <pc:sldMk cId="2897281188" sldId="288"/>
            <ac:spMk id="41" creationId="{B2085924-E185-681C-89AF-6BAE9F1541A6}"/>
          </ac:spMkLst>
        </pc:spChg>
        <pc:spChg chg="add mod">
          <ac:chgData name="Danilo Quartullo" userId="db54e47c-0581-4f83-9028-d5b90a7afc72" providerId="ADAL" clId="{DC09974F-E9B9-42A4-8EC7-DCB97D0F517F}" dt="2024-03-04T13:07:50.184" v="28362" actId="114"/>
          <ac:spMkLst>
            <pc:docMk/>
            <pc:sldMk cId="2897281188" sldId="288"/>
            <ac:spMk id="42" creationId="{EAAA3BA9-C96A-AE76-E916-95ACD7EBFF75}"/>
          </ac:spMkLst>
        </pc:spChg>
        <pc:spChg chg="add mod">
          <ac:chgData name="Danilo Quartullo" userId="db54e47c-0581-4f83-9028-d5b90a7afc72" providerId="ADAL" clId="{DC09974F-E9B9-42A4-8EC7-DCB97D0F517F}" dt="2024-03-01T19:18:36.630" v="21851" actId="1036"/>
          <ac:spMkLst>
            <pc:docMk/>
            <pc:sldMk cId="2897281188" sldId="288"/>
            <ac:spMk id="43" creationId="{52AD7069-20A6-77CE-A08B-3CAD5D6B66CA}"/>
          </ac:spMkLst>
        </pc:spChg>
        <pc:spChg chg="add mod">
          <ac:chgData name="Danilo Quartullo" userId="db54e47c-0581-4f83-9028-d5b90a7afc72" providerId="ADAL" clId="{DC09974F-E9B9-42A4-8EC7-DCB97D0F517F}" dt="2024-03-04T13:07:53.449" v="28363" actId="114"/>
          <ac:spMkLst>
            <pc:docMk/>
            <pc:sldMk cId="2897281188" sldId="288"/>
            <ac:spMk id="44" creationId="{1B41526C-2421-5D9D-3073-0123A75440CC}"/>
          </ac:spMkLst>
        </pc:spChg>
        <pc:spChg chg="add mod">
          <ac:chgData name="Danilo Quartullo" userId="db54e47c-0581-4f83-9028-d5b90a7afc72" providerId="ADAL" clId="{DC09974F-E9B9-42A4-8EC7-DCB97D0F517F}" dt="2024-03-04T13:07:55.829" v="28364" actId="114"/>
          <ac:spMkLst>
            <pc:docMk/>
            <pc:sldMk cId="2897281188" sldId="288"/>
            <ac:spMk id="45" creationId="{52EBA655-EAAD-668B-1E77-0C589ED45793}"/>
          </ac:spMkLst>
        </pc:spChg>
        <pc:spChg chg="add mod">
          <ac:chgData name="Danilo Quartullo" userId="db54e47c-0581-4f83-9028-d5b90a7afc72" providerId="ADAL" clId="{DC09974F-E9B9-42A4-8EC7-DCB97D0F517F}" dt="2024-03-04T13:07:58.350" v="28365" actId="114"/>
          <ac:spMkLst>
            <pc:docMk/>
            <pc:sldMk cId="2897281188" sldId="288"/>
            <ac:spMk id="46" creationId="{E7B4EA5A-A712-20D5-1866-407D744623E0}"/>
          </ac:spMkLst>
        </pc:spChg>
        <pc:spChg chg="add mod">
          <ac:chgData name="Danilo Quartullo" userId="db54e47c-0581-4f83-9028-d5b90a7afc72" providerId="ADAL" clId="{DC09974F-E9B9-42A4-8EC7-DCB97D0F517F}" dt="2024-03-04T13:08:02.638" v="28366" actId="114"/>
          <ac:spMkLst>
            <pc:docMk/>
            <pc:sldMk cId="2897281188" sldId="288"/>
            <ac:spMk id="47" creationId="{C32935BB-7345-055B-4038-D35204A28978}"/>
          </ac:spMkLst>
        </pc:spChg>
        <pc:spChg chg="add del mod">
          <ac:chgData name="Danilo Quartullo" userId="db54e47c-0581-4f83-9028-d5b90a7afc72" providerId="ADAL" clId="{DC09974F-E9B9-42A4-8EC7-DCB97D0F517F}" dt="2024-03-01T18:42:21.354" v="21212" actId="478"/>
          <ac:spMkLst>
            <pc:docMk/>
            <pc:sldMk cId="2897281188" sldId="288"/>
            <ac:spMk id="59" creationId="{C27E23F6-59E3-18D3-4139-EFFA17E5E52E}"/>
          </ac:spMkLst>
        </pc:spChg>
        <pc:spChg chg="add del mod">
          <ac:chgData name="Danilo Quartullo" userId="db54e47c-0581-4f83-9028-d5b90a7afc72" providerId="ADAL" clId="{DC09974F-E9B9-42A4-8EC7-DCB97D0F517F}" dt="2024-03-01T18:42:19.969" v="21211" actId="478"/>
          <ac:spMkLst>
            <pc:docMk/>
            <pc:sldMk cId="2897281188" sldId="288"/>
            <ac:spMk id="60" creationId="{EB1CCB8D-80D7-F71B-E047-0C898C6A20C7}"/>
          </ac:spMkLst>
        </pc:spChg>
        <pc:spChg chg="add mod">
          <ac:chgData name="Danilo Quartullo" userId="db54e47c-0581-4f83-9028-d5b90a7afc72" providerId="ADAL" clId="{DC09974F-E9B9-42A4-8EC7-DCB97D0F517F}" dt="2024-03-01T19:20:02.271" v="21894" actId="1037"/>
          <ac:spMkLst>
            <pc:docMk/>
            <pc:sldMk cId="2897281188" sldId="288"/>
            <ac:spMk id="61" creationId="{D123E7FE-69C0-8F48-C914-CA67D41CA159}"/>
          </ac:spMkLst>
        </pc:spChg>
        <pc:picChg chg="del">
          <ac:chgData name="Danilo Quartullo" userId="db54e47c-0581-4f83-9028-d5b90a7afc72" providerId="ADAL" clId="{DC09974F-E9B9-42A4-8EC7-DCB97D0F517F}" dt="2024-02-23T14:52:31.176" v="968" actId="21"/>
          <ac:picMkLst>
            <pc:docMk/>
            <pc:sldMk cId="2897281188" sldId="288"/>
            <ac:picMk id="20" creationId="{B7165156-905C-4C14-8195-4DB65DA2DDA7}"/>
          </ac:picMkLst>
        </pc:picChg>
        <pc:picChg chg="add mod">
          <ac:chgData name="Danilo Quartullo" userId="db54e47c-0581-4f83-9028-d5b90a7afc72" providerId="ADAL" clId="{DC09974F-E9B9-42A4-8EC7-DCB97D0F517F}" dt="2024-03-01T19:18:36.630" v="21851" actId="1036"/>
          <ac:picMkLst>
            <pc:docMk/>
            <pc:sldMk cId="2897281188" sldId="288"/>
            <ac:picMk id="23" creationId="{5EB3A82B-F8C6-B770-7896-A908B0CAE55E}"/>
          </ac:picMkLst>
        </pc:picChg>
        <pc:picChg chg="add mod">
          <ac:chgData name="Danilo Quartullo" userId="db54e47c-0581-4f83-9028-d5b90a7afc72" providerId="ADAL" clId="{DC09974F-E9B9-42A4-8EC7-DCB97D0F517F}" dt="2024-02-23T15:07:33.296" v="1020"/>
          <ac:picMkLst>
            <pc:docMk/>
            <pc:sldMk cId="2897281188" sldId="288"/>
            <ac:picMk id="24" creationId="{E60411FD-D8BB-F3D3-C3A9-E98596AAA345}"/>
          </ac:picMkLst>
        </pc:picChg>
        <pc:picChg chg="add mod">
          <ac:chgData name="Danilo Quartullo" userId="db54e47c-0581-4f83-9028-d5b90a7afc72" providerId="ADAL" clId="{DC09974F-E9B9-42A4-8EC7-DCB97D0F517F}" dt="2024-03-01T19:18:36.630" v="21851" actId="1036"/>
          <ac:picMkLst>
            <pc:docMk/>
            <pc:sldMk cId="2897281188" sldId="288"/>
            <ac:picMk id="25" creationId="{8C1E2C14-95EC-F632-E0E3-F4C9E90DE49B}"/>
          </ac:picMkLst>
        </pc:picChg>
        <pc:picChg chg="add mod">
          <ac:chgData name="Danilo Quartullo" userId="db54e47c-0581-4f83-9028-d5b90a7afc72" providerId="ADAL" clId="{DC09974F-E9B9-42A4-8EC7-DCB97D0F517F}" dt="2024-02-23T15:07:33.296" v="1020"/>
          <ac:picMkLst>
            <pc:docMk/>
            <pc:sldMk cId="2897281188" sldId="288"/>
            <ac:picMk id="26" creationId="{866A71D5-0E65-4D33-1F25-CEFC5F0BB02F}"/>
          </ac:picMkLst>
        </pc:picChg>
        <pc:cxnChg chg="add mod">
          <ac:chgData name="Danilo Quartullo" userId="db54e47c-0581-4f83-9028-d5b90a7afc72" providerId="ADAL" clId="{DC09974F-E9B9-42A4-8EC7-DCB97D0F517F}" dt="2024-03-01T19:19:51.476" v="21861" actId="14100"/>
          <ac:cxnSpMkLst>
            <pc:docMk/>
            <pc:sldMk cId="2897281188" sldId="288"/>
            <ac:cxnSpMk id="17" creationId="{843AEAEC-6AD6-0BC7-2578-8DD7668D976E}"/>
          </ac:cxnSpMkLst>
        </pc:cxnChg>
        <pc:cxnChg chg="add mod">
          <ac:chgData name="Danilo Quartullo" userId="db54e47c-0581-4f83-9028-d5b90a7afc72" providerId="ADAL" clId="{DC09974F-E9B9-42A4-8EC7-DCB97D0F517F}" dt="2024-03-04T11:21:10.313" v="26183" actId="14100"/>
          <ac:cxnSpMkLst>
            <pc:docMk/>
            <pc:sldMk cId="2897281188" sldId="288"/>
            <ac:cxnSpMk id="18" creationId="{1AB30E54-D30F-C746-C8BD-37BF5288CBD0}"/>
          </ac:cxnSpMkLst>
        </pc:cxnChg>
        <pc:cxnChg chg="add mod">
          <ac:chgData name="Danilo Quartullo" userId="db54e47c-0581-4f83-9028-d5b90a7afc72" providerId="ADAL" clId="{DC09974F-E9B9-42A4-8EC7-DCB97D0F517F}" dt="2024-03-01T18:36:20.544" v="20985" actId="1036"/>
          <ac:cxnSpMkLst>
            <pc:docMk/>
            <pc:sldMk cId="2897281188" sldId="288"/>
            <ac:cxnSpMk id="19" creationId="{5AA8A8A8-AE07-831D-BBDC-B47AF52A3ECC}"/>
          </ac:cxnSpMkLst>
        </pc:cxnChg>
        <pc:cxnChg chg="add mod">
          <ac:chgData name="Danilo Quartullo" userId="db54e47c-0581-4f83-9028-d5b90a7afc72" providerId="ADAL" clId="{DC09974F-E9B9-42A4-8EC7-DCB97D0F517F}" dt="2024-03-04T11:21:10.313" v="26183" actId="14100"/>
          <ac:cxnSpMkLst>
            <pc:docMk/>
            <pc:sldMk cId="2897281188" sldId="288"/>
            <ac:cxnSpMk id="21" creationId="{47BFE931-94A7-2EB7-73A4-F532AE45D617}"/>
          </ac:cxnSpMkLst>
        </pc:cxnChg>
        <pc:cxnChg chg="add mod">
          <ac:chgData name="Danilo Quartullo" userId="db54e47c-0581-4f83-9028-d5b90a7afc72" providerId="ADAL" clId="{DC09974F-E9B9-42A4-8EC7-DCB97D0F517F}" dt="2024-03-01T19:20:02.271" v="21894" actId="1037"/>
          <ac:cxnSpMkLst>
            <pc:docMk/>
            <pc:sldMk cId="2897281188" sldId="288"/>
            <ac:cxnSpMk id="64" creationId="{9573A4E9-FCAB-1393-9C5B-77398957537A}"/>
          </ac:cxnSpMkLst>
        </pc:cxnChg>
      </pc:sldChg>
      <pc:sldChg chg="addSp delSp modSp add mod">
        <pc:chgData name="Danilo Quartullo" userId="db54e47c-0581-4f83-9028-d5b90a7afc72" providerId="ADAL" clId="{DC09974F-E9B9-42A4-8EC7-DCB97D0F517F}" dt="2024-03-04T13:11:28.029" v="28484" actId="1035"/>
        <pc:sldMkLst>
          <pc:docMk/>
          <pc:sldMk cId="1497925830" sldId="289"/>
        </pc:sldMkLst>
        <pc:spChg chg="add del mod">
          <ac:chgData name="Danilo Quartullo" userId="db54e47c-0581-4f83-9028-d5b90a7afc72" providerId="ADAL" clId="{DC09974F-E9B9-42A4-8EC7-DCB97D0F517F}" dt="2024-03-01T18:44:07.892" v="21288" actId="478"/>
          <ac:spMkLst>
            <pc:docMk/>
            <pc:sldMk cId="1497925830" sldId="289"/>
            <ac:spMk id="2" creationId="{41364A54-F502-28CB-F1DB-50392079950C}"/>
          </ac:spMkLst>
        </pc:spChg>
        <pc:spChg chg="add mod">
          <ac:chgData name="Danilo Quartullo" userId="db54e47c-0581-4f83-9028-d5b90a7afc72" providerId="ADAL" clId="{DC09974F-E9B9-42A4-8EC7-DCB97D0F517F}" dt="2024-03-04T13:09:41.128" v="28451" actId="1037"/>
          <ac:spMkLst>
            <pc:docMk/>
            <pc:sldMk cId="1497925830" sldId="289"/>
            <ac:spMk id="2" creationId="{E70D44F4-1D50-232F-A6E9-8B520AFC54AB}"/>
          </ac:spMkLst>
        </pc:spChg>
        <pc:spChg chg="del">
          <ac:chgData name="Danilo Quartullo" userId="db54e47c-0581-4f83-9028-d5b90a7afc72" providerId="ADAL" clId="{DC09974F-E9B9-42A4-8EC7-DCB97D0F517F}" dt="2024-02-23T15:11:53.071" v="1025" actId="478"/>
          <ac:spMkLst>
            <pc:docMk/>
            <pc:sldMk cId="1497925830" sldId="289"/>
            <ac:spMk id="4" creationId="{0B904962-70A2-8A8D-D275-E8970F9BCA93}"/>
          </ac:spMkLst>
        </pc:spChg>
        <pc:spChg chg="add mod">
          <ac:chgData name="Danilo Quartullo" userId="db54e47c-0581-4f83-9028-d5b90a7afc72" providerId="ADAL" clId="{DC09974F-E9B9-42A4-8EC7-DCB97D0F517F}" dt="2024-03-04T11:29:30.040" v="26463" actId="404"/>
          <ac:spMkLst>
            <pc:docMk/>
            <pc:sldMk cId="1497925830" sldId="289"/>
            <ac:spMk id="4" creationId="{6CA638C9-4803-2EF4-5BE6-6F1FE5CC8113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5" creationId="{FDD6696E-6406-73C9-BF23-59F78F2D8DE8}"/>
          </ac:spMkLst>
        </pc:spChg>
        <pc:spChg chg="add mod">
          <ac:chgData name="Danilo Quartullo" userId="db54e47c-0581-4f83-9028-d5b90a7afc72" providerId="ADAL" clId="{DC09974F-E9B9-42A4-8EC7-DCB97D0F517F}" dt="2024-03-01T18:46:54.930" v="21295" actId="1076"/>
          <ac:spMkLst>
            <pc:docMk/>
            <pc:sldMk cId="1497925830" sldId="289"/>
            <ac:spMk id="6" creationId="{91BA50EB-DA17-33F5-7AF0-F19C77CF400F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6" creationId="{B74E4C28-27CB-FAAA-21AA-C0730361ACF7}"/>
          </ac:spMkLst>
        </pc:spChg>
        <pc:spChg chg="add mod">
          <ac:chgData name="Danilo Quartullo" userId="db54e47c-0581-4f83-9028-d5b90a7afc72" providerId="ADAL" clId="{DC09974F-E9B9-42A4-8EC7-DCB97D0F517F}" dt="2024-03-01T18:46:54.930" v="21295" actId="1076"/>
          <ac:spMkLst>
            <pc:docMk/>
            <pc:sldMk cId="1497925830" sldId="289"/>
            <ac:spMk id="7" creationId="{B7A02D7B-CF13-38BF-963F-53929117FF81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7" creationId="{E11A6BEC-50E6-77FD-7573-E1F9A6068879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8" creationId="{6DB1B1CD-390E-B3A1-1E01-A295677D34C4}"/>
          </ac:spMkLst>
        </pc:spChg>
        <pc:spChg chg="add mod">
          <ac:chgData name="Danilo Quartullo" userId="db54e47c-0581-4f83-9028-d5b90a7afc72" providerId="ADAL" clId="{DC09974F-E9B9-42A4-8EC7-DCB97D0F517F}" dt="2024-03-04T11:29:21.895" v="26462" actId="1038"/>
          <ac:spMkLst>
            <pc:docMk/>
            <pc:sldMk cId="1497925830" sldId="289"/>
            <ac:spMk id="8" creationId="{FE409B16-24A9-5E39-8DD8-8FA26DBBCD89}"/>
          </ac:spMkLst>
        </pc:spChg>
        <pc:spChg chg="add mod">
          <ac:chgData name="Danilo Quartullo" userId="db54e47c-0581-4f83-9028-d5b90a7afc72" providerId="ADAL" clId="{DC09974F-E9B9-42A4-8EC7-DCB97D0F517F}" dt="2024-03-01T18:46:54.930" v="21295" actId="1076"/>
          <ac:spMkLst>
            <pc:docMk/>
            <pc:sldMk cId="1497925830" sldId="289"/>
            <ac:spMk id="9" creationId="{0C553E19-41DD-8D12-5303-A088B8A4350F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9" creationId="{65D3665E-8D30-56AE-1D2D-3B998AD9E055}"/>
          </ac:spMkLst>
        </pc:spChg>
        <pc:spChg chg="add mod">
          <ac:chgData name="Danilo Quartullo" userId="db54e47c-0581-4f83-9028-d5b90a7afc72" providerId="ADAL" clId="{DC09974F-E9B9-42A4-8EC7-DCB97D0F517F}" dt="2024-03-04T13:10:59.914" v="28476" actId="1035"/>
          <ac:spMkLst>
            <pc:docMk/>
            <pc:sldMk cId="1497925830" sldId="289"/>
            <ac:spMk id="10" creationId="{AF68E949-0FDF-5617-4DFF-79C12928B22D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10" creationId="{B38AF40A-E278-403E-57F0-8B9D51823908}"/>
          </ac:spMkLst>
        </pc:spChg>
        <pc:spChg chg="add mod">
          <ac:chgData name="Danilo Quartullo" userId="db54e47c-0581-4f83-9028-d5b90a7afc72" providerId="ADAL" clId="{DC09974F-E9B9-42A4-8EC7-DCB97D0F517F}" dt="2024-03-04T13:10:31.528" v="28466" actId="114"/>
          <ac:spMkLst>
            <pc:docMk/>
            <pc:sldMk cId="1497925830" sldId="289"/>
            <ac:spMk id="11" creationId="{1C3D04DC-BEC3-174B-1ED5-CF607F811A80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11" creationId="{27C4EC64-63D7-761C-D23B-806022768DD5}"/>
          </ac:spMkLst>
        </pc:spChg>
        <pc:spChg chg="add mod">
          <ac:chgData name="Danilo Quartullo" userId="db54e47c-0581-4f83-9028-d5b90a7afc72" providerId="ADAL" clId="{DC09974F-E9B9-42A4-8EC7-DCB97D0F517F}" dt="2024-03-04T13:10:33.523" v="28467" actId="114"/>
          <ac:spMkLst>
            <pc:docMk/>
            <pc:sldMk cId="1497925830" sldId="289"/>
            <ac:spMk id="12" creationId="{312C5406-898E-DBA7-732E-F6FFAA849BD2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12" creationId="{8CFB533C-D00D-6C6C-D66C-3E2081DE37E7}"/>
          </ac:spMkLst>
        </pc:spChg>
        <pc:spChg chg="add mod">
          <ac:chgData name="Danilo Quartullo" userId="db54e47c-0581-4f83-9028-d5b90a7afc72" providerId="ADAL" clId="{DC09974F-E9B9-42A4-8EC7-DCB97D0F517F}" dt="2024-03-04T13:10:57.094" v="28474" actId="1035"/>
          <ac:spMkLst>
            <pc:docMk/>
            <pc:sldMk cId="1497925830" sldId="289"/>
            <ac:spMk id="13" creationId="{603AE484-323B-40FA-6816-E4C0C3D04697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13" creationId="{F0F06A6B-720A-B167-36F5-9CE3D99C1CD2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14" creationId="{1FAA364C-0CEF-FF11-AE7E-E71B59D652D1}"/>
          </ac:spMkLst>
        </pc:spChg>
        <pc:spChg chg="add mod">
          <ac:chgData name="Danilo Quartullo" userId="db54e47c-0581-4f83-9028-d5b90a7afc72" providerId="ADAL" clId="{DC09974F-E9B9-42A4-8EC7-DCB97D0F517F}" dt="2024-03-01T20:08:29.194" v="22935" actId="571"/>
          <ac:spMkLst>
            <pc:docMk/>
            <pc:sldMk cId="1497925830" sldId="289"/>
            <ac:spMk id="14" creationId="{390B6719-B2C0-9D42-E2CE-B0691D3DE2DB}"/>
          </ac:spMkLst>
        </pc:spChg>
        <pc:spChg chg="add del mod">
          <ac:chgData name="Danilo Quartullo" userId="db54e47c-0581-4f83-9028-d5b90a7afc72" providerId="ADAL" clId="{DC09974F-E9B9-42A4-8EC7-DCB97D0F517F}" dt="2024-03-01T18:53:12.388" v="21424"/>
          <ac:spMkLst>
            <pc:docMk/>
            <pc:sldMk cId="1497925830" sldId="289"/>
            <ac:spMk id="14" creationId="{A54FE7C6-284C-5BF5-1270-DF1F1BD80FCE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15" creationId="{5C106BE6-E077-956A-93BC-04045DA97189}"/>
          </ac:spMkLst>
        </pc:spChg>
        <pc:spChg chg="add mod">
          <ac:chgData name="Danilo Quartullo" userId="db54e47c-0581-4f83-9028-d5b90a7afc72" providerId="ADAL" clId="{DC09974F-E9B9-42A4-8EC7-DCB97D0F517F}" dt="2024-03-01T20:08:29.194" v="22935" actId="571"/>
          <ac:spMkLst>
            <pc:docMk/>
            <pc:sldMk cId="1497925830" sldId="289"/>
            <ac:spMk id="15" creationId="{6AD3B2AF-0714-7777-8B0F-53DA0856A056}"/>
          </ac:spMkLst>
        </pc:spChg>
        <pc:spChg chg="add mod">
          <ac:chgData name="Danilo Quartullo" userId="db54e47c-0581-4f83-9028-d5b90a7afc72" providerId="ADAL" clId="{DC09974F-E9B9-42A4-8EC7-DCB97D0F517F}" dt="2024-03-01T20:08:29.194" v="22935" actId="571"/>
          <ac:spMkLst>
            <pc:docMk/>
            <pc:sldMk cId="1497925830" sldId="289"/>
            <ac:spMk id="16" creationId="{15F9E5EF-7A0D-EF50-F925-2B0F88334576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16" creationId="{2D2E83A9-B544-55FC-E6A1-FA8762E6658A}"/>
          </ac:spMkLst>
        </pc:spChg>
        <pc:spChg chg="add del mod">
          <ac:chgData name="Danilo Quartullo" userId="db54e47c-0581-4f83-9028-d5b90a7afc72" providerId="ADAL" clId="{DC09974F-E9B9-42A4-8EC7-DCB97D0F517F}" dt="2024-03-01T19:29:32.840" v="22404" actId="478"/>
          <ac:spMkLst>
            <pc:docMk/>
            <pc:sldMk cId="1497925830" sldId="289"/>
            <ac:spMk id="16" creationId="{9694E1C2-D550-E7AD-4386-5883C1014267}"/>
          </ac:spMkLst>
        </pc:spChg>
        <pc:spChg chg="add mod">
          <ac:chgData name="Danilo Quartullo" userId="db54e47c-0581-4f83-9028-d5b90a7afc72" providerId="ADAL" clId="{DC09974F-E9B9-42A4-8EC7-DCB97D0F517F}" dt="2024-03-04T11:29:13.049" v="26451" actId="1035"/>
          <ac:spMkLst>
            <pc:docMk/>
            <pc:sldMk cId="1497925830" sldId="289"/>
            <ac:spMk id="17" creationId="{44B9808B-4C18-703D-44AB-DEB892AB225E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18" creationId="{ACE068DD-98D2-8A6F-B55D-69DA590C942E}"/>
          </ac:spMkLst>
        </pc:spChg>
        <pc:spChg chg="add mod">
          <ac:chgData name="Danilo Quartullo" userId="db54e47c-0581-4f83-9028-d5b90a7afc72" providerId="ADAL" clId="{DC09974F-E9B9-42A4-8EC7-DCB97D0F517F}" dt="2024-03-04T13:10:43.009" v="28470" actId="114"/>
          <ac:spMkLst>
            <pc:docMk/>
            <pc:sldMk cId="1497925830" sldId="289"/>
            <ac:spMk id="18" creationId="{C94F19E9-0665-7787-5D23-471E0BD9AF7B}"/>
          </ac:spMkLst>
        </pc:spChg>
        <pc:spChg chg="add mod">
          <ac:chgData name="Danilo Quartullo" userId="db54e47c-0581-4f83-9028-d5b90a7afc72" providerId="ADAL" clId="{DC09974F-E9B9-42A4-8EC7-DCB97D0F517F}" dt="2024-03-04T13:10:44.721" v="28471" actId="114"/>
          <ac:spMkLst>
            <pc:docMk/>
            <pc:sldMk cId="1497925830" sldId="289"/>
            <ac:spMk id="19" creationId="{26A9AFBD-8A0D-2AC0-F651-7764161F687B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19" creationId="{7C329D22-66EB-94BD-20A3-36FEC674D246}"/>
          </ac:spMkLst>
        </pc:spChg>
        <pc:spChg chg="add mod">
          <ac:chgData name="Danilo Quartullo" userId="db54e47c-0581-4f83-9028-d5b90a7afc72" providerId="ADAL" clId="{DC09974F-E9B9-42A4-8EC7-DCB97D0F517F}" dt="2024-03-01T19:25:37.380" v="22180" actId="1076"/>
          <ac:spMkLst>
            <pc:docMk/>
            <pc:sldMk cId="1497925830" sldId="289"/>
            <ac:spMk id="20" creationId="{07B879BE-6EF1-16E2-48AA-A2B14A4EE511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20" creationId="{B8B2F615-D630-D162-0D23-7983DA8C163D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21" creationId="{C7291F18-B775-AC68-597E-07E2EAD2606C}"/>
          </ac:spMkLst>
        </pc:spChg>
        <pc:spChg chg="add mod">
          <ac:chgData name="Danilo Quartullo" userId="db54e47c-0581-4f83-9028-d5b90a7afc72" providerId="ADAL" clId="{DC09974F-E9B9-42A4-8EC7-DCB97D0F517F}" dt="2024-03-01T19:25:37.380" v="22180" actId="1076"/>
          <ac:spMkLst>
            <pc:docMk/>
            <pc:sldMk cId="1497925830" sldId="289"/>
            <ac:spMk id="21" creationId="{E20D7A64-9196-CF8D-17F4-8CB2F70D11F8}"/>
          </ac:spMkLst>
        </pc:spChg>
        <pc:spChg chg="add mod">
          <ac:chgData name="Danilo Quartullo" userId="db54e47c-0581-4f83-9028-d5b90a7afc72" providerId="ADAL" clId="{DC09974F-E9B9-42A4-8EC7-DCB97D0F517F}" dt="2024-03-04T13:09:07.729" v="28390" actId="1037"/>
          <ac:spMkLst>
            <pc:docMk/>
            <pc:sldMk cId="1497925830" sldId="289"/>
            <ac:spMk id="22" creationId="{4DAEA147-119B-A748-4A5F-F6669DB20F61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22" creationId="{C9AF502B-7127-A09F-F5B2-6A662F223B56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23" creationId="{0AB5B56C-5DFC-B9B6-5D5E-5DAADEC6AADD}"/>
          </ac:spMkLst>
        </pc:spChg>
        <pc:spChg chg="add mod ord">
          <ac:chgData name="Danilo Quartullo" userId="db54e47c-0581-4f83-9028-d5b90a7afc72" providerId="ADAL" clId="{DC09974F-E9B9-42A4-8EC7-DCB97D0F517F}" dt="2024-03-04T11:23:22.603" v="26216" actId="20577"/>
          <ac:spMkLst>
            <pc:docMk/>
            <pc:sldMk cId="1497925830" sldId="289"/>
            <ac:spMk id="23" creationId="{C1808321-4F66-8316-D1B6-9CCCDDB17B13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24" creationId="{87181550-9771-8D2C-7004-8006981829A2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25" creationId="{3E553727-B4E6-45A0-EB38-09A792D172D4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26" creationId="{37C79817-CDDD-9D73-4341-0EB035EFACA7}"/>
          </ac:spMkLst>
        </pc:spChg>
        <pc:spChg chg="add mod">
          <ac:chgData name="Danilo Quartullo" userId="db54e47c-0581-4f83-9028-d5b90a7afc72" providerId="ADAL" clId="{DC09974F-E9B9-42A4-8EC7-DCB97D0F517F}" dt="2024-02-23T15:12:41.532" v="1040"/>
          <ac:spMkLst>
            <pc:docMk/>
            <pc:sldMk cId="1497925830" sldId="289"/>
            <ac:spMk id="27" creationId="{5D4FDD9B-AAC8-9B12-A8A2-AEECC5353DE7}"/>
          </ac:spMkLst>
        </pc:spChg>
        <pc:spChg chg="add mod">
          <ac:chgData name="Danilo Quartullo" userId="db54e47c-0581-4f83-9028-d5b90a7afc72" providerId="ADAL" clId="{DC09974F-E9B9-42A4-8EC7-DCB97D0F517F}" dt="2024-03-01T19:25:37.380" v="22180" actId="1076"/>
          <ac:spMkLst>
            <pc:docMk/>
            <pc:sldMk cId="1497925830" sldId="289"/>
            <ac:spMk id="29" creationId="{9220CA54-3F22-3701-1B82-DA5CDA08FB32}"/>
          </ac:spMkLst>
        </pc:spChg>
        <pc:spChg chg="add mod">
          <ac:chgData name="Danilo Quartullo" userId="db54e47c-0581-4f83-9028-d5b90a7afc72" providerId="ADAL" clId="{DC09974F-E9B9-42A4-8EC7-DCB97D0F517F}" dt="2024-03-01T19:25:37.380" v="22180" actId="1076"/>
          <ac:spMkLst>
            <pc:docMk/>
            <pc:sldMk cId="1497925830" sldId="289"/>
            <ac:spMk id="30" creationId="{8FF33B67-93DA-87FF-655A-8B44BED9A0CA}"/>
          </ac:spMkLst>
        </pc:spChg>
        <pc:spChg chg="add mod">
          <ac:chgData name="Danilo Quartullo" userId="db54e47c-0581-4f83-9028-d5b90a7afc72" providerId="ADAL" clId="{DC09974F-E9B9-42A4-8EC7-DCB97D0F517F}" dt="2024-03-01T19:25:37.380" v="22180" actId="1076"/>
          <ac:spMkLst>
            <pc:docMk/>
            <pc:sldMk cId="1497925830" sldId="289"/>
            <ac:spMk id="31" creationId="{135C6395-A65C-C742-EEED-6265DB83497E}"/>
          </ac:spMkLst>
        </pc:spChg>
        <pc:spChg chg="add mod">
          <ac:chgData name="Danilo Quartullo" userId="db54e47c-0581-4f83-9028-d5b90a7afc72" providerId="ADAL" clId="{DC09974F-E9B9-42A4-8EC7-DCB97D0F517F}" dt="2024-03-01T19:25:37.380" v="22180" actId="1076"/>
          <ac:spMkLst>
            <pc:docMk/>
            <pc:sldMk cId="1497925830" sldId="289"/>
            <ac:spMk id="32" creationId="{891A3F57-CFA9-3CA4-9955-10BC16019542}"/>
          </ac:spMkLst>
        </pc:spChg>
        <pc:spChg chg="add del mod">
          <ac:chgData name="Danilo Quartullo" userId="db54e47c-0581-4f83-9028-d5b90a7afc72" providerId="ADAL" clId="{DC09974F-E9B9-42A4-8EC7-DCB97D0F517F}" dt="2024-03-01T19:11:52.820" v="21516" actId="478"/>
          <ac:spMkLst>
            <pc:docMk/>
            <pc:sldMk cId="1497925830" sldId="289"/>
            <ac:spMk id="33" creationId="{45CEF135-4AC9-083C-D243-B0C3E4F512CD}"/>
          </ac:spMkLst>
        </pc:spChg>
        <pc:spChg chg="add del mod">
          <ac:chgData name="Danilo Quartullo" userId="db54e47c-0581-4f83-9028-d5b90a7afc72" providerId="ADAL" clId="{DC09974F-E9B9-42A4-8EC7-DCB97D0F517F}" dt="2024-03-01T19:11:55.155" v="21517" actId="478"/>
          <ac:spMkLst>
            <pc:docMk/>
            <pc:sldMk cId="1497925830" sldId="289"/>
            <ac:spMk id="34" creationId="{BC2E5B20-A228-F3A8-88E8-FC7C912EC90D}"/>
          </ac:spMkLst>
        </pc:spChg>
        <pc:spChg chg="add mod">
          <ac:chgData name="Danilo Quartullo" userId="db54e47c-0581-4f83-9028-d5b90a7afc72" providerId="ADAL" clId="{DC09974F-E9B9-42A4-8EC7-DCB97D0F517F}" dt="2024-03-04T13:08:20.283" v="28369" actId="114"/>
          <ac:spMkLst>
            <pc:docMk/>
            <pc:sldMk cId="1497925830" sldId="289"/>
            <ac:spMk id="35" creationId="{0295D929-0F91-6DD5-E477-516E386561B5}"/>
          </ac:spMkLst>
        </pc:spChg>
        <pc:spChg chg="add mod">
          <ac:chgData name="Danilo Quartullo" userId="db54e47c-0581-4f83-9028-d5b90a7afc72" providerId="ADAL" clId="{DC09974F-E9B9-42A4-8EC7-DCB97D0F517F}" dt="2024-03-01T19:25:37.380" v="22180" actId="1076"/>
          <ac:spMkLst>
            <pc:docMk/>
            <pc:sldMk cId="1497925830" sldId="289"/>
            <ac:spMk id="36" creationId="{7E3CECAA-47F1-4C3D-417C-A285900960E5}"/>
          </ac:spMkLst>
        </pc:spChg>
        <pc:spChg chg="add mod">
          <ac:chgData name="Danilo Quartullo" userId="db54e47c-0581-4f83-9028-d5b90a7afc72" providerId="ADAL" clId="{DC09974F-E9B9-42A4-8EC7-DCB97D0F517F}" dt="2024-03-01T19:31:05.147" v="22436" actId="1076"/>
          <ac:spMkLst>
            <pc:docMk/>
            <pc:sldMk cId="1497925830" sldId="289"/>
            <ac:spMk id="37" creationId="{14A74B94-5CDE-ADF0-52E7-11726AED30A1}"/>
          </ac:spMkLst>
        </pc:spChg>
        <pc:spChg chg="add del mod">
          <ac:chgData name="Danilo Quartullo" userId="db54e47c-0581-4f83-9028-d5b90a7afc72" providerId="ADAL" clId="{DC09974F-E9B9-42A4-8EC7-DCB97D0F517F}" dt="2024-03-01T19:11:57.230" v="21518" actId="478"/>
          <ac:spMkLst>
            <pc:docMk/>
            <pc:sldMk cId="1497925830" sldId="289"/>
            <ac:spMk id="38" creationId="{D35E82A9-E47E-A586-74EB-D4D7FD29BEAA}"/>
          </ac:spMkLst>
        </pc:spChg>
        <pc:spChg chg="add mod ord">
          <ac:chgData name="Danilo Quartullo" userId="db54e47c-0581-4f83-9028-d5b90a7afc72" providerId="ADAL" clId="{DC09974F-E9B9-42A4-8EC7-DCB97D0F517F}" dt="2024-03-04T13:08:26.329" v="28371" actId="114"/>
          <ac:spMkLst>
            <pc:docMk/>
            <pc:sldMk cId="1497925830" sldId="289"/>
            <ac:spMk id="39" creationId="{D9380B89-A818-5BF2-7E2B-F837305E41EB}"/>
          </ac:spMkLst>
        </pc:spChg>
        <pc:spChg chg="add del mod">
          <ac:chgData name="Danilo Quartullo" userId="db54e47c-0581-4f83-9028-d5b90a7afc72" providerId="ADAL" clId="{DC09974F-E9B9-42A4-8EC7-DCB97D0F517F}" dt="2024-03-01T19:27:30.053" v="22355" actId="478"/>
          <ac:spMkLst>
            <pc:docMk/>
            <pc:sldMk cId="1497925830" sldId="289"/>
            <ac:spMk id="40" creationId="{BB015019-452A-3223-DF18-AD0D7BDBF893}"/>
          </ac:spMkLst>
        </pc:spChg>
        <pc:spChg chg="add mod">
          <ac:chgData name="Danilo Quartullo" userId="db54e47c-0581-4f83-9028-d5b90a7afc72" providerId="ADAL" clId="{DC09974F-E9B9-42A4-8EC7-DCB97D0F517F}" dt="2024-03-04T13:08:15.712" v="28367" actId="114"/>
          <ac:spMkLst>
            <pc:docMk/>
            <pc:sldMk cId="1497925830" sldId="289"/>
            <ac:spMk id="42" creationId="{CDA6E56F-79ED-A9ED-1448-26447FE59F7B}"/>
          </ac:spMkLst>
        </pc:spChg>
        <pc:spChg chg="add mod">
          <ac:chgData name="Danilo Quartullo" userId="db54e47c-0581-4f83-9028-d5b90a7afc72" providerId="ADAL" clId="{DC09974F-E9B9-42A4-8EC7-DCB97D0F517F}" dt="2024-03-04T13:09:20.201" v="28393" actId="114"/>
          <ac:spMkLst>
            <pc:docMk/>
            <pc:sldMk cId="1497925830" sldId="289"/>
            <ac:spMk id="43" creationId="{E188E02C-451C-4574-A4F0-178CE19E1531}"/>
          </ac:spMkLst>
        </pc:spChg>
        <pc:spChg chg="add del mod">
          <ac:chgData name="Danilo Quartullo" userId="db54e47c-0581-4f83-9028-d5b90a7afc72" providerId="ADAL" clId="{DC09974F-E9B9-42A4-8EC7-DCB97D0F517F}" dt="2024-03-01T19:08:51.033" v="21482" actId="478"/>
          <ac:spMkLst>
            <pc:docMk/>
            <pc:sldMk cId="1497925830" sldId="289"/>
            <ac:spMk id="44" creationId="{072D58D8-1769-77F0-4BB2-A18F75CECC5B}"/>
          </ac:spMkLst>
        </pc:spChg>
        <pc:spChg chg="add del mod">
          <ac:chgData name="Danilo Quartullo" userId="db54e47c-0581-4f83-9028-d5b90a7afc72" providerId="ADAL" clId="{DC09974F-E9B9-42A4-8EC7-DCB97D0F517F}" dt="2024-03-01T19:26:34.168" v="22344" actId="478"/>
          <ac:spMkLst>
            <pc:docMk/>
            <pc:sldMk cId="1497925830" sldId="289"/>
            <ac:spMk id="45" creationId="{BE409CC6-CC63-8E61-DDC2-78B879ACD33A}"/>
          </ac:spMkLst>
        </pc:spChg>
        <pc:spChg chg="add del mod">
          <ac:chgData name="Danilo Quartullo" userId="db54e47c-0581-4f83-9028-d5b90a7afc72" providerId="ADAL" clId="{DC09974F-E9B9-42A4-8EC7-DCB97D0F517F}" dt="2024-03-01T18:50:17.377" v="21317" actId="478"/>
          <ac:spMkLst>
            <pc:docMk/>
            <pc:sldMk cId="1497925830" sldId="289"/>
            <ac:spMk id="46" creationId="{B4C15425-61C9-DD29-FA9F-546BAC29C99A}"/>
          </ac:spMkLst>
        </pc:spChg>
        <pc:spChg chg="add del mod">
          <ac:chgData name="Danilo Quartullo" userId="db54e47c-0581-4f83-9028-d5b90a7afc72" providerId="ADAL" clId="{DC09974F-E9B9-42A4-8EC7-DCB97D0F517F}" dt="2024-03-04T11:28:06.452" v="26410" actId="1035"/>
          <ac:spMkLst>
            <pc:docMk/>
            <pc:sldMk cId="1497925830" sldId="289"/>
            <ac:spMk id="47" creationId="{C44DA7AD-B6D7-4D54-D0E4-EF9ED4395835}"/>
          </ac:spMkLst>
        </pc:spChg>
        <pc:spChg chg="add mod">
          <ac:chgData name="Danilo Quartullo" userId="db54e47c-0581-4f83-9028-d5b90a7afc72" providerId="ADAL" clId="{DC09974F-E9B9-42A4-8EC7-DCB97D0F517F}" dt="2024-03-04T11:28:06.452" v="26410" actId="1035"/>
          <ac:spMkLst>
            <pc:docMk/>
            <pc:sldMk cId="1497925830" sldId="289"/>
            <ac:spMk id="48" creationId="{EDB86DC8-6336-9846-50B2-7079A30415CA}"/>
          </ac:spMkLst>
        </pc:spChg>
        <pc:spChg chg="add del mod">
          <ac:chgData name="Danilo Quartullo" userId="db54e47c-0581-4f83-9028-d5b90a7afc72" providerId="ADAL" clId="{DC09974F-E9B9-42A4-8EC7-DCB97D0F517F}" dt="2024-03-01T18:47:48.790" v="21304" actId="478"/>
          <ac:spMkLst>
            <pc:docMk/>
            <pc:sldMk cId="1497925830" sldId="289"/>
            <ac:spMk id="49" creationId="{A60C3AF2-7D1B-0C7D-E5E3-DB42C481AF98}"/>
          </ac:spMkLst>
        </pc:spChg>
        <pc:spChg chg="add del mod">
          <ac:chgData name="Danilo Quartullo" userId="db54e47c-0581-4f83-9028-d5b90a7afc72" providerId="ADAL" clId="{DC09974F-E9B9-42A4-8EC7-DCB97D0F517F}" dt="2024-03-01T18:47:08.111" v="21298" actId="478"/>
          <ac:spMkLst>
            <pc:docMk/>
            <pc:sldMk cId="1497925830" sldId="289"/>
            <ac:spMk id="50" creationId="{D2AB2C97-6BF2-AEB3-74CA-7F0C79056A1C}"/>
          </ac:spMkLst>
        </pc:spChg>
        <pc:spChg chg="add del mod">
          <ac:chgData name="Danilo Quartullo" userId="db54e47c-0581-4f83-9028-d5b90a7afc72" providerId="ADAL" clId="{DC09974F-E9B9-42A4-8EC7-DCB97D0F517F}" dt="2024-03-01T18:47:47.452" v="21303" actId="478"/>
          <ac:spMkLst>
            <pc:docMk/>
            <pc:sldMk cId="1497925830" sldId="289"/>
            <ac:spMk id="51" creationId="{92AF71A4-088F-0EE3-83E6-E681861DBB34}"/>
          </ac:spMkLst>
        </pc:spChg>
        <pc:spChg chg="add del mod">
          <ac:chgData name="Danilo Quartullo" userId="db54e47c-0581-4f83-9028-d5b90a7afc72" providerId="ADAL" clId="{DC09974F-E9B9-42A4-8EC7-DCB97D0F517F}" dt="2024-03-01T18:46:59.509" v="21296" actId="478"/>
          <ac:spMkLst>
            <pc:docMk/>
            <pc:sldMk cId="1497925830" sldId="289"/>
            <ac:spMk id="52" creationId="{EBA52A38-9047-10F7-EA7E-FAAD634FF1A6}"/>
          </ac:spMkLst>
        </pc:spChg>
        <pc:spChg chg="add del mod">
          <ac:chgData name="Danilo Quartullo" userId="db54e47c-0581-4f83-9028-d5b90a7afc72" providerId="ADAL" clId="{DC09974F-E9B9-42A4-8EC7-DCB97D0F517F}" dt="2024-02-23T15:16:49.361" v="1061" actId="478"/>
          <ac:spMkLst>
            <pc:docMk/>
            <pc:sldMk cId="1497925830" sldId="289"/>
            <ac:spMk id="53" creationId="{E4E9999A-7FE5-B808-6F67-76165BF762FB}"/>
          </ac:spMkLst>
        </pc:spChg>
        <pc:spChg chg="add mod">
          <ac:chgData name="Danilo Quartullo" userId="db54e47c-0581-4f83-9028-d5b90a7afc72" providerId="ADAL" clId="{DC09974F-E9B9-42A4-8EC7-DCB97D0F517F}" dt="2024-03-04T13:09:24.770" v="28395" actId="114"/>
          <ac:spMkLst>
            <pc:docMk/>
            <pc:sldMk cId="1497925830" sldId="289"/>
            <ac:spMk id="54" creationId="{35580836-B67A-D3A3-7A88-BD007DDB40EC}"/>
          </ac:spMkLst>
        </pc:spChg>
        <pc:spChg chg="add del mod">
          <ac:chgData name="Danilo Quartullo" userId="db54e47c-0581-4f83-9028-d5b90a7afc72" providerId="ADAL" clId="{DC09974F-E9B9-42A4-8EC7-DCB97D0F517F}" dt="2024-02-23T15:16:48.493" v="1060" actId="478"/>
          <ac:spMkLst>
            <pc:docMk/>
            <pc:sldMk cId="1497925830" sldId="289"/>
            <ac:spMk id="54" creationId="{69F51B5A-364D-9861-A717-E2E070485F6A}"/>
          </ac:spMkLst>
        </pc:spChg>
        <pc:spChg chg="add del mod">
          <ac:chgData name="Danilo Quartullo" userId="db54e47c-0581-4f83-9028-d5b90a7afc72" providerId="ADAL" clId="{DC09974F-E9B9-42A4-8EC7-DCB97D0F517F}" dt="2024-02-23T15:16:54.664" v="1065" actId="478"/>
          <ac:spMkLst>
            <pc:docMk/>
            <pc:sldMk cId="1497925830" sldId="289"/>
            <ac:spMk id="55" creationId="{17A5D07C-2FE4-A218-AC0A-AF3D66C3254B}"/>
          </ac:spMkLst>
        </pc:spChg>
        <pc:spChg chg="add mod">
          <ac:chgData name="Danilo Quartullo" userId="db54e47c-0581-4f83-9028-d5b90a7afc72" providerId="ADAL" clId="{DC09974F-E9B9-42A4-8EC7-DCB97D0F517F}" dt="2024-03-04T13:08:17.866" v="28368" actId="114"/>
          <ac:spMkLst>
            <pc:docMk/>
            <pc:sldMk cId="1497925830" sldId="289"/>
            <ac:spMk id="56" creationId="{2D3B7DFB-A3A8-C9F8-60E1-219C6B8DDDA9}"/>
          </ac:spMkLst>
        </pc:spChg>
        <pc:spChg chg="add del mod">
          <ac:chgData name="Danilo Quartullo" userId="db54e47c-0581-4f83-9028-d5b90a7afc72" providerId="ADAL" clId="{DC09974F-E9B9-42A4-8EC7-DCB97D0F517F}" dt="2024-02-23T15:16:53.881" v="1064" actId="478"/>
          <ac:spMkLst>
            <pc:docMk/>
            <pc:sldMk cId="1497925830" sldId="289"/>
            <ac:spMk id="56" creationId="{3B90EDFC-090B-0845-D93A-D535E00DD1A3}"/>
          </ac:spMkLst>
        </pc:spChg>
        <pc:spChg chg="add mod">
          <ac:chgData name="Danilo Quartullo" userId="db54e47c-0581-4f83-9028-d5b90a7afc72" providerId="ADAL" clId="{DC09974F-E9B9-42A4-8EC7-DCB97D0F517F}" dt="2024-03-04T13:10:24.964" v="28464" actId="114"/>
          <ac:spMkLst>
            <pc:docMk/>
            <pc:sldMk cId="1497925830" sldId="289"/>
            <ac:spMk id="57" creationId="{26C03C02-F3DC-56E0-1914-2319C7852355}"/>
          </ac:spMkLst>
        </pc:spChg>
        <pc:spChg chg="add del mod">
          <ac:chgData name="Danilo Quartullo" userId="db54e47c-0581-4f83-9028-d5b90a7afc72" providerId="ADAL" clId="{DC09974F-E9B9-42A4-8EC7-DCB97D0F517F}" dt="2024-02-23T15:32:39.623" v="1076" actId="478"/>
          <ac:spMkLst>
            <pc:docMk/>
            <pc:sldMk cId="1497925830" sldId="289"/>
            <ac:spMk id="58" creationId="{736A5223-8D96-AA36-92CC-E55782F7E169}"/>
          </ac:spMkLst>
        </pc:spChg>
        <pc:spChg chg="add mod">
          <ac:chgData name="Danilo Quartullo" userId="db54e47c-0581-4f83-9028-d5b90a7afc72" providerId="ADAL" clId="{DC09974F-E9B9-42A4-8EC7-DCB97D0F517F}" dt="2024-03-04T13:10:17.647" v="28462" actId="114"/>
          <ac:spMkLst>
            <pc:docMk/>
            <pc:sldMk cId="1497925830" sldId="289"/>
            <ac:spMk id="58" creationId="{8A1DCAF9-3D42-B2C4-5A66-02AE7B021D26}"/>
          </ac:spMkLst>
        </pc:spChg>
        <pc:spChg chg="add del mod">
          <ac:chgData name="Danilo Quartullo" userId="db54e47c-0581-4f83-9028-d5b90a7afc72" providerId="ADAL" clId="{DC09974F-E9B9-42A4-8EC7-DCB97D0F517F}" dt="2024-03-01T18:47:02.870" v="21297" actId="478"/>
          <ac:spMkLst>
            <pc:docMk/>
            <pc:sldMk cId="1497925830" sldId="289"/>
            <ac:spMk id="59" creationId="{5910583A-55AC-8E60-7495-D9EDCE6E7BD8}"/>
          </ac:spMkLst>
        </pc:spChg>
        <pc:spChg chg="add mod">
          <ac:chgData name="Danilo Quartullo" userId="db54e47c-0581-4f83-9028-d5b90a7afc72" providerId="ADAL" clId="{DC09974F-E9B9-42A4-8EC7-DCB97D0F517F}" dt="2024-02-23T15:35:32.109" v="1081"/>
          <ac:spMkLst>
            <pc:docMk/>
            <pc:sldMk cId="1497925830" sldId="289"/>
            <ac:spMk id="60" creationId="{DB3252EC-408D-F317-3582-9D94C74AF93C}"/>
          </ac:spMkLst>
        </pc:spChg>
        <pc:spChg chg="add mod">
          <ac:chgData name="Danilo Quartullo" userId="db54e47c-0581-4f83-9028-d5b90a7afc72" providerId="ADAL" clId="{DC09974F-E9B9-42A4-8EC7-DCB97D0F517F}" dt="2024-03-04T13:11:28.029" v="28484" actId="1035"/>
          <ac:spMkLst>
            <pc:docMk/>
            <pc:sldMk cId="1497925830" sldId="289"/>
            <ac:spMk id="61" creationId="{DE8738D5-64FB-05D5-9DA3-315C89E9CCFD}"/>
          </ac:spMkLst>
        </pc:spChg>
        <pc:spChg chg="add mod">
          <ac:chgData name="Danilo Quartullo" userId="db54e47c-0581-4f83-9028-d5b90a7afc72" providerId="ADAL" clId="{DC09974F-E9B9-42A4-8EC7-DCB97D0F517F}" dt="2024-03-04T13:10:41.094" v="28469" actId="114"/>
          <ac:spMkLst>
            <pc:docMk/>
            <pc:sldMk cId="1497925830" sldId="289"/>
            <ac:spMk id="62" creationId="{9F7FCDDC-37A8-B466-6D24-857E98080CA0}"/>
          </ac:spMkLst>
        </pc:spChg>
        <pc:spChg chg="add mod">
          <ac:chgData name="Danilo Quartullo" userId="db54e47c-0581-4f83-9028-d5b90a7afc72" providerId="ADAL" clId="{DC09974F-E9B9-42A4-8EC7-DCB97D0F517F}" dt="2024-03-04T13:10:46.888" v="28472" actId="114"/>
          <ac:spMkLst>
            <pc:docMk/>
            <pc:sldMk cId="1497925830" sldId="289"/>
            <ac:spMk id="63" creationId="{5469847C-1314-E3BE-7655-9DF41CBFD47C}"/>
          </ac:spMkLst>
        </pc:spChg>
        <pc:spChg chg="add mod">
          <ac:chgData name="Danilo Quartullo" userId="db54e47c-0581-4f83-9028-d5b90a7afc72" providerId="ADAL" clId="{DC09974F-E9B9-42A4-8EC7-DCB97D0F517F}" dt="2024-03-01T18:46:54.930" v="21295" actId="1076"/>
          <ac:spMkLst>
            <pc:docMk/>
            <pc:sldMk cId="1497925830" sldId="289"/>
            <ac:spMk id="64" creationId="{FB4F597C-49FA-4331-F7CD-122D43A2E705}"/>
          </ac:spMkLst>
        </pc:spChg>
        <pc:spChg chg="add mod">
          <ac:chgData name="Danilo Quartullo" userId="db54e47c-0581-4f83-9028-d5b90a7afc72" providerId="ADAL" clId="{DC09974F-E9B9-42A4-8EC7-DCB97D0F517F}" dt="2024-03-01T18:46:54.930" v="21295" actId="1076"/>
          <ac:spMkLst>
            <pc:docMk/>
            <pc:sldMk cId="1497925830" sldId="289"/>
            <ac:spMk id="65" creationId="{F7D181BC-4BAC-A418-94DF-3D4475965278}"/>
          </ac:spMkLst>
        </pc:spChg>
        <pc:spChg chg="add del mod">
          <ac:chgData name="Danilo Quartullo" userId="db54e47c-0581-4f83-9028-d5b90a7afc72" providerId="ADAL" clId="{DC09974F-E9B9-42A4-8EC7-DCB97D0F517F}" dt="2024-03-01T19:39:19.450" v="22714" actId="478"/>
          <ac:spMkLst>
            <pc:docMk/>
            <pc:sldMk cId="1497925830" sldId="289"/>
            <ac:spMk id="70" creationId="{3E5DAB83-F37C-98FE-8102-03EAB7BFD48F}"/>
          </ac:spMkLst>
        </pc:spChg>
        <pc:spChg chg="add del mod">
          <ac:chgData name="Danilo Quartullo" userId="db54e47c-0581-4f83-9028-d5b90a7afc72" providerId="ADAL" clId="{DC09974F-E9B9-42A4-8EC7-DCB97D0F517F}" dt="2024-03-01T19:39:22.352" v="22716" actId="478"/>
          <ac:spMkLst>
            <pc:docMk/>
            <pc:sldMk cId="1497925830" sldId="289"/>
            <ac:spMk id="71" creationId="{7A55E66A-F8F8-BF80-FDAD-559723059063}"/>
          </ac:spMkLst>
        </pc:spChg>
        <pc:spChg chg="add del mod">
          <ac:chgData name="Danilo Quartullo" userId="db54e47c-0581-4f83-9028-d5b90a7afc72" providerId="ADAL" clId="{DC09974F-E9B9-42A4-8EC7-DCB97D0F517F}" dt="2024-03-01T19:39:24.109" v="22717" actId="478"/>
          <ac:spMkLst>
            <pc:docMk/>
            <pc:sldMk cId="1497925830" sldId="289"/>
            <ac:spMk id="76" creationId="{F87C544B-0B1D-C69C-A3B4-6ECBCB904306}"/>
          </ac:spMkLst>
        </pc:spChg>
        <pc:spChg chg="add del mod">
          <ac:chgData name="Danilo Quartullo" userId="db54e47c-0581-4f83-9028-d5b90a7afc72" providerId="ADAL" clId="{DC09974F-E9B9-42A4-8EC7-DCB97D0F517F}" dt="2024-03-01T19:39:26.789" v="22719" actId="478"/>
          <ac:spMkLst>
            <pc:docMk/>
            <pc:sldMk cId="1497925830" sldId="289"/>
            <ac:spMk id="77" creationId="{1F9118ED-A968-377B-4E5B-ECE826DFF400}"/>
          </ac:spMkLst>
        </pc:spChg>
        <pc:picChg chg="add mod">
          <ac:chgData name="Danilo Quartullo" userId="db54e47c-0581-4f83-9028-d5b90a7afc72" providerId="ADAL" clId="{DC09974F-E9B9-42A4-8EC7-DCB97D0F517F}" dt="2024-03-01T18:46:54.930" v="21295" actId="1076"/>
          <ac:picMkLst>
            <pc:docMk/>
            <pc:sldMk cId="1497925830" sldId="289"/>
            <ac:picMk id="5" creationId="{A77C0FF1-A99B-B5A9-1E0E-67168C8086F3}"/>
          </ac:picMkLst>
        </pc:picChg>
        <pc:picChg chg="add mod">
          <ac:chgData name="Danilo Quartullo" userId="db54e47c-0581-4f83-9028-d5b90a7afc72" providerId="ADAL" clId="{DC09974F-E9B9-42A4-8EC7-DCB97D0F517F}" dt="2024-03-01T19:25:37.380" v="22180" actId="1076"/>
          <ac:picMkLst>
            <pc:docMk/>
            <pc:sldMk cId="1497925830" sldId="289"/>
            <ac:picMk id="28" creationId="{EBB660FC-4517-35E2-F816-2244DEAE0151}"/>
          </ac:picMkLst>
        </pc:picChg>
        <pc:picChg chg="add mod">
          <ac:chgData name="Danilo Quartullo" userId="db54e47c-0581-4f83-9028-d5b90a7afc72" providerId="ADAL" clId="{DC09974F-E9B9-42A4-8EC7-DCB97D0F517F}" dt="2024-03-01T18:46:54.930" v="21295" actId="1076"/>
          <ac:picMkLst>
            <pc:docMk/>
            <pc:sldMk cId="1497925830" sldId="289"/>
            <ac:picMk id="60" creationId="{5AE4AB03-8DAE-AFFE-7DD8-18AE460CD256}"/>
          </ac:picMkLst>
        </pc:picChg>
        <pc:cxnChg chg="add mod">
          <ac:chgData name="Danilo Quartullo" userId="db54e47c-0581-4f83-9028-d5b90a7afc72" providerId="ADAL" clId="{DC09974F-E9B9-42A4-8EC7-DCB97D0F517F}" dt="2024-02-23T15:12:41.532" v="1040"/>
          <ac:cxnSpMkLst>
            <pc:docMk/>
            <pc:sldMk cId="1497925830" sldId="289"/>
            <ac:cxnSpMk id="17" creationId="{36BE572D-3DF2-AE63-E2D2-AE9271974459}"/>
          </ac:cxnSpMkLst>
        </pc:cxnChg>
        <pc:cxnChg chg="add mod">
          <ac:chgData name="Danilo Quartullo" userId="db54e47c-0581-4f83-9028-d5b90a7afc72" providerId="ADAL" clId="{DC09974F-E9B9-42A4-8EC7-DCB97D0F517F}" dt="2024-03-04T11:29:02.957" v="26445" actId="14100"/>
          <ac:cxnSpMkLst>
            <pc:docMk/>
            <pc:sldMk cId="1497925830" sldId="289"/>
            <ac:cxnSpMk id="25" creationId="{487E0375-D325-45B6-24A6-8625E85BB9D8}"/>
          </ac:cxnSpMkLst>
        </pc:cxnChg>
        <pc:cxnChg chg="add mod">
          <ac:chgData name="Danilo Quartullo" userId="db54e47c-0581-4f83-9028-d5b90a7afc72" providerId="ADAL" clId="{DC09974F-E9B9-42A4-8EC7-DCB97D0F517F}" dt="2024-03-04T11:29:05.332" v="26446" actId="14100"/>
          <ac:cxnSpMkLst>
            <pc:docMk/>
            <pc:sldMk cId="1497925830" sldId="289"/>
            <ac:cxnSpMk id="27" creationId="{9C915998-BA9C-4143-5B06-FEAA6312C530}"/>
          </ac:cxnSpMkLst>
        </pc:cxnChg>
        <pc:cxnChg chg="add mod">
          <ac:chgData name="Danilo Quartullo" userId="db54e47c-0581-4f83-9028-d5b90a7afc72" providerId="ADAL" clId="{DC09974F-E9B9-42A4-8EC7-DCB97D0F517F}" dt="2024-03-01T19:30:19.471" v="22417" actId="1076"/>
          <ac:cxnSpMkLst>
            <pc:docMk/>
            <pc:sldMk cId="1497925830" sldId="289"/>
            <ac:cxnSpMk id="41" creationId="{CD14D44F-BDAB-BBAA-965F-2E2B13C1CEEB}"/>
          </ac:cxnSpMkLst>
        </pc:cxnChg>
        <pc:cxnChg chg="add del mod">
          <ac:chgData name="Danilo Quartullo" userId="db54e47c-0581-4f83-9028-d5b90a7afc72" providerId="ADAL" clId="{DC09974F-E9B9-42A4-8EC7-DCB97D0F517F}" dt="2024-03-01T19:39:16.559" v="22713" actId="478"/>
          <ac:cxnSpMkLst>
            <pc:docMk/>
            <pc:sldMk cId="1497925830" sldId="289"/>
            <ac:cxnSpMk id="66" creationId="{4352C33F-1D67-D042-465D-AAD8B6327206}"/>
          </ac:cxnSpMkLst>
        </pc:cxnChg>
        <pc:cxnChg chg="add del mod">
          <ac:chgData name="Danilo Quartullo" userId="db54e47c-0581-4f83-9028-d5b90a7afc72" providerId="ADAL" clId="{DC09974F-E9B9-42A4-8EC7-DCB97D0F517F}" dt="2024-03-01T19:39:21.018" v="22715" actId="478"/>
          <ac:cxnSpMkLst>
            <pc:docMk/>
            <pc:sldMk cId="1497925830" sldId="289"/>
            <ac:cxnSpMk id="67" creationId="{5BCFF020-3F01-704D-5C52-95E4E0AAA926}"/>
          </ac:cxnSpMkLst>
        </pc:cxnChg>
        <pc:cxnChg chg="add del mod">
          <ac:chgData name="Danilo Quartullo" userId="db54e47c-0581-4f83-9028-d5b90a7afc72" providerId="ADAL" clId="{DC09974F-E9B9-42A4-8EC7-DCB97D0F517F}" dt="2024-03-01T19:39:24.816" v="22718" actId="478"/>
          <ac:cxnSpMkLst>
            <pc:docMk/>
            <pc:sldMk cId="1497925830" sldId="289"/>
            <ac:cxnSpMk id="68" creationId="{E9AD1FFC-CE3C-5283-421C-C94FA7F1C663}"/>
          </ac:cxnSpMkLst>
        </pc:cxnChg>
        <pc:cxnChg chg="add del mod">
          <ac:chgData name="Danilo Quartullo" userId="db54e47c-0581-4f83-9028-d5b90a7afc72" providerId="ADAL" clId="{DC09974F-E9B9-42A4-8EC7-DCB97D0F517F}" dt="2024-03-01T19:39:28.189" v="22720" actId="478"/>
          <ac:cxnSpMkLst>
            <pc:docMk/>
            <pc:sldMk cId="1497925830" sldId="289"/>
            <ac:cxnSpMk id="69" creationId="{3EE4AA41-2071-87F6-F396-9C0F00FCA5D3}"/>
          </ac:cxnSpMkLst>
        </pc:cxnChg>
        <pc:cxnChg chg="add mod">
          <ac:chgData name="Danilo Quartullo" userId="db54e47c-0581-4f83-9028-d5b90a7afc72" providerId="ADAL" clId="{DC09974F-E9B9-42A4-8EC7-DCB97D0F517F}" dt="2024-03-04T11:26:37.580" v="26300" actId="1038"/>
          <ac:cxnSpMkLst>
            <pc:docMk/>
            <pc:sldMk cId="1497925830" sldId="289"/>
            <ac:cxnSpMk id="72" creationId="{24346BF9-476B-B3EB-1A4B-819DBE029AA0}"/>
          </ac:cxnSpMkLst>
        </pc:cxnChg>
        <pc:cxnChg chg="add mod">
          <ac:chgData name="Danilo Quartullo" userId="db54e47c-0581-4f83-9028-d5b90a7afc72" providerId="ADAL" clId="{DC09974F-E9B9-42A4-8EC7-DCB97D0F517F}" dt="2024-03-04T11:26:44.913" v="26306" actId="1035"/>
          <ac:cxnSpMkLst>
            <pc:docMk/>
            <pc:sldMk cId="1497925830" sldId="289"/>
            <ac:cxnSpMk id="73" creationId="{806BDB44-CFFC-61DD-A3B7-C9359D434172}"/>
          </ac:cxnSpMkLst>
        </pc:cxnChg>
        <pc:cxnChg chg="add mod">
          <ac:chgData name="Danilo Quartullo" userId="db54e47c-0581-4f83-9028-d5b90a7afc72" providerId="ADAL" clId="{DC09974F-E9B9-42A4-8EC7-DCB97D0F517F}" dt="2024-03-04T11:27:24.019" v="26350" actId="1035"/>
          <ac:cxnSpMkLst>
            <pc:docMk/>
            <pc:sldMk cId="1497925830" sldId="289"/>
            <ac:cxnSpMk id="74" creationId="{038FC02B-C708-BC2B-638D-6EB6A43EF4E2}"/>
          </ac:cxnSpMkLst>
        </pc:cxnChg>
        <pc:cxnChg chg="add mod">
          <ac:chgData name="Danilo Quartullo" userId="db54e47c-0581-4f83-9028-d5b90a7afc72" providerId="ADAL" clId="{DC09974F-E9B9-42A4-8EC7-DCB97D0F517F}" dt="2024-03-04T11:26:59.089" v="26326" actId="1036"/>
          <ac:cxnSpMkLst>
            <pc:docMk/>
            <pc:sldMk cId="1497925830" sldId="289"/>
            <ac:cxnSpMk id="75" creationId="{05C1A149-B26F-AB67-EF16-4EFD2715B694}"/>
          </ac:cxnSpMkLst>
        </pc:cxnChg>
        <pc:cxnChg chg="add mod">
          <ac:chgData name="Danilo Quartullo" userId="db54e47c-0581-4f83-9028-d5b90a7afc72" providerId="ADAL" clId="{DC09974F-E9B9-42A4-8EC7-DCB97D0F517F}" dt="2024-03-01T19:40:04.307" v="22722" actId="1076"/>
          <ac:cxnSpMkLst>
            <pc:docMk/>
            <pc:sldMk cId="1497925830" sldId="289"/>
            <ac:cxnSpMk id="78" creationId="{32D073AF-36E2-834E-7420-B7A7D7CED586}"/>
          </ac:cxnSpMkLst>
        </pc:cxnChg>
        <pc:cxnChg chg="add mod">
          <ac:chgData name="Danilo Quartullo" userId="db54e47c-0581-4f83-9028-d5b90a7afc72" providerId="ADAL" clId="{DC09974F-E9B9-42A4-8EC7-DCB97D0F517F}" dt="2024-03-01T19:40:26.448" v="22734" actId="1038"/>
          <ac:cxnSpMkLst>
            <pc:docMk/>
            <pc:sldMk cId="1497925830" sldId="289"/>
            <ac:cxnSpMk id="79" creationId="{B87BC686-A641-82DC-1F36-A6996DFAD790}"/>
          </ac:cxnSpMkLst>
        </pc:cxnChg>
        <pc:cxnChg chg="add mod">
          <ac:chgData name="Danilo Quartullo" userId="db54e47c-0581-4f83-9028-d5b90a7afc72" providerId="ADAL" clId="{DC09974F-E9B9-42A4-8EC7-DCB97D0F517F}" dt="2024-03-04T11:27:33.705" v="26378" actId="1036"/>
          <ac:cxnSpMkLst>
            <pc:docMk/>
            <pc:sldMk cId="1497925830" sldId="289"/>
            <ac:cxnSpMk id="80" creationId="{1989CB61-638C-665E-629E-C577C3DA9DAF}"/>
          </ac:cxnSpMkLst>
        </pc:cxnChg>
        <pc:cxnChg chg="add mod">
          <ac:chgData name="Danilo Quartullo" userId="db54e47c-0581-4f83-9028-d5b90a7afc72" providerId="ADAL" clId="{DC09974F-E9B9-42A4-8EC7-DCB97D0F517F}" dt="2024-03-04T11:27:08.549" v="26336" actId="1035"/>
          <ac:cxnSpMkLst>
            <pc:docMk/>
            <pc:sldMk cId="1497925830" sldId="289"/>
            <ac:cxnSpMk id="81" creationId="{B69F3625-E55E-C8D8-EC20-2C14409CDD27}"/>
          </ac:cxnSpMkLst>
        </pc:cxnChg>
      </pc:sldChg>
      <pc:sldChg chg="addSp delSp modSp add del mod">
        <pc:chgData name="Danilo Quartullo" userId="db54e47c-0581-4f83-9028-d5b90a7afc72" providerId="ADAL" clId="{DC09974F-E9B9-42A4-8EC7-DCB97D0F517F}" dt="2024-03-01T18:48:52.325" v="21307" actId="47"/>
        <pc:sldMkLst>
          <pc:docMk/>
          <pc:sldMk cId="2809052798" sldId="290"/>
        </pc:sldMkLst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5" creationId="{91BA50EB-DA17-33F5-7AF0-F19C77CF400F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6" creationId="{B7A02D7B-CF13-38BF-963F-53929117FF81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7" creationId="{FE409B16-24A9-5E39-8DD8-8FA26DBBCD89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8" creationId="{0C553E19-41DD-8D12-5303-A088B8A4350F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9" creationId="{AF68E949-0FDF-5617-4DFF-79C12928B22D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10" creationId="{1C3D04DC-BEC3-174B-1ED5-CF607F811A80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11" creationId="{312C5406-898E-DBA7-732E-F6FFAA849BD2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12" creationId="{603AE484-323B-40FA-6816-E4C0C3D04697}"/>
          </ac:spMkLst>
        </pc:spChg>
        <pc:spChg chg="add del mod">
          <ac:chgData name="Danilo Quartullo" userId="db54e47c-0581-4f83-9028-d5b90a7afc72" providerId="ADAL" clId="{DC09974F-E9B9-42A4-8EC7-DCB97D0F517F}" dt="2024-02-23T15:53:23.010" v="1087" actId="478"/>
          <ac:spMkLst>
            <pc:docMk/>
            <pc:sldMk cId="2809052798" sldId="290"/>
            <ac:spMk id="13" creationId="{5E9DBC24-9BFA-1758-9E7A-3DEA1F946241}"/>
          </ac:spMkLst>
        </pc:spChg>
        <pc:spChg chg="add del mod">
          <ac:chgData name="Danilo Quartullo" userId="db54e47c-0581-4f83-9028-d5b90a7afc72" providerId="ADAL" clId="{DC09974F-E9B9-42A4-8EC7-DCB97D0F517F}" dt="2024-02-23T15:53:23.010" v="1087" actId="478"/>
          <ac:spMkLst>
            <pc:docMk/>
            <pc:sldMk cId="2809052798" sldId="290"/>
            <ac:spMk id="14" creationId="{9C445C3A-CCA7-B6F9-87C5-DAA24A5C6AD2}"/>
          </ac:spMkLst>
        </pc:spChg>
        <pc:spChg chg="add del mod">
          <ac:chgData name="Danilo Quartullo" userId="db54e47c-0581-4f83-9028-d5b90a7afc72" providerId="ADAL" clId="{DC09974F-E9B9-42A4-8EC7-DCB97D0F517F}" dt="2024-02-23T15:53:23.010" v="1087" actId="478"/>
          <ac:spMkLst>
            <pc:docMk/>
            <pc:sldMk cId="2809052798" sldId="290"/>
            <ac:spMk id="15" creationId="{B0FA8CF8-6774-5B94-515D-ED567612E02C}"/>
          </ac:spMkLst>
        </pc:spChg>
        <pc:spChg chg="add del mod">
          <ac:chgData name="Danilo Quartullo" userId="db54e47c-0581-4f83-9028-d5b90a7afc72" providerId="ADAL" clId="{DC09974F-E9B9-42A4-8EC7-DCB97D0F517F}" dt="2024-02-23T15:53:23.010" v="1087" actId="478"/>
          <ac:spMkLst>
            <pc:docMk/>
            <pc:sldMk cId="2809052798" sldId="290"/>
            <ac:spMk id="16" creationId="{011D5A05-84CF-20EF-51DD-89F76F09094D}"/>
          </ac:spMkLst>
        </pc:spChg>
        <pc:spChg chg="add del mod">
          <ac:chgData name="Danilo Quartullo" userId="db54e47c-0581-4f83-9028-d5b90a7afc72" providerId="ADAL" clId="{DC09974F-E9B9-42A4-8EC7-DCB97D0F517F}" dt="2024-02-23T15:53:23.010" v="1087" actId="478"/>
          <ac:spMkLst>
            <pc:docMk/>
            <pc:sldMk cId="2809052798" sldId="290"/>
            <ac:spMk id="17" creationId="{B6D1B9F4-EA84-D640-063A-1E36ECA825C6}"/>
          </ac:spMkLst>
        </pc:spChg>
        <pc:spChg chg="add del mod">
          <ac:chgData name="Danilo Quartullo" userId="db54e47c-0581-4f83-9028-d5b90a7afc72" providerId="ADAL" clId="{DC09974F-E9B9-42A4-8EC7-DCB97D0F517F}" dt="2024-02-23T15:53:23.010" v="1087" actId="478"/>
          <ac:spMkLst>
            <pc:docMk/>
            <pc:sldMk cId="2809052798" sldId="290"/>
            <ac:spMk id="19" creationId="{81227083-70C5-2D6E-A6EA-3576B2A0ADDF}"/>
          </ac:spMkLst>
        </pc:spChg>
        <pc:spChg chg="add del mod">
          <ac:chgData name="Danilo Quartullo" userId="db54e47c-0581-4f83-9028-d5b90a7afc72" providerId="ADAL" clId="{DC09974F-E9B9-42A4-8EC7-DCB97D0F517F}" dt="2024-02-23T15:53:23.010" v="1087" actId="478"/>
          <ac:spMkLst>
            <pc:docMk/>
            <pc:sldMk cId="2809052798" sldId="290"/>
            <ac:spMk id="20" creationId="{9281E0B6-4D61-39D1-786E-666626DD719D}"/>
          </ac:spMkLst>
        </pc:spChg>
        <pc:spChg chg="add del mod">
          <ac:chgData name="Danilo Quartullo" userId="db54e47c-0581-4f83-9028-d5b90a7afc72" providerId="ADAL" clId="{DC09974F-E9B9-42A4-8EC7-DCB97D0F517F}" dt="2024-02-23T15:53:23.010" v="1087" actId="478"/>
          <ac:spMkLst>
            <pc:docMk/>
            <pc:sldMk cId="2809052798" sldId="290"/>
            <ac:spMk id="25" creationId="{B8C0095A-40A4-9F43-91EB-DE3C4758CA9E}"/>
          </ac:spMkLst>
        </pc:spChg>
        <pc:spChg chg="add del mod">
          <ac:chgData name="Danilo Quartullo" userId="db54e47c-0581-4f83-9028-d5b90a7afc72" providerId="ADAL" clId="{DC09974F-E9B9-42A4-8EC7-DCB97D0F517F}" dt="2024-02-23T15:53:23.010" v="1087" actId="478"/>
          <ac:spMkLst>
            <pc:docMk/>
            <pc:sldMk cId="2809052798" sldId="290"/>
            <ac:spMk id="26" creationId="{0779166D-BDA7-0F41-68FD-765AF16F0A23}"/>
          </ac:spMkLst>
        </pc:spChg>
        <pc:spChg chg="add del mod">
          <ac:chgData name="Danilo Quartullo" userId="db54e47c-0581-4f83-9028-d5b90a7afc72" providerId="ADAL" clId="{DC09974F-E9B9-42A4-8EC7-DCB97D0F517F}" dt="2024-02-23T15:53:23.010" v="1087" actId="478"/>
          <ac:spMkLst>
            <pc:docMk/>
            <pc:sldMk cId="2809052798" sldId="290"/>
            <ac:spMk id="27" creationId="{2BA4D2A5-FD7A-F845-2236-023BA353605F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29" creationId="{FDF4921A-992D-0724-ED55-E0F592AAA510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30" creationId="{9D1AA84A-FCB4-14CC-CF2F-F925E1A80C97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31" creationId="{74ABFF2E-9372-D171-A08E-FB9469E6AE17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32" creationId="{6360FC9B-4F66-B6AF-4B20-3E898F73F4AD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33" creationId="{4C88FF71-19C7-1D8A-57F3-437E59FE730C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34" creationId="{08F473AB-57E4-C164-3D5F-0B096EC6E374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35" creationId="{24497640-0109-99A1-21A2-7891812FC420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36" creationId="{9A615969-2879-73AF-DA97-A3913E74AFF4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37" creationId="{2858A8E3-A780-7598-D421-E19686713AFF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38" creationId="{AC70F52B-49EB-3F86-F88F-77D5B02602E0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39" creationId="{724D07DF-AE8E-F121-2676-37B152802D34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40" creationId="{0C9A64B5-AA83-0AF6-8D11-91EDA048B30C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42" creationId="{8FDD0E85-12AC-941F-7E51-DA661517494F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43" creationId="{10A2C8EC-5F6F-FACB-AB84-97C10CDD7A2A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44" creationId="{EE8C313B-9760-1883-7DF3-4C726F63A7C1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45" creationId="{B902D6FD-70CB-00CF-F1ED-E5A75C442D69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46" creationId="{154290EB-547F-D3AE-8BA3-C9023ACBE222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47" creationId="{9C8CBA92-743C-8DB8-8378-EEB1D062ABFF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48" creationId="{18E28AF2-0EA0-F03A-397C-DA0F10867117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49" creationId="{8F3F6757-E36B-D869-00AC-C566E157191E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50" creationId="{FC66D975-E331-B69F-4B6B-3D2E050418EA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51" creationId="{9711AFB0-EB4A-6001-000B-A85422057DBB}"/>
          </ac:spMkLst>
        </pc:spChg>
        <pc:spChg chg="del">
          <ac:chgData name="Danilo Quartullo" userId="db54e47c-0581-4f83-9028-d5b90a7afc72" providerId="ADAL" clId="{DC09974F-E9B9-42A4-8EC7-DCB97D0F517F}" dt="2024-02-23T15:35:42.857" v="1083" actId="478"/>
          <ac:spMkLst>
            <pc:docMk/>
            <pc:sldMk cId="2809052798" sldId="290"/>
            <ac:spMk id="52" creationId="{75A5DEFD-9709-FABF-06D6-9CE83D52CECB}"/>
          </ac:spMkLst>
        </pc:spChg>
        <pc:spChg chg="add del mod">
          <ac:chgData name="Danilo Quartullo" userId="db54e47c-0581-4f83-9028-d5b90a7afc72" providerId="ADAL" clId="{DC09974F-E9B9-42A4-8EC7-DCB97D0F517F}" dt="2024-02-23T15:53:23.010" v="1087" actId="478"/>
          <ac:spMkLst>
            <pc:docMk/>
            <pc:sldMk cId="2809052798" sldId="290"/>
            <ac:spMk id="53" creationId="{2A03CBB8-87F9-FFC8-B30D-9FDDC7D4A3BF}"/>
          </ac:spMkLst>
        </pc:spChg>
        <pc:spChg chg="add del mod">
          <ac:chgData name="Danilo Quartullo" userId="db54e47c-0581-4f83-9028-d5b90a7afc72" providerId="ADAL" clId="{DC09974F-E9B9-42A4-8EC7-DCB97D0F517F}" dt="2024-02-23T15:53:23.010" v="1087" actId="478"/>
          <ac:spMkLst>
            <pc:docMk/>
            <pc:sldMk cId="2809052798" sldId="290"/>
            <ac:spMk id="58" creationId="{F17AD048-3DA8-7796-F0FD-1C1454865DC7}"/>
          </ac:spMkLst>
        </pc:spChg>
        <pc:spChg chg="del">
          <ac:chgData name="Danilo Quartullo" userId="db54e47c-0581-4f83-9028-d5b90a7afc72" providerId="ADAL" clId="{DC09974F-E9B9-42A4-8EC7-DCB97D0F517F}" dt="2024-02-23T15:35:46.598" v="1084" actId="478"/>
          <ac:spMkLst>
            <pc:docMk/>
            <pc:sldMk cId="2809052798" sldId="290"/>
            <ac:spMk id="59" creationId="{387F1183-46D3-6E71-BE99-3172D11254DA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61" creationId="{DE8738D5-64FB-05D5-9DA3-315C89E9CCFD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62" creationId="{9F7FCDDC-37A8-B466-6D24-857E98080CA0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63" creationId="{5469847C-1314-E3BE-7655-9DF41CBFD47C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64" creationId="{FB4F597C-49FA-4331-F7CD-122D43A2E705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65" creationId="{F7D181BC-4BAC-A418-94DF-3D4475965278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70" creationId="{3E5DAB83-F37C-98FE-8102-03EAB7BFD48F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71" creationId="{7A55E66A-F8F8-BF80-FDAD-559723059063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76" creationId="{F87C544B-0B1D-C69C-A3B4-6ECBCB904306}"/>
          </ac:spMkLst>
        </pc:spChg>
        <pc:spChg chg="add del mod">
          <ac:chgData name="Danilo Quartullo" userId="db54e47c-0581-4f83-9028-d5b90a7afc72" providerId="ADAL" clId="{DC09974F-E9B9-42A4-8EC7-DCB97D0F517F}" dt="2024-03-01T18:46:48.067" v="21293" actId="21"/>
          <ac:spMkLst>
            <pc:docMk/>
            <pc:sldMk cId="2809052798" sldId="290"/>
            <ac:spMk id="77" creationId="{1F9118ED-A968-377B-4E5B-ECE826DFF400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80" creationId="{39118755-B3F5-4728-861A-2C0A1D12067B}"/>
          </ac:spMkLst>
        </pc:spChg>
        <pc:spChg chg="add del mod">
          <ac:chgData name="Danilo Quartullo" userId="db54e47c-0581-4f83-9028-d5b90a7afc72" providerId="ADAL" clId="{DC09974F-E9B9-42A4-8EC7-DCB97D0F517F}" dt="2024-03-01T18:43:40.527" v="21280" actId="478"/>
          <ac:spMkLst>
            <pc:docMk/>
            <pc:sldMk cId="2809052798" sldId="290"/>
            <ac:spMk id="81" creationId="{2DCE09FF-B27D-0422-EA30-13BBA5A48AA8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82" creationId="{064589AB-15B2-6564-B4CC-CEC724FD90AB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83" creationId="{991F5BE9-4992-0E29-33DB-7B85EAEA68B6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84" creationId="{21CBE14E-E356-C225-C702-8FB90B92E6C6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85" creationId="{2645A9E9-DB5E-C86F-DBAD-7DAD1218C988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86" creationId="{7F2C8E26-2471-B808-3CD2-F100A11F73B3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87" creationId="{5B12BDEA-3571-C103-6B7C-1F7E23D9DAC8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88" creationId="{F4290F04-63D1-831A-C35C-15B124F1D88A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89" creationId="{F9D202C2-79A1-45CB-D139-8DAD3BCDB43E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90" creationId="{9FB436FD-F429-1368-6E04-D6C4BE1E19BE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91" creationId="{53B29ABF-5293-C972-ACA6-34100402EB64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92" creationId="{AA5F39C4-7B57-108F-AE7F-22AB52869407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93" creationId="{D33ED13A-0EA8-E96C-38AF-97237E477FAD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94" creationId="{B7784EE1-7C09-4718-1C9D-0D54065B44C1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96" creationId="{687FB43C-DE51-126B-406C-664873ED25D0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97" creationId="{734CD0BE-13D5-FE33-60CB-E4062AB4BCAA}"/>
          </ac:spMkLst>
        </pc:spChg>
        <pc:spChg chg="add del mod">
          <ac:chgData name="Danilo Quartullo" userId="db54e47c-0581-4f83-9028-d5b90a7afc72" providerId="ADAL" clId="{DC09974F-E9B9-42A4-8EC7-DCB97D0F517F}" dt="2024-03-01T18:46:41.933" v="21292" actId="478"/>
          <ac:spMkLst>
            <pc:docMk/>
            <pc:sldMk cId="2809052798" sldId="290"/>
            <ac:spMk id="98" creationId="{3886BF29-15CA-2BF4-8555-9DCDA84CDD4E}"/>
          </ac:spMkLst>
        </pc:spChg>
        <pc:spChg chg="add del mod">
          <ac:chgData name="Danilo Quartullo" userId="db54e47c-0581-4f83-9028-d5b90a7afc72" providerId="ADAL" clId="{DC09974F-E9B9-42A4-8EC7-DCB97D0F517F}" dt="2024-03-01T18:43:44.689" v="21281" actId="478"/>
          <ac:spMkLst>
            <pc:docMk/>
            <pc:sldMk cId="2809052798" sldId="290"/>
            <ac:spMk id="99" creationId="{67230EA8-C3B6-A77F-16A3-966367FE651A}"/>
          </ac:spMkLst>
        </pc:spChg>
        <pc:spChg chg="add del mod">
          <ac:chgData name="Danilo Quartullo" userId="db54e47c-0581-4f83-9028-d5b90a7afc72" providerId="ADAL" clId="{DC09974F-E9B9-42A4-8EC7-DCB97D0F517F}" dt="2024-03-01T18:43:44.689" v="21281" actId="478"/>
          <ac:spMkLst>
            <pc:docMk/>
            <pc:sldMk cId="2809052798" sldId="290"/>
            <ac:spMk id="100" creationId="{481D7D4E-7813-7F11-6522-6939F2EA2775}"/>
          </ac:spMkLst>
        </pc:spChg>
        <pc:spChg chg="add del mod">
          <ac:chgData name="Danilo Quartullo" userId="db54e47c-0581-4f83-9028-d5b90a7afc72" providerId="ADAL" clId="{DC09974F-E9B9-42A4-8EC7-DCB97D0F517F}" dt="2024-03-01T18:43:44.689" v="21281" actId="478"/>
          <ac:spMkLst>
            <pc:docMk/>
            <pc:sldMk cId="2809052798" sldId="290"/>
            <ac:spMk id="101" creationId="{8DCFC806-F5C6-3C30-BADD-A5EF3187ACD4}"/>
          </ac:spMkLst>
        </pc:spChg>
        <pc:spChg chg="add del mod">
          <ac:chgData name="Danilo Quartullo" userId="db54e47c-0581-4f83-9028-d5b90a7afc72" providerId="ADAL" clId="{DC09974F-E9B9-42A4-8EC7-DCB97D0F517F}" dt="2024-03-01T18:43:44.689" v="21281" actId="478"/>
          <ac:spMkLst>
            <pc:docMk/>
            <pc:sldMk cId="2809052798" sldId="290"/>
            <ac:spMk id="102" creationId="{8534C1F5-88DD-8377-B3CD-74589A3FD1DD}"/>
          </ac:spMkLst>
        </pc:spChg>
        <pc:spChg chg="add del mod">
          <ac:chgData name="Danilo Quartullo" userId="db54e47c-0581-4f83-9028-d5b90a7afc72" providerId="ADAL" clId="{DC09974F-E9B9-42A4-8EC7-DCB97D0F517F}" dt="2024-03-01T18:43:44.689" v="21281" actId="478"/>
          <ac:spMkLst>
            <pc:docMk/>
            <pc:sldMk cId="2809052798" sldId="290"/>
            <ac:spMk id="103" creationId="{418DE913-B9D5-D4E6-3E90-FD62F3161F2C}"/>
          </ac:spMkLst>
        </pc:spChg>
        <pc:spChg chg="add del mod">
          <ac:chgData name="Danilo Quartullo" userId="db54e47c-0581-4f83-9028-d5b90a7afc72" providerId="ADAL" clId="{DC09974F-E9B9-42A4-8EC7-DCB97D0F517F}" dt="2024-03-01T18:43:44.689" v="21281" actId="478"/>
          <ac:spMkLst>
            <pc:docMk/>
            <pc:sldMk cId="2809052798" sldId="290"/>
            <ac:spMk id="104" creationId="{E17FD9C8-2B39-9459-19CB-2402BA5F963B}"/>
          </ac:spMkLst>
        </pc:spChg>
        <pc:spChg chg="add del mod">
          <ac:chgData name="Danilo Quartullo" userId="db54e47c-0581-4f83-9028-d5b90a7afc72" providerId="ADAL" clId="{DC09974F-E9B9-42A4-8EC7-DCB97D0F517F}" dt="2024-03-01T18:43:44.689" v="21281" actId="478"/>
          <ac:spMkLst>
            <pc:docMk/>
            <pc:sldMk cId="2809052798" sldId="290"/>
            <ac:spMk id="105" creationId="{86EE30F4-21E9-AAD3-81B5-4D8ACA3B3B19}"/>
          </ac:spMkLst>
        </pc:spChg>
        <pc:spChg chg="add del mod">
          <ac:chgData name="Danilo Quartullo" userId="db54e47c-0581-4f83-9028-d5b90a7afc72" providerId="ADAL" clId="{DC09974F-E9B9-42A4-8EC7-DCB97D0F517F}" dt="2024-03-01T18:43:44.689" v="21281" actId="478"/>
          <ac:spMkLst>
            <pc:docMk/>
            <pc:sldMk cId="2809052798" sldId="290"/>
            <ac:spMk id="106" creationId="{CFE52940-1A04-01EC-4ACE-DBE98D9C7733}"/>
          </ac:spMkLst>
        </pc:spChg>
        <pc:spChg chg="add del mod">
          <ac:chgData name="Danilo Quartullo" userId="db54e47c-0581-4f83-9028-d5b90a7afc72" providerId="ADAL" clId="{DC09974F-E9B9-42A4-8EC7-DCB97D0F517F}" dt="2024-03-01T18:43:44.689" v="21281" actId="478"/>
          <ac:spMkLst>
            <pc:docMk/>
            <pc:sldMk cId="2809052798" sldId="290"/>
            <ac:spMk id="107" creationId="{535896D0-D910-6F24-CCBF-92A198C9BD34}"/>
          </ac:spMkLst>
        </pc:spChg>
        <pc:spChg chg="add del mod">
          <ac:chgData name="Danilo Quartullo" userId="db54e47c-0581-4f83-9028-d5b90a7afc72" providerId="ADAL" clId="{DC09974F-E9B9-42A4-8EC7-DCB97D0F517F}" dt="2024-03-01T18:43:44.689" v="21281" actId="478"/>
          <ac:spMkLst>
            <pc:docMk/>
            <pc:sldMk cId="2809052798" sldId="290"/>
            <ac:spMk id="108" creationId="{468A0244-73E1-A4FA-3D92-53BA4F913F89}"/>
          </ac:spMkLst>
        </pc:spChg>
        <pc:spChg chg="add del mod">
          <ac:chgData name="Danilo Quartullo" userId="db54e47c-0581-4f83-9028-d5b90a7afc72" providerId="ADAL" clId="{DC09974F-E9B9-42A4-8EC7-DCB97D0F517F}" dt="2024-03-01T18:43:44.689" v="21281" actId="478"/>
          <ac:spMkLst>
            <pc:docMk/>
            <pc:sldMk cId="2809052798" sldId="290"/>
            <ac:spMk id="109" creationId="{928A3F16-A2B9-E942-7616-4F5B122A2F49}"/>
          </ac:spMkLst>
        </pc:spChg>
        <pc:spChg chg="add del mod">
          <ac:chgData name="Danilo Quartullo" userId="db54e47c-0581-4f83-9028-d5b90a7afc72" providerId="ADAL" clId="{DC09974F-E9B9-42A4-8EC7-DCB97D0F517F}" dt="2024-03-01T18:43:44.689" v="21281" actId="478"/>
          <ac:spMkLst>
            <pc:docMk/>
            <pc:sldMk cId="2809052798" sldId="290"/>
            <ac:spMk id="110" creationId="{207D216A-7892-C770-8F79-CBD7BC17417B}"/>
          </ac:spMkLst>
        </pc:spChg>
        <pc:spChg chg="add del mod">
          <ac:chgData name="Danilo Quartullo" userId="db54e47c-0581-4f83-9028-d5b90a7afc72" providerId="ADAL" clId="{DC09974F-E9B9-42A4-8EC7-DCB97D0F517F}" dt="2024-03-01T18:43:44.689" v="21281" actId="478"/>
          <ac:spMkLst>
            <pc:docMk/>
            <pc:sldMk cId="2809052798" sldId="290"/>
            <ac:spMk id="111" creationId="{EE20FE7C-4E9F-7E27-57FC-3488C993E34B}"/>
          </ac:spMkLst>
        </pc:spChg>
        <pc:spChg chg="add del mod">
          <ac:chgData name="Danilo Quartullo" userId="db54e47c-0581-4f83-9028-d5b90a7afc72" providerId="ADAL" clId="{DC09974F-E9B9-42A4-8EC7-DCB97D0F517F}" dt="2024-03-01T18:43:44.689" v="21281" actId="478"/>
          <ac:spMkLst>
            <pc:docMk/>
            <pc:sldMk cId="2809052798" sldId="290"/>
            <ac:spMk id="112" creationId="{E8F44BC8-3247-2F03-4FA4-5F2A1273F449}"/>
          </ac:spMkLst>
        </pc:spChg>
        <pc:spChg chg="add del mod">
          <ac:chgData name="Danilo Quartullo" userId="db54e47c-0581-4f83-9028-d5b90a7afc72" providerId="ADAL" clId="{DC09974F-E9B9-42A4-8EC7-DCB97D0F517F}" dt="2024-03-01T18:43:44.689" v="21281" actId="478"/>
          <ac:spMkLst>
            <pc:docMk/>
            <pc:sldMk cId="2809052798" sldId="290"/>
            <ac:spMk id="113" creationId="{24353E8B-BA13-EEA2-267C-600D4DFFF380}"/>
          </ac:spMkLst>
        </pc:spChg>
        <pc:spChg chg="add del mod">
          <ac:chgData name="Danilo Quartullo" userId="db54e47c-0581-4f83-9028-d5b90a7afc72" providerId="ADAL" clId="{DC09974F-E9B9-42A4-8EC7-DCB97D0F517F}" dt="2024-03-01T18:43:37.096" v="21279" actId="478"/>
          <ac:spMkLst>
            <pc:docMk/>
            <pc:sldMk cId="2809052798" sldId="290"/>
            <ac:spMk id="114" creationId="{EAEDBD4A-717B-4232-9581-CF307FE25F48}"/>
          </ac:spMkLst>
        </pc:spChg>
        <pc:picChg chg="add del mod">
          <ac:chgData name="Danilo Quartullo" userId="db54e47c-0581-4f83-9028-d5b90a7afc72" providerId="ADAL" clId="{DC09974F-E9B9-42A4-8EC7-DCB97D0F517F}" dt="2024-03-01T18:46:48.067" v="21293" actId="21"/>
          <ac:picMkLst>
            <pc:docMk/>
            <pc:sldMk cId="2809052798" sldId="290"/>
            <ac:picMk id="4" creationId="{A77C0FF1-A99B-B5A9-1E0E-67168C8086F3}"/>
          </ac:picMkLst>
        </pc:picChg>
        <pc:picChg chg="add del mod">
          <ac:chgData name="Danilo Quartullo" userId="db54e47c-0581-4f83-9028-d5b90a7afc72" providerId="ADAL" clId="{DC09974F-E9B9-42A4-8EC7-DCB97D0F517F}" dt="2024-02-23T15:53:23.010" v="1087" actId="478"/>
          <ac:picMkLst>
            <pc:docMk/>
            <pc:sldMk cId="2809052798" sldId="290"/>
            <ac:picMk id="18" creationId="{860AB3F8-D2F5-5CD2-BAA4-1BB3147045E9}"/>
          </ac:picMkLst>
        </pc:picChg>
        <pc:picChg chg="del">
          <ac:chgData name="Danilo Quartullo" userId="db54e47c-0581-4f83-9028-d5b90a7afc72" providerId="ADAL" clId="{DC09974F-E9B9-42A4-8EC7-DCB97D0F517F}" dt="2024-02-23T15:35:42.857" v="1083" actId="478"/>
          <ac:picMkLst>
            <pc:docMk/>
            <pc:sldMk cId="2809052798" sldId="290"/>
            <ac:picMk id="28" creationId="{6C5BBF62-6F93-326F-E5B3-E73FB763E17A}"/>
          </ac:picMkLst>
        </pc:picChg>
        <pc:picChg chg="add del mod">
          <ac:chgData name="Danilo Quartullo" userId="db54e47c-0581-4f83-9028-d5b90a7afc72" providerId="ADAL" clId="{DC09974F-E9B9-42A4-8EC7-DCB97D0F517F}" dt="2024-03-01T18:46:48.067" v="21293" actId="21"/>
          <ac:picMkLst>
            <pc:docMk/>
            <pc:sldMk cId="2809052798" sldId="290"/>
            <ac:picMk id="60" creationId="{5AE4AB03-8DAE-AFFE-7DD8-18AE460CD256}"/>
          </ac:picMkLst>
        </pc:picChg>
        <pc:picChg chg="add del mod">
          <ac:chgData name="Danilo Quartullo" userId="db54e47c-0581-4f83-9028-d5b90a7afc72" providerId="ADAL" clId="{DC09974F-E9B9-42A4-8EC7-DCB97D0F517F}" dt="2024-03-01T18:43:37.096" v="21279" actId="478"/>
          <ac:picMkLst>
            <pc:docMk/>
            <pc:sldMk cId="2809052798" sldId="290"/>
            <ac:picMk id="95" creationId="{B6794BB4-DE3F-C66B-4EA3-CE45DDB24391}"/>
          </ac:picMkLst>
        </pc:picChg>
        <pc:cxnChg chg="add del mod">
          <ac:chgData name="Danilo Quartullo" userId="db54e47c-0581-4f83-9028-d5b90a7afc72" providerId="ADAL" clId="{DC09974F-E9B9-42A4-8EC7-DCB97D0F517F}" dt="2024-02-23T15:53:23.010" v="1087" actId="478"/>
          <ac:cxnSpMkLst>
            <pc:docMk/>
            <pc:sldMk cId="2809052798" sldId="290"/>
            <ac:cxnSpMk id="21" creationId="{8596D51A-A93C-F600-1B84-376EED6E07EA}"/>
          </ac:cxnSpMkLst>
        </pc:cxnChg>
        <pc:cxnChg chg="add del mod">
          <ac:chgData name="Danilo Quartullo" userId="db54e47c-0581-4f83-9028-d5b90a7afc72" providerId="ADAL" clId="{DC09974F-E9B9-42A4-8EC7-DCB97D0F517F}" dt="2024-02-23T15:53:23.010" v="1087" actId="478"/>
          <ac:cxnSpMkLst>
            <pc:docMk/>
            <pc:sldMk cId="2809052798" sldId="290"/>
            <ac:cxnSpMk id="22" creationId="{3CEE645B-8CAD-1A2F-E8CE-7FAA37CCFC75}"/>
          </ac:cxnSpMkLst>
        </pc:cxnChg>
        <pc:cxnChg chg="add del mod">
          <ac:chgData name="Danilo Quartullo" userId="db54e47c-0581-4f83-9028-d5b90a7afc72" providerId="ADAL" clId="{DC09974F-E9B9-42A4-8EC7-DCB97D0F517F}" dt="2024-02-23T15:53:23.010" v="1087" actId="478"/>
          <ac:cxnSpMkLst>
            <pc:docMk/>
            <pc:sldMk cId="2809052798" sldId="290"/>
            <ac:cxnSpMk id="23" creationId="{CDA8D221-0BD3-4225-3FDE-C629F5F24640}"/>
          </ac:cxnSpMkLst>
        </pc:cxnChg>
        <pc:cxnChg chg="add del mod">
          <ac:chgData name="Danilo Quartullo" userId="db54e47c-0581-4f83-9028-d5b90a7afc72" providerId="ADAL" clId="{DC09974F-E9B9-42A4-8EC7-DCB97D0F517F}" dt="2024-02-23T15:53:23.010" v="1087" actId="478"/>
          <ac:cxnSpMkLst>
            <pc:docMk/>
            <pc:sldMk cId="2809052798" sldId="290"/>
            <ac:cxnSpMk id="24" creationId="{E1883A54-43E0-AE3D-1008-7CE1E3A9BAAB}"/>
          </ac:cxnSpMkLst>
        </pc:cxnChg>
        <pc:cxnChg chg="del">
          <ac:chgData name="Danilo Quartullo" userId="db54e47c-0581-4f83-9028-d5b90a7afc72" providerId="ADAL" clId="{DC09974F-E9B9-42A4-8EC7-DCB97D0F517F}" dt="2024-02-23T15:35:42.857" v="1083" actId="478"/>
          <ac:cxnSpMkLst>
            <pc:docMk/>
            <pc:sldMk cId="2809052798" sldId="290"/>
            <ac:cxnSpMk id="41" creationId="{09ECD91B-BA88-6AB3-5122-5AF9219C53F3}"/>
          </ac:cxnSpMkLst>
        </pc:cxnChg>
        <pc:cxnChg chg="add del mod">
          <ac:chgData name="Danilo Quartullo" userId="db54e47c-0581-4f83-9028-d5b90a7afc72" providerId="ADAL" clId="{DC09974F-E9B9-42A4-8EC7-DCB97D0F517F}" dt="2024-02-23T15:53:23.010" v="1087" actId="478"/>
          <ac:cxnSpMkLst>
            <pc:docMk/>
            <pc:sldMk cId="2809052798" sldId="290"/>
            <ac:cxnSpMk id="54" creationId="{2BE9DCB5-D1FA-2D3A-C2E4-1395304146C6}"/>
          </ac:cxnSpMkLst>
        </pc:cxnChg>
        <pc:cxnChg chg="add del mod">
          <ac:chgData name="Danilo Quartullo" userId="db54e47c-0581-4f83-9028-d5b90a7afc72" providerId="ADAL" clId="{DC09974F-E9B9-42A4-8EC7-DCB97D0F517F}" dt="2024-02-23T15:53:23.010" v="1087" actId="478"/>
          <ac:cxnSpMkLst>
            <pc:docMk/>
            <pc:sldMk cId="2809052798" sldId="290"/>
            <ac:cxnSpMk id="55" creationId="{B00FD5C0-A33F-74EC-025B-8FE33BD1E19E}"/>
          </ac:cxnSpMkLst>
        </pc:cxnChg>
        <pc:cxnChg chg="add del mod">
          <ac:chgData name="Danilo Quartullo" userId="db54e47c-0581-4f83-9028-d5b90a7afc72" providerId="ADAL" clId="{DC09974F-E9B9-42A4-8EC7-DCB97D0F517F}" dt="2024-02-23T15:53:23.010" v="1087" actId="478"/>
          <ac:cxnSpMkLst>
            <pc:docMk/>
            <pc:sldMk cId="2809052798" sldId="290"/>
            <ac:cxnSpMk id="56" creationId="{F32284C4-ECDE-0029-934B-C68479F65F0B}"/>
          </ac:cxnSpMkLst>
        </pc:cxnChg>
        <pc:cxnChg chg="add del mod">
          <ac:chgData name="Danilo Quartullo" userId="db54e47c-0581-4f83-9028-d5b90a7afc72" providerId="ADAL" clId="{DC09974F-E9B9-42A4-8EC7-DCB97D0F517F}" dt="2024-02-23T15:53:23.010" v="1087" actId="478"/>
          <ac:cxnSpMkLst>
            <pc:docMk/>
            <pc:sldMk cId="2809052798" sldId="290"/>
            <ac:cxnSpMk id="57" creationId="{48784232-F8F9-F430-0D84-AD6238F65F62}"/>
          </ac:cxnSpMkLst>
        </pc:cxnChg>
        <pc:cxnChg chg="add del mod">
          <ac:chgData name="Danilo Quartullo" userId="db54e47c-0581-4f83-9028-d5b90a7afc72" providerId="ADAL" clId="{DC09974F-E9B9-42A4-8EC7-DCB97D0F517F}" dt="2024-03-01T18:46:48.067" v="21293" actId="21"/>
          <ac:cxnSpMkLst>
            <pc:docMk/>
            <pc:sldMk cId="2809052798" sldId="290"/>
            <ac:cxnSpMk id="66" creationId="{4352C33F-1D67-D042-465D-AAD8B6327206}"/>
          </ac:cxnSpMkLst>
        </pc:cxnChg>
        <pc:cxnChg chg="add del mod">
          <ac:chgData name="Danilo Quartullo" userId="db54e47c-0581-4f83-9028-d5b90a7afc72" providerId="ADAL" clId="{DC09974F-E9B9-42A4-8EC7-DCB97D0F517F}" dt="2024-03-01T18:46:48.067" v="21293" actId="21"/>
          <ac:cxnSpMkLst>
            <pc:docMk/>
            <pc:sldMk cId="2809052798" sldId="290"/>
            <ac:cxnSpMk id="67" creationId="{5BCFF020-3F01-704D-5C52-95E4E0AAA926}"/>
          </ac:cxnSpMkLst>
        </pc:cxnChg>
        <pc:cxnChg chg="add del mod">
          <ac:chgData name="Danilo Quartullo" userId="db54e47c-0581-4f83-9028-d5b90a7afc72" providerId="ADAL" clId="{DC09974F-E9B9-42A4-8EC7-DCB97D0F517F}" dt="2024-03-01T18:46:48.067" v="21293" actId="21"/>
          <ac:cxnSpMkLst>
            <pc:docMk/>
            <pc:sldMk cId="2809052798" sldId="290"/>
            <ac:cxnSpMk id="68" creationId="{E9AD1FFC-CE3C-5283-421C-C94FA7F1C663}"/>
          </ac:cxnSpMkLst>
        </pc:cxnChg>
        <pc:cxnChg chg="add del mod">
          <ac:chgData name="Danilo Quartullo" userId="db54e47c-0581-4f83-9028-d5b90a7afc72" providerId="ADAL" clId="{DC09974F-E9B9-42A4-8EC7-DCB97D0F517F}" dt="2024-03-01T18:46:48.067" v="21293" actId="21"/>
          <ac:cxnSpMkLst>
            <pc:docMk/>
            <pc:sldMk cId="2809052798" sldId="290"/>
            <ac:cxnSpMk id="69" creationId="{3EE4AA41-2071-87F6-F396-9C0F00FCA5D3}"/>
          </ac:cxnSpMkLst>
        </pc:cxnChg>
        <pc:cxnChg chg="add del mod">
          <ac:chgData name="Danilo Quartullo" userId="db54e47c-0581-4f83-9028-d5b90a7afc72" providerId="ADAL" clId="{DC09974F-E9B9-42A4-8EC7-DCB97D0F517F}" dt="2024-03-01T18:46:48.067" v="21293" actId="21"/>
          <ac:cxnSpMkLst>
            <pc:docMk/>
            <pc:sldMk cId="2809052798" sldId="290"/>
            <ac:cxnSpMk id="72" creationId="{24346BF9-476B-B3EB-1A4B-819DBE029AA0}"/>
          </ac:cxnSpMkLst>
        </pc:cxnChg>
        <pc:cxnChg chg="add del mod">
          <ac:chgData name="Danilo Quartullo" userId="db54e47c-0581-4f83-9028-d5b90a7afc72" providerId="ADAL" clId="{DC09974F-E9B9-42A4-8EC7-DCB97D0F517F}" dt="2024-03-01T18:46:48.067" v="21293" actId="21"/>
          <ac:cxnSpMkLst>
            <pc:docMk/>
            <pc:sldMk cId="2809052798" sldId="290"/>
            <ac:cxnSpMk id="73" creationId="{806BDB44-CFFC-61DD-A3B7-C9359D434172}"/>
          </ac:cxnSpMkLst>
        </pc:cxnChg>
        <pc:cxnChg chg="add del mod">
          <ac:chgData name="Danilo Quartullo" userId="db54e47c-0581-4f83-9028-d5b90a7afc72" providerId="ADAL" clId="{DC09974F-E9B9-42A4-8EC7-DCB97D0F517F}" dt="2024-03-01T18:46:48.067" v="21293" actId="21"/>
          <ac:cxnSpMkLst>
            <pc:docMk/>
            <pc:sldMk cId="2809052798" sldId="290"/>
            <ac:cxnSpMk id="74" creationId="{038FC02B-C708-BC2B-638D-6EB6A43EF4E2}"/>
          </ac:cxnSpMkLst>
        </pc:cxnChg>
        <pc:cxnChg chg="add del mod">
          <ac:chgData name="Danilo Quartullo" userId="db54e47c-0581-4f83-9028-d5b90a7afc72" providerId="ADAL" clId="{DC09974F-E9B9-42A4-8EC7-DCB97D0F517F}" dt="2024-03-01T18:46:48.067" v="21293" actId="21"/>
          <ac:cxnSpMkLst>
            <pc:docMk/>
            <pc:sldMk cId="2809052798" sldId="290"/>
            <ac:cxnSpMk id="75" creationId="{05C1A149-B26F-AB67-EF16-4EFD2715B694}"/>
          </ac:cxnSpMkLst>
        </pc:cxnChg>
        <pc:cxnChg chg="add del mod">
          <ac:chgData name="Danilo Quartullo" userId="db54e47c-0581-4f83-9028-d5b90a7afc72" providerId="ADAL" clId="{DC09974F-E9B9-42A4-8EC7-DCB97D0F517F}" dt="2024-03-01T18:43:37.096" v="21279" actId="478"/>
          <ac:cxnSpMkLst>
            <pc:docMk/>
            <pc:sldMk cId="2809052798" sldId="290"/>
            <ac:cxnSpMk id="78" creationId="{85EC717B-679B-BD5B-79CF-E82ACE726C7B}"/>
          </ac:cxnSpMkLst>
        </pc:cxnChg>
        <pc:cxnChg chg="add del mod">
          <ac:chgData name="Danilo Quartullo" userId="db54e47c-0581-4f83-9028-d5b90a7afc72" providerId="ADAL" clId="{DC09974F-E9B9-42A4-8EC7-DCB97D0F517F}" dt="2024-03-01T18:43:37.096" v="21279" actId="478"/>
          <ac:cxnSpMkLst>
            <pc:docMk/>
            <pc:sldMk cId="2809052798" sldId="290"/>
            <ac:cxnSpMk id="79" creationId="{8594E686-C90F-C6E6-0CE0-648BF71AFFA6}"/>
          </ac:cxnSpMkLst>
        </pc:cxnChg>
      </pc:sldChg>
      <pc:sldChg chg="addSp delSp modSp add mod">
        <pc:chgData name="Danilo Quartullo" userId="db54e47c-0581-4f83-9028-d5b90a7afc72" providerId="ADAL" clId="{DC09974F-E9B9-42A4-8EC7-DCB97D0F517F}" dt="2024-03-04T13:16:46.449" v="28544" actId="114"/>
        <pc:sldMkLst>
          <pc:docMk/>
          <pc:sldMk cId="1568534461" sldId="291"/>
        </pc:sldMkLst>
        <pc:spChg chg="add mod">
          <ac:chgData name="Danilo Quartullo" userId="db54e47c-0581-4f83-9028-d5b90a7afc72" providerId="ADAL" clId="{DC09974F-E9B9-42A4-8EC7-DCB97D0F517F}" dt="2024-03-04T11:45:09.040" v="27332" actId="207"/>
          <ac:spMkLst>
            <pc:docMk/>
            <pc:sldMk cId="1568534461" sldId="291"/>
            <ac:spMk id="2" creationId="{BA17CC06-C44D-8629-54FE-18ACAAAB7FA3}"/>
          </ac:spMkLst>
        </pc:spChg>
        <pc:spChg chg="mod">
          <ac:chgData name="Danilo Quartullo" userId="db54e47c-0581-4f83-9028-d5b90a7afc72" providerId="ADAL" clId="{DC09974F-E9B9-42A4-8EC7-DCB97D0F517F}" dt="2024-03-04T11:42:43.876" v="27296" actId="20577"/>
          <ac:spMkLst>
            <pc:docMk/>
            <pc:sldMk cId="1568534461" sldId="291"/>
            <ac:spMk id="4" creationId="{FAA62CD0-6B6B-767E-A26E-1B0A82F5EF54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6" creationId="{05F82EEE-18C2-A049-2291-4A9C40BB430E}"/>
          </ac:spMkLst>
        </pc:spChg>
        <pc:spChg chg="mod">
          <ac:chgData name="Danilo Quartullo" userId="db54e47c-0581-4f83-9028-d5b90a7afc72" providerId="ADAL" clId="{DC09974F-E9B9-42A4-8EC7-DCB97D0F517F}" dt="2024-03-04T13:14:03.340" v="28513" actId="114"/>
          <ac:spMkLst>
            <pc:docMk/>
            <pc:sldMk cId="1568534461" sldId="291"/>
            <ac:spMk id="6" creationId="{70BB00DC-0158-ECEA-CBCC-F8267D4F2CF3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7" creationId="{FCB08E73-B2E6-0CD8-92DB-C78EFF621D0A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8" creationId="{22E79A86-405A-7E30-03E5-F33CA662309B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9" creationId="{977CFAFE-9D4F-78E1-0582-DA40B7AF224D}"/>
          </ac:spMkLst>
        </pc:spChg>
        <pc:spChg chg="mod">
          <ac:chgData name="Danilo Quartullo" userId="db54e47c-0581-4f83-9028-d5b90a7afc72" providerId="ADAL" clId="{DC09974F-E9B9-42A4-8EC7-DCB97D0F517F}" dt="2024-03-04T13:14:15.971" v="28514" actId="6549"/>
          <ac:spMkLst>
            <pc:docMk/>
            <pc:sldMk cId="1568534461" sldId="291"/>
            <ac:spMk id="9" creationId="{C4AF0C63-FECE-0697-3CF0-06E91C3C2EC9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10" creationId="{E6585E9A-2B33-EECB-2501-B9D2F461431A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11" creationId="{79F1726F-E909-B751-30F5-622E98A412CE}"/>
          </ac:spMkLst>
        </pc:spChg>
        <pc:spChg chg="mod">
          <ac:chgData name="Danilo Quartullo" userId="db54e47c-0581-4f83-9028-d5b90a7afc72" providerId="ADAL" clId="{DC09974F-E9B9-42A4-8EC7-DCB97D0F517F}" dt="2024-03-04T13:15:03.189" v="28527" actId="114"/>
          <ac:spMkLst>
            <pc:docMk/>
            <pc:sldMk cId="1568534461" sldId="291"/>
            <ac:spMk id="11" creationId="{867AC7F1-CDA0-CC7C-5337-8C8AAB8BF66C}"/>
          </ac:spMkLst>
        </pc:spChg>
        <pc:spChg chg="mod">
          <ac:chgData name="Danilo Quartullo" userId="db54e47c-0581-4f83-9028-d5b90a7afc72" providerId="ADAL" clId="{DC09974F-E9B9-42A4-8EC7-DCB97D0F517F}" dt="2024-03-04T13:14:26.681" v="28516" actId="1076"/>
          <ac:spMkLst>
            <pc:docMk/>
            <pc:sldMk cId="1568534461" sldId="291"/>
            <ac:spMk id="12" creationId="{D6E93FD3-0171-E466-E64C-A49105966D50}"/>
          </ac:spMkLst>
        </pc:spChg>
        <pc:spChg chg="add del mod ord">
          <ac:chgData name="Danilo Quartullo" userId="db54e47c-0581-4f83-9028-d5b90a7afc72" providerId="ADAL" clId="{DC09974F-E9B9-42A4-8EC7-DCB97D0F517F}" dt="2024-02-27T09:14:20.403" v="1531" actId="478"/>
          <ac:spMkLst>
            <pc:docMk/>
            <pc:sldMk cId="1568534461" sldId="291"/>
            <ac:spMk id="12" creationId="{DD27CD05-0B72-0344-68F2-869F42C1C9C8}"/>
          </ac:spMkLst>
        </pc:spChg>
        <pc:spChg chg="mod">
          <ac:chgData name="Danilo Quartullo" userId="db54e47c-0581-4f83-9028-d5b90a7afc72" providerId="ADAL" clId="{DC09974F-E9B9-42A4-8EC7-DCB97D0F517F}" dt="2024-03-04T13:16:05.738" v="28534" actId="114"/>
          <ac:spMkLst>
            <pc:docMk/>
            <pc:sldMk cId="1568534461" sldId="291"/>
            <ac:spMk id="13" creationId="{626D3EF6-CD79-5624-9C78-6E78E63BD9CC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13" creationId="{6FB4D39E-777B-84B1-4782-132838B34C69}"/>
          </ac:spMkLst>
        </pc:spChg>
        <pc:spChg chg="add del mod">
          <ac:chgData name="Danilo Quartullo" userId="db54e47c-0581-4f83-9028-d5b90a7afc72" providerId="ADAL" clId="{DC09974F-E9B9-42A4-8EC7-DCB97D0F517F}" dt="2024-02-26T18:14:42.663" v="1320" actId="478"/>
          <ac:spMkLst>
            <pc:docMk/>
            <pc:sldMk cId="1568534461" sldId="291"/>
            <ac:spMk id="15" creationId="{F8428129-81EE-8724-94BB-0410521C1667}"/>
          </ac:spMkLst>
        </pc:spChg>
        <pc:spChg chg="add del mod">
          <ac:chgData name="Danilo Quartullo" userId="db54e47c-0581-4f83-9028-d5b90a7afc72" providerId="ADAL" clId="{DC09974F-E9B9-42A4-8EC7-DCB97D0F517F}" dt="2024-02-26T18:14:42.663" v="1320" actId="478"/>
          <ac:spMkLst>
            <pc:docMk/>
            <pc:sldMk cId="1568534461" sldId="291"/>
            <ac:spMk id="16" creationId="{D67C15E1-E486-E75B-ABA4-8A7656A802CC}"/>
          </ac:spMkLst>
        </pc:spChg>
        <pc:spChg chg="add mod">
          <ac:chgData name="Danilo Quartullo" userId="db54e47c-0581-4f83-9028-d5b90a7afc72" providerId="ADAL" clId="{DC09974F-E9B9-42A4-8EC7-DCB97D0F517F}" dt="2024-03-04T11:45:02.997" v="27331" actId="14100"/>
          <ac:spMkLst>
            <pc:docMk/>
            <pc:sldMk cId="1568534461" sldId="291"/>
            <ac:spMk id="18" creationId="{0F026226-E6C0-0C81-97BA-A11F8D7241B7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23" creationId="{39F62D93-0CE9-A97A-920F-7BFAB22F30D1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24" creationId="{1328819B-959D-F34D-FDAD-E1D8FA00BE1E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25" creationId="{9977EB5A-7F44-6483-7641-3C767B0B460B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26" creationId="{018138C8-0B0A-C37A-E8A0-008EAFA2D8F3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27" creationId="{55B0999F-8DB4-BDAC-A714-5BA906687A7B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28" creationId="{00142AD3-A867-0C1C-1561-1E4849A79726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29" creationId="{104EA657-3B98-71DD-674F-607B8C18BDC8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30" creationId="{798B1394-7C8A-E183-BD8A-E08E58FC41F6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31" creationId="{B349D2C6-58B6-EBE8-324A-63E7B3DEF284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32" creationId="{5F9C0346-E6C8-C32D-620A-544BA3EBB466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33" creationId="{C5C546E7-8973-15DF-2688-A5FE2D7FAD40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34" creationId="{1830F841-9FDA-35CF-417A-C9B9D69E5644}"/>
          </ac:spMkLst>
        </pc:spChg>
        <pc:spChg chg="del">
          <ac:chgData name="Danilo Quartullo" userId="db54e47c-0581-4f83-9028-d5b90a7afc72" providerId="ADAL" clId="{DC09974F-E9B9-42A4-8EC7-DCB97D0F517F}" dt="2024-02-23T16:06:37.296" v="1152" actId="478"/>
          <ac:spMkLst>
            <pc:docMk/>
            <pc:sldMk cId="1568534461" sldId="291"/>
            <ac:spMk id="35" creationId="{81E17576-CC18-5B89-5610-0DA22BFCB82D}"/>
          </ac:spMkLst>
        </pc:spChg>
        <pc:spChg chg="add mod">
          <ac:chgData name="Danilo Quartullo" userId="db54e47c-0581-4f83-9028-d5b90a7afc72" providerId="ADAL" clId="{DC09974F-E9B9-42A4-8EC7-DCB97D0F517F}" dt="2024-03-04T13:16:18.220" v="28538" actId="114"/>
          <ac:spMkLst>
            <pc:docMk/>
            <pc:sldMk cId="1568534461" sldId="291"/>
            <ac:spMk id="36" creationId="{6B1AA7E3-DE30-8CFA-B0D4-5256D14058C3}"/>
          </ac:spMkLst>
        </pc:spChg>
        <pc:spChg chg="add mod">
          <ac:chgData name="Danilo Quartullo" userId="db54e47c-0581-4f83-9028-d5b90a7afc72" providerId="ADAL" clId="{DC09974F-E9B9-42A4-8EC7-DCB97D0F517F}" dt="2024-03-04T13:16:39.771" v="28542" actId="114"/>
          <ac:spMkLst>
            <pc:docMk/>
            <pc:sldMk cId="1568534461" sldId="291"/>
            <ac:spMk id="41" creationId="{C3DA359B-5095-B5D1-4A48-1571BACC63A6}"/>
          </ac:spMkLst>
        </pc:spChg>
        <pc:spChg chg="add mod">
          <ac:chgData name="Danilo Quartullo" userId="db54e47c-0581-4f83-9028-d5b90a7afc72" providerId="ADAL" clId="{DC09974F-E9B9-42A4-8EC7-DCB97D0F517F}" dt="2024-03-04T11:46:24.487" v="27569" actId="1037"/>
          <ac:spMkLst>
            <pc:docMk/>
            <pc:sldMk cId="1568534461" sldId="291"/>
            <ac:spMk id="42" creationId="{76AF37C0-5432-4D2A-8794-45A499F2F566}"/>
          </ac:spMkLst>
        </pc:spChg>
        <pc:spChg chg="add mod">
          <ac:chgData name="Danilo Quartullo" userId="db54e47c-0581-4f83-9028-d5b90a7afc72" providerId="ADAL" clId="{DC09974F-E9B9-42A4-8EC7-DCB97D0F517F}" dt="2024-03-04T11:46:27.787" v="27570" actId="207"/>
          <ac:spMkLst>
            <pc:docMk/>
            <pc:sldMk cId="1568534461" sldId="291"/>
            <ac:spMk id="43" creationId="{A2B4FCB4-E1B9-03D7-CE05-2F80CA818AFB}"/>
          </ac:spMkLst>
        </pc:spChg>
        <pc:spChg chg="add mod">
          <ac:chgData name="Danilo Quartullo" userId="db54e47c-0581-4f83-9028-d5b90a7afc72" providerId="ADAL" clId="{DC09974F-E9B9-42A4-8EC7-DCB97D0F517F}" dt="2024-03-04T13:16:46.449" v="28544" actId="114"/>
          <ac:spMkLst>
            <pc:docMk/>
            <pc:sldMk cId="1568534461" sldId="291"/>
            <ac:spMk id="48" creationId="{B77FE56E-2C58-2FD0-0F9D-292D01028B06}"/>
          </ac:spMkLst>
        </pc:spChg>
        <pc:picChg chg="add del mod">
          <ac:chgData name="Danilo Quartullo" userId="db54e47c-0581-4f83-9028-d5b90a7afc72" providerId="ADAL" clId="{DC09974F-E9B9-42A4-8EC7-DCB97D0F517F}" dt="2024-02-26T18:06:54.304" v="1286" actId="478"/>
          <ac:picMkLst>
            <pc:docMk/>
            <pc:sldMk cId="1568534461" sldId="291"/>
            <ac:picMk id="5" creationId="{6D172C3B-1452-80E3-550F-B52F6E1F8965}"/>
          </ac:picMkLst>
        </pc:picChg>
        <pc:picChg chg="add del mod">
          <ac:chgData name="Danilo Quartullo" userId="db54e47c-0581-4f83-9028-d5b90a7afc72" providerId="ADAL" clId="{DC09974F-E9B9-42A4-8EC7-DCB97D0F517F}" dt="2024-02-26T18:08:34.798" v="1290" actId="478"/>
          <ac:picMkLst>
            <pc:docMk/>
            <pc:sldMk cId="1568534461" sldId="291"/>
            <ac:picMk id="7" creationId="{70DF96AF-E01C-D4A9-C87B-F4721206B4A7}"/>
          </ac:picMkLst>
        </pc:picChg>
        <pc:picChg chg="add del mod">
          <ac:chgData name="Danilo Quartullo" userId="db54e47c-0581-4f83-9028-d5b90a7afc72" providerId="ADAL" clId="{DC09974F-E9B9-42A4-8EC7-DCB97D0F517F}" dt="2024-02-27T09:04:43.743" v="1329" actId="478"/>
          <ac:picMkLst>
            <pc:docMk/>
            <pc:sldMk cId="1568534461" sldId="291"/>
            <ac:picMk id="9" creationId="{97FCEC53-7599-4937-215D-BF9F7CB5F935}"/>
          </ac:picMkLst>
        </pc:picChg>
        <pc:picChg chg="add del mod">
          <ac:chgData name="Danilo Quartullo" userId="db54e47c-0581-4f83-9028-d5b90a7afc72" providerId="ADAL" clId="{DC09974F-E9B9-42A4-8EC7-DCB97D0F517F}" dt="2024-02-27T09:05:06.383" v="1330" actId="478"/>
          <ac:picMkLst>
            <pc:docMk/>
            <pc:sldMk cId="1568534461" sldId="291"/>
            <ac:picMk id="11" creationId="{9BC6D70C-ACC5-FA84-6CBC-23CF8E872108}"/>
          </ac:picMkLst>
        </pc:picChg>
        <pc:picChg chg="add del mod">
          <ac:chgData name="Danilo Quartullo" userId="db54e47c-0581-4f83-9028-d5b90a7afc72" providerId="ADAL" clId="{DC09974F-E9B9-42A4-8EC7-DCB97D0F517F}" dt="2024-02-26T18:14:42.663" v="1320" actId="478"/>
          <ac:picMkLst>
            <pc:docMk/>
            <pc:sldMk cId="1568534461" sldId="291"/>
            <ac:picMk id="14" creationId="{EC66AC40-985A-02DB-051C-4A3F7258DB96}"/>
          </ac:picMkLst>
        </pc:picChg>
        <pc:picChg chg="add del mod ord">
          <ac:chgData name="Danilo Quartullo" userId="db54e47c-0581-4f83-9028-d5b90a7afc72" providerId="ADAL" clId="{DC09974F-E9B9-42A4-8EC7-DCB97D0F517F}" dt="2024-02-27T09:07:45.025" v="1415" actId="478"/>
          <ac:picMkLst>
            <pc:docMk/>
            <pc:sldMk cId="1568534461" sldId="291"/>
            <ac:picMk id="17" creationId="{FF891E0D-CF0E-504C-194D-0A4FC5160CD7}"/>
          </ac:picMkLst>
        </pc:picChg>
        <pc:picChg chg="add del mod">
          <ac:chgData name="Danilo Quartullo" userId="db54e47c-0581-4f83-9028-d5b90a7afc72" providerId="ADAL" clId="{DC09974F-E9B9-42A4-8EC7-DCB97D0F517F}" dt="2024-02-27T09:07:44.378" v="1414" actId="478"/>
          <ac:picMkLst>
            <pc:docMk/>
            <pc:sldMk cId="1568534461" sldId="291"/>
            <ac:picMk id="20" creationId="{47110797-F040-4BAF-F5E9-589A7E8BCAB2}"/>
          </ac:picMkLst>
        </pc:picChg>
        <pc:picChg chg="add del mod">
          <ac:chgData name="Danilo Quartullo" userId="db54e47c-0581-4f83-9028-d5b90a7afc72" providerId="ADAL" clId="{DC09974F-E9B9-42A4-8EC7-DCB97D0F517F}" dt="2024-02-27T09:14:20.403" v="1531" actId="478"/>
          <ac:picMkLst>
            <pc:docMk/>
            <pc:sldMk cId="1568534461" sldId="291"/>
            <ac:picMk id="22" creationId="{543A8AB8-60F1-C418-77EE-035F52BD734B}"/>
          </ac:picMkLst>
        </pc:picChg>
        <pc:picChg chg="del">
          <ac:chgData name="Danilo Quartullo" userId="db54e47c-0581-4f83-9028-d5b90a7afc72" providerId="ADAL" clId="{DC09974F-E9B9-42A4-8EC7-DCB97D0F517F}" dt="2024-02-23T16:06:37.296" v="1152" actId="478"/>
          <ac:picMkLst>
            <pc:docMk/>
            <pc:sldMk cId="1568534461" sldId="291"/>
            <ac:picMk id="22" creationId="{617D3DD5-20D5-A1F0-2C2C-1FFD57D0C302}"/>
          </ac:picMkLst>
        </pc:picChg>
        <pc:picChg chg="add del mod">
          <ac:chgData name="Danilo Quartullo" userId="db54e47c-0581-4f83-9028-d5b90a7afc72" providerId="ADAL" clId="{DC09974F-E9B9-42A4-8EC7-DCB97D0F517F}" dt="2024-02-27T09:14:20.403" v="1531" actId="478"/>
          <ac:picMkLst>
            <pc:docMk/>
            <pc:sldMk cId="1568534461" sldId="291"/>
            <ac:picMk id="23" creationId="{7B404F07-F625-3D76-8F3A-5388B41E3A26}"/>
          </ac:picMkLst>
        </pc:picChg>
        <pc:picChg chg="add del mod">
          <ac:chgData name="Danilo Quartullo" userId="db54e47c-0581-4f83-9028-d5b90a7afc72" providerId="ADAL" clId="{DC09974F-E9B9-42A4-8EC7-DCB97D0F517F}" dt="2024-02-27T09:14:20.403" v="1531" actId="478"/>
          <ac:picMkLst>
            <pc:docMk/>
            <pc:sldMk cId="1568534461" sldId="291"/>
            <ac:picMk id="24" creationId="{57FA598C-6059-09F2-AB0A-27939D3658F1}"/>
          </ac:picMkLst>
        </pc:picChg>
        <pc:picChg chg="add del mod">
          <ac:chgData name="Danilo Quartullo" userId="db54e47c-0581-4f83-9028-d5b90a7afc72" providerId="ADAL" clId="{DC09974F-E9B9-42A4-8EC7-DCB97D0F517F}" dt="2024-02-27T09:15:02.585" v="1543" actId="478"/>
          <ac:picMkLst>
            <pc:docMk/>
            <pc:sldMk cId="1568534461" sldId="291"/>
            <ac:picMk id="26" creationId="{1A7126A3-D2C5-0497-86B4-F3BD477A4944}"/>
          </ac:picMkLst>
        </pc:picChg>
        <pc:picChg chg="add del mod">
          <ac:chgData name="Danilo Quartullo" userId="db54e47c-0581-4f83-9028-d5b90a7afc72" providerId="ADAL" clId="{DC09974F-E9B9-42A4-8EC7-DCB97D0F517F}" dt="2024-02-27T09:15:03.434" v="1544" actId="478"/>
          <ac:picMkLst>
            <pc:docMk/>
            <pc:sldMk cId="1568534461" sldId="291"/>
            <ac:picMk id="27" creationId="{7076FA6E-E172-721A-4705-467CF98143F8}"/>
          </ac:picMkLst>
        </pc:picChg>
        <pc:picChg chg="add del mod">
          <ac:chgData name="Danilo Quartullo" userId="db54e47c-0581-4f83-9028-d5b90a7afc72" providerId="ADAL" clId="{DC09974F-E9B9-42A4-8EC7-DCB97D0F517F}" dt="2024-02-27T09:15:03.922" v="1545" actId="478"/>
          <ac:picMkLst>
            <pc:docMk/>
            <pc:sldMk cId="1568534461" sldId="291"/>
            <ac:picMk id="28" creationId="{F80E5D57-7515-8F96-4B68-2675E9CC4D28}"/>
          </ac:picMkLst>
        </pc:picChg>
        <pc:picChg chg="add del mod">
          <ac:chgData name="Danilo Quartullo" userId="db54e47c-0581-4f83-9028-d5b90a7afc72" providerId="ADAL" clId="{DC09974F-E9B9-42A4-8EC7-DCB97D0F517F}" dt="2024-02-27T09:15:01.973" v="1542" actId="478"/>
          <ac:picMkLst>
            <pc:docMk/>
            <pc:sldMk cId="1568534461" sldId="291"/>
            <ac:picMk id="29" creationId="{7913F724-7876-2129-D8DF-CB64B2E194C6}"/>
          </ac:picMkLst>
        </pc:picChg>
        <pc:picChg chg="add del mod">
          <ac:chgData name="Danilo Quartullo" userId="db54e47c-0581-4f83-9028-d5b90a7afc72" providerId="ADAL" clId="{DC09974F-E9B9-42A4-8EC7-DCB97D0F517F}" dt="2024-02-27T09:15:01.973" v="1542" actId="478"/>
          <ac:picMkLst>
            <pc:docMk/>
            <pc:sldMk cId="1568534461" sldId="291"/>
            <ac:picMk id="30" creationId="{0DD9BC50-5773-39A3-F57C-0FC41CC0C4CD}"/>
          </ac:picMkLst>
        </pc:picChg>
        <pc:picChg chg="add del mod">
          <ac:chgData name="Danilo Quartullo" userId="db54e47c-0581-4f83-9028-d5b90a7afc72" providerId="ADAL" clId="{DC09974F-E9B9-42A4-8EC7-DCB97D0F517F}" dt="2024-02-27T09:15:01.973" v="1542" actId="478"/>
          <ac:picMkLst>
            <pc:docMk/>
            <pc:sldMk cId="1568534461" sldId="291"/>
            <ac:picMk id="31" creationId="{BD478BB8-E815-B5AE-FCD3-7544766A70CF}"/>
          </ac:picMkLst>
        </pc:picChg>
        <pc:picChg chg="add mod ord">
          <ac:chgData name="Danilo Quartullo" userId="db54e47c-0581-4f83-9028-d5b90a7afc72" providerId="ADAL" clId="{DC09974F-E9B9-42A4-8EC7-DCB97D0F517F}" dt="2024-02-27T09:16:57.645" v="1564" actId="167"/>
          <ac:picMkLst>
            <pc:docMk/>
            <pc:sldMk cId="1568534461" sldId="291"/>
            <ac:picMk id="33" creationId="{D9091FCF-B7F4-7FA6-E848-0F44484AC179}"/>
          </ac:picMkLst>
        </pc:picChg>
        <pc:picChg chg="add mod">
          <ac:chgData name="Danilo Quartullo" userId="db54e47c-0581-4f83-9028-d5b90a7afc72" providerId="ADAL" clId="{DC09974F-E9B9-42A4-8EC7-DCB97D0F517F}" dt="2024-02-27T09:16:50.264" v="1563" actId="1037"/>
          <ac:picMkLst>
            <pc:docMk/>
            <pc:sldMk cId="1568534461" sldId="291"/>
            <ac:picMk id="35" creationId="{580329B9-C8DA-0DBD-E330-F52942CF0E0F}"/>
          </ac:picMkLst>
        </pc:picChg>
        <pc:picChg chg="add mod">
          <ac:chgData name="Danilo Quartullo" userId="db54e47c-0581-4f83-9028-d5b90a7afc72" providerId="ADAL" clId="{DC09974F-E9B9-42A4-8EC7-DCB97D0F517F}" dt="2024-03-04T11:46:24.487" v="27569" actId="1037"/>
          <ac:picMkLst>
            <pc:docMk/>
            <pc:sldMk cId="1568534461" sldId="291"/>
            <ac:picMk id="38" creationId="{67E05C94-81E5-86C2-DD43-82245CEB8589}"/>
          </ac:picMkLst>
        </pc:picChg>
        <pc:picChg chg="add mod">
          <ac:chgData name="Danilo Quartullo" userId="db54e47c-0581-4f83-9028-d5b90a7afc72" providerId="ADAL" clId="{DC09974F-E9B9-42A4-8EC7-DCB97D0F517F}" dt="2024-02-27T09:36:23.017" v="1695" actId="1038"/>
          <ac:picMkLst>
            <pc:docMk/>
            <pc:sldMk cId="1568534461" sldId="291"/>
            <ac:picMk id="40" creationId="{E871A713-C321-C5B0-980E-BE2C886E171F}"/>
          </ac:picMkLst>
        </pc:picChg>
        <pc:picChg chg="add mod">
          <ac:chgData name="Danilo Quartullo" userId="db54e47c-0581-4f83-9028-d5b90a7afc72" providerId="ADAL" clId="{DC09974F-E9B9-42A4-8EC7-DCB97D0F517F}" dt="2024-03-04T11:46:36.359" v="27572" actId="1035"/>
          <ac:picMkLst>
            <pc:docMk/>
            <pc:sldMk cId="1568534461" sldId="291"/>
            <ac:picMk id="45" creationId="{69C27B82-8784-2A92-81E2-C6D1ED3A5C2A}"/>
          </ac:picMkLst>
        </pc:picChg>
        <pc:picChg chg="add mod">
          <ac:chgData name="Danilo Quartullo" userId="db54e47c-0581-4f83-9028-d5b90a7afc72" providerId="ADAL" clId="{DC09974F-E9B9-42A4-8EC7-DCB97D0F517F}" dt="2024-02-27T09:47:21.216" v="1984" actId="1038"/>
          <ac:picMkLst>
            <pc:docMk/>
            <pc:sldMk cId="1568534461" sldId="291"/>
            <ac:picMk id="47" creationId="{ED15229F-D177-8832-2785-742D7B4A3251}"/>
          </ac:picMkLst>
        </pc:picChg>
      </pc:sldChg>
      <pc:sldChg chg="addSp delSp modSp add mod">
        <pc:chgData name="Danilo Quartullo" userId="db54e47c-0581-4f83-9028-d5b90a7afc72" providerId="ADAL" clId="{DC09974F-E9B9-42A4-8EC7-DCB97D0F517F}" dt="2024-03-04T13:17:40.375" v="28558" actId="1038"/>
        <pc:sldMkLst>
          <pc:docMk/>
          <pc:sldMk cId="3808076295" sldId="292"/>
        </pc:sldMkLst>
        <pc:spChg chg="del">
          <ac:chgData name="Danilo Quartullo" userId="db54e47c-0581-4f83-9028-d5b90a7afc72" providerId="ADAL" clId="{DC09974F-E9B9-42A4-8EC7-DCB97D0F517F}" dt="2024-02-28T09:18:23.477" v="2180" actId="478"/>
          <ac:spMkLst>
            <pc:docMk/>
            <pc:sldMk cId="3808076295" sldId="292"/>
            <ac:spMk id="2" creationId="{148A859A-0DA9-AA46-B626-A7D2B0B516F0}"/>
          </ac:spMkLst>
        </pc:spChg>
        <pc:spChg chg="mod">
          <ac:chgData name="Danilo Quartullo" userId="db54e47c-0581-4f83-9028-d5b90a7afc72" providerId="ADAL" clId="{DC09974F-E9B9-42A4-8EC7-DCB97D0F517F}" dt="2024-02-29T14:46:56.443" v="5034" actId="20577"/>
          <ac:spMkLst>
            <pc:docMk/>
            <pc:sldMk cId="3808076295" sldId="292"/>
            <ac:spMk id="4" creationId="{FB26D240-D612-EFDA-B875-021ED89F0E03}"/>
          </ac:spMkLst>
        </pc:spChg>
        <pc:spChg chg="add mod">
          <ac:chgData name="Danilo Quartullo" userId="db54e47c-0581-4f83-9028-d5b90a7afc72" providerId="ADAL" clId="{DC09974F-E9B9-42A4-8EC7-DCB97D0F517F}" dt="2024-03-04T11:54:39.857" v="27679" actId="1038"/>
          <ac:spMkLst>
            <pc:docMk/>
            <pc:sldMk cId="3808076295" sldId="292"/>
            <ac:spMk id="5" creationId="{3F7AD346-D713-1B22-2B07-E557F1DEC7C7}"/>
          </ac:spMkLst>
        </pc:spChg>
        <pc:spChg chg="add mod">
          <ac:chgData name="Danilo Quartullo" userId="db54e47c-0581-4f83-9028-d5b90a7afc72" providerId="ADAL" clId="{DC09974F-E9B9-42A4-8EC7-DCB97D0F517F}" dt="2024-03-04T11:53:53.447" v="27646" actId="1076"/>
          <ac:spMkLst>
            <pc:docMk/>
            <pc:sldMk cId="3808076295" sldId="292"/>
            <ac:spMk id="7" creationId="{F43B99A4-6C39-2FB3-1B9D-10EF4134DC60}"/>
          </ac:spMkLst>
        </pc:spChg>
        <pc:spChg chg="add mod">
          <ac:chgData name="Danilo Quartullo" userId="db54e47c-0581-4f83-9028-d5b90a7afc72" providerId="ADAL" clId="{DC09974F-E9B9-42A4-8EC7-DCB97D0F517F}" dt="2024-03-04T11:53:50.312" v="27645" actId="1076"/>
          <ac:spMkLst>
            <pc:docMk/>
            <pc:sldMk cId="3808076295" sldId="292"/>
            <ac:spMk id="8" creationId="{D877CDA0-935A-E686-6937-8AB9EE20755D}"/>
          </ac:spMkLst>
        </pc:spChg>
        <pc:spChg chg="add mod">
          <ac:chgData name="Danilo Quartullo" userId="db54e47c-0581-4f83-9028-d5b90a7afc72" providerId="ADAL" clId="{DC09974F-E9B9-42A4-8EC7-DCB97D0F517F}" dt="2024-03-04T13:17:40.375" v="28558" actId="1038"/>
          <ac:spMkLst>
            <pc:docMk/>
            <pc:sldMk cId="3808076295" sldId="292"/>
            <ac:spMk id="9" creationId="{A97055DB-8F5C-3065-640C-5A9D97ABA07F}"/>
          </ac:spMkLst>
        </pc:spChg>
        <pc:spChg chg="mod">
          <ac:chgData name="Danilo Quartullo" userId="db54e47c-0581-4f83-9028-d5b90a7afc72" providerId="ADAL" clId="{DC09974F-E9B9-42A4-8EC7-DCB97D0F517F}" dt="2024-03-04T11:54:30.778" v="27672" actId="1037"/>
          <ac:spMkLst>
            <pc:docMk/>
            <pc:sldMk cId="3808076295" sldId="292"/>
            <ac:spMk id="12" creationId="{A1A0B4D1-12E9-0C69-BD71-5FCCB47BD8DC}"/>
          </ac:spMkLst>
        </pc:spChg>
        <pc:spChg chg="del">
          <ac:chgData name="Danilo Quartullo" userId="db54e47c-0581-4f83-9028-d5b90a7afc72" providerId="ADAL" clId="{DC09974F-E9B9-42A4-8EC7-DCB97D0F517F}" dt="2024-02-28T09:18:23.477" v="2180" actId="478"/>
          <ac:spMkLst>
            <pc:docMk/>
            <pc:sldMk cId="3808076295" sldId="292"/>
            <ac:spMk id="18" creationId="{944B96D5-77D6-ADE8-EB48-DEC7A98F99CF}"/>
          </ac:spMkLst>
        </pc:spChg>
        <pc:spChg chg="add del mod">
          <ac:chgData name="Danilo Quartullo" userId="db54e47c-0581-4f83-9028-d5b90a7afc72" providerId="ADAL" clId="{DC09974F-E9B9-42A4-8EC7-DCB97D0F517F}" dt="2024-02-29T15:35:44.990" v="5444" actId="478"/>
          <ac:spMkLst>
            <pc:docMk/>
            <pc:sldMk cId="3808076295" sldId="292"/>
            <ac:spMk id="26" creationId="{0FC26739-B74C-96CE-0AF0-7B426F7C4CCF}"/>
          </ac:spMkLst>
        </pc:spChg>
        <pc:spChg chg="add del mod">
          <ac:chgData name="Danilo Quartullo" userId="db54e47c-0581-4f83-9028-d5b90a7afc72" providerId="ADAL" clId="{DC09974F-E9B9-42A4-8EC7-DCB97D0F517F}" dt="2024-02-28T20:18:55.399" v="3366" actId="478"/>
          <ac:spMkLst>
            <pc:docMk/>
            <pc:sldMk cId="3808076295" sldId="292"/>
            <ac:spMk id="28" creationId="{DC13CA42-2493-ED6E-44E2-C2E4D0F3E21B}"/>
          </ac:spMkLst>
        </pc:spChg>
        <pc:spChg chg="add del mod">
          <ac:chgData name="Danilo Quartullo" userId="db54e47c-0581-4f83-9028-d5b90a7afc72" providerId="ADAL" clId="{DC09974F-E9B9-42A4-8EC7-DCB97D0F517F}" dt="2024-02-28T20:19:27.180" v="3440" actId="478"/>
          <ac:spMkLst>
            <pc:docMk/>
            <pc:sldMk cId="3808076295" sldId="292"/>
            <ac:spMk id="29" creationId="{C51E5E55-C907-63C7-4B1F-95FCB03D7E12}"/>
          </ac:spMkLst>
        </pc:spChg>
        <pc:spChg chg="add del mod">
          <ac:chgData name="Danilo Quartullo" userId="db54e47c-0581-4f83-9028-d5b90a7afc72" providerId="ADAL" clId="{DC09974F-E9B9-42A4-8EC7-DCB97D0F517F}" dt="2024-02-29T15:35:44.990" v="5444" actId="478"/>
          <ac:spMkLst>
            <pc:docMk/>
            <pc:sldMk cId="3808076295" sldId="292"/>
            <ac:spMk id="31" creationId="{FA83E08B-129F-1115-2A51-7075B991963D}"/>
          </ac:spMkLst>
        </pc:spChg>
        <pc:spChg chg="add del mod">
          <ac:chgData name="Danilo Quartullo" userId="db54e47c-0581-4f83-9028-d5b90a7afc72" providerId="ADAL" clId="{DC09974F-E9B9-42A4-8EC7-DCB97D0F517F}" dt="2024-02-28T20:31:09.423" v="3688" actId="478"/>
          <ac:spMkLst>
            <pc:docMk/>
            <pc:sldMk cId="3808076295" sldId="292"/>
            <ac:spMk id="32" creationId="{B3C1C398-C04A-37E9-CFDD-61EE6A2DA0C6}"/>
          </ac:spMkLst>
        </pc:spChg>
        <pc:spChg chg="add del mod">
          <ac:chgData name="Danilo Quartullo" userId="db54e47c-0581-4f83-9028-d5b90a7afc72" providerId="ADAL" clId="{DC09974F-E9B9-42A4-8EC7-DCB97D0F517F}" dt="2024-02-28T20:19:28.452" v="3441" actId="478"/>
          <ac:spMkLst>
            <pc:docMk/>
            <pc:sldMk cId="3808076295" sldId="292"/>
            <ac:spMk id="33" creationId="{CBD04784-CAC3-0C0E-96B3-BFE5149E457B}"/>
          </ac:spMkLst>
        </pc:spChg>
        <pc:spChg chg="add del mod">
          <ac:chgData name="Danilo Quartullo" userId="db54e47c-0581-4f83-9028-d5b90a7afc72" providerId="ADAL" clId="{DC09974F-E9B9-42A4-8EC7-DCB97D0F517F}" dt="2024-02-29T15:35:44.990" v="5444" actId="478"/>
          <ac:spMkLst>
            <pc:docMk/>
            <pc:sldMk cId="3808076295" sldId="292"/>
            <ac:spMk id="34" creationId="{097FC041-4C7B-86F4-75A7-BAB25E6C1277}"/>
          </ac:spMkLst>
        </pc:spChg>
        <pc:spChg chg="add mod">
          <ac:chgData name="Danilo Quartullo" userId="db54e47c-0581-4f83-9028-d5b90a7afc72" providerId="ADAL" clId="{DC09974F-E9B9-42A4-8EC7-DCB97D0F517F}" dt="2024-03-04T13:17:28.030" v="28550" actId="114"/>
          <ac:spMkLst>
            <pc:docMk/>
            <pc:sldMk cId="3808076295" sldId="292"/>
            <ac:spMk id="35" creationId="{6AF416DF-B9B8-78AD-326A-A93A7847CBF2}"/>
          </ac:spMkLst>
        </pc:spChg>
        <pc:spChg chg="del">
          <ac:chgData name="Danilo Quartullo" userId="db54e47c-0581-4f83-9028-d5b90a7afc72" providerId="ADAL" clId="{DC09974F-E9B9-42A4-8EC7-DCB97D0F517F}" dt="2024-02-28T09:18:23.477" v="2180" actId="478"/>
          <ac:spMkLst>
            <pc:docMk/>
            <pc:sldMk cId="3808076295" sldId="292"/>
            <ac:spMk id="36" creationId="{A66D82B7-0AB7-0BD6-D6FD-C7206E8D893C}"/>
          </ac:spMkLst>
        </pc:spChg>
        <pc:spChg chg="add del mod">
          <ac:chgData name="Danilo Quartullo" userId="db54e47c-0581-4f83-9028-d5b90a7afc72" providerId="ADAL" clId="{DC09974F-E9B9-42A4-8EC7-DCB97D0F517F}" dt="2024-02-28T20:02:33.330" v="3222" actId="478"/>
          <ac:spMkLst>
            <pc:docMk/>
            <pc:sldMk cId="3808076295" sldId="292"/>
            <ac:spMk id="36" creationId="{D291F209-6E74-1469-A88C-844662252E4D}"/>
          </ac:spMkLst>
        </pc:spChg>
        <pc:spChg chg="add del mod">
          <ac:chgData name="Danilo Quartullo" userId="db54e47c-0581-4f83-9028-d5b90a7afc72" providerId="ADAL" clId="{DC09974F-E9B9-42A4-8EC7-DCB97D0F517F}" dt="2024-02-29T14:44:14.635" v="4981" actId="478"/>
          <ac:spMkLst>
            <pc:docMk/>
            <pc:sldMk cId="3808076295" sldId="292"/>
            <ac:spMk id="37" creationId="{5BACC7E1-2EE8-4327-017F-A549109177CD}"/>
          </ac:spMkLst>
        </pc:spChg>
        <pc:spChg chg="del">
          <ac:chgData name="Danilo Quartullo" userId="db54e47c-0581-4f83-9028-d5b90a7afc72" providerId="ADAL" clId="{DC09974F-E9B9-42A4-8EC7-DCB97D0F517F}" dt="2024-02-28T09:18:23.477" v="2180" actId="478"/>
          <ac:spMkLst>
            <pc:docMk/>
            <pc:sldMk cId="3808076295" sldId="292"/>
            <ac:spMk id="41" creationId="{40D761EF-13D8-37EA-9F5C-42FB12D49203}"/>
          </ac:spMkLst>
        </pc:spChg>
        <pc:spChg chg="del">
          <ac:chgData name="Danilo Quartullo" userId="db54e47c-0581-4f83-9028-d5b90a7afc72" providerId="ADAL" clId="{DC09974F-E9B9-42A4-8EC7-DCB97D0F517F}" dt="2024-02-28T09:18:23.477" v="2180" actId="478"/>
          <ac:spMkLst>
            <pc:docMk/>
            <pc:sldMk cId="3808076295" sldId="292"/>
            <ac:spMk id="42" creationId="{2838D19F-9984-D543-A2E3-6243A83645CC}"/>
          </ac:spMkLst>
        </pc:spChg>
        <pc:spChg chg="mod">
          <ac:chgData name="Danilo Quartullo" userId="db54e47c-0581-4f83-9028-d5b90a7afc72" providerId="ADAL" clId="{DC09974F-E9B9-42A4-8EC7-DCB97D0F517F}" dt="2024-03-04T11:51:54.808" v="27620" actId="20577"/>
          <ac:spMkLst>
            <pc:docMk/>
            <pc:sldMk cId="3808076295" sldId="292"/>
            <ac:spMk id="42" creationId="{45870830-D95A-2A94-9BFB-5EB9CDC2D840}"/>
          </ac:spMkLst>
        </pc:spChg>
        <pc:spChg chg="del">
          <ac:chgData name="Danilo Quartullo" userId="db54e47c-0581-4f83-9028-d5b90a7afc72" providerId="ADAL" clId="{DC09974F-E9B9-42A4-8EC7-DCB97D0F517F}" dt="2024-02-28T09:18:23.477" v="2180" actId="478"/>
          <ac:spMkLst>
            <pc:docMk/>
            <pc:sldMk cId="3808076295" sldId="292"/>
            <ac:spMk id="43" creationId="{C3B48765-293C-08A6-DC15-9FD185CEEE07}"/>
          </ac:spMkLst>
        </pc:spChg>
        <pc:spChg chg="del">
          <ac:chgData name="Danilo Quartullo" userId="db54e47c-0581-4f83-9028-d5b90a7afc72" providerId="ADAL" clId="{DC09974F-E9B9-42A4-8EC7-DCB97D0F517F}" dt="2024-02-28T09:18:23.477" v="2180" actId="478"/>
          <ac:spMkLst>
            <pc:docMk/>
            <pc:sldMk cId="3808076295" sldId="292"/>
            <ac:spMk id="48" creationId="{2CA0521F-6E2F-5EAC-3331-E42307FB15C2}"/>
          </ac:spMkLst>
        </pc:spChg>
        <pc:spChg chg="add mod">
          <ac:chgData name="Danilo Quartullo" userId="db54e47c-0581-4f83-9028-d5b90a7afc72" providerId="ADAL" clId="{DC09974F-E9B9-42A4-8EC7-DCB97D0F517F}" dt="2024-03-01T19:50:35.066" v="22928" actId="20577"/>
          <ac:spMkLst>
            <pc:docMk/>
            <pc:sldMk cId="3808076295" sldId="292"/>
            <ac:spMk id="61" creationId="{33E8FC3A-882B-F9AA-03CC-688B23AEC373}"/>
          </ac:spMkLst>
        </pc:spChg>
        <pc:spChg chg="add mod">
          <ac:chgData name="Danilo Quartullo" userId="db54e47c-0581-4f83-9028-d5b90a7afc72" providerId="ADAL" clId="{DC09974F-E9B9-42A4-8EC7-DCB97D0F517F}" dt="2024-02-29T15:58:25.255" v="5768" actId="1038"/>
          <ac:spMkLst>
            <pc:docMk/>
            <pc:sldMk cId="3808076295" sldId="292"/>
            <ac:spMk id="76" creationId="{C8CD53CC-CFE7-D502-65B8-CB2B72FAF2D4}"/>
          </ac:spMkLst>
        </pc:spChg>
        <pc:spChg chg="add mod">
          <ac:chgData name="Danilo Quartullo" userId="db54e47c-0581-4f83-9028-d5b90a7afc72" providerId="ADAL" clId="{DC09974F-E9B9-42A4-8EC7-DCB97D0F517F}" dt="2024-02-29T15:58:34.764" v="5776" actId="20577"/>
          <ac:spMkLst>
            <pc:docMk/>
            <pc:sldMk cId="3808076295" sldId="292"/>
            <ac:spMk id="77" creationId="{18A4F6BD-DFD5-5EEF-E250-75DAB6A9B8A4}"/>
          </ac:spMkLst>
        </pc:spChg>
        <pc:spChg chg="add mod">
          <ac:chgData name="Danilo Quartullo" userId="db54e47c-0581-4f83-9028-d5b90a7afc72" providerId="ADAL" clId="{DC09974F-E9B9-42A4-8EC7-DCB97D0F517F}" dt="2024-02-29T15:58:49.830" v="5830" actId="14100"/>
          <ac:spMkLst>
            <pc:docMk/>
            <pc:sldMk cId="3808076295" sldId="292"/>
            <ac:spMk id="78" creationId="{E03E491D-6139-B9F5-600A-509426579D42}"/>
          </ac:spMkLst>
        </pc:spChg>
        <pc:picChg chg="add mod">
          <ac:chgData name="Danilo Quartullo" userId="db54e47c-0581-4f83-9028-d5b90a7afc72" providerId="ADAL" clId="{DC09974F-E9B9-42A4-8EC7-DCB97D0F517F}" dt="2024-03-04T11:53:35.677" v="27638" actId="1076"/>
          <ac:picMkLst>
            <pc:docMk/>
            <pc:sldMk cId="3808076295" sldId="292"/>
            <ac:picMk id="6" creationId="{A2807143-6C51-9C06-DE62-884433097EBC}"/>
          </ac:picMkLst>
        </pc:picChg>
        <pc:picChg chg="add mod">
          <ac:chgData name="Danilo Quartullo" userId="db54e47c-0581-4f83-9028-d5b90a7afc72" providerId="ADAL" clId="{DC09974F-E9B9-42A4-8EC7-DCB97D0F517F}" dt="2024-03-01T19:48:08.635" v="22810" actId="1037"/>
          <ac:picMkLst>
            <pc:docMk/>
            <pc:sldMk cId="3808076295" sldId="292"/>
            <ac:picMk id="10" creationId="{862D7E2E-C355-2112-44A1-F3AACA1B7997}"/>
          </ac:picMkLst>
        </pc:picChg>
        <pc:picChg chg="add del mod">
          <ac:chgData name="Danilo Quartullo" userId="db54e47c-0581-4f83-9028-d5b90a7afc72" providerId="ADAL" clId="{DC09974F-E9B9-42A4-8EC7-DCB97D0F517F}" dt="2024-02-28T19:19:11.010" v="2846" actId="478"/>
          <ac:picMkLst>
            <pc:docMk/>
            <pc:sldMk cId="3808076295" sldId="292"/>
            <ac:picMk id="10" creationId="{B0CDDF6D-551C-8901-0FA9-BEEA02DED611}"/>
          </ac:picMkLst>
        </pc:picChg>
        <pc:picChg chg="add del mod">
          <ac:chgData name="Danilo Quartullo" userId="db54e47c-0581-4f83-9028-d5b90a7afc72" providerId="ADAL" clId="{DC09974F-E9B9-42A4-8EC7-DCB97D0F517F}" dt="2024-02-28T20:31:05.965" v="3683" actId="478"/>
          <ac:picMkLst>
            <pc:docMk/>
            <pc:sldMk cId="3808076295" sldId="292"/>
            <ac:picMk id="11" creationId="{81CDC168-1500-FC65-8855-F9E4CC5D97BC}"/>
          </ac:picMkLst>
        </pc:picChg>
        <pc:picChg chg="add del mod">
          <ac:chgData name="Danilo Quartullo" userId="db54e47c-0581-4f83-9028-d5b90a7afc72" providerId="ADAL" clId="{DC09974F-E9B9-42A4-8EC7-DCB97D0F517F}" dt="2024-02-28T11:09:32.829" v="2239" actId="478"/>
          <ac:picMkLst>
            <pc:docMk/>
            <pc:sldMk cId="3808076295" sldId="292"/>
            <ac:picMk id="12" creationId="{24AA5D1B-121E-AEEF-890B-841BFC3FEFE2}"/>
          </ac:picMkLst>
        </pc:picChg>
        <pc:picChg chg="add del mod">
          <ac:chgData name="Danilo Quartullo" userId="db54e47c-0581-4f83-9028-d5b90a7afc72" providerId="ADAL" clId="{DC09974F-E9B9-42A4-8EC7-DCB97D0F517F}" dt="2024-02-28T19:16:28.284" v="2740" actId="478"/>
          <ac:picMkLst>
            <pc:docMk/>
            <pc:sldMk cId="3808076295" sldId="292"/>
            <ac:picMk id="12" creationId="{617A9631-E757-EAAE-144B-31A94000D73D}"/>
          </ac:picMkLst>
        </pc:picChg>
        <pc:picChg chg="add del mod">
          <ac:chgData name="Danilo Quartullo" userId="db54e47c-0581-4f83-9028-d5b90a7afc72" providerId="ADAL" clId="{DC09974F-E9B9-42A4-8EC7-DCB97D0F517F}" dt="2024-03-01T19:49:52.715" v="22874" actId="478"/>
          <ac:picMkLst>
            <pc:docMk/>
            <pc:sldMk cId="3808076295" sldId="292"/>
            <ac:picMk id="12" creationId="{62B72653-AC9B-BF2D-26D6-689A26DB38A9}"/>
          </ac:picMkLst>
        </pc:picChg>
        <pc:picChg chg="add del mod">
          <ac:chgData name="Danilo Quartullo" userId="db54e47c-0581-4f83-9028-d5b90a7afc72" providerId="ADAL" clId="{DC09974F-E9B9-42A4-8EC7-DCB97D0F517F}" dt="2024-02-28T19:16:28.693" v="2741" actId="478"/>
          <ac:picMkLst>
            <pc:docMk/>
            <pc:sldMk cId="3808076295" sldId="292"/>
            <ac:picMk id="13" creationId="{3233A48F-180B-A776-5561-7EA91D172751}"/>
          </ac:picMkLst>
        </pc:picChg>
        <pc:picChg chg="add mod">
          <ac:chgData name="Danilo Quartullo" userId="db54e47c-0581-4f83-9028-d5b90a7afc72" providerId="ADAL" clId="{DC09974F-E9B9-42A4-8EC7-DCB97D0F517F}" dt="2024-03-01T19:50:07.042" v="22924" actId="1037"/>
          <ac:picMkLst>
            <pc:docMk/>
            <pc:sldMk cId="3808076295" sldId="292"/>
            <ac:picMk id="14" creationId="{631C263B-9B2C-8114-9FED-4BF6CAEE38D0}"/>
          </ac:picMkLst>
        </pc:picChg>
        <pc:picChg chg="add del mod">
          <ac:chgData name="Danilo Quartullo" userId="db54e47c-0581-4f83-9028-d5b90a7afc72" providerId="ADAL" clId="{DC09974F-E9B9-42A4-8EC7-DCB97D0F517F}" dt="2024-02-28T12:57:01.278" v="2255" actId="478"/>
          <ac:picMkLst>
            <pc:docMk/>
            <pc:sldMk cId="3808076295" sldId="292"/>
            <ac:picMk id="14" creationId="{93CC0FD0-5CE2-D0DB-A0C4-903F278B1E9E}"/>
          </ac:picMkLst>
        </pc:picChg>
        <pc:picChg chg="add del mod">
          <ac:chgData name="Danilo Quartullo" userId="db54e47c-0581-4f83-9028-d5b90a7afc72" providerId="ADAL" clId="{DC09974F-E9B9-42A4-8EC7-DCB97D0F517F}" dt="2024-02-28T19:16:29.569" v="2743" actId="478"/>
          <ac:picMkLst>
            <pc:docMk/>
            <pc:sldMk cId="3808076295" sldId="292"/>
            <ac:picMk id="14" creationId="{CD514717-C091-5DB6-9314-DB57510F652B}"/>
          </ac:picMkLst>
        </pc:picChg>
        <pc:picChg chg="add del mod">
          <ac:chgData name="Danilo Quartullo" userId="db54e47c-0581-4f83-9028-d5b90a7afc72" providerId="ADAL" clId="{DC09974F-E9B9-42A4-8EC7-DCB97D0F517F}" dt="2024-02-28T19:16:29.141" v="2742" actId="478"/>
          <ac:picMkLst>
            <pc:docMk/>
            <pc:sldMk cId="3808076295" sldId="292"/>
            <ac:picMk id="15" creationId="{5E90DB06-6FB8-FBD8-BDB8-3D34EE870AD2}"/>
          </ac:picMkLst>
        </pc:picChg>
        <pc:picChg chg="add del mod">
          <ac:chgData name="Danilo Quartullo" userId="db54e47c-0581-4f83-9028-d5b90a7afc72" providerId="ADAL" clId="{DC09974F-E9B9-42A4-8EC7-DCB97D0F517F}" dt="2024-02-28T12:59:25.142" v="2427" actId="478"/>
          <ac:picMkLst>
            <pc:docMk/>
            <pc:sldMk cId="3808076295" sldId="292"/>
            <ac:picMk id="15" creationId="{C45ED93A-3C4A-998F-FE66-AF3193C5CDF6}"/>
          </ac:picMkLst>
        </pc:picChg>
        <pc:picChg chg="add del mod">
          <ac:chgData name="Danilo Quartullo" userId="db54e47c-0581-4f83-9028-d5b90a7afc72" providerId="ADAL" clId="{DC09974F-E9B9-42A4-8EC7-DCB97D0F517F}" dt="2024-02-28T12:50:20.701" v="2250" actId="478"/>
          <ac:picMkLst>
            <pc:docMk/>
            <pc:sldMk cId="3808076295" sldId="292"/>
            <ac:picMk id="16" creationId="{09DD8CAD-E1D8-358F-6AB6-8C3984E35DE6}"/>
          </ac:picMkLst>
        </pc:picChg>
        <pc:picChg chg="add del mod">
          <ac:chgData name="Danilo Quartullo" userId="db54e47c-0581-4f83-9028-d5b90a7afc72" providerId="ADAL" clId="{DC09974F-E9B9-42A4-8EC7-DCB97D0F517F}" dt="2024-02-28T19:14:52.924" v="2739" actId="478"/>
          <ac:picMkLst>
            <pc:docMk/>
            <pc:sldMk cId="3808076295" sldId="292"/>
            <ac:picMk id="17" creationId="{88365407-F204-C127-FECF-7E07A2252A8E}"/>
          </ac:picMkLst>
        </pc:picChg>
        <pc:picChg chg="add del mod">
          <ac:chgData name="Danilo Quartullo" userId="db54e47c-0581-4f83-9028-d5b90a7afc72" providerId="ADAL" clId="{DC09974F-E9B9-42A4-8EC7-DCB97D0F517F}" dt="2024-02-28T12:57:21.556" v="2312" actId="478"/>
          <ac:picMkLst>
            <pc:docMk/>
            <pc:sldMk cId="3808076295" sldId="292"/>
            <ac:picMk id="17" creationId="{E03FD2DD-3CE3-7331-3704-1FEB4B675EB6}"/>
          </ac:picMkLst>
        </pc:picChg>
        <pc:picChg chg="add del mod">
          <ac:chgData name="Danilo Quartullo" userId="db54e47c-0581-4f83-9028-d5b90a7afc72" providerId="ADAL" clId="{DC09974F-E9B9-42A4-8EC7-DCB97D0F517F}" dt="2024-02-28T12:59:25.142" v="2427" actId="478"/>
          <ac:picMkLst>
            <pc:docMk/>
            <pc:sldMk cId="3808076295" sldId="292"/>
            <ac:picMk id="19" creationId="{60CA5CCE-922D-E257-004F-A0A3D60AF8F8}"/>
          </ac:picMkLst>
        </pc:picChg>
        <pc:picChg chg="add del mod">
          <ac:chgData name="Danilo Quartullo" userId="db54e47c-0581-4f83-9028-d5b90a7afc72" providerId="ADAL" clId="{DC09974F-E9B9-42A4-8EC7-DCB97D0F517F}" dt="2024-02-28T20:19:23.938" v="3438" actId="478"/>
          <ac:picMkLst>
            <pc:docMk/>
            <pc:sldMk cId="3808076295" sldId="292"/>
            <ac:picMk id="19" creationId="{DE95F7A3-EBD9-16A3-079F-BE97CD73B142}"/>
          </ac:picMkLst>
        </pc:picChg>
        <pc:picChg chg="add del mod">
          <ac:chgData name="Danilo Quartullo" userId="db54e47c-0581-4f83-9028-d5b90a7afc72" providerId="ADAL" clId="{DC09974F-E9B9-42A4-8EC7-DCB97D0F517F}" dt="2024-02-28T12:57:22.085" v="2313" actId="478"/>
          <ac:picMkLst>
            <pc:docMk/>
            <pc:sldMk cId="3808076295" sldId="292"/>
            <ac:picMk id="20" creationId="{83D19AA6-12E1-E12C-48C2-B975F0C9F13D}"/>
          </ac:picMkLst>
        </pc:picChg>
        <pc:picChg chg="add del mod">
          <ac:chgData name="Danilo Quartullo" userId="db54e47c-0581-4f83-9028-d5b90a7afc72" providerId="ADAL" clId="{DC09974F-E9B9-42A4-8EC7-DCB97D0F517F}" dt="2024-02-28T20:31:06.374" v="3685" actId="478"/>
          <ac:picMkLst>
            <pc:docMk/>
            <pc:sldMk cId="3808076295" sldId="292"/>
            <ac:picMk id="21" creationId="{C5C74A46-374E-BA8C-2930-3B2156E2863C}"/>
          </ac:picMkLst>
        </pc:picChg>
        <pc:picChg chg="add del mod">
          <ac:chgData name="Danilo Quartullo" userId="db54e47c-0581-4f83-9028-d5b90a7afc72" providerId="ADAL" clId="{DC09974F-E9B9-42A4-8EC7-DCB97D0F517F}" dt="2024-02-28T12:59:25.142" v="2427" actId="478"/>
          <ac:picMkLst>
            <pc:docMk/>
            <pc:sldMk cId="3808076295" sldId="292"/>
            <ac:picMk id="21" creationId="{FE60ECB5-3C17-270F-84B5-EF14654742F7}"/>
          </ac:picMkLst>
        </pc:picChg>
        <pc:picChg chg="add del mod">
          <ac:chgData name="Danilo Quartullo" userId="db54e47c-0581-4f83-9028-d5b90a7afc72" providerId="ADAL" clId="{DC09974F-E9B9-42A4-8EC7-DCB97D0F517F}" dt="2024-02-28T13:25:31.145" v="2558" actId="478"/>
          <ac:picMkLst>
            <pc:docMk/>
            <pc:sldMk cId="3808076295" sldId="292"/>
            <ac:picMk id="23" creationId="{0408C49B-77C3-A6D2-033C-0E2694FF68DD}"/>
          </ac:picMkLst>
        </pc:picChg>
        <pc:picChg chg="add del mod">
          <ac:chgData name="Danilo Quartullo" userId="db54e47c-0581-4f83-9028-d5b90a7afc72" providerId="ADAL" clId="{DC09974F-E9B9-42A4-8EC7-DCB97D0F517F}" dt="2024-02-28T20:19:25.469" v="3439" actId="478"/>
          <ac:picMkLst>
            <pc:docMk/>
            <pc:sldMk cId="3808076295" sldId="292"/>
            <ac:picMk id="23" creationId="{6D190CC5-7B1A-1CC3-CF43-DDCD0A3AA8BF}"/>
          </ac:picMkLst>
        </pc:picChg>
        <pc:picChg chg="add del mod">
          <ac:chgData name="Danilo Quartullo" userId="db54e47c-0581-4f83-9028-d5b90a7afc72" providerId="ADAL" clId="{DC09974F-E9B9-42A4-8EC7-DCB97D0F517F}" dt="2024-02-28T20:31:07.113" v="3687" actId="478"/>
          <ac:picMkLst>
            <pc:docMk/>
            <pc:sldMk cId="3808076295" sldId="292"/>
            <ac:picMk id="25" creationId="{2795DCEC-2B8B-3F1A-537E-C5A4652299CA}"/>
          </ac:picMkLst>
        </pc:picChg>
        <pc:picChg chg="add del mod">
          <ac:chgData name="Danilo Quartullo" userId="db54e47c-0581-4f83-9028-d5b90a7afc72" providerId="ADAL" clId="{DC09974F-E9B9-42A4-8EC7-DCB97D0F517F}" dt="2024-02-28T13:25:31.864" v="2559" actId="478"/>
          <ac:picMkLst>
            <pc:docMk/>
            <pc:sldMk cId="3808076295" sldId="292"/>
            <ac:picMk id="25" creationId="{98B55631-23C9-28AD-8FEC-BDF206C27AC1}"/>
          </ac:picMkLst>
        </pc:picChg>
        <pc:picChg chg="add del mod">
          <ac:chgData name="Danilo Quartullo" userId="db54e47c-0581-4f83-9028-d5b90a7afc72" providerId="ADAL" clId="{DC09974F-E9B9-42A4-8EC7-DCB97D0F517F}" dt="2024-02-28T19:10:13.277" v="2672" actId="478"/>
          <ac:picMkLst>
            <pc:docMk/>
            <pc:sldMk cId="3808076295" sldId="292"/>
            <ac:picMk id="27" creationId="{D370EC94-DD66-7BCC-1AD9-04BABFDF64A1}"/>
          </ac:picMkLst>
        </pc:picChg>
        <pc:picChg chg="del">
          <ac:chgData name="Danilo Quartullo" userId="db54e47c-0581-4f83-9028-d5b90a7afc72" providerId="ADAL" clId="{DC09974F-E9B9-42A4-8EC7-DCB97D0F517F}" dt="2024-02-28T09:18:23.477" v="2180" actId="478"/>
          <ac:picMkLst>
            <pc:docMk/>
            <pc:sldMk cId="3808076295" sldId="292"/>
            <ac:picMk id="33" creationId="{7A778E0B-2432-7BDD-6A6A-A03E8FEBC362}"/>
          </ac:picMkLst>
        </pc:picChg>
        <pc:picChg chg="del">
          <ac:chgData name="Danilo Quartullo" userId="db54e47c-0581-4f83-9028-d5b90a7afc72" providerId="ADAL" clId="{DC09974F-E9B9-42A4-8EC7-DCB97D0F517F}" dt="2024-02-28T09:18:23.477" v="2180" actId="478"/>
          <ac:picMkLst>
            <pc:docMk/>
            <pc:sldMk cId="3808076295" sldId="292"/>
            <ac:picMk id="35" creationId="{EB6697A3-1D73-E2B0-585A-2F4E97DE0284}"/>
          </ac:picMkLst>
        </pc:picChg>
        <pc:picChg chg="del">
          <ac:chgData name="Danilo Quartullo" userId="db54e47c-0581-4f83-9028-d5b90a7afc72" providerId="ADAL" clId="{DC09974F-E9B9-42A4-8EC7-DCB97D0F517F}" dt="2024-02-28T09:18:23.477" v="2180" actId="478"/>
          <ac:picMkLst>
            <pc:docMk/>
            <pc:sldMk cId="3808076295" sldId="292"/>
            <ac:picMk id="38" creationId="{35AC7A73-C60E-1C81-95CF-CFDA3D0A4055}"/>
          </ac:picMkLst>
        </pc:picChg>
        <pc:picChg chg="add del mod">
          <ac:chgData name="Danilo Quartullo" userId="db54e47c-0581-4f83-9028-d5b90a7afc72" providerId="ADAL" clId="{DC09974F-E9B9-42A4-8EC7-DCB97D0F517F}" dt="2024-02-28T20:29:58.619" v="3681" actId="478"/>
          <ac:picMkLst>
            <pc:docMk/>
            <pc:sldMk cId="3808076295" sldId="292"/>
            <ac:picMk id="38" creationId="{4CB8EA8C-44F2-0C14-A6FA-DA0754F20337}"/>
          </ac:picMkLst>
        </pc:picChg>
        <pc:picChg chg="del">
          <ac:chgData name="Danilo Quartullo" userId="db54e47c-0581-4f83-9028-d5b90a7afc72" providerId="ADAL" clId="{DC09974F-E9B9-42A4-8EC7-DCB97D0F517F}" dt="2024-02-28T09:18:23.477" v="2180" actId="478"/>
          <ac:picMkLst>
            <pc:docMk/>
            <pc:sldMk cId="3808076295" sldId="292"/>
            <ac:picMk id="40" creationId="{95487FF8-DB02-85F9-057F-676FF719ACCF}"/>
          </ac:picMkLst>
        </pc:picChg>
        <pc:picChg chg="add del mod">
          <ac:chgData name="Danilo Quartullo" userId="db54e47c-0581-4f83-9028-d5b90a7afc72" providerId="ADAL" clId="{DC09974F-E9B9-42A4-8EC7-DCB97D0F517F}" dt="2024-02-29T11:07:14.882" v="4164" actId="478"/>
          <ac:picMkLst>
            <pc:docMk/>
            <pc:sldMk cId="3808076295" sldId="292"/>
            <ac:picMk id="42" creationId="{1B8DAE10-389C-BBC0-87E0-E368F5AE5467}"/>
          </ac:picMkLst>
        </pc:picChg>
        <pc:picChg chg="add del mod">
          <ac:chgData name="Danilo Quartullo" userId="db54e47c-0581-4f83-9028-d5b90a7afc72" providerId="ADAL" clId="{DC09974F-E9B9-42A4-8EC7-DCB97D0F517F}" dt="2024-02-28T20:33:10.190" v="3750" actId="478"/>
          <ac:picMkLst>
            <pc:docMk/>
            <pc:sldMk cId="3808076295" sldId="292"/>
            <ac:picMk id="43" creationId="{70727C79-5764-A65E-03BF-3E54666B9CAB}"/>
          </ac:picMkLst>
        </pc:picChg>
        <pc:picChg chg="del">
          <ac:chgData name="Danilo Quartullo" userId="db54e47c-0581-4f83-9028-d5b90a7afc72" providerId="ADAL" clId="{DC09974F-E9B9-42A4-8EC7-DCB97D0F517F}" dt="2024-02-28T09:18:23.477" v="2180" actId="478"/>
          <ac:picMkLst>
            <pc:docMk/>
            <pc:sldMk cId="3808076295" sldId="292"/>
            <ac:picMk id="45" creationId="{4D92DF50-6298-CED9-3143-801626BD1C5A}"/>
          </ac:picMkLst>
        </pc:picChg>
        <pc:picChg chg="add del mod">
          <ac:chgData name="Danilo Quartullo" userId="db54e47c-0581-4f83-9028-d5b90a7afc72" providerId="ADAL" clId="{DC09974F-E9B9-42A4-8EC7-DCB97D0F517F}" dt="2024-02-29T11:07:15.306" v="4165" actId="478"/>
          <ac:picMkLst>
            <pc:docMk/>
            <pc:sldMk cId="3808076295" sldId="292"/>
            <ac:picMk id="45" creationId="{E7BCD034-586E-5D0D-3D5F-B0EDC1D8CEAD}"/>
          </ac:picMkLst>
        </pc:picChg>
        <pc:picChg chg="add del mod">
          <ac:chgData name="Danilo Quartullo" userId="db54e47c-0581-4f83-9028-d5b90a7afc72" providerId="ADAL" clId="{DC09974F-E9B9-42A4-8EC7-DCB97D0F517F}" dt="2024-02-28T20:37:27.754" v="3894" actId="478"/>
          <ac:picMkLst>
            <pc:docMk/>
            <pc:sldMk cId="3808076295" sldId="292"/>
            <ac:picMk id="46" creationId="{3D4EC019-502D-3DBB-4AF9-D366957A0224}"/>
          </ac:picMkLst>
        </pc:picChg>
        <pc:picChg chg="del">
          <ac:chgData name="Danilo Quartullo" userId="db54e47c-0581-4f83-9028-d5b90a7afc72" providerId="ADAL" clId="{DC09974F-E9B9-42A4-8EC7-DCB97D0F517F}" dt="2024-02-28T09:18:23.477" v="2180" actId="478"/>
          <ac:picMkLst>
            <pc:docMk/>
            <pc:sldMk cId="3808076295" sldId="292"/>
            <ac:picMk id="47" creationId="{8646AFF4-8D70-7B1A-61AB-104DD1CA33BF}"/>
          </ac:picMkLst>
        </pc:picChg>
        <pc:picChg chg="add del mod">
          <ac:chgData name="Danilo Quartullo" userId="db54e47c-0581-4f83-9028-d5b90a7afc72" providerId="ADAL" clId="{DC09974F-E9B9-42A4-8EC7-DCB97D0F517F}" dt="2024-02-29T14:44:12.567" v="4979" actId="478"/>
          <ac:picMkLst>
            <pc:docMk/>
            <pc:sldMk cId="3808076295" sldId="292"/>
            <ac:picMk id="50" creationId="{CDD38D23-363F-1575-3E2D-8724339E5D7A}"/>
          </ac:picMkLst>
        </pc:picChg>
        <pc:picChg chg="add del mod">
          <ac:chgData name="Danilo Quartullo" userId="db54e47c-0581-4f83-9028-d5b90a7afc72" providerId="ADAL" clId="{DC09974F-E9B9-42A4-8EC7-DCB97D0F517F}" dt="2024-02-29T14:44:13.002" v="4980" actId="478"/>
          <ac:picMkLst>
            <pc:docMk/>
            <pc:sldMk cId="3808076295" sldId="292"/>
            <ac:picMk id="52" creationId="{F2920584-A404-5273-6E6D-CA16B51A2C2F}"/>
          </ac:picMkLst>
        </pc:picChg>
        <pc:picChg chg="add del mod">
          <ac:chgData name="Danilo Quartullo" userId="db54e47c-0581-4f83-9028-d5b90a7afc72" providerId="ADAL" clId="{DC09974F-E9B9-42A4-8EC7-DCB97D0F517F}" dt="2024-02-29T11:35:32.701" v="4679" actId="478"/>
          <ac:picMkLst>
            <pc:docMk/>
            <pc:sldMk cId="3808076295" sldId="292"/>
            <ac:picMk id="54" creationId="{5FC226F4-F8A5-881C-87A0-0A86672D0D6A}"/>
          </ac:picMkLst>
        </pc:picChg>
        <pc:picChg chg="add del mod">
          <ac:chgData name="Danilo Quartullo" userId="db54e47c-0581-4f83-9028-d5b90a7afc72" providerId="ADAL" clId="{DC09974F-E9B9-42A4-8EC7-DCB97D0F517F}" dt="2024-02-29T11:36:15.632" v="4742" actId="478"/>
          <ac:picMkLst>
            <pc:docMk/>
            <pc:sldMk cId="3808076295" sldId="292"/>
            <ac:picMk id="56" creationId="{9D5A12B6-51D9-B714-F1B6-D5BAC526C488}"/>
          </ac:picMkLst>
        </pc:picChg>
        <pc:picChg chg="add del mod">
          <ac:chgData name="Danilo Quartullo" userId="db54e47c-0581-4f83-9028-d5b90a7afc72" providerId="ADAL" clId="{DC09974F-E9B9-42A4-8EC7-DCB97D0F517F}" dt="2024-02-29T11:37:00.151" v="4803" actId="478"/>
          <ac:picMkLst>
            <pc:docMk/>
            <pc:sldMk cId="3808076295" sldId="292"/>
            <ac:picMk id="58" creationId="{339DAECE-C794-2DFA-FC23-5C43614E68BD}"/>
          </ac:picMkLst>
        </pc:picChg>
        <pc:picChg chg="add del mod">
          <ac:chgData name="Danilo Quartullo" userId="db54e47c-0581-4f83-9028-d5b90a7afc72" providerId="ADAL" clId="{DC09974F-E9B9-42A4-8EC7-DCB97D0F517F}" dt="2024-02-29T11:37:00.607" v="4804" actId="478"/>
          <ac:picMkLst>
            <pc:docMk/>
            <pc:sldMk cId="3808076295" sldId="292"/>
            <ac:picMk id="60" creationId="{6D0957B4-91C9-2497-6A81-31109125714B}"/>
          </ac:picMkLst>
        </pc:picChg>
        <pc:picChg chg="add del mod">
          <ac:chgData name="Danilo Quartullo" userId="db54e47c-0581-4f83-9028-d5b90a7afc72" providerId="ADAL" clId="{DC09974F-E9B9-42A4-8EC7-DCB97D0F517F}" dt="2024-02-29T15:35:44.990" v="5444" actId="478"/>
          <ac:picMkLst>
            <pc:docMk/>
            <pc:sldMk cId="3808076295" sldId="292"/>
            <ac:picMk id="63" creationId="{D9CA459A-EDAA-22E8-00CB-9A94582D75B8}"/>
          </ac:picMkLst>
        </pc:picChg>
        <pc:picChg chg="add del mod">
          <ac:chgData name="Danilo Quartullo" userId="db54e47c-0581-4f83-9028-d5b90a7afc72" providerId="ADAL" clId="{DC09974F-E9B9-42A4-8EC7-DCB97D0F517F}" dt="2024-02-29T15:35:44.990" v="5444" actId="478"/>
          <ac:picMkLst>
            <pc:docMk/>
            <pc:sldMk cId="3808076295" sldId="292"/>
            <ac:picMk id="65" creationId="{8C2AD2CF-11E9-D26C-5E5A-49D4BC5B4345}"/>
          </ac:picMkLst>
        </pc:picChg>
        <pc:picChg chg="add del mod">
          <ac:chgData name="Danilo Quartullo" userId="db54e47c-0581-4f83-9028-d5b90a7afc72" providerId="ADAL" clId="{DC09974F-E9B9-42A4-8EC7-DCB97D0F517F}" dt="2024-02-29T14:44:11.967" v="4978" actId="478"/>
          <ac:picMkLst>
            <pc:docMk/>
            <pc:sldMk cId="3808076295" sldId="292"/>
            <ac:picMk id="67" creationId="{B591CE5F-9849-7BC2-9266-9F3FDACF958E}"/>
          </ac:picMkLst>
        </pc:picChg>
        <pc:picChg chg="add del mod">
          <ac:chgData name="Danilo Quartullo" userId="db54e47c-0581-4f83-9028-d5b90a7afc72" providerId="ADAL" clId="{DC09974F-E9B9-42A4-8EC7-DCB97D0F517F}" dt="2024-02-29T14:44:11.204" v="4977" actId="478"/>
          <ac:picMkLst>
            <pc:docMk/>
            <pc:sldMk cId="3808076295" sldId="292"/>
            <ac:picMk id="69" creationId="{45467507-D36F-BB54-2EE7-2960B0245895}"/>
          </ac:picMkLst>
        </pc:picChg>
        <pc:picChg chg="add del mod">
          <ac:chgData name="Danilo Quartullo" userId="db54e47c-0581-4f83-9028-d5b90a7afc72" providerId="ADAL" clId="{DC09974F-E9B9-42A4-8EC7-DCB97D0F517F}" dt="2024-02-29T15:16:50.481" v="5128" actId="478"/>
          <ac:picMkLst>
            <pc:docMk/>
            <pc:sldMk cId="3808076295" sldId="292"/>
            <ac:picMk id="71" creationId="{92BBA1FA-B1CD-9C49-A23E-1DF76B6568E3}"/>
          </ac:picMkLst>
        </pc:picChg>
        <pc:picChg chg="add mod">
          <ac:chgData name="Danilo Quartullo" userId="db54e47c-0581-4f83-9028-d5b90a7afc72" providerId="ADAL" clId="{DC09974F-E9B9-42A4-8EC7-DCB97D0F517F}" dt="2024-02-29T15:58:25.255" v="5768" actId="1038"/>
          <ac:picMkLst>
            <pc:docMk/>
            <pc:sldMk cId="3808076295" sldId="292"/>
            <ac:picMk id="73" creationId="{B6C7B2EC-6789-E512-F891-B60A42EBE429}"/>
          </ac:picMkLst>
        </pc:picChg>
        <pc:picChg chg="add mod">
          <ac:chgData name="Danilo Quartullo" userId="db54e47c-0581-4f83-9028-d5b90a7afc72" providerId="ADAL" clId="{DC09974F-E9B9-42A4-8EC7-DCB97D0F517F}" dt="2024-02-29T15:58:25.255" v="5768" actId="1038"/>
          <ac:picMkLst>
            <pc:docMk/>
            <pc:sldMk cId="3808076295" sldId="292"/>
            <ac:picMk id="75" creationId="{697FEDA5-AFB0-0F3C-62DF-D5BB462F8E92}"/>
          </ac:picMkLst>
        </pc:picChg>
        <pc:picChg chg="add del mod">
          <ac:chgData name="Danilo Quartullo" userId="db54e47c-0581-4f83-9028-d5b90a7afc72" providerId="ADAL" clId="{DC09974F-E9B9-42A4-8EC7-DCB97D0F517F}" dt="2024-02-29T17:17:06.949" v="6908" actId="478"/>
          <ac:picMkLst>
            <pc:docMk/>
            <pc:sldMk cId="3808076295" sldId="292"/>
            <ac:picMk id="80" creationId="{783A57BD-16E5-EE04-A5FC-A6914E333D7C}"/>
          </ac:picMkLst>
        </pc:picChg>
        <pc:picChg chg="add del mod">
          <ac:chgData name="Danilo Quartullo" userId="db54e47c-0581-4f83-9028-d5b90a7afc72" providerId="ADAL" clId="{DC09974F-E9B9-42A4-8EC7-DCB97D0F517F}" dt="2024-02-29T16:44:11.304" v="5973" actId="478"/>
          <ac:picMkLst>
            <pc:docMk/>
            <pc:sldMk cId="3808076295" sldId="292"/>
            <ac:picMk id="82" creationId="{DCF45278-242C-80BD-5CA3-D9C4184733B5}"/>
          </ac:picMkLst>
        </pc:picChg>
        <pc:picChg chg="add del mod">
          <ac:chgData name="Danilo Quartullo" userId="db54e47c-0581-4f83-9028-d5b90a7afc72" providerId="ADAL" clId="{DC09974F-E9B9-42A4-8EC7-DCB97D0F517F}" dt="2024-02-29T17:17:07.404" v="6909" actId="478"/>
          <ac:picMkLst>
            <pc:docMk/>
            <pc:sldMk cId="3808076295" sldId="292"/>
            <ac:picMk id="84" creationId="{97C9290A-0142-E8C1-D206-AA8409A43416}"/>
          </ac:picMkLst>
        </pc:picChg>
        <pc:picChg chg="add del mod">
          <ac:chgData name="Danilo Quartullo" userId="db54e47c-0581-4f83-9028-d5b90a7afc72" providerId="ADAL" clId="{DC09974F-E9B9-42A4-8EC7-DCB97D0F517F}" dt="2024-03-01T19:48:12.268" v="22811" actId="478"/>
          <ac:picMkLst>
            <pc:docMk/>
            <pc:sldMk cId="3808076295" sldId="292"/>
            <ac:picMk id="86" creationId="{C4950DDA-065A-89C0-B813-87B8BCE0A892}"/>
          </ac:picMkLst>
        </pc:picChg>
        <pc:picChg chg="add del mod">
          <ac:chgData name="Danilo Quartullo" userId="db54e47c-0581-4f83-9028-d5b90a7afc72" providerId="ADAL" clId="{DC09974F-E9B9-42A4-8EC7-DCB97D0F517F}" dt="2024-03-01T19:47:57.217" v="22750" actId="478"/>
          <ac:picMkLst>
            <pc:docMk/>
            <pc:sldMk cId="3808076295" sldId="292"/>
            <ac:picMk id="88" creationId="{01D247A7-C62F-E6C9-76D4-3F349BC6D507}"/>
          </ac:picMkLst>
        </pc:picChg>
        <pc:picChg chg="add del mod">
          <ac:chgData name="Danilo Quartullo" userId="db54e47c-0581-4f83-9028-d5b90a7afc72" providerId="ADAL" clId="{DC09974F-E9B9-42A4-8EC7-DCB97D0F517F}" dt="2024-03-01T09:15:43.870" v="10620" actId="478"/>
          <ac:picMkLst>
            <pc:docMk/>
            <pc:sldMk cId="3808076295" sldId="292"/>
            <ac:picMk id="90" creationId="{911CA6C9-CB03-C30A-567B-784310C418C7}"/>
          </ac:picMkLst>
        </pc:picChg>
        <pc:cxnChg chg="add del mod">
          <ac:chgData name="Danilo Quartullo" userId="db54e47c-0581-4f83-9028-d5b90a7afc72" providerId="ADAL" clId="{DC09974F-E9B9-42A4-8EC7-DCB97D0F517F}" dt="2024-02-29T15:35:44.990" v="5444" actId="478"/>
          <ac:cxnSpMkLst>
            <pc:docMk/>
            <pc:sldMk cId="3808076295" sldId="292"/>
            <ac:cxnSpMk id="30" creationId="{B1F5D308-F40A-BC46-4C99-722BE5E02B06}"/>
          </ac:cxnSpMkLst>
        </pc:cxnChg>
        <pc:cxnChg chg="add del mod">
          <ac:chgData name="Danilo Quartullo" userId="db54e47c-0581-4f83-9028-d5b90a7afc72" providerId="ADAL" clId="{DC09974F-E9B9-42A4-8EC7-DCB97D0F517F}" dt="2024-02-28T20:29:58.619" v="3681" actId="478"/>
          <ac:cxnSpMkLst>
            <pc:docMk/>
            <pc:sldMk cId="3808076295" sldId="292"/>
            <ac:cxnSpMk id="40" creationId="{3F6798C9-9D7C-E44E-8E1E-0A7D81B407A8}"/>
          </ac:cxnSpMkLst>
        </pc:cxnChg>
        <pc:cxnChg chg="add del mod">
          <ac:chgData name="Danilo Quartullo" userId="db54e47c-0581-4f83-9028-d5b90a7afc72" providerId="ADAL" clId="{DC09974F-E9B9-42A4-8EC7-DCB97D0F517F}" dt="2024-02-28T20:37:28.870" v="3895" actId="478"/>
          <ac:cxnSpMkLst>
            <pc:docMk/>
            <pc:sldMk cId="3808076295" sldId="292"/>
            <ac:cxnSpMk id="48" creationId="{F1A4CF8D-AA06-F6DD-CBE1-D9C59AD7131C}"/>
          </ac:cxnSpMkLst>
        </pc:cxnChg>
      </pc:sldChg>
      <pc:sldChg chg="addSp delSp modSp add del mod">
        <pc:chgData name="Danilo Quartullo" userId="db54e47c-0581-4f83-9028-d5b90a7afc72" providerId="ADAL" clId="{DC09974F-E9B9-42A4-8EC7-DCB97D0F517F}" dt="2024-02-27T16:44:11.860" v="2178" actId="47"/>
        <pc:sldMkLst>
          <pc:docMk/>
          <pc:sldMk cId="4131124910" sldId="292"/>
        </pc:sldMkLst>
        <pc:spChg chg="del">
          <ac:chgData name="Danilo Quartullo" userId="db54e47c-0581-4f83-9028-d5b90a7afc72" providerId="ADAL" clId="{DC09974F-E9B9-42A4-8EC7-DCB97D0F517F}" dt="2024-02-27T10:07:05.806" v="2026" actId="478"/>
          <ac:spMkLst>
            <pc:docMk/>
            <pc:sldMk cId="4131124910" sldId="292"/>
            <ac:spMk id="2" creationId="{6EBED504-31C9-E7EE-B706-8729F69FA93E}"/>
          </ac:spMkLst>
        </pc:spChg>
        <pc:spChg chg="mod">
          <ac:chgData name="Danilo Quartullo" userId="db54e47c-0581-4f83-9028-d5b90a7afc72" providerId="ADAL" clId="{DC09974F-E9B9-42A4-8EC7-DCB97D0F517F}" dt="2024-02-27T10:06:55.126" v="2025" actId="20577"/>
          <ac:spMkLst>
            <pc:docMk/>
            <pc:sldMk cId="4131124910" sldId="292"/>
            <ac:spMk id="4" creationId="{380BC1DF-7EA4-FD94-621B-8CA7FAC97AAC}"/>
          </ac:spMkLst>
        </pc:spChg>
        <pc:spChg chg="mod">
          <ac:chgData name="Danilo Quartullo" userId="db54e47c-0581-4f83-9028-d5b90a7afc72" providerId="ADAL" clId="{DC09974F-E9B9-42A4-8EC7-DCB97D0F517F}" dt="2024-02-27T14:31:36.193" v="2177" actId="20577"/>
          <ac:spMkLst>
            <pc:docMk/>
            <pc:sldMk cId="4131124910" sldId="292"/>
            <ac:spMk id="18" creationId="{919EFF27-EC8A-9124-5A20-2522E590E302}"/>
          </ac:spMkLst>
        </pc:spChg>
        <pc:spChg chg="del">
          <ac:chgData name="Danilo Quartullo" userId="db54e47c-0581-4f83-9028-d5b90a7afc72" providerId="ADAL" clId="{DC09974F-E9B9-42A4-8EC7-DCB97D0F517F}" dt="2024-02-27T10:07:05.806" v="2026" actId="478"/>
          <ac:spMkLst>
            <pc:docMk/>
            <pc:sldMk cId="4131124910" sldId="292"/>
            <ac:spMk id="36" creationId="{938DE3A3-E042-88A0-389C-9D3AC8E34D5D}"/>
          </ac:spMkLst>
        </pc:spChg>
        <pc:spChg chg="del">
          <ac:chgData name="Danilo Quartullo" userId="db54e47c-0581-4f83-9028-d5b90a7afc72" providerId="ADAL" clId="{DC09974F-E9B9-42A4-8EC7-DCB97D0F517F}" dt="2024-02-27T10:07:05.806" v="2026" actId="478"/>
          <ac:spMkLst>
            <pc:docMk/>
            <pc:sldMk cId="4131124910" sldId="292"/>
            <ac:spMk id="41" creationId="{1B5C19A5-0CF6-B498-6BFD-EAEE2277719F}"/>
          </ac:spMkLst>
        </pc:spChg>
        <pc:spChg chg="del">
          <ac:chgData name="Danilo Quartullo" userId="db54e47c-0581-4f83-9028-d5b90a7afc72" providerId="ADAL" clId="{DC09974F-E9B9-42A4-8EC7-DCB97D0F517F}" dt="2024-02-27T10:07:05.806" v="2026" actId="478"/>
          <ac:spMkLst>
            <pc:docMk/>
            <pc:sldMk cId="4131124910" sldId="292"/>
            <ac:spMk id="42" creationId="{29129395-186C-2D91-CA64-3AD52A59259A}"/>
          </ac:spMkLst>
        </pc:spChg>
        <pc:spChg chg="del">
          <ac:chgData name="Danilo Quartullo" userId="db54e47c-0581-4f83-9028-d5b90a7afc72" providerId="ADAL" clId="{DC09974F-E9B9-42A4-8EC7-DCB97D0F517F}" dt="2024-02-27T10:07:05.806" v="2026" actId="478"/>
          <ac:spMkLst>
            <pc:docMk/>
            <pc:sldMk cId="4131124910" sldId="292"/>
            <ac:spMk id="43" creationId="{75187132-56CB-B49A-6FC2-790C060732F9}"/>
          </ac:spMkLst>
        </pc:spChg>
        <pc:spChg chg="del">
          <ac:chgData name="Danilo Quartullo" userId="db54e47c-0581-4f83-9028-d5b90a7afc72" providerId="ADAL" clId="{DC09974F-E9B9-42A4-8EC7-DCB97D0F517F}" dt="2024-02-27T10:07:05.806" v="2026" actId="478"/>
          <ac:spMkLst>
            <pc:docMk/>
            <pc:sldMk cId="4131124910" sldId="292"/>
            <ac:spMk id="48" creationId="{B2661686-EBCB-37CD-8BC9-78915E334D5E}"/>
          </ac:spMkLst>
        </pc:spChg>
        <pc:picChg chg="add del mod">
          <ac:chgData name="Danilo Quartullo" userId="db54e47c-0581-4f83-9028-d5b90a7afc72" providerId="ADAL" clId="{DC09974F-E9B9-42A4-8EC7-DCB97D0F517F}" dt="2024-02-27T14:27:04.569" v="2146" actId="478"/>
          <ac:picMkLst>
            <pc:docMk/>
            <pc:sldMk cId="4131124910" sldId="292"/>
            <ac:picMk id="6" creationId="{BE63EFF1-91D0-B2BA-5E8F-ECF677C69476}"/>
          </ac:picMkLst>
        </pc:picChg>
        <pc:picChg chg="add mod">
          <ac:chgData name="Danilo Quartullo" userId="db54e47c-0581-4f83-9028-d5b90a7afc72" providerId="ADAL" clId="{DC09974F-E9B9-42A4-8EC7-DCB97D0F517F}" dt="2024-02-27T14:27:08.745" v="2149" actId="1076"/>
          <ac:picMkLst>
            <pc:docMk/>
            <pc:sldMk cId="4131124910" sldId="292"/>
            <ac:picMk id="8" creationId="{7B5CBF4D-7BFB-8B72-09F2-065B797555B9}"/>
          </ac:picMkLst>
        </pc:picChg>
        <pc:picChg chg="add mod">
          <ac:chgData name="Danilo Quartullo" userId="db54e47c-0581-4f83-9028-d5b90a7afc72" providerId="ADAL" clId="{DC09974F-E9B9-42A4-8EC7-DCB97D0F517F}" dt="2024-02-27T14:27:53.703" v="2156" actId="1076"/>
          <ac:picMkLst>
            <pc:docMk/>
            <pc:sldMk cId="4131124910" sldId="292"/>
            <ac:picMk id="10" creationId="{4483A389-47B2-5AE3-AE4D-514E179EE077}"/>
          </ac:picMkLst>
        </pc:picChg>
        <pc:picChg chg="add mod">
          <ac:chgData name="Danilo Quartullo" userId="db54e47c-0581-4f83-9028-d5b90a7afc72" providerId="ADAL" clId="{DC09974F-E9B9-42A4-8EC7-DCB97D0F517F}" dt="2024-02-27T14:29:13.711" v="2160" actId="14100"/>
          <ac:picMkLst>
            <pc:docMk/>
            <pc:sldMk cId="4131124910" sldId="292"/>
            <ac:picMk id="12" creationId="{8F8D058F-0DB5-0B40-A0B2-4D55A567091E}"/>
          </ac:picMkLst>
        </pc:picChg>
        <pc:picChg chg="del">
          <ac:chgData name="Danilo Quartullo" userId="db54e47c-0581-4f83-9028-d5b90a7afc72" providerId="ADAL" clId="{DC09974F-E9B9-42A4-8EC7-DCB97D0F517F}" dt="2024-02-27T10:07:05.806" v="2026" actId="478"/>
          <ac:picMkLst>
            <pc:docMk/>
            <pc:sldMk cId="4131124910" sldId="292"/>
            <ac:picMk id="33" creationId="{D031043A-4922-CE95-7AD1-8E4B433EE3FC}"/>
          </ac:picMkLst>
        </pc:picChg>
        <pc:picChg chg="del">
          <ac:chgData name="Danilo Quartullo" userId="db54e47c-0581-4f83-9028-d5b90a7afc72" providerId="ADAL" clId="{DC09974F-E9B9-42A4-8EC7-DCB97D0F517F}" dt="2024-02-27T10:07:05.806" v="2026" actId="478"/>
          <ac:picMkLst>
            <pc:docMk/>
            <pc:sldMk cId="4131124910" sldId="292"/>
            <ac:picMk id="35" creationId="{E4EDE5E6-EBDA-0CBB-1CE8-D95607C3433E}"/>
          </ac:picMkLst>
        </pc:picChg>
        <pc:picChg chg="del">
          <ac:chgData name="Danilo Quartullo" userId="db54e47c-0581-4f83-9028-d5b90a7afc72" providerId="ADAL" clId="{DC09974F-E9B9-42A4-8EC7-DCB97D0F517F}" dt="2024-02-27T10:07:05.806" v="2026" actId="478"/>
          <ac:picMkLst>
            <pc:docMk/>
            <pc:sldMk cId="4131124910" sldId="292"/>
            <ac:picMk id="38" creationId="{F5844BB8-5D63-D14B-7658-6943B19471A5}"/>
          </ac:picMkLst>
        </pc:picChg>
        <pc:picChg chg="del">
          <ac:chgData name="Danilo Quartullo" userId="db54e47c-0581-4f83-9028-d5b90a7afc72" providerId="ADAL" clId="{DC09974F-E9B9-42A4-8EC7-DCB97D0F517F}" dt="2024-02-27T10:07:05.806" v="2026" actId="478"/>
          <ac:picMkLst>
            <pc:docMk/>
            <pc:sldMk cId="4131124910" sldId="292"/>
            <ac:picMk id="40" creationId="{2FB43315-6F51-A131-B1AA-DAB4CBCB733F}"/>
          </ac:picMkLst>
        </pc:picChg>
        <pc:picChg chg="del">
          <ac:chgData name="Danilo Quartullo" userId="db54e47c-0581-4f83-9028-d5b90a7afc72" providerId="ADAL" clId="{DC09974F-E9B9-42A4-8EC7-DCB97D0F517F}" dt="2024-02-27T10:07:05.806" v="2026" actId="478"/>
          <ac:picMkLst>
            <pc:docMk/>
            <pc:sldMk cId="4131124910" sldId="292"/>
            <ac:picMk id="45" creationId="{0B0B2A2E-0D7D-7D52-5209-AF80C84E964F}"/>
          </ac:picMkLst>
        </pc:picChg>
        <pc:picChg chg="del">
          <ac:chgData name="Danilo Quartullo" userId="db54e47c-0581-4f83-9028-d5b90a7afc72" providerId="ADAL" clId="{DC09974F-E9B9-42A4-8EC7-DCB97D0F517F}" dt="2024-02-27T10:07:05.806" v="2026" actId="478"/>
          <ac:picMkLst>
            <pc:docMk/>
            <pc:sldMk cId="4131124910" sldId="292"/>
            <ac:picMk id="47" creationId="{1FD1C570-64E0-54ED-8C41-25C7DFDFC0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5020-4576-46A9-8574-095F882B294A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B7744-4119-4EE4-87BB-2035DBA0F2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2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69AD-2219-698B-F3D5-B956CD4BC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CCB8E-CEEB-BCFE-4AC9-8DF790AD9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13C41-E192-80FC-95B7-F882B225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B10B-FC78-48D7-9FAD-ADDA3FA6681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D9DB8-0191-8B12-7D09-D4884B15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4A28E-2740-0646-82BF-DFC369FE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9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87F1-ECB2-85AB-1F3D-CF32EE81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DB4C9-2885-38DA-57B6-1058C158A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06429-94EB-238C-77B3-7D7D9F46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B10B-FC78-48D7-9FAD-ADDA3FA6681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2F887-F31A-1118-B3D5-4D3481DB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E224-64F7-62F1-133B-0646566E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0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C12ED6-0759-398E-1541-04881027F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35824-B5FA-A210-450F-D004D528B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C5634-FDC5-D847-6ADA-FBAFAE13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B10B-FC78-48D7-9FAD-ADDA3FA6681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33963-9BFB-D941-871E-E3F09016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0AABE-944C-9741-C212-BAF64F34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9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AF38-629D-1E29-0702-709F2D9D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F52B-4E91-3FA2-1D88-7194C55A1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B1B1A-75FC-C4F6-A418-0E92BA39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B10B-FC78-48D7-9FAD-ADDA3FA6681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626B9-F73A-F261-2CA0-2D79A6C0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2E80E-4FFF-29C6-69EC-4DCE4E85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6" y="0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AFC707C0-257E-4DE2-A363-FD721806FFF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94B1A-24BD-0047-07EB-C8BB62C0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3E9DF-09EC-C20E-72D4-8A3ADFE77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5392-A7FF-85EF-67BB-710BDF93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B10B-FC78-48D7-9FAD-ADDA3FA6681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B94C8-1C7A-8041-8DA6-77F06DB0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819F3-5AD7-D7F0-508C-546FB1A7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8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72B0-8C20-9E1D-8900-5D665F6B3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8B0C8-8423-6C90-CB1C-19BCB25E4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6AF1E-E182-2B9A-40A2-D90D177E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BA992-D3DF-D705-D1E0-7D464EF1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B10B-FC78-48D7-9FAD-ADDA3FA6681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A7E04-B245-4852-67BE-517EC3BB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601AE-FB5A-1B98-C940-A14DA6A1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4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BFB1-2D40-4A54-73E7-5D1B9DF5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014AF-9649-36EC-A2A3-8FC61AA8D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5794F-3B01-CB5F-5333-FA45620E2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55E9A-03BC-DD18-6F78-67E8EFBEB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322EF0-BD47-DAEC-1D13-8D25824E9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D4607-5EE5-2D17-6F22-DCC42FF6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B10B-FC78-48D7-9FAD-ADDA3FA6681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F45EBE-BA32-1CBD-43FE-5F6B65B1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91995D-D46E-C46A-D50F-9D7664E2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6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A796-00A4-C87A-E696-982A0DD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82607-9FF4-202A-8BD1-AD767DDB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B10B-FC78-48D7-9FAD-ADDA3FA6681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22CC9-EF18-4DA4-69C4-D9865DF4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B84A7-D47E-A9E6-4516-D93D8F2D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81C3C-B0C2-A893-0FDA-49F3F217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B10B-FC78-48D7-9FAD-ADDA3FA6681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E7D2F-883D-ABC6-11F6-ED41F901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F49F5-DA22-E991-52D8-7C74A05D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9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9C646-B11A-8725-C96B-C2CBF907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F1F24-5323-1CBE-7D3D-17C4C67F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F0C55-1522-F889-9509-FCB7F65F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BC744-49D9-FD3F-1759-5142A695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B10B-FC78-48D7-9FAD-ADDA3FA6681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88926-7B83-46FD-F609-CF8750A2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B0E60-34E8-0D62-ABDC-EA28C482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8F1F-0BB1-79A4-0A2D-2D457305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CB6B4D-2866-66D4-8CE6-11B084610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3B386-B136-2FEA-6D30-BCAE8106E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2D1DF-4B25-EA56-C09C-CC9C7559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B10B-FC78-48D7-9FAD-ADDA3FA6681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127C7-589C-7466-C827-E034E0EF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5111E-ED01-349D-8579-EAEA55B0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0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3C882-B38F-A133-0766-7F0750F0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B8165-72B2-71ED-6588-B07C88081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BF4D0-8082-8EA8-EB6D-40032431C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3B10B-FC78-48D7-9FAD-ADDA3FA66816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3C434-7694-E331-4599-58A9CB391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CC41B-697D-E5E8-A267-1FD098CE7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C707C0-257E-4DE2-A363-FD721806FF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126.png"/><Relationship Id="rId2" Type="http://schemas.openxmlformats.org/officeDocument/2006/relationships/image" Target="../media/image45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125.png"/><Relationship Id="rId5" Type="http://schemas.openxmlformats.org/officeDocument/2006/relationships/image" Target="../media/image55.png"/><Relationship Id="rId15" Type="http://schemas.openxmlformats.org/officeDocument/2006/relationships/image" Target="../media/image1220.png"/><Relationship Id="rId10" Type="http://schemas.openxmlformats.org/officeDocument/2006/relationships/image" Target="../media/image1170.png"/><Relationship Id="rId4" Type="http://schemas.openxmlformats.org/officeDocument/2006/relationships/image" Target="../media/image57.png"/><Relationship Id="rId9" Type="http://schemas.openxmlformats.org/officeDocument/2006/relationships/image" Target="../media/image1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8.png"/><Relationship Id="rId3" Type="http://schemas.openxmlformats.org/officeDocument/2006/relationships/image" Target="../media/image60.png"/><Relationship Id="rId7" Type="http://schemas.openxmlformats.org/officeDocument/2006/relationships/image" Target="../media/image133.png"/><Relationship Id="rId12" Type="http://schemas.openxmlformats.org/officeDocument/2006/relationships/image" Target="../media/image68.png"/><Relationship Id="rId17" Type="http://schemas.openxmlformats.org/officeDocument/2006/relationships/image" Target="../media/image70.png"/><Relationship Id="rId2" Type="http://schemas.openxmlformats.org/officeDocument/2006/relationships/image" Target="../media/image59.png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6.png"/><Relationship Id="rId5" Type="http://schemas.openxmlformats.org/officeDocument/2006/relationships/image" Target="../media/image63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62.png"/><Relationship Id="rId9" Type="http://schemas.openxmlformats.org/officeDocument/2006/relationships/image" Target="../media/image1300.png"/><Relationship Id="rId1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1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80.png"/><Relationship Id="rId5" Type="http://schemas.openxmlformats.org/officeDocument/2006/relationships/image" Target="../media/image146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5.png"/><Relationship Id="rId1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8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https://agenda.infn.it/event/40135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10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6.gif"/><Relationship Id="rId7" Type="http://schemas.openxmlformats.org/officeDocument/2006/relationships/image" Target="../media/image6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0" Type="http://schemas.openxmlformats.org/officeDocument/2006/relationships/image" Target="../media/image39.png"/><Relationship Id="rId4" Type="http://schemas.openxmlformats.org/officeDocument/2006/relationships/image" Target="../media/image37.gif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0.gif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1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C125-0BCB-51EE-8385-A2054C203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15822"/>
            <a:ext cx="12192000" cy="2387600"/>
          </a:xfrm>
        </p:spPr>
        <p:txBody>
          <a:bodyPr>
            <a:noAutofit/>
          </a:bodyPr>
          <a:lstStyle/>
          <a:p>
            <a:r>
              <a:rPr 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Multi-bunch longitudinal </a:t>
            </a:r>
            <a:br>
              <a:rPr lang="en-US" dirty="0"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beam-dynamics code </a:t>
            </a:r>
            <a:br>
              <a:rPr lang="en-US" dirty="0"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for the DAFNE rings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B838E-43B2-B3CD-2512-054B50DC3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514159"/>
            <a:ext cx="12191999" cy="1655762"/>
          </a:xfrm>
        </p:spPr>
        <p:txBody>
          <a:bodyPr>
            <a:normAutofit/>
          </a:bodyPr>
          <a:lstStyle/>
          <a:p>
            <a:r>
              <a:rPr lang="en-US" sz="3600" i="1" dirty="0">
                <a:ea typeface="Calibri" panose="020F0502020204030204" pitchFamily="34" charset="0"/>
                <a:cs typeface="Calibri" panose="020F0502020204030204" pitchFamily="34" charset="0"/>
              </a:rPr>
              <a:t>D. Quartullo, G. Franzini, M. Migliorati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B3985-E35C-1DF1-FB07-56CFEE3F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/>
              <a:t>06/04/2024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7F886-7B26-23BD-78F8-AE2A2178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Accelerators Laboratory 2024</a:t>
            </a:r>
          </a:p>
        </p:txBody>
      </p:sp>
      <p:pic>
        <p:nvPicPr>
          <p:cNvPr id="7" name="Immagine 5">
            <a:extLst>
              <a:ext uri="{FF2B5EF4-FFF2-40B4-BE49-F238E27FC236}">
                <a16:creationId xmlns:a16="http://schemas.microsoft.com/office/drawing/2014/main" id="{A2B7B548-9766-CF1E-0768-4DE421F8A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96" y="5921166"/>
            <a:ext cx="1287371" cy="80912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4AEEBDE-B35C-C174-2E50-2F2E90FBA5FC}"/>
              </a:ext>
            </a:extLst>
          </p:cNvPr>
          <p:cNvSpPr txBox="1">
            <a:spLocks/>
          </p:cNvSpPr>
          <p:nvPr/>
        </p:nvSpPr>
        <p:spPr>
          <a:xfrm>
            <a:off x="0" y="4510512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ea typeface="Calibri" panose="020F0502020204030204" pitchFamily="34" charset="0"/>
                <a:cs typeface="Calibri" panose="020F0502020204030204" pitchFamily="34" charset="0"/>
              </a:rPr>
              <a:t>Acknowledgements:</a:t>
            </a:r>
          </a:p>
          <a:p>
            <a:r>
              <a:rPr lang="en-US" sz="36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>
                <a:ea typeface="Calibri" panose="020F0502020204030204" pitchFamily="34" charset="0"/>
                <a:cs typeface="Calibri" panose="020F0502020204030204" pitchFamily="34" charset="0"/>
              </a:rPr>
              <a:t>D. Pellegrini, A. Stella</a:t>
            </a:r>
          </a:p>
        </p:txBody>
      </p:sp>
    </p:spTree>
    <p:extLst>
      <p:ext uri="{BB962C8B-B14F-4D97-AF65-F5344CB8AC3E}">
        <p14:creationId xmlns:p14="http://schemas.microsoft.com/office/powerpoint/2010/main" val="360160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C2A2D-58E4-2955-BD45-E57646C4D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49">
            <a:extLst>
              <a:ext uri="{FF2B5EF4-FFF2-40B4-BE49-F238E27FC236}">
                <a16:creationId xmlns:a16="http://schemas.microsoft.com/office/drawing/2014/main" id="{E9430AF0-2D6F-B05F-A169-4521350A8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" b="6631"/>
          <a:stretch/>
        </p:blipFill>
        <p:spPr>
          <a:xfrm>
            <a:off x="8407915" y="4261234"/>
            <a:ext cx="3674571" cy="2306049"/>
          </a:xfrm>
          <a:prstGeom prst="rect">
            <a:avLst/>
          </a:prstGeom>
        </p:spPr>
      </p:pic>
      <p:pic>
        <p:nvPicPr>
          <p:cNvPr id="29" name="Immagine 41">
            <a:extLst>
              <a:ext uri="{FF2B5EF4-FFF2-40B4-BE49-F238E27FC236}">
                <a16:creationId xmlns:a16="http://schemas.microsoft.com/office/drawing/2014/main" id="{E9C57B2E-74A8-5A34-E2E9-E05D7F13B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" b="5540"/>
          <a:stretch/>
        </p:blipFill>
        <p:spPr>
          <a:xfrm>
            <a:off x="4353340" y="4208823"/>
            <a:ext cx="3674571" cy="23584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EDEF8-9145-F9EA-3686-59D1DB97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1">
                <a:extLst>
                  <a:ext uri="{FF2B5EF4-FFF2-40B4-BE49-F238E27FC236}">
                    <a16:creationId xmlns:a16="http://schemas.microsoft.com/office/drawing/2014/main" id="{EC07ECFA-5997-B565-D361-B27D9B27FEC7}"/>
                  </a:ext>
                </a:extLst>
              </p:cNvPr>
              <p:cNvSpPr txBox="1"/>
              <p:nvPr/>
            </p:nvSpPr>
            <p:spPr>
              <a:xfrm>
                <a:off x="2783170" y="1368389"/>
                <a:ext cx="3667340" cy="722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lpf</m:t>
                          </m:r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it-I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mix</m:t>
                          </m:r>
                        </m:sub>
                      </m:sSub>
                      <m:func>
                        <m:func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Sup>
                                <m:sSubSup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CasellaDiTesto 1">
                <a:extLst>
                  <a:ext uri="{FF2B5EF4-FFF2-40B4-BE49-F238E27FC236}">
                    <a16:creationId xmlns:a16="http://schemas.microsoft.com/office/drawing/2014/main" id="{EC07ECFA-5997-B565-D361-B27D9B27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70" y="1368389"/>
                <a:ext cx="3667340" cy="722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A668F75-84CE-801B-ECB9-BAF3AA414891}"/>
              </a:ext>
            </a:extLst>
          </p:cNvPr>
          <p:cNvSpPr txBox="1"/>
          <p:nvPr/>
        </p:nvSpPr>
        <p:spPr>
          <a:xfrm>
            <a:off x="0" y="914289"/>
            <a:ext cx="6213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In the code we directly compute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8">
                <a:extLst>
                  <a:ext uri="{FF2B5EF4-FFF2-40B4-BE49-F238E27FC236}">
                    <a16:creationId xmlns:a16="http://schemas.microsoft.com/office/drawing/2014/main" id="{0ED23E53-1A6D-8BD0-D886-B045BFCDE881}"/>
                  </a:ext>
                </a:extLst>
              </p:cNvPr>
              <p:cNvSpPr txBox="1"/>
              <p:nvPr/>
            </p:nvSpPr>
            <p:spPr>
              <a:xfrm>
                <a:off x="3947209" y="2882668"/>
                <a:ext cx="6492194" cy="726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ADC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int</m:t>
                      </m:r>
                      <m:d>
                        <m:d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𝑏𝑖𝑡</m:t>
                                      </m:r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𝐴𝐷𝐶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lpf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  <m:r>
                                    <a:rPr lang="en-GB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ADC</m:t>
                                  </m:r>
                                </m:sub>
                              </m:sSub>
                            </m:den>
                          </m:f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CasellaDiTesto 8">
                <a:extLst>
                  <a:ext uri="{FF2B5EF4-FFF2-40B4-BE49-F238E27FC236}">
                    <a16:creationId xmlns:a16="http://schemas.microsoft.com/office/drawing/2014/main" id="{0ED23E53-1A6D-8BD0-D886-B045BFCDE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09" y="2882668"/>
                <a:ext cx="6492194" cy="7260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7">
            <a:extLst>
              <a:ext uri="{FF2B5EF4-FFF2-40B4-BE49-F238E27FC236}">
                <a16:creationId xmlns:a16="http://schemas.microsoft.com/office/drawing/2014/main" id="{5204113A-EB3B-E0DB-F2E7-4208E0022B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11" b="5923"/>
          <a:stretch/>
        </p:blipFill>
        <p:spPr>
          <a:xfrm>
            <a:off x="384315" y="4217862"/>
            <a:ext cx="3061252" cy="2342796"/>
          </a:xfrm>
          <a:prstGeom prst="rect">
            <a:avLst/>
          </a:prstGeom>
        </p:spPr>
      </p:pic>
      <p:sp>
        <p:nvSpPr>
          <p:cNvPr id="4" name="CasellaDiTesto 4">
            <a:extLst>
              <a:ext uri="{FF2B5EF4-FFF2-40B4-BE49-F238E27FC236}">
                <a16:creationId xmlns:a16="http://schemas.microsoft.com/office/drawing/2014/main" id="{25A3EF31-FCA9-F7D2-3AC0-641089DE9E04}"/>
              </a:ext>
            </a:extLst>
          </p:cNvPr>
          <p:cNvSpPr txBox="1"/>
          <p:nvPr/>
        </p:nvSpPr>
        <p:spPr>
          <a:xfrm>
            <a:off x="1618" y="65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+mj-lt"/>
              </a:rPr>
              <a:t>Signal through the ADC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0012EA-C91E-8BD6-6212-A81792407B1A}"/>
                  </a:ext>
                </a:extLst>
              </p:cNvPr>
              <p:cNvSpPr txBox="1"/>
              <p:nvPr/>
            </p:nvSpPr>
            <p:spPr>
              <a:xfrm>
                <a:off x="-1" y="2405165"/>
                <a:ext cx="1218868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b="0" i="1">
                            <a:latin typeface="Cambria Math" panose="02040503050406030204" pitchFamily="18" charset="0"/>
                          </a:rPr>
                          <m:t>𝑏𝑖𝑡</m:t>
                        </m:r>
                        <m:r>
                          <a:rPr lang="it-IT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>
                            <a:latin typeface="Cambria Math" panose="02040503050406030204" pitchFamily="18" charset="0"/>
                          </a:rPr>
                          <m:t>𝐴𝐷𝐶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bits available in the ADC</a:t>
                </a:r>
                <a:r>
                  <a:rPr lang="en-GB" dirty="0"/>
                  <a:t> and a </a:t>
                </a:r>
                <a:r>
                  <a:rPr lang="en-GB" b="1" dirty="0"/>
                  <a:t>maximum input voltage</a:t>
                </a:r>
                <a:r>
                  <a:rPr lang="en-GB" dirty="0"/>
                  <a:t> </a:t>
                </a:r>
                <a:r>
                  <a:rPr lang="en-GB" b="1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𝐦𝐚𝐱</m:t>
                        </m:r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𝐀𝐃𝐂</m:t>
                        </m:r>
                      </m:sub>
                    </m:sSub>
                    <m:r>
                      <a:rPr lang="it-I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1" dirty="0"/>
                  <a:t> 200 mV</a:t>
                </a:r>
                <a:r>
                  <a:rPr lang="en-GB" dirty="0"/>
                  <a:t>, the digitized signal is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0012EA-C91E-8BD6-6212-A81792407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405165"/>
                <a:ext cx="12188686" cy="381515"/>
              </a:xfrm>
              <a:prstGeom prst="rect">
                <a:avLst/>
              </a:prstGeom>
              <a:blipFill>
                <a:blip r:embed="rId7"/>
                <a:stretch>
                  <a:fillRect l="-300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FB1F3C-FA4A-FA77-15C7-1C34D73B61D4}"/>
              </a:ext>
            </a:extLst>
          </p:cNvPr>
          <p:cNvSpPr txBox="1"/>
          <p:nvPr/>
        </p:nvSpPr>
        <p:spPr>
          <a:xfrm>
            <a:off x="352458" y="3876058"/>
            <a:ext cx="341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Simulated phase oscillations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5ED653-D328-1698-5536-70B7C1DF9C18}"/>
                  </a:ext>
                </a:extLst>
              </p:cNvPr>
              <p:cNvSpPr txBox="1"/>
              <p:nvPr/>
            </p:nvSpPr>
            <p:spPr>
              <a:xfrm>
                <a:off x="3166885" y="5157586"/>
                <a:ext cx="98397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GB" sz="1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5ED653-D328-1698-5536-70B7C1DF9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885" y="5157586"/>
                <a:ext cx="983974" cy="338554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3D3D6CA-AB6D-C5C2-7444-246A8ED569AC}"/>
              </a:ext>
            </a:extLst>
          </p:cNvPr>
          <p:cNvSpPr txBox="1"/>
          <p:nvPr/>
        </p:nvSpPr>
        <p:spPr>
          <a:xfrm>
            <a:off x="1654607" y="6554032"/>
            <a:ext cx="61523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500" dirty="0"/>
              <a:t>Turn [1]</a:t>
            </a:r>
          </a:p>
        </p:txBody>
      </p:sp>
      <p:sp>
        <p:nvSpPr>
          <p:cNvPr id="22" name="CasellaDiTesto 20">
            <a:extLst>
              <a:ext uri="{FF2B5EF4-FFF2-40B4-BE49-F238E27FC236}">
                <a16:creationId xmlns:a16="http://schemas.microsoft.com/office/drawing/2014/main" id="{369878AC-F61E-97A9-BEDE-1041F82081FC}"/>
              </a:ext>
            </a:extLst>
          </p:cNvPr>
          <p:cNvSpPr txBox="1"/>
          <p:nvPr/>
        </p:nvSpPr>
        <p:spPr>
          <a:xfrm>
            <a:off x="5977440" y="6554864"/>
            <a:ext cx="61523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500" dirty="0"/>
              <a:t>Turn [1]</a:t>
            </a:r>
          </a:p>
        </p:txBody>
      </p:sp>
      <p:sp>
        <p:nvSpPr>
          <p:cNvPr id="23" name="CasellaDiTesto 20">
            <a:extLst>
              <a:ext uri="{FF2B5EF4-FFF2-40B4-BE49-F238E27FC236}">
                <a16:creationId xmlns:a16="http://schemas.microsoft.com/office/drawing/2014/main" id="{9796B76E-B598-4B77-BA35-668C6E81D43B}"/>
              </a:ext>
            </a:extLst>
          </p:cNvPr>
          <p:cNvSpPr txBox="1"/>
          <p:nvPr/>
        </p:nvSpPr>
        <p:spPr>
          <a:xfrm>
            <a:off x="10131787" y="6567284"/>
            <a:ext cx="61523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500" dirty="0"/>
              <a:t>Turn 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11">
                <a:extLst>
                  <a:ext uri="{FF2B5EF4-FFF2-40B4-BE49-F238E27FC236}">
                    <a16:creationId xmlns:a16="http://schemas.microsoft.com/office/drawing/2014/main" id="{5A139A57-3BC4-06E6-5DAB-3CC50E8DE9AB}"/>
                  </a:ext>
                </a:extLst>
              </p:cNvPr>
              <p:cNvSpPr txBox="1"/>
              <p:nvPr/>
            </p:nvSpPr>
            <p:spPr>
              <a:xfrm rot="16200000">
                <a:off x="-128173" y="5249330"/>
                <a:ext cx="666849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1500" dirty="0"/>
                  <a:t> [rad]</a:t>
                </a:r>
              </a:p>
            </p:txBody>
          </p:sp>
        </mc:Choice>
        <mc:Fallback xmlns="">
          <p:sp>
            <p:nvSpPr>
              <p:cNvPr id="24" name="CasellaDiTesto 11">
                <a:extLst>
                  <a:ext uri="{FF2B5EF4-FFF2-40B4-BE49-F238E27FC236}">
                    <a16:creationId xmlns:a16="http://schemas.microsoft.com/office/drawing/2014/main" id="{5A139A57-3BC4-06E6-5DAB-3CC50E8DE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8173" y="5249330"/>
                <a:ext cx="666849" cy="230832"/>
              </a:xfrm>
              <a:prstGeom prst="rect">
                <a:avLst/>
              </a:prstGeom>
              <a:blipFill>
                <a:blip r:embed="rId10"/>
                <a:stretch>
                  <a:fillRect l="-23684" t="-13636" r="-5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32">
                <a:extLst>
                  <a:ext uri="{FF2B5EF4-FFF2-40B4-BE49-F238E27FC236}">
                    <a16:creationId xmlns:a16="http://schemas.microsoft.com/office/drawing/2014/main" id="{658C150E-8D1B-8E1E-8D8C-D48BDC277AA2}"/>
                  </a:ext>
                </a:extLst>
              </p:cNvPr>
              <p:cNvSpPr txBox="1"/>
              <p:nvPr/>
            </p:nvSpPr>
            <p:spPr>
              <a:xfrm rot="16200000">
                <a:off x="3880341" y="5249328"/>
                <a:ext cx="654153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500" b="0" i="0">
                            <a:latin typeface="Cambria Math" panose="02040503050406030204" pitchFamily="18" charset="0"/>
                          </a:rPr>
                          <m:t>ADC</m:t>
                        </m:r>
                      </m:sub>
                    </m:sSub>
                  </m:oMath>
                </a14:m>
                <a:r>
                  <a:rPr lang="en-GB" sz="1500" dirty="0"/>
                  <a:t> [V]</a:t>
                </a:r>
              </a:p>
            </p:txBody>
          </p:sp>
        </mc:Choice>
        <mc:Fallback xmlns="">
          <p:sp>
            <p:nvSpPr>
              <p:cNvPr id="27" name="CasellaDiTesto 32">
                <a:extLst>
                  <a:ext uri="{FF2B5EF4-FFF2-40B4-BE49-F238E27FC236}">
                    <a16:creationId xmlns:a16="http://schemas.microsoft.com/office/drawing/2014/main" id="{658C150E-8D1B-8E1E-8D8C-D48BDC277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880341" y="5249328"/>
                <a:ext cx="654153" cy="230832"/>
              </a:xfrm>
              <a:prstGeom prst="rect">
                <a:avLst/>
              </a:prstGeom>
              <a:blipFill>
                <a:blip r:embed="rId11"/>
                <a:stretch>
                  <a:fillRect l="-21053" t="-15741" r="-50000" b="-10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53">
                <a:extLst>
                  <a:ext uri="{FF2B5EF4-FFF2-40B4-BE49-F238E27FC236}">
                    <a16:creationId xmlns:a16="http://schemas.microsoft.com/office/drawing/2014/main" id="{788621AB-B638-CC12-B5A8-624972F32937}"/>
                  </a:ext>
                </a:extLst>
              </p:cNvPr>
              <p:cNvSpPr txBox="1"/>
              <p:nvPr/>
            </p:nvSpPr>
            <p:spPr>
              <a:xfrm rot="16200000">
                <a:off x="7756927" y="5087470"/>
                <a:ext cx="113628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5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oADC</m:t>
                        </m:r>
                      </m:sub>
                    </m:sSub>
                  </m:oMath>
                </a14:m>
                <a:r>
                  <a:rPr lang="en-GB" sz="1500" dirty="0"/>
                  <a:t> [1]</a:t>
                </a:r>
              </a:p>
            </p:txBody>
          </p:sp>
        </mc:Choice>
        <mc:Fallback xmlns="">
          <p:sp>
            <p:nvSpPr>
              <p:cNvPr id="28" name="CasellaDiTesto 53">
                <a:extLst>
                  <a:ext uri="{FF2B5EF4-FFF2-40B4-BE49-F238E27FC236}">
                    <a16:creationId xmlns:a16="http://schemas.microsoft.com/office/drawing/2014/main" id="{788621AB-B638-CC12-B5A8-624972F32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756927" y="5087470"/>
                <a:ext cx="1136282" cy="323165"/>
              </a:xfrm>
              <a:prstGeom prst="rect">
                <a:avLst/>
              </a:prstGeom>
              <a:blipFill>
                <a:blip r:embed="rId12"/>
                <a:stretch>
                  <a:fillRect l="-1887" r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ttore diritto 57">
            <a:extLst>
              <a:ext uri="{FF2B5EF4-FFF2-40B4-BE49-F238E27FC236}">
                <a16:creationId xmlns:a16="http://schemas.microsoft.com/office/drawing/2014/main" id="{7F15C3F4-72CD-8FCF-CF6B-10B9F130FC05}"/>
              </a:ext>
            </a:extLst>
          </p:cNvPr>
          <p:cNvCxnSpPr>
            <a:cxnSpLocks/>
          </p:cNvCxnSpPr>
          <p:nvPr/>
        </p:nvCxnSpPr>
        <p:spPr>
          <a:xfrm>
            <a:off x="4652398" y="4647781"/>
            <a:ext cx="33755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57">
            <a:extLst>
              <a:ext uri="{FF2B5EF4-FFF2-40B4-BE49-F238E27FC236}">
                <a16:creationId xmlns:a16="http://schemas.microsoft.com/office/drawing/2014/main" id="{233AD59B-88C6-E18B-AF37-BE006B75FD7C}"/>
              </a:ext>
            </a:extLst>
          </p:cNvPr>
          <p:cNvCxnSpPr>
            <a:cxnSpLocks/>
          </p:cNvCxnSpPr>
          <p:nvPr/>
        </p:nvCxnSpPr>
        <p:spPr>
          <a:xfrm>
            <a:off x="4652398" y="6069605"/>
            <a:ext cx="33755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63F1D7-A36E-BB75-2A47-26184136C94B}"/>
                  </a:ext>
                </a:extLst>
              </p:cNvPr>
              <p:cNvSpPr txBox="1"/>
              <p:nvPr/>
            </p:nvSpPr>
            <p:spPr>
              <a:xfrm>
                <a:off x="3776882" y="4242192"/>
                <a:ext cx="1176130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GB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𝐦𝐚𝐱</m:t>
                          </m:r>
                          <m:r>
                            <a:rPr lang="en-GB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𝐀𝐃𝐂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63F1D7-A36E-BB75-2A47-26184136C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882" y="4242192"/>
                <a:ext cx="1176130" cy="3493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sellaDiTesto 10">
            <a:extLst>
              <a:ext uri="{FF2B5EF4-FFF2-40B4-BE49-F238E27FC236}">
                <a16:creationId xmlns:a16="http://schemas.microsoft.com/office/drawing/2014/main" id="{CA913578-B039-038F-1423-5BD9D3A40CDA}"/>
              </a:ext>
            </a:extLst>
          </p:cNvPr>
          <p:cNvSpPr txBox="1"/>
          <p:nvPr/>
        </p:nvSpPr>
        <p:spPr>
          <a:xfrm>
            <a:off x="8544780" y="3918405"/>
            <a:ext cx="341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Saturated ADC output</a:t>
            </a:r>
          </a:p>
        </p:txBody>
      </p:sp>
      <p:sp>
        <p:nvSpPr>
          <p:cNvPr id="39" name="CasellaDiTesto 10">
            <a:extLst>
              <a:ext uri="{FF2B5EF4-FFF2-40B4-BE49-F238E27FC236}">
                <a16:creationId xmlns:a16="http://schemas.microsoft.com/office/drawing/2014/main" id="{A77D278C-CC3D-6EBA-28A8-7B239478A081}"/>
              </a:ext>
            </a:extLst>
          </p:cNvPr>
          <p:cNvSpPr txBox="1"/>
          <p:nvPr/>
        </p:nvSpPr>
        <p:spPr>
          <a:xfrm>
            <a:off x="4619788" y="3886490"/>
            <a:ext cx="341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ADC input with too large values</a:t>
            </a:r>
          </a:p>
        </p:txBody>
      </p:sp>
      <p:cxnSp>
        <p:nvCxnSpPr>
          <p:cNvPr id="40" name="Connettore diritto 57">
            <a:extLst>
              <a:ext uri="{FF2B5EF4-FFF2-40B4-BE49-F238E27FC236}">
                <a16:creationId xmlns:a16="http://schemas.microsoft.com/office/drawing/2014/main" id="{622A2B11-9A7A-0031-3FBF-200CBC17F98C}"/>
              </a:ext>
            </a:extLst>
          </p:cNvPr>
          <p:cNvCxnSpPr>
            <a:cxnSpLocks/>
          </p:cNvCxnSpPr>
          <p:nvPr/>
        </p:nvCxnSpPr>
        <p:spPr>
          <a:xfrm>
            <a:off x="8713599" y="4383725"/>
            <a:ext cx="33755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57">
            <a:extLst>
              <a:ext uri="{FF2B5EF4-FFF2-40B4-BE49-F238E27FC236}">
                <a16:creationId xmlns:a16="http://schemas.microsoft.com/office/drawing/2014/main" id="{B8799335-B4FB-5E29-5DF4-77CF0F7C0C6E}"/>
              </a:ext>
            </a:extLst>
          </p:cNvPr>
          <p:cNvCxnSpPr>
            <a:cxnSpLocks/>
          </p:cNvCxnSpPr>
          <p:nvPr/>
        </p:nvCxnSpPr>
        <p:spPr>
          <a:xfrm>
            <a:off x="8713598" y="6345047"/>
            <a:ext cx="33755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541A8BF-25F1-1061-41B4-518FFE1DE0D4}"/>
                  </a:ext>
                </a:extLst>
              </p:cNvPr>
              <p:cNvSpPr txBox="1"/>
              <p:nvPr/>
            </p:nvSpPr>
            <p:spPr>
              <a:xfrm>
                <a:off x="8306839" y="4261233"/>
                <a:ext cx="4119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𝟏𝟐𝟖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541A8BF-25F1-1061-41B4-518FFE1D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6839" y="4261233"/>
                <a:ext cx="411971" cy="246221"/>
              </a:xfrm>
              <a:prstGeom prst="rect">
                <a:avLst/>
              </a:prstGeom>
              <a:blipFill>
                <a:blip r:embed="rId15"/>
                <a:stretch>
                  <a:fillRect l="-11940" r="-1194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2EFC6DD2-D1AA-51FA-1CF1-418524A69180}"/>
              </a:ext>
            </a:extLst>
          </p:cNvPr>
          <p:cNvSpPr txBox="1"/>
          <p:nvPr/>
        </p:nvSpPr>
        <p:spPr>
          <a:xfrm>
            <a:off x="294164" y="3336255"/>
            <a:ext cx="486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with </a:t>
            </a:r>
            <a:r>
              <a:rPr lang="it-IT" dirty="0" err="1"/>
              <a:t>saturation</a:t>
            </a:r>
            <a:r>
              <a:rPr lang="it-IT" dirty="0"/>
              <a:t> </a:t>
            </a:r>
            <a:r>
              <a:rPr lang="it-IT" dirty="0" err="1"/>
              <a:t>outside</a:t>
            </a:r>
            <a:r>
              <a:rPr lang="it-IT" dirty="0"/>
              <a:t> [-127, 128].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05E4C3-BC57-2E50-5D23-E8C462ECB760}"/>
                  </a:ext>
                </a:extLst>
              </p:cNvPr>
              <p:cNvSpPr txBox="1"/>
              <p:nvPr/>
            </p:nvSpPr>
            <p:spPr>
              <a:xfrm>
                <a:off x="6991220" y="1464504"/>
                <a:ext cx="2576644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05E4C3-BC57-2E50-5D23-E8C462ECB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220" y="1464504"/>
                <a:ext cx="2576644" cy="4818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45BFD0F-F027-1540-001C-73D7DA9F3045}"/>
              </a:ext>
            </a:extLst>
          </p:cNvPr>
          <p:cNvCxnSpPr/>
          <p:nvPr/>
        </p:nvCxnSpPr>
        <p:spPr>
          <a:xfrm flipV="1">
            <a:off x="8486651" y="1098955"/>
            <a:ext cx="511575" cy="365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524A01F-DD27-0151-173E-C304069101A4}"/>
              </a:ext>
            </a:extLst>
          </p:cNvPr>
          <p:cNvSpPr txBox="1"/>
          <p:nvPr/>
        </p:nvSpPr>
        <p:spPr>
          <a:xfrm>
            <a:off x="8991600" y="908020"/>
            <a:ext cx="248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known</a:t>
            </a:r>
            <a:r>
              <a:rPr lang="it-IT" b="1" dirty="0">
                <a:solidFill>
                  <a:srgbClr val="FF0000"/>
                </a:solidFill>
              </a:rPr>
              <a:t> from tracking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D65F9-A21F-9AB0-4F1A-08BF13A74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DE00A-93FE-95E0-6054-632419B1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11</a:t>
            </a:fld>
            <a:endParaRPr lang="en-US"/>
          </a:p>
        </p:txBody>
      </p:sp>
      <p:sp>
        <p:nvSpPr>
          <p:cNvPr id="5" name="CasellaDiTesto 5">
            <a:extLst>
              <a:ext uri="{FF2B5EF4-FFF2-40B4-BE49-F238E27FC236}">
                <a16:creationId xmlns:a16="http://schemas.microsoft.com/office/drawing/2014/main" id="{93F5CCDE-9924-29BD-0F11-3289FB4BEDE9}"/>
              </a:ext>
            </a:extLst>
          </p:cNvPr>
          <p:cNvSpPr txBox="1"/>
          <p:nvPr/>
        </p:nvSpPr>
        <p:spPr>
          <a:xfrm>
            <a:off x="0" y="-168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+mj-lt"/>
              </a:rPr>
              <a:t>Signal through the FPGA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A8BC7A-BCD3-7B07-1D0A-C9462AE46ED2}"/>
                  </a:ext>
                </a:extLst>
              </p:cNvPr>
              <p:cNvSpPr txBox="1"/>
              <p:nvPr/>
            </p:nvSpPr>
            <p:spPr>
              <a:xfrm>
                <a:off x="0" y="915969"/>
                <a:ext cx="913074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b="1" dirty="0">
                    <a:solidFill>
                      <a:schemeClr val="tx1"/>
                    </a:solidFill>
                  </a:rPr>
                  <a:t>The FPGA shifts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GB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𝐀𝐃𝐂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chemeClr val="tx1"/>
                    </a:solidFill>
                  </a:rPr>
                  <a:t> (phase) signal by </a:t>
                </a:r>
                <a14:m>
                  <m:oMath xmlns:m="http://schemas.openxmlformats.org/officeDocument/2006/math">
                    <m:r>
                      <a:rPr lang="it-IT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b="1" dirty="0">
                    <a:solidFill>
                      <a:schemeClr val="tx1"/>
                    </a:solidFill>
                  </a:rPr>
                  <a:t>. 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b="1" dirty="0"/>
                  <a:t>The shift is performed in time domain, by convolving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𝐀𝐃𝐂</m:t>
                        </m:r>
                      </m:sub>
                    </m:sSub>
                  </m:oMath>
                </a14:m>
                <a:r>
                  <a:rPr lang="en-GB" b="1" dirty="0"/>
                  <a:t> with a sinusoidal filter.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A8BC7A-BCD3-7B07-1D0A-C9462AE46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5969"/>
                <a:ext cx="9130748" cy="1200329"/>
              </a:xfrm>
              <a:prstGeom prst="rect">
                <a:avLst/>
              </a:prstGeom>
              <a:blipFill>
                <a:blip r:embed="rId2"/>
                <a:stretch>
                  <a:fillRect l="-401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14">
                <a:extLst>
                  <a:ext uri="{FF2B5EF4-FFF2-40B4-BE49-F238E27FC236}">
                    <a16:creationId xmlns:a16="http://schemas.microsoft.com/office/drawing/2014/main" id="{B073A85B-B1FA-4538-4EA0-AE42E08E74E4}"/>
                  </a:ext>
                </a:extLst>
              </p:cNvPr>
              <p:cNvSpPr txBox="1"/>
              <p:nvPr/>
            </p:nvSpPr>
            <p:spPr>
              <a:xfrm>
                <a:off x="186900" y="2306034"/>
                <a:ext cx="7616824" cy="893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FPGA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FPGA</m:t>
                          </m:r>
                        </m:sub>
                      </m:sSub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ADC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FIR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FPGA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tap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ADC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i="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DSF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CasellaDiTesto 14">
                <a:extLst>
                  <a:ext uri="{FF2B5EF4-FFF2-40B4-BE49-F238E27FC236}">
                    <a16:creationId xmlns:a16="http://schemas.microsoft.com/office/drawing/2014/main" id="{B073A85B-B1FA-4538-4EA0-AE42E08E7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00" y="2306034"/>
                <a:ext cx="7616824" cy="8930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2">
            <a:extLst>
              <a:ext uri="{FF2B5EF4-FFF2-40B4-BE49-F238E27FC236}">
                <a16:creationId xmlns:a16="http://schemas.microsoft.com/office/drawing/2014/main" id="{19DA48F3-B11A-6550-4473-56FD76F2B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04" y="4265061"/>
            <a:ext cx="3351279" cy="2087676"/>
          </a:xfrm>
          <a:prstGeom prst="rect">
            <a:avLst/>
          </a:prstGeom>
        </p:spPr>
      </p:pic>
      <p:pic>
        <p:nvPicPr>
          <p:cNvPr id="11" name="Immagine 21">
            <a:extLst>
              <a:ext uri="{FF2B5EF4-FFF2-40B4-BE49-F238E27FC236}">
                <a16:creationId xmlns:a16="http://schemas.microsoft.com/office/drawing/2014/main" id="{81E318C8-92D9-D97E-DA84-51E297D26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183" y="4281902"/>
            <a:ext cx="3412641" cy="2080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23">
                <a:extLst>
                  <a:ext uri="{FF2B5EF4-FFF2-40B4-BE49-F238E27FC236}">
                    <a16:creationId xmlns:a16="http://schemas.microsoft.com/office/drawing/2014/main" id="{EAD64BAE-5661-B84D-EB69-F41AD8FCA474}"/>
                  </a:ext>
                </a:extLst>
              </p:cNvPr>
              <p:cNvSpPr txBox="1"/>
              <p:nvPr/>
            </p:nvSpPr>
            <p:spPr>
              <a:xfrm>
                <a:off x="478966" y="5459360"/>
                <a:ext cx="4682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CasellaDiTesto 23">
                <a:extLst>
                  <a:ext uri="{FF2B5EF4-FFF2-40B4-BE49-F238E27FC236}">
                    <a16:creationId xmlns:a16="http://schemas.microsoft.com/office/drawing/2014/main" id="{EAD64BAE-5661-B84D-EB69-F41AD8FCA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66" y="5459360"/>
                <a:ext cx="468297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23">
                <a:extLst>
                  <a:ext uri="{FF2B5EF4-FFF2-40B4-BE49-F238E27FC236}">
                    <a16:creationId xmlns:a16="http://schemas.microsoft.com/office/drawing/2014/main" id="{9C402843-8F7E-C931-5CB9-748B6FA1397D}"/>
                  </a:ext>
                </a:extLst>
              </p:cNvPr>
              <p:cNvSpPr txBox="1"/>
              <p:nvPr/>
            </p:nvSpPr>
            <p:spPr>
              <a:xfrm>
                <a:off x="4760483" y="4946776"/>
                <a:ext cx="4682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CasellaDiTesto 23">
                <a:extLst>
                  <a:ext uri="{FF2B5EF4-FFF2-40B4-BE49-F238E27FC236}">
                    <a16:creationId xmlns:a16="http://schemas.microsoft.com/office/drawing/2014/main" id="{9C402843-8F7E-C931-5CB9-748B6FA13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483" y="4946776"/>
                <a:ext cx="468297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27">
                <a:extLst>
                  <a:ext uri="{FF2B5EF4-FFF2-40B4-BE49-F238E27FC236}">
                    <a16:creationId xmlns:a16="http://schemas.microsoft.com/office/drawing/2014/main" id="{8C0FA658-C0E0-E43A-EAF5-EDAD923B4504}"/>
                  </a:ext>
                </a:extLst>
              </p:cNvPr>
              <p:cNvSpPr txBox="1"/>
              <p:nvPr/>
            </p:nvSpPr>
            <p:spPr>
              <a:xfrm>
                <a:off x="6919315" y="5407848"/>
                <a:ext cx="72401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b="0" dirty="0">
                    <a:solidFill>
                      <a:srgbClr val="008000"/>
                    </a:solidFill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16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endParaRPr lang="en-GB" sz="1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5" name="CasellaDiTesto 27">
                <a:extLst>
                  <a:ext uri="{FF2B5EF4-FFF2-40B4-BE49-F238E27FC236}">
                    <a16:creationId xmlns:a16="http://schemas.microsoft.com/office/drawing/2014/main" id="{8C0FA658-C0E0-E43A-EAF5-EDAD923B4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315" y="5407848"/>
                <a:ext cx="724013" cy="338554"/>
              </a:xfrm>
              <a:prstGeom prst="rect">
                <a:avLst/>
              </a:prstGeom>
              <a:blipFill>
                <a:blip r:embed="rId9"/>
                <a:stretch>
                  <a:fillRect l="-420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7">
            <a:extLst>
              <a:ext uri="{FF2B5EF4-FFF2-40B4-BE49-F238E27FC236}">
                <a16:creationId xmlns:a16="http://schemas.microsoft.com/office/drawing/2014/main" id="{B6F4BABB-3393-EE25-6723-62174596D100}"/>
              </a:ext>
            </a:extLst>
          </p:cNvPr>
          <p:cNvSpPr txBox="1"/>
          <p:nvPr/>
        </p:nvSpPr>
        <p:spPr>
          <a:xfrm>
            <a:off x="1371590" y="6378988"/>
            <a:ext cx="12522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Frequency [kHz]</a:t>
            </a:r>
          </a:p>
        </p:txBody>
      </p:sp>
      <p:sp>
        <p:nvSpPr>
          <p:cNvPr id="17" name="CasellaDiTesto 7">
            <a:extLst>
              <a:ext uri="{FF2B5EF4-FFF2-40B4-BE49-F238E27FC236}">
                <a16:creationId xmlns:a16="http://schemas.microsoft.com/office/drawing/2014/main" id="{0547D5EF-D910-8B37-A92E-E420BA8EC3CD}"/>
              </a:ext>
            </a:extLst>
          </p:cNvPr>
          <p:cNvSpPr txBox="1"/>
          <p:nvPr/>
        </p:nvSpPr>
        <p:spPr>
          <a:xfrm>
            <a:off x="5307502" y="6378988"/>
            <a:ext cx="12522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Frequency [kHz]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0">
                <a:extLst>
                  <a:ext uri="{FF2B5EF4-FFF2-40B4-BE49-F238E27FC236}">
                    <a16:creationId xmlns:a16="http://schemas.microsoft.com/office/drawing/2014/main" id="{ABF4F5D4-D54F-B6D2-D76C-4490CB5B0F72}"/>
                  </a:ext>
                </a:extLst>
              </p:cNvPr>
              <p:cNvSpPr txBox="1"/>
              <p:nvPr/>
            </p:nvSpPr>
            <p:spPr>
              <a:xfrm rot="16200000">
                <a:off x="-380370" y="5164356"/>
                <a:ext cx="11345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GB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400" i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1400" i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FIR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sz="1400" dirty="0">
                    <a:solidFill>
                      <a:srgbClr val="0000FF"/>
                    </a:solidFill>
                  </a:rPr>
                  <a:t> [a.u.]</a:t>
                </a:r>
                <a:endParaRPr lang="en-GB" sz="1400" dirty="0"/>
              </a:p>
            </p:txBody>
          </p:sp>
        </mc:Choice>
        <mc:Fallback xmlns="">
          <p:sp>
            <p:nvSpPr>
              <p:cNvPr id="18" name="CasellaDiTesto 10">
                <a:extLst>
                  <a:ext uri="{FF2B5EF4-FFF2-40B4-BE49-F238E27FC236}">
                    <a16:creationId xmlns:a16="http://schemas.microsoft.com/office/drawing/2014/main" id="{ABF4F5D4-D54F-B6D2-D76C-4490CB5B0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80370" y="5164356"/>
                <a:ext cx="1134541" cy="215444"/>
              </a:xfrm>
              <a:prstGeom prst="rect">
                <a:avLst/>
              </a:prstGeom>
              <a:blipFill>
                <a:blip r:embed="rId10"/>
                <a:stretch>
                  <a:fillRect l="-25714" t="-5914" r="-51429" b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2">
                <a:extLst>
                  <a:ext uri="{FF2B5EF4-FFF2-40B4-BE49-F238E27FC236}">
                    <a16:creationId xmlns:a16="http://schemas.microsoft.com/office/drawing/2014/main" id="{DC1A9425-5BA7-40AD-40F4-AE8FAF3D6426}"/>
                  </a:ext>
                </a:extLst>
              </p:cNvPr>
              <p:cNvSpPr txBox="1"/>
              <p:nvPr/>
            </p:nvSpPr>
            <p:spPr>
              <a:xfrm rot="16200000">
                <a:off x="3167163" y="5177608"/>
                <a:ext cx="17226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dirty="0">
                    <a:solidFill>
                      <a:srgbClr val="0000FF"/>
                    </a:solidFill>
                  </a:rPr>
                  <a:t>Phase of 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GB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40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FIR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400" dirty="0">
                    <a:solidFill>
                      <a:srgbClr val="0000FF"/>
                    </a:solidFill>
                  </a:rPr>
                  <a:t> [rad]</a:t>
                </a:r>
              </a:p>
            </p:txBody>
          </p:sp>
        </mc:Choice>
        <mc:Fallback xmlns="">
          <p:sp>
            <p:nvSpPr>
              <p:cNvPr id="19" name="CasellaDiTesto 12">
                <a:extLst>
                  <a:ext uri="{FF2B5EF4-FFF2-40B4-BE49-F238E27FC236}">
                    <a16:creationId xmlns:a16="http://schemas.microsoft.com/office/drawing/2014/main" id="{DC1A9425-5BA7-40AD-40F4-AE8FAF3D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167163" y="5177608"/>
                <a:ext cx="1722651" cy="215444"/>
              </a:xfrm>
              <a:prstGeom prst="rect">
                <a:avLst/>
              </a:prstGeom>
              <a:blipFill>
                <a:blip r:embed="rId11"/>
                <a:stretch>
                  <a:fillRect l="-25000" t="-4965" r="-47222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magine 1">
            <a:extLst>
              <a:ext uri="{FF2B5EF4-FFF2-40B4-BE49-F238E27FC236}">
                <a16:creationId xmlns:a16="http://schemas.microsoft.com/office/drawing/2014/main" id="{BC41D3F3-EE5A-B21B-A82A-37F4BFF26C9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18" t="-1414" r="-1"/>
          <a:stretch/>
        </p:blipFill>
        <p:spPr>
          <a:xfrm>
            <a:off x="8096953" y="4235450"/>
            <a:ext cx="3663963" cy="212494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CC50143-47B5-B527-D2EA-F1BA7EB13A1D}"/>
              </a:ext>
            </a:extLst>
          </p:cNvPr>
          <p:cNvSpPr/>
          <p:nvPr/>
        </p:nvSpPr>
        <p:spPr>
          <a:xfrm>
            <a:off x="9364133" y="4165325"/>
            <a:ext cx="1206500" cy="116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10">
                <a:extLst>
                  <a:ext uri="{FF2B5EF4-FFF2-40B4-BE49-F238E27FC236}">
                    <a16:creationId xmlns:a16="http://schemas.microsoft.com/office/drawing/2014/main" id="{327B28DD-1F21-6B23-74D9-5E7D3CBFCA35}"/>
                  </a:ext>
                </a:extLst>
              </p:cNvPr>
              <p:cNvSpPr txBox="1"/>
              <p:nvPr/>
            </p:nvSpPr>
            <p:spPr>
              <a:xfrm rot="16200000">
                <a:off x="7373451" y="4920621"/>
                <a:ext cx="11317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FIR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tx1"/>
                    </a:solidFill>
                  </a:rPr>
                  <a:t> </a:t>
                </a:r>
                <a:r>
                  <a:rPr lang="en-GB" sz="1400" dirty="0"/>
                  <a:t>[1]</a:t>
                </a:r>
              </a:p>
            </p:txBody>
          </p:sp>
        </mc:Choice>
        <mc:Fallback xmlns="">
          <p:sp>
            <p:nvSpPr>
              <p:cNvPr id="35" name="CasellaDiTesto 10">
                <a:extLst>
                  <a:ext uri="{FF2B5EF4-FFF2-40B4-BE49-F238E27FC236}">
                    <a16:creationId xmlns:a16="http://schemas.microsoft.com/office/drawing/2014/main" id="{327B28DD-1F21-6B23-74D9-5E7D3CBFC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73451" y="4920621"/>
                <a:ext cx="1131750" cy="307777"/>
              </a:xfrm>
              <a:prstGeom prst="rect">
                <a:avLst/>
              </a:prstGeom>
              <a:blipFill>
                <a:blip r:embed="rId13"/>
                <a:stretch>
                  <a:fillRect l="-3922" r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9">
                <a:extLst>
                  <a:ext uri="{FF2B5EF4-FFF2-40B4-BE49-F238E27FC236}">
                    <a16:creationId xmlns:a16="http://schemas.microsoft.com/office/drawing/2014/main" id="{DBDA2C3D-1A55-58FD-A7BD-28144A250251}"/>
                  </a:ext>
                </a:extLst>
              </p:cNvPr>
              <p:cNvSpPr txBox="1"/>
              <p:nvPr/>
            </p:nvSpPr>
            <p:spPr>
              <a:xfrm rot="16200000">
                <a:off x="11274768" y="4969969"/>
                <a:ext cx="113628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400" b="0" i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</a:rPr>
                          <m:t>ADC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BF00BF"/>
                    </a:solidFill>
                  </a:rPr>
                  <a:t> [1]</a:t>
                </a:r>
                <a:endParaRPr lang="en-GB" sz="1400" dirty="0"/>
              </a:p>
            </p:txBody>
          </p:sp>
        </mc:Choice>
        <mc:Fallback xmlns="">
          <p:sp>
            <p:nvSpPr>
              <p:cNvPr id="36" name="CasellaDiTesto 9">
                <a:extLst>
                  <a:ext uri="{FF2B5EF4-FFF2-40B4-BE49-F238E27FC236}">
                    <a16:creationId xmlns:a16="http://schemas.microsoft.com/office/drawing/2014/main" id="{DBDA2C3D-1A55-58FD-A7BD-28144A250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274768" y="4969969"/>
                <a:ext cx="1136282" cy="307777"/>
              </a:xfrm>
              <a:prstGeom prst="rect">
                <a:avLst/>
              </a:prstGeom>
              <a:blipFill>
                <a:blip r:embed="rId14"/>
                <a:stretch>
                  <a:fillRect l="-1961" r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7D1F4BC-D7B5-854C-5B5C-C78FE6CEF313}"/>
              </a:ext>
            </a:extLst>
          </p:cNvPr>
          <p:cNvSpPr txBox="1"/>
          <p:nvPr/>
        </p:nvSpPr>
        <p:spPr>
          <a:xfrm>
            <a:off x="9785843" y="6332821"/>
            <a:ext cx="1040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Turn 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10">
                <a:extLst>
                  <a:ext uri="{FF2B5EF4-FFF2-40B4-BE49-F238E27FC236}">
                    <a16:creationId xmlns:a16="http://schemas.microsoft.com/office/drawing/2014/main" id="{2DEE6B75-DA32-7ABE-19E3-A84C53FB4A17}"/>
                  </a:ext>
                </a:extLst>
              </p:cNvPr>
              <p:cNvSpPr txBox="1"/>
              <p:nvPr/>
            </p:nvSpPr>
            <p:spPr>
              <a:xfrm>
                <a:off x="352457" y="3876058"/>
                <a:ext cx="6909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CCCC00"/>
                    </a:solidFill>
                  </a:rPr>
                  <a:t>Frequency response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CCCC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CCCC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GB" b="1" i="0">
                            <a:solidFill>
                              <a:srgbClr val="CCCC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𝐅𝐈𝐑</m:t>
                        </m:r>
                      </m:sub>
                    </m:sSub>
                  </m:oMath>
                </a14:m>
                <a:endParaRPr lang="en-GB" b="1" dirty="0">
                  <a:solidFill>
                    <a:srgbClr val="CCCC00"/>
                  </a:solidFill>
                </a:endParaRPr>
              </a:p>
            </p:txBody>
          </p:sp>
        </mc:Choice>
        <mc:Fallback xmlns="">
          <p:sp>
            <p:nvSpPr>
              <p:cNvPr id="38" name="CasellaDiTesto 10">
                <a:extLst>
                  <a:ext uri="{FF2B5EF4-FFF2-40B4-BE49-F238E27FC236}">
                    <a16:creationId xmlns:a16="http://schemas.microsoft.com/office/drawing/2014/main" id="{2DEE6B75-DA32-7ABE-19E3-A84C53FB4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57" y="3876058"/>
                <a:ext cx="6909733" cy="369332"/>
              </a:xfrm>
              <a:prstGeom prst="rect">
                <a:avLst/>
              </a:prstGeom>
              <a:blipFill>
                <a:blip r:embed="rId15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10">
                <a:extLst>
                  <a:ext uri="{FF2B5EF4-FFF2-40B4-BE49-F238E27FC236}">
                    <a16:creationId xmlns:a16="http://schemas.microsoft.com/office/drawing/2014/main" id="{70734D01-AD69-E5D5-8692-D2CE23DA6D49}"/>
                  </a:ext>
                </a:extLst>
              </p:cNvPr>
              <p:cNvSpPr txBox="1"/>
              <p:nvPr/>
            </p:nvSpPr>
            <p:spPr>
              <a:xfrm>
                <a:off x="8444224" y="3614393"/>
                <a:ext cx="2893012" cy="67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CCCC00"/>
                    </a:solidFill>
                  </a:rPr>
                  <a:t>Example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rgbClr val="CCCC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CCCC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GB" b="1" i="0">
                            <a:solidFill>
                              <a:srgbClr val="CCCC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𝐅𝐈𝐑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rgbClr val="CCCC00"/>
                    </a:solidFill>
                  </a:rPr>
                  <a:t> with</a:t>
                </a:r>
              </a:p>
              <a:p>
                <a:pPr algn="ctr"/>
                <a:r>
                  <a:rPr lang="en-GB" b="1" dirty="0">
                    <a:solidFill>
                      <a:srgbClr val="CCCC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CCCC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CCCC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b="1" i="0">
                            <a:solidFill>
                              <a:srgbClr val="CCCC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𝐭𝐚𝐩</m:t>
                        </m:r>
                      </m:sub>
                    </m:sSub>
                    <m:r>
                      <a:rPr lang="it-IT" b="1" i="1" smtClean="0">
                        <a:solidFill>
                          <a:srgbClr val="CCCC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solidFill>
                          <a:srgbClr val="CCCC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GB" b="1" dirty="0">
                    <a:solidFill>
                      <a:srgbClr val="CCCC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CC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>
                            <a:solidFill>
                              <a:srgbClr val="CCCC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GB" b="1" i="0" dirty="0">
                            <a:solidFill>
                              <a:srgbClr val="CCCC00"/>
                            </a:solidFill>
                            <a:latin typeface="Cambria Math" panose="02040503050406030204" pitchFamily="18" charset="0"/>
                          </a:rPr>
                          <m:t>𝐃𝐒𝐅</m:t>
                        </m:r>
                      </m:sub>
                    </m:sSub>
                    <m:r>
                      <a:rPr lang="it-IT" b="1" i="1" dirty="0" smtClean="0">
                        <a:solidFill>
                          <a:srgbClr val="CCCC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dirty="0" smtClean="0">
                        <a:solidFill>
                          <a:srgbClr val="CCCC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b="1" dirty="0">
                    <a:solidFill>
                      <a:srgbClr val="CCCC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39" name="CasellaDiTesto 10">
                <a:extLst>
                  <a:ext uri="{FF2B5EF4-FFF2-40B4-BE49-F238E27FC236}">
                    <a16:creationId xmlns:a16="http://schemas.microsoft.com/office/drawing/2014/main" id="{70734D01-AD69-E5D5-8692-D2CE23DA6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224" y="3614393"/>
                <a:ext cx="2893012" cy="671209"/>
              </a:xfrm>
              <a:prstGeom prst="rect">
                <a:avLst/>
              </a:prstGeom>
              <a:blipFill>
                <a:blip r:embed="rId16"/>
                <a:stretch>
                  <a:fillRect t="-454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C3C95CA-1498-A0AF-0545-9A57AC52C798}"/>
                  </a:ext>
                </a:extLst>
              </p:cNvPr>
              <p:cNvSpPr txBox="1"/>
              <p:nvPr/>
            </p:nvSpPr>
            <p:spPr>
              <a:xfrm>
                <a:off x="8038031" y="2169895"/>
                <a:ext cx="4034697" cy="1145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tap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: number of filter taps, such that</a:t>
                </a:r>
              </a:p>
              <a:p>
                <a:r>
                  <a:rPr lang="en-GB" sz="16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i="0">
                            <a:latin typeface="Cambria Math" panose="02040503050406030204" pitchFamily="18" charset="0"/>
                          </a:rPr>
                          <m:t>ADC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i="0">
                            <a:latin typeface="Cambria Math" panose="02040503050406030204" pitchFamily="18" charset="0"/>
                          </a:rPr>
                          <m:t>ADC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600" i="0">
                                <a:latin typeface="Cambria Math" panose="02040503050406030204" pitchFamily="18" charset="0"/>
                              </a:rPr>
                              <m:t>tap</m:t>
                            </m:r>
                          </m:sub>
                        </m:sSub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DSF</m:t>
                        </m:r>
                      </m:sub>
                    </m:sSub>
                    <m:r>
                      <a:rPr lang="it-IT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down-sampling factor, i.e. number </a:t>
                </a:r>
              </a:p>
              <a:p>
                <a:r>
                  <a:rPr lang="en-US" sz="1600" dirty="0"/>
                  <a:t>            of turns between two new corrections.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C3C95CA-1498-A0AF-0545-9A57AC52C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031" y="2169895"/>
                <a:ext cx="4034697" cy="1145891"/>
              </a:xfrm>
              <a:prstGeom prst="rect">
                <a:avLst/>
              </a:prstGeom>
              <a:blipFill>
                <a:blip r:embed="rId17"/>
                <a:stretch>
                  <a:fillRect t="-1064" r="-151" b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076024CE-AAA0-5A84-705D-1DD83EBFDD92}"/>
              </a:ext>
            </a:extLst>
          </p:cNvPr>
          <p:cNvSpPr/>
          <p:nvPr/>
        </p:nvSpPr>
        <p:spPr>
          <a:xfrm>
            <a:off x="8004901" y="2132399"/>
            <a:ext cx="4061200" cy="1190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9C8F3-5213-1FEA-264C-5F9322346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8ECBDC7-84DE-ED28-89B9-090B2DA2861E}"/>
                  </a:ext>
                </a:extLst>
              </p:cNvPr>
              <p:cNvSpPr txBox="1"/>
              <p:nvPr/>
            </p:nvSpPr>
            <p:spPr>
              <a:xfrm>
                <a:off x="21248" y="2658520"/>
                <a:ext cx="5962109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it-IT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kick</m:t>
                        </m:r>
                      </m:sub>
                    </m:sSub>
                  </m:oMath>
                </a14:m>
                <a:r>
                  <a:rPr lang="en-GB" dirty="0"/>
                  <a:t> is the maximum voltage which the kicker can provide, the </a:t>
                </a:r>
                <a:r>
                  <a:rPr lang="en-GB" b="1" dirty="0"/>
                  <a:t>feedback correction </a:t>
                </a:r>
                <a:r>
                  <a:rPr lang="en-GB" dirty="0"/>
                  <a:t>is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/>
                  <a:t>The </a:t>
                </a:r>
                <a:r>
                  <a:rPr lang="en-GB" b="1" dirty="0"/>
                  <a:t>energy equation of motion</a:t>
                </a:r>
                <a:r>
                  <a:rPr lang="en-GB" dirty="0"/>
                  <a:t> becomes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8ECBDC7-84DE-ED28-89B9-090B2DA28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" y="2658520"/>
                <a:ext cx="5962109" cy="4247317"/>
              </a:xfrm>
              <a:prstGeom prst="rect">
                <a:avLst/>
              </a:prstGeom>
              <a:blipFill>
                <a:blip r:embed="rId2"/>
                <a:stretch>
                  <a:fillRect l="-613" r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4EA71-AFAA-754D-EBE1-531D868D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10">
                <a:extLst>
                  <a:ext uri="{FF2B5EF4-FFF2-40B4-BE49-F238E27FC236}">
                    <a16:creationId xmlns:a16="http://schemas.microsoft.com/office/drawing/2014/main" id="{5E28CB6A-E31B-395E-6A0D-02241F8E062C}"/>
                  </a:ext>
                </a:extLst>
              </p:cNvPr>
              <p:cNvSpPr txBox="1"/>
              <p:nvPr/>
            </p:nvSpPr>
            <p:spPr>
              <a:xfrm>
                <a:off x="236156" y="1849630"/>
                <a:ext cx="3009764" cy="628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DAC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  <m:r>
                            <a:rPr lang="en-GB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FPGA</m:t>
                              </m:r>
                            </m:sub>
                          </m:sSub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bit</m:t>
                                  </m:r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DAC</m:t>
                                  </m:r>
                                </m:sub>
                              </m:sSub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CasellaDiTesto 10">
                <a:extLst>
                  <a:ext uri="{FF2B5EF4-FFF2-40B4-BE49-F238E27FC236}">
                    <a16:creationId xmlns:a16="http://schemas.microsoft.com/office/drawing/2014/main" id="{5E28CB6A-E31B-395E-6A0D-02241F8E0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56" y="1849630"/>
                <a:ext cx="3009764" cy="628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12">
                <a:extLst>
                  <a:ext uri="{FF2B5EF4-FFF2-40B4-BE49-F238E27FC236}">
                    <a16:creationId xmlns:a16="http://schemas.microsoft.com/office/drawing/2014/main" id="{9C8EBC7F-FABC-CB1B-27F9-DDEBE9325752}"/>
                  </a:ext>
                </a:extLst>
              </p:cNvPr>
              <p:cNvSpPr txBox="1"/>
              <p:nvPr/>
            </p:nvSpPr>
            <p:spPr>
              <a:xfrm>
                <a:off x="3442771" y="3869452"/>
                <a:ext cx="3079304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FB</m:t>
                          </m:r>
                          <m: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kick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DAC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kick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asellaDiTesto 12">
                <a:extLst>
                  <a:ext uri="{FF2B5EF4-FFF2-40B4-BE49-F238E27FC236}">
                    <a16:creationId xmlns:a16="http://schemas.microsoft.com/office/drawing/2014/main" id="{9C8EBC7F-FABC-CB1B-27F9-DDEBE9325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771" y="3869452"/>
                <a:ext cx="3079304" cy="381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4">
            <a:extLst>
              <a:ext uri="{FF2B5EF4-FFF2-40B4-BE49-F238E27FC236}">
                <a16:creationId xmlns:a16="http://schemas.microsoft.com/office/drawing/2014/main" id="{AB3D4E4B-6581-5AC1-54D0-241299AA6C5A}"/>
              </a:ext>
            </a:extLst>
          </p:cNvPr>
          <p:cNvSpPr txBox="1"/>
          <p:nvPr/>
        </p:nvSpPr>
        <p:spPr>
          <a:xfrm>
            <a:off x="1" y="-28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+mj-lt"/>
              </a:rPr>
              <a:t>Signal through the DAC and equations of 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32">
                <a:extLst>
                  <a:ext uri="{FF2B5EF4-FFF2-40B4-BE49-F238E27FC236}">
                    <a16:creationId xmlns:a16="http://schemas.microsoft.com/office/drawing/2014/main" id="{A424AF68-DD43-7625-5A48-0B683A373EC8}"/>
                  </a:ext>
                </a:extLst>
              </p:cNvPr>
              <p:cNvSpPr txBox="1"/>
              <p:nvPr/>
            </p:nvSpPr>
            <p:spPr>
              <a:xfrm>
                <a:off x="21248" y="5201381"/>
                <a:ext cx="12170752" cy="912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GB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GB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GB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HOM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RES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IND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sSubSup>
                            <m:sSubSupPr>
                              <m:ctrlPr>
                                <a:rPr lang="en-GB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FBkick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sellaDiTesto 32">
                <a:extLst>
                  <a:ext uri="{FF2B5EF4-FFF2-40B4-BE49-F238E27FC236}">
                    <a16:creationId xmlns:a16="http://schemas.microsoft.com/office/drawing/2014/main" id="{A424AF68-DD43-7625-5A48-0B683A373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" y="5201381"/>
                <a:ext cx="12170752" cy="912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B2F8FF7-9CA5-BA80-E12B-314AB1772126}"/>
              </a:ext>
            </a:extLst>
          </p:cNvPr>
          <p:cNvSpPr txBox="1"/>
          <p:nvPr/>
        </p:nvSpPr>
        <p:spPr>
          <a:xfrm>
            <a:off x="0" y="8423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The output from the DAC is a piecewise-constant function</a:t>
            </a:r>
            <a:r>
              <a:rPr lang="en-GB" dirty="0"/>
              <a:t>, with discontinuities occurring when the feedback computes a new correction.</a:t>
            </a:r>
          </a:p>
        </p:txBody>
      </p:sp>
      <p:pic>
        <p:nvPicPr>
          <p:cNvPr id="16" name="Immagine 13">
            <a:extLst>
              <a:ext uri="{FF2B5EF4-FFF2-40B4-BE49-F238E27FC236}">
                <a16:creationId xmlns:a16="http://schemas.microsoft.com/office/drawing/2014/main" id="{0B20A80A-84F8-F524-B3A6-BCB2E7D31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081" y="1821539"/>
            <a:ext cx="5632539" cy="1424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32">
                <a:extLst>
                  <a:ext uri="{FF2B5EF4-FFF2-40B4-BE49-F238E27FC236}">
                    <a16:creationId xmlns:a16="http://schemas.microsoft.com/office/drawing/2014/main" id="{01569742-1F14-74A7-9F7D-7D2614BFB185}"/>
                  </a:ext>
                </a:extLst>
              </p:cNvPr>
              <p:cNvSpPr txBox="1"/>
              <p:nvPr/>
            </p:nvSpPr>
            <p:spPr>
              <a:xfrm rot="16200000">
                <a:off x="5671405" y="2211005"/>
                <a:ext cx="118774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FBkick</m:t>
                        </m:r>
                      </m:sub>
                    </m:sSub>
                  </m:oMath>
                </a14:m>
                <a:r>
                  <a:rPr lang="en-GB" sz="1600" dirty="0"/>
                  <a:t> [1]</a:t>
                </a:r>
              </a:p>
            </p:txBody>
          </p:sp>
        </mc:Choice>
        <mc:Fallback xmlns="">
          <p:sp>
            <p:nvSpPr>
              <p:cNvPr id="17" name="CasellaDiTesto 32">
                <a:extLst>
                  <a:ext uri="{FF2B5EF4-FFF2-40B4-BE49-F238E27FC236}">
                    <a16:creationId xmlns:a16="http://schemas.microsoft.com/office/drawing/2014/main" id="{01569742-1F14-74A7-9F7D-7D2614BFB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71405" y="2211005"/>
                <a:ext cx="1187744" cy="338554"/>
              </a:xfrm>
              <a:prstGeom prst="rect">
                <a:avLst/>
              </a:prstGeom>
              <a:blipFill>
                <a:blip r:embed="rId7"/>
                <a:stretch>
                  <a:fillRect l="-5357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sellaDiTesto 25">
            <a:extLst>
              <a:ext uri="{FF2B5EF4-FFF2-40B4-BE49-F238E27FC236}">
                <a16:creationId xmlns:a16="http://schemas.microsoft.com/office/drawing/2014/main" id="{AAF8B83D-7614-0920-9845-484975962CB1}"/>
              </a:ext>
            </a:extLst>
          </p:cNvPr>
          <p:cNvSpPr txBox="1"/>
          <p:nvPr/>
        </p:nvSpPr>
        <p:spPr>
          <a:xfrm>
            <a:off x="8766537" y="3214174"/>
            <a:ext cx="1065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Time [ns]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2B5487-9230-ECB3-3C03-76A57498401C}"/>
                  </a:ext>
                </a:extLst>
              </p:cNvPr>
              <p:cNvSpPr txBox="1"/>
              <p:nvPr/>
            </p:nvSpPr>
            <p:spPr>
              <a:xfrm>
                <a:off x="3524001" y="1752967"/>
                <a:ext cx="1816625" cy="595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bit</m:t>
                        </m:r>
                        <m:r>
                          <a:rPr lang="en-GB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DAC</m:t>
                        </m:r>
                      </m:sub>
                    </m:sSub>
                  </m:oMath>
                </a14:m>
                <a:r>
                  <a:rPr lang="en-US" sz="1600" dirty="0"/>
                  <a:t>: number of bits for the DAC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2B5487-9230-ECB3-3C03-76A574984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001" y="1752967"/>
                <a:ext cx="1816625" cy="595548"/>
              </a:xfrm>
              <a:prstGeom prst="rect">
                <a:avLst/>
              </a:prstGeom>
              <a:blipFill>
                <a:blip r:embed="rId8"/>
                <a:stretch>
                  <a:fillRect l="-1678" t="-2062" b="-13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214BDEE1-1775-18FF-248E-32A4D3E49400}"/>
              </a:ext>
            </a:extLst>
          </p:cNvPr>
          <p:cNvSpPr/>
          <p:nvPr/>
        </p:nvSpPr>
        <p:spPr>
          <a:xfrm>
            <a:off x="3508213" y="1722614"/>
            <a:ext cx="1832414" cy="6463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EDB070-BAA2-3552-6A2F-148E32017FA4}"/>
                  </a:ext>
                </a:extLst>
              </p:cNvPr>
              <p:cNvSpPr txBox="1"/>
              <p:nvPr/>
            </p:nvSpPr>
            <p:spPr>
              <a:xfrm>
                <a:off x="6947551" y="3856363"/>
                <a:ext cx="29003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(saturation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 panose="02040503050406030204" pitchFamily="18" charset="0"/>
                              </a:rPr>
                              <m:t>DAC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EDB070-BAA2-3552-6A2F-148E3201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551" y="3856363"/>
                <a:ext cx="2900341" cy="369332"/>
              </a:xfrm>
              <a:prstGeom prst="rect">
                <a:avLst/>
              </a:prstGeom>
              <a:blipFill>
                <a:blip r:embed="rId9"/>
                <a:stretch>
                  <a:fillRect l="-1895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DA567C1-60BE-A3E3-78A8-E9F34AF3669C}"/>
                  </a:ext>
                </a:extLst>
              </p:cNvPr>
              <p:cNvSpPr txBox="1"/>
              <p:nvPr/>
            </p:nvSpPr>
            <p:spPr>
              <a:xfrm>
                <a:off x="21248" y="6304521"/>
                <a:ext cx="121707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𝐅𝐁𝐤𝐢𝐜𝐤</m:t>
                        </m:r>
                      </m:sub>
                    </m:sSub>
                  </m:oMath>
                </a14:m>
                <a:r>
                  <a:rPr lang="en-GB" b="1" dirty="0"/>
                  <a:t> is the ideal voltage correction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DA567C1-60BE-A3E3-78A8-E9F34AF36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" y="6304521"/>
                <a:ext cx="12170752" cy="369332"/>
              </a:xfrm>
              <a:prstGeom prst="rect">
                <a:avLst/>
              </a:prstGeom>
              <a:blipFill>
                <a:blip r:embed="rId10"/>
                <a:stretch>
                  <a:fillRect l="-30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39">
                <a:extLst>
                  <a:ext uri="{FF2B5EF4-FFF2-40B4-BE49-F238E27FC236}">
                    <a16:creationId xmlns:a16="http://schemas.microsoft.com/office/drawing/2014/main" id="{8C65D742-4A3D-F075-285D-49DF63D87B13}"/>
                  </a:ext>
                </a:extLst>
              </p:cNvPr>
              <p:cNvSpPr txBox="1"/>
              <p:nvPr/>
            </p:nvSpPr>
            <p:spPr>
              <a:xfrm>
                <a:off x="7681806" y="1519249"/>
                <a:ext cx="4714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rgbClr val="FFA5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solidFill>
                                <a:srgbClr val="FFA5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GB" sz="1600" b="1" i="0" smtClean="0">
                              <a:solidFill>
                                <a:srgbClr val="FFA500"/>
                              </a:solidFill>
                              <a:latin typeface="Cambria Math" panose="02040503050406030204" pitchFamily="18" charset="0"/>
                            </a:rPr>
                            <m:t>𝐫𝐟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solidFill>
                    <a:srgbClr val="FFA500"/>
                  </a:solidFill>
                </a:endParaRPr>
              </a:p>
            </p:txBody>
          </p:sp>
        </mc:Choice>
        <mc:Fallback xmlns="">
          <p:sp>
            <p:nvSpPr>
              <p:cNvPr id="50" name="CasellaDiTesto 39">
                <a:extLst>
                  <a:ext uri="{FF2B5EF4-FFF2-40B4-BE49-F238E27FC236}">
                    <a16:creationId xmlns:a16="http://schemas.microsoft.com/office/drawing/2014/main" id="{8C65D742-4A3D-F075-285D-49DF63D87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806" y="1519249"/>
                <a:ext cx="471469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40">
                <a:extLst>
                  <a:ext uri="{FF2B5EF4-FFF2-40B4-BE49-F238E27FC236}">
                    <a16:creationId xmlns:a16="http://schemas.microsoft.com/office/drawing/2014/main" id="{E1AE70B6-64A2-9612-9E2A-25C51843ED45}"/>
                  </a:ext>
                </a:extLst>
              </p:cNvPr>
              <p:cNvSpPr txBox="1"/>
              <p:nvPr/>
            </p:nvSpPr>
            <p:spPr>
              <a:xfrm>
                <a:off x="8810396" y="1511618"/>
                <a:ext cx="5857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FFA500"/>
                    </a:solidFill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solidFill>
                              <a:srgbClr val="FFA5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rgbClr val="FFA5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1600" b="1" i="0" smtClean="0">
                            <a:solidFill>
                              <a:srgbClr val="FFA500"/>
                            </a:solidFill>
                            <a:latin typeface="Cambria Math" panose="02040503050406030204" pitchFamily="18" charset="0"/>
                          </a:rPr>
                          <m:t>𝐫𝐟</m:t>
                        </m:r>
                      </m:sub>
                    </m:sSub>
                  </m:oMath>
                </a14:m>
                <a:endParaRPr lang="en-GB" sz="1600" b="1" dirty="0">
                  <a:solidFill>
                    <a:srgbClr val="FFA500"/>
                  </a:solidFill>
                </a:endParaRPr>
              </a:p>
            </p:txBody>
          </p:sp>
        </mc:Choice>
        <mc:Fallback xmlns="">
          <p:sp>
            <p:nvSpPr>
              <p:cNvPr id="51" name="CasellaDiTesto 40">
                <a:extLst>
                  <a:ext uri="{FF2B5EF4-FFF2-40B4-BE49-F238E27FC236}">
                    <a16:creationId xmlns:a16="http://schemas.microsoft.com/office/drawing/2014/main" id="{E1AE70B6-64A2-9612-9E2A-25C51843E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396" y="1511618"/>
                <a:ext cx="585753" cy="338554"/>
              </a:xfrm>
              <a:prstGeom prst="rect">
                <a:avLst/>
              </a:prstGeom>
              <a:blipFill>
                <a:blip r:embed="rId12"/>
                <a:stretch>
                  <a:fillRect l="-5208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41">
                <a:extLst>
                  <a:ext uri="{FF2B5EF4-FFF2-40B4-BE49-F238E27FC236}">
                    <a16:creationId xmlns:a16="http://schemas.microsoft.com/office/drawing/2014/main" id="{7F750DD3-29B6-F88F-F65A-4A9579B9D939}"/>
                  </a:ext>
                </a:extLst>
              </p:cNvPr>
              <p:cNvSpPr txBox="1"/>
              <p:nvPr/>
            </p:nvSpPr>
            <p:spPr>
              <a:xfrm>
                <a:off x="9937859" y="1515710"/>
                <a:ext cx="5857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FFA500"/>
                    </a:solidFill>
                  </a:rPr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solidFill>
                              <a:srgbClr val="FFA5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rgbClr val="FFA5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1600" b="1" i="0" smtClean="0">
                            <a:solidFill>
                              <a:srgbClr val="FFA500"/>
                            </a:solidFill>
                            <a:latin typeface="Cambria Math" panose="02040503050406030204" pitchFamily="18" charset="0"/>
                          </a:rPr>
                          <m:t>𝐫𝐟</m:t>
                        </m:r>
                      </m:sub>
                    </m:sSub>
                  </m:oMath>
                </a14:m>
                <a:endParaRPr lang="en-GB" sz="1600" b="1" dirty="0">
                  <a:solidFill>
                    <a:srgbClr val="FFA500"/>
                  </a:solidFill>
                </a:endParaRPr>
              </a:p>
            </p:txBody>
          </p:sp>
        </mc:Choice>
        <mc:Fallback xmlns="">
          <p:sp>
            <p:nvSpPr>
              <p:cNvPr id="52" name="CasellaDiTesto 41">
                <a:extLst>
                  <a:ext uri="{FF2B5EF4-FFF2-40B4-BE49-F238E27FC236}">
                    <a16:creationId xmlns:a16="http://schemas.microsoft.com/office/drawing/2014/main" id="{7F750DD3-29B6-F88F-F65A-4A9579B9D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859" y="1515710"/>
                <a:ext cx="585753" cy="338554"/>
              </a:xfrm>
              <a:prstGeom prst="rect">
                <a:avLst/>
              </a:prstGeom>
              <a:blipFill>
                <a:blip r:embed="rId13"/>
                <a:stretch>
                  <a:fillRect l="-5208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42">
                <a:extLst>
                  <a:ext uri="{FF2B5EF4-FFF2-40B4-BE49-F238E27FC236}">
                    <a16:creationId xmlns:a16="http://schemas.microsoft.com/office/drawing/2014/main" id="{7028AEE2-E1A1-D91D-3960-29ECC1278EDC}"/>
                  </a:ext>
                </a:extLst>
              </p:cNvPr>
              <p:cNvSpPr txBox="1"/>
              <p:nvPr/>
            </p:nvSpPr>
            <p:spPr>
              <a:xfrm>
                <a:off x="11127469" y="1519249"/>
                <a:ext cx="5857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FFA500"/>
                    </a:solidFill>
                  </a:rPr>
                  <a:t>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solidFill>
                              <a:srgbClr val="FFA5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rgbClr val="FFA5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1600" b="1" i="0" smtClean="0">
                            <a:solidFill>
                              <a:srgbClr val="FFA500"/>
                            </a:solidFill>
                            <a:latin typeface="Cambria Math" panose="02040503050406030204" pitchFamily="18" charset="0"/>
                          </a:rPr>
                          <m:t>𝐫𝐟</m:t>
                        </m:r>
                      </m:sub>
                    </m:sSub>
                  </m:oMath>
                </a14:m>
                <a:endParaRPr lang="en-GB" sz="1600" b="1" dirty="0">
                  <a:solidFill>
                    <a:srgbClr val="FFA500"/>
                  </a:solidFill>
                </a:endParaRPr>
              </a:p>
            </p:txBody>
          </p:sp>
        </mc:Choice>
        <mc:Fallback xmlns="">
          <p:sp>
            <p:nvSpPr>
              <p:cNvPr id="53" name="CasellaDiTesto 42">
                <a:extLst>
                  <a:ext uri="{FF2B5EF4-FFF2-40B4-BE49-F238E27FC236}">
                    <a16:creationId xmlns:a16="http://schemas.microsoft.com/office/drawing/2014/main" id="{7028AEE2-E1A1-D91D-3960-29ECC1278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469" y="1519249"/>
                <a:ext cx="585753" cy="338554"/>
              </a:xfrm>
              <a:prstGeom prst="rect">
                <a:avLst/>
              </a:prstGeom>
              <a:blipFill>
                <a:blip r:embed="rId14"/>
                <a:stretch>
                  <a:fillRect l="-5208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39">
                <a:extLst>
                  <a:ext uri="{FF2B5EF4-FFF2-40B4-BE49-F238E27FC236}">
                    <a16:creationId xmlns:a16="http://schemas.microsoft.com/office/drawing/2014/main" id="{415E390C-25B5-A50D-988C-027CAD446F77}"/>
                  </a:ext>
                </a:extLst>
              </p:cNvPr>
              <p:cNvSpPr txBox="1"/>
              <p:nvPr/>
            </p:nvSpPr>
            <p:spPr>
              <a:xfrm>
                <a:off x="6601101" y="1538397"/>
                <a:ext cx="4714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rgbClr val="FFA5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FFA500"/>
                  </a:solidFill>
                </a:endParaRPr>
              </a:p>
            </p:txBody>
          </p:sp>
        </mc:Choice>
        <mc:Fallback xmlns="">
          <p:sp>
            <p:nvSpPr>
              <p:cNvPr id="54" name="CasellaDiTesto 39">
                <a:extLst>
                  <a:ext uri="{FF2B5EF4-FFF2-40B4-BE49-F238E27FC236}">
                    <a16:creationId xmlns:a16="http://schemas.microsoft.com/office/drawing/2014/main" id="{415E390C-25B5-A50D-988C-027CAD446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101" y="1538397"/>
                <a:ext cx="471469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08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C0DFA-60B9-89F8-0F21-070D38BA6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A73B0BBC-113A-627E-210E-610609689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888" y="4124290"/>
            <a:ext cx="3931725" cy="26220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72AAE-C66C-5311-38AE-579EDDCD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62CD0-6B6B-767E-A26E-1B0A82F5EF54}"/>
              </a:ext>
            </a:extLst>
          </p:cNvPr>
          <p:cNvSpPr txBox="1"/>
          <p:nvPr/>
        </p:nvSpPr>
        <p:spPr>
          <a:xfrm>
            <a:off x="0" y="1"/>
            <a:ext cx="1218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Simulations of grow-damp dynamics</a:t>
            </a:r>
          </a:p>
        </p:txBody>
      </p:sp>
      <p:sp>
        <p:nvSpPr>
          <p:cNvPr id="2" name="CasellaDiTesto 22">
            <a:extLst>
              <a:ext uri="{FF2B5EF4-FFF2-40B4-BE49-F238E27FC236}">
                <a16:creationId xmlns:a16="http://schemas.microsoft.com/office/drawing/2014/main" id="{BA17CC06-C44D-8629-54FE-18ACAAAB7FA3}"/>
              </a:ext>
            </a:extLst>
          </p:cNvPr>
          <p:cNvSpPr txBox="1"/>
          <p:nvPr/>
        </p:nvSpPr>
        <p:spPr>
          <a:xfrm>
            <a:off x="4188030" y="3719544"/>
            <a:ext cx="30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CCC00"/>
                </a:solidFill>
              </a:rPr>
              <a:t>Bunch 1, without feedback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026226-E6C0-0C81-97BA-A11F8D7241B7}"/>
              </a:ext>
            </a:extLst>
          </p:cNvPr>
          <p:cNvSpPr txBox="1"/>
          <p:nvPr/>
        </p:nvSpPr>
        <p:spPr>
          <a:xfrm>
            <a:off x="-3314" y="85037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The </a:t>
            </a:r>
            <a:r>
              <a:rPr lang="it-IT" dirty="0" err="1"/>
              <a:t>analytical</a:t>
            </a:r>
            <a:r>
              <a:rPr lang="it-IT" dirty="0"/>
              <a:t> damping rate due to the </a:t>
            </a:r>
            <a:r>
              <a:rPr lang="it-IT" dirty="0" err="1"/>
              <a:t>ideal</a:t>
            </a:r>
            <a:r>
              <a:rPr lang="it-IT" dirty="0"/>
              <a:t> feedback </a:t>
            </a:r>
            <a:r>
              <a:rPr lang="it-IT" dirty="0" err="1"/>
              <a:t>corrections</a:t>
            </a:r>
            <a:r>
              <a:rPr lang="it-IT" dirty="0"/>
              <a:t> </a:t>
            </a:r>
            <a:r>
              <a:rPr lang="it-IT" dirty="0" err="1"/>
              <a:t>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16">
                <a:extLst>
                  <a:ext uri="{FF2B5EF4-FFF2-40B4-BE49-F238E27FC236}">
                    <a16:creationId xmlns:a16="http://schemas.microsoft.com/office/drawing/2014/main" id="{C3DA359B-5095-B5D1-4A48-1571BACC63A6}"/>
                  </a:ext>
                </a:extLst>
              </p:cNvPr>
              <p:cNvSpPr txBox="1"/>
              <p:nvPr/>
            </p:nvSpPr>
            <p:spPr>
              <a:xfrm>
                <a:off x="8428478" y="4151244"/>
                <a:ext cx="1726306" cy="5664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GB" b="1" i="0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0E830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0E830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b="1" i="1" smtClean="0">
                          <a:solidFill>
                            <a:srgbClr val="0E830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𝟒𝟎𝟓𝟖</m:t>
                      </m:r>
                      <m:r>
                        <a:rPr lang="it-IT" b="1" i="1" smtClean="0">
                          <a:solidFill>
                            <a:srgbClr val="0E830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0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it-IT" b="1" dirty="0">
                  <a:solidFill>
                    <a:srgbClr val="FF00FF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GB" b="1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𝟑𝟗𝟗𝟎</m:t>
                      </m:r>
                      <m:r>
                        <a:rPr lang="it-IT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1" name="CasellaDiTesto 16">
                <a:extLst>
                  <a:ext uri="{FF2B5EF4-FFF2-40B4-BE49-F238E27FC236}">
                    <a16:creationId xmlns:a16="http://schemas.microsoft.com/office/drawing/2014/main" id="{C3DA359B-5095-B5D1-4A48-1571BACC6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478" y="4151244"/>
                <a:ext cx="1726306" cy="566437"/>
              </a:xfrm>
              <a:prstGeom prst="rect">
                <a:avLst/>
              </a:prstGeom>
              <a:blipFill>
                <a:blip r:embed="rId3"/>
                <a:stretch>
                  <a:fillRect l="-1053" t="-1053" r="-1053" b="-42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sellaDiTesto 22">
            <a:extLst>
              <a:ext uri="{FF2B5EF4-FFF2-40B4-BE49-F238E27FC236}">
                <a16:creationId xmlns:a16="http://schemas.microsoft.com/office/drawing/2014/main" id="{76AF37C0-5432-4D2A-8794-45A499F2F566}"/>
              </a:ext>
            </a:extLst>
          </p:cNvPr>
          <p:cNvSpPr txBox="1"/>
          <p:nvPr/>
        </p:nvSpPr>
        <p:spPr>
          <a:xfrm>
            <a:off x="8985320" y="3721007"/>
            <a:ext cx="236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CCC00"/>
                </a:solidFill>
              </a:rPr>
              <a:t>Bunch 1, grow-damp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BB00DC-0158-ECEA-CBCC-F8267D4F2CF3}"/>
                  </a:ext>
                </a:extLst>
              </p:cNvPr>
              <p:cNvSpPr txBox="1"/>
              <p:nvPr/>
            </p:nvSpPr>
            <p:spPr>
              <a:xfrm>
                <a:off x="511540" y="1557531"/>
                <a:ext cx="2953899" cy="699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FB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sSubSup>
                            <m:sSubSupPr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FB</m:t>
                              </m:r>
                              <m:r>
                                <a:rPr lang="it-IT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tot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BB00DC-0158-ECEA-CBCC-F8267D4F2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40" y="1557531"/>
                <a:ext cx="2953899" cy="699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4AF0C63-FECE-0697-3CF0-06E91C3C2EC9}"/>
              </a:ext>
            </a:extLst>
          </p:cNvPr>
          <p:cNvSpPr txBox="1"/>
          <p:nvPr/>
        </p:nvSpPr>
        <p:spPr>
          <a:xfrm>
            <a:off x="4855267" y="1377031"/>
            <a:ext cx="5544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AC7F1-CDA0-CC7C-5337-8C8AAB8BF66C}"/>
                  </a:ext>
                </a:extLst>
              </p:cNvPr>
              <p:cNvSpPr txBox="1"/>
              <p:nvPr/>
            </p:nvSpPr>
            <p:spPr>
              <a:xfrm>
                <a:off x="3916017" y="1591015"/>
                <a:ext cx="8143466" cy="587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FB</m:t>
                        </m:r>
                        <m:r>
                          <a:rPr lang="it-IT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mix</m:t>
                        </m:r>
                      </m:sub>
                    </m:sSub>
                    <m:f>
                      <m:f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bit</m:t>
                                </m:r>
                                <m:r>
                                  <a:rPr lang="en-GB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ADC</m:t>
                                </m:r>
                              </m:sub>
                            </m:sSub>
                          </m:sup>
                        </m:sSup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max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ADC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FPGA</m:t>
                            </m:r>
                          </m:sub>
                        </m:s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dirty="0">
                                <a:latin typeface="Cambria Math" panose="02040503050406030204" pitchFamily="18" charset="0"/>
                              </a:rPr>
                              <m:t>DSF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bit</m:t>
                                </m:r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DAC</m:t>
                                </m:r>
                              </m:sub>
                            </m:s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it-IT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kick</m:t>
                        </m:r>
                      </m:sub>
                    </m:sSub>
                  </m:oMath>
                </a14:m>
                <a:r>
                  <a:rPr lang="en-US" dirty="0"/>
                  <a:t>: total feedback gain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AC7F1-CDA0-CC7C-5337-8C8AAB8BF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017" y="1591015"/>
                <a:ext cx="8143466" cy="5876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26D3EF6-CD79-5624-9C78-6E78E63BD9CC}"/>
              </a:ext>
            </a:extLst>
          </p:cNvPr>
          <p:cNvSpPr txBox="1"/>
          <p:nvPr/>
        </p:nvSpPr>
        <p:spPr>
          <a:xfrm>
            <a:off x="0" y="248733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In the </a:t>
            </a:r>
            <a:r>
              <a:rPr lang="it-IT" dirty="0" err="1"/>
              <a:t>presence</a:t>
            </a:r>
            <a:r>
              <a:rPr lang="it-IT" dirty="0"/>
              <a:t> of </a:t>
            </a:r>
            <a:r>
              <a:rPr lang="it-IT" dirty="0" err="1"/>
              <a:t>synchrotron</a:t>
            </a:r>
            <a:r>
              <a:rPr lang="it-IT" dirty="0"/>
              <a:t> </a:t>
            </a:r>
            <a:r>
              <a:rPr lang="it-IT" dirty="0" err="1"/>
              <a:t>radiation</a:t>
            </a:r>
            <a:r>
              <a:rPr lang="it-IT" dirty="0"/>
              <a:t>, HOM </a:t>
            </a:r>
            <a:r>
              <a:rPr lang="it-IT" dirty="0" err="1"/>
              <a:t>induced</a:t>
            </a:r>
            <a:r>
              <a:rPr lang="it-IT" dirty="0"/>
              <a:t> </a:t>
            </a:r>
            <a:r>
              <a:rPr lang="it-IT" dirty="0" err="1"/>
              <a:t>voltage</a:t>
            </a:r>
            <a:r>
              <a:rPr lang="it-IT" dirty="0"/>
              <a:t> and feedback, the </a:t>
            </a:r>
            <a:r>
              <a:rPr lang="it-IT" dirty="0" err="1"/>
              <a:t>total</a:t>
            </a:r>
            <a:r>
              <a:rPr lang="it-IT" dirty="0"/>
              <a:t> </a:t>
            </a:r>
            <a:r>
              <a:rPr lang="it-IT" dirty="0" err="1"/>
              <a:t>grow</a:t>
            </a:r>
            <a:r>
              <a:rPr lang="it-IT" dirty="0"/>
              <a:t> rate </a:t>
            </a:r>
            <a:r>
              <a:rPr lang="it-IT" dirty="0" err="1"/>
              <a:t>is</a:t>
            </a:r>
            <a:r>
              <a:rPr lang="it-IT" dirty="0"/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9A27D0-612A-02D3-BDFB-ECC0130E2413}"/>
              </a:ext>
            </a:extLst>
          </p:cNvPr>
          <p:cNvSpPr txBox="1"/>
          <p:nvPr/>
        </p:nvSpPr>
        <p:spPr>
          <a:xfrm>
            <a:off x="-3314" y="3815929"/>
            <a:ext cx="34687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Same example as before, but this time we activate the feedback at turn 30000 (grow-damp).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Also in this case, </a:t>
            </a:r>
            <a:r>
              <a:rPr lang="it-IT" sz="1800" dirty="0"/>
              <a:t>the </a:t>
            </a:r>
            <a:r>
              <a:rPr lang="it-IT" sz="1800" dirty="0" err="1"/>
              <a:t>disagreements</a:t>
            </a:r>
            <a:r>
              <a:rPr lang="it-IT" sz="1800" dirty="0"/>
              <a:t> </a:t>
            </a:r>
            <a:r>
              <a:rPr lang="it-IT" sz="1800" dirty="0" err="1"/>
              <a:t>between</a:t>
            </a:r>
            <a:r>
              <a:rPr lang="it-IT" sz="1800" dirty="0"/>
              <a:t> </a:t>
            </a:r>
            <a:r>
              <a:rPr lang="it-IT" sz="1800" dirty="0" err="1"/>
              <a:t>numerical</a:t>
            </a:r>
            <a:r>
              <a:rPr lang="it-IT" sz="1800" dirty="0"/>
              <a:t> and </a:t>
            </a:r>
            <a:r>
              <a:rPr lang="it-IT" sz="1800" dirty="0" err="1"/>
              <a:t>analytical</a:t>
            </a:r>
            <a:r>
              <a:rPr lang="it-IT" sz="1800" dirty="0"/>
              <a:t> </a:t>
            </a:r>
            <a:r>
              <a:rPr lang="it-IT" sz="1800" dirty="0" err="1"/>
              <a:t>estimations</a:t>
            </a:r>
            <a:r>
              <a:rPr lang="it-IT" sz="1800" dirty="0"/>
              <a:t> are </a:t>
            </a:r>
            <a:r>
              <a:rPr lang="it-IT" sz="1800" dirty="0" err="1"/>
              <a:t>within</a:t>
            </a:r>
            <a:r>
              <a:rPr lang="it-IT" sz="1800" dirty="0"/>
              <a:t> just </a:t>
            </a:r>
            <a:r>
              <a:rPr lang="it-IT" sz="1800" dirty="0" err="1"/>
              <a:t>few</a:t>
            </a:r>
            <a:r>
              <a:rPr lang="it-IT" sz="1800" dirty="0"/>
              <a:t> </a:t>
            </a:r>
            <a:r>
              <a:rPr lang="it-IT" sz="1800" dirty="0" err="1"/>
              <a:t>percent</a:t>
            </a:r>
            <a:r>
              <a:rPr lang="it-IT" sz="1800" dirty="0"/>
              <a:t>.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C5821AF-E856-5812-915A-4DEBCA38604D}"/>
                  </a:ext>
                </a:extLst>
              </p:cNvPr>
              <p:cNvSpPr txBox="1"/>
              <p:nvPr/>
            </p:nvSpPr>
            <p:spPr>
              <a:xfrm>
                <a:off x="4627399" y="2937601"/>
                <a:ext cx="3165612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it-IT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a:rPr lang="en-GB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SR</m:t>
                          </m:r>
                        </m:sub>
                      </m:sSub>
                      <m:r>
                        <a:rPr lang="it-IT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it-IT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i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HOM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a:rPr lang="en-GB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FB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C5821AF-E856-5812-915A-4DEBCA386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99" y="2937601"/>
                <a:ext cx="3165612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>
            <a:extLst>
              <a:ext uri="{FF2B5EF4-FFF2-40B4-BE49-F238E27FC236}">
                <a16:creationId xmlns:a16="http://schemas.microsoft.com/office/drawing/2014/main" id="{08A92123-247E-5E03-D58F-B61F6BAFF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4317" y="4124291"/>
            <a:ext cx="3820158" cy="26220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16">
                <a:extLst>
                  <a:ext uri="{FF2B5EF4-FFF2-40B4-BE49-F238E27FC236}">
                    <a16:creationId xmlns:a16="http://schemas.microsoft.com/office/drawing/2014/main" id="{6B1AA7E3-DE30-8CFA-B0D4-5256D14058C3}"/>
                  </a:ext>
                </a:extLst>
              </p:cNvPr>
              <p:cNvSpPr txBox="1"/>
              <p:nvPr/>
            </p:nvSpPr>
            <p:spPr>
              <a:xfrm>
                <a:off x="4081018" y="4151244"/>
                <a:ext cx="1415323" cy="5664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GB" b="1" i="0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0E830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0E830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𝟓𝟓𝟐</m:t>
                      </m:r>
                      <m:r>
                        <a:rPr lang="it-IT" b="1" i="1" smtClean="0">
                          <a:solidFill>
                            <a:srgbClr val="0E830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0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it-IT" b="1" dirty="0">
                  <a:solidFill>
                    <a:srgbClr val="FF00FF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GB" b="1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𝟓𝟒𝟔</m:t>
                      </m:r>
                      <m:r>
                        <a:rPr lang="it-IT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CasellaDiTesto 16">
                <a:extLst>
                  <a:ext uri="{FF2B5EF4-FFF2-40B4-BE49-F238E27FC236}">
                    <a16:creationId xmlns:a16="http://schemas.microsoft.com/office/drawing/2014/main" id="{6B1AA7E3-DE30-8CFA-B0D4-5256D1405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018" y="4151244"/>
                <a:ext cx="1415323" cy="566437"/>
              </a:xfrm>
              <a:prstGeom prst="rect">
                <a:avLst/>
              </a:prstGeom>
              <a:blipFill>
                <a:blip r:embed="rId8"/>
                <a:stretch>
                  <a:fillRect l="-1277" t="-1053" r="-851" b="-42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94DE2A0-D570-6F89-0452-91EF7BBAC7E8}"/>
              </a:ext>
            </a:extLst>
          </p:cNvPr>
          <p:cNvSpPr txBox="1"/>
          <p:nvPr/>
        </p:nvSpPr>
        <p:spPr>
          <a:xfrm>
            <a:off x="8421852" y="5645132"/>
            <a:ext cx="12919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Feedback </a:t>
            </a:r>
            <a:r>
              <a:rPr lang="it-IT" sz="1600" i="1" dirty="0" err="1"/>
              <a:t>activated</a:t>
            </a:r>
            <a:r>
              <a:rPr lang="it-IT" sz="1600" i="1" dirty="0"/>
              <a:t> </a:t>
            </a:r>
            <a:r>
              <a:rPr lang="it-IT" sz="1600" i="1" dirty="0" err="1"/>
              <a:t>at</a:t>
            </a:r>
            <a:r>
              <a:rPr lang="it-IT" sz="1600" i="1" dirty="0"/>
              <a:t> turn 30000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6853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71AEB4-8BE8-064C-29A0-EABA0635A156}"/>
              </a:ext>
            </a:extLst>
          </p:cNvPr>
          <p:cNvSpPr txBox="1"/>
          <p:nvPr/>
        </p:nvSpPr>
        <p:spPr>
          <a:xfrm>
            <a:off x="0" y="1"/>
            <a:ext cx="1218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Instructions to get started with the code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0112CF5-921A-BCE5-C968-B41F7AF81A98}"/>
              </a:ext>
            </a:extLst>
          </p:cNvPr>
          <p:cNvSpPr txBox="1"/>
          <p:nvPr/>
        </p:nvSpPr>
        <p:spPr>
          <a:xfrm>
            <a:off x="0" y="1152938"/>
            <a:ext cx="80308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Go to </a:t>
            </a:r>
            <a:r>
              <a:rPr lang="en-US" sz="2200" dirty="0">
                <a:hlinkClick r:id="rId2"/>
              </a:rPr>
              <a:t>https://agenda.infn.it/event/40135/</a:t>
            </a: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Download and open the </a:t>
            </a:r>
            <a:r>
              <a:rPr lang="en-US" sz="2200" dirty="0" err="1"/>
              <a:t>Matlab</a:t>
            </a:r>
            <a:r>
              <a:rPr lang="en-US" sz="2200" dirty="0"/>
              <a:t> scripts Part_1.mlx, …, Part_4.mlx.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These are scripts prepared with </a:t>
            </a:r>
            <a:r>
              <a:rPr lang="en-US" sz="2200" dirty="0" err="1"/>
              <a:t>Matlab</a:t>
            </a:r>
            <a:r>
              <a:rPr lang="en-US" sz="2200" dirty="0"/>
              <a:t> Live Editor, i.e. they are notebook-style scripts which you should execute section by section.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The characters ??? should be replaced with proper code to be able to proceed to the following section.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Go through the scripts in order of number, since each script builds on top of the previous ones.</a:t>
            </a:r>
          </a:p>
          <a:p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Have fun and ask questions if something is not clear!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1350A89-7874-30E4-6CA2-F10540BC6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257" y="890632"/>
            <a:ext cx="3708928" cy="5878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741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75EF4-4FD4-32F1-6CA7-C5898335C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8A34A-8293-32AA-BCF1-66ED6C7A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3C9F24-153D-5B5B-399E-8BB4942C1EA5}"/>
              </a:ext>
            </a:extLst>
          </p:cNvPr>
          <p:cNvSpPr txBox="1"/>
          <p:nvPr/>
        </p:nvSpPr>
        <p:spPr>
          <a:xfrm>
            <a:off x="0" y="1"/>
            <a:ext cx="12188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96E16-D98D-3771-BBA2-84D31674EC65}"/>
              </a:ext>
            </a:extLst>
          </p:cNvPr>
          <p:cNvSpPr txBox="1"/>
          <p:nvPr/>
        </p:nvSpPr>
        <p:spPr>
          <a:xfrm>
            <a:off x="0" y="920014"/>
            <a:ext cx="1218868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b="1" dirty="0"/>
              <a:t>The beam currents are high in DAFNE.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9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dirty="0"/>
              <a:t>The </a:t>
            </a:r>
            <a:r>
              <a:rPr lang="en-GB" sz="1900" b="1" dirty="0"/>
              <a:t>HOMs of the accelerating cavity </a:t>
            </a:r>
            <a:r>
              <a:rPr lang="en-GB" sz="1900" dirty="0"/>
              <a:t>lead to </a:t>
            </a:r>
            <a:r>
              <a:rPr lang="en-GB" sz="1900" b="1" dirty="0"/>
              <a:t>strong longitudinal coupled-bunch instabilities</a:t>
            </a:r>
            <a:r>
              <a:rPr lang="en-GB" sz="1900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900" dirty="0"/>
              <a:t>A </a:t>
            </a:r>
            <a:r>
              <a:rPr lang="en-GB" sz="1900" b="1" dirty="0"/>
              <a:t>longitudinal feedback</a:t>
            </a:r>
            <a:r>
              <a:rPr lang="en-GB" sz="1900" dirty="0"/>
              <a:t> has been operational since the 90s to damp these instabilities.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19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dirty="0"/>
              <a:t>In the 90s, a </a:t>
            </a:r>
            <a:r>
              <a:rPr lang="en-GB" sz="1900" b="1" dirty="0"/>
              <a:t>macroparticle code </a:t>
            </a:r>
            <a:r>
              <a:rPr lang="en-GB" sz="1900" dirty="0"/>
              <a:t>written in Fortran was developed by M. Migliorati for his PhD studies on the </a:t>
            </a:r>
            <a:r>
              <a:rPr lang="en-GB" sz="1900" b="1" dirty="0"/>
              <a:t>DAFNE longitudinal beam-dynamics</a:t>
            </a:r>
            <a:r>
              <a:rPr lang="en-GB" sz="1900" dirty="0"/>
              <a:t> </a:t>
            </a:r>
            <a:r>
              <a:rPr lang="en-GB" sz="1900" b="1" dirty="0"/>
              <a:t>with HOMs and feedback</a:t>
            </a:r>
            <a:r>
              <a:rPr lang="en-GB" sz="19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9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dirty="0"/>
              <a:t>Main features of the code: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900" b="1" dirty="0"/>
              <a:t>Just one macroparticle per bunch </a:t>
            </a:r>
            <a:r>
              <a:rPr lang="en-GB" sz="1900" dirty="0"/>
              <a:t>-&gt; fast code, but only dipole oscillations are considered.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900" dirty="0"/>
              <a:t>Able to simulate: synchrotron radiation losses, HOMs induced voltage, feedback corrections, etc.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19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900" b="1" dirty="0"/>
              <a:t>The code can provide useful indications for stable machine operation</a:t>
            </a:r>
            <a:r>
              <a:rPr lang="en-GB" sz="1900" dirty="0"/>
              <a:t>, e.g. expected grow rates of instabilities and optimal feedback parameters.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900" dirty="0"/>
              <a:t>It also allows to better </a:t>
            </a:r>
            <a:r>
              <a:rPr lang="en-GB" sz="1900" b="1" dirty="0"/>
              <a:t>understand why and how the feedback is able to damp the HOMs.</a:t>
            </a:r>
          </a:p>
          <a:p>
            <a:pPr lvl="1"/>
            <a:endParaRPr lang="en-GB" sz="19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dirty="0"/>
              <a:t>In 2021, the major part of the </a:t>
            </a:r>
            <a:r>
              <a:rPr lang="en-GB" sz="1900" b="1" dirty="0"/>
              <a:t>original Fortran code was rewritten in Python</a:t>
            </a:r>
            <a:r>
              <a:rPr lang="en-GB" sz="1900" dirty="0"/>
              <a:t> for better usability.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900" b="1" dirty="0"/>
              <a:t>For the Accelerators Laboratory 2024</a:t>
            </a:r>
            <a:r>
              <a:rPr lang="en-GB" sz="1900" dirty="0"/>
              <a:t>, the most important </a:t>
            </a:r>
            <a:r>
              <a:rPr lang="en-GB" sz="1900" b="1" dirty="0"/>
              <a:t>Python routines were rewritten in </a:t>
            </a:r>
            <a:r>
              <a:rPr lang="en-GB" sz="1900" b="1" dirty="0" err="1"/>
              <a:t>Matlab</a:t>
            </a:r>
            <a:r>
              <a:rPr lang="en-GB" sz="1900" b="1" dirty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900" dirty="0"/>
              <a:t>In the </a:t>
            </a:r>
            <a:r>
              <a:rPr lang="en-GB" sz="1900" dirty="0" err="1"/>
              <a:t>Matlab</a:t>
            </a:r>
            <a:r>
              <a:rPr lang="en-GB" sz="1900" dirty="0"/>
              <a:t> version, we neglect for instance that the cavity kicker is itself a resonator with a certain filling time.</a:t>
            </a:r>
          </a:p>
        </p:txBody>
      </p:sp>
    </p:spTree>
    <p:extLst>
      <p:ext uri="{BB962C8B-B14F-4D97-AF65-F5344CB8AC3E}">
        <p14:creationId xmlns:p14="http://schemas.microsoft.com/office/powerpoint/2010/main" val="123034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81D10-88EE-B28C-7C01-6546BEB65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06A258-1357-BDEC-A57E-34A385E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94C64-1D4D-9BEA-7EB3-7CB2623421DB}"/>
              </a:ext>
            </a:extLst>
          </p:cNvPr>
          <p:cNvSpPr txBox="1"/>
          <p:nvPr/>
        </p:nvSpPr>
        <p:spPr>
          <a:xfrm>
            <a:off x="0" y="1"/>
            <a:ext cx="1218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Equations of motion in the code (RF+SR)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4">
                <a:extLst>
                  <a:ext uri="{FF2B5EF4-FFF2-40B4-BE49-F238E27FC236}">
                    <a16:creationId xmlns:a16="http://schemas.microsoft.com/office/drawing/2014/main" id="{359CF1D7-290F-B48A-30A0-C3428969025B}"/>
                  </a:ext>
                </a:extLst>
              </p:cNvPr>
              <p:cNvSpPr txBox="1"/>
              <p:nvPr/>
            </p:nvSpPr>
            <p:spPr>
              <a:xfrm>
                <a:off x="753780" y="1516712"/>
                <a:ext cx="4744279" cy="3286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GB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sellaDiTesto 14">
                <a:extLst>
                  <a:ext uri="{FF2B5EF4-FFF2-40B4-BE49-F238E27FC236}">
                    <a16:creationId xmlns:a16="http://schemas.microsoft.com/office/drawing/2014/main" id="{359CF1D7-290F-B48A-30A0-C34289690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80" y="1516712"/>
                <a:ext cx="4744279" cy="328680"/>
              </a:xfrm>
              <a:prstGeom prst="rect">
                <a:avLst/>
              </a:prstGeom>
              <a:blipFill>
                <a:blip r:embed="rId2"/>
                <a:stretch>
                  <a:fillRect t="-555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16">
                <a:extLst>
                  <a:ext uri="{FF2B5EF4-FFF2-40B4-BE49-F238E27FC236}">
                    <a16:creationId xmlns:a16="http://schemas.microsoft.com/office/drawing/2014/main" id="{61D0C9AB-E9AA-C148-BAB8-D7F0590888D2}"/>
                  </a:ext>
                </a:extLst>
              </p:cNvPr>
              <p:cNvSpPr txBox="1"/>
              <p:nvPr/>
            </p:nvSpPr>
            <p:spPr>
              <a:xfrm>
                <a:off x="177470" y="2024592"/>
                <a:ext cx="6119090" cy="784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GB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GB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sellaDiTesto 16">
                <a:extLst>
                  <a:ext uri="{FF2B5EF4-FFF2-40B4-BE49-F238E27FC236}">
                    <a16:creationId xmlns:a16="http://schemas.microsoft.com/office/drawing/2014/main" id="{61D0C9AB-E9AA-C148-BAB8-D7F059088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0" y="2024592"/>
                <a:ext cx="6119090" cy="784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88D4DA-7DD3-7CF7-324A-A9CBED6D3E76}"/>
                  </a:ext>
                </a:extLst>
              </p:cNvPr>
              <p:cNvSpPr txBox="1"/>
              <p:nvPr/>
            </p:nvSpPr>
            <p:spPr>
              <a:xfrm>
                <a:off x="3313" y="936166"/>
                <a:ext cx="9502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it-IT" dirty="0"/>
                  <a:t>Assuming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it-IT" dirty="0"/>
                  <a:t>, the </a:t>
                </a:r>
                <a:r>
                  <a:rPr lang="it-IT" b="1" dirty="0" err="1"/>
                  <a:t>longitudinal</a:t>
                </a:r>
                <a:r>
                  <a:rPr lang="it-IT" b="1" dirty="0"/>
                  <a:t> </a:t>
                </a:r>
                <a:r>
                  <a:rPr lang="it-IT" b="1" dirty="0" err="1"/>
                  <a:t>equations</a:t>
                </a:r>
                <a:r>
                  <a:rPr lang="it-IT" b="1" dirty="0"/>
                  <a:t> of </a:t>
                </a:r>
                <a:r>
                  <a:rPr lang="it-IT" b="1" dirty="0" err="1"/>
                  <a:t>motion</a:t>
                </a:r>
                <a:r>
                  <a:rPr lang="it-IT" b="1" dirty="0"/>
                  <a:t> with </a:t>
                </a:r>
                <a:r>
                  <a:rPr lang="it-IT" b="1" dirty="0" err="1"/>
                  <a:t>synchrotron</a:t>
                </a:r>
                <a:r>
                  <a:rPr lang="it-IT" b="1" dirty="0"/>
                  <a:t> </a:t>
                </a:r>
                <a:r>
                  <a:rPr lang="it-IT" b="1" dirty="0" err="1"/>
                  <a:t>radiation</a:t>
                </a:r>
                <a:r>
                  <a:rPr lang="it-IT" dirty="0"/>
                  <a:t> (SR) are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88D4DA-7DD3-7CF7-324A-A9CBED6D3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" y="936166"/>
                <a:ext cx="9502448" cy="369332"/>
              </a:xfrm>
              <a:prstGeom prst="rect">
                <a:avLst/>
              </a:prstGeom>
              <a:blipFill>
                <a:blip r:embed="rId4"/>
                <a:stretch>
                  <a:fillRect l="-449" t="-8333" r="-96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e 16">
            <a:extLst>
              <a:ext uri="{FF2B5EF4-FFF2-40B4-BE49-F238E27FC236}">
                <a16:creationId xmlns:a16="http://schemas.microsoft.com/office/drawing/2014/main" id="{A872137F-6BCD-ED40-1B15-A7BF4189EC59}"/>
              </a:ext>
            </a:extLst>
          </p:cNvPr>
          <p:cNvSpPr/>
          <p:nvPr/>
        </p:nvSpPr>
        <p:spPr>
          <a:xfrm>
            <a:off x="9476758" y="1220987"/>
            <a:ext cx="2378979" cy="21411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18">
            <a:extLst>
              <a:ext uri="{FF2B5EF4-FFF2-40B4-BE49-F238E27FC236}">
                <a16:creationId xmlns:a16="http://schemas.microsoft.com/office/drawing/2014/main" id="{5F952A74-4349-B378-79E1-96B27C80456C}"/>
              </a:ext>
            </a:extLst>
          </p:cNvPr>
          <p:cNvSpPr txBox="1"/>
          <p:nvPr/>
        </p:nvSpPr>
        <p:spPr>
          <a:xfrm>
            <a:off x="9578377" y="1433399"/>
            <a:ext cx="20761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>
                <a:solidFill>
                  <a:srgbClr val="00B050"/>
                </a:solidFill>
              </a:rPr>
              <a:t>Accelerating </a:t>
            </a:r>
          </a:p>
          <a:p>
            <a:pPr algn="ctr"/>
            <a:r>
              <a:rPr lang="en-GB" sz="1700" b="1" dirty="0">
                <a:solidFill>
                  <a:srgbClr val="00B050"/>
                </a:solidFill>
              </a:rPr>
              <a:t>cavity </a:t>
            </a:r>
          </a:p>
        </p:txBody>
      </p:sp>
      <p:sp>
        <p:nvSpPr>
          <p:cNvPr id="12" name="Ovale 2">
            <a:extLst>
              <a:ext uri="{FF2B5EF4-FFF2-40B4-BE49-F238E27FC236}">
                <a16:creationId xmlns:a16="http://schemas.microsoft.com/office/drawing/2014/main" id="{866A7CD8-4341-AE25-CB31-46C00B7B48A4}"/>
              </a:ext>
            </a:extLst>
          </p:cNvPr>
          <p:cNvSpPr/>
          <p:nvPr/>
        </p:nvSpPr>
        <p:spPr>
          <a:xfrm>
            <a:off x="11682512" y="1873382"/>
            <a:ext cx="181233" cy="18804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ilindro 22">
            <a:extLst>
              <a:ext uri="{FF2B5EF4-FFF2-40B4-BE49-F238E27FC236}">
                <a16:creationId xmlns:a16="http://schemas.microsoft.com/office/drawing/2014/main" id="{79001342-34B6-35AC-9B28-1FE027093D31}"/>
              </a:ext>
            </a:extLst>
          </p:cNvPr>
          <p:cNvSpPr/>
          <p:nvPr/>
        </p:nvSpPr>
        <p:spPr>
          <a:xfrm rot="16200000">
            <a:off x="10458029" y="1055739"/>
            <a:ext cx="353777" cy="406483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BDBAF18-C2E2-C90D-41CA-36C3CC8EB69D}"/>
              </a:ext>
            </a:extLst>
          </p:cNvPr>
          <p:cNvSpPr txBox="1"/>
          <p:nvPr/>
        </p:nvSpPr>
        <p:spPr>
          <a:xfrm>
            <a:off x="9550032" y="2487988"/>
            <a:ext cx="22372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/>
              <a:t>Drift + synchrotron radiation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BC6574EB-1A59-AF05-B5E2-02F089F6A6E0}"/>
              </a:ext>
            </a:extLst>
          </p:cNvPr>
          <p:cNvSpPr/>
          <p:nvPr/>
        </p:nvSpPr>
        <p:spPr>
          <a:xfrm rot="5400000">
            <a:off x="3018184" y="2027412"/>
            <a:ext cx="271663" cy="177579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DEEF81-0E77-697F-5516-07B294CF7C79}"/>
              </a:ext>
            </a:extLst>
          </p:cNvPr>
          <p:cNvSpPr txBox="1"/>
          <p:nvPr/>
        </p:nvSpPr>
        <p:spPr>
          <a:xfrm>
            <a:off x="2932757" y="3049318"/>
            <a:ext cx="453173" cy="37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DAABC36-EF70-56D8-B8D5-106E22B11381}"/>
              </a:ext>
            </a:extLst>
          </p:cNvPr>
          <p:cNvSpPr/>
          <p:nvPr/>
        </p:nvSpPr>
        <p:spPr>
          <a:xfrm rot="5400000">
            <a:off x="4877514" y="2020946"/>
            <a:ext cx="271663" cy="177579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03121A-C25F-0B18-805E-FD6FE749550B}"/>
              </a:ext>
            </a:extLst>
          </p:cNvPr>
          <p:cNvSpPr txBox="1"/>
          <p:nvPr/>
        </p:nvSpPr>
        <p:spPr>
          <a:xfrm>
            <a:off x="3988257" y="3005045"/>
            <a:ext cx="28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Synchrotron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radiation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5DACFE-F3C1-2C5E-066E-5E46E9510917}"/>
                  </a:ext>
                </a:extLst>
              </p:cNvPr>
              <p:cNvSpPr txBox="1"/>
              <p:nvPr/>
            </p:nvSpPr>
            <p:spPr>
              <a:xfrm>
                <a:off x="6496426" y="1484325"/>
                <a:ext cx="2472694" cy="286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turn number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harmonic number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momentum compaction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GB" sz="16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rf</m:t>
                        </m:r>
                      </m:sub>
                    </m:sSub>
                    <m:r>
                      <a:rPr lang="it-IT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peak RF voltage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average energy lost per turn due to SR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revolution period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rf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angular RF frequency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5DACFE-F3C1-2C5E-066E-5E46E9510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426" y="1484325"/>
                <a:ext cx="2472694" cy="2864567"/>
              </a:xfrm>
              <a:prstGeom prst="rect">
                <a:avLst/>
              </a:prstGeom>
              <a:blipFill>
                <a:blip r:embed="rId5"/>
                <a:stretch>
                  <a:fillRect l="-1481" b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A4196972-84B3-E9E6-F38B-50D42C265BCE}"/>
              </a:ext>
            </a:extLst>
          </p:cNvPr>
          <p:cNvSpPr/>
          <p:nvPr/>
        </p:nvSpPr>
        <p:spPr>
          <a:xfrm>
            <a:off x="6480312" y="1387485"/>
            <a:ext cx="2434697" cy="297910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13">
                <a:extLst>
                  <a:ext uri="{FF2B5EF4-FFF2-40B4-BE49-F238E27FC236}">
                    <a16:creationId xmlns:a16="http://schemas.microsoft.com/office/drawing/2014/main" id="{99E01BF1-6CB5-4A37-9CE6-6C9FF978EF39}"/>
                  </a:ext>
                </a:extLst>
              </p:cNvPr>
              <p:cNvSpPr txBox="1"/>
              <p:nvPr/>
            </p:nvSpPr>
            <p:spPr>
              <a:xfrm>
                <a:off x="2718377" y="4093446"/>
                <a:ext cx="2148399" cy="672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SR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GB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asellaDiTesto 13">
                <a:extLst>
                  <a:ext uri="{FF2B5EF4-FFF2-40B4-BE49-F238E27FC236}">
                    <a16:creationId xmlns:a16="http://schemas.microsoft.com/office/drawing/2014/main" id="{99E01BF1-6CB5-4A37-9CE6-6C9FF978E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377" y="4093446"/>
                <a:ext cx="2148399" cy="672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680E40-6DDD-C25F-B878-4B17DB1A3021}"/>
                  </a:ext>
                </a:extLst>
              </p:cNvPr>
              <p:cNvSpPr txBox="1"/>
              <p:nvPr/>
            </p:nvSpPr>
            <p:spPr>
              <a:xfrm>
                <a:off x="1752721" y="5522033"/>
                <a:ext cx="1775791" cy="657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a:rPr lang="en-GB" b="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b="0" i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SR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680E40-6DDD-C25F-B878-4B17DB1A3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721" y="5522033"/>
                <a:ext cx="1775791" cy="6579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5">
                <a:extLst>
                  <a:ext uri="{FF2B5EF4-FFF2-40B4-BE49-F238E27FC236}">
                    <a16:creationId xmlns:a16="http://schemas.microsoft.com/office/drawing/2014/main" id="{9B9383A1-3282-09CA-743A-C58C2B75D60E}"/>
                  </a:ext>
                </a:extLst>
              </p:cNvPr>
              <p:cNvSpPr txBox="1"/>
              <p:nvPr/>
            </p:nvSpPr>
            <p:spPr>
              <a:xfrm>
                <a:off x="3639673" y="5395651"/>
                <a:ext cx="4048076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SR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GB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GB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SR</m:t>
                                  </m:r>
                                </m:sub>
                              </m:sSub>
                            </m:e>
                          </m:func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SR</m:t>
                              </m:r>
                            </m:sub>
                            <m:sup>
                              <m:r>
                                <a:rPr lang="en-GB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sellaDiTesto 5">
                <a:extLst>
                  <a:ext uri="{FF2B5EF4-FFF2-40B4-BE49-F238E27FC236}">
                    <a16:creationId xmlns:a16="http://schemas.microsoft.com/office/drawing/2014/main" id="{9B9383A1-3282-09CA-743A-C58C2B75D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673" y="5395651"/>
                <a:ext cx="4048076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B287DF4-955C-0E73-686F-398EC717C43B}"/>
              </a:ext>
            </a:extLst>
          </p:cNvPr>
          <p:cNvSpPr txBox="1"/>
          <p:nvPr/>
        </p:nvSpPr>
        <p:spPr>
          <a:xfrm>
            <a:off x="3313" y="370583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The </a:t>
            </a:r>
            <a:r>
              <a:rPr lang="it-IT" b="1" dirty="0" err="1"/>
              <a:t>synchronous</a:t>
            </a:r>
            <a:r>
              <a:rPr lang="it-IT" b="1" dirty="0"/>
              <a:t> </a:t>
            </a:r>
            <a:r>
              <a:rPr lang="it-IT" b="1" dirty="0" err="1"/>
              <a:t>phase</a:t>
            </a:r>
            <a:r>
              <a:rPr lang="it-IT" dirty="0"/>
              <a:t> </a:t>
            </a:r>
            <a:r>
              <a:rPr lang="it-IT" dirty="0" err="1"/>
              <a:t>is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A35691-335E-5EF8-1E98-2A4C50145912}"/>
              </a:ext>
            </a:extLst>
          </p:cNvPr>
          <p:cNvSpPr txBox="1"/>
          <p:nvPr/>
        </p:nvSpPr>
        <p:spPr>
          <a:xfrm>
            <a:off x="3313" y="4929826"/>
            <a:ext cx="950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For small </a:t>
            </a:r>
            <a:r>
              <a:rPr lang="it-IT" dirty="0" err="1"/>
              <a:t>amplitude</a:t>
            </a:r>
            <a:r>
              <a:rPr lang="it-IT" dirty="0"/>
              <a:t> of </a:t>
            </a:r>
            <a:r>
              <a:rPr lang="it-IT" dirty="0" err="1"/>
              <a:t>oscillations</a:t>
            </a:r>
            <a:r>
              <a:rPr lang="it-IT" dirty="0"/>
              <a:t>, the </a:t>
            </a:r>
            <a:r>
              <a:rPr lang="it-IT" b="1" dirty="0"/>
              <a:t>damping rate</a:t>
            </a:r>
            <a:r>
              <a:rPr lang="it-IT" dirty="0"/>
              <a:t> and </a:t>
            </a:r>
            <a:r>
              <a:rPr lang="it-IT" b="1" dirty="0" err="1"/>
              <a:t>synchrotron</a:t>
            </a:r>
            <a:r>
              <a:rPr lang="it-IT" b="1" dirty="0"/>
              <a:t> frequency</a:t>
            </a:r>
            <a:r>
              <a:rPr lang="it-IT" dirty="0"/>
              <a:t> are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1B7D9D2-CE8F-DFB3-FF18-5BD003A7E0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4054" y="4302510"/>
            <a:ext cx="2998547" cy="2480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F39CCE-B2A9-D677-C9F8-AFB7A539967A}"/>
                  </a:ext>
                </a:extLst>
              </p:cNvPr>
              <p:cNvSpPr txBox="1"/>
              <p:nvPr/>
            </p:nvSpPr>
            <p:spPr>
              <a:xfrm>
                <a:off x="-1" y="6419676"/>
                <a:ext cx="9290649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Example: </a:t>
                </a:r>
                <a:r>
                  <a:rPr lang="en-GB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GB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𝐒𝐑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from </a:t>
                </a:r>
                <a:r>
                  <a:rPr lang="it-IT" dirty="0" err="1">
                    <a:solidFill>
                      <a:schemeClr val="tx1"/>
                    </a:solidFill>
                  </a:rPr>
                  <a:t>simulated</a:t>
                </a:r>
                <a:r>
                  <a:rPr lang="it-IT" dirty="0">
                    <a:solidFill>
                      <a:schemeClr val="tx1"/>
                    </a:solidFill>
                  </a:rPr>
                  <a:t> data (green) and from the </a:t>
                </a:r>
                <a:r>
                  <a:rPr lang="it-IT" dirty="0" err="1">
                    <a:solidFill>
                      <a:schemeClr val="tx1"/>
                    </a:solidFill>
                  </a:rPr>
                  <a:t>analytical</a:t>
                </a:r>
                <a:r>
                  <a:rPr lang="it-IT" dirty="0">
                    <a:solidFill>
                      <a:schemeClr val="tx1"/>
                    </a:solidFill>
                  </a:rPr>
                  <a:t> formula (</a:t>
                </a:r>
                <a:r>
                  <a:rPr lang="it-IT" dirty="0" err="1">
                    <a:solidFill>
                      <a:schemeClr val="tx1"/>
                    </a:solidFill>
                  </a:rPr>
                  <a:t>pink</a:t>
                </a:r>
                <a:r>
                  <a:rPr lang="it-IT" dirty="0">
                    <a:solidFill>
                      <a:schemeClr val="tx1"/>
                    </a:solidFill>
                  </a:rPr>
                  <a:t>). 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F39CCE-B2A9-D677-C9F8-AFB7A5399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419676"/>
                <a:ext cx="9290649" cy="381515"/>
              </a:xfrm>
              <a:prstGeom prst="rect">
                <a:avLst/>
              </a:prstGeom>
              <a:blipFill>
                <a:blip r:embed="rId10"/>
                <a:stretch>
                  <a:fillRect l="-394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16">
                <a:extLst>
                  <a:ext uri="{FF2B5EF4-FFF2-40B4-BE49-F238E27FC236}">
                    <a16:creationId xmlns:a16="http://schemas.microsoft.com/office/drawing/2014/main" id="{82087D6D-67BC-82A1-04B9-79273CA62AE2}"/>
                  </a:ext>
                </a:extLst>
              </p:cNvPr>
              <p:cNvSpPr txBox="1"/>
              <p:nvPr/>
            </p:nvSpPr>
            <p:spPr>
              <a:xfrm>
                <a:off x="10321029" y="5851003"/>
                <a:ext cx="1734321" cy="603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GB" b="1" i="0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a:rPr lang="it-IT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1" i="0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𝐒𝐑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0E830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0E830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b="1" i="1" smtClean="0">
                          <a:solidFill>
                            <a:srgbClr val="0E830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it-IT" b="1" i="1" smtClean="0">
                          <a:solidFill>
                            <a:srgbClr val="0E830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0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solidFill>
                                <a:srgbClr val="0E83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it-IT" b="1" dirty="0">
                  <a:solidFill>
                    <a:srgbClr val="FF00FF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GB" b="1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a:rPr lang="it-IT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1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𝐒𝐑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it-IT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CasellaDiTesto 16">
                <a:extLst>
                  <a:ext uri="{FF2B5EF4-FFF2-40B4-BE49-F238E27FC236}">
                    <a16:creationId xmlns:a16="http://schemas.microsoft.com/office/drawing/2014/main" id="{82087D6D-67BC-82A1-04B9-79273CA62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029" y="5851003"/>
                <a:ext cx="1734321" cy="603499"/>
              </a:xfrm>
              <a:prstGeom prst="rect">
                <a:avLst/>
              </a:prstGeom>
              <a:blipFill>
                <a:blip r:embed="rId11"/>
                <a:stretch>
                  <a:fillRect b="-49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65BA719-F47D-5A2B-299C-2219CE078CAC}"/>
              </a:ext>
            </a:extLst>
          </p:cNvPr>
          <p:cNvSpPr txBox="1"/>
          <p:nvPr/>
        </p:nvSpPr>
        <p:spPr>
          <a:xfrm>
            <a:off x="9816859" y="3945931"/>
            <a:ext cx="2167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/>
              <a:t>Simulation</a:t>
            </a:r>
            <a:r>
              <a:rPr lang="it-IT" b="1" dirty="0"/>
              <a:t> with SR</a:t>
            </a:r>
            <a:endParaRPr lang="en-US" b="1" dirty="0"/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8BCDDA57-E263-2769-C018-E7E6E3AEDDD1}"/>
              </a:ext>
            </a:extLst>
          </p:cNvPr>
          <p:cNvSpPr/>
          <p:nvPr/>
        </p:nvSpPr>
        <p:spPr>
          <a:xfrm>
            <a:off x="11753475" y="1477106"/>
            <a:ext cx="299315" cy="1510536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7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411F7-21BE-82D6-4C66-B54B05C15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2A9C01-7EE3-408C-264C-C03343CB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A25A9-DBF9-ACCA-0D17-C59F7FB3440D}"/>
              </a:ext>
            </a:extLst>
          </p:cNvPr>
          <p:cNvSpPr txBox="1"/>
          <p:nvPr/>
        </p:nvSpPr>
        <p:spPr>
          <a:xfrm>
            <a:off x="0" y="1"/>
            <a:ext cx="1218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Beam-induced voltage due to an HOM</a:t>
            </a:r>
          </a:p>
        </p:txBody>
      </p:sp>
      <p:pic>
        <p:nvPicPr>
          <p:cNvPr id="7" name="Immagine 34">
            <a:extLst>
              <a:ext uri="{FF2B5EF4-FFF2-40B4-BE49-F238E27FC236}">
                <a16:creationId xmlns:a16="http://schemas.microsoft.com/office/drawing/2014/main" id="{B59A8DCE-8609-0FD9-CB30-D0EDD138D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90" y="1590384"/>
            <a:ext cx="3311629" cy="1751472"/>
          </a:xfrm>
          <a:prstGeom prst="rect">
            <a:avLst/>
          </a:prstGeom>
        </p:spPr>
      </p:pic>
      <p:sp>
        <p:nvSpPr>
          <p:cNvPr id="8" name="Rettangolo 17">
            <a:extLst>
              <a:ext uri="{FF2B5EF4-FFF2-40B4-BE49-F238E27FC236}">
                <a16:creationId xmlns:a16="http://schemas.microsoft.com/office/drawing/2014/main" id="{836F134E-5C0C-ED25-DE74-48BE2D8B75D8}"/>
              </a:ext>
            </a:extLst>
          </p:cNvPr>
          <p:cNvSpPr/>
          <p:nvPr/>
        </p:nvSpPr>
        <p:spPr>
          <a:xfrm>
            <a:off x="2546533" y="2315132"/>
            <a:ext cx="166248" cy="240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20">
            <a:extLst>
              <a:ext uri="{FF2B5EF4-FFF2-40B4-BE49-F238E27FC236}">
                <a16:creationId xmlns:a16="http://schemas.microsoft.com/office/drawing/2014/main" id="{E3F419AC-0FA6-D18F-7130-640128BD3B87}"/>
              </a:ext>
            </a:extLst>
          </p:cNvPr>
          <p:cNvSpPr/>
          <p:nvPr/>
        </p:nvSpPr>
        <p:spPr>
          <a:xfrm>
            <a:off x="1430248" y="2305101"/>
            <a:ext cx="166248" cy="240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22">
            <a:extLst>
              <a:ext uri="{FF2B5EF4-FFF2-40B4-BE49-F238E27FC236}">
                <a16:creationId xmlns:a16="http://schemas.microsoft.com/office/drawing/2014/main" id="{12EEC9ED-B2E9-CC49-F50F-EEB335205FF5}"/>
              </a:ext>
            </a:extLst>
          </p:cNvPr>
          <p:cNvSpPr/>
          <p:nvPr/>
        </p:nvSpPr>
        <p:spPr>
          <a:xfrm>
            <a:off x="5081624" y="2622461"/>
            <a:ext cx="166248" cy="240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6">
                <a:extLst>
                  <a:ext uri="{FF2B5EF4-FFF2-40B4-BE49-F238E27FC236}">
                    <a16:creationId xmlns:a16="http://schemas.microsoft.com/office/drawing/2014/main" id="{AF198AB5-E2AA-F62A-BBED-BA95E73FA05B}"/>
                  </a:ext>
                </a:extLst>
              </p:cNvPr>
              <p:cNvSpPr txBox="1"/>
              <p:nvPr/>
            </p:nvSpPr>
            <p:spPr>
              <a:xfrm>
                <a:off x="1360591" y="1816443"/>
                <a:ext cx="3694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GB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CasellaDiTesto 16">
                <a:extLst>
                  <a:ext uri="{FF2B5EF4-FFF2-40B4-BE49-F238E27FC236}">
                    <a16:creationId xmlns:a16="http://schemas.microsoft.com/office/drawing/2014/main" id="{AF198AB5-E2AA-F62A-BBED-BA95E73FA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591" y="1816443"/>
                <a:ext cx="369454" cy="369332"/>
              </a:xfrm>
              <a:prstGeom prst="rect">
                <a:avLst/>
              </a:prstGeom>
              <a:blipFill>
                <a:blip r:embed="rId3"/>
                <a:stretch>
                  <a:fillRect r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24">
                <a:extLst>
                  <a:ext uri="{FF2B5EF4-FFF2-40B4-BE49-F238E27FC236}">
                    <a16:creationId xmlns:a16="http://schemas.microsoft.com/office/drawing/2014/main" id="{9553AE9E-54AF-F053-7F11-BC6679DA3EA1}"/>
                  </a:ext>
                </a:extLst>
              </p:cNvPr>
              <p:cNvSpPr txBox="1"/>
              <p:nvPr/>
            </p:nvSpPr>
            <p:spPr>
              <a:xfrm>
                <a:off x="2003628" y="2783694"/>
                <a:ext cx="3694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CasellaDiTesto 24">
                <a:extLst>
                  <a:ext uri="{FF2B5EF4-FFF2-40B4-BE49-F238E27FC236}">
                    <a16:creationId xmlns:a16="http://schemas.microsoft.com/office/drawing/2014/main" id="{9553AE9E-54AF-F053-7F11-BC6679DA3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628" y="2783694"/>
                <a:ext cx="36945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33">
                <a:extLst>
                  <a:ext uri="{FF2B5EF4-FFF2-40B4-BE49-F238E27FC236}">
                    <a16:creationId xmlns:a16="http://schemas.microsoft.com/office/drawing/2014/main" id="{574FB3ED-C6DE-2126-52F7-4A664698DFD5}"/>
                  </a:ext>
                </a:extLst>
              </p:cNvPr>
              <p:cNvSpPr txBox="1"/>
              <p:nvPr/>
            </p:nvSpPr>
            <p:spPr>
              <a:xfrm>
                <a:off x="4563636" y="1616347"/>
                <a:ext cx="3081626" cy="1780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GB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  <m:d>
                      <m:dPr>
                        <m:ctrlP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GB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sSub>
                          <m:sSubPr>
                            <m:ctrlPr>
                              <a:rPr lang="it-IT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it-IT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𝐫𝐟</m:t>
                            </m:r>
                          </m:sub>
                        </m:sSub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it-IT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dirty="0"/>
                  <a:t> Dirac delta function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</m:oMath>
                </a14:m>
                <a:r>
                  <a:rPr lang="en-GB" dirty="0"/>
                  <a:t>: bunch charge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</m:t>
                        </m:r>
                      </m:sub>
                    </m:sSub>
                  </m:oMath>
                </a14:m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en-GB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/>
                  <a:t>shunt impedance</a:t>
                </a:r>
              </a:p>
              <a:p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GB" dirty="0"/>
                  <a:t>: inductance</a:t>
                </a:r>
              </a:p>
              <a:p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dirty="0"/>
                  <a:t>:</a:t>
                </a:r>
                <a:r>
                  <a:rPr lang="en-GB" b="1" i="1" dirty="0"/>
                  <a:t> </a:t>
                </a:r>
                <a:r>
                  <a:rPr lang="en-GB" dirty="0"/>
                  <a:t>capacitance</a:t>
                </a:r>
              </a:p>
            </p:txBody>
          </p:sp>
        </mc:Choice>
        <mc:Fallback xmlns="">
          <p:sp>
            <p:nvSpPr>
              <p:cNvPr id="13" name="CasellaDiTesto 33">
                <a:extLst>
                  <a:ext uri="{FF2B5EF4-FFF2-40B4-BE49-F238E27FC236}">
                    <a16:creationId xmlns:a16="http://schemas.microsoft.com/office/drawing/2014/main" id="{574FB3ED-C6DE-2126-52F7-4A664698D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36" y="1616347"/>
                <a:ext cx="3081626" cy="1780552"/>
              </a:xfrm>
              <a:prstGeom prst="rect">
                <a:avLst/>
              </a:prstGeom>
              <a:blipFill>
                <a:blip r:embed="rId5"/>
                <a:stretch>
                  <a:fillRect l="-396" t="-25000" b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tangolo 36">
            <a:extLst>
              <a:ext uri="{FF2B5EF4-FFF2-40B4-BE49-F238E27FC236}">
                <a16:creationId xmlns:a16="http://schemas.microsoft.com/office/drawing/2014/main" id="{E3F7580E-760E-74FC-53DE-8785DBD95F04}"/>
              </a:ext>
            </a:extLst>
          </p:cNvPr>
          <p:cNvSpPr/>
          <p:nvPr/>
        </p:nvSpPr>
        <p:spPr>
          <a:xfrm>
            <a:off x="3466483" y="2394328"/>
            <a:ext cx="166248" cy="240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26">
                <a:extLst>
                  <a:ext uri="{FF2B5EF4-FFF2-40B4-BE49-F238E27FC236}">
                    <a16:creationId xmlns:a16="http://schemas.microsoft.com/office/drawing/2014/main" id="{98C7DD6F-E688-C01B-7D6B-A213FE7BC4A6}"/>
                  </a:ext>
                </a:extLst>
              </p:cNvPr>
              <p:cNvSpPr txBox="1"/>
              <p:nvPr/>
            </p:nvSpPr>
            <p:spPr>
              <a:xfrm>
                <a:off x="2546533" y="2327021"/>
                <a:ext cx="3694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CasellaDiTesto 26">
                <a:extLst>
                  <a:ext uri="{FF2B5EF4-FFF2-40B4-BE49-F238E27FC236}">
                    <a16:creationId xmlns:a16="http://schemas.microsoft.com/office/drawing/2014/main" id="{98C7DD6F-E688-C01B-7D6B-A213FE7BC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533" y="2327021"/>
                <a:ext cx="3694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38">
            <a:extLst>
              <a:ext uri="{FF2B5EF4-FFF2-40B4-BE49-F238E27FC236}">
                <a16:creationId xmlns:a16="http://schemas.microsoft.com/office/drawing/2014/main" id="{10C0F6FB-0676-64B9-7528-678EE210A213}"/>
              </a:ext>
            </a:extLst>
          </p:cNvPr>
          <p:cNvSpPr/>
          <p:nvPr/>
        </p:nvSpPr>
        <p:spPr>
          <a:xfrm>
            <a:off x="332811" y="2214372"/>
            <a:ext cx="369454" cy="452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40">
                <a:extLst>
                  <a:ext uri="{FF2B5EF4-FFF2-40B4-BE49-F238E27FC236}">
                    <a16:creationId xmlns:a16="http://schemas.microsoft.com/office/drawing/2014/main" id="{50920047-B49B-7BAC-1B13-0646548AD008}"/>
                  </a:ext>
                </a:extLst>
              </p:cNvPr>
              <p:cNvSpPr txBox="1"/>
              <p:nvPr/>
            </p:nvSpPr>
            <p:spPr>
              <a:xfrm>
                <a:off x="1889709" y="1845040"/>
                <a:ext cx="695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b="1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b="1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BF00BF"/>
                  </a:solidFill>
                </a:endParaRPr>
              </a:p>
            </p:txBody>
          </p:sp>
        </mc:Choice>
        <mc:Fallback xmlns="">
          <p:sp>
            <p:nvSpPr>
              <p:cNvPr id="17" name="CasellaDiTesto 40">
                <a:extLst>
                  <a:ext uri="{FF2B5EF4-FFF2-40B4-BE49-F238E27FC236}">
                    <a16:creationId xmlns:a16="http://schemas.microsoft.com/office/drawing/2014/main" id="{50920047-B49B-7BAC-1B13-0646548A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09" y="1845040"/>
                <a:ext cx="695325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42">
                <a:extLst>
                  <a:ext uri="{FF2B5EF4-FFF2-40B4-BE49-F238E27FC236}">
                    <a16:creationId xmlns:a16="http://schemas.microsoft.com/office/drawing/2014/main" id="{24D0F897-A308-2B72-DADD-746D2A649739}"/>
                  </a:ext>
                </a:extLst>
              </p:cNvPr>
              <p:cNvSpPr txBox="1"/>
              <p:nvPr/>
            </p:nvSpPr>
            <p:spPr>
              <a:xfrm>
                <a:off x="132586" y="2285184"/>
                <a:ext cx="8589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GB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>
                    <a:solidFill>
                      <a:schemeClr val="tx1"/>
                    </a:solidFill>
                  </a:rPr>
                  <a:t> </a:t>
                </a:r>
                <a:endParaRPr lang="en-GB" b="1" dirty="0"/>
              </a:p>
            </p:txBody>
          </p:sp>
        </mc:Choice>
        <mc:Fallback xmlns="">
          <p:sp>
            <p:nvSpPr>
              <p:cNvPr id="18" name="CasellaDiTesto 42">
                <a:extLst>
                  <a:ext uri="{FF2B5EF4-FFF2-40B4-BE49-F238E27FC236}">
                    <a16:creationId xmlns:a16="http://schemas.microsoft.com/office/drawing/2014/main" id="{24D0F897-A308-2B72-DADD-746D2A649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6" y="2285184"/>
                <a:ext cx="858982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2 44">
            <a:extLst>
              <a:ext uri="{FF2B5EF4-FFF2-40B4-BE49-F238E27FC236}">
                <a16:creationId xmlns:a16="http://schemas.microsoft.com/office/drawing/2014/main" id="{08DC065F-C2FD-2B86-1B24-C57D0390917F}"/>
              </a:ext>
            </a:extLst>
          </p:cNvPr>
          <p:cNvCxnSpPr>
            <a:cxnSpLocks/>
          </p:cNvCxnSpPr>
          <p:nvPr/>
        </p:nvCxnSpPr>
        <p:spPr>
          <a:xfrm>
            <a:off x="3585938" y="1640945"/>
            <a:ext cx="0" cy="170091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47">
                <a:extLst>
                  <a:ext uri="{FF2B5EF4-FFF2-40B4-BE49-F238E27FC236}">
                    <a16:creationId xmlns:a16="http://schemas.microsoft.com/office/drawing/2014/main" id="{8C1E2663-BAA7-1EA3-17D4-B00AD7BE6771}"/>
                  </a:ext>
                </a:extLst>
              </p:cNvPr>
              <p:cNvSpPr txBox="1"/>
              <p:nvPr/>
            </p:nvSpPr>
            <p:spPr>
              <a:xfrm>
                <a:off x="3544669" y="2305456"/>
                <a:ext cx="5761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GB" b="1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b="1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BF00BF"/>
                  </a:solidFill>
                </a:endParaRPr>
              </a:p>
            </p:txBody>
          </p:sp>
        </mc:Choice>
        <mc:Fallback xmlns="">
          <p:sp>
            <p:nvSpPr>
              <p:cNvPr id="20" name="CasellaDiTesto 47">
                <a:extLst>
                  <a:ext uri="{FF2B5EF4-FFF2-40B4-BE49-F238E27FC236}">
                    <a16:creationId xmlns:a16="http://schemas.microsoft.com/office/drawing/2014/main" id="{8C1E2663-BAA7-1EA3-17D4-B00AD7BE6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669" y="2305456"/>
                <a:ext cx="576151" cy="369332"/>
              </a:xfrm>
              <a:prstGeom prst="rect">
                <a:avLst/>
              </a:prstGeom>
              <a:blipFill>
                <a:blip r:embed="rId9"/>
                <a:stretch>
                  <a:fillRect r="-1052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DF93E0-E796-F39C-BAE5-0364C6BDE009}"/>
                  </a:ext>
                </a:extLst>
              </p:cNvPr>
              <p:cNvSpPr txBox="1"/>
              <p:nvPr/>
            </p:nvSpPr>
            <p:spPr>
              <a:xfrm>
                <a:off x="0" y="958189"/>
                <a:ext cx="1219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=1, each </a:t>
                </a:r>
                <a:r>
                  <a:rPr lang="en-GB" b="1" dirty="0"/>
                  <a:t>HOM of the accelerating cavity</a:t>
                </a:r>
                <a:r>
                  <a:rPr lang="en-GB" dirty="0"/>
                  <a:t> can be treated as a </a:t>
                </a:r>
                <a:r>
                  <a:rPr lang="en-GB" b="1" dirty="0"/>
                  <a:t>parallel RLC circuit driven by a point-charge current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DF93E0-E796-F39C-BAE5-0364C6BDE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58189"/>
                <a:ext cx="12192000" cy="369332"/>
              </a:xfrm>
              <a:prstGeom prst="rect">
                <a:avLst/>
              </a:prstGeom>
              <a:blipFill>
                <a:blip r:embed="rId10"/>
                <a:stretch>
                  <a:fillRect l="-300" t="-6557" r="-40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19">
                <a:extLst>
                  <a:ext uri="{FF2B5EF4-FFF2-40B4-BE49-F238E27FC236}">
                    <a16:creationId xmlns:a16="http://schemas.microsoft.com/office/drawing/2014/main" id="{26E22697-3538-B218-D76D-74CE747AC8F2}"/>
                  </a:ext>
                </a:extLst>
              </p:cNvPr>
              <p:cNvSpPr txBox="1"/>
              <p:nvPr/>
            </p:nvSpPr>
            <p:spPr>
              <a:xfrm>
                <a:off x="799979" y="5005899"/>
                <a:ext cx="10655354" cy="1407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i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i="0">
                                            <a:latin typeface="Cambria Math" panose="02040503050406030204" pitchFamily="18" charset="0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den>
                                </m:f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i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i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i="0">
                                            <a:latin typeface="Cambria Math" panose="02040503050406030204" pitchFamily="18" charset="0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den>
                                </m:f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i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i="0">
                                            <a:latin typeface="Cambria Math" panose="02040503050406030204" pitchFamily="18" charset="0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den>
                                </m:f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i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i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i="0">
                                            <a:latin typeface="Cambria Math" panose="02040503050406030204" pitchFamily="18" charset="0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den>
                                </m:f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CasellaDiTesto 19">
                <a:extLst>
                  <a:ext uri="{FF2B5EF4-FFF2-40B4-BE49-F238E27FC236}">
                    <a16:creationId xmlns:a16="http://schemas.microsoft.com/office/drawing/2014/main" id="{26E22697-3538-B218-D76D-74CE747AC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79" y="5005899"/>
                <a:ext cx="10655354" cy="14073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4">
                <a:extLst>
                  <a:ext uri="{FF2B5EF4-FFF2-40B4-BE49-F238E27FC236}">
                    <a16:creationId xmlns:a16="http://schemas.microsoft.com/office/drawing/2014/main" id="{FF62DB0B-E22C-6784-21EB-F281481EEB3C}"/>
                  </a:ext>
                </a:extLst>
              </p:cNvPr>
              <p:cNvSpPr txBox="1"/>
              <p:nvPr/>
            </p:nvSpPr>
            <p:spPr>
              <a:xfrm>
                <a:off x="9186481" y="3671513"/>
                <a:ext cx="2427331" cy="561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CasellaDiTesto 4">
                <a:extLst>
                  <a:ext uri="{FF2B5EF4-FFF2-40B4-BE49-F238E27FC236}">
                    <a16:creationId xmlns:a16="http://schemas.microsoft.com/office/drawing/2014/main" id="{FF62DB0B-E22C-6784-21EB-F281481EE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481" y="3671513"/>
                <a:ext cx="2427331" cy="5616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A960A2E-BCAA-C6A1-EDA5-2CEA0335AF10}"/>
                  </a:ext>
                </a:extLst>
              </p:cNvPr>
              <p:cNvSpPr txBox="1"/>
              <p:nvPr/>
            </p:nvSpPr>
            <p:spPr>
              <a:xfrm>
                <a:off x="-1" y="3767377"/>
                <a:ext cx="9031354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. The first charge passes at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the voltage induced on the HOM is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GB" dirty="0"/>
                  <a:t>By the beam-loading theorem, </a:t>
                </a:r>
                <a:r>
                  <a:rPr lang="en-GB" b="1" dirty="0"/>
                  <a:t>the first charge sees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b="1" dirty="0"/>
                  <a:t> at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it-IT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it-IT" dirty="0"/>
                  <a:t>T</a:t>
                </a:r>
                <a:r>
                  <a:rPr lang="en-GB" dirty="0"/>
                  <a:t>he second charge passes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when the voltage and current in the HOM are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A960A2E-BCAA-C6A1-EDA5-2CEA0335A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767377"/>
                <a:ext cx="9031354" cy="1477328"/>
              </a:xfrm>
              <a:prstGeom prst="rect">
                <a:avLst/>
              </a:prstGeom>
              <a:blipFill>
                <a:blip r:embed="rId13"/>
                <a:stretch>
                  <a:fillRect l="-405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23EF94-B052-6A9B-8261-89444CFC9B3A}"/>
                  </a:ext>
                </a:extLst>
              </p:cNvPr>
              <p:cNvSpPr txBox="1"/>
              <p:nvPr/>
            </p:nvSpPr>
            <p:spPr>
              <a:xfrm>
                <a:off x="7313365" y="1589694"/>
                <a:ext cx="4715013" cy="1620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GB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sub>
                    </m:sSub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𝑪𝑳</m:t>
                            </m:r>
                          </m:e>
                        </m:rad>
                      </m:den>
                    </m:f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angular resonance frequency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rad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dirty="0"/>
                  <a:t> quality factor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GB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GB" b="1" i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sub>
                          <m:sup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it-IT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𝐫</m:t>
                                    </m:r>
                                  </m:sub>
                                </m:sSub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</m:d>
                          </m:e>
                          <m:sup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dirty="0"/>
                  <a:t>: natural frequency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b="1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: voltage across the capacitance at time </a:t>
                </a:r>
                <a:r>
                  <a:rPr lang="en-GB" i="1" dirty="0"/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: current in the inductance at time </a:t>
                </a:r>
                <a:r>
                  <a:rPr lang="en-GB" i="1" dirty="0"/>
                  <a:t>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23EF94-B052-6A9B-8261-89444CFC9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365" y="1589694"/>
                <a:ext cx="4715013" cy="1620252"/>
              </a:xfrm>
              <a:prstGeom prst="rect">
                <a:avLst/>
              </a:prstGeom>
              <a:blipFill>
                <a:blip r:embed="rId14"/>
                <a:stretch>
                  <a:fillRect l="-259" t="-25188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D340C27C-B565-FB70-C0EB-3816282DF2BE}"/>
              </a:ext>
            </a:extLst>
          </p:cNvPr>
          <p:cNvSpPr/>
          <p:nvPr/>
        </p:nvSpPr>
        <p:spPr>
          <a:xfrm>
            <a:off x="4533208" y="1565453"/>
            <a:ext cx="7495168" cy="18002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3E613C-3727-AB16-8C84-A394B4A280E2}"/>
                  </a:ext>
                </a:extLst>
              </p:cNvPr>
              <p:cNvSpPr txBox="1"/>
              <p:nvPr/>
            </p:nvSpPr>
            <p:spPr>
              <a:xfrm>
                <a:off x="-1" y="6445033"/>
                <a:ext cx="60943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GB" b="1" dirty="0"/>
                  <a:t>The second charge sees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it-IT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it-I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it-I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b="1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b="1" dirty="0"/>
                  <a:t>.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3E613C-3727-AB16-8C84-A394B4A28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445033"/>
                <a:ext cx="6094343" cy="369332"/>
              </a:xfrm>
              <a:prstGeom prst="rect">
                <a:avLst/>
              </a:prstGeom>
              <a:blipFill>
                <a:blip r:embed="rId15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48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03284-ACD2-F836-F5E6-69BD4F90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6E6E6-C211-5479-C651-3CDBDC25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7">
                <a:extLst>
                  <a:ext uri="{FF2B5EF4-FFF2-40B4-BE49-F238E27FC236}">
                    <a16:creationId xmlns:a16="http://schemas.microsoft.com/office/drawing/2014/main" id="{85B6E2BA-CCF5-E6E8-3885-5DF663C019EC}"/>
                  </a:ext>
                </a:extLst>
              </p:cNvPr>
              <p:cNvSpPr txBox="1"/>
              <p:nvPr/>
            </p:nvSpPr>
            <p:spPr>
              <a:xfrm>
                <a:off x="-3314" y="4946377"/>
                <a:ext cx="9051234" cy="1003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GB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GB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HOM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RES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sellaDiTesto 7">
                <a:extLst>
                  <a:ext uri="{FF2B5EF4-FFF2-40B4-BE49-F238E27FC236}">
                    <a16:creationId xmlns:a16="http://schemas.microsoft.com/office/drawing/2014/main" id="{85B6E2BA-CCF5-E6E8-3885-5DF663C01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14" y="4946377"/>
                <a:ext cx="9051234" cy="1003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76C41AF-E09D-0ADC-45B2-26635B3D8C06}"/>
              </a:ext>
            </a:extLst>
          </p:cNvPr>
          <p:cNvSpPr txBox="1"/>
          <p:nvPr/>
        </p:nvSpPr>
        <p:spPr>
          <a:xfrm>
            <a:off x="0" y="1"/>
            <a:ext cx="1218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Equations of motion in the code (RF+SR+HOMs)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9">
                <a:extLst>
                  <a:ext uri="{FF2B5EF4-FFF2-40B4-BE49-F238E27FC236}">
                    <a16:creationId xmlns:a16="http://schemas.microsoft.com/office/drawing/2014/main" id="{B12F25CA-E31B-FFFC-F172-2CBFCB612F0A}"/>
                  </a:ext>
                </a:extLst>
              </p:cNvPr>
              <p:cNvSpPr txBox="1"/>
              <p:nvPr/>
            </p:nvSpPr>
            <p:spPr>
              <a:xfrm>
                <a:off x="154383" y="2083665"/>
                <a:ext cx="5008487" cy="984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RES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RES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RES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RES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CasellaDiTesto 9">
                <a:extLst>
                  <a:ext uri="{FF2B5EF4-FFF2-40B4-BE49-F238E27FC236}">
                    <a16:creationId xmlns:a16="http://schemas.microsoft.com/office/drawing/2014/main" id="{B12F25CA-E31B-FFFC-F172-2CBFCB612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83" y="2083665"/>
                <a:ext cx="5008487" cy="98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383C37A-1A7C-4B12-E03F-A29FD640DB9F}"/>
              </a:ext>
            </a:extLst>
          </p:cNvPr>
          <p:cNvSpPr txBox="1"/>
          <p:nvPr/>
        </p:nvSpPr>
        <p:spPr>
          <a:xfrm>
            <a:off x="0" y="86217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The </a:t>
            </a:r>
            <a:r>
              <a:rPr lang="it-IT" b="1" dirty="0" err="1"/>
              <a:t>residual</a:t>
            </a:r>
            <a:r>
              <a:rPr lang="it-IT" b="1" dirty="0"/>
              <a:t> </a:t>
            </a:r>
            <a:r>
              <a:rPr lang="it-IT" b="1" dirty="0" err="1"/>
              <a:t>voltage</a:t>
            </a:r>
            <a:r>
              <a:rPr lang="it-IT" b="1" dirty="0"/>
              <a:t> and </a:t>
            </a:r>
            <a:r>
              <a:rPr lang="it-IT" b="1" dirty="0" err="1"/>
              <a:t>current</a:t>
            </a:r>
            <a:r>
              <a:rPr lang="it-IT" b="1" dirty="0"/>
              <a:t> in the HOM can be </a:t>
            </a:r>
            <a:r>
              <a:rPr lang="en-US" b="1" dirty="0"/>
              <a:t>propagated</a:t>
            </a:r>
            <a:r>
              <a:rPr lang="en-US" dirty="0"/>
              <a:t> from bunch to bunch (and from turn to turn) through simple </a:t>
            </a:r>
            <a:r>
              <a:rPr lang="en-US" b="1" dirty="0"/>
              <a:t>matrix multiplications</a:t>
            </a:r>
            <a:r>
              <a:rPr lang="en-US" dirty="0"/>
              <a:t>.</a:t>
            </a:r>
            <a:r>
              <a:rPr lang="it-IT" dirty="0"/>
              <a:t>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FBE4BD-6B14-0CFC-2280-BAFFB600AC4C}"/>
                  </a:ext>
                </a:extLst>
              </p:cNvPr>
              <p:cNvSpPr txBox="1"/>
              <p:nvPr/>
            </p:nvSpPr>
            <p:spPr>
              <a:xfrm>
                <a:off x="5272736" y="1761780"/>
                <a:ext cx="6933051" cy="1631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1600" i="0">
                            <a:latin typeface="Cambria Math" panose="02040503050406030204" pitchFamily="18" charset="0"/>
                          </a:rPr>
                          <m:t>RES</m:t>
                        </m:r>
                      </m:sub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1600" dirty="0"/>
                  <a:t>: (residual) voltage in the HOM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/>
                  <a:t> at turn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for bunch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GB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GB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GB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GB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GB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GB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GB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GB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GB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rf</m:t>
                            </m:r>
                          </m:sub>
                        </m:sSub>
                      </m:den>
                    </m:f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rf</m:t>
                        </m:r>
                      </m:sub>
                    </m:sSub>
                    <m:sSub>
                      <m:sSub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: distance between bunches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 </a:t>
                </a:r>
                <a:r>
                  <a:rPr lang="en-GB" sz="1600" dirty="0"/>
                  <a:t>distance in buckets </a:t>
                </a:r>
                <a:r>
                  <a:rPr lang="en-US" sz="1600" dirty="0"/>
                  <a:t>between bunches </a:t>
                </a:r>
                <a14:m>
                  <m:oMath xmlns:m="http://schemas.openxmlformats.org/officeDocument/2006/math">
                    <m:r>
                      <a:rPr lang="it-IT" sz="1600"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it-IT" sz="160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GB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GB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GB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/>
                  <a:t>: </a:t>
                </a:r>
                <a:r>
                  <a:rPr lang="en-GB" sz="1600" dirty="0">
                    <a:solidFill>
                      <a:schemeClr val="tx1"/>
                    </a:solidFill>
                  </a:rPr>
                  <a:t>voltage induced by the charge </a:t>
                </a:r>
                <a14:m>
                  <m:oMath xmlns:m="http://schemas.openxmlformats.org/officeDocument/2006/math"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 on the HOM </a:t>
                </a:r>
                <a14:m>
                  <m:oMath xmlns:m="http://schemas.openxmlformats.org/officeDocument/2006/math"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FBE4BD-6B14-0CFC-2280-BAFFB600A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36" y="1761780"/>
                <a:ext cx="6933051" cy="1631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174BD60-2171-10A7-5570-DE7181FA45ED}"/>
              </a:ext>
            </a:extLst>
          </p:cNvPr>
          <p:cNvSpPr txBox="1"/>
          <p:nvPr/>
        </p:nvSpPr>
        <p:spPr>
          <a:xfrm>
            <a:off x="-3314" y="383014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The </a:t>
            </a:r>
            <a:r>
              <a:rPr lang="it-IT" b="1" dirty="0"/>
              <a:t>energy </a:t>
            </a:r>
            <a:r>
              <a:rPr lang="it-IT" b="1" dirty="0" err="1"/>
              <a:t>equation</a:t>
            </a:r>
            <a:r>
              <a:rPr lang="it-IT" b="1" dirty="0"/>
              <a:t> of </a:t>
            </a:r>
            <a:r>
              <a:rPr lang="it-IT" b="1" dirty="0" err="1"/>
              <a:t>motion</a:t>
            </a:r>
            <a:r>
              <a:rPr lang="it-IT" dirty="0"/>
              <a:t> </a:t>
            </a:r>
            <a:r>
              <a:rPr lang="it-IT" dirty="0" err="1"/>
              <a:t>become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FC922E-CA9E-EB76-163B-E32D73EDF64A}"/>
              </a:ext>
            </a:extLst>
          </p:cNvPr>
          <p:cNvCxnSpPr>
            <a:cxnSpLocks/>
          </p:cNvCxnSpPr>
          <p:nvPr/>
        </p:nvCxnSpPr>
        <p:spPr>
          <a:xfrm flipH="1" flipV="1">
            <a:off x="7049256" y="4797780"/>
            <a:ext cx="245165" cy="346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A54527B-B136-A0E2-055B-FE2C8487161B}"/>
              </a:ext>
            </a:extLst>
          </p:cNvPr>
          <p:cNvSpPr txBox="1"/>
          <p:nvPr/>
        </p:nvSpPr>
        <p:spPr>
          <a:xfrm>
            <a:off x="5380581" y="4304938"/>
            <a:ext cx="225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Residual</a:t>
            </a:r>
            <a:r>
              <a:rPr lang="it-IT" dirty="0"/>
              <a:t> </a:t>
            </a:r>
            <a:r>
              <a:rPr lang="it-IT" dirty="0" err="1"/>
              <a:t>voltage</a:t>
            </a:r>
            <a:r>
              <a:rPr lang="it-IT" dirty="0"/>
              <a:t> in the HOM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6AF295-BF1E-9621-A07B-BE67BEC447D6}"/>
              </a:ext>
            </a:extLst>
          </p:cNvPr>
          <p:cNvSpPr txBox="1"/>
          <p:nvPr/>
        </p:nvSpPr>
        <p:spPr>
          <a:xfrm>
            <a:off x="7989051" y="4308949"/>
            <a:ext cx="187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Beam</a:t>
            </a:r>
            <a:r>
              <a:rPr lang="it-IT" dirty="0"/>
              <a:t> loading </a:t>
            </a:r>
            <a:r>
              <a:rPr lang="it-IT" dirty="0" err="1"/>
              <a:t>theorem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98DDF9-8237-E8D3-D974-4293F443919A}"/>
              </a:ext>
            </a:extLst>
          </p:cNvPr>
          <p:cNvCxnSpPr>
            <a:cxnSpLocks/>
          </p:cNvCxnSpPr>
          <p:nvPr/>
        </p:nvCxnSpPr>
        <p:spPr>
          <a:xfrm flipV="1">
            <a:off x="8339502" y="4739777"/>
            <a:ext cx="0" cy="3233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8D6C878-A62D-C171-490D-41F92E39C082}"/>
              </a:ext>
            </a:extLst>
          </p:cNvPr>
          <p:cNvSpPr/>
          <p:nvPr/>
        </p:nvSpPr>
        <p:spPr>
          <a:xfrm>
            <a:off x="5272736" y="1761779"/>
            <a:ext cx="6700603" cy="16601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457A5A2-805C-150E-B0A6-0613D5849330}"/>
                  </a:ext>
                </a:extLst>
              </p:cNvPr>
              <p:cNvSpPr txBox="1"/>
              <p:nvPr/>
            </p:nvSpPr>
            <p:spPr>
              <a:xfrm>
                <a:off x="9621489" y="5304507"/>
                <a:ext cx="243759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HOM</m:t>
                        </m:r>
                      </m:sub>
                    </m:sSub>
                  </m:oMath>
                </a14:m>
                <a:r>
                  <a:rPr lang="en-US" sz="1600" dirty="0"/>
                  <a:t>: number of HOMs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457A5A2-805C-150E-B0A6-0613D5849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489" y="5304507"/>
                <a:ext cx="2437590" cy="338554"/>
              </a:xfrm>
              <a:prstGeom prst="rect">
                <a:avLst/>
              </a:prstGeom>
              <a:blipFill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1">
            <a:extLst>
              <a:ext uri="{FF2B5EF4-FFF2-40B4-BE49-F238E27FC236}">
                <a16:creationId xmlns:a16="http://schemas.microsoft.com/office/drawing/2014/main" id="{353213CD-5A0B-B4E2-C4CD-D9D5B469618D}"/>
              </a:ext>
            </a:extLst>
          </p:cNvPr>
          <p:cNvSpPr/>
          <p:nvPr/>
        </p:nvSpPr>
        <p:spPr>
          <a:xfrm>
            <a:off x="9618844" y="5293827"/>
            <a:ext cx="2285744" cy="34671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7079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5260C-22BF-C7FC-3BBE-33C47A5DE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2AE43430-285C-7718-021B-00AD92852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142" y="3956640"/>
            <a:ext cx="5376563" cy="2874685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5BAE8B87-0861-96F1-82C9-708B5A930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0" y="3935543"/>
            <a:ext cx="5376564" cy="28694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0BA0E7-7ADE-1970-D4EA-9A5F7F3F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5CBDA-A0B1-E79C-D6A3-65AEF0E324CC}"/>
              </a:ext>
            </a:extLst>
          </p:cNvPr>
          <p:cNvSpPr txBox="1"/>
          <p:nvPr/>
        </p:nvSpPr>
        <p:spPr>
          <a:xfrm>
            <a:off x="0" y="1"/>
            <a:ext cx="1218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Coupled bunch instabilities (1/2)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17AC7C-A8E4-582A-CC5D-770963A48A2D}"/>
                  </a:ext>
                </a:extLst>
              </p:cNvPr>
              <p:cNvSpPr txBox="1"/>
              <p:nvPr/>
            </p:nvSpPr>
            <p:spPr>
              <a:xfrm>
                <a:off x="11935" y="667008"/>
                <a:ext cx="12188685" cy="3058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/>
                  <a:t>Let’s suppose that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GB" dirty="0"/>
                  <a:t> equally-spaced bunches.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/>
                  <a:t>The</a:t>
                </a:r>
                <a:r>
                  <a:rPr lang="en-GB" dirty="0">
                    <a:ea typeface="Cambria Math" panose="02040503050406030204" pitchFamily="18" charset="0"/>
                  </a:rPr>
                  <a:t> possible coupled-bunch modes are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GB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1,…,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b="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it-IT" b="0" i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.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GB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>
                    <a:ea typeface="Cambria Math" panose="02040503050406030204" pitchFamily="18" charset="0"/>
                  </a:rPr>
                  <a:t>The phase between consecutive bunches is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GB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/>
                  <a:t>To excite the mode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, the resonant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dirty="0"/>
                  <a:t> of the HOM should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, with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 a negative integer.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/>
                  <a:t>Simulation with 3 bunches and one HOM,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dirty="0"/>
                  <a:t> chosen to excite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GB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=120°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. </a:t>
                </a:r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17AC7C-A8E4-582A-CC5D-770963A48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5" y="667008"/>
                <a:ext cx="12188685" cy="3058273"/>
              </a:xfrm>
              <a:prstGeom prst="rect">
                <a:avLst/>
              </a:prstGeom>
              <a:blipFill>
                <a:blip r:embed="rId4"/>
                <a:stretch>
                  <a:fillRect l="-350" b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33">
            <a:extLst>
              <a:ext uri="{FF2B5EF4-FFF2-40B4-BE49-F238E27FC236}">
                <a16:creationId xmlns:a16="http://schemas.microsoft.com/office/drawing/2014/main" id="{3E6C2D7F-0BC2-CB6A-89E7-3ABF41903F03}"/>
              </a:ext>
            </a:extLst>
          </p:cNvPr>
          <p:cNvSpPr txBox="1"/>
          <p:nvPr/>
        </p:nvSpPr>
        <p:spPr>
          <a:xfrm>
            <a:off x="1329722" y="4122292"/>
            <a:ext cx="11616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Bunch 1</a:t>
            </a:r>
          </a:p>
          <a:p>
            <a:r>
              <a:rPr lang="en-GB" b="1" dirty="0">
                <a:solidFill>
                  <a:srgbClr val="008000"/>
                </a:solidFill>
              </a:rPr>
              <a:t>Bunch 41</a:t>
            </a:r>
          </a:p>
          <a:p>
            <a:r>
              <a:rPr lang="en-GB" b="1" dirty="0">
                <a:solidFill>
                  <a:srgbClr val="FF0000"/>
                </a:solidFill>
              </a:rPr>
              <a:t>Bunch 81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67C8BF-5D76-9E95-34A6-95EBCB0B9148}"/>
              </a:ext>
            </a:extLst>
          </p:cNvPr>
          <p:cNvCxnSpPr>
            <a:cxnSpLocks/>
          </p:cNvCxnSpPr>
          <p:nvPr/>
        </p:nvCxnSpPr>
        <p:spPr>
          <a:xfrm>
            <a:off x="3453064" y="3963266"/>
            <a:ext cx="0" cy="256343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59CCC87-4780-39B3-6683-0813F6D5C68F}"/>
              </a:ext>
            </a:extLst>
          </p:cNvPr>
          <p:cNvSpPr txBox="1"/>
          <p:nvPr/>
        </p:nvSpPr>
        <p:spPr>
          <a:xfrm>
            <a:off x="10766980" y="3604132"/>
            <a:ext cx="806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Zoom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111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B363D-C60A-D536-D059-D6116FF19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52B6B192-B4B0-6180-EB5A-18216A2F6A77}"/>
              </a:ext>
            </a:extLst>
          </p:cNvPr>
          <p:cNvSpPr txBox="1"/>
          <p:nvPr/>
        </p:nvSpPr>
        <p:spPr>
          <a:xfrm>
            <a:off x="-3311" y="924083"/>
            <a:ext cx="61854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dirty="0" err="1"/>
              <a:t>We</a:t>
            </a:r>
            <a:r>
              <a:rPr lang="it-IT" sz="2000" dirty="0"/>
              <a:t> can </a:t>
            </a:r>
            <a:r>
              <a:rPr lang="it-IT" sz="2000" dirty="0" err="1"/>
              <a:t>perform</a:t>
            </a:r>
            <a:r>
              <a:rPr lang="it-IT" sz="2000" dirty="0"/>
              <a:t> an </a:t>
            </a:r>
            <a:r>
              <a:rPr lang="it-IT" sz="2000" dirty="0" err="1"/>
              <a:t>exponential</a:t>
            </a:r>
            <a:r>
              <a:rPr lang="it-IT" sz="2000" dirty="0"/>
              <a:t> </a:t>
            </a:r>
            <a:r>
              <a:rPr lang="it-IT" sz="2000" dirty="0" err="1"/>
              <a:t>fit</a:t>
            </a:r>
            <a:r>
              <a:rPr lang="it-IT" sz="2000" dirty="0"/>
              <a:t> of the </a:t>
            </a:r>
            <a:r>
              <a:rPr lang="it-IT" sz="2000" dirty="0" err="1"/>
              <a:t>envelope</a:t>
            </a:r>
            <a:r>
              <a:rPr lang="it-IT" sz="2000" dirty="0"/>
              <a:t> of the </a:t>
            </a:r>
            <a:r>
              <a:rPr lang="it-IT" sz="2000" dirty="0" err="1"/>
              <a:t>oscillations</a:t>
            </a:r>
            <a:r>
              <a:rPr lang="it-IT" sz="2000" dirty="0"/>
              <a:t>, from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obtain</a:t>
            </a:r>
            <a:r>
              <a:rPr lang="it-IT" sz="2000" dirty="0"/>
              <a:t> the </a:t>
            </a:r>
            <a:r>
              <a:rPr lang="it-IT" sz="2000" dirty="0" err="1"/>
              <a:t>grow</a:t>
            </a:r>
            <a:r>
              <a:rPr lang="it-IT" sz="2000" dirty="0"/>
              <a:t> rate.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dirty="0" err="1"/>
              <a:t>Defining</a:t>
            </a:r>
            <a:r>
              <a:rPr lang="it-IT" sz="2000" dirty="0"/>
              <a:t> the </a:t>
            </a:r>
            <a:r>
              <a:rPr lang="it-IT" sz="2000" dirty="0" err="1"/>
              <a:t>longitudinal</a:t>
            </a:r>
            <a:r>
              <a:rPr lang="it-IT" sz="2000" dirty="0"/>
              <a:t> </a:t>
            </a:r>
            <a:r>
              <a:rPr lang="it-IT" sz="2000" dirty="0" err="1"/>
              <a:t>impedance</a:t>
            </a:r>
            <a:r>
              <a:rPr lang="it-IT" sz="2000" dirty="0"/>
              <a:t> of a </a:t>
            </a:r>
            <a:r>
              <a:rPr lang="it-IT" sz="2000" dirty="0" err="1"/>
              <a:t>resonator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dirty="0" err="1"/>
              <a:t>we</a:t>
            </a:r>
            <a:r>
              <a:rPr lang="it-IT" sz="2000" dirty="0"/>
              <a:t> can </a:t>
            </a:r>
            <a:r>
              <a:rPr lang="it-IT" sz="2000" dirty="0" err="1"/>
              <a:t>evaluate</a:t>
            </a:r>
            <a:r>
              <a:rPr lang="it-IT" sz="2000" dirty="0"/>
              <a:t> the </a:t>
            </a:r>
            <a:r>
              <a:rPr lang="it-IT" sz="2000" dirty="0" err="1"/>
              <a:t>grow</a:t>
            </a:r>
            <a:r>
              <a:rPr lang="it-IT" sz="2000" dirty="0"/>
              <a:t> rate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analytically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BE5F5-C5ED-366B-BF00-2D34B34F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sellaDiTesto 7">
                <a:extLst>
                  <a:ext uri="{FF2B5EF4-FFF2-40B4-BE49-F238E27FC236}">
                    <a16:creationId xmlns:a16="http://schemas.microsoft.com/office/drawing/2014/main" id="{E8F51CD8-E81A-BA69-2741-D25F8890D48A}"/>
                  </a:ext>
                </a:extLst>
              </p:cNvPr>
              <p:cNvSpPr txBox="1"/>
              <p:nvPr/>
            </p:nvSpPr>
            <p:spPr>
              <a:xfrm>
                <a:off x="1803405" y="4448340"/>
                <a:ext cx="8678864" cy="828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7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7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GB" sz="17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7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7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r>
                            <a:rPr lang="en-GB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7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GB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GB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7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7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17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sSub>
                                    <m:sSubPr>
                                      <m:ctrlPr>
                                        <a:rPr lang="en-GB" sz="17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7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17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  <m:r>
                                    <a:rPr lang="en-GB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700" i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GB" sz="17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GB" sz="17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sSub>
                                    <m:sSubPr>
                                      <m:ctrlPr>
                                        <a:rPr lang="en-GB" sz="17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7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17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  <m:r>
                                    <a:rPr lang="en-GB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700" i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GB" sz="17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it-IT" sz="1700" b="0" i="1" smtClean="0">
                          <a:latin typeface="Cambria Math" panose="02040503050406030204" pitchFamily="18" charset="0"/>
                        </a:rPr>
                        <m:t>=546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7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sz="17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CasellaDiTesto 7">
                <a:extLst>
                  <a:ext uri="{FF2B5EF4-FFF2-40B4-BE49-F238E27FC236}">
                    <a16:creationId xmlns:a16="http://schemas.microsoft.com/office/drawing/2014/main" id="{E8F51CD8-E81A-BA69-2741-D25F8890D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405" y="4448340"/>
                <a:ext cx="8678864" cy="828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Left Brace 60">
            <a:extLst>
              <a:ext uri="{FF2B5EF4-FFF2-40B4-BE49-F238E27FC236}">
                <a16:creationId xmlns:a16="http://schemas.microsoft.com/office/drawing/2014/main" id="{D33F98D6-9FC8-7B00-FFAF-0F72B8825A15}"/>
              </a:ext>
            </a:extLst>
          </p:cNvPr>
          <p:cNvSpPr/>
          <p:nvPr/>
        </p:nvSpPr>
        <p:spPr>
          <a:xfrm rot="16200000">
            <a:off x="2995348" y="5068982"/>
            <a:ext cx="283216" cy="54597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E9A1389-2337-2A94-FB07-2F20747B8B47}"/>
                  </a:ext>
                </a:extLst>
              </p:cNvPr>
              <p:cNvSpPr txBox="1"/>
              <p:nvPr/>
            </p:nvSpPr>
            <p:spPr>
              <a:xfrm>
                <a:off x="1529846" y="5442686"/>
                <a:ext cx="2635851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GB" sz="1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it-IT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𝐒𝐑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FF0000"/>
                    </a:solidFill>
                  </a:rPr>
                  <a:t>: SR damping rate</a:t>
                </a:r>
                <a:endParaRPr lang="en-US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E9A1389-2337-2A94-FB07-2F20747B8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846" y="5442686"/>
                <a:ext cx="2635851" cy="381515"/>
              </a:xfrm>
              <a:prstGeom prst="rect">
                <a:avLst/>
              </a:prstGeom>
              <a:blipFill>
                <a:blip r:embed="rId3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Brace 62">
            <a:extLst>
              <a:ext uri="{FF2B5EF4-FFF2-40B4-BE49-F238E27FC236}">
                <a16:creationId xmlns:a16="http://schemas.microsoft.com/office/drawing/2014/main" id="{0BE31292-EF4A-14B0-20E6-8CD0D9B81AFE}"/>
              </a:ext>
            </a:extLst>
          </p:cNvPr>
          <p:cNvSpPr/>
          <p:nvPr/>
        </p:nvSpPr>
        <p:spPr>
          <a:xfrm rot="16200000">
            <a:off x="6620406" y="2086169"/>
            <a:ext cx="294039" cy="651293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B2362C3-D7CA-4751-F8C3-CD4D773D7BA4}"/>
                  </a:ext>
                </a:extLst>
              </p:cNvPr>
              <p:cNvSpPr txBox="1"/>
              <p:nvPr/>
            </p:nvSpPr>
            <p:spPr>
              <a:xfrm>
                <a:off x="5693298" y="5438473"/>
                <a:ext cx="253356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GB" sz="1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it-IT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𝐇𝐎𝐌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FF0000"/>
                    </a:solidFill>
                  </a:rPr>
                  <a:t>: HOM </a:t>
                </a:r>
                <a:r>
                  <a:rPr lang="it-IT" b="1" dirty="0" err="1">
                    <a:solidFill>
                      <a:srgbClr val="FF0000"/>
                    </a:solidFill>
                  </a:rPr>
                  <a:t>grow</a:t>
                </a:r>
                <a:r>
                  <a:rPr lang="it-IT" b="1" dirty="0">
                    <a:solidFill>
                      <a:srgbClr val="FF0000"/>
                    </a:solidFill>
                  </a:rPr>
                  <a:t> rate</a:t>
                </a:r>
                <a:endParaRPr lang="en-US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B2362C3-D7CA-4751-F8C3-CD4D773D7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298" y="5438473"/>
                <a:ext cx="2533566" cy="381515"/>
              </a:xfrm>
              <a:prstGeom prst="rect">
                <a:avLst/>
              </a:prstGeom>
              <a:blipFill>
                <a:blip r:embed="rId4"/>
                <a:stretch>
                  <a:fillRect t="-4762" r="-4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>
            <a:extLst>
              <a:ext uri="{FF2B5EF4-FFF2-40B4-BE49-F238E27FC236}">
                <a16:creationId xmlns:a16="http://schemas.microsoft.com/office/drawing/2014/main" id="{1F24DFE0-F1F6-1DA8-C43A-36A1CBA515B1}"/>
              </a:ext>
            </a:extLst>
          </p:cNvPr>
          <p:cNvSpPr txBox="1"/>
          <p:nvPr/>
        </p:nvSpPr>
        <p:spPr>
          <a:xfrm>
            <a:off x="0" y="1"/>
            <a:ext cx="1218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Coupled bunch instabilities (2/2) </a:t>
            </a:r>
          </a:p>
        </p:txBody>
      </p:sp>
      <p:sp>
        <p:nvSpPr>
          <p:cNvPr id="10" name="CasellaDiTesto 33">
            <a:extLst>
              <a:ext uri="{FF2B5EF4-FFF2-40B4-BE49-F238E27FC236}">
                <a16:creationId xmlns:a16="http://schemas.microsoft.com/office/drawing/2014/main" id="{BC950B37-5DD1-FA34-AB53-898B9196BE3C}"/>
              </a:ext>
            </a:extLst>
          </p:cNvPr>
          <p:cNvSpPr txBox="1"/>
          <p:nvPr/>
        </p:nvSpPr>
        <p:spPr>
          <a:xfrm>
            <a:off x="7401734" y="1049977"/>
            <a:ext cx="1041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Bunch 1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3CFDB51-2D3B-CB45-22CD-966682DF4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930" y="1049976"/>
            <a:ext cx="5590834" cy="3175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7">
                <a:extLst>
                  <a:ext uri="{FF2B5EF4-FFF2-40B4-BE49-F238E27FC236}">
                    <a16:creationId xmlns:a16="http://schemas.microsoft.com/office/drawing/2014/main" id="{C3ABAAC5-1A7A-57D9-7F7F-14CE4F087297}"/>
                  </a:ext>
                </a:extLst>
              </p:cNvPr>
              <p:cNvSpPr txBox="1"/>
              <p:nvPr/>
            </p:nvSpPr>
            <p:spPr>
              <a:xfrm>
                <a:off x="8781815" y="1662381"/>
                <a:ext cx="1327342" cy="5203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GB" b="1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𝟓𝟓𝟏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2" name="CasellaDiTesto 7">
                <a:extLst>
                  <a:ext uri="{FF2B5EF4-FFF2-40B4-BE49-F238E27FC236}">
                    <a16:creationId xmlns:a16="http://schemas.microsoft.com/office/drawing/2014/main" id="{C3ABAAC5-1A7A-57D9-7F7F-14CE4F08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815" y="1662381"/>
                <a:ext cx="1327342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33">
            <a:extLst>
              <a:ext uri="{FF2B5EF4-FFF2-40B4-BE49-F238E27FC236}">
                <a16:creationId xmlns:a16="http://schemas.microsoft.com/office/drawing/2014/main" id="{B108274E-EC3E-2FF2-DC6A-2BFD6E7F80E1}"/>
              </a:ext>
            </a:extLst>
          </p:cNvPr>
          <p:cNvSpPr txBox="1"/>
          <p:nvPr/>
        </p:nvSpPr>
        <p:spPr>
          <a:xfrm>
            <a:off x="6864693" y="1082242"/>
            <a:ext cx="10159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Bunch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0EA8E5E-EF66-156A-0580-557626C39FB8}"/>
                  </a:ext>
                </a:extLst>
              </p:cNvPr>
              <p:cNvSpPr txBox="1"/>
              <p:nvPr/>
            </p:nvSpPr>
            <p:spPr>
              <a:xfrm>
                <a:off x="1529846" y="2564251"/>
                <a:ext cx="3240159" cy="902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𝑗𝑄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0EA8E5E-EF66-156A-0580-557626C39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846" y="2564251"/>
                <a:ext cx="3240159" cy="9027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E01281A-6E63-CF95-C00D-D133A714CCC6}"/>
              </a:ext>
            </a:extLst>
          </p:cNvPr>
          <p:cNvSpPr txBox="1"/>
          <p:nvPr/>
        </p:nvSpPr>
        <p:spPr>
          <a:xfrm>
            <a:off x="6626" y="6141036"/>
            <a:ext cx="12188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800" dirty="0" err="1"/>
              <a:t>Usually</a:t>
            </a:r>
            <a:r>
              <a:rPr lang="it-IT" sz="1800" dirty="0"/>
              <a:t> the </a:t>
            </a:r>
            <a:r>
              <a:rPr lang="it-IT" sz="1800" dirty="0" err="1"/>
              <a:t>disagreements</a:t>
            </a:r>
            <a:r>
              <a:rPr lang="it-IT" sz="1800" dirty="0"/>
              <a:t> </a:t>
            </a:r>
            <a:r>
              <a:rPr lang="it-IT" sz="1800" dirty="0" err="1"/>
              <a:t>between</a:t>
            </a:r>
            <a:r>
              <a:rPr lang="it-IT" sz="1800" dirty="0"/>
              <a:t> </a:t>
            </a:r>
            <a:r>
              <a:rPr lang="it-IT" sz="1800" dirty="0" err="1"/>
              <a:t>numerical</a:t>
            </a:r>
            <a:r>
              <a:rPr lang="it-IT" sz="1800" dirty="0"/>
              <a:t> and </a:t>
            </a:r>
            <a:r>
              <a:rPr lang="it-IT" sz="1800" dirty="0" err="1"/>
              <a:t>analytical</a:t>
            </a:r>
            <a:r>
              <a:rPr lang="it-IT" sz="1800" dirty="0"/>
              <a:t> </a:t>
            </a:r>
            <a:r>
              <a:rPr lang="it-IT" sz="1800" dirty="0" err="1"/>
              <a:t>estimations</a:t>
            </a:r>
            <a:r>
              <a:rPr lang="it-IT" sz="1800" dirty="0"/>
              <a:t> are </a:t>
            </a:r>
            <a:r>
              <a:rPr lang="it-IT" sz="1800" dirty="0" err="1"/>
              <a:t>within</a:t>
            </a:r>
            <a:r>
              <a:rPr lang="it-IT" sz="1800" dirty="0"/>
              <a:t> </a:t>
            </a:r>
            <a:r>
              <a:rPr lang="it-IT" sz="1800" dirty="0" err="1"/>
              <a:t>few</a:t>
            </a:r>
            <a:r>
              <a:rPr lang="it-IT" sz="1800" dirty="0"/>
              <a:t> </a:t>
            </a:r>
            <a:r>
              <a:rPr lang="it-IT" sz="1800" dirty="0" err="1"/>
              <a:t>percent</a:t>
            </a:r>
            <a:r>
              <a:rPr lang="it-IT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636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8A1AE-0E7F-43EE-65F8-9117A57E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F0C18-DED9-E308-879E-DE9EDA8B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8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5F4E25-49BC-57E9-8883-A127898FE553}"/>
              </a:ext>
            </a:extLst>
          </p:cNvPr>
          <p:cNvSpPr txBox="1"/>
          <p:nvPr/>
        </p:nvSpPr>
        <p:spPr>
          <a:xfrm>
            <a:off x="0" y="1"/>
            <a:ext cx="1218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Block diagram of the longitudinal feedback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26BA1BF-9129-60AF-5EA0-E9024298BBB9}"/>
                  </a:ext>
                </a:extLst>
              </p:cNvPr>
              <p:cNvSpPr txBox="1"/>
              <p:nvPr/>
            </p:nvSpPr>
            <p:spPr>
              <a:xfrm>
                <a:off x="-1" y="919250"/>
                <a:ext cx="5959284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b="1" dirty="0"/>
                  <a:t>The</a:t>
                </a:r>
                <a:r>
                  <a:rPr lang="en-US" dirty="0"/>
                  <a:t> </a:t>
                </a:r>
                <a:r>
                  <a:rPr lang="en-US" b="1" dirty="0"/>
                  <a:t>feedback acts on a bunch-by-bunch basis.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/>
                  <a:t>The </a:t>
                </a:r>
                <a:r>
                  <a:rPr lang="en-US" b="1" dirty="0"/>
                  <a:t>energy correction</a:t>
                </a:r>
                <a:r>
                  <a:rPr lang="en-US" dirty="0"/>
                  <a:t> applied to the bunch should be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𝜟𝝋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/>
                  <a:t>shifted by </a:t>
                </a:r>
                <a:r>
                  <a:rPr lang="en-GB" b="1" dirty="0"/>
                  <a:t>-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(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shifted by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1" dirty="0"/>
                  <a:t>).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b="1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b="1" dirty="0"/>
                  <a:t>The code starts directly from the output of the low-pass filter, since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𝜟𝝋</m:t>
                    </m:r>
                  </m:oMath>
                </a14:m>
                <a:r>
                  <a:rPr lang="en-US" b="1" dirty="0"/>
                  <a:t> is known from tracking.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26BA1BF-9129-60AF-5EA0-E9024298B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919250"/>
                <a:ext cx="5959284" cy="2031325"/>
              </a:xfrm>
              <a:prstGeom prst="rect">
                <a:avLst/>
              </a:prstGeom>
              <a:blipFill>
                <a:blip r:embed="rId2"/>
                <a:stretch>
                  <a:fillRect l="-613" t="-1502" b="-4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3" name="Immagine 15">
            <a:extLst>
              <a:ext uri="{FF2B5EF4-FFF2-40B4-BE49-F238E27FC236}">
                <a16:creationId xmlns:a16="http://schemas.microsoft.com/office/drawing/2014/main" id="{6DC388DE-8083-DDDD-2E75-E6BD5B57D6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t="10834"/>
          <a:stretch/>
        </p:blipFill>
        <p:spPr>
          <a:xfrm>
            <a:off x="6887136" y="1016065"/>
            <a:ext cx="1967961" cy="1473251"/>
          </a:xfrm>
          <a:prstGeom prst="rect">
            <a:avLst/>
          </a:prstGeom>
        </p:spPr>
      </p:pic>
      <p:pic>
        <p:nvPicPr>
          <p:cNvPr id="115" name="Immagine 17">
            <a:extLst>
              <a:ext uri="{FF2B5EF4-FFF2-40B4-BE49-F238E27FC236}">
                <a16:creationId xmlns:a16="http://schemas.microsoft.com/office/drawing/2014/main" id="{2BFD10B8-7A6D-D61E-E6F6-428564C89B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2" r="9396"/>
          <a:stretch/>
        </p:blipFill>
        <p:spPr>
          <a:xfrm>
            <a:off x="9421049" y="1014453"/>
            <a:ext cx="1967961" cy="1474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asellaDiTesto 28">
                <a:extLst>
                  <a:ext uri="{FF2B5EF4-FFF2-40B4-BE49-F238E27FC236}">
                    <a16:creationId xmlns:a16="http://schemas.microsoft.com/office/drawing/2014/main" id="{CFBA8074-7274-9202-FF17-540AAD2AA68F}"/>
                  </a:ext>
                </a:extLst>
              </p:cNvPr>
              <p:cNvSpPr txBox="1"/>
              <p:nvPr/>
            </p:nvSpPr>
            <p:spPr>
              <a:xfrm>
                <a:off x="7415755" y="2405244"/>
                <a:ext cx="17543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1600" dirty="0">
                    <a:solidFill>
                      <a:srgbClr val="0000FF"/>
                    </a:solidFill>
                  </a:rPr>
                  <a:t> [rad]</a:t>
                </a:r>
              </a:p>
            </p:txBody>
          </p:sp>
        </mc:Choice>
        <mc:Fallback xmlns="">
          <p:sp>
            <p:nvSpPr>
              <p:cNvPr id="116" name="CasellaDiTesto 28">
                <a:extLst>
                  <a:ext uri="{FF2B5EF4-FFF2-40B4-BE49-F238E27FC236}">
                    <a16:creationId xmlns:a16="http://schemas.microsoft.com/office/drawing/2014/main" id="{CFBA8074-7274-9202-FF17-540AAD2AA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755" y="2405244"/>
                <a:ext cx="1754326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CasellaDiTesto 30">
                <a:extLst>
                  <a:ext uri="{FF2B5EF4-FFF2-40B4-BE49-F238E27FC236}">
                    <a16:creationId xmlns:a16="http://schemas.microsoft.com/office/drawing/2014/main" id="{D7457AFB-7370-C928-8C15-58A0FF6AD2AE}"/>
                  </a:ext>
                </a:extLst>
              </p:cNvPr>
              <p:cNvSpPr txBox="1"/>
              <p:nvPr/>
            </p:nvSpPr>
            <p:spPr>
              <a:xfrm rot="16200000">
                <a:off x="6005233" y="1372298"/>
                <a:ext cx="8501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1600" dirty="0">
                    <a:solidFill>
                      <a:srgbClr val="008000"/>
                    </a:solidFill>
                  </a:rPr>
                  <a:t> [%]</a:t>
                </a:r>
              </a:p>
            </p:txBody>
          </p:sp>
        </mc:Choice>
        <mc:Fallback xmlns="">
          <p:sp>
            <p:nvSpPr>
              <p:cNvPr id="117" name="CasellaDiTesto 30">
                <a:extLst>
                  <a:ext uri="{FF2B5EF4-FFF2-40B4-BE49-F238E27FC236}">
                    <a16:creationId xmlns:a16="http://schemas.microsoft.com/office/drawing/2014/main" id="{D7457AFB-7370-C928-8C15-58A0FF6AD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005233" y="1372298"/>
                <a:ext cx="850150" cy="338554"/>
              </a:xfrm>
              <a:prstGeom prst="rect">
                <a:avLst/>
              </a:prstGeom>
              <a:blipFill>
                <a:blip r:embed="rId7"/>
                <a:stretch>
                  <a:fillRect l="-5357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CasellaDiTesto 18">
            <a:extLst>
              <a:ext uri="{FF2B5EF4-FFF2-40B4-BE49-F238E27FC236}">
                <a16:creationId xmlns:a16="http://schemas.microsoft.com/office/drawing/2014/main" id="{01822A2E-25CD-ABFB-DDC7-AAC2C732981E}"/>
              </a:ext>
            </a:extLst>
          </p:cNvPr>
          <p:cNvSpPr txBox="1"/>
          <p:nvPr/>
        </p:nvSpPr>
        <p:spPr>
          <a:xfrm>
            <a:off x="10119245" y="2400172"/>
            <a:ext cx="1322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Turn 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CasellaDiTesto 30">
                <a:extLst>
                  <a:ext uri="{FF2B5EF4-FFF2-40B4-BE49-F238E27FC236}">
                    <a16:creationId xmlns:a16="http://schemas.microsoft.com/office/drawing/2014/main" id="{5212C7C7-97A2-FF22-27C9-49E009943978}"/>
                  </a:ext>
                </a:extLst>
              </p:cNvPr>
              <p:cNvSpPr txBox="1"/>
              <p:nvPr/>
            </p:nvSpPr>
            <p:spPr>
              <a:xfrm rot="16200000">
                <a:off x="11406095" y="1372298"/>
                <a:ext cx="8501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1600" dirty="0">
                    <a:solidFill>
                      <a:srgbClr val="008000"/>
                    </a:solidFill>
                  </a:rPr>
                  <a:t> [%]</a:t>
                </a:r>
              </a:p>
            </p:txBody>
          </p:sp>
        </mc:Choice>
        <mc:Fallback xmlns="">
          <p:sp>
            <p:nvSpPr>
              <p:cNvPr id="120" name="CasellaDiTesto 30">
                <a:extLst>
                  <a:ext uri="{FF2B5EF4-FFF2-40B4-BE49-F238E27FC236}">
                    <a16:creationId xmlns:a16="http://schemas.microsoft.com/office/drawing/2014/main" id="{5212C7C7-97A2-FF22-27C9-49E009943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406095" y="1372298"/>
                <a:ext cx="850150" cy="338554"/>
              </a:xfrm>
              <a:prstGeom prst="rect">
                <a:avLst/>
              </a:prstGeom>
              <a:blipFill>
                <a:blip r:embed="rId8"/>
                <a:stretch>
                  <a:fillRect l="-5357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Box 124">
            <a:extLst>
              <a:ext uri="{FF2B5EF4-FFF2-40B4-BE49-F238E27FC236}">
                <a16:creationId xmlns:a16="http://schemas.microsoft.com/office/drawing/2014/main" id="{B6D16FE3-F015-5461-D5C8-FC0CE2FE78DC}"/>
              </a:ext>
            </a:extLst>
          </p:cNvPr>
          <p:cNvSpPr txBox="1"/>
          <p:nvPr/>
        </p:nvSpPr>
        <p:spPr>
          <a:xfrm>
            <a:off x="11315906" y="2092395"/>
            <a:ext cx="5744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-0.1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19ACC95-7C0B-964E-AAC3-D9089AAA4181}"/>
              </a:ext>
            </a:extLst>
          </p:cNvPr>
          <p:cNvSpPr txBox="1"/>
          <p:nvPr/>
        </p:nvSpPr>
        <p:spPr>
          <a:xfrm>
            <a:off x="11322532" y="1514078"/>
            <a:ext cx="5744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0.0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4682F17-A9BC-6039-00BD-3A12854023CE}"/>
              </a:ext>
            </a:extLst>
          </p:cNvPr>
          <p:cNvSpPr txBox="1"/>
          <p:nvPr/>
        </p:nvSpPr>
        <p:spPr>
          <a:xfrm>
            <a:off x="11328389" y="945174"/>
            <a:ext cx="5744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0.1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EC9605C-62AA-EABA-8EA4-CFDC77D41407}"/>
              </a:ext>
            </a:extLst>
          </p:cNvPr>
          <p:cNvSpPr txBox="1"/>
          <p:nvPr/>
        </p:nvSpPr>
        <p:spPr>
          <a:xfrm>
            <a:off x="6518609" y="2084770"/>
            <a:ext cx="5744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-0.1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89F26F3-3E39-458B-ECC9-3516656B8538}"/>
              </a:ext>
            </a:extLst>
          </p:cNvPr>
          <p:cNvSpPr txBox="1"/>
          <p:nvPr/>
        </p:nvSpPr>
        <p:spPr>
          <a:xfrm>
            <a:off x="6525235" y="1506453"/>
            <a:ext cx="5744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0.0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766B921-4E05-849B-6F18-312E1132A61F}"/>
              </a:ext>
            </a:extLst>
          </p:cNvPr>
          <p:cNvSpPr txBox="1"/>
          <p:nvPr/>
        </p:nvSpPr>
        <p:spPr>
          <a:xfrm>
            <a:off x="6531092" y="937549"/>
            <a:ext cx="5744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sellaDiTesto 28">
                <a:extLst>
                  <a:ext uri="{FF2B5EF4-FFF2-40B4-BE49-F238E27FC236}">
                    <a16:creationId xmlns:a16="http://schemas.microsoft.com/office/drawing/2014/main" id="{D059A761-2CFB-0CFD-B038-0C32B77A5FDA}"/>
                  </a:ext>
                </a:extLst>
              </p:cNvPr>
              <p:cNvSpPr txBox="1"/>
              <p:nvPr/>
            </p:nvSpPr>
            <p:spPr>
              <a:xfrm rot="16200000">
                <a:off x="8392743" y="1142290"/>
                <a:ext cx="17543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1600" dirty="0">
                    <a:solidFill>
                      <a:srgbClr val="0000FF"/>
                    </a:solidFill>
                  </a:rPr>
                  <a:t> [rad]</a:t>
                </a:r>
              </a:p>
            </p:txBody>
          </p:sp>
        </mc:Choice>
        <mc:Fallback xmlns="">
          <p:sp>
            <p:nvSpPr>
              <p:cNvPr id="131" name="CasellaDiTesto 28">
                <a:extLst>
                  <a:ext uri="{FF2B5EF4-FFF2-40B4-BE49-F238E27FC236}">
                    <a16:creationId xmlns:a16="http://schemas.microsoft.com/office/drawing/2014/main" id="{D059A761-2CFB-0CFD-B038-0C32B77A5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392743" y="1142290"/>
                <a:ext cx="1754326" cy="338554"/>
              </a:xfrm>
              <a:prstGeom prst="rect">
                <a:avLst/>
              </a:prstGeom>
              <a:blipFill>
                <a:blip r:embed="rId9"/>
                <a:stretch>
                  <a:fillRect l="-5455" r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F9CFBD0-CE83-EDE9-9848-FA83BCA2A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92" y="3231991"/>
            <a:ext cx="10304122" cy="34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2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669AE-130F-801F-144B-F8C8DB2EC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990783A1-BF6E-1B24-BB66-11F7B9F3AD29}"/>
                  </a:ext>
                </a:extLst>
              </p:cNvPr>
              <p:cNvSpPr txBox="1"/>
              <p:nvPr/>
            </p:nvSpPr>
            <p:spPr>
              <a:xfrm>
                <a:off x="0" y="894522"/>
                <a:ext cx="5129247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/>
                  <a:t>The signal from the two-burst comb generator at </a:t>
                </a:r>
                <a:r>
                  <a:rPr lang="en-GB" dirty="0">
                    <a:solidFill>
                      <a:schemeClr val="tx1"/>
                    </a:solidFill>
                  </a:rPr>
                  <a:t>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rf</m:t>
                        </m:r>
                      </m:sub>
                    </m:sSub>
                  </m:oMath>
                </a14:m>
                <a:r>
                  <a:rPr lang="en-GB" dirty="0"/>
                  <a:t> is approximately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GB" dirty="0"/>
                  <a:t>where the synchrotron oscillations of the bunch are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GB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/>
                  <a:t>The signal out of the mixer is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GB" dirty="0"/>
                  <a:t>where 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990783A1-BF6E-1B24-BB66-11F7B9F3A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94522"/>
                <a:ext cx="5129247" cy="3693319"/>
              </a:xfrm>
              <a:prstGeom prst="rect">
                <a:avLst/>
              </a:prstGeom>
              <a:blipFill>
                <a:blip r:embed="rId2"/>
                <a:stretch>
                  <a:fillRect l="-713" t="-825" b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7C9984B7-4610-D225-66E2-1BC12FB6D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14402" r="2981" b="16422"/>
          <a:stretch/>
        </p:blipFill>
        <p:spPr>
          <a:xfrm>
            <a:off x="5870712" y="1565987"/>
            <a:ext cx="6135980" cy="3027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AD47D2-6A29-6535-EECA-21F96418CF12}"/>
                  </a:ext>
                </a:extLst>
              </p:cNvPr>
              <p:cNvSpPr txBox="1"/>
              <p:nvPr/>
            </p:nvSpPr>
            <p:spPr>
              <a:xfrm>
                <a:off x="0" y="5127847"/>
                <a:ext cx="12192000" cy="1502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b="1" dirty="0"/>
                  <a:t>The signal out of the low-pass filter is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endParaRPr lang="en-US" b="1" dirty="0"/>
              </a:p>
              <a:p>
                <a:endParaRPr lang="en-GB" dirty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GB" dirty="0">
                    <a:solidFill>
                      <a:schemeClr val="tx1"/>
                    </a:solidFill>
                  </a:rPr>
                  <a:t>For small-amplitude oscillations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lpf</m:t>
                        </m:r>
                      </m:sub>
                    </m:sSub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essentially the phase signal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AD47D2-6A29-6535-EECA-21F96418C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27847"/>
                <a:ext cx="12192000" cy="1502014"/>
              </a:xfrm>
              <a:prstGeom prst="rect">
                <a:avLst/>
              </a:prstGeom>
              <a:blipFill>
                <a:blip r:embed="rId4"/>
                <a:stretch>
                  <a:fillRect l="-300" t="-1619" b="-4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525599-6F31-AE96-67AE-6A2A6070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7C0-257E-4DE2-A363-FD721806FFFA}" type="slidenum">
              <a:rPr lang="en-US" smtClean="0"/>
              <a:t>9</a:t>
            </a:fld>
            <a:endParaRPr lang="en-US"/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02381CCC-2FAC-985C-1839-6FBA830D3A5A}"/>
              </a:ext>
            </a:extLst>
          </p:cNvPr>
          <p:cNvSpPr txBox="1"/>
          <p:nvPr/>
        </p:nvSpPr>
        <p:spPr>
          <a:xfrm>
            <a:off x="1618" y="650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+mj-lt"/>
              </a:rPr>
              <a:t>Signal out of the low-pass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A97790-4E73-C043-B2DC-12E85AF851BC}"/>
                  </a:ext>
                </a:extLst>
              </p:cNvPr>
              <p:cNvSpPr txBox="1"/>
              <p:nvPr/>
            </p:nvSpPr>
            <p:spPr>
              <a:xfrm>
                <a:off x="5242143" y="5494619"/>
                <a:ext cx="3300277" cy="494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rgbClr val="00BFB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BFB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srgbClr val="00BFBF"/>
                              </a:solidFill>
                              <a:latin typeface="Cambria Math" panose="02040503050406030204" pitchFamily="18" charset="0"/>
                            </a:rPr>
                            <m:t>lpf</m:t>
                          </m:r>
                        </m:sub>
                      </m:sSub>
                      <m:d>
                        <m:dPr>
                          <m:ctrlPr>
                            <a:rPr lang="en-GB" sz="2400" i="1" smtClean="0">
                              <a:solidFill>
                                <a:srgbClr val="00BFB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00BFB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>
                          <a:solidFill>
                            <a:srgbClr val="00BF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GB" sz="2400" i="1">
                              <a:solidFill>
                                <a:srgbClr val="00BFB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1">
                              <a:solidFill>
                                <a:srgbClr val="00BFB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solidFill>
                                    <a:srgbClr val="00BFB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solidFill>
                                    <a:srgbClr val="00BFB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rgbClr val="00BFB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rgbClr val="00BFB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solidFill>
                                        <a:srgbClr val="00BFBF"/>
                                      </a:solidFill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lang="en-GB" sz="2400" i="1">
                                  <a:solidFill>
                                    <a:srgbClr val="00BFB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it-IT" sz="2400" i="1">
                                  <a:solidFill>
                                    <a:srgbClr val="00BFB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400" i="1">
                                  <a:solidFill>
                                    <a:srgbClr val="00BFB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2400" b="0" i="1" smtClean="0">
                                  <a:solidFill>
                                    <a:srgbClr val="00BFB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A97790-4E73-C043-B2DC-12E85AF85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43" y="5494619"/>
                <a:ext cx="3300277" cy="494559"/>
              </a:xfrm>
              <a:prstGeom prst="rect">
                <a:avLst/>
              </a:prstGeom>
              <a:blipFill>
                <a:blip r:embed="rId5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26">
                <a:extLst>
                  <a:ext uri="{FF2B5EF4-FFF2-40B4-BE49-F238E27FC236}">
                    <a16:creationId xmlns:a16="http://schemas.microsoft.com/office/drawing/2014/main" id="{4F3D18D4-4196-FED7-1F26-0905488FDE10}"/>
                  </a:ext>
                </a:extLst>
              </p:cNvPr>
              <p:cNvSpPr txBox="1"/>
              <p:nvPr/>
            </p:nvSpPr>
            <p:spPr>
              <a:xfrm>
                <a:off x="8855876" y="4588563"/>
                <a:ext cx="11101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400" dirty="0"/>
                  <a:t> [ns]</a:t>
                </a:r>
              </a:p>
            </p:txBody>
          </p:sp>
        </mc:Choice>
        <mc:Fallback xmlns="">
          <p:sp>
            <p:nvSpPr>
              <p:cNvPr id="33" name="CasellaDiTesto 26">
                <a:extLst>
                  <a:ext uri="{FF2B5EF4-FFF2-40B4-BE49-F238E27FC236}">
                    <a16:creationId xmlns:a16="http://schemas.microsoft.com/office/drawing/2014/main" id="{4F3D18D4-4196-FED7-1F26-0905488FD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876" y="4588563"/>
                <a:ext cx="1110118" cy="461665"/>
              </a:xfrm>
              <a:prstGeom prst="rect">
                <a:avLst/>
              </a:prstGeom>
              <a:blipFill>
                <a:blip r:embed="rId6"/>
                <a:stretch>
                  <a:fillRect l="-1648" t="-10667" r="-329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25">
                <a:extLst>
                  <a:ext uri="{FF2B5EF4-FFF2-40B4-BE49-F238E27FC236}">
                    <a16:creationId xmlns:a16="http://schemas.microsoft.com/office/drawing/2014/main" id="{87933B1C-2C9C-3D6D-194D-355986D38AAA}"/>
                  </a:ext>
                </a:extLst>
              </p:cNvPr>
              <p:cNvSpPr txBox="1"/>
              <p:nvPr/>
            </p:nvSpPr>
            <p:spPr>
              <a:xfrm rot="16200000">
                <a:off x="4067067" y="2683355"/>
                <a:ext cx="3325458" cy="49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comb</m:t>
                        </m:r>
                      </m:sub>
                    </m:sSub>
                  </m:oMath>
                </a14:m>
                <a:r>
                  <a:rPr lang="en-GB" sz="2400" dirty="0"/>
                  <a:t>,</a:t>
                </a:r>
                <a:r>
                  <a:rPr lang="en-GB" sz="2400" dirty="0">
                    <a:solidFill>
                      <a:srgbClr val="007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>
                            <a:solidFill>
                              <a:srgbClr val="007F00"/>
                            </a:solidFill>
                            <a:latin typeface="Cambria Math" panose="02040503050406030204" pitchFamily="18" charset="0"/>
                          </a:rPr>
                          <m:t>mix</m:t>
                        </m:r>
                      </m:sub>
                    </m:sSub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01BFB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01BFB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01BFBF"/>
                            </a:solidFill>
                            <a:latin typeface="Cambria Math" panose="02040503050406030204" pitchFamily="18" charset="0"/>
                          </a:rPr>
                          <m:t>lpf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1BFBF"/>
                    </a:solidFill>
                  </a:rPr>
                  <a:t> </a:t>
                </a:r>
                <a:r>
                  <a:rPr lang="en-GB" sz="2400" dirty="0"/>
                  <a:t>[a.u.]</a:t>
                </a:r>
              </a:p>
            </p:txBody>
          </p:sp>
        </mc:Choice>
        <mc:Fallback xmlns="">
          <p:sp>
            <p:nvSpPr>
              <p:cNvPr id="34" name="CasellaDiTesto 25">
                <a:extLst>
                  <a:ext uri="{FF2B5EF4-FFF2-40B4-BE49-F238E27FC236}">
                    <a16:creationId xmlns:a16="http://schemas.microsoft.com/office/drawing/2014/main" id="{87933B1C-2C9C-3D6D-194D-355986D38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67067" y="2683355"/>
                <a:ext cx="3325458" cy="494559"/>
              </a:xfrm>
              <a:prstGeom prst="rect">
                <a:avLst/>
              </a:prstGeom>
              <a:blipFill>
                <a:blip r:embed="rId7"/>
                <a:stretch>
                  <a:fillRect l="-7407" t="-2198" r="-23457" b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50">
                <a:extLst>
                  <a:ext uri="{FF2B5EF4-FFF2-40B4-BE49-F238E27FC236}">
                    <a16:creationId xmlns:a16="http://schemas.microsoft.com/office/drawing/2014/main" id="{BAE71363-D124-8F1C-2E14-729EB4F070BC}"/>
                  </a:ext>
                </a:extLst>
              </p:cNvPr>
              <p:cNvSpPr txBox="1"/>
              <p:nvPr/>
            </p:nvSpPr>
            <p:spPr>
              <a:xfrm>
                <a:off x="10296137" y="1169246"/>
                <a:ext cx="15107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GB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GB" sz="2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𝐫𝐟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2000" b="1" dirty="0">
                          <a:solidFill>
                            <a:srgbClr val="FF0000"/>
                          </a:solidFill>
                        </a:rPr>
                        <m:t> 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3" name="CasellaDiTesto 50">
                <a:extLst>
                  <a:ext uri="{FF2B5EF4-FFF2-40B4-BE49-F238E27FC236}">
                    <a16:creationId xmlns:a16="http://schemas.microsoft.com/office/drawing/2014/main" id="{BAE71363-D124-8F1C-2E14-729EB4F07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137" y="1169246"/>
                <a:ext cx="1510787" cy="400110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8">
                <a:extLst>
                  <a:ext uri="{FF2B5EF4-FFF2-40B4-BE49-F238E27FC236}">
                    <a16:creationId xmlns:a16="http://schemas.microsoft.com/office/drawing/2014/main" id="{B42176AE-FFBE-518B-6E04-7F33E97FB734}"/>
                  </a:ext>
                </a:extLst>
              </p:cNvPr>
              <p:cNvSpPr txBox="1"/>
              <p:nvPr/>
            </p:nvSpPr>
            <p:spPr>
              <a:xfrm>
                <a:off x="7383600" y="1169560"/>
                <a:ext cx="5356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GB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sub>
                      </m:sSub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4" name="CasellaDiTesto 48">
                <a:extLst>
                  <a:ext uri="{FF2B5EF4-FFF2-40B4-BE49-F238E27FC236}">
                    <a16:creationId xmlns:a16="http://schemas.microsoft.com/office/drawing/2014/main" id="{B42176AE-FFBE-518B-6E04-7F33E97FB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600" y="1169560"/>
                <a:ext cx="53562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ttore diritto 96">
            <a:extLst>
              <a:ext uri="{FF2B5EF4-FFF2-40B4-BE49-F238E27FC236}">
                <a16:creationId xmlns:a16="http://schemas.microsoft.com/office/drawing/2014/main" id="{4DB95A71-D889-6D26-26C9-B3004AE39F4C}"/>
              </a:ext>
            </a:extLst>
          </p:cNvPr>
          <p:cNvCxnSpPr>
            <a:cxnSpLocks/>
          </p:cNvCxnSpPr>
          <p:nvPr/>
        </p:nvCxnSpPr>
        <p:spPr>
          <a:xfrm>
            <a:off x="8845697" y="1566786"/>
            <a:ext cx="0" cy="26871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33">
            <a:extLst>
              <a:ext uri="{FF2B5EF4-FFF2-40B4-BE49-F238E27FC236}">
                <a16:creationId xmlns:a16="http://schemas.microsoft.com/office/drawing/2014/main" id="{0985F91B-BF6F-4844-865D-2024B10B9365}"/>
              </a:ext>
            </a:extLst>
          </p:cNvPr>
          <p:cNvSpPr txBox="1"/>
          <p:nvPr/>
        </p:nvSpPr>
        <p:spPr>
          <a:xfrm>
            <a:off x="8173968" y="1164520"/>
            <a:ext cx="1669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ADC clock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459777-59DD-4F7D-067C-F7F522537640}"/>
              </a:ext>
            </a:extLst>
          </p:cNvPr>
          <p:cNvCxnSpPr>
            <a:cxnSpLocks/>
          </p:cNvCxnSpPr>
          <p:nvPr/>
        </p:nvCxnSpPr>
        <p:spPr>
          <a:xfrm>
            <a:off x="9414538" y="1568856"/>
            <a:ext cx="0" cy="268509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FFFF69-6B86-FA48-4E2D-A98F048AFB7D}"/>
                  </a:ext>
                </a:extLst>
              </p:cNvPr>
              <p:cNvSpPr txBox="1"/>
              <p:nvPr/>
            </p:nvSpPr>
            <p:spPr>
              <a:xfrm>
                <a:off x="9291395" y="3560926"/>
                <a:ext cx="1438455" cy="651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GB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GB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𝐫𝐟</m:t>
                              </m:r>
                            </m:sub>
                          </m:sSub>
                        </m:num>
                        <m:den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GB" sz="2000" b="1" dirty="0">
                          <a:solidFill>
                            <a:srgbClr val="FF000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FFFF69-6B86-FA48-4E2D-A98F048AF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395" y="3560926"/>
                <a:ext cx="1438455" cy="6511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9">
                <a:extLst>
                  <a:ext uri="{FF2B5EF4-FFF2-40B4-BE49-F238E27FC236}">
                    <a16:creationId xmlns:a16="http://schemas.microsoft.com/office/drawing/2014/main" id="{1473DB97-F92C-712B-C4B3-7CACC70E53DE}"/>
                  </a:ext>
                </a:extLst>
              </p:cNvPr>
              <p:cNvSpPr txBox="1"/>
              <p:nvPr/>
            </p:nvSpPr>
            <p:spPr>
              <a:xfrm>
                <a:off x="2060231" y="2891522"/>
                <a:ext cx="24951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cos(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sellaDiTesto 19">
                <a:extLst>
                  <a:ext uri="{FF2B5EF4-FFF2-40B4-BE49-F238E27FC236}">
                    <a16:creationId xmlns:a16="http://schemas.microsoft.com/office/drawing/2014/main" id="{1473DB97-F92C-712B-C4B3-7CACC70E5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231" y="2891522"/>
                <a:ext cx="2495170" cy="369332"/>
              </a:xfrm>
              <a:prstGeom prst="rect">
                <a:avLst/>
              </a:prstGeom>
              <a:blipFill>
                <a:blip r:embed="rId11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1">
                <a:extLst>
                  <a:ext uri="{FF2B5EF4-FFF2-40B4-BE49-F238E27FC236}">
                    <a16:creationId xmlns:a16="http://schemas.microsoft.com/office/drawing/2014/main" id="{339E8F78-896C-281B-D220-F69154DABA2A}"/>
                  </a:ext>
                </a:extLst>
              </p:cNvPr>
              <p:cNvSpPr txBox="1"/>
              <p:nvPr/>
            </p:nvSpPr>
            <p:spPr>
              <a:xfrm>
                <a:off x="858044" y="1702632"/>
                <a:ext cx="38311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comb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−∆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b="0" i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GB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it-IT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it-IT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CasellaDiTesto 11">
                <a:extLst>
                  <a:ext uri="{FF2B5EF4-FFF2-40B4-BE49-F238E27FC236}">
                    <a16:creationId xmlns:a16="http://schemas.microsoft.com/office/drawing/2014/main" id="{339E8F78-896C-281B-D220-F69154DA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44" y="1702632"/>
                <a:ext cx="3831181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9">
                <a:extLst>
                  <a:ext uri="{FF2B5EF4-FFF2-40B4-BE49-F238E27FC236}">
                    <a16:creationId xmlns:a16="http://schemas.microsoft.com/office/drawing/2014/main" id="{96B98FB0-8210-18F6-4DF5-764ECED3F5A9}"/>
                  </a:ext>
                </a:extLst>
              </p:cNvPr>
              <p:cNvSpPr txBox="1"/>
              <p:nvPr/>
            </p:nvSpPr>
            <p:spPr>
              <a:xfrm>
                <a:off x="1752980" y="3810214"/>
                <a:ext cx="27208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mix</m:t>
                          </m:r>
                        </m:sub>
                      </m:sSub>
                      <m:d>
                        <m:dPr>
                          <m:ctrlPr>
                            <a:rPr lang="en-GB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comb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lo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CasellaDiTesto 19">
                <a:extLst>
                  <a:ext uri="{FF2B5EF4-FFF2-40B4-BE49-F238E27FC236}">
                    <a16:creationId xmlns:a16="http://schemas.microsoft.com/office/drawing/2014/main" id="{96B98FB0-8210-18F6-4DF5-764ECED3F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980" y="3810214"/>
                <a:ext cx="2720874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2">
                <a:extLst>
                  <a:ext uri="{FF2B5EF4-FFF2-40B4-BE49-F238E27FC236}">
                    <a16:creationId xmlns:a16="http://schemas.microsoft.com/office/drawing/2014/main" id="{2151A772-1A38-DCD2-157A-3066F8F35A0F}"/>
                  </a:ext>
                </a:extLst>
              </p:cNvPr>
              <p:cNvSpPr txBox="1"/>
              <p:nvPr/>
            </p:nvSpPr>
            <p:spPr>
              <a:xfrm>
                <a:off x="1449804" y="4556874"/>
                <a:ext cx="33342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−∆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CasellaDiTesto 2">
                <a:extLst>
                  <a:ext uri="{FF2B5EF4-FFF2-40B4-BE49-F238E27FC236}">
                    <a16:creationId xmlns:a16="http://schemas.microsoft.com/office/drawing/2014/main" id="{2151A772-1A38-DCD2-157A-3066F8F35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04" y="4556874"/>
                <a:ext cx="3334231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340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9147</TotalTime>
  <Words>1718</Words>
  <Application>Microsoft Office PowerPoint</Application>
  <PresentationFormat>Widescreen</PresentationFormat>
  <Paragraphs>279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Cambria Math</vt:lpstr>
      <vt:lpstr>Wingdings</vt:lpstr>
      <vt:lpstr>Office Theme</vt:lpstr>
      <vt:lpstr>Multi-bunch longitudinal  beam-dynamics code  for the DAFNE rings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Multi-bunch longitudinal  beam-dynamics code  for the DAFNE rings</dc:title>
  <dc:creator>Danilo Quartullo</dc:creator>
  <cp:lastModifiedBy>Danilo Quartullo</cp:lastModifiedBy>
  <cp:revision>9</cp:revision>
  <dcterms:created xsi:type="dcterms:W3CDTF">2024-02-22T16:31:45Z</dcterms:created>
  <dcterms:modified xsi:type="dcterms:W3CDTF">2024-04-06T14:34:43Z</dcterms:modified>
</cp:coreProperties>
</file>