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2" r:id="rId9"/>
    <p:sldId id="261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45829-2293-423D-BEE1-54EED4DE3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5B86FB-9265-47C8-BBB0-0AB3F6B9B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A3923-45B5-450B-BE19-DA7B5414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57F55B-9895-49BF-BEC0-2A318313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F28B86-E936-469C-97EF-C384E626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5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DC786-DC37-46AC-91BE-A080CF4A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8CE7D8-4913-48D5-AD6E-4037A9C50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C13AF7-747E-4408-93B7-39B68762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5F2635-D4EA-4DDB-862F-B48934A9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1937D1-0605-4653-BCA5-C8205830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89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F1F293-BA49-4B11-A598-B88043152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4FC6CD-8EEA-4975-8555-CEE0D7CF4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0C3D69-6910-4922-B16D-FDFD83C0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EDEBD1-52A4-4B3B-AF11-DBBA8C72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C6C069-5D36-483B-A7CA-17A57C13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8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013E1-7464-4CD4-AF98-DC8B68B3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80372-93CB-450A-A47D-B1013171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C7D6F6-D3E2-485D-8BDA-386C8333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67C1B-A111-42C8-835C-D5C7DF73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A8FA6B-B78A-4C13-973D-EEF94C44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2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BEDFE-1515-45DE-8AAA-50A4CC2B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37CDDC-DC5E-4763-930D-6B4366D10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CEE3D9-A1B0-4DFA-BA70-452ADABD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2331F5-F68E-4C67-8E7B-684A9950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1D223F-4ACF-427D-90E3-9C230AD5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2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F9D68-6386-4248-B3BB-D9AA109E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ADAE42-9EC9-4C86-A268-6B91970E1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D0E154-2754-41C2-AE01-5BFEAEBCE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8C6AF-6DDC-4F94-A6F4-2C825692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C5E769-B681-4194-BF2F-15CEF920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A731C2-99C6-4541-B19A-22D31B68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0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C2464-9C37-43C7-9AAA-63E1DF14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7951BB-100C-4151-93D8-35EDF67A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4650EB-1C6B-4D1B-B5E3-C0B0525C7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A914B0-69D6-41C1-87EA-6441A0531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86088-0F1B-4848-860F-0A330367B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681B27-2332-4DC7-9EAF-AE404536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FD95A1-67FB-42B0-B559-CF1DC061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0FC9A3-823E-4395-B486-06282C46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90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AA224-76B0-4611-8A50-B5226ADB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79BD29-1E2E-4D73-89A2-EC28BFE4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F6DB6E-9F20-4367-B119-885B11BD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E1C398-F449-4E8B-AADA-F6377698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5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D834CB-48D8-4E61-9800-5AEC3942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0C9ECF-BE09-4E78-A447-5EB036A1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0161C4-9B7E-446F-A8D3-9E5118CA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25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DF5CB-E502-4077-8594-AEB89C90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C4D3C0-3E4E-4672-8E78-28F00CAA2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75CEB1-0BFC-4740-8B13-4ACC9FAF1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F502D2-ADF7-4023-857D-0B378AB6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3FD260-D1D5-4598-A0D6-A9B50229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B1D0CA-8710-480D-A41E-321B2F2C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39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C30D8-4E7D-451A-B93F-CBC1005D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A244143-12AF-4A25-9EDB-A6FC84DD0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2E268-983C-4A1D-B2F3-2F269559A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082D76-984F-4429-AD81-2556C15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4AAEB7-C3F1-49A2-AB80-2B623F6C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990E5-57BB-49D3-944B-6CE98465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73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7B654D-5169-4612-9445-2B6E5573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85E6A2-A715-434A-8570-21516672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6A9FC4-ACBE-4421-B0E2-4618724CB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51EA-134C-4A68-BF2E-ED4A94CDF5F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AE7E56-9FDB-4552-926F-06F5F4A08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8422F6-6D1B-4328-A94B-E60416AE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34FA-B9EE-43E7-AA8A-A52F40A649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4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5795033-FC8E-4281-A871-1B6365C4D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16" y="0"/>
            <a:ext cx="9140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1209956" y="930703"/>
            <a:ext cx="9772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My personal thanks to Konstantin!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You've helped starting my fun-time in physics.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Well, it is fun at least for most of the time.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Many thanks also on behalf of the collaborations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ALPS II, MADMAX and IAXO!</a:t>
            </a:r>
          </a:p>
        </p:txBody>
      </p:sp>
    </p:spTree>
    <p:extLst>
      <p:ext uri="{BB962C8B-B14F-4D97-AF65-F5344CB8AC3E}">
        <p14:creationId xmlns:p14="http://schemas.microsoft.com/office/powerpoint/2010/main" val="187552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4674425" y="355353"/>
            <a:ext cx="2958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Now: the future!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6996842-836F-41AC-BE0F-CBEF59A5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95" y="1559383"/>
            <a:ext cx="6256409" cy="47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14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4663203" y="355353"/>
            <a:ext cx="298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Now: the future!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F3E75C-BC9D-44A3-8AD9-A7D4A550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13" y="1042868"/>
            <a:ext cx="5781774" cy="56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616775" y="525176"/>
            <a:ext cx="10958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Quite some advancements since 2007 in Patras regarding axions: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B7D340-A061-4B2D-83F6-5A9658CF53A8}"/>
              </a:ext>
            </a:extLst>
          </p:cNvPr>
          <p:cNvSpPr txBox="1"/>
          <p:nvPr/>
        </p:nvSpPr>
        <p:spPr>
          <a:xfrm>
            <a:off x="3017218" y="1474305"/>
            <a:ext cx="570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there is an axion TV station now!</a:t>
            </a:r>
          </a:p>
        </p:txBody>
      </p:sp>
    </p:spTree>
    <p:extLst>
      <p:ext uri="{BB962C8B-B14F-4D97-AF65-F5344CB8AC3E}">
        <p14:creationId xmlns:p14="http://schemas.microsoft.com/office/powerpoint/2010/main" val="227747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44A6EBA-A84C-460B-B568-7D11AC4CB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95" y="2242169"/>
            <a:ext cx="6811732" cy="42048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BB7D340-A061-4B2D-83F6-5A9658CF53A8}"/>
              </a:ext>
            </a:extLst>
          </p:cNvPr>
          <p:cNvSpPr txBox="1"/>
          <p:nvPr/>
        </p:nvSpPr>
        <p:spPr>
          <a:xfrm>
            <a:off x="3017218" y="1474305"/>
            <a:ext cx="570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there is an axion TV station now!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7EB88B-EB69-44A2-BA70-AC2EE1F0F54F}"/>
              </a:ext>
            </a:extLst>
          </p:cNvPr>
          <p:cNvSpPr txBox="1"/>
          <p:nvPr/>
        </p:nvSpPr>
        <p:spPr>
          <a:xfrm>
            <a:off x="3455503" y="3429000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However, no signal. As usual.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85BCDF-8141-4FE2-8084-CBB96832A97F}"/>
              </a:ext>
            </a:extLst>
          </p:cNvPr>
          <p:cNvSpPr txBox="1"/>
          <p:nvPr/>
        </p:nvSpPr>
        <p:spPr>
          <a:xfrm>
            <a:off x="616775" y="525176"/>
            <a:ext cx="10958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Quite some advancements since 2007 in Patras regarding axions:</a:t>
            </a:r>
          </a:p>
        </p:txBody>
      </p:sp>
    </p:spTree>
    <p:extLst>
      <p:ext uri="{BB962C8B-B14F-4D97-AF65-F5344CB8AC3E}">
        <p14:creationId xmlns:p14="http://schemas.microsoft.com/office/powerpoint/2010/main" val="49126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3662353" y="556186"/>
            <a:ext cx="486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Some personal recollections</a:t>
            </a:r>
          </a:p>
        </p:txBody>
      </p:sp>
    </p:spTree>
    <p:extLst>
      <p:ext uri="{BB962C8B-B14F-4D97-AF65-F5344CB8AC3E}">
        <p14:creationId xmlns:p14="http://schemas.microsoft.com/office/powerpoint/2010/main" val="2754082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1124927" y="545912"/>
            <a:ext cx="9942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Hermann Friedrich Wagner (German ministry for research)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around 2004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8F2068-D47A-4B17-B37E-2D58A6572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83" y="2209578"/>
            <a:ext cx="3636634" cy="35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087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3838619" y="689750"/>
            <a:ext cx="4514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CERN Courier March 2004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57D8AA-1A55-497D-949C-B6D495B8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7" y="1950619"/>
            <a:ext cx="5429583" cy="15999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5B51ED-BB04-4756-8851-D0DCA2989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695" y="1428321"/>
            <a:ext cx="54197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7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2619599" y="535637"/>
            <a:ext cx="6952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First personal encounter with Konstantin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64F31F-76BA-4CAC-8A20-97535CE02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76" y="1592922"/>
            <a:ext cx="3487220" cy="3487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22F73BD-4E36-431D-A852-EB97B12D4172}"/>
              </a:ext>
            </a:extLst>
          </p:cNvPr>
          <p:cNvSpPr txBox="1"/>
          <p:nvPr/>
        </p:nvSpPr>
        <p:spPr>
          <a:xfrm>
            <a:off x="4649424" y="5265078"/>
            <a:ext cx="2563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… near miss …</a:t>
            </a:r>
          </a:p>
        </p:txBody>
      </p:sp>
    </p:spTree>
    <p:extLst>
      <p:ext uri="{BB962C8B-B14F-4D97-AF65-F5344CB8AC3E}">
        <p14:creationId xmlns:p14="http://schemas.microsoft.com/office/powerpoint/2010/main" val="12718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3577262" y="488915"/>
            <a:ext cx="5153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One of my personal highlights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(March 2011)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22C2FD-A90A-4F74-BFAC-E4908635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041" y="1855688"/>
            <a:ext cx="6880528" cy="38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8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51C610-C41E-4E24-824A-54CFDD6B1CF9}"/>
              </a:ext>
            </a:extLst>
          </p:cNvPr>
          <p:cNvSpPr txBox="1"/>
          <p:nvPr/>
        </p:nvSpPr>
        <p:spPr>
          <a:xfrm>
            <a:off x="2386032" y="488915"/>
            <a:ext cx="753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first PATRAS workshop in 2008: at DESY!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870859-52F7-42BC-8BD9-D2312323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03" y="1278775"/>
            <a:ext cx="7168298" cy="51766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F68B19A-2F71-4791-9862-28285F034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11" y="1445410"/>
            <a:ext cx="3396736" cy="3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Breitbild</PresentationFormat>
  <Paragraphs>23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Lindner, Axel</dc:creator>
  <cp:lastModifiedBy>Lindner, Axel</cp:lastModifiedBy>
  <cp:revision>11</cp:revision>
  <dcterms:created xsi:type="dcterms:W3CDTF">2024-09-16T13:46:26Z</dcterms:created>
  <dcterms:modified xsi:type="dcterms:W3CDTF">2024-09-16T17:25:01Z</dcterms:modified>
</cp:coreProperties>
</file>