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qt" ContentType="video/unknown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Fact information</a:t>
            </a:r>
          </a:p>
        </p:txBody>
      </p:sp>
      <p:sp>
        <p:nvSpPr>
          <p:cNvPr id="127" name="Body Level One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of salad with fried rice, boiled eggs and chopsticks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with salmon cakes, salad and houmous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pc="-164" sz="82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b="1" sz="2304"/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/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Title"/>
          <p:cNvSpPr txBox="1"/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/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2" name="Slide Subtitle"/>
          <p:cNvSpPr txBox="1"/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/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2" name="Slide Subtitle"/>
          <p:cNvSpPr txBox="1"/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 sz="3800"/>
            </a:lvl1pPr>
          </a:lstStyle>
          <a:p>
            <a:pPr/>
            <a:r>
              <a:t>Slide Subtitle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qt"/><Relationship Id="rId3" Type="http://schemas.microsoft.com/office/2007/relationships/media" Target="../media/media1.qt"/><Relationship Id="rId4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G_5859.heif" descr="IMG_5859.he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62" y="1345167"/>
            <a:ext cx="12749876" cy="643949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Where it all started…"/>
          <p:cNvSpPr txBox="1"/>
          <p:nvPr>
            <p:ph type="title"/>
          </p:nvPr>
        </p:nvSpPr>
        <p:spPr>
          <a:xfrm>
            <a:off x="698499" y="2024451"/>
            <a:ext cx="11607801" cy="797827"/>
          </a:xfrm>
          <a:prstGeom prst="rect">
            <a:avLst/>
          </a:prstGeom>
        </p:spPr>
        <p:txBody>
          <a:bodyPr/>
          <a:lstStyle>
            <a:lvl1pPr defTabSz="971000">
              <a:defRPr spc="-91" sz="4592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Where it all started…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7418.JPG" descr="IMG_74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606" y="177454"/>
            <a:ext cx="12531588" cy="939869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It took al lot of effort…"/>
          <p:cNvSpPr txBox="1"/>
          <p:nvPr>
            <p:ph type="title"/>
          </p:nvPr>
        </p:nvSpPr>
        <p:spPr>
          <a:xfrm>
            <a:off x="5571305" y="8239275"/>
            <a:ext cx="11607801" cy="797828"/>
          </a:xfrm>
          <a:prstGeom prst="rect">
            <a:avLst/>
          </a:prstGeom>
        </p:spPr>
        <p:txBody>
          <a:bodyPr/>
          <a:lstStyle>
            <a:lvl1pPr defTabSz="971000">
              <a:defRPr spc="-91" sz="4592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It took al lot of effort…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DSC_0860 1.jpg" descr="DSC_0860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423" y="484465"/>
            <a:ext cx="12779954" cy="851996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… vision and inspiration …"/>
          <p:cNvSpPr txBox="1"/>
          <p:nvPr>
            <p:ph type="title"/>
          </p:nvPr>
        </p:nvSpPr>
        <p:spPr>
          <a:xfrm>
            <a:off x="5571306" y="8239276"/>
            <a:ext cx="11607801" cy="797827"/>
          </a:xfrm>
          <a:prstGeom prst="rect">
            <a:avLst/>
          </a:prstGeom>
        </p:spPr>
        <p:txBody>
          <a:bodyPr/>
          <a:lstStyle>
            <a:lvl1pPr defTabSz="971000">
              <a:defRPr spc="-91" sz="4592">
                <a:solidFill>
                  <a:schemeClr val="accent4">
                    <a:hueOff val="348544"/>
                    <a:lumOff val="7139"/>
                  </a:schemeClr>
                </a:solidFill>
              </a:defRPr>
            </a:lvl1pPr>
          </a:lstStyle>
          <a:p>
            <a:pPr/>
            <a:r>
              <a:t>… vision and inspiration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DSC_0908 2.jpg" descr="DSC_0908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54" y="237167"/>
            <a:ext cx="12825292" cy="8550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DSC_0851 1.jpg" descr="DSC_0851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93" y="341514"/>
            <a:ext cx="12772214" cy="8514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G_6792.JPG" descr="IMG_67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42" y="230711"/>
            <a:ext cx="4305274" cy="5740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G_6791.JPG" descr="IMG_679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6602" y="970665"/>
            <a:ext cx="4999398" cy="6665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G_6794.JPG" descr="IMG_679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1302" y="1987307"/>
            <a:ext cx="5702394" cy="760319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… no stone left unturned …"/>
          <p:cNvSpPr txBox="1"/>
          <p:nvPr>
            <p:ph type="title"/>
          </p:nvPr>
        </p:nvSpPr>
        <p:spPr>
          <a:xfrm>
            <a:off x="63996" y="8548097"/>
            <a:ext cx="11607801" cy="797827"/>
          </a:xfrm>
          <a:prstGeom prst="rect">
            <a:avLst/>
          </a:prstGeom>
        </p:spPr>
        <p:txBody>
          <a:bodyPr/>
          <a:lstStyle>
            <a:lvl1pPr defTabSz="971000">
              <a:defRPr spc="-91" sz="4592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… no stone left unturned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3490.qt" descr="IMG_3490.qt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80056" y="1128524"/>
            <a:ext cx="12244688" cy="688763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… advanced new technology …"/>
          <p:cNvSpPr txBox="1"/>
          <p:nvPr>
            <p:ph type="title"/>
          </p:nvPr>
        </p:nvSpPr>
        <p:spPr>
          <a:xfrm>
            <a:off x="63996" y="8548097"/>
            <a:ext cx="11607801" cy="797827"/>
          </a:xfrm>
          <a:prstGeom prst="rect">
            <a:avLst/>
          </a:prstGeom>
        </p:spPr>
        <p:txBody>
          <a:bodyPr/>
          <a:lstStyle>
            <a:lvl1pPr defTabSz="971000">
              <a:defRPr spc="-91" sz="4592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… advanced new technology 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8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20141022_144908.jpg" descr="20141022_1449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893" y="287762"/>
            <a:ext cx="12237434" cy="917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uccess!!"/>
          <p:cNvSpPr txBox="1"/>
          <p:nvPr>
            <p:ph type="title"/>
          </p:nvPr>
        </p:nvSpPr>
        <p:spPr>
          <a:xfrm>
            <a:off x="6291888" y="8419422"/>
            <a:ext cx="11607801" cy="797827"/>
          </a:xfrm>
          <a:prstGeom prst="rect">
            <a:avLst/>
          </a:prstGeom>
        </p:spPr>
        <p:txBody>
          <a:bodyPr/>
          <a:lstStyle>
            <a:lvl1pPr defTabSz="971000">
              <a:defRPr spc="-91" sz="4592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Success!!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8026.JPG" descr="IMG_80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560" y="138376"/>
            <a:ext cx="12614012" cy="9476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