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65" r:id="rId4"/>
    <p:sldId id="257" r:id="rId5"/>
    <p:sldId id="258" r:id="rId6"/>
    <p:sldId id="259" r:id="rId7"/>
    <p:sldId id="260" r:id="rId8"/>
    <p:sldId id="261" r:id="rId9"/>
    <p:sldId id="266" r:id="rId10"/>
    <p:sldId id="267" r:id="rId11"/>
  </p:sldIdLst>
  <p:sldSz cx="12192000" cy="6858000"/>
  <p:notesSz cx="6858000" cy="9144000"/>
  <p:defaultTextStyle>
    <a:defPPr>
      <a:defRPr lang="en-K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1D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/>
    <p:restoredTop sz="94653"/>
  </p:normalViewPr>
  <p:slideViewPr>
    <p:cSldViewPr snapToGrid="0">
      <p:cViewPr varScale="1">
        <p:scale>
          <a:sx n="118" d="100"/>
          <a:sy n="118" d="100"/>
        </p:scale>
        <p:origin x="4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62D7-86CB-6C7D-FF8C-6ABDB489F1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3F342-F8B1-7068-C948-72484893ED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K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02CC8-6665-8C6F-6433-9A369B697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20856-34F8-3C42-8990-D817E54E9396}" type="datetimeFigureOut">
              <a:rPr lang="en-KR" smtClean="0"/>
              <a:t>9/16/24</a:t>
            </a:fld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21CE6-F5BD-6D77-48E2-A819F5848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D1E6D-5E1E-2925-C8BF-2DAC26EA1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1428-9957-F642-A757-095E98B6BA5B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331996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A6CF4-3B40-E650-84B4-87B863316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66A904-EEE4-3C3B-3A00-26F09CAAD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7E2A1-7006-6279-0EA8-658A9DC21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20856-34F8-3C42-8990-D817E54E9396}" type="datetimeFigureOut">
              <a:rPr lang="en-KR" smtClean="0"/>
              <a:t>9/16/24</a:t>
            </a:fld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53E0F-81D8-8059-DDFA-397A3B2EA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5F5B2-AA15-51C9-D75A-36B94ACD6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1428-9957-F642-A757-095E98B6BA5B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407791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BEB967-71BD-AC60-D9FB-CB79199BCA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4C3E1-37ED-8EE2-5B77-D521B20DB0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DB81F-1669-914B-7912-5B9564CC6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20856-34F8-3C42-8990-D817E54E9396}" type="datetimeFigureOut">
              <a:rPr lang="en-KR" smtClean="0"/>
              <a:t>9/16/24</a:t>
            </a:fld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F78A6-538E-EE56-2C10-D8B964438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07D5D-5828-59CE-D5F2-29267D28E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1428-9957-F642-A757-095E98B6BA5B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412602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483C6-EF51-E144-6998-43A79EDE8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D1C45-85E6-EEDC-BDD5-1DF1200E8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AD9D2-4307-429C-0FF2-F8F71290A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20856-34F8-3C42-8990-D817E54E9396}" type="datetimeFigureOut">
              <a:rPr lang="en-KR" smtClean="0"/>
              <a:t>9/16/24</a:t>
            </a:fld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B2EEA-2300-B8E5-402A-21ED75F65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20197-29A4-796E-1AB9-E2057B217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1428-9957-F642-A757-095E98B6BA5B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572796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479AE-2D05-5393-98A0-FE5075EA6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7BA35-05F8-3816-82E6-D67123441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C7EC3-E107-E241-00AD-C78861587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20856-34F8-3C42-8990-D817E54E9396}" type="datetimeFigureOut">
              <a:rPr lang="en-KR" smtClean="0"/>
              <a:t>9/16/24</a:t>
            </a:fld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D159A-F4BA-A1D1-3FD5-97184F4DF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C98E2-2894-F94E-92AE-931D3743B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1428-9957-F642-A757-095E98B6BA5B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511594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2FA3C-9311-CCF8-EECB-545466D3D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16A8A-4D8A-88F2-FF68-0D67768D5F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2D3C42-5151-4523-BC64-15AFE2DD3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8BF399-1DD9-3CDE-9CF8-3221A2F84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20856-34F8-3C42-8990-D817E54E9396}" type="datetimeFigureOut">
              <a:rPr lang="en-KR" smtClean="0"/>
              <a:t>9/16/24</a:t>
            </a:fld>
            <a:endParaRPr lang="en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90653-1BB1-C079-8FF5-00A4A0219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ED2B5B-34B3-8731-AF6E-A8FC8A638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1428-9957-F642-A757-095E98B6BA5B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265889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42C5A-FE2C-5B72-27A2-F0BDA7B24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0F0CD-D991-D3C0-E7E7-64099717A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38811C-4D34-F183-EB21-B0A28AA79C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32F66-3F98-8487-2FC9-811379CB12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1CCCB9-265D-6182-AD38-69D344F3A5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F663EE-C51A-48B4-D82F-2A146659A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20856-34F8-3C42-8990-D817E54E9396}" type="datetimeFigureOut">
              <a:rPr lang="en-KR" smtClean="0"/>
              <a:t>9/16/24</a:t>
            </a:fld>
            <a:endParaRPr lang="en-K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EBD78C-DB29-8124-16B2-DD76F47E6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19CC5A-A175-8E2C-21B5-1545686C0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1428-9957-F642-A757-095E98B6BA5B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275415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3B1FD-612B-C7EA-6795-ACDB75310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10F402-225C-B9EE-5450-B4883ADEF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20856-34F8-3C42-8990-D817E54E9396}" type="datetimeFigureOut">
              <a:rPr lang="en-KR" smtClean="0"/>
              <a:t>9/16/24</a:t>
            </a:fld>
            <a:endParaRPr lang="en-K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8F2B19-096B-0C6A-9718-F669C4FF4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1A0CA-DA18-EC8A-F4DC-B149232F9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1428-9957-F642-A757-095E98B6BA5B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510883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2A179F-6A74-0B12-F228-E50656FD2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20856-34F8-3C42-8990-D817E54E9396}" type="datetimeFigureOut">
              <a:rPr lang="en-KR" smtClean="0"/>
              <a:t>9/16/24</a:t>
            </a:fld>
            <a:endParaRPr lang="en-K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666FF3-BA2A-08B4-F8C2-9FF826AC6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58BAA1-8DDB-0448-B789-DF39D5310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1428-9957-F642-A757-095E98B6BA5B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812548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615C0-EB04-FC37-24FB-E9B30782C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02400-B7F6-CF48-F1B6-1D2D306F3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45289-265F-4AF5-F228-AC12BF23B5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638AF-9E5D-2D83-A99A-9B34D241B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20856-34F8-3C42-8990-D817E54E9396}" type="datetimeFigureOut">
              <a:rPr lang="en-KR" smtClean="0"/>
              <a:t>9/16/24</a:t>
            </a:fld>
            <a:endParaRPr lang="en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6BDEA3-2929-18CC-75CB-6B3EE2226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27CBB3-7C81-6163-7886-DC696A78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1428-9957-F642-A757-095E98B6BA5B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959709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4AF62-46F7-069E-CDBD-3DC31D4CC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C0419D-F269-566F-9800-DC37C984F0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K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44F38-3253-8F03-ABED-C6A29E902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8783DF-C045-75B8-AA27-56364972F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20856-34F8-3C42-8990-D817E54E9396}" type="datetimeFigureOut">
              <a:rPr lang="en-KR" smtClean="0"/>
              <a:t>9/16/24</a:t>
            </a:fld>
            <a:endParaRPr lang="en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E2F54E-9605-6451-1721-B33C6D432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80250C-3A6C-03CB-515D-B58AE43B1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1428-9957-F642-A757-095E98B6BA5B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810403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77D072-4540-4817-205D-4E0D977CF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4E8AC-4C62-5ABE-D4B6-4FACC703F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CE4A0-F74E-0B14-3682-55C8431CA5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20856-34F8-3C42-8990-D817E54E9396}" type="datetimeFigureOut">
              <a:rPr lang="en-KR" smtClean="0"/>
              <a:t>9/16/24</a:t>
            </a:fld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1F78A-9751-7AEC-263E-AC6EDEE0A8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23358-A413-B482-E5AF-BD82D17E3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31428-9957-F642-A757-095E98B6BA5B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234025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K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DB5DD-780C-7BF0-D68F-270ECF1D7B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90563"/>
            <a:ext cx="7443426" cy="990917"/>
          </a:xfrm>
        </p:spPr>
        <p:txBody>
          <a:bodyPr/>
          <a:lstStyle/>
          <a:p>
            <a:r>
              <a:rPr lang="en-KR" dirty="0">
                <a:solidFill>
                  <a:srgbClr val="21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Konstantin Zioutas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E9DEFF-6BA5-6CE6-86DB-12967E7647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728278"/>
            <a:ext cx="7443426" cy="1655762"/>
          </a:xfrm>
        </p:spPr>
        <p:txBody>
          <a:bodyPr/>
          <a:lstStyle/>
          <a:p>
            <a:r>
              <a:rPr lang="en-KR" dirty="0">
                <a:solidFill>
                  <a:srgbClr val="211BFF"/>
                </a:solidFill>
              </a:rPr>
              <a:t>80th Birthday celebration</a:t>
            </a:r>
          </a:p>
          <a:p>
            <a:r>
              <a:rPr lang="en-KR" dirty="0">
                <a:solidFill>
                  <a:srgbClr val="211BFF"/>
                </a:solidFill>
              </a:rPr>
              <a:t>Patras, September 17,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686102-01AB-0DC2-81C1-F2F5D76F2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426" y="0"/>
            <a:ext cx="4396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30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51C76-2826-57F5-9552-1A32F9D77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7772400" cy="1632855"/>
          </a:xfrm>
        </p:spPr>
        <p:txBody>
          <a:bodyPr>
            <a:normAutofit/>
          </a:bodyPr>
          <a:lstStyle/>
          <a:p>
            <a:r>
              <a:rPr lang="en-KR" sz="2400" dirty="0">
                <a:solidFill>
                  <a:srgbClr val="121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Recognition of Prof. Konstantin Zioutas                                   For Pioneering Leadership in Dark Matter Research</a:t>
            </a:r>
            <a:br>
              <a:rPr lang="en-KR" sz="2400" dirty="0">
                <a:solidFill>
                  <a:srgbClr val="121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KR" sz="2400" dirty="0">
                <a:solidFill>
                  <a:srgbClr val="121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Spokesman of the CAST Experiment at CERN</a:t>
            </a:r>
            <a:br>
              <a:rPr lang="en-KR" sz="2400" dirty="0">
                <a:solidFill>
                  <a:srgbClr val="121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KR" sz="2400" dirty="0">
                <a:solidFill>
                  <a:srgbClr val="121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Celebrating His 80th Birthday, Patras Workshop 2024.</a:t>
            </a:r>
            <a:endParaRPr lang="en-K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28B3E7-3EFC-9AB8-1853-F642C0AA9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526722"/>
            <a:ext cx="7108371" cy="53312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16AD38-3E60-50F0-8191-56E62CEE0EE1}"/>
              </a:ext>
            </a:extLst>
          </p:cNvPr>
          <p:cNvSpPr txBox="1"/>
          <p:nvPr/>
        </p:nvSpPr>
        <p:spPr>
          <a:xfrm>
            <a:off x="0" y="2998932"/>
            <a:ext cx="53014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Konstantin:</a:t>
            </a:r>
          </a:p>
          <a:p>
            <a:r>
              <a:rPr lang="en-K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Happy Birthday and many happy returns!</a:t>
            </a:r>
          </a:p>
          <a:p>
            <a:r>
              <a:rPr lang="en-K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…and to keep coming up with </a:t>
            </a:r>
          </a:p>
          <a:p>
            <a:r>
              <a:rPr lang="en-K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breakthrough ideas!</a:t>
            </a:r>
          </a:p>
        </p:txBody>
      </p:sp>
    </p:spTree>
    <p:extLst>
      <p:ext uri="{BB962C8B-B14F-4D97-AF65-F5344CB8AC3E}">
        <p14:creationId xmlns:p14="http://schemas.microsoft.com/office/powerpoint/2010/main" val="365009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DB5DD-780C-7BF0-D68F-270ECF1D7B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90563"/>
            <a:ext cx="7443426" cy="990917"/>
          </a:xfrm>
        </p:spPr>
        <p:txBody>
          <a:bodyPr/>
          <a:lstStyle/>
          <a:p>
            <a:r>
              <a:rPr lang="en-KR" dirty="0">
                <a:solidFill>
                  <a:srgbClr val="21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Konstantin Zioutas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E9DEFF-6BA5-6CE6-86DB-12967E7647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728278"/>
            <a:ext cx="4419600" cy="1655762"/>
          </a:xfrm>
        </p:spPr>
        <p:txBody>
          <a:bodyPr/>
          <a:lstStyle/>
          <a:p>
            <a:r>
              <a:rPr lang="en-KR" dirty="0">
                <a:solidFill>
                  <a:srgbClr val="21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know Konstantin since the </a:t>
            </a:r>
          </a:p>
          <a:p>
            <a:r>
              <a:rPr lang="en-KR" dirty="0">
                <a:solidFill>
                  <a:srgbClr val="21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fall, ’81,</a:t>
            </a:r>
          </a:p>
          <a:p>
            <a:r>
              <a:rPr lang="en-US" dirty="0">
                <a:solidFill>
                  <a:srgbClr val="21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KR" dirty="0">
                <a:solidFill>
                  <a:srgbClr val="21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hat’s 1981!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594514-3EE1-2029-DC92-D97A0B2EF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673900"/>
            <a:ext cx="7772400" cy="518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7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DB5DD-780C-7BF0-D68F-270ECF1D7B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90563"/>
            <a:ext cx="7443426" cy="990917"/>
          </a:xfrm>
        </p:spPr>
        <p:txBody>
          <a:bodyPr/>
          <a:lstStyle/>
          <a:p>
            <a:r>
              <a:rPr lang="en-KR" dirty="0">
                <a:solidFill>
                  <a:srgbClr val="21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Konstantin Zioutas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E9DEFF-6BA5-6CE6-86DB-12967E7647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83229"/>
            <a:ext cx="4582886" cy="4974771"/>
          </a:xfrm>
        </p:spPr>
        <p:txBody>
          <a:bodyPr/>
          <a:lstStyle/>
          <a:p>
            <a:r>
              <a:rPr lang="en-US" dirty="0">
                <a:solidFill>
                  <a:srgbClr val="21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learned from Konstantin never to give up!</a:t>
            </a:r>
          </a:p>
          <a:p>
            <a:pPr algn="l"/>
            <a:r>
              <a:rPr lang="en-US" dirty="0">
                <a:solidFill>
                  <a:srgbClr val="21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“In the end, everything will be OK.</a:t>
            </a:r>
          </a:p>
          <a:p>
            <a:pPr algn="l"/>
            <a:r>
              <a:rPr lang="en-US" dirty="0">
                <a:solidFill>
                  <a:srgbClr val="21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it’s not OK, it’s not the end.”</a:t>
            </a:r>
          </a:p>
          <a:p>
            <a:pPr algn="l"/>
            <a:endParaRPr lang="en-US" dirty="0">
              <a:solidFill>
                <a:srgbClr val="21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dirty="0">
                <a:solidFill>
                  <a:srgbClr val="21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attribute this quote to John </a:t>
            </a:r>
            <a:r>
              <a:rPr lang="en-US" dirty="0" err="1">
                <a:solidFill>
                  <a:srgbClr val="21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Lenon</a:t>
            </a:r>
            <a:r>
              <a:rPr lang="en-US" dirty="0">
                <a:solidFill>
                  <a:srgbClr val="21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Paulo Coelho (The Alchemist, Author), but Konstantin practices it!</a:t>
            </a:r>
          </a:p>
          <a:p>
            <a:pPr algn="l"/>
            <a:endParaRPr lang="en-US" dirty="0">
              <a:solidFill>
                <a:srgbClr val="21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dirty="0">
                <a:solidFill>
                  <a:srgbClr val="21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need to do what it takes, no matter the difficulty of the task!</a:t>
            </a:r>
            <a:endParaRPr lang="en-KR" dirty="0">
              <a:solidFill>
                <a:srgbClr val="21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594514-3EE1-2029-DC92-D97A0B2EF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673900"/>
            <a:ext cx="7772400" cy="518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2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51C76-2826-57F5-9552-1A32F9D77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" y="0"/>
            <a:ext cx="4637314" cy="3542847"/>
          </a:xfrm>
        </p:spPr>
        <p:txBody>
          <a:bodyPr>
            <a:normAutofit/>
          </a:bodyPr>
          <a:lstStyle/>
          <a:p>
            <a:r>
              <a:rPr lang="en-KR" dirty="0">
                <a:solidFill>
                  <a:srgbClr val="121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Konstantin Zioutas and the Patras Workshops</a:t>
            </a:r>
            <a:br>
              <a:rPr lang="en-K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K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CERN, November 2005</a:t>
            </a:r>
            <a:br>
              <a:rPr lang="en-K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K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Patras, May 2006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D0F329-A950-502C-ABC6-2321504D8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175" y="0"/>
            <a:ext cx="721482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C33B9B-E143-92C6-A96F-E726AB084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" y="3189514"/>
            <a:ext cx="4255017" cy="366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68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51C76-2826-57F5-9552-1A32F9D77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" y="1"/>
            <a:ext cx="4637314" cy="4539342"/>
          </a:xfrm>
        </p:spPr>
        <p:txBody>
          <a:bodyPr>
            <a:normAutofit/>
          </a:bodyPr>
          <a:lstStyle/>
          <a:p>
            <a:r>
              <a:rPr lang="en-KR" dirty="0">
                <a:solidFill>
                  <a:srgbClr val="121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Konstantin Zioutas and the Patras Workshops</a:t>
            </a:r>
            <a:br>
              <a:rPr lang="en-KR" dirty="0">
                <a:solidFill>
                  <a:srgbClr val="121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KR" dirty="0">
                <a:solidFill>
                  <a:srgbClr val="121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KR" dirty="0">
                <a:solidFill>
                  <a:srgbClr val="121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Mykonos 2011</a:t>
            </a:r>
            <a:endParaRPr lang="en-K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E88F9A-53A4-1F17-D506-203BD7B0A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888" y="1850571"/>
            <a:ext cx="5943599" cy="396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16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51C76-2826-57F5-9552-1A32F9D77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" y="1"/>
            <a:ext cx="4637314" cy="3799113"/>
          </a:xfrm>
        </p:spPr>
        <p:txBody>
          <a:bodyPr>
            <a:normAutofit/>
          </a:bodyPr>
          <a:lstStyle/>
          <a:p>
            <a:r>
              <a:rPr lang="en-KR" dirty="0">
                <a:solidFill>
                  <a:srgbClr val="121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Konstantin Zioutas and the Patras Workshops</a:t>
            </a:r>
            <a:br>
              <a:rPr lang="en-KR" dirty="0">
                <a:solidFill>
                  <a:srgbClr val="121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KR" dirty="0">
                <a:solidFill>
                  <a:srgbClr val="121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KR" dirty="0">
                <a:solidFill>
                  <a:srgbClr val="121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Jeju Island, South Korea, 2016</a:t>
            </a:r>
            <a:endParaRPr lang="en-K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7A4A92-E7B9-4B2B-2DBD-EF90689E0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743" y="3336546"/>
            <a:ext cx="7772400" cy="35214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E0656D-C273-70E0-5092-24F360480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142" y="0"/>
            <a:ext cx="5442857" cy="363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18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51C76-2826-57F5-9552-1A32F9D77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" y="1"/>
            <a:ext cx="4637314" cy="3799113"/>
          </a:xfrm>
        </p:spPr>
        <p:txBody>
          <a:bodyPr>
            <a:normAutofit/>
          </a:bodyPr>
          <a:lstStyle/>
          <a:p>
            <a:r>
              <a:rPr lang="en-KR" dirty="0">
                <a:solidFill>
                  <a:srgbClr val="121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Konstantin Zioutas and the Patras Workshops</a:t>
            </a:r>
            <a:br>
              <a:rPr lang="en-KR" dirty="0">
                <a:solidFill>
                  <a:srgbClr val="121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KR" dirty="0">
                <a:solidFill>
                  <a:srgbClr val="121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KR" dirty="0">
                <a:solidFill>
                  <a:srgbClr val="121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Mainz, 2022</a:t>
            </a:r>
            <a:endParaRPr lang="en-K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F97402-06F5-DCCD-FD2C-83C36AF80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879" y="1785257"/>
            <a:ext cx="8282820" cy="465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42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49D8EC-8724-3E40-CE5A-4A93DA73B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599" y="906236"/>
            <a:ext cx="7772400" cy="5829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451C76-2826-57F5-9552-1A32F9D77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"/>
            <a:ext cx="12191999" cy="2079168"/>
          </a:xfrm>
        </p:spPr>
        <p:txBody>
          <a:bodyPr>
            <a:normAutofit/>
          </a:bodyPr>
          <a:lstStyle/>
          <a:p>
            <a:r>
              <a:rPr lang="en-KR" sz="3600" dirty="0">
                <a:solidFill>
                  <a:srgbClr val="121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Happy 80th Birthday, Konstantin Zioutas, from all the people of the Patras Workshops!</a:t>
            </a:r>
            <a:br>
              <a:rPr lang="en-KR" sz="3600" dirty="0">
                <a:solidFill>
                  <a:srgbClr val="121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KR" sz="3600" dirty="0">
                <a:solidFill>
                  <a:srgbClr val="121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KR" sz="3600" dirty="0">
                <a:solidFill>
                  <a:srgbClr val="121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September 17, 2024</a:t>
            </a:r>
            <a:endParaRPr lang="en-K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6B49C7-E284-4D69-1325-F2172D4D28AD}"/>
              </a:ext>
            </a:extLst>
          </p:cNvPr>
          <p:cNvSpPr txBox="1"/>
          <p:nvPr/>
        </p:nvSpPr>
        <p:spPr>
          <a:xfrm>
            <a:off x="108858" y="2967335"/>
            <a:ext cx="43941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 the break, please come up </a:t>
            </a:r>
          </a:p>
          <a:p>
            <a:r>
              <a:rPr lang="en-K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wish Happy Birthday and </a:t>
            </a:r>
          </a:p>
          <a:p>
            <a:r>
              <a:rPr lang="en-K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 the photo (white area only, 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K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lease) using the special markers.</a:t>
            </a:r>
          </a:p>
        </p:txBody>
      </p:sp>
    </p:spTree>
    <p:extLst>
      <p:ext uri="{BB962C8B-B14F-4D97-AF65-F5344CB8AC3E}">
        <p14:creationId xmlns:p14="http://schemas.microsoft.com/office/powerpoint/2010/main" val="5246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51C76-2826-57F5-9552-1A32F9D77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7772400" cy="1632855"/>
          </a:xfrm>
        </p:spPr>
        <p:txBody>
          <a:bodyPr>
            <a:normAutofit/>
          </a:bodyPr>
          <a:lstStyle/>
          <a:p>
            <a:r>
              <a:rPr lang="en-KR" sz="2400" dirty="0">
                <a:solidFill>
                  <a:srgbClr val="121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Recognition of Prof. Konstantin Zioutas                                   For Pioneering Leadership in Dark Matter Research</a:t>
            </a:r>
            <a:br>
              <a:rPr lang="en-KR" sz="2400" dirty="0">
                <a:solidFill>
                  <a:srgbClr val="121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KR" sz="2400" dirty="0">
                <a:solidFill>
                  <a:srgbClr val="121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Spokesman of the CAST Experiment at CERN</a:t>
            </a:r>
            <a:br>
              <a:rPr lang="en-KR" sz="2400" dirty="0">
                <a:solidFill>
                  <a:srgbClr val="121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KR" sz="2400" dirty="0">
                <a:solidFill>
                  <a:srgbClr val="121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Celebrating His 80th Birthday, Patras Workshop 2024.</a:t>
            </a:r>
            <a:endParaRPr lang="en-K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28B3E7-3EFC-9AB8-1853-F642C0AA9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526722"/>
            <a:ext cx="7108371" cy="533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50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280</Words>
  <Application>Microsoft Macintosh PowerPoint</Application>
  <PresentationFormat>Widescreen</PresentationFormat>
  <Paragraphs>30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Konstantin Zioutas</vt:lpstr>
      <vt:lpstr>Konstantin Zioutas</vt:lpstr>
      <vt:lpstr>Konstantin Zioutas</vt:lpstr>
      <vt:lpstr>Konstantin Zioutas and the Patras Workshops CERN, November 2005 Patras, May 2006</vt:lpstr>
      <vt:lpstr>Konstantin Zioutas and the Patras Workshops  Mykonos 2011</vt:lpstr>
      <vt:lpstr>Konstantin Zioutas and the Patras Workshops  Jeju Island, South Korea, 2016</vt:lpstr>
      <vt:lpstr>Konstantin Zioutas and the Patras Workshops  Mainz, 2022</vt:lpstr>
      <vt:lpstr>Happy 80th Birthday, Konstantin Zioutas, from all the people of the Patras Workshops!  September 17, 2024</vt:lpstr>
      <vt:lpstr>In Recognition of Prof. Konstantin Zioutas                                   For Pioneering Leadership in Dark Matter Research Spokesman of the CAST Experiment at CERN Celebrating His 80th Birthday, Patras Workshop 2024.</vt:lpstr>
      <vt:lpstr>In Recognition of Prof. Konstantin Zioutas                                   For Pioneering Leadership in Dark Matter Research Spokesman of the CAST Experiment at CERN Celebrating His 80th Birthday, Patras Workshop 2024.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Konstantin Zioutas and the Patras Workshops CERN, November 2005 Patras, May 2006</dc:title>
  <dc:creator>Yannis K. Semertzidis</dc:creator>
  <cp:lastModifiedBy>Yannis K. Semertzidis</cp:lastModifiedBy>
  <cp:revision>2</cp:revision>
  <dcterms:created xsi:type="dcterms:W3CDTF">2024-09-16T10:30:35Z</dcterms:created>
  <dcterms:modified xsi:type="dcterms:W3CDTF">2024-09-16T21:20:52Z</dcterms:modified>
</cp:coreProperties>
</file>