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403" r:id="rId4"/>
    <p:sldId id="339" r:id="rId5"/>
    <p:sldId id="340" r:id="rId6"/>
    <p:sldId id="341" r:id="rId7"/>
    <p:sldId id="328" r:id="rId8"/>
    <p:sldId id="404" r:id="rId9"/>
    <p:sldId id="379" r:id="rId10"/>
    <p:sldId id="410" r:id="rId11"/>
    <p:sldId id="382" r:id="rId12"/>
    <p:sldId id="386" r:id="rId13"/>
    <p:sldId id="406" r:id="rId14"/>
    <p:sldId id="398" r:id="rId15"/>
    <p:sldId id="397" r:id="rId16"/>
    <p:sldId id="392" r:id="rId17"/>
    <p:sldId id="413" r:id="rId18"/>
    <p:sldId id="414" r:id="rId19"/>
    <p:sldId id="393" r:id="rId20"/>
    <p:sldId id="408" r:id="rId21"/>
    <p:sldId id="40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10E6"/>
    <a:srgbClr val="E9A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E9CD8-76A3-4FD5-9E5E-2A92FA29A13B}" v="374" dt="2024-09-13T09:11:15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4" autoAdjust="0"/>
    <p:restoredTop sz="89231" autoAdjust="0"/>
  </p:normalViewPr>
  <p:slideViewPr>
    <p:cSldViewPr snapToGrid="0">
      <p:cViewPr>
        <p:scale>
          <a:sx n="80" d="100"/>
          <a:sy n="80" d="100"/>
        </p:scale>
        <p:origin x="279" y="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3" d="100"/>
          <a:sy n="73" d="100"/>
        </p:scale>
        <p:origin x="2694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827761a3e23a76da" providerId="LiveId" clId="{734158F5-30B1-4D4B-BB11-7498EDDDC719}"/>
    <pc:docChg chg="undo custSel addSld delSld modSld sldOrd modMainMaster">
      <pc:chgData name="" userId="827761a3e23a76da" providerId="LiveId" clId="{734158F5-30B1-4D4B-BB11-7498EDDDC719}" dt="2023-07-05T10:35:27.998" v="13866" actId="20577"/>
      <pc:docMkLst>
        <pc:docMk/>
      </pc:docMkLst>
      <pc:sldChg chg="addSp delSp modSp">
        <pc:chgData name="" userId="827761a3e23a76da" providerId="LiveId" clId="{734158F5-30B1-4D4B-BB11-7498EDDDC719}" dt="2023-07-03T15:14:54.031" v="12902" actId="1076"/>
        <pc:sldMkLst>
          <pc:docMk/>
          <pc:sldMk cId="470850294" sldId="256"/>
        </pc:sldMkLst>
        <pc:spChg chg="mod">
          <ac:chgData name="" userId="827761a3e23a76da" providerId="LiveId" clId="{734158F5-30B1-4D4B-BB11-7498EDDDC719}" dt="2023-06-30T06:13:03.319" v="9487" actId="20577"/>
          <ac:spMkLst>
            <pc:docMk/>
            <pc:sldMk cId="470850294" sldId="256"/>
            <ac:spMk id="2" creationId="{20E863EE-164F-4BD0-BD37-E7D5FD6576D1}"/>
          </ac:spMkLst>
        </pc:spChg>
        <pc:spChg chg="mod">
          <ac:chgData name="" userId="827761a3e23a76da" providerId="LiveId" clId="{734158F5-30B1-4D4B-BB11-7498EDDDC719}" dt="2023-06-30T07:56:26.841" v="10280" actId="20577"/>
          <ac:spMkLst>
            <pc:docMk/>
            <pc:sldMk cId="470850294" sldId="256"/>
            <ac:spMk id="5" creationId="{00000000-0000-0000-0000-000000000000}"/>
          </ac:spMkLst>
        </pc:spChg>
        <pc:spChg chg="mod">
          <ac:chgData name="" userId="827761a3e23a76da" providerId="LiveId" clId="{734158F5-30B1-4D4B-BB11-7498EDDDC719}" dt="2023-06-30T07:56:35.698" v="10315" actId="1035"/>
          <ac:spMkLst>
            <pc:docMk/>
            <pc:sldMk cId="470850294" sldId="256"/>
            <ac:spMk id="6" creationId="{00000000-0000-0000-0000-000000000000}"/>
          </ac:spMkLst>
        </pc:spChg>
        <pc:spChg chg="mod">
          <ac:chgData name="" userId="827761a3e23a76da" providerId="LiveId" clId="{734158F5-30B1-4D4B-BB11-7498EDDDC719}" dt="2023-06-30T07:56:35.698" v="10315" actId="1035"/>
          <ac:spMkLst>
            <pc:docMk/>
            <pc:sldMk cId="470850294" sldId="256"/>
            <ac:spMk id="10" creationId="{00000000-0000-0000-0000-000000000000}"/>
          </ac:spMkLst>
        </pc:spChg>
        <pc:spChg chg="add mod">
          <ac:chgData name="" userId="827761a3e23a76da" providerId="LiveId" clId="{734158F5-30B1-4D4B-BB11-7498EDDDC719}" dt="2023-07-03T15:14:54.031" v="12902" actId="1076"/>
          <ac:spMkLst>
            <pc:docMk/>
            <pc:sldMk cId="470850294" sldId="256"/>
            <ac:spMk id="13" creationId="{9FE7BFCC-1299-4C85-B1A6-9FEFDA8CE8FD}"/>
          </ac:spMkLst>
        </pc:spChg>
        <pc:picChg chg="add del mod">
          <ac:chgData name="" userId="827761a3e23a76da" providerId="LiveId" clId="{734158F5-30B1-4D4B-BB11-7498EDDDC719}" dt="2023-06-30T05:54:37.020" v="9051"/>
          <ac:picMkLst>
            <pc:docMk/>
            <pc:sldMk cId="470850294" sldId="256"/>
            <ac:picMk id="3" creationId="{BAD7AB39-12C1-40FC-8409-F9609CA755B0}"/>
          </ac:picMkLst>
        </pc:picChg>
        <pc:picChg chg="add del">
          <ac:chgData name="" userId="827761a3e23a76da" providerId="LiveId" clId="{734158F5-30B1-4D4B-BB11-7498EDDDC719}" dt="2023-06-30T05:55:22.843" v="9053" actId="478"/>
          <ac:picMkLst>
            <pc:docMk/>
            <pc:sldMk cId="470850294" sldId="256"/>
            <ac:picMk id="4" creationId="{53696A4D-8640-4F15-BE9B-8E4C9AB46CB7}"/>
          </ac:picMkLst>
        </pc:picChg>
        <pc:picChg chg="add del">
          <ac:chgData name="" userId="827761a3e23a76da" providerId="LiveId" clId="{734158F5-30B1-4D4B-BB11-7498EDDDC719}" dt="2023-06-30T05:55:24.253" v="9055" actId="478"/>
          <ac:picMkLst>
            <pc:docMk/>
            <pc:sldMk cId="470850294" sldId="256"/>
            <ac:picMk id="8" creationId="{FC713140-0891-4F97-99A5-D135EDC080F6}"/>
          </ac:picMkLst>
        </pc:picChg>
        <pc:picChg chg="add del mod">
          <ac:chgData name="" userId="827761a3e23a76da" providerId="LiveId" clId="{734158F5-30B1-4D4B-BB11-7498EDDDC719}" dt="2023-06-30T06:01:52.725" v="9085" actId="478"/>
          <ac:picMkLst>
            <pc:docMk/>
            <pc:sldMk cId="470850294" sldId="256"/>
            <ac:picMk id="9" creationId="{3C4D3F39-EBF1-496E-9C5B-64496882EC6D}"/>
          </ac:picMkLst>
        </pc:picChg>
        <pc:picChg chg="add mod">
          <ac:chgData name="" userId="827761a3e23a76da" providerId="LiveId" clId="{734158F5-30B1-4D4B-BB11-7498EDDDC719}" dt="2023-06-30T06:02:38.028" v="9091" actId="14100"/>
          <ac:picMkLst>
            <pc:docMk/>
            <pc:sldMk cId="470850294" sldId="256"/>
            <ac:picMk id="12" creationId="{8F38AAFF-9559-48F3-ADD9-0F16CD5994EC}"/>
          </ac:picMkLst>
        </pc:picChg>
        <pc:picChg chg="del">
          <ac:chgData name="" userId="827761a3e23a76da" providerId="LiveId" clId="{734158F5-30B1-4D4B-BB11-7498EDDDC719}" dt="2023-06-30T06:02:24.283" v="9089" actId="478"/>
          <ac:picMkLst>
            <pc:docMk/>
            <pc:sldMk cId="470850294" sldId="256"/>
            <ac:picMk id="13" creationId="{A210AB31-A3D9-4528-A791-3A3182A47F83}"/>
          </ac:picMkLst>
        </pc:picChg>
        <pc:picChg chg="add mod">
          <ac:chgData name="" userId="827761a3e23a76da" providerId="LiveId" clId="{734158F5-30B1-4D4B-BB11-7498EDDDC719}" dt="2023-06-30T06:12:49.393" v="9460" actId="14100"/>
          <ac:picMkLst>
            <pc:docMk/>
            <pc:sldMk cId="470850294" sldId="256"/>
            <ac:picMk id="14" creationId="{9298EED3-7756-44DB-8143-DB765A70C9A7}"/>
          </ac:picMkLst>
        </pc:picChg>
      </pc:sldChg>
      <pc:sldChg chg="modSp">
        <pc:chgData name="" userId="827761a3e23a76da" providerId="LiveId" clId="{734158F5-30B1-4D4B-BB11-7498EDDDC719}" dt="2023-06-30T08:44:57.754" v="11488" actId="6549"/>
        <pc:sldMkLst>
          <pc:docMk/>
          <pc:sldMk cId="3280384015" sldId="258"/>
        </pc:sldMkLst>
        <pc:spChg chg="mod">
          <ac:chgData name="" userId="827761a3e23a76da" providerId="LiveId" clId="{734158F5-30B1-4D4B-BB11-7498EDDDC719}" dt="2023-06-30T08:44:57.754" v="11488" actId="6549"/>
          <ac:spMkLst>
            <pc:docMk/>
            <pc:sldMk cId="3280384015" sldId="258"/>
            <ac:spMk id="2" creationId="{1AAF88CF-6570-4C21-9C3C-850CC1F44C18}"/>
          </ac:spMkLst>
        </pc:spChg>
      </pc:sldChg>
      <pc:sldChg chg="addSp delSp modSp modAnim">
        <pc:chgData name="" userId="827761a3e23a76da" providerId="LiveId" clId="{734158F5-30B1-4D4B-BB11-7498EDDDC719}" dt="2023-06-30T08:03:07.930" v="10707" actId="20577"/>
        <pc:sldMkLst>
          <pc:docMk/>
          <pc:sldMk cId="2505401119" sldId="259"/>
        </pc:sldMkLst>
        <pc:spChg chg="mod">
          <ac:chgData name="" userId="827761a3e23a76da" providerId="LiveId" clId="{734158F5-30B1-4D4B-BB11-7498EDDDC719}" dt="2023-06-30T08:03:07.930" v="10707" actId="20577"/>
          <ac:spMkLst>
            <pc:docMk/>
            <pc:sldMk cId="2505401119" sldId="259"/>
            <ac:spMk id="2" creationId="{1AAF88CF-6570-4C21-9C3C-850CC1F44C18}"/>
          </ac:spMkLst>
        </pc:spChg>
        <pc:spChg chg="del">
          <ac:chgData name="" userId="827761a3e23a76da" providerId="LiveId" clId="{734158F5-30B1-4D4B-BB11-7498EDDDC719}" dt="2023-06-29T07:07:25.642" v="1271" actId="478"/>
          <ac:spMkLst>
            <pc:docMk/>
            <pc:sldMk cId="2505401119" sldId="259"/>
            <ac:spMk id="3" creationId="{C6F50799-D288-46F8-A533-4A23400C8E91}"/>
          </ac:spMkLst>
        </pc:spChg>
        <pc:spChg chg="mod">
          <ac:chgData name="" userId="827761a3e23a76da" providerId="LiveId" clId="{734158F5-30B1-4D4B-BB11-7498EDDDC719}" dt="2023-06-28T08:06:01.114" v="717" actId="20577"/>
          <ac:spMkLst>
            <pc:docMk/>
            <pc:sldMk cId="2505401119" sldId="259"/>
            <ac:spMk id="5" creationId="{00A2EF03-8BA7-42E9-AD81-586042B128CE}"/>
          </ac:spMkLst>
        </pc:spChg>
        <pc:spChg chg="del mod">
          <ac:chgData name="" userId="827761a3e23a76da" providerId="LiveId" clId="{734158F5-30B1-4D4B-BB11-7498EDDDC719}" dt="2023-06-29T07:08:52.540" v="1310" actId="478"/>
          <ac:spMkLst>
            <pc:docMk/>
            <pc:sldMk cId="2505401119" sldId="259"/>
            <ac:spMk id="6" creationId="{DCC7D6A7-AC16-440F-AAB2-1A9105511FEE}"/>
          </ac:spMkLst>
        </pc:spChg>
        <pc:spChg chg="add mod">
          <ac:chgData name="" userId="827761a3e23a76da" providerId="LiveId" clId="{734158F5-30B1-4D4B-BB11-7498EDDDC719}" dt="2023-06-30T07:56:11.012" v="10269" actId="1035"/>
          <ac:spMkLst>
            <pc:docMk/>
            <pc:sldMk cId="2505401119" sldId="259"/>
            <ac:spMk id="7" creationId="{19E0AFDB-143C-45BD-9109-5F02123ECDA3}"/>
          </ac:spMkLst>
        </pc:spChg>
        <pc:spChg chg="add del mod">
          <ac:chgData name="" userId="827761a3e23a76da" providerId="LiveId" clId="{734158F5-30B1-4D4B-BB11-7498EDDDC719}" dt="2023-06-29T07:08:15.619" v="1294" actId="478"/>
          <ac:spMkLst>
            <pc:docMk/>
            <pc:sldMk cId="2505401119" sldId="259"/>
            <ac:spMk id="7" creationId="{AFBE785C-9926-44DD-A3C5-3C37E2E6C5C3}"/>
          </ac:spMkLst>
        </pc:spChg>
        <pc:spChg chg="add del mod">
          <ac:chgData name="" userId="827761a3e23a76da" providerId="LiveId" clId="{734158F5-30B1-4D4B-BB11-7498EDDDC719}" dt="2023-06-29T07:08:15.619" v="1294" actId="478"/>
          <ac:spMkLst>
            <pc:docMk/>
            <pc:sldMk cId="2505401119" sldId="259"/>
            <ac:spMk id="8" creationId="{FCECDE41-0272-439B-B7FA-ED212C86DB66}"/>
          </ac:spMkLst>
        </pc:spChg>
        <pc:spChg chg="add mod">
          <ac:chgData name="" userId="827761a3e23a76da" providerId="LiveId" clId="{734158F5-30B1-4D4B-BB11-7498EDDDC719}" dt="2023-06-30T07:54:20.351" v="10115" actId="20577"/>
          <ac:spMkLst>
            <pc:docMk/>
            <pc:sldMk cId="2505401119" sldId="259"/>
            <ac:spMk id="10" creationId="{7FEB9EF5-B0C2-455A-85D0-CDC8D2E3BD0D}"/>
          </ac:spMkLst>
        </pc:spChg>
        <pc:picChg chg="add mod">
          <ac:chgData name="" userId="827761a3e23a76da" providerId="LiveId" clId="{734158F5-30B1-4D4B-BB11-7498EDDDC719}" dt="2023-06-30T07:55:46.052" v="10250" actId="1037"/>
          <ac:picMkLst>
            <pc:docMk/>
            <pc:sldMk cId="2505401119" sldId="259"/>
            <ac:picMk id="9" creationId="{A85D27F7-CC3C-43D4-BC63-501636A7FD0F}"/>
          </ac:picMkLst>
        </pc:picChg>
      </pc:sldChg>
      <pc:sldChg chg="addSp modSp add modAnim">
        <pc:chgData name="" userId="827761a3e23a76da" providerId="LiveId" clId="{734158F5-30B1-4D4B-BB11-7498EDDDC719}" dt="2023-06-30T00:52:57.491" v="7998"/>
        <pc:sldMkLst>
          <pc:docMk/>
          <pc:sldMk cId="3523625605" sldId="266"/>
        </pc:sldMkLst>
        <pc:spChg chg="mod">
          <ac:chgData name="" userId="827761a3e23a76da" providerId="LiveId" clId="{734158F5-30B1-4D4B-BB11-7498EDDDC719}" dt="2023-06-30T00:52:03.520" v="7979" actId="20577"/>
          <ac:spMkLst>
            <pc:docMk/>
            <pc:sldMk cId="3523625605" sldId="266"/>
            <ac:spMk id="2" creationId="{1AAF88CF-6570-4C21-9C3C-850CC1F44C18}"/>
          </ac:spMkLst>
        </pc:spChg>
        <pc:spChg chg="add mod">
          <ac:chgData name="" userId="827761a3e23a76da" providerId="LiveId" clId="{734158F5-30B1-4D4B-BB11-7498EDDDC719}" dt="2023-06-30T00:52:48.273" v="7996" actId="1076"/>
          <ac:spMkLst>
            <pc:docMk/>
            <pc:sldMk cId="3523625605" sldId="266"/>
            <ac:spMk id="6" creationId="{599FB4BC-8FAE-4F6C-945A-5538AD0749DA}"/>
          </ac:spMkLst>
        </pc:spChg>
      </pc:sldChg>
      <pc:sldChg chg="modSp modAnim">
        <pc:chgData name="" userId="827761a3e23a76da" providerId="LiveId" clId="{734158F5-30B1-4D4B-BB11-7498EDDDC719}" dt="2023-06-30T07:57:08.901" v="10355" actId="20577"/>
        <pc:sldMkLst>
          <pc:docMk/>
          <pc:sldMk cId="3275504912" sldId="268"/>
        </pc:sldMkLst>
        <pc:spChg chg="mod">
          <ac:chgData name="" userId="827761a3e23a76da" providerId="LiveId" clId="{734158F5-30B1-4D4B-BB11-7498EDDDC719}" dt="2023-06-30T07:57:08.901" v="10355" actId="20577"/>
          <ac:spMkLst>
            <pc:docMk/>
            <pc:sldMk cId="3275504912" sldId="268"/>
            <ac:spMk id="2" creationId="{1AAF88CF-6570-4C21-9C3C-850CC1F44C18}"/>
          </ac:spMkLst>
        </pc:spChg>
      </pc:sldChg>
      <pc:sldChg chg="addSp delSp modSp add modAnim">
        <pc:chgData name="" userId="827761a3e23a76da" providerId="LiveId" clId="{734158F5-30B1-4D4B-BB11-7498EDDDC719}" dt="2023-06-30T08:41:56.225" v="11373"/>
        <pc:sldMkLst>
          <pc:docMk/>
          <pc:sldMk cId="3831233149" sldId="324"/>
        </pc:sldMkLst>
        <pc:spChg chg="mod">
          <ac:chgData name="" userId="827761a3e23a76da" providerId="LiveId" clId="{734158F5-30B1-4D4B-BB11-7498EDDDC719}" dt="2023-06-30T08:04:51.446" v="10773" actId="20577"/>
          <ac:spMkLst>
            <pc:docMk/>
            <pc:sldMk cId="3831233149" sldId="324"/>
            <ac:spMk id="2" creationId="{1AAF88CF-6570-4C21-9C3C-850CC1F44C18}"/>
          </ac:spMkLst>
        </pc:spChg>
        <pc:spChg chg="del">
          <ac:chgData name="" userId="827761a3e23a76da" providerId="LiveId" clId="{734158F5-30B1-4D4B-BB11-7498EDDDC719}" dt="2023-06-29T07:25:11.161" v="2088" actId="478"/>
          <ac:spMkLst>
            <pc:docMk/>
            <pc:sldMk cId="3831233149" sldId="324"/>
            <ac:spMk id="3" creationId="{C6F50799-D288-46F8-A533-4A23400C8E91}"/>
          </ac:spMkLst>
        </pc:spChg>
        <pc:spChg chg="mod">
          <ac:chgData name="" userId="827761a3e23a76da" providerId="LiveId" clId="{734158F5-30B1-4D4B-BB11-7498EDDDC719}" dt="2023-06-29T15:46:17.990" v="3993" actId="20577"/>
          <ac:spMkLst>
            <pc:docMk/>
            <pc:sldMk cId="3831233149" sldId="324"/>
            <ac:spMk id="5" creationId="{00A2EF03-8BA7-42E9-AD81-586042B128CE}"/>
          </ac:spMkLst>
        </pc:spChg>
        <pc:spChg chg="add del mod">
          <ac:chgData name="" userId="827761a3e23a76da" providerId="LiveId" clId="{734158F5-30B1-4D4B-BB11-7498EDDDC719}" dt="2023-06-30T08:41:50.683" v="11372" actId="478"/>
          <ac:spMkLst>
            <pc:docMk/>
            <pc:sldMk cId="3831233149" sldId="324"/>
            <ac:spMk id="7" creationId="{50901B2D-AA18-4BF4-AFFD-F3C995AA28D2}"/>
          </ac:spMkLst>
        </pc:spChg>
        <pc:spChg chg="del">
          <ac:chgData name="" userId="827761a3e23a76da" providerId="LiveId" clId="{734158F5-30B1-4D4B-BB11-7498EDDDC719}" dt="2023-06-28T08:16:57.851" v="809" actId="478"/>
          <ac:spMkLst>
            <pc:docMk/>
            <pc:sldMk cId="3831233149" sldId="324"/>
            <ac:spMk id="7" creationId="{C4482F22-CD49-4904-BB0B-F3226DB40370}"/>
          </ac:spMkLst>
        </pc:spChg>
        <pc:spChg chg="del">
          <ac:chgData name="" userId="827761a3e23a76da" providerId="LiveId" clId="{734158F5-30B1-4D4B-BB11-7498EDDDC719}" dt="2023-06-28T08:16:57.851" v="809" actId="478"/>
          <ac:spMkLst>
            <pc:docMk/>
            <pc:sldMk cId="3831233149" sldId="324"/>
            <ac:spMk id="8" creationId="{06BF7A98-CC69-4944-BBD0-3A1E3025D65B}"/>
          </ac:spMkLst>
        </pc:spChg>
        <pc:spChg chg="add mod">
          <ac:chgData name="" userId="827761a3e23a76da" providerId="LiveId" clId="{734158F5-30B1-4D4B-BB11-7498EDDDC719}" dt="2023-06-30T08:41:48.075" v="11371" actId="1076"/>
          <ac:spMkLst>
            <pc:docMk/>
            <pc:sldMk cId="3831233149" sldId="324"/>
            <ac:spMk id="8" creationId="{1D5E4A97-ED4F-4790-A75F-D00885CBEC65}"/>
          </ac:spMkLst>
        </pc:spChg>
        <pc:spChg chg="add mod">
          <ac:chgData name="" userId="827761a3e23a76da" providerId="LiveId" clId="{734158F5-30B1-4D4B-BB11-7498EDDDC719}" dt="2023-06-30T08:41:40.940" v="11331" actId="1076"/>
          <ac:spMkLst>
            <pc:docMk/>
            <pc:sldMk cId="3831233149" sldId="324"/>
            <ac:spMk id="9" creationId="{A8A5F901-2186-49B7-83F8-534B4417C342}"/>
          </ac:spMkLst>
        </pc:spChg>
        <pc:spChg chg="add">
          <ac:chgData name="" userId="827761a3e23a76da" providerId="LiveId" clId="{734158F5-30B1-4D4B-BB11-7498EDDDC719}" dt="2023-06-30T08:41:56.225" v="11373"/>
          <ac:spMkLst>
            <pc:docMk/>
            <pc:sldMk cId="3831233149" sldId="324"/>
            <ac:spMk id="10" creationId="{889EAFEC-3CCC-49E7-A419-CB6F14D791DE}"/>
          </ac:spMkLst>
        </pc:spChg>
        <pc:picChg chg="add mod ord">
          <ac:chgData name="" userId="827761a3e23a76da" providerId="LiveId" clId="{734158F5-30B1-4D4B-BB11-7498EDDDC719}" dt="2023-06-30T08:41:44.482" v="11370" actId="1038"/>
          <ac:picMkLst>
            <pc:docMk/>
            <pc:sldMk cId="3831233149" sldId="324"/>
            <ac:picMk id="6" creationId="{BF0D2144-BE74-416C-9209-ECACF3379BD0}"/>
          </ac:picMkLst>
        </pc:picChg>
      </pc:sldChg>
      <pc:sldChg chg="addSp delSp modSp add modAnim">
        <pc:chgData name="" userId="827761a3e23a76da" providerId="LiveId" clId="{734158F5-30B1-4D4B-BB11-7498EDDDC719}" dt="2023-07-03T12:52:17.121" v="11555" actId="20577"/>
        <pc:sldMkLst>
          <pc:docMk/>
          <pc:sldMk cId="4227820990" sldId="325"/>
        </pc:sldMkLst>
        <pc:spChg chg="mod">
          <ac:chgData name="" userId="827761a3e23a76da" providerId="LiveId" clId="{734158F5-30B1-4D4B-BB11-7498EDDDC719}" dt="2023-07-03T12:52:17.121" v="11555" actId="20577"/>
          <ac:spMkLst>
            <pc:docMk/>
            <pc:sldMk cId="4227820990" sldId="325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6-29T15:46:14.075" v="3991" actId="20577"/>
          <ac:spMkLst>
            <pc:docMk/>
            <pc:sldMk cId="4227820990" sldId="325"/>
            <ac:spMk id="5" creationId="{00A2EF03-8BA7-42E9-AD81-586042B128CE}"/>
          </ac:spMkLst>
        </pc:spChg>
        <pc:spChg chg="del">
          <ac:chgData name="" userId="827761a3e23a76da" providerId="LiveId" clId="{734158F5-30B1-4D4B-BB11-7498EDDDC719}" dt="2023-06-30T08:40:46.723" v="11285" actId="478"/>
          <ac:spMkLst>
            <pc:docMk/>
            <pc:sldMk cId="4227820990" sldId="325"/>
            <ac:spMk id="7" creationId="{E0164EF7-6A74-410A-9576-AC000D33EF44}"/>
          </ac:spMkLst>
        </pc:spChg>
        <pc:spChg chg="add mod">
          <ac:chgData name="" userId="827761a3e23a76da" providerId="LiveId" clId="{734158F5-30B1-4D4B-BB11-7498EDDDC719}" dt="2023-06-30T08:40:52.504" v="11287" actId="1076"/>
          <ac:spMkLst>
            <pc:docMk/>
            <pc:sldMk cId="4227820990" sldId="325"/>
            <ac:spMk id="8" creationId="{A82E45A9-F44A-46AD-A043-863878C3B9D0}"/>
          </ac:spMkLst>
        </pc:spChg>
        <pc:spChg chg="add">
          <ac:chgData name="" userId="827761a3e23a76da" providerId="LiveId" clId="{734158F5-30B1-4D4B-BB11-7498EDDDC719}" dt="2023-06-30T08:41:14.806" v="11289"/>
          <ac:spMkLst>
            <pc:docMk/>
            <pc:sldMk cId="4227820990" sldId="325"/>
            <ac:spMk id="9" creationId="{672C8457-5293-45B9-B28D-B5CFF406CA99}"/>
          </ac:spMkLst>
        </pc:spChg>
      </pc:sldChg>
      <pc:sldChg chg="addSp delSp modSp add delAnim modAnim">
        <pc:chgData name="" userId="827761a3e23a76da" providerId="LiveId" clId="{734158F5-30B1-4D4B-BB11-7498EDDDC719}" dt="2023-07-03T16:03:19.732" v="13264" actId="1038"/>
        <pc:sldMkLst>
          <pc:docMk/>
          <pc:sldMk cId="2203287140" sldId="326"/>
        </pc:sldMkLst>
        <pc:spChg chg="mod">
          <ac:chgData name="" userId="827761a3e23a76da" providerId="LiveId" clId="{734158F5-30B1-4D4B-BB11-7498EDDDC719}" dt="2023-06-30T08:30:29.716" v="11111" actId="20577"/>
          <ac:spMkLst>
            <pc:docMk/>
            <pc:sldMk cId="2203287140" sldId="326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6-29T15:46:21.908" v="3995" actId="20577"/>
          <ac:spMkLst>
            <pc:docMk/>
            <pc:sldMk cId="2203287140" sldId="326"/>
            <ac:spMk id="5" creationId="{00A2EF03-8BA7-42E9-AD81-586042B128CE}"/>
          </ac:spMkLst>
        </pc:spChg>
        <pc:spChg chg="add mod">
          <ac:chgData name="" userId="827761a3e23a76da" providerId="LiveId" clId="{734158F5-30B1-4D4B-BB11-7498EDDDC719}" dt="2023-06-30T08:14:06.379" v="10911" actId="1076"/>
          <ac:spMkLst>
            <pc:docMk/>
            <pc:sldMk cId="2203287140" sldId="326"/>
            <ac:spMk id="6" creationId="{68FDF1D0-A675-45B6-A634-9E4A5CC9DEED}"/>
          </ac:spMkLst>
        </pc:spChg>
        <pc:spChg chg="add mod topLvl">
          <ac:chgData name="" userId="827761a3e23a76da" providerId="LiveId" clId="{734158F5-30B1-4D4B-BB11-7498EDDDC719}" dt="2023-06-30T06:08:14.098" v="9395" actId="1038"/>
          <ac:spMkLst>
            <pc:docMk/>
            <pc:sldMk cId="2203287140" sldId="326"/>
            <ac:spMk id="7" creationId="{B2DEB106-3193-4A2E-BC76-C16B092DCB6D}"/>
          </ac:spMkLst>
        </pc:spChg>
        <pc:spChg chg="add mod topLvl">
          <ac:chgData name="" userId="827761a3e23a76da" providerId="LiveId" clId="{734158F5-30B1-4D4B-BB11-7498EDDDC719}" dt="2023-06-30T06:08:14.098" v="9395" actId="1038"/>
          <ac:spMkLst>
            <pc:docMk/>
            <pc:sldMk cId="2203287140" sldId="326"/>
            <ac:spMk id="8" creationId="{160EE39E-3DCE-4C01-85C4-B8788A8DFC17}"/>
          </ac:spMkLst>
        </pc:spChg>
        <pc:spChg chg="add mod topLvl">
          <ac:chgData name="" userId="827761a3e23a76da" providerId="LiveId" clId="{734158F5-30B1-4D4B-BB11-7498EDDDC719}" dt="2023-06-30T06:08:14.098" v="9395" actId="1038"/>
          <ac:spMkLst>
            <pc:docMk/>
            <pc:sldMk cId="2203287140" sldId="326"/>
            <ac:spMk id="9" creationId="{5AF20698-5FD1-416A-BD43-BE061D327FB1}"/>
          </ac:spMkLst>
        </pc:spChg>
        <pc:spChg chg="add mod topLvl">
          <ac:chgData name="" userId="827761a3e23a76da" providerId="LiveId" clId="{734158F5-30B1-4D4B-BB11-7498EDDDC719}" dt="2023-06-30T06:08:14.098" v="9395" actId="1038"/>
          <ac:spMkLst>
            <pc:docMk/>
            <pc:sldMk cId="2203287140" sldId="326"/>
            <ac:spMk id="10" creationId="{1D585242-9341-40AC-97E5-C7B49ECB93D3}"/>
          </ac:spMkLst>
        </pc:spChg>
        <pc:spChg chg="add mod topLvl">
          <ac:chgData name="" userId="827761a3e23a76da" providerId="LiveId" clId="{734158F5-30B1-4D4B-BB11-7498EDDDC719}" dt="2023-06-30T08:16:23.506" v="11022" actId="1036"/>
          <ac:spMkLst>
            <pc:docMk/>
            <pc:sldMk cId="2203287140" sldId="326"/>
            <ac:spMk id="15" creationId="{862E90F3-4F33-4128-8364-E501B4F9BFBC}"/>
          </ac:spMkLst>
        </pc:spChg>
        <pc:spChg chg="add mod topLvl">
          <ac:chgData name="" userId="827761a3e23a76da" providerId="LiveId" clId="{734158F5-30B1-4D4B-BB11-7498EDDDC719}" dt="2023-06-30T06:08:14.098" v="9395" actId="1038"/>
          <ac:spMkLst>
            <pc:docMk/>
            <pc:sldMk cId="2203287140" sldId="326"/>
            <ac:spMk id="17" creationId="{813CEB10-9197-46C0-844B-9F54A398DD17}"/>
          </ac:spMkLst>
        </pc:spChg>
        <pc:spChg chg="add mod">
          <ac:chgData name="" userId="827761a3e23a76da" providerId="LiveId" clId="{734158F5-30B1-4D4B-BB11-7498EDDDC719}" dt="2023-06-30T08:11:55.438" v="10874" actId="1038"/>
          <ac:spMkLst>
            <pc:docMk/>
            <pc:sldMk cId="2203287140" sldId="326"/>
            <ac:spMk id="18" creationId="{F0EF1D59-8E93-4B06-8DE9-5A33D1DF4BEF}"/>
          </ac:spMkLst>
        </pc:spChg>
        <pc:spChg chg="add mod">
          <ac:chgData name="" userId="827761a3e23a76da" providerId="LiveId" clId="{734158F5-30B1-4D4B-BB11-7498EDDDC719}" dt="2023-06-30T06:08:14.098" v="9395" actId="1038"/>
          <ac:spMkLst>
            <pc:docMk/>
            <pc:sldMk cId="2203287140" sldId="326"/>
            <ac:spMk id="19" creationId="{39CE40B3-EF5D-4600-A5D5-777FE5771161}"/>
          </ac:spMkLst>
        </pc:spChg>
        <pc:spChg chg="add del mod">
          <ac:chgData name="" userId="827761a3e23a76da" providerId="LiveId" clId="{734158F5-30B1-4D4B-BB11-7498EDDDC719}" dt="2023-06-30T08:06:30.101" v="10793" actId="478"/>
          <ac:spMkLst>
            <pc:docMk/>
            <pc:sldMk cId="2203287140" sldId="326"/>
            <ac:spMk id="20" creationId="{9E456A66-1211-4D46-8654-E15FC9319468}"/>
          </ac:spMkLst>
        </pc:spChg>
        <pc:spChg chg="add del mod topLvl">
          <ac:chgData name="" userId="827761a3e23a76da" providerId="LiveId" clId="{734158F5-30B1-4D4B-BB11-7498EDDDC719}" dt="2023-06-29T15:11:31.566" v="3421" actId="478"/>
          <ac:spMkLst>
            <pc:docMk/>
            <pc:sldMk cId="2203287140" sldId="326"/>
            <ac:spMk id="20" creationId="{DB7B0ECC-D512-40EB-924A-1C7F46D0C45F}"/>
          </ac:spMkLst>
        </pc:spChg>
        <pc:spChg chg="add del mod">
          <ac:chgData name="" userId="827761a3e23a76da" providerId="LiveId" clId="{734158F5-30B1-4D4B-BB11-7498EDDDC719}" dt="2023-06-30T08:06:36.937" v="10795" actId="478"/>
          <ac:spMkLst>
            <pc:docMk/>
            <pc:sldMk cId="2203287140" sldId="326"/>
            <ac:spMk id="21" creationId="{0476F55A-7D8E-47BF-8E65-FC62DDE526BA}"/>
          </ac:spMkLst>
        </pc:spChg>
        <pc:spChg chg="add del mod topLvl">
          <ac:chgData name="" userId="827761a3e23a76da" providerId="LiveId" clId="{734158F5-30B1-4D4B-BB11-7498EDDDC719}" dt="2023-06-29T15:11:25.433" v="3419" actId="478"/>
          <ac:spMkLst>
            <pc:docMk/>
            <pc:sldMk cId="2203287140" sldId="326"/>
            <ac:spMk id="21" creationId="{54453BD5-119F-4628-83D4-B8794ADD6176}"/>
          </ac:spMkLst>
        </pc:spChg>
        <pc:spChg chg="add del mod">
          <ac:chgData name="" userId="827761a3e23a76da" providerId="LiveId" clId="{734158F5-30B1-4D4B-BB11-7498EDDDC719}" dt="2023-06-30T08:12:50.266" v="10877" actId="478"/>
          <ac:spMkLst>
            <pc:docMk/>
            <pc:sldMk cId="2203287140" sldId="326"/>
            <ac:spMk id="22" creationId="{03B14783-2FA6-4F84-BDB9-24A65FF5E1C8}"/>
          </ac:spMkLst>
        </pc:spChg>
        <pc:spChg chg="add del mod topLvl">
          <ac:chgData name="" userId="827761a3e23a76da" providerId="LiveId" clId="{734158F5-30B1-4D4B-BB11-7498EDDDC719}" dt="2023-06-29T15:11:28.922" v="3420" actId="478"/>
          <ac:spMkLst>
            <pc:docMk/>
            <pc:sldMk cId="2203287140" sldId="326"/>
            <ac:spMk id="22" creationId="{4DADCA42-B0CE-471D-B1DA-14A657F18FF7}"/>
          </ac:spMkLst>
        </pc:spChg>
        <pc:spChg chg="add del mod topLvl">
          <ac:chgData name="" userId="827761a3e23a76da" providerId="LiveId" clId="{734158F5-30B1-4D4B-BB11-7498EDDDC719}" dt="2023-06-29T15:11:28.922" v="3420" actId="478"/>
          <ac:spMkLst>
            <pc:docMk/>
            <pc:sldMk cId="2203287140" sldId="326"/>
            <ac:spMk id="23" creationId="{8D37F75D-19A6-424E-9E1C-3B81E82324C9}"/>
          </ac:spMkLst>
        </pc:spChg>
        <pc:spChg chg="add del mod">
          <ac:chgData name="" userId="827761a3e23a76da" providerId="LiveId" clId="{734158F5-30B1-4D4B-BB11-7498EDDDC719}" dt="2023-06-30T08:10:12.764" v="10804" actId="478"/>
          <ac:spMkLst>
            <pc:docMk/>
            <pc:sldMk cId="2203287140" sldId="326"/>
            <ac:spMk id="23" creationId="{E67F5BBE-786A-4140-997A-43ED9A540904}"/>
          </ac:spMkLst>
        </pc:spChg>
        <pc:spChg chg="add mod">
          <ac:chgData name="" userId="827761a3e23a76da" providerId="LiveId" clId="{734158F5-30B1-4D4B-BB11-7498EDDDC719}" dt="2023-06-30T08:12:08.551" v="10876" actId="208"/>
          <ac:spMkLst>
            <pc:docMk/>
            <pc:sldMk cId="2203287140" sldId="326"/>
            <ac:spMk id="24" creationId="{42437CAF-2D00-4C18-BAE1-80AACE4269F2}"/>
          </ac:spMkLst>
        </pc:spChg>
        <pc:spChg chg="add del mod topLvl">
          <ac:chgData name="" userId="827761a3e23a76da" providerId="LiveId" clId="{734158F5-30B1-4D4B-BB11-7498EDDDC719}" dt="2023-06-29T15:11:25.433" v="3419" actId="478"/>
          <ac:spMkLst>
            <pc:docMk/>
            <pc:sldMk cId="2203287140" sldId="326"/>
            <ac:spMk id="24" creationId="{9B07F030-7FB3-434D-8185-5C3D7A580E85}"/>
          </ac:spMkLst>
        </pc:spChg>
        <pc:spChg chg="add mod">
          <ac:chgData name="" userId="827761a3e23a76da" providerId="LiveId" clId="{734158F5-30B1-4D4B-BB11-7498EDDDC719}" dt="2023-06-30T08:11:55.438" v="10874" actId="1038"/>
          <ac:spMkLst>
            <pc:docMk/>
            <pc:sldMk cId="2203287140" sldId="326"/>
            <ac:spMk id="27" creationId="{5DDC3F2B-B00C-45A6-8282-8464EBCAEBE8}"/>
          </ac:spMkLst>
        </pc:spChg>
        <pc:spChg chg="add mod">
          <ac:chgData name="" userId="827761a3e23a76da" providerId="LiveId" clId="{734158F5-30B1-4D4B-BB11-7498EDDDC719}" dt="2023-06-30T08:11:55.438" v="10874" actId="1038"/>
          <ac:spMkLst>
            <pc:docMk/>
            <pc:sldMk cId="2203287140" sldId="326"/>
            <ac:spMk id="28" creationId="{FEDFA41E-0E84-48B5-AC29-A6E71025C0D9}"/>
          </ac:spMkLst>
        </pc:spChg>
        <pc:spChg chg="add del">
          <ac:chgData name="" userId="827761a3e23a76da" providerId="LiveId" clId="{734158F5-30B1-4D4B-BB11-7498EDDDC719}" dt="2023-06-30T08:07:11.489" v="10799" actId="478"/>
          <ac:spMkLst>
            <pc:docMk/>
            <pc:sldMk cId="2203287140" sldId="326"/>
            <ac:spMk id="29" creationId="{36B20A1A-359A-41B4-86C6-2C7A6AC260D1}"/>
          </ac:spMkLst>
        </pc:spChg>
        <pc:spChg chg="add del mod">
          <ac:chgData name="" userId="827761a3e23a76da" providerId="LiveId" clId="{734158F5-30B1-4D4B-BB11-7498EDDDC719}" dt="2023-06-30T08:05:17.766" v="10774" actId="478"/>
          <ac:spMkLst>
            <pc:docMk/>
            <pc:sldMk cId="2203287140" sldId="326"/>
            <ac:spMk id="31" creationId="{87D3E169-6600-4A5C-B56A-816F75224B38}"/>
          </ac:spMkLst>
        </pc:spChg>
        <pc:spChg chg="add del mod">
          <ac:chgData name="" userId="827761a3e23a76da" providerId="LiveId" clId="{734158F5-30B1-4D4B-BB11-7498EDDDC719}" dt="2023-06-29T15:39:44.210" v="3766" actId="478"/>
          <ac:spMkLst>
            <pc:docMk/>
            <pc:sldMk cId="2203287140" sldId="326"/>
            <ac:spMk id="32" creationId="{40BE497B-B444-4F85-A881-59E3EF335131}"/>
          </ac:spMkLst>
        </pc:spChg>
        <pc:spChg chg="add mod">
          <ac:chgData name="" userId="827761a3e23a76da" providerId="LiveId" clId="{734158F5-30B1-4D4B-BB11-7498EDDDC719}" dt="2023-06-30T08:14:45.818" v="10946" actId="1076"/>
          <ac:spMkLst>
            <pc:docMk/>
            <pc:sldMk cId="2203287140" sldId="326"/>
            <ac:spMk id="33" creationId="{96C7F63D-F166-4A4C-9D6B-C67AB3379F52}"/>
          </ac:spMkLst>
        </pc:spChg>
        <pc:spChg chg="add mod">
          <ac:chgData name="" userId="827761a3e23a76da" providerId="LiveId" clId="{734158F5-30B1-4D4B-BB11-7498EDDDC719}" dt="2023-06-30T08:29:15.055" v="11038" actId="1076"/>
          <ac:spMkLst>
            <pc:docMk/>
            <pc:sldMk cId="2203287140" sldId="326"/>
            <ac:spMk id="34" creationId="{E376C429-30B5-425D-BFE2-93F18B4579AA}"/>
          </ac:spMkLst>
        </pc:spChg>
        <pc:spChg chg="add mod">
          <ac:chgData name="" userId="827761a3e23a76da" providerId="LiveId" clId="{734158F5-30B1-4D4B-BB11-7498EDDDC719}" dt="2023-06-30T08:29:23.950" v="11064" actId="1076"/>
          <ac:spMkLst>
            <pc:docMk/>
            <pc:sldMk cId="2203287140" sldId="326"/>
            <ac:spMk id="35" creationId="{FABCB00F-A55E-4D7F-94B7-C22399683565}"/>
          </ac:spMkLst>
        </pc:spChg>
        <pc:spChg chg="add del mod">
          <ac:chgData name="" userId="827761a3e23a76da" providerId="LiveId" clId="{734158F5-30B1-4D4B-BB11-7498EDDDC719}" dt="2023-07-03T15:47:40.739" v="12920" actId="478"/>
          <ac:spMkLst>
            <pc:docMk/>
            <pc:sldMk cId="2203287140" sldId="326"/>
            <ac:spMk id="36" creationId="{3BE3953B-75CA-4FCC-BD3B-0F002058A482}"/>
          </ac:spMkLst>
        </pc:spChg>
        <pc:spChg chg="add del mod">
          <ac:chgData name="" userId="827761a3e23a76da" providerId="LiveId" clId="{734158F5-30B1-4D4B-BB11-7498EDDDC719}" dt="2023-07-03T15:47:40.739" v="12920" actId="478"/>
          <ac:spMkLst>
            <pc:docMk/>
            <pc:sldMk cId="2203287140" sldId="326"/>
            <ac:spMk id="37" creationId="{1BD82C3E-2618-40D7-9667-C02D36DBDAA0}"/>
          </ac:spMkLst>
        </pc:spChg>
        <pc:spChg chg="add mod">
          <ac:chgData name="" userId="827761a3e23a76da" providerId="LiveId" clId="{734158F5-30B1-4D4B-BB11-7498EDDDC719}" dt="2023-07-03T16:03:19.732" v="13264" actId="1038"/>
          <ac:spMkLst>
            <pc:docMk/>
            <pc:sldMk cId="2203287140" sldId="326"/>
            <ac:spMk id="38" creationId="{20DAC19D-93A0-48C6-B2B1-978358589A7A}"/>
          </ac:spMkLst>
        </pc:spChg>
        <pc:grpChg chg="add del mod ord">
          <ac:chgData name="" userId="827761a3e23a76da" providerId="LiveId" clId="{734158F5-30B1-4D4B-BB11-7498EDDDC719}" dt="2023-06-29T15:11:22.011" v="3418" actId="165"/>
          <ac:grpSpMkLst>
            <pc:docMk/>
            <pc:sldMk cId="2203287140" sldId="326"/>
            <ac:grpSpMk id="25" creationId="{E0BA27C7-5C0D-4816-9858-A036D62E9F0F}"/>
          </ac:grpSpMkLst>
        </pc:grpChg>
        <pc:picChg chg="add del mod">
          <ac:chgData name="" userId="827761a3e23a76da" providerId="LiveId" clId="{734158F5-30B1-4D4B-BB11-7498EDDDC719}" dt="2023-06-29T15:05:49.386" v="3233" actId="478"/>
          <ac:picMkLst>
            <pc:docMk/>
            <pc:sldMk cId="2203287140" sldId="326"/>
            <ac:picMk id="6" creationId="{CA6581F4-D82E-407E-AB85-ABBD31C8AE7F}"/>
          </ac:picMkLst>
        </pc:picChg>
        <pc:picChg chg="add del mod ord">
          <ac:chgData name="" userId="827761a3e23a76da" providerId="LiveId" clId="{734158F5-30B1-4D4B-BB11-7498EDDDC719}" dt="2023-07-03T15:50:58.879" v="12983" actId="478"/>
          <ac:picMkLst>
            <pc:docMk/>
            <pc:sldMk cId="2203287140" sldId="326"/>
            <ac:picMk id="21" creationId="{F11B432C-FFAA-4818-9EB5-D661B573A879}"/>
          </ac:picMkLst>
        </pc:picChg>
        <pc:picChg chg="add del mod">
          <ac:chgData name="" userId="827761a3e23a76da" providerId="LiveId" clId="{734158F5-30B1-4D4B-BB11-7498EDDDC719}" dt="2023-07-03T15:51:04.181" v="12985" actId="478"/>
          <ac:picMkLst>
            <pc:docMk/>
            <pc:sldMk cId="2203287140" sldId="326"/>
            <ac:picMk id="23" creationId="{F86E222B-D94D-4C6F-8EB0-1DA452C61641}"/>
          </ac:picMkLst>
        </pc:picChg>
        <pc:picChg chg="add mod ord">
          <ac:chgData name="" userId="827761a3e23a76da" providerId="LiveId" clId="{734158F5-30B1-4D4B-BB11-7498EDDDC719}" dt="2023-07-03T16:03:19.732" v="13264" actId="1038"/>
          <ac:picMkLst>
            <pc:docMk/>
            <pc:sldMk cId="2203287140" sldId="326"/>
            <ac:picMk id="29" creationId="{D5F5E20B-EA9D-40C8-9B48-54171346242C}"/>
          </ac:picMkLst>
        </pc:picChg>
        <pc:picChg chg="add del mod ord">
          <ac:chgData name="" userId="827761a3e23a76da" providerId="LiveId" clId="{734158F5-30B1-4D4B-BB11-7498EDDDC719}" dt="2023-06-30T08:12:54.030" v="10878" actId="478"/>
          <ac:picMkLst>
            <pc:docMk/>
            <pc:sldMk cId="2203287140" sldId="326"/>
            <ac:picMk id="30" creationId="{B8702048-6A81-400E-9465-174996B71EAB}"/>
          </ac:picMkLst>
        </pc:picChg>
        <pc:picChg chg="add mod ord">
          <ac:chgData name="" userId="827761a3e23a76da" providerId="LiveId" clId="{734158F5-30B1-4D4B-BB11-7498EDDDC719}" dt="2023-06-30T08:29:20.832" v="11063" actId="1076"/>
          <ac:picMkLst>
            <pc:docMk/>
            <pc:sldMk cId="2203287140" sldId="326"/>
            <ac:picMk id="32" creationId="{31BAE52E-76B2-4CD2-9BF1-C7899CA5E7F0}"/>
          </ac:picMkLst>
        </pc:picChg>
        <pc:cxnChg chg="add mod topLvl">
          <ac:chgData name="" userId="827761a3e23a76da" providerId="LiveId" clId="{734158F5-30B1-4D4B-BB11-7498EDDDC719}" dt="2023-06-30T06:08:14.098" v="9395" actId="1038"/>
          <ac:cxnSpMkLst>
            <pc:docMk/>
            <pc:sldMk cId="2203287140" sldId="326"/>
            <ac:cxnSpMk id="11" creationId="{6A0CB6FD-6EFB-49CA-8F69-B9B8A942B907}"/>
          </ac:cxnSpMkLst>
        </pc:cxnChg>
        <pc:cxnChg chg="add mod topLvl">
          <ac:chgData name="" userId="827761a3e23a76da" providerId="LiveId" clId="{734158F5-30B1-4D4B-BB11-7498EDDDC719}" dt="2023-06-30T08:16:15.901" v="10997" actId="1036"/>
          <ac:cxnSpMkLst>
            <pc:docMk/>
            <pc:sldMk cId="2203287140" sldId="326"/>
            <ac:cxnSpMk id="12" creationId="{85D665CA-5BEC-476D-86AE-4CE35412DB50}"/>
          </ac:cxnSpMkLst>
        </pc:cxnChg>
        <pc:cxnChg chg="add mod topLvl">
          <ac:chgData name="" userId="827761a3e23a76da" providerId="LiveId" clId="{734158F5-30B1-4D4B-BB11-7498EDDDC719}" dt="2023-06-30T08:16:15.901" v="10997" actId="1036"/>
          <ac:cxnSpMkLst>
            <pc:docMk/>
            <pc:sldMk cId="2203287140" sldId="326"/>
            <ac:cxnSpMk id="13" creationId="{76731ED1-FF50-419F-A37C-CE0D72442844}"/>
          </ac:cxnSpMkLst>
        </pc:cxnChg>
        <pc:cxnChg chg="add mod topLvl">
          <ac:chgData name="" userId="827761a3e23a76da" providerId="LiveId" clId="{734158F5-30B1-4D4B-BB11-7498EDDDC719}" dt="2023-06-30T08:16:15.901" v="10997" actId="1036"/>
          <ac:cxnSpMkLst>
            <pc:docMk/>
            <pc:sldMk cId="2203287140" sldId="326"/>
            <ac:cxnSpMk id="14" creationId="{9EC37A01-11D7-4AEB-B943-CAF98EE446F1}"/>
          </ac:cxnSpMkLst>
        </pc:cxnChg>
        <pc:cxnChg chg="add mod topLvl">
          <ac:chgData name="" userId="827761a3e23a76da" providerId="LiveId" clId="{734158F5-30B1-4D4B-BB11-7498EDDDC719}" dt="2023-06-30T06:08:14.098" v="9395" actId="1038"/>
          <ac:cxnSpMkLst>
            <pc:docMk/>
            <pc:sldMk cId="2203287140" sldId="326"/>
            <ac:cxnSpMk id="16" creationId="{3ADDF60B-E38E-4EE5-8AEE-EFDEB0C7441B}"/>
          </ac:cxnSpMkLst>
        </pc:cxnChg>
        <pc:cxnChg chg="add mod">
          <ac:chgData name="" userId="827761a3e23a76da" providerId="LiveId" clId="{734158F5-30B1-4D4B-BB11-7498EDDDC719}" dt="2023-06-30T08:11:55.438" v="10874" actId="1038"/>
          <ac:cxnSpMkLst>
            <pc:docMk/>
            <pc:sldMk cId="2203287140" sldId="326"/>
            <ac:cxnSpMk id="26" creationId="{C27ABF22-3A31-40B4-8733-C0A499C42A1C}"/>
          </ac:cxnSpMkLst>
        </pc:cxnChg>
      </pc:sldChg>
      <pc:sldChg chg="addSp delSp modSp add modAnim">
        <pc:chgData name="" userId="827761a3e23a76da" providerId="LiveId" clId="{734158F5-30B1-4D4B-BB11-7498EDDDC719}" dt="2023-06-30T00:54:24.478" v="8001"/>
        <pc:sldMkLst>
          <pc:docMk/>
          <pc:sldMk cId="1123435167" sldId="327"/>
        </pc:sldMkLst>
        <pc:spChg chg="mod">
          <ac:chgData name="" userId="827761a3e23a76da" providerId="LiveId" clId="{734158F5-30B1-4D4B-BB11-7498EDDDC719}" dt="2023-06-29T15:44:07.950" v="3986" actId="113"/>
          <ac:spMkLst>
            <pc:docMk/>
            <pc:sldMk cId="1123435167" sldId="327"/>
            <ac:spMk id="2" creationId="{1AAF88CF-6570-4C21-9C3C-850CC1F44C18}"/>
          </ac:spMkLst>
        </pc:spChg>
        <pc:spChg chg="del">
          <ac:chgData name="" userId="827761a3e23a76da" providerId="LiveId" clId="{734158F5-30B1-4D4B-BB11-7498EDDDC719}" dt="2023-06-29T15:38:07.075" v="3691" actId="478"/>
          <ac:spMkLst>
            <pc:docMk/>
            <pc:sldMk cId="1123435167" sldId="327"/>
            <ac:spMk id="3" creationId="{C6F50799-D288-46F8-A533-4A23400C8E91}"/>
          </ac:spMkLst>
        </pc:spChg>
        <pc:spChg chg="mod">
          <ac:chgData name="" userId="827761a3e23a76da" providerId="LiveId" clId="{734158F5-30B1-4D4B-BB11-7498EDDDC719}" dt="2023-06-28T08:19:33.846" v="976" actId="20577"/>
          <ac:spMkLst>
            <pc:docMk/>
            <pc:sldMk cId="1123435167" sldId="327"/>
            <ac:spMk id="5" creationId="{00A2EF03-8BA7-42E9-AD81-586042B128CE}"/>
          </ac:spMkLst>
        </pc:spChg>
        <pc:spChg chg="add">
          <ac:chgData name="" userId="827761a3e23a76da" providerId="LiveId" clId="{734158F5-30B1-4D4B-BB11-7498EDDDC719}" dt="2023-06-29T15:38:09.471" v="3692"/>
          <ac:spMkLst>
            <pc:docMk/>
            <pc:sldMk cId="1123435167" sldId="327"/>
            <ac:spMk id="6" creationId="{0ACBF4D1-3400-4D1B-8500-2E76C924E93B}"/>
          </ac:spMkLst>
        </pc:spChg>
      </pc:sldChg>
      <pc:sldChg chg="modSp add modAnim">
        <pc:chgData name="" userId="827761a3e23a76da" providerId="LiveId" clId="{734158F5-30B1-4D4B-BB11-7498EDDDC719}" dt="2023-06-30T08:46:56.941" v="11529" actId="20577"/>
        <pc:sldMkLst>
          <pc:docMk/>
          <pc:sldMk cId="2963887148" sldId="328"/>
        </pc:sldMkLst>
        <pc:spChg chg="mod">
          <ac:chgData name="" userId="827761a3e23a76da" providerId="LiveId" clId="{734158F5-30B1-4D4B-BB11-7498EDDDC719}" dt="2023-06-30T08:46:56.941" v="11529" actId="20577"/>
          <ac:spMkLst>
            <pc:docMk/>
            <pc:sldMk cId="2963887148" sldId="328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6-29T15:54:41.477" v="4337" actId="20577"/>
          <ac:spMkLst>
            <pc:docMk/>
            <pc:sldMk cId="2963887148" sldId="328"/>
            <ac:spMk id="5" creationId="{00A2EF03-8BA7-42E9-AD81-586042B128CE}"/>
          </ac:spMkLst>
        </pc:spChg>
      </pc:sldChg>
      <pc:sldChg chg="addSp delSp modSp add">
        <pc:chgData name="" userId="827761a3e23a76da" providerId="LiveId" clId="{734158F5-30B1-4D4B-BB11-7498EDDDC719}" dt="2023-07-03T15:13:44.140" v="12891" actId="1076"/>
        <pc:sldMkLst>
          <pc:docMk/>
          <pc:sldMk cId="1242380472" sldId="329"/>
        </pc:sldMkLst>
        <pc:spChg chg="mod">
          <ac:chgData name="" userId="827761a3e23a76da" providerId="LiveId" clId="{734158F5-30B1-4D4B-BB11-7498EDDDC719}" dt="2023-06-30T08:40:09.156" v="11279" actId="20577"/>
          <ac:spMkLst>
            <pc:docMk/>
            <pc:sldMk cId="1242380472" sldId="329"/>
            <ac:spMk id="2" creationId="{1AAF88CF-6570-4C21-9C3C-850CC1F44C18}"/>
          </ac:spMkLst>
        </pc:spChg>
        <pc:spChg chg="add del">
          <ac:chgData name="" userId="827761a3e23a76da" providerId="LiveId" clId="{734158F5-30B1-4D4B-BB11-7498EDDDC719}" dt="2023-06-30T08:38:46.751" v="11237" actId="478"/>
          <ac:spMkLst>
            <pc:docMk/>
            <pc:sldMk cId="1242380472" sldId="329"/>
            <ac:spMk id="6" creationId="{A302C7C1-D520-4506-BE8B-468BEF5F41D2}"/>
          </ac:spMkLst>
        </pc:spChg>
        <pc:spChg chg="del">
          <ac:chgData name="" userId="827761a3e23a76da" providerId="LiveId" clId="{734158F5-30B1-4D4B-BB11-7498EDDDC719}" dt="2023-06-30T08:38:43.406" v="11235" actId="478"/>
          <ac:spMkLst>
            <pc:docMk/>
            <pc:sldMk cId="1242380472" sldId="329"/>
            <ac:spMk id="7" creationId="{8B33EF95-C361-40CA-8D27-703AF1093FC5}"/>
          </ac:spMkLst>
        </pc:spChg>
        <pc:spChg chg="del">
          <ac:chgData name="" userId="827761a3e23a76da" providerId="LiveId" clId="{734158F5-30B1-4D4B-BB11-7498EDDDC719}" dt="2023-06-30T08:38:43.406" v="11235" actId="478"/>
          <ac:spMkLst>
            <pc:docMk/>
            <pc:sldMk cId="1242380472" sldId="329"/>
            <ac:spMk id="8" creationId="{529DC484-891D-430B-A970-75F40CB63A93}"/>
          </ac:spMkLst>
        </pc:spChg>
        <pc:spChg chg="mod">
          <ac:chgData name="" userId="827761a3e23a76da" providerId="LiveId" clId="{734158F5-30B1-4D4B-BB11-7498EDDDC719}" dt="2023-06-30T08:42:58.572" v="11460" actId="1038"/>
          <ac:spMkLst>
            <pc:docMk/>
            <pc:sldMk cId="1242380472" sldId="329"/>
            <ac:spMk id="9" creationId="{D7B2901D-F0C3-4046-85CD-3712ED470F96}"/>
          </ac:spMkLst>
        </pc:spChg>
        <pc:spChg chg="mod">
          <ac:chgData name="" userId="827761a3e23a76da" providerId="LiveId" clId="{734158F5-30B1-4D4B-BB11-7498EDDDC719}" dt="2023-06-30T08:42:58.572" v="11460" actId="1038"/>
          <ac:spMkLst>
            <pc:docMk/>
            <pc:sldMk cId="1242380472" sldId="329"/>
            <ac:spMk id="10" creationId="{4337F30B-088A-4599-9132-2CAB4F587DDE}"/>
          </ac:spMkLst>
        </pc:spChg>
        <pc:spChg chg="add del">
          <ac:chgData name="" userId="827761a3e23a76da" providerId="LiveId" clId="{734158F5-30B1-4D4B-BB11-7498EDDDC719}" dt="2023-06-30T08:39:00.546" v="11239" actId="478"/>
          <ac:spMkLst>
            <pc:docMk/>
            <pc:sldMk cId="1242380472" sldId="329"/>
            <ac:spMk id="11" creationId="{2B849916-C576-405E-B1A4-789155F36F1C}"/>
          </ac:spMkLst>
        </pc:spChg>
        <pc:spChg chg="add del">
          <ac:chgData name="" userId="827761a3e23a76da" providerId="LiveId" clId="{734158F5-30B1-4D4B-BB11-7498EDDDC719}" dt="2023-06-30T08:39:08.285" v="11241" actId="478"/>
          <ac:spMkLst>
            <pc:docMk/>
            <pc:sldMk cId="1242380472" sldId="329"/>
            <ac:spMk id="12" creationId="{D88B0796-D0DD-40B4-9999-865EFDCE51A4}"/>
          </ac:spMkLst>
        </pc:spChg>
        <pc:spChg chg="add mod">
          <ac:chgData name="" userId="827761a3e23a76da" providerId="LiveId" clId="{734158F5-30B1-4D4B-BB11-7498EDDDC719}" dt="2023-07-03T15:13:44.140" v="12891" actId="1076"/>
          <ac:spMkLst>
            <pc:docMk/>
            <pc:sldMk cId="1242380472" sldId="329"/>
            <ac:spMk id="14" creationId="{3BF9D562-6B0F-4E9A-A5E9-893CCB31A7A9}"/>
          </ac:spMkLst>
        </pc:spChg>
        <pc:picChg chg="add mod">
          <ac:chgData name="" userId="827761a3e23a76da" providerId="LiveId" clId="{734158F5-30B1-4D4B-BB11-7498EDDDC719}" dt="2023-06-30T08:42:58.572" v="11460" actId="1038"/>
          <ac:picMkLst>
            <pc:docMk/>
            <pc:sldMk cId="1242380472" sldId="329"/>
            <ac:picMk id="13" creationId="{6D8947FD-60BF-4752-94FD-282C2BC80311}"/>
          </ac:picMkLst>
        </pc:picChg>
      </pc:sldChg>
      <pc:sldChg chg="addSp delSp modSp add delAnim modAnim">
        <pc:chgData name="" userId="827761a3e23a76da" providerId="LiveId" clId="{734158F5-30B1-4D4B-BB11-7498EDDDC719}" dt="2023-07-05T10:35:27.998" v="13866" actId="20577"/>
        <pc:sldMkLst>
          <pc:docMk/>
          <pc:sldMk cId="2516175458" sldId="330"/>
        </pc:sldMkLst>
        <pc:spChg chg="mod">
          <ac:chgData name="" userId="827761a3e23a76da" providerId="LiveId" clId="{734158F5-30B1-4D4B-BB11-7498EDDDC719}" dt="2023-07-03T14:19:41.001" v="11570" actId="20577"/>
          <ac:spMkLst>
            <pc:docMk/>
            <pc:sldMk cId="2516175458" sldId="330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6-28T08:22:29.514" v="1099" actId="20577"/>
          <ac:spMkLst>
            <pc:docMk/>
            <pc:sldMk cId="2516175458" sldId="330"/>
            <ac:spMk id="5" creationId="{00A2EF03-8BA7-42E9-AD81-586042B128CE}"/>
          </ac:spMkLst>
        </pc:spChg>
        <pc:spChg chg="add mod">
          <ac:chgData name="" userId="827761a3e23a76da" providerId="LiveId" clId="{734158F5-30B1-4D4B-BB11-7498EDDDC719}" dt="2023-07-05T10:35:19.245" v="13844" actId="20577"/>
          <ac:spMkLst>
            <pc:docMk/>
            <pc:sldMk cId="2516175458" sldId="330"/>
            <ac:spMk id="13" creationId="{94E6801C-7016-4FC9-B285-C5A48BB96739}"/>
          </ac:spMkLst>
        </pc:spChg>
        <pc:spChg chg="add del mod">
          <ac:chgData name="" userId="827761a3e23a76da" providerId="LiveId" clId="{734158F5-30B1-4D4B-BB11-7498EDDDC719}" dt="2023-07-03T14:19:24.992" v="11556" actId="478"/>
          <ac:spMkLst>
            <pc:docMk/>
            <pc:sldMk cId="2516175458" sldId="330"/>
            <ac:spMk id="17" creationId="{26DE8FF0-0E00-44BF-B9D2-42F668129767}"/>
          </ac:spMkLst>
        </pc:spChg>
        <pc:spChg chg="add del mod">
          <ac:chgData name="" userId="827761a3e23a76da" providerId="LiveId" clId="{734158F5-30B1-4D4B-BB11-7498EDDDC719}" dt="2023-07-03T14:19:27.759" v="11557" actId="478"/>
          <ac:spMkLst>
            <pc:docMk/>
            <pc:sldMk cId="2516175458" sldId="330"/>
            <ac:spMk id="18" creationId="{81A641A5-A0CF-4740-BC19-583B9D93A0DC}"/>
          </ac:spMkLst>
        </pc:spChg>
        <pc:spChg chg="add mod">
          <ac:chgData name="" userId="827761a3e23a76da" providerId="LiveId" clId="{734158F5-30B1-4D4B-BB11-7498EDDDC719}" dt="2023-07-03T16:44:09.868" v="13601" actId="1076"/>
          <ac:spMkLst>
            <pc:docMk/>
            <pc:sldMk cId="2516175458" sldId="330"/>
            <ac:spMk id="19" creationId="{CC6312FE-B031-4746-B061-69683705D7C6}"/>
          </ac:spMkLst>
        </pc:spChg>
        <pc:spChg chg="add del mod">
          <ac:chgData name="" userId="827761a3e23a76da" providerId="LiveId" clId="{734158F5-30B1-4D4B-BB11-7498EDDDC719}" dt="2023-07-03T16:30:58.975" v="13354" actId="478"/>
          <ac:spMkLst>
            <pc:docMk/>
            <pc:sldMk cId="2516175458" sldId="330"/>
            <ac:spMk id="20" creationId="{33EFCBC9-A6D3-44F4-96E9-323381C1E6F2}"/>
          </ac:spMkLst>
        </pc:spChg>
        <pc:spChg chg="add del mod">
          <ac:chgData name="" userId="827761a3e23a76da" providerId="LiveId" clId="{734158F5-30B1-4D4B-BB11-7498EDDDC719}" dt="2023-07-03T16:30:58.975" v="13354" actId="478"/>
          <ac:spMkLst>
            <pc:docMk/>
            <pc:sldMk cId="2516175458" sldId="330"/>
            <ac:spMk id="21" creationId="{3411BC65-C3F3-48DE-AC95-CCC5F5F9A88C}"/>
          </ac:spMkLst>
        </pc:spChg>
        <pc:spChg chg="add del mod">
          <ac:chgData name="" userId="827761a3e23a76da" providerId="LiveId" clId="{734158F5-30B1-4D4B-BB11-7498EDDDC719}" dt="2023-07-03T16:30:58.975" v="13354" actId="478"/>
          <ac:spMkLst>
            <pc:docMk/>
            <pc:sldMk cId="2516175458" sldId="330"/>
            <ac:spMk id="22" creationId="{3E2185B4-7630-4602-AAC6-282C77E27200}"/>
          </ac:spMkLst>
        </pc:spChg>
        <pc:spChg chg="add mod">
          <ac:chgData name="" userId="827761a3e23a76da" providerId="LiveId" clId="{734158F5-30B1-4D4B-BB11-7498EDDDC719}" dt="2023-07-05T10:35:27.998" v="13866" actId="20577"/>
          <ac:spMkLst>
            <pc:docMk/>
            <pc:sldMk cId="2516175458" sldId="330"/>
            <ac:spMk id="23" creationId="{85615189-946C-493B-B089-62085F59CFBA}"/>
          </ac:spMkLst>
        </pc:spChg>
        <pc:spChg chg="add mod">
          <ac:chgData name="" userId="827761a3e23a76da" providerId="LiveId" clId="{734158F5-30B1-4D4B-BB11-7498EDDDC719}" dt="2023-07-03T16:43:47.503" v="13598" actId="1038"/>
          <ac:spMkLst>
            <pc:docMk/>
            <pc:sldMk cId="2516175458" sldId="330"/>
            <ac:spMk id="24" creationId="{148AAAF4-8742-414D-913E-62BE1898EA7F}"/>
          </ac:spMkLst>
        </pc:spChg>
        <pc:spChg chg="add mod">
          <ac:chgData name="" userId="827761a3e23a76da" providerId="LiveId" clId="{734158F5-30B1-4D4B-BB11-7498EDDDC719}" dt="2023-07-05T10:35:23.662" v="13856" actId="20577"/>
          <ac:spMkLst>
            <pc:docMk/>
            <pc:sldMk cId="2516175458" sldId="330"/>
            <ac:spMk id="34" creationId="{F0BF0C9F-B1E1-41D3-A389-908B9497BC5F}"/>
          </ac:spMkLst>
        </pc:spChg>
        <pc:graphicFrameChg chg="add mod modGraphic">
          <ac:chgData name="" userId="827761a3e23a76da" providerId="LiveId" clId="{734158F5-30B1-4D4B-BB11-7498EDDDC719}" dt="2023-07-03T16:43:28.875" v="13586" actId="12788"/>
          <ac:graphicFrameMkLst>
            <pc:docMk/>
            <pc:sldMk cId="2516175458" sldId="330"/>
            <ac:graphicFrameMk id="6" creationId="{B38DDBE4-107D-4750-B43C-E73005DA8033}"/>
          </ac:graphicFrameMkLst>
        </pc:graphicFrameChg>
        <pc:picChg chg="add del mod">
          <ac:chgData name="" userId="827761a3e23a76da" providerId="LiveId" clId="{734158F5-30B1-4D4B-BB11-7498EDDDC719}" dt="2023-06-29T17:43:19.370" v="6352" actId="478"/>
          <ac:picMkLst>
            <pc:docMk/>
            <pc:sldMk cId="2516175458" sldId="330"/>
            <ac:picMk id="8" creationId="{54527857-D3F2-4B6C-B888-F7BD22CB4646}"/>
          </ac:picMkLst>
        </pc:picChg>
        <pc:picChg chg="add del mod ord">
          <ac:chgData name="" userId="827761a3e23a76da" providerId="LiveId" clId="{734158F5-30B1-4D4B-BB11-7498EDDDC719}" dt="2023-07-03T16:40:46.456" v="13497" actId="478"/>
          <ac:picMkLst>
            <pc:docMk/>
            <pc:sldMk cId="2516175458" sldId="330"/>
            <ac:picMk id="8" creationId="{5F0F4302-26E1-41B9-8974-872B7692E22A}"/>
          </ac:picMkLst>
        </pc:picChg>
        <pc:picChg chg="add del mod">
          <ac:chgData name="" userId="827761a3e23a76da" providerId="LiveId" clId="{734158F5-30B1-4D4B-BB11-7498EDDDC719}" dt="2023-06-29T17:43:19.370" v="6352" actId="478"/>
          <ac:picMkLst>
            <pc:docMk/>
            <pc:sldMk cId="2516175458" sldId="330"/>
            <ac:picMk id="10" creationId="{E75BF655-719A-4138-B330-D3D3091FA29F}"/>
          </ac:picMkLst>
        </pc:picChg>
        <pc:picChg chg="add del mod ord">
          <ac:chgData name="" userId="827761a3e23a76da" providerId="LiveId" clId="{734158F5-30B1-4D4B-BB11-7498EDDDC719}" dt="2023-07-03T16:40:46.456" v="13497" actId="478"/>
          <ac:picMkLst>
            <pc:docMk/>
            <pc:sldMk cId="2516175458" sldId="330"/>
            <ac:picMk id="12" creationId="{EF695710-D376-4DEC-A11A-12C0C12F8000}"/>
          </ac:picMkLst>
        </pc:picChg>
        <pc:picChg chg="add del mod">
          <ac:chgData name="" userId="827761a3e23a76da" providerId="LiveId" clId="{734158F5-30B1-4D4B-BB11-7498EDDDC719}" dt="2023-06-30T05:11:03.491" v="8103" actId="478"/>
          <ac:picMkLst>
            <pc:docMk/>
            <pc:sldMk cId="2516175458" sldId="330"/>
            <ac:picMk id="14" creationId="{FB2225C3-17C3-4C5F-B279-13EAEC3B0F52}"/>
          </ac:picMkLst>
        </pc:picChg>
        <pc:picChg chg="add del mod ord">
          <ac:chgData name="" userId="827761a3e23a76da" providerId="LiveId" clId="{734158F5-30B1-4D4B-BB11-7498EDDDC719}" dt="2023-07-03T14:19:57.891" v="11653" actId="478"/>
          <ac:picMkLst>
            <pc:docMk/>
            <pc:sldMk cId="2516175458" sldId="330"/>
            <ac:picMk id="16" creationId="{6658CB16-461E-48DE-AA62-A95AB846FF81}"/>
          </ac:picMkLst>
        </pc:picChg>
        <pc:picChg chg="add mod">
          <ac:chgData name="" userId="827761a3e23a76da" providerId="LiveId" clId="{734158F5-30B1-4D4B-BB11-7498EDDDC719}" dt="2023-07-03T14:26:42.799" v="11796" actId="1035"/>
          <ac:picMkLst>
            <pc:docMk/>
            <pc:sldMk cId="2516175458" sldId="330"/>
            <ac:picMk id="25" creationId="{35B26C16-3435-4ECC-8506-CE3CFCA07343}"/>
          </ac:picMkLst>
        </pc:picChg>
        <pc:picChg chg="add mod ord">
          <ac:chgData name="" userId="827761a3e23a76da" providerId="LiveId" clId="{734158F5-30B1-4D4B-BB11-7498EDDDC719}" dt="2023-07-03T16:42:30.325" v="13562" actId="1037"/>
          <ac:picMkLst>
            <pc:docMk/>
            <pc:sldMk cId="2516175458" sldId="330"/>
            <ac:picMk id="31" creationId="{0197C0A9-54BC-4EE2-8C7F-A8B62A7002BA}"/>
          </ac:picMkLst>
        </pc:picChg>
        <pc:picChg chg="add mod ord">
          <ac:chgData name="" userId="827761a3e23a76da" providerId="LiveId" clId="{734158F5-30B1-4D4B-BB11-7498EDDDC719}" dt="2023-07-03T16:42:39.849" v="13572" actId="1038"/>
          <ac:picMkLst>
            <pc:docMk/>
            <pc:sldMk cId="2516175458" sldId="330"/>
            <ac:picMk id="33" creationId="{5B630A56-64BA-4A4F-B419-E7F9DB5AB69C}"/>
          </ac:picMkLst>
        </pc:picChg>
        <pc:cxnChg chg="add mod">
          <ac:chgData name="" userId="827761a3e23a76da" providerId="LiveId" clId="{734158F5-30B1-4D4B-BB11-7498EDDDC719}" dt="2023-07-03T16:44:09.868" v="13601" actId="1076"/>
          <ac:cxnSpMkLst>
            <pc:docMk/>
            <pc:sldMk cId="2516175458" sldId="330"/>
            <ac:cxnSpMk id="10" creationId="{B5B0CAEE-0BF9-4CF1-81D3-68CAD11002A5}"/>
          </ac:cxnSpMkLst>
        </pc:cxnChg>
        <pc:cxnChg chg="add mod">
          <ac:chgData name="" userId="827761a3e23a76da" providerId="LiveId" clId="{734158F5-30B1-4D4B-BB11-7498EDDDC719}" dt="2023-07-03T16:42:26.986" v="13559" actId="14100"/>
          <ac:cxnSpMkLst>
            <pc:docMk/>
            <pc:sldMk cId="2516175458" sldId="330"/>
            <ac:cxnSpMk id="11" creationId="{8D506B06-99DD-4A2A-B22B-14262482667A}"/>
          </ac:cxnSpMkLst>
        </pc:cxnChg>
        <pc:cxnChg chg="add mod">
          <ac:chgData name="" userId="827761a3e23a76da" providerId="LiveId" clId="{734158F5-30B1-4D4B-BB11-7498EDDDC719}" dt="2023-07-03T14:44:30.933" v="12602" actId="1076"/>
          <ac:cxnSpMkLst>
            <pc:docMk/>
            <pc:sldMk cId="2516175458" sldId="330"/>
            <ac:cxnSpMk id="26" creationId="{992A8D9C-8679-458A-850E-F54DB9CB51A2}"/>
          </ac:cxnSpMkLst>
        </pc:cxnChg>
        <pc:cxnChg chg="add mod">
          <ac:chgData name="" userId="827761a3e23a76da" providerId="LiveId" clId="{734158F5-30B1-4D4B-BB11-7498EDDDC719}" dt="2023-07-03T14:44:30.933" v="12602" actId="1076"/>
          <ac:cxnSpMkLst>
            <pc:docMk/>
            <pc:sldMk cId="2516175458" sldId="330"/>
            <ac:cxnSpMk id="28" creationId="{EF26D076-709E-4C28-BDEC-827497C1A2E4}"/>
          </ac:cxnSpMkLst>
        </pc:cxnChg>
      </pc:sldChg>
      <pc:sldChg chg="addSp delSp modSp add delAnim modAnim">
        <pc:chgData name="" userId="827761a3e23a76da" providerId="LiveId" clId="{734158F5-30B1-4D4B-BB11-7498EDDDC719}" dt="2023-07-03T16:32:06.555" v="13475" actId="478"/>
        <pc:sldMkLst>
          <pc:docMk/>
          <pc:sldMk cId="1782049067" sldId="331"/>
        </pc:sldMkLst>
        <pc:spChg chg="del mod">
          <ac:chgData name="" userId="827761a3e23a76da" providerId="LiveId" clId="{734158F5-30B1-4D4B-BB11-7498EDDDC719}" dt="2023-07-03T14:29:18.506" v="11849" actId="478"/>
          <ac:spMkLst>
            <pc:docMk/>
            <pc:sldMk cId="1782049067" sldId="331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7-03T14:31:20.560" v="11921" actId="20577"/>
          <ac:spMkLst>
            <pc:docMk/>
            <pc:sldMk cId="1782049067" sldId="331"/>
            <ac:spMk id="5" creationId="{00A2EF03-8BA7-42E9-AD81-586042B128CE}"/>
          </ac:spMkLst>
        </pc:spChg>
        <pc:spChg chg="add del mod">
          <ac:chgData name="" userId="827761a3e23a76da" providerId="LiveId" clId="{734158F5-30B1-4D4B-BB11-7498EDDDC719}" dt="2023-06-30T05:19:18.621" v="8329" actId="478"/>
          <ac:spMkLst>
            <pc:docMk/>
            <pc:sldMk cId="1782049067" sldId="331"/>
            <ac:spMk id="6" creationId="{1BD9D663-1A4F-40E9-B4A3-F763200B82A5}"/>
          </ac:spMkLst>
        </pc:spChg>
        <pc:spChg chg="add del mod">
          <ac:chgData name="" userId="827761a3e23a76da" providerId="LiveId" clId="{734158F5-30B1-4D4B-BB11-7498EDDDC719}" dt="2023-06-30T05:22:05.044" v="8463"/>
          <ac:spMkLst>
            <pc:docMk/>
            <pc:sldMk cId="1782049067" sldId="331"/>
            <ac:spMk id="7" creationId="{6B7A7FD5-B286-48FE-A835-5E81C040BD00}"/>
          </ac:spMkLst>
        </pc:spChg>
        <pc:spChg chg="add del mod">
          <ac:chgData name="" userId="827761a3e23a76da" providerId="LiveId" clId="{734158F5-30B1-4D4B-BB11-7498EDDDC719}" dt="2023-06-30T05:22:05.044" v="8463"/>
          <ac:spMkLst>
            <pc:docMk/>
            <pc:sldMk cId="1782049067" sldId="331"/>
            <ac:spMk id="8" creationId="{25D2B8FB-A17D-48EE-BF33-3FDF2770EC25}"/>
          </ac:spMkLst>
        </pc:spChg>
        <pc:spChg chg="add del mod">
          <ac:chgData name="" userId="827761a3e23a76da" providerId="LiveId" clId="{734158F5-30B1-4D4B-BB11-7498EDDDC719}" dt="2023-07-03T14:27:45.596" v="11800" actId="478"/>
          <ac:spMkLst>
            <pc:docMk/>
            <pc:sldMk cId="1782049067" sldId="331"/>
            <ac:spMk id="9" creationId="{5DE16958-09E1-4CD1-B711-6495BA355681}"/>
          </ac:spMkLst>
        </pc:spChg>
        <pc:spChg chg="add del mod">
          <ac:chgData name="" userId="827761a3e23a76da" providerId="LiveId" clId="{734158F5-30B1-4D4B-BB11-7498EDDDC719}" dt="2023-06-30T05:22:05.044" v="8463"/>
          <ac:spMkLst>
            <pc:docMk/>
            <pc:sldMk cId="1782049067" sldId="331"/>
            <ac:spMk id="10" creationId="{068FA786-A3DA-4836-BBB6-0F08A62F893B}"/>
          </ac:spMkLst>
        </pc:spChg>
        <pc:spChg chg="add del mod">
          <ac:chgData name="" userId="827761a3e23a76da" providerId="LiveId" clId="{734158F5-30B1-4D4B-BB11-7498EDDDC719}" dt="2023-07-03T14:27:45.596" v="11800" actId="478"/>
          <ac:spMkLst>
            <pc:docMk/>
            <pc:sldMk cId="1782049067" sldId="331"/>
            <ac:spMk id="10" creationId="{B629D6AE-D720-4EA1-8F6D-F52E42D3C9D9}"/>
          </ac:spMkLst>
        </pc:spChg>
        <pc:spChg chg="add del mod">
          <ac:chgData name="" userId="827761a3e23a76da" providerId="LiveId" clId="{734158F5-30B1-4D4B-BB11-7498EDDDC719}" dt="2023-06-30T05:22:05.044" v="8463"/>
          <ac:spMkLst>
            <pc:docMk/>
            <pc:sldMk cId="1782049067" sldId="331"/>
            <ac:spMk id="11" creationId="{989FA760-F961-41DA-8F15-003B3EE6608D}"/>
          </ac:spMkLst>
        </pc:spChg>
        <pc:spChg chg="add del mod">
          <ac:chgData name="" userId="827761a3e23a76da" providerId="LiveId" clId="{734158F5-30B1-4D4B-BB11-7498EDDDC719}" dt="2023-06-30T05:22:05.044" v="8463"/>
          <ac:spMkLst>
            <pc:docMk/>
            <pc:sldMk cId="1782049067" sldId="331"/>
            <ac:spMk id="12" creationId="{C0856FB9-A34B-4774-9C98-7B4488740709}"/>
          </ac:spMkLst>
        </pc:spChg>
        <pc:spChg chg="add del mod">
          <ac:chgData name="" userId="827761a3e23a76da" providerId="LiveId" clId="{734158F5-30B1-4D4B-BB11-7498EDDDC719}" dt="2023-06-30T05:22:05.044" v="8463"/>
          <ac:spMkLst>
            <pc:docMk/>
            <pc:sldMk cId="1782049067" sldId="331"/>
            <ac:spMk id="13" creationId="{80E1C49A-CDBD-4F06-855A-1A89F2B1B32E}"/>
          </ac:spMkLst>
        </pc:spChg>
        <pc:spChg chg="add del mod">
          <ac:chgData name="" userId="827761a3e23a76da" providerId="LiveId" clId="{734158F5-30B1-4D4B-BB11-7498EDDDC719}" dt="2023-07-03T14:29:19.515" v="11850" actId="478"/>
          <ac:spMkLst>
            <pc:docMk/>
            <pc:sldMk cId="1782049067" sldId="331"/>
            <ac:spMk id="19" creationId="{707C8B18-85A9-438D-A622-C39304B11D49}"/>
          </ac:spMkLst>
        </pc:spChg>
        <pc:spChg chg="add mod">
          <ac:chgData name="" userId="827761a3e23a76da" providerId="LiveId" clId="{734158F5-30B1-4D4B-BB11-7498EDDDC719}" dt="2023-07-03T14:30:09.458" v="11869" actId="14100"/>
          <ac:spMkLst>
            <pc:docMk/>
            <pc:sldMk cId="1782049067" sldId="331"/>
            <ac:spMk id="20" creationId="{CEB846D4-BEFC-42D8-A482-503C417ABEA6}"/>
          </ac:spMkLst>
        </pc:spChg>
        <pc:spChg chg="add del mod">
          <ac:chgData name="" userId="827761a3e23a76da" providerId="LiveId" clId="{734158F5-30B1-4D4B-BB11-7498EDDDC719}" dt="2023-07-03T14:30:29.517" v="11872" actId="478"/>
          <ac:spMkLst>
            <pc:docMk/>
            <pc:sldMk cId="1782049067" sldId="331"/>
            <ac:spMk id="21" creationId="{91531472-5982-4419-9C10-B8B31D06B8F4}"/>
          </ac:spMkLst>
        </pc:spChg>
        <pc:spChg chg="add mod">
          <ac:chgData name="" userId="827761a3e23a76da" providerId="LiveId" clId="{734158F5-30B1-4D4B-BB11-7498EDDDC719}" dt="2023-07-03T14:30:50.774" v="11889" actId="1076"/>
          <ac:spMkLst>
            <pc:docMk/>
            <pc:sldMk cId="1782049067" sldId="331"/>
            <ac:spMk id="22" creationId="{C39CCAFD-546A-4994-8AFF-EA7889D872FD}"/>
          </ac:spMkLst>
        </pc:spChg>
        <pc:spChg chg="add mod">
          <ac:chgData name="" userId="827761a3e23a76da" providerId="LiveId" clId="{734158F5-30B1-4D4B-BB11-7498EDDDC719}" dt="2023-07-03T14:48:55.476" v="12779" actId="1035"/>
          <ac:spMkLst>
            <pc:docMk/>
            <pc:sldMk cId="1782049067" sldId="331"/>
            <ac:spMk id="23" creationId="{DD895850-6B49-456B-B999-52DA8FCD1179}"/>
          </ac:spMkLst>
        </pc:spChg>
        <pc:spChg chg="add mod">
          <ac:chgData name="" userId="827761a3e23a76da" providerId="LiveId" clId="{734158F5-30B1-4D4B-BB11-7498EDDDC719}" dt="2023-07-03T14:32:32.450" v="12040" actId="1037"/>
          <ac:spMkLst>
            <pc:docMk/>
            <pc:sldMk cId="1782049067" sldId="331"/>
            <ac:spMk id="24" creationId="{A9D2B222-E8F4-47EA-A03B-7FF9319F61AF}"/>
          </ac:spMkLst>
        </pc:spChg>
        <pc:spChg chg="add mod">
          <ac:chgData name="" userId="827761a3e23a76da" providerId="LiveId" clId="{734158F5-30B1-4D4B-BB11-7498EDDDC719}" dt="2023-07-03T14:34:16.551" v="12103" actId="20577"/>
          <ac:spMkLst>
            <pc:docMk/>
            <pc:sldMk cId="1782049067" sldId="331"/>
            <ac:spMk id="25" creationId="{5A59299E-46F3-46A9-A7C3-59D5B93CC8DE}"/>
          </ac:spMkLst>
        </pc:spChg>
        <pc:spChg chg="add del mod">
          <ac:chgData name="" userId="827761a3e23a76da" providerId="LiveId" clId="{734158F5-30B1-4D4B-BB11-7498EDDDC719}" dt="2023-07-03T16:31:58.574" v="13473" actId="478"/>
          <ac:spMkLst>
            <pc:docMk/>
            <pc:sldMk cId="1782049067" sldId="331"/>
            <ac:spMk id="26" creationId="{6F53E739-2132-4650-A260-63CC2B13F667}"/>
          </ac:spMkLst>
        </pc:spChg>
        <pc:spChg chg="add del mod">
          <ac:chgData name="" userId="827761a3e23a76da" providerId="LiveId" clId="{734158F5-30B1-4D4B-BB11-7498EDDDC719}" dt="2023-07-03T16:32:06.555" v="13475" actId="478"/>
          <ac:spMkLst>
            <pc:docMk/>
            <pc:sldMk cId="1782049067" sldId="331"/>
            <ac:spMk id="27" creationId="{D565CA4C-C2E0-4F96-A0AA-0745F38F0B87}"/>
          </ac:spMkLst>
        </pc:spChg>
        <pc:spChg chg="add mod">
          <ac:chgData name="" userId="827761a3e23a76da" providerId="LiveId" clId="{734158F5-30B1-4D4B-BB11-7498EDDDC719}" dt="2023-07-03T16:32:03.260" v="13474" actId="20577"/>
          <ac:spMkLst>
            <pc:docMk/>
            <pc:sldMk cId="1782049067" sldId="331"/>
            <ac:spMk id="28" creationId="{A874D81D-6E60-44F8-A61B-826720CA34C0}"/>
          </ac:spMkLst>
        </pc:spChg>
        <pc:picChg chg="add del mod ord">
          <ac:chgData name="" userId="827761a3e23a76da" providerId="LiveId" clId="{734158F5-30B1-4D4B-BB11-7498EDDDC719}" dt="2023-07-03T14:27:45.596" v="11800" actId="478"/>
          <ac:picMkLst>
            <pc:docMk/>
            <pc:sldMk cId="1782049067" sldId="331"/>
            <ac:picMk id="6" creationId="{BD2630FC-EAF2-4C69-AA09-92E99FE89BAB}"/>
          </ac:picMkLst>
        </pc:picChg>
        <pc:picChg chg="add del mod">
          <ac:chgData name="" userId="827761a3e23a76da" providerId="LiveId" clId="{734158F5-30B1-4D4B-BB11-7498EDDDC719}" dt="2023-07-03T14:27:45.596" v="11800" actId="478"/>
          <ac:picMkLst>
            <pc:docMk/>
            <pc:sldMk cId="1782049067" sldId="331"/>
            <ac:picMk id="8" creationId="{DBD62D42-478D-48AC-8A04-36F93B3007BF}"/>
          </ac:picMkLst>
        </pc:picChg>
        <pc:picChg chg="add del mod">
          <ac:chgData name="" userId="827761a3e23a76da" providerId="LiveId" clId="{734158F5-30B1-4D4B-BB11-7498EDDDC719}" dt="2023-06-30T05:22:05.044" v="8463"/>
          <ac:picMkLst>
            <pc:docMk/>
            <pc:sldMk cId="1782049067" sldId="331"/>
            <ac:picMk id="9" creationId="{452211FC-2C71-461F-8142-9D4FC54FAB42}"/>
          </ac:picMkLst>
        </pc:picChg>
        <pc:picChg chg="add mod">
          <ac:chgData name="" userId="827761a3e23a76da" providerId="LiveId" clId="{734158F5-30B1-4D4B-BB11-7498EDDDC719}" dt="2023-07-03T14:30:53.768" v="11892" actId="1076"/>
          <ac:picMkLst>
            <pc:docMk/>
            <pc:sldMk cId="1782049067" sldId="331"/>
            <ac:picMk id="11" creationId="{CE70AD87-D6AE-4ADC-A448-200024547A76}"/>
          </ac:picMkLst>
        </pc:picChg>
        <pc:picChg chg="add mod ord">
          <ac:chgData name="" userId="827761a3e23a76da" providerId="LiveId" clId="{734158F5-30B1-4D4B-BB11-7498EDDDC719}" dt="2023-07-03T14:29:56.385" v="11865" actId="1076"/>
          <ac:picMkLst>
            <pc:docMk/>
            <pc:sldMk cId="1782049067" sldId="331"/>
            <ac:picMk id="13" creationId="{4C4E0278-DBFA-43B0-8124-310BDF4405ED}"/>
          </ac:picMkLst>
        </pc:picChg>
        <pc:picChg chg="add mod">
          <ac:chgData name="" userId="827761a3e23a76da" providerId="LiveId" clId="{734158F5-30B1-4D4B-BB11-7498EDDDC719}" dt="2023-07-03T14:29:39.745" v="11861" actId="14100"/>
          <ac:picMkLst>
            <pc:docMk/>
            <pc:sldMk cId="1782049067" sldId="331"/>
            <ac:picMk id="15" creationId="{A21CCACE-A87A-4B8B-B977-87094AB49989}"/>
          </ac:picMkLst>
        </pc:picChg>
        <pc:picChg chg="add mod">
          <ac:chgData name="" userId="827761a3e23a76da" providerId="LiveId" clId="{734158F5-30B1-4D4B-BB11-7498EDDDC719}" dt="2023-07-03T14:29:45.640" v="11863" actId="14100"/>
          <ac:picMkLst>
            <pc:docMk/>
            <pc:sldMk cId="1782049067" sldId="331"/>
            <ac:picMk id="17" creationId="{514CD12F-9452-4331-A046-57904A739A03}"/>
          </ac:picMkLst>
        </pc:picChg>
      </pc:sldChg>
      <pc:sldChg chg="addSp delSp modSp add modAnim">
        <pc:chgData name="" userId="827761a3e23a76da" providerId="LiveId" clId="{734158F5-30B1-4D4B-BB11-7498EDDDC719}" dt="2023-07-04T04:53:55.561" v="13742" actId="14100"/>
        <pc:sldMkLst>
          <pc:docMk/>
          <pc:sldMk cId="2750808913" sldId="332"/>
        </pc:sldMkLst>
        <pc:spChg chg="del mod">
          <ac:chgData name="" userId="827761a3e23a76da" providerId="LiveId" clId="{734158F5-30B1-4D4B-BB11-7498EDDDC719}" dt="2023-07-03T14:35:56.231" v="12129" actId="478"/>
          <ac:spMkLst>
            <pc:docMk/>
            <pc:sldMk cId="2750808913" sldId="332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7-03T14:47:17.651" v="12726" actId="20577"/>
          <ac:spMkLst>
            <pc:docMk/>
            <pc:sldMk cId="2750808913" sldId="332"/>
            <ac:spMk id="5" creationId="{00A2EF03-8BA7-42E9-AD81-586042B128CE}"/>
          </ac:spMkLst>
        </pc:spChg>
        <pc:spChg chg="add del mod">
          <ac:chgData name="" userId="827761a3e23a76da" providerId="LiveId" clId="{734158F5-30B1-4D4B-BB11-7498EDDDC719}" dt="2023-07-03T14:35:07.719" v="12106" actId="478"/>
          <ac:spMkLst>
            <pc:docMk/>
            <pc:sldMk cId="2750808913" sldId="332"/>
            <ac:spMk id="6" creationId="{321640C4-CCBF-4A1C-9100-C9D117997225}"/>
          </ac:spMkLst>
        </pc:spChg>
        <pc:spChg chg="add del mod">
          <ac:chgData name="" userId="827761a3e23a76da" providerId="LiveId" clId="{734158F5-30B1-4D4B-BB11-7498EDDDC719}" dt="2023-07-03T14:35:07.719" v="12106" actId="478"/>
          <ac:spMkLst>
            <pc:docMk/>
            <pc:sldMk cId="2750808913" sldId="332"/>
            <ac:spMk id="7" creationId="{9BF965D9-5052-4CD7-9C86-74B44EB8B17B}"/>
          </ac:spMkLst>
        </pc:spChg>
        <pc:spChg chg="add del mod">
          <ac:chgData name="" userId="827761a3e23a76da" providerId="LiveId" clId="{734158F5-30B1-4D4B-BB11-7498EDDDC719}" dt="2023-07-03T14:35:07.719" v="12106" actId="478"/>
          <ac:spMkLst>
            <pc:docMk/>
            <pc:sldMk cId="2750808913" sldId="332"/>
            <ac:spMk id="9" creationId="{1FEE84CA-F106-46E8-A05B-F2F5CC03215D}"/>
          </ac:spMkLst>
        </pc:spChg>
        <pc:spChg chg="add del mod">
          <ac:chgData name="" userId="827761a3e23a76da" providerId="LiveId" clId="{734158F5-30B1-4D4B-BB11-7498EDDDC719}" dt="2023-07-03T14:35:07.719" v="12106" actId="478"/>
          <ac:spMkLst>
            <pc:docMk/>
            <pc:sldMk cId="2750808913" sldId="332"/>
            <ac:spMk id="10" creationId="{0BEC8437-3D01-49D7-8D59-C9F98B498CBC}"/>
          </ac:spMkLst>
        </pc:spChg>
        <pc:spChg chg="add del mod">
          <ac:chgData name="" userId="827761a3e23a76da" providerId="LiveId" clId="{734158F5-30B1-4D4B-BB11-7498EDDDC719}" dt="2023-07-03T14:35:07.719" v="12106" actId="478"/>
          <ac:spMkLst>
            <pc:docMk/>
            <pc:sldMk cId="2750808913" sldId="332"/>
            <ac:spMk id="11" creationId="{1ACC8EFC-8A59-460E-A1E3-CC16B04F8F51}"/>
          </ac:spMkLst>
        </pc:spChg>
        <pc:spChg chg="add del mod">
          <ac:chgData name="" userId="827761a3e23a76da" providerId="LiveId" clId="{734158F5-30B1-4D4B-BB11-7498EDDDC719}" dt="2023-07-03T14:35:07.719" v="12106" actId="478"/>
          <ac:spMkLst>
            <pc:docMk/>
            <pc:sldMk cId="2750808913" sldId="332"/>
            <ac:spMk id="12" creationId="{CC2E679F-5C57-48CF-87F6-4D267E76C6B4}"/>
          </ac:spMkLst>
        </pc:spChg>
        <pc:spChg chg="add del mod">
          <ac:chgData name="" userId="827761a3e23a76da" providerId="LiveId" clId="{734158F5-30B1-4D4B-BB11-7498EDDDC719}" dt="2023-07-03T14:35:25.841" v="12125" actId="478"/>
          <ac:spMkLst>
            <pc:docMk/>
            <pc:sldMk cId="2750808913" sldId="332"/>
            <ac:spMk id="16" creationId="{AC85F1C9-41DA-4C26-A8EA-442D679C1F4F}"/>
          </ac:spMkLst>
        </pc:spChg>
        <pc:spChg chg="add del mod">
          <ac:chgData name="" userId="827761a3e23a76da" providerId="LiveId" clId="{734158F5-30B1-4D4B-BB11-7498EDDDC719}" dt="2023-06-30T07:01:26.187" v="10092" actId="478"/>
          <ac:spMkLst>
            <pc:docMk/>
            <pc:sldMk cId="2750808913" sldId="332"/>
            <ac:spMk id="17" creationId="{1EB302FA-07CA-42CF-B0B9-A177959094F3}"/>
          </ac:spMkLst>
        </pc:spChg>
        <pc:spChg chg="add del mod">
          <ac:chgData name="" userId="827761a3e23a76da" providerId="LiveId" clId="{734158F5-30B1-4D4B-BB11-7498EDDDC719}" dt="2023-07-03T14:35:25.841" v="12125" actId="478"/>
          <ac:spMkLst>
            <pc:docMk/>
            <pc:sldMk cId="2750808913" sldId="332"/>
            <ac:spMk id="18" creationId="{43C3E5A3-FF6A-4529-9ACA-94D5CD74DADA}"/>
          </ac:spMkLst>
        </pc:spChg>
        <pc:spChg chg="add del mod">
          <ac:chgData name="" userId="827761a3e23a76da" providerId="LiveId" clId="{734158F5-30B1-4D4B-BB11-7498EDDDC719}" dt="2023-06-30T07:01:27.885" v="10093" actId="478"/>
          <ac:spMkLst>
            <pc:docMk/>
            <pc:sldMk cId="2750808913" sldId="332"/>
            <ac:spMk id="19" creationId="{4843E961-79F7-490C-A867-1D8E7C148C76}"/>
          </ac:spMkLst>
        </pc:spChg>
        <pc:spChg chg="add del mod">
          <ac:chgData name="" userId="827761a3e23a76da" providerId="LiveId" clId="{734158F5-30B1-4D4B-BB11-7498EDDDC719}" dt="2023-07-03T14:35:57.077" v="12130" actId="478"/>
          <ac:spMkLst>
            <pc:docMk/>
            <pc:sldMk cId="2750808913" sldId="332"/>
            <ac:spMk id="19" creationId="{95C6973A-22A6-4739-9768-3371E4BF7222}"/>
          </ac:spMkLst>
        </pc:spChg>
        <pc:spChg chg="add mod">
          <ac:chgData name="" userId="827761a3e23a76da" providerId="LiveId" clId="{734158F5-30B1-4D4B-BB11-7498EDDDC719}" dt="2023-07-03T14:47:52.858" v="12761" actId="1035"/>
          <ac:spMkLst>
            <pc:docMk/>
            <pc:sldMk cId="2750808913" sldId="332"/>
            <ac:spMk id="20" creationId="{3360DA04-2C4C-466F-BED5-1E4295D481A4}"/>
          </ac:spMkLst>
        </pc:spChg>
        <pc:spChg chg="add mod">
          <ac:chgData name="" userId="827761a3e23a76da" providerId="LiveId" clId="{734158F5-30B1-4D4B-BB11-7498EDDDC719}" dt="2023-07-03T16:44:53.391" v="13629" actId="1036"/>
          <ac:spMkLst>
            <pc:docMk/>
            <pc:sldMk cId="2750808913" sldId="332"/>
            <ac:spMk id="21" creationId="{627F7A35-91C3-4FBC-A201-E360AE48FF14}"/>
          </ac:spMkLst>
        </pc:spChg>
        <pc:spChg chg="add mod">
          <ac:chgData name="" userId="827761a3e23a76da" providerId="LiveId" clId="{734158F5-30B1-4D4B-BB11-7498EDDDC719}" dt="2023-07-04T04:53:34.088" v="13738" actId="14100"/>
          <ac:spMkLst>
            <pc:docMk/>
            <pc:sldMk cId="2750808913" sldId="332"/>
            <ac:spMk id="26" creationId="{A7A161C9-3887-465A-8FFD-519097066B0A}"/>
          </ac:spMkLst>
        </pc:spChg>
        <pc:spChg chg="add mod">
          <ac:chgData name="" userId="827761a3e23a76da" providerId="LiveId" clId="{734158F5-30B1-4D4B-BB11-7498EDDDC719}" dt="2023-07-04T04:53:37.909" v="13740" actId="14100"/>
          <ac:spMkLst>
            <pc:docMk/>
            <pc:sldMk cId="2750808913" sldId="332"/>
            <ac:spMk id="27" creationId="{B5442480-C91B-4D5B-9F3F-702E893691E3}"/>
          </ac:spMkLst>
        </pc:spChg>
        <pc:spChg chg="add mod">
          <ac:chgData name="" userId="827761a3e23a76da" providerId="LiveId" clId="{734158F5-30B1-4D4B-BB11-7498EDDDC719}" dt="2023-07-03T14:47:52.858" v="12761" actId="1035"/>
          <ac:spMkLst>
            <pc:docMk/>
            <pc:sldMk cId="2750808913" sldId="332"/>
            <ac:spMk id="28" creationId="{8D12539F-E4E3-4620-B85D-BB365DE5EBDA}"/>
          </ac:spMkLst>
        </pc:spChg>
        <pc:spChg chg="add mod">
          <ac:chgData name="" userId="827761a3e23a76da" providerId="LiveId" clId="{734158F5-30B1-4D4B-BB11-7498EDDDC719}" dt="2023-07-03T14:56:21.974" v="12889" actId="14100"/>
          <ac:spMkLst>
            <pc:docMk/>
            <pc:sldMk cId="2750808913" sldId="332"/>
            <ac:spMk id="29" creationId="{B4B9BDFA-D643-4430-A829-E1355E7FA84A}"/>
          </ac:spMkLst>
        </pc:spChg>
        <pc:spChg chg="add mod">
          <ac:chgData name="" userId="827761a3e23a76da" providerId="LiveId" clId="{734158F5-30B1-4D4B-BB11-7498EDDDC719}" dt="2023-07-03T14:47:52.858" v="12761" actId="1035"/>
          <ac:spMkLst>
            <pc:docMk/>
            <pc:sldMk cId="2750808913" sldId="332"/>
            <ac:spMk id="30" creationId="{375F3620-4B3D-4EF1-B8AC-75F48E6D21BA}"/>
          </ac:spMkLst>
        </pc:spChg>
        <pc:spChg chg="add mod">
          <ac:chgData name="" userId="827761a3e23a76da" providerId="LiveId" clId="{734158F5-30B1-4D4B-BB11-7498EDDDC719}" dt="2023-07-03T14:47:52.858" v="12761" actId="1035"/>
          <ac:spMkLst>
            <pc:docMk/>
            <pc:sldMk cId="2750808913" sldId="332"/>
            <ac:spMk id="31" creationId="{D0D5CF0D-1691-4210-A810-160F75C8438F}"/>
          </ac:spMkLst>
        </pc:spChg>
        <pc:spChg chg="add mod">
          <ac:chgData name="" userId="827761a3e23a76da" providerId="LiveId" clId="{734158F5-30B1-4D4B-BB11-7498EDDDC719}" dt="2023-07-03T14:51:01.493" v="12870" actId="1076"/>
          <ac:spMkLst>
            <pc:docMk/>
            <pc:sldMk cId="2750808913" sldId="332"/>
            <ac:spMk id="37" creationId="{DF5EB2C1-4D06-4BA3-ACEF-2EE452CD3D09}"/>
          </ac:spMkLst>
        </pc:spChg>
        <pc:spChg chg="add mod">
          <ac:chgData name="" userId="827761a3e23a76da" providerId="LiveId" clId="{734158F5-30B1-4D4B-BB11-7498EDDDC719}" dt="2023-07-03T16:45:07.165" v="13639" actId="1076"/>
          <ac:spMkLst>
            <pc:docMk/>
            <pc:sldMk cId="2750808913" sldId="332"/>
            <ac:spMk id="38" creationId="{A32C3FCE-4352-410E-8DD8-DE06E920659A}"/>
          </ac:spMkLst>
        </pc:spChg>
        <pc:picChg chg="add del mod">
          <ac:chgData name="" userId="827761a3e23a76da" providerId="LiveId" clId="{734158F5-30B1-4D4B-BB11-7498EDDDC719}" dt="2023-06-30T05:22:25.195" v="8485" actId="478"/>
          <ac:picMkLst>
            <pc:docMk/>
            <pc:sldMk cId="2750808913" sldId="332"/>
            <ac:picMk id="8" creationId="{AA589532-41A5-4AC1-894C-763B5937B1FA}"/>
          </ac:picMkLst>
        </pc:picChg>
        <pc:picChg chg="add del mod">
          <ac:chgData name="" userId="827761a3e23a76da" providerId="LiveId" clId="{734158F5-30B1-4D4B-BB11-7498EDDDC719}" dt="2023-06-30T06:26:35.985" v="9771" actId="478"/>
          <ac:picMkLst>
            <pc:docMk/>
            <pc:sldMk cId="2750808913" sldId="332"/>
            <ac:picMk id="13" creationId="{396CEA29-3E9A-4318-A46E-B6E0E92D6BE1}"/>
          </ac:picMkLst>
        </pc:picChg>
        <pc:picChg chg="add del mod">
          <ac:chgData name="" userId="827761a3e23a76da" providerId="LiveId" clId="{734158F5-30B1-4D4B-BB11-7498EDDDC719}" dt="2023-07-03T14:35:25.841" v="12125" actId="478"/>
          <ac:picMkLst>
            <pc:docMk/>
            <pc:sldMk cId="2750808913" sldId="332"/>
            <ac:picMk id="13" creationId="{DAE1E9D7-9DC3-4333-A2B0-56D3B0382CCD}"/>
          </ac:picMkLst>
        </pc:picChg>
        <pc:picChg chg="add mod">
          <ac:chgData name="" userId="827761a3e23a76da" providerId="LiveId" clId="{734158F5-30B1-4D4B-BB11-7498EDDDC719}" dt="2023-07-03T14:47:52.858" v="12761" actId="1035"/>
          <ac:picMkLst>
            <pc:docMk/>
            <pc:sldMk cId="2750808913" sldId="332"/>
            <ac:picMk id="14" creationId="{190C9925-FE73-4114-91D9-93281AB0E9E0}"/>
          </ac:picMkLst>
        </pc:picChg>
        <pc:picChg chg="add del mod">
          <ac:chgData name="" userId="827761a3e23a76da" providerId="LiveId" clId="{734158F5-30B1-4D4B-BB11-7498EDDDC719}" dt="2023-06-30T06:37:48.665" v="9988" actId="478"/>
          <ac:picMkLst>
            <pc:docMk/>
            <pc:sldMk cId="2750808913" sldId="332"/>
            <ac:picMk id="14" creationId="{581B8FFC-DF10-4BF8-857C-29422DCD3847}"/>
          </ac:picMkLst>
        </pc:picChg>
        <pc:picChg chg="add del mod">
          <ac:chgData name="" userId="827761a3e23a76da" providerId="LiveId" clId="{734158F5-30B1-4D4B-BB11-7498EDDDC719}" dt="2023-07-03T14:35:07.719" v="12106" actId="478"/>
          <ac:picMkLst>
            <pc:docMk/>
            <pc:sldMk cId="2750808913" sldId="332"/>
            <ac:picMk id="15" creationId="{BDC9A2AF-31B2-424C-B045-3C0E56E82A94}"/>
          </ac:picMkLst>
        </pc:picChg>
        <pc:picChg chg="add del mod">
          <ac:chgData name="" userId="827761a3e23a76da" providerId="LiveId" clId="{734158F5-30B1-4D4B-BB11-7498EDDDC719}" dt="2023-07-04T04:52:08.620" v="13689" actId="478"/>
          <ac:picMkLst>
            <pc:docMk/>
            <pc:sldMk cId="2750808913" sldId="332"/>
            <ac:picMk id="23" creationId="{DF6EEEB8-A360-4455-BBB6-646AEDB8860E}"/>
          </ac:picMkLst>
        </pc:picChg>
        <pc:picChg chg="add mod">
          <ac:chgData name="" userId="827761a3e23a76da" providerId="LiveId" clId="{734158F5-30B1-4D4B-BB11-7498EDDDC719}" dt="2023-07-03T14:47:52.858" v="12761" actId="1035"/>
          <ac:picMkLst>
            <pc:docMk/>
            <pc:sldMk cId="2750808913" sldId="332"/>
            <ac:picMk id="25" creationId="{87001B34-2D27-4E53-8E88-3F3773561F73}"/>
          </ac:picMkLst>
        </pc:picChg>
        <pc:picChg chg="add mod ord">
          <ac:chgData name="" userId="827761a3e23a76da" providerId="LiveId" clId="{734158F5-30B1-4D4B-BB11-7498EDDDC719}" dt="2023-07-04T04:53:15.284" v="13698" actId="1037"/>
          <ac:picMkLst>
            <pc:docMk/>
            <pc:sldMk cId="2750808913" sldId="332"/>
            <ac:picMk id="40" creationId="{8B96E5B6-3DCD-4D9D-B89B-18D3C96FA31B}"/>
          </ac:picMkLst>
        </pc:picChg>
        <pc:cxnChg chg="add mod">
          <ac:chgData name="" userId="827761a3e23a76da" providerId="LiveId" clId="{734158F5-30B1-4D4B-BB11-7498EDDDC719}" dt="2023-07-03T14:47:52.858" v="12761" actId="1035"/>
          <ac:cxnSpMkLst>
            <pc:docMk/>
            <pc:sldMk cId="2750808913" sldId="332"/>
            <ac:cxnSpMk id="32" creationId="{2E65C544-FCB8-4CBB-9A5C-F71560A1A884}"/>
          </ac:cxnSpMkLst>
        </pc:cxnChg>
        <pc:cxnChg chg="add mod">
          <ac:chgData name="" userId="827761a3e23a76da" providerId="LiveId" clId="{734158F5-30B1-4D4B-BB11-7498EDDDC719}" dt="2023-07-03T14:47:52.858" v="12761" actId="1035"/>
          <ac:cxnSpMkLst>
            <pc:docMk/>
            <pc:sldMk cId="2750808913" sldId="332"/>
            <ac:cxnSpMk id="33" creationId="{7B635722-D6DD-40EA-AD6A-303A0F67377A}"/>
          </ac:cxnSpMkLst>
        </pc:cxnChg>
        <pc:cxnChg chg="add mod">
          <ac:chgData name="" userId="827761a3e23a76da" providerId="LiveId" clId="{734158F5-30B1-4D4B-BB11-7498EDDDC719}" dt="2023-07-04T04:53:55.561" v="13742" actId="14100"/>
          <ac:cxnSpMkLst>
            <pc:docMk/>
            <pc:sldMk cId="2750808913" sldId="332"/>
            <ac:cxnSpMk id="34" creationId="{DADB64B8-B1D6-4A70-B092-470925930A67}"/>
          </ac:cxnSpMkLst>
        </pc:cxnChg>
      </pc:sldChg>
      <pc:sldChg chg="addSp delSp modSp add modAnim">
        <pc:chgData name="" userId="827761a3e23a76da" providerId="LiveId" clId="{734158F5-30B1-4D4B-BB11-7498EDDDC719}" dt="2023-07-04T04:55:43.175" v="13832" actId="1036"/>
        <pc:sldMkLst>
          <pc:docMk/>
          <pc:sldMk cId="1761902535" sldId="333"/>
        </pc:sldMkLst>
        <pc:spChg chg="mod">
          <ac:chgData name="" userId="827761a3e23a76da" providerId="LiveId" clId="{734158F5-30B1-4D4B-BB11-7498EDDDC719}" dt="2023-07-04T04:54:58.088" v="13789" actId="6549"/>
          <ac:spMkLst>
            <pc:docMk/>
            <pc:sldMk cId="1761902535" sldId="333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7-03T14:47:03.113" v="12692" actId="20577"/>
          <ac:spMkLst>
            <pc:docMk/>
            <pc:sldMk cId="1761902535" sldId="333"/>
            <ac:spMk id="5" creationId="{00A2EF03-8BA7-42E9-AD81-586042B128CE}"/>
          </ac:spMkLst>
        </pc:spChg>
        <pc:spChg chg="add del mod">
          <ac:chgData name="" userId="827761a3e23a76da" providerId="LiveId" clId="{734158F5-30B1-4D4B-BB11-7498EDDDC719}" dt="2023-07-03T14:38:45.572" v="12345" actId="478"/>
          <ac:spMkLst>
            <pc:docMk/>
            <pc:sldMk cId="1761902535" sldId="333"/>
            <ac:spMk id="6" creationId="{63E31E50-3D6F-460B-8557-771C475E6435}"/>
          </ac:spMkLst>
        </pc:spChg>
        <pc:spChg chg="add del mod">
          <ac:chgData name="" userId="827761a3e23a76da" providerId="LiveId" clId="{734158F5-30B1-4D4B-BB11-7498EDDDC719}" dt="2023-07-03T14:38:45.572" v="12345" actId="478"/>
          <ac:spMkLst>
            <pc:docMk/>
            <pc:sldMk cId="1761902535" sldId="333"/>
            <ac:spMk id="7" creationId="{4B1F1793-0606-4522-A67C-637EC3B05BA0}"/>
          </ac:spMkLst>
        </pc:spChg>
        <pc:spChg chg="add del mod">
          <ac:chgData name="" userId="827761a3e23a76da" providerId="LiveId" clId="{734158F5-30B1-4D4B-BB11-7498EDDDC719}" dt="2023-07-03T14:38:47.489" v="12346" actId="478"/>
          <ac:spMkLst>
            <pc:docMk/>
            <pc:sldMk cId="1761902535" sldId="333"/>
            <ac:spMk id="8" creationId="{5A67FE49-383A-45C9-AB17-813182DE7908}"/>
          </ac:spMkLst>
        </pc:spChg>
        <pc:spChg chg="add del mod">
          <ac:chgData name="" userId="827761a3e23a76da" providerId="LiveId" clId="{734158F5-30B1-4D4B-BB11-7498EDDDC719}" dt="2023-07-03T14:38:45.572" v="12345" actId="478"/>
          <ac:spMkLst>
            <pc:docMk/>
            <pc:sldMk cId="1761902535" sldId="333"/>
            <ac:spMk id="9" creationId="{DC6F1AB0-0926-486F-9D88-9ECB283DBC53}"/>
          </ac:spMkLst>
        </pc:spChg>
        <pc:spChg chg="add del mod">
          <ac:chgData name="" userId="827761a3e23a76da" providerId="LiveId" clId="{734158F5-30B1-4D4B-BB11-7498EDDDC719}" dt="2023-07-03T14:38:45.572" v="12345" actId="478"/>
          <ac:spMkLst>
            <pc:docMk/>
            <pc:sldMk cId="1761902535" sldId="333"/>
            <ac:spMk id="10" creationId="{7192EA76-4825-4232-B249-E13BDCF5C7B3}"/>
          </ac:spMkLst>
        </pc:spChg>
        <pc:spChg chg="add mod">
          <ac:chgData name="" userId="827761a3e23a76da" providerId="LiveId" clId="{734158F5-30B1-4D4B-BB11-7498EDDDC719}" dt="2023-07-04T04:54:47.942" v="13788" actId="20577"/>
          <ac:spMkLst>
            <pc:docMk/>
            <pc:sldMk cId="1761902535" sldId="333"/>
            <ac:spMk id="15" creationId="{A69F24C9-40A0-4F83-888B-6594FCBB8279}"/>
          </ac:spMkLst>
        </pc:spChg>
        <pc:spChg chg="add del mod">
          <ac:chgData name="" userId="827761a3e23a76da" providerId="LiveId" clId="{734158F5-30B1-4D4B-BB11-7498EDDDC719}" dt="2023-07-03T15:45:41.418" v="12903" actId="478"/>
          <ac:spMkLst>
            <pc:docMk/>
            <pc:sldMk cId="1761902535" sldId="333"/>
            <ac:spMk id="19" creationId="{AEC03C06-BAA3-4235-8206-8085334EB638}"/>
          </ac:spMkLst>
        </pc:spChg>
        <pc:spChg chg="add del mod">
          <ac:chgData name="" userId="827761a3e23a76da" providerId="LiveId" clId="{734158F5-30B1-4D4B-BB11-7498EDDDC719}" dt="2023-07-03T15:45:41.418" v="12903" actId="478"/>
          <ac:spMkLst>
            <pc:docMk/>
            <pc:sldMk cId="1761902535" sldId="333"/>
            <ac:spMk id="20" creationId="{9378E85F-7A9A-46BB-9F74-CA8C9C2706E7}"/>
          </ac:spMkLst>
        </pc:spChg>
        <pc:spChg chg="add mod">
          <ac:chgData name="" userId="827761a3e23a76da" providerId="LiveId" clId="{734158F5-30B1-4D4B-BB11-7498EDDDC719}" dt="2023-07-03T15:58:16.180" v="13172" actId="1036"/>
          <ac:spMkLst>
            <pc:docMk/>
            <pc:sldMk cId="1761902535" sldId="333"/>
            <ac:spMk id="23" creationId="{0CBA0A03-15C9-4F31-9D1A-C4A4C1444BAB}"/>
          </ac:spMkLst>
        </pc:spChg>
        <pc:spChg chg="add mod">
          <ac:chgData name="" userId="827761a3e23a76da" providerId="LiveId" clId="{734158F5-30B1-4D4B-BB11-7498EDDDC719}" dt="2023-07-03T16:01:10.083" v="13208" actId="1076"/>
          <ac:spMkLst>
            <pc:docMk/>
            <pc:sldMk cId="1761902535" sldId="333"/>
            <ac:spMk id="24" creationId="{9427AC5F-7844-435E-8F80-E38F365B2FD1}"/>
          </ac:spMkLst>
        </pc:spChg>
        <pc:spChg chg="add mod">
          <ac:chgData name="" userId="827761a3e23a76da" providerId="LiveId" clId="{734158F5-30B1-4D4B-BB11-7498EDDDC719}" dt="2023-07-04T04:51:05.493" v="13688" actId="14100"/>
          <ac:spMkLst>
            <pc:docMk/>
            <pc:sldMk cId="1761902535" sldId="333"/>
            <ac:spMk id="25" creationId="{7D050EA4-59D7-4564-AEA2-C75A8832F067}"/>
          </ac:spMkLst>
        </pc:spChg>
        <pc:spChg chg="add mod">
          <ac:chgData name="" userId="827761a3e23a76da" providerId="LiveId" clId="{734158F5-30B1-4D4B-BB11-7498EDDDC719}" dt="2023-07-03T15:58:35.481" v="13173" actId="207"/>
          <ac:spMkLst>
            <pc:docMk/>
            <pc:sldMk cId="1761902535" sldId="333"/>
            <ac:spMk id="26" creationId="{3DE9B209-0CF9-4D65-9A86-269590E2D927}"/>
          </ac:spMkLst>
        </pc:spChg>
        <pc:spChg chg="add mod">
          <ac:chgData name="" userId="827761a3e23a76da" providerId="LiveId" clId="{734158F5-30B1-4D4B-BB11-7498EDDDC719}" dt="2023-07-03T16:01:26.002" v="13242" actId="1036"/>
          <ac:spMkLst>
            <pc:docMk/>
            <pc:sldMk cId="1761902535" sldId="333"/>
            <ac:spMk id="27" creationId="{1F6C40BD-BC42-4D5D-B7D0-D57D8A8096E5}"/>
          </ac:spMkLst>
        </pc:spChg>
        <pc:picChg chg="add del mod ord">
          <ac:chgData name="" userId="827761a3e23a76da" providerId="LiveId" clId="{734158F5-30B1-4D4B-BB11-7498EDDDC719}" dt="2023-07-04T04:55:00.322" v="13791" actId="478"/>
          <ac:picMkLst>
            <pc:docMk/>
            <pc:sldMk cId="1761902535" sldId="333"/>
            <ac:picMk id="12" creationId="{D2C22274-85D5-48D5-B95D-29FF87CE15DF}"/>
          </ac:picMkLst>
        </pc:picChg>
        <pc:picChg chg="add del mod">
          <ac:chgData name="" userId="827761a3e23a76da" providerId="LiveId" clId="{734158F5-30B1-4D4B-BB11-7498EDDDC719}" dt="2023-07-04T04:54:02.153" v="13743" actId="478"/>
          <ac:picMkLst>
            <pc:docMk/>
            <pc:sldMk cId="1761902535" sldId="333"/>
            <ac:picMk id="14" creationId="{25CBC908-CDBD-48D4-A03F-6FAFB1FA686E}"/>
          </ac:picMkLst>
        </pc:picChg>
        <pc:picChg chg="add mod">
          <ac:chgData name="" userId="827761a3e23a76da" providerId="LiveId" clId="{734158F5-30B1-4D4B-BB11-7498EDDDC719}" dt="2023-07-03T15:55:38.645" v="13096" actId="1076"/>
          <ac:picMkLst>
            <pc:docMk/>
            <pc:sldMk cId="1761902535" sldId="333"/>
            <ac:picMk id="22" creationId="{0333CA1B-9924-4AD3-99B9-CBA87C579DDE}"/>
          </ac:picMkLst>
        </pc:picChg>
        <pc:picChg chg="add mod ord">
          <ac:chgData name="" userId="827761a3e23a76da" providerId="LiveId" clId="{734158F5-30B1-4D4B-BB11-7498EDDDC719}" dt="2023-07-04T04:54:45.038" v="13786" actId="1038"/>
          <ac:picMkLst>
            <pc:docMk/>
            <pc:sldMk cId="1761902535" sldId="333"/>
            <ac:picMk id="29" creationId="{3526C312-A55D-41B8-8624-9EE6A570F310}"/>
          </ac:picMkLst>
        </pc:picChg>
        <pc:picChg chg="add mod ord">
          <ac:chgData name="" userId="827761a3e23a76da" providerId="LiveId" clId="{734158F5-30B1-4D4B-BB11-7498EDDDC719}" dt="2023-07-04T04:55:33.535" v="13809" actId="167"/>
          <ac:picMkLst>
            <pc:docMk/>
            <pc:sldMk cId="1761902535" sldId="333"/>
            <ac:picMk id="31" creationId="{E3C35F6B-CCFA-4ED1-BE36-5C5891385DBC}"/>
          </ac:picMkLst>
        </pc:picChg>
        <pc:cxnChg chg="add mod">
          <ac:chgData name="" userId="827761a3e23a76da" providerId="LiveId" clId="{734158F5-30B1-4D4B-BB11-7498EDDDC719}" dt="2023-07-04T04:55:43.175" v="13832" actId="1036"/>
          <ac:cxnSpMkLst>
            <pc:docMk/>
            <pc:sldMk cId="1761902535" sldId="333"/>
            <ac:cxnSpMk id="16" creationId="{B74A129B-0FDA-404C-9980-8D332D6EC5E7}"/>
          </ac:cxnSpMkLst>
        </pc:cxnChg>
      </pc:sldChg>
      <pc:sldChg chg="addSp delSp modSp add">
        <pc:chgData name="" userId="827761a3e23a76da" providerId="LiveId" clId="{734158F5-30B1-4D4B-BB11-7498EDDDC719}" dt="2023-06-30T05:30:43.374" v="8801" actId="14100"/>
        <pc:sldMkLst>
          <pc:docMk/>
          <pc:sldMk cId="2697435005" sldId="334"/>
        </pc:sldMkLst>
        <pc:spChg chg="mod">
          <ac:chgData name="" userId="827761a3e23a76da" providerId="LiveId" clId="{734158F5-30B1-4D4B-BB11-7498EDDDC719}" dt="2023-06-29T17:55:52.756" v="7423" actId="20577"/>
          <ac:spMkLst>
            <pc:docMk/>
            <pc:sldMk cId="2697435005" sldId="334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6-28T08:23:38.612" v="1197" actId="20577"/>
          <ac:spMkLst>
            <pc:docMk/>
            <pc:sldMk cId="2697435005" sldId="334"/>
            <ac:spMk id="5" creationId="{00A2EF03-8BA7-42E9-AD81-586042B128CE}"/>
          </ac:spMkLst>
        </pc:spChg>
        <pc:spChg chg="add del">
          <ac:chgData name="" userId="827761a3e23a76da" providerId="LiveId" clId="{734158F5-30B1-4D4B-BB11-7498EDDDC719}" dt="2023-06-30T05:29:55.473" v="8756" actId="478"/>
          <ac:spMkLst>
            <pc:docMk/>
            <pc:sldMk cId="2697435005" sldId="334"/>
            <ac:spMk id="6" creationId="{F39F0AED-5A9F-49CC-8581-7D2F4D81CD41}"/>
          </ac:spMkLst>
        </pc:spChg>
        <pc:spChg chg="add del">
          <ac:chgData name="" userId="827761a3e23a76da" providerId="LiveId" clId="{734158F5-30B1-4D4B-BB11-7498EDDDC719}" dt="2023-06-30T05:29:20.614" v="8753" actId="478"/>
          <ac:spMkLst>
            <pc:docMk/>
            <pc:sldMk cId="2697435005" sldId="334"/>
            <ac:spMk id="7" creationId="{FB7AC65F-6B2F-4739-A23A-E3DF8EEB990A}"/>
          </ac:spMkLst>
        </pc:spChg>
        <pc:spChg chg="add mod">
          <ac:chgData name="" userId="827761a3e23a76da" providerId="LiveId" clId="{734158F5-30B1-4D4B-BB11-7498EDDDC719}" dt="2023-06-30T05:29:23.079" v="8755" actId="1076"/>
          <ac:spMkLst>
            <pc:docMk/>
            <pc:sldMk cId="2697435005" sldId="334"/>
            <ac:spMk id="8" creationId="{BA057E98-E23B-4570-B5FE-2FC47983D56A}"/>
          </ac:spMkLst>
        </pc:spChg>
        <pc:spChg chg="add mod">
          <ac:chgData name="" userId="827761a3e23a76da" providerId="LiveId" clId="{734158F5-30B1-4D4B-BB11-7498EDDDC719}" dt="2023-06-30T05:29:23.079" v="8755" actId="1076"/>
          <ac:spMkLst>
            <pc:docMk/>
            <pc:sldMk cId="2697435005" sldId="334"/>
            <ac:spMk id="9" creationId="{BB6332E4-E554-46AD-A899-106B2869CC2E}"/>
          </ac:spMkLst>
        </pc:spChg>
        <pc:spChg chg="add mod">
          <ac:chgData name="" userId="827761a3e23a76da" providerId="LiveId" clId="{734158F5-30B1-4D4B-BB11-7498EDDDC719}" dt="2023-06-30T05:30:02.356" v="8758" actId="1076"/>
          <ac:spMkLst>
            <pc:docMk/>
            <pc:sldMk cId="2697435005" sldId="334"/>
            <ac:spMk id="10" creationId="{1C07D596-E918-425F-8C04-CD711AEFD0CA}"/>
          </ac:spMkLst>
        </pc:spChg>
        <pc:spChg chg="add mod">
          <ac:chgData name="" userId="827761a3e23a76da" providerId="LiveId" clId="{734158F5-30B1-4D4B-BB11-7498EDDDC719}" dt="2023-06-30T05:30:43.374" v="8801" actId="14100"/>
          <ac:spMkLst>
            <pc:docMk/>
            <pc:sldMk cId="2697435005" sldId="334"/>
            <ac:spMk id="11" creationId="{A7BF4742-A821-4610-BD6B-18112ED4B798}"/>
          </ac:spMkLst>
        </pc:spChg>
      </pc:sldChg>
      <pc:sldChg chg="addSp delSp modSp add modAnim">
        <pc:chgData name="" userId="827761a3e23a76da" providerId="LiveId" clId="{734158F5-30B1-4D4B-BB11-7498EDDDC719}" dt="2023-07-03T16:06:13.407" v="13285" actId="1036"/>
        <pc:sldMkLst>
          <pc:docMk/>
          <pc:sldMk cId="2587463047" sldId="336"/>
        </pc:sldMkLst>
        <pc:spChg chg="mod">
          <ac:chgData name="" userId="827761a3e23a76da" providerId="LiveId" clId="{734158F5-30B1-4D4B-BB11-7498EDDDC719}" dt="2023-06-30T08:47:58.471" v="11534" actId="20577"/>
          <ac:spMkLst>
            <pc:docMk/>
            <pc:sldMk cId="2587463047" sldId="336"/>
            <ac:spMk id="2" creationId="{1AAF88CF-6570-4C21-9C3C-850CC1F44C18}"/>
          </ac:spMkLst>
        </pc:spChg>
        <pc:spChg chg="add mod">
          <ac:chgData name="" userId="827761a3e23a76da" providerId="LiveId" clId="{734158F5-30B1-4D4B-BB11-7498EDDDC719}" dt="2023-07-03T16:06:13.407" v="13285" actId="1036"/>
          <ac:spMkLst>
            <pc:docMk/>
            <pc:sldMk cId="2587463047" sldId="336"/>
            <ac:spMk id="3" creationId="{9411D48F-97C3-4A33-8AA0-20C1FC42793B}"/>
          </ac:spMkLst>
        </pc:spChg>
        <pc:spChg chg="del">
          <ac:chgData name="" userId="827761a3e23a76da" providerId="LiveId" clId="{734158F5-30B1-4D4B-BB11-7498EDDDC719}" dt="2023-06-30T05:38:05.163" v="8822" actId="478"/>
          <ac:spMkLst>
            <pc:docMk/>
            <pc:sldMk cId="2587463047" sldId="336"/>
            <ac:spMk id="3" creationId="{C6F50799-D288-46F8-A533-4A23400C8E91}"/>
          </ac:spMkLst>
        </pc:spChg>
        <pc:spChg chg="mod">
          <ac:chgData name="" userId="827761a3e23a76da" providerId="LiveId" clId="{734158F5-30B1-4D4B-BB11-7498EDDDC719}" dt="2023-06-30T00:59:59.923" v="8041" actId="20577"/>
          <ac:spMkLst>
            <pc:docMk/>
            <pc:sldMk cId="2587463047" sldId="336"/>
            <ac:spMk id="5" creationId="{00A2EF03-8BA7-42E9-AD81-586042B128CE}"/>
          </ac:spMkLst>
        </pc:spChg>
        <pc:spChg chg="add mod">
          <ac:chgData name="" userId="827761a3e23a76da" providerId="LiveId" clId="{734158F5-30B1-4D4B-BB11-7498EDDDC719}" dt="2023-06-29T16:12:54.111" v="4884" actId="1037"/>
          <ac:spMkLst>
            <pc:docMk/>
            <pc:sldMk cId="2587463047" sldId="336"/>
            <ac:spMk id="8" creationId="{146ADFDE-0803-48E4-9EA2-27A0F14C57CA}"/>
          </ac:spMkLst>
        </pc:spChg>
        <pc:spChg chg="add mod">
          <ac:chgData name="" userId="827761a3e23a76da" providerId="LiveId" clId="{734158F5-30B1-4D4B-BB11-7498EDDDC719}" dt="2023-06-29T16:12:54.111" v="4884" actId="1037"/>
          <ac:spMkLst>
            <pc:docMk/>
            <pc:sldMk cId="2587463047" sldId="336"/>
            <ac:spMk id="9" creationId="{A73899C8-C9C5-487E-8432-3F8501C2914D}"/>
          </ac:spMkLst>
        </pc:spChg>
        <pc:spChg chg="add mod">
          <ac:chgData name="" userId="827761a3e23a76da" providerId="LiveId" clId="{734158F5-30B1-4D4B-BB11-7498EDDDC719}" dt="2023-06-29T16:13:09.425" v="4885" actId="14100"/>
          <ac:spMkLst>
            <pc:docMk/>
            <pc:sldMk cId="2587463047" sldId="336"/>
            <ac:spMk id="10" creationId="{8ECBACDB-9AEC-43E7-81D2-969B936556EF}"/>
          </ac:spMkLst>
        </pc:spChg>
        <pc:spChg chg="add mod">
          <ac:chgData name="" userId="827761a3e23a76da" providerId="LiveId" clId="{734158F5-30B1-4D4B-BB11-7498EDDDC719}" dt="2023-06-29T16:14:12.931" v="4929" actId="1038"/>
          <ac:spMkLst>
            <pc:docMk/>
            <pc:sldMk cId="2587463047" sldId="336"/>
            <ac:spMk id="11" creationId="{D16C365E-C013-4556-AF94-3B1648802CCF}"/>
          </ac:spMkLst>
        </pc:spChg>
        <pc:spChg chg="add mod">
          <ac:chgData name="" userId="827761a3e23a76da" providerId="LiveId" clId="{734158F5-30B1-4D4B-BB11-7498EDDDC719}" dt="2023-06-29T16:13:44.205" v="4903" actId="1036"/>
          <ac:spMkLst>
            <pc:docMk/>
            <pc:sldMk cId="2587463047" sldId="336"/>
            <ac:spMk id="12" creationId="{AD50D239-A602-4486-9BFA-2573BF9E2862}"/>
          </ac:spMkLst>
        </pc:spChg>
        <pc:spChg chg="add mod">
          <ac:chgData name="" userId="827761a3e23a76da" providerId="LiveId" clId="{734158F5-30B1-4D4B-BB11-7498EDDDC719}" dt="2023-06-29T16:14:06.210" v="4923" actId="1037"/>
          <ac:spMkLst>
            <pc:docMk/>
            <pc:sldMk cId="2587463047" sldId="336"/>
            <ac:spMk id="13" creationId="{FF4DA21B-D60B-4A21-AE53-838AC274981E}"/>
          </ac:spMkLst>
        </pc:spChg>
        <pc:spChg chg="add mod">
          <ac:chgData name="" userId="827761a3e23a76da" providerId="LiveId" clId="{734158F5-30B1-4D4B-BB11-7498EDDDC719}" dt="2023-06-30T05:38:36.201" v="8828"/>
          <ac:spMkLst>
            <pc:docMk/>
            <pc:sldMk cId="2587463047" sldId="336"/>
            <ac:spMk id="14" creationId="{33C0AE32-706E-4E1F-9BFA-B67CE36C74AF}"/>
          </ac:spMkLst>
        </pc:spChg>
        <pc:picChg chg="add mod ord">
          <ac:chgData name="" userId="827761a3e23a76da" providerId="LiveId" clId="{734158F5-30B1-4D4B-BB11-7498EDDDC719}" dt="2023-06-29T16:12:54.111" v="4884" actId="1037"/>
          <ac:picMkLst>
            <pc:docMk/>
            <pc:sldMk cId="2587463047" sldId="336"/>
            <ac:picMk id="6" creationId="{20B2255A-AE35-4626-8C6A-EB3E7265473B}"/>
          </ac:picMkLst>
        </pc:picChg>
        <pc:cxnChg chg="add mod">
          <ac:chgData name="" userId="827761a3e23a76da" providerId="LiveId" clId="{734158F5-30B1-4D4B-BB11-7498EDDDC719}" dt="2023-06-29T16:12:54.111" v="4884" actId="1037"/>
          <ac:cxnSpMkLst>
            <pc:docMk/>
            <pc:sldMk cId="2587463047" sldId="336"/>
            <ac:cxnSpMk id="7" creationId="{87573C95-01CD-4B3D-9E1F-D81CC563B4C6}"/>
          </ac:cxnSpMkLst>
        </pc:cxnChg>
      </pc:sldChg>
      <pc:sldChg chg="modSp add modAnim">
        <pc:chgData name="" userId="827761a3e23a76da" providerId="LiveId" clId="{734158F5-30B1-4D4B-BB11-7498EDDDC719}" dt="2023-06-30T08:32:56.513" v="11188"/>
        <pc:sldMkLst>
          <pc:docMk/>
          <pc:sldMk cId="4124921955" sldId="337"/>
        </pc:sldMkLst>
        <pc:spChg chg="mod">
          <ac:chgData name="" userId="827761a3e23a76da" providerId="LiveId" clId="{734158F5-30B1-4D4B-BB11-7498EDDDC719}" dt="2023-06-30T08:32:35.670" v="11185" actId="20577"/>
          <ac:spMkLst>
            <pc:docMk/>
            <pc:sldMk cId="4124921955" sldId="337"/>
            <ac:spMk id="2" creationId="{1AAF88CF-6570-4C21-9C3C-850CC1F44C18}"/>
          </ac:spMkLst>
        </pc:spChg>
        <pc:spChg chg="mod">
          <ac:chgData name="" userId="827761a3e23a76da" providerId="LiveId" clId="{734158F5-30B1-4D4B-BB11-7498EDDDC719}" dt="2023-06-30T01:00:05.612" v="8049" actId="20577"/>
          <ac:spMkLst>
            <pc:docMk/>
            <pc:sldMk cId="4124921955" sldId="337"/>
            <ac:spMk id="5" creationId="{00A2EF03-8BA7-42E9-AD81-586042B128CE}"/>
          </ac:spMkLst>
        </pc:spChg>
      </pc:sldChg>
      <pc:sldChg chg="addSp modSp add">
        <pc:chgData name="" userId="827761a3e23a76da" providerId="LiveId" clId="{734158F5-30B1-4D4B-BB11-7498EDDDC719}" dt="2023-06-29T17:46:06.193" v="6516" actId="14100"/>
        <pc:sldMkLst>
          <pc:docMk/>
          <pc:sldMk cId="422019885" sldId="338"/>
        </pc:sldMkLst>
        <pc:spChg chg="mod">
          <ac:chgData name="" userId="827761a3e23a76da" providerId="LiveId" clId="{734158F5-30B1-4D4B-BB11-7498EDDDC719}" dt="2023-06-29T17:43:59.920" v="6445" actId="20577"/>
          <ac:spMkLst>
            <pc:docMk/>
            <pc:sldMk cId="422019885" sldId="338"/>
            <ac:spMk id="5" creationId="{00A2EF03-8BA7-42E9-AD81-586042B128CE}"/>
          </ac:spMkLst>
        </pc:spChg>
        <pc:spChg chg="add mod">
          <ac:chgData name="" userId="827761a3e23a76da" providerId="LiveId" clId="{734158F5-30B1-4D4B-BB11-7498EDDDC719}" dt="2023-06-29T17:45:49.139" v="6510" actId="14100"/>
          <ac:spMkLst>
            <pc:docMk/>
            <pc:sldMk cId="422019885" sldId="338"/>
            <ac:spMk id="9" creationId="{1EF63DC3-FF70-45BB-B11F-6700A7C82328}"/>
          </ac:spMkLst>
        </pc:spChg>
        <pc:spChg chg="add mod">
          <ac:chgData name="" userId="827761a3e23a76da" providerId="LiveId" clId="{734158F5-30B1-4D4B-BB11-7498EDDDC719}" dt="2023-06-29T17:45:58.569" v="6513" actId="14100"/>
          <ac:spMkLst>
            <pc:docMk/>
            <pc:sldMk cId="422019885" sldId="338"/>
            <ac:spMk id="11" creationId="{6C69B67F-13CF-44BC-AE95-3582C9D6D385}"/>
          </ac:spMkLst>
        </pc:spChg>
        <pc:spChg chg="add mod">
          <ac:chgData name="" userId="827761a3e23a76da" providerId="LiveId" clId="{734158F5-30B1-4D4B-BB11-7498EDDDC719}" dt="2023-06-29T17:46:06.193" v="6516" actId="14100"/>
          <ac:spMkLst>
            <pc:docMk/>
            <pc:sldMk cId="422019885" sldId="338"/>
            <ac:spMk id="12" creationId="{8EECFADC-7ADB-4BC2-9881-EE6FE8F2C901}"/>
          </ac:spMkLst>
        </pc:spChg>
        <pc:picChg chg="add mod">
          <ac:chgData name="" userId="827761a3e23a76da" providerId="LiveId" clId="{734158F5-30B1-4D4B-BB11-7498EDDDC719}" dt="2023-06-29T17:45:18.707" v="6506" actId="1038"/>
          <ac:picMkLst>
            <pc:docMk/>
            <pc:sldMk cId="422019885" sldId="338"/>
            <ac:picMk id="6" creationId="{21E832C1-BD93-439D-9CF5-E8C1646154CC}"/>
          </ac:picMkLst>
        </pc:picChg>
        <pc:picChg chg="mod">
          <ac:chgData name="" userId="827761a3e23a76da" providerId="LiveId" clId="{734158F5-30B1-4D4B-BB11-7498EDDDC719}" dt="2023-06-29T17:45:18.707" v="6506" actId="1038"/>
          <ac:picMkLst>
            <pc:docMk/>
            <pc:sldMk cId="422019885" sldId="338"/>
            <ac:picMk id="8" creationId="{54527857-D3F2-4B6C-B888-F7BD22CB4646}"/>
          </ac:picMkLst>
        </pc:picChg>
        <pc:picChg chg="mod">
          <ac:chgData name="" userId="827761a3e23a76da" providerId="LiveId" clId="{734158F5-30B1-4D4B-BB11-7498EDDDC719}" dt="2023-06-29T17:45:18.707" v="6506" actId="1038"/>
          <ac:picMkLst>
            <pc:docMk/>
            <pc:sldMk cId="422019885" sldId="338"/>
            <ac:picMk id="10" creationId="{E75BF655-719A-4138-B330-D3D3091FA29F}"/>
          </ac:picMkLst>
        </pc:picChg>
      </pc:sldChg>
      <pc:sldMasterChg chg="modSp">
        <pc:chgData name="" userId="827761a3e23a76da" providerId="LiveId" clId="{734158F5-30B1-4D4B-BB11-7498EDDDC719}" dt="2023-06-28T08:14:32.825" v="792" actId="255"/>
        <pc:sldMasterMkLst>
          <pc:docMk/>
          <pc:sldMasterMk cId="3608241322" sldId="2147483660"/>
        </pc:sldMasterMkLst>
        <pc:spChg chg="mod">
          <ac:chgData name="" userId="827761a3e23a76da" providerId="LiveId" clId="{734158F5-30B1-4D4B-BB11-7498EDDDC719}" dt="2023-06-28T08:14:32.825" v="792" actId="255"/>
          <ac:spMkLst>
            <pc:docMk/>
            <pc:sldMasterMk cId="3608241322" sldId="2147483660"/>
            <ac:spMk id="4" creationId="{00000000-0000-0000-0000-000000000000}"/>
          </ac:spMkLst>
        </pc:spChg>
        <pc:spChg chg="mod">
          <ac:chgData name="" userId="827761a3e23a76da" providerId="LiveId" clId="{734158F5-30B1-4D4B-BB11-7498EDDDC719}" dt="2023-06-28T08:14:32.825" v="792" actId="255"/>
          <ac:spMkLst>
            <pc:docMk/>
            <pc:sldMasterMk cId="3608241322" sldId="2147483660"/>
            <ac:spMk id="5" creationId="{00000000-0000-0000-0000-000000000000}"/>
          </ac:spMkLst>
        </pc:spChg>
        <pc:spChg chg="mod">
          <ac:chgData name="" userId="827761a3e23a76da" providerId="LiveId" clId="{734158F5-30B1-4D4B-BB11-7498EDDDC719}" dt="2023-06-28T08:14:32.825" v="792" actId="255"/>
          <ac:spMkLst>
            <pc:docMk/>
            <pc:sldMasterMk cId="3608241322" sldId="2147483660"/>
            <ac:spMk id="6" creationId="{00000000-0000-0000-0000-000000000000}"/>
          </ac:spMkLst>
        </pc:spChg>
      </pc:sldMasterChg>
    </pc:docChg>
  </pc:docChgLst>
  <pc:docChgLst>
    <pc:chgData name="진수 김" userId="827761a3e23a76da" providerId="LiveId" clId="{64CE9CD8-76A3-4FD5-9E5E-2A92FA29A13B}"/>
    <pc:docChg chg="undo custSel addSld delSld modSld">
      <pc:chgData name="진수 김" userId="827761a3e23a76da" providerId="LiveId" clId="{64CE9CD8-76A3-4FD5-9E5E-2A92FA29A13B}" dt="2024-09-13T09:11:26.675" v="1082" actId="20577"/>
      <pc:docMkLst>
        <pc:docMk/>
      </pc:docMkLst>
      <pc:sldChg chg="addSp delSp modSp mod">
        <pc:chgData name="진수 김" userId="827761a3e23a76da" providerId="LiveId" clId="{64CE9CD8-76A3-4FD5-9E5E-2A92FA29A13B}" dt="2024-09-09T04:31:05.185" v="127" actId="20577"/>
        <pc:sldMkLst>
          <pc:docMk/>
          <pc:sldMk cId="470850294" sldId="256"/>
        </pc:sldMkLst>
        <pc:spChg chg="mod">
          <ac:chgData name="진수 김" userId="827761a3e23a76da" providerId="LiveId" clId="{64CE9CD8-76A3-4FD5-9E5E-2A92FA29A13B}" dt="2024-09-09T04:31:05.185" v="127" actId="20577"/>
          <ac:spMkLst>
            <pc:docMk/>
            <pc:sldMk cId="470850294" sldId="256"/>
            <ac:spMk id="5" creationId="{00000000-0000-0000-0000-000000000000}"/>
          </ac:spMkLst>
        </pc:spChg>
        <pc:spChg chg="mod">
          <ac:chgData name="진수 김" userId="827761a3e23a76da" providerId="LiveId" clId="{64CE9CD8-76A3-4FD5-9E5E-2A92FA29A13B}" dt="2024-09-09T04:30:56.518" v="123" actId="20577"/>
          <ac:spMkLst>
            <pc:docMk/>
            <pc:sldMk cId="470850294" sldId="256"/>
            <ac:spMk id="6" creationId="{00000000-0000-0000-0000-000000000000}"/>
          </ac:spMkLst>
        </pc:spChg>
        <pc:spChg chg="mod">
          <ac:chgData name="진수 김" userId="827761a3e23a76da" providerId="LiveId" clId="{64CE9CD8-76A3-4FD5-9E5E-2A92FA29A13B}" dt="2024-09-08T15:42:36.830" v="8" actId="20577"/>
          <ac:spMkLst>
            <pc:docMk/>
            <pc:sldMk cId="470850294" sldId="256"/>
            <ac:spMk id="10" creationId="{00000000-0000-0000-0000-000000000000}"/>
          </ac:spMkLst>
        </pc:spChg>
        <pc:spChg chg="del">
          <ac:chgData name="진수 김" userId="827761a3e23a76da" providerId="LiveId" clId="{64CE9CD8-76A3-4FD5-9E5E-2A92FA29A13B}" dt="2024-09-08T15:41:26.285" v="0" actId="478"/>
          <ac:spMkLst>
            <pc:docMk/>
            <pc:sldMk cId="470850294" sldId="256"/>
            <ac:spMk id="13" creationId="{9FE7BFCC-1299-4C85-B1A6-9FEFDA8CE8FD}"/>
          </ac:spMkLst>
        </pc:spChg>
        <pc:picChg chg="add mod ord">
          <ac:chgData name="진수 김" userId="827761a3e23a76da" providerId="LiveId" clId="{64CE9CD8-76A3-4FD5-9E5E-2A92FA29A13B}" dt="2024-09-08T16:07:48.630" v="62" actId="1035"/>
          <ac:picMkLst>
            <pc:docMk/>
            <pc:sldMk cId="470850294" sldId="256"/>
            <ac:picMk id="4" creationId="{546F58D2-17C8-697B-B2AB-7994CA741181}"/>
          </ac:picMkLst>
        </pc:picChg>
        <pc:picChg chg="del">
          <ac:chgData name="진수 김" userId="827761a3e23a76da" providerId="LiveId" clId="{64CE9CD8-76A3-4FD5-9E5E-2A92FA29A13B}" dt="2024-09-08T16:06:41.689" v="9" actId="478"/>
          <ac:picMkLst>
            <pc:docMk/>
            <pc:sldMk cId="470850294" sldId="256"/>
            <ac:picMk id="12" creationId="{8F38AAFF-9559-48F3-ADD9-0F16CD5994EC}"/>
          </ac:picMkLst>
        </pc:picChg>
      </pc:sldChg>
      <pc:sldChg chg="modSp mod">
        <pc:chgData name="진수 김" userId="827761a3e23a76da" providerId="LiveId" clId="{64CE9CD8-76A3-4FD5-9E5E-2A92FA29A13B}" dt="2024-09-12T16:58:58.617" v="298" actId="20577"/>
        <pc:sldMkLst>
          <pc:docMk/>
          <pc:sldMk cId="3280384015" sldId="258"/>
        </pc:sldMkLst>
        <pc:spChg chg="mod">
          <ac:chgData name="진수 김" userId="827761a3e23a76da" providerId="LiveId" clId="{64CE9CD8-76A3-4FD5-9E5E-2A92FA29A13B}" dt="2024-09-12T16:58:58.617" v="298" actId="20577"/>
          <ac:spMkLst>
            <pc:docMk/>
            <pc:sldMk cId="3280384015" sldId="258"/>
            <ac:spMk id="2" creationId="{1AAF88CF-6570-4C21-9C3C-850CC1F44C18}"/>
          </ac:spMkLst>
        </pc:spChg>
      </pc:sldChg>
      <pc:sldChg chg="add del">
        <pc:chgData name="진수 김" userId="827761a3e23a76da" providerId="LiveId" clId="{64CE9CD8-76A3-4FD5-9E5E-2A92FA29A13B}" dt="2024-09-12T16:26:00.071" v="251" actId="47"/>
        <pc:sldMkLst>
          <pc:docMk/>
          <pc:sldMk cId="2505401119" sldId="259"/>
        </pc:sldMkLst>
      </pc:sldChg>
      <pc:sldChg chg="del">
        <pc:chgData name="진수 김" userId="827761a3e23a76da" providerId="LiveId" clId="{64CE9CD8-76A3-4FD5-9E5E-2A92FA29A13B}" dt="2024-09-12T16:58:16.396" v="257" actId="47"/>
        <pc:sldMkLst>
          <pc:docMk/>
          <pc:sldMk cId="3275504912" sldId="268"/>
        </pc:sldMkLst>
      </pc:sldChg>
      <pc:sldChg chg="del">
        <pc:chgData name="진수 김" userId="827761a3e23a76da" providerId="LiveId" clId="{64CE9CD8-76A3-4FD5-9E5E-2A92FA29A13B}" dt="2024-09-12T16:57:46.307" v="255" actId="47"/>
        <pc:sldMkLst>
          <pc:docMk/>
          <pc:sldMk cId="3831233149" sldId="324"/>
        </pc:sldMkLst>
      </pc:sldChg>
      <pc:sldChg chg="del">
        <pc:chgData name="진수 김" userId="827761a3e23a76da" providerId="LiveId" clId="{64CE9CD8-76A3-4FD5-9E5E-2A92FA29A13B}" dt="2024-09-12T16:57:46.307" v="255" actId="47"/>
        <pc:sldMkLst>
          <pc:docMk/>
          <pc:sldMk cId="4227820990" sldId="325"/>
        </pc:sldMkLst>
      </pc:sldChg>
      <pc:sldChg chg="del">
        <pc:chgData name="진수 김" userId="827761a3e23a76da" providerId="LiveId" clId="{64CE9CD8-76A3-4FD5-9E5E-2A92FA29A13B}" dt="2024-09-12T16:59:44.319" v="301" actId="47"/>
        <pc:sldMkLst>
          <pc:docMk/>
          <pc:sldMk cId="2203287140" sldId="326"/>
        </pc:sldMkLst>
      </pc:sldChg>
      <pc:sldChg chg="del">
        <pc:chgData name="진수 김" userId="827761a3e23a76da" providerId="LiveId" clId="{64CE9CD8-76A3-4FD5-9E5E-2A92FA29A13B}" dt="2024-09-12T16:30:31.652" v="254" actId="47"/>
        <pc:sldMkLst>
          <pc:docMk/>
          <pc:sldMk cId="1123435167" sldId="327"/>
        </pc:sldMkLst>
      </pc:sldChg>
      <pc:sldChg chg="modSp add modAnim">
        <pc:chgData name="진수 김" userId="827761a3e23a76da" providerId="LiveId" clId="{64CE9CD8-76A3-4FD5-9E5E-2A92FA29A13B}" dt="2024-09-12T17:12:56.461" v="507" actId="20577"/>
        <pc:sldMkLst>
          <pc:docMk/>
          <pc:sldMk cId="2738994438" sldId="328"/>
        </pc:sldMkLst>
        <pc:spChg chg="mod">
          <ac:chgData name="진수 김" userId="827761a3e23a76da" providerId="LiveId" clId="{64CE9CD8-76A3-4FD5-9E5E-2A92FA29A13B}" dt="2024-09-12T17:12:56.461" v="507" actId="20577"/>
          <ac:spMkLst>
            <pc:docMk/>
            <pc:sldMk cId="2738994438" sldId="328"/>
            <ac:spMk id="2" creationId="{1AAF88CF-6570-4C21-9C3C-850CC1F44C18}"/>
          </ac:spMkLst>
        </pc:spChg>
      </pc:sldChg>
      <pc:sldChg chg="del">
        <pc:chgData name="진수 김" userId="827761a3e23a76da" providerId="LiveId" clId="{64CE9CD8-76A3-4FD5-9E5E-2A92FA29A13B}" dt="2024-09-12T17:00:00.895" v="302" actId="2696"/>
        <pc:sldMkLst>
          <pc:docMk/>
          <pc:sldMk cId="2963887148" sldId="328"/>
        </pc:sldMkLst>
      </pc:sldChg>
      <pc:sldChg chg="delSp add mod">
        <pc:chgData name="진수 김" userId="827761a3e23a76da" providerId="LiveId" clId="{64CE9CD8-76A3-4FD5-9E5E-2A92FA29A13B}" dt="2024-09-12T16:29:00.395" v="252" actId="478"/>
        <pc:sldMkLst>
          <pc:docMk/>
          <pc:sldMk cId="3062722686" sldId="339"/>
        </pc:sldMkLst>
        <pc:spChg chg="del">
          <ac:chgData name="진수 김" userId="827761a3e23a76da" providerId="LiveId" clId="{64CE9CD8-76A3-4FD5-9E5E-2A92FA29A13B}" dt="2024-09-12T16:29:00.395" v="252" actId="478"/>
          <ac:spMkLst>
            <pc:docMk/>
            <pc:sldMk cId="3062722686" sldId="339"/>
            <ac:spMk id="10" creationId="{7FEB9EF5-B0C2-455A-85D0-CDC8D2E3BD0D}"/>
          </ac:spMkLst>
        </pc:spChg>
      </pc:sldChg>
      <pc:sldChg chg="add">
        <pc:chgData name="진수 김" userId="827761a3e23a76da" providerId="LiveId" clId="{64CE9CD8-76A3-4FD5-9E5E-2A92FA29A13B}" dt="2024-09-12T16:30:25.263" v="253"/>
        <pc:sldMkLst>
          <pc:docMk/>
          <pc:sldMk cId="1434552977" sldId="340"/>
        </pc:sldMkLst>
      </pc:sldChg>
      <pc:sldChg chg="addSp delSp modSp add mod delAnim modAnim">
        <pc:chgData name="진수 김" userId="827761a3e23a76da" providerId="LiveId" clId="{64CE9CD8-76A3-4FD5-9E5E-2A92FA29A13B}" dt="2024-09-13T06:51:26.186" v="941" actId="1035"/>
        <pc:sldMkLst>
          <pc:docMk/>
          <pc:sldMk cId="1751655449" sldId="341"/>
        </pc:sldMkLst>
        <pc:spChg chg="mod">
          <ac:chgData name="진수 김" userId="827761a3e23a76da" providerId="LiveId" clId="{64CE9CD8-76A3-4FD5-9E5E-2A92FA29A13B}" dt="2024-09-12T17:08:28.378" v="309" actId="20577"/>
          <ac:spMkLst>
            <pc:docMk/>
            <pc:sldMk cId="1751655449" sldId="341"/>
            <ac:spMk id="2" creationId="{1AAF88CF-6570-4C21-9C3C-850CC1F44C18}"/>
          </ac:spMkLst>
        </pc:spChg>
        <pc:spChg chg="mod">
          <ac:chgData name="진수 김" userId="827761a3e23a76da" providerId="LiveId" clId="{64CE9CD8-76A3-4FD5-9E5E-2A92FA29A13B}" dt="2024-09-13T06:51:26.186" v="941" actId="1035"/>
          <ac:spMkLst>
            <pc:docMk/>
            <pc:sldMk cId="1751655449" sldId="341"/>
            <ac:spMk id="8" creationId="{A82E45A9-F44A-46AD-A043-863878C3B9D0}"/>
          </ac:spMkLst>
        </pc:spChg>
        <pc:spChg chg="mod">
          <ac:chgData name="진수 김" userId="827761a3e23a76da" providerId="LiveId" clId="{64CE9CD8-76A3-4FD5-9E5E-2A92FA29A13B}" dt="2024-09-12T17:08:34.018" v="317" actId="20577"/>
          <ac:spMkLst>
            <pc:docMk/>
            <pc:sldMk cId="1751655449" sldId="341"/>
            <ac:spMk id="11" creationId="{D9D26522-C4A4-4A5C-ABD0-8DD0F6A10205}"/>
          </ac:spMkLst>
        </pc:spChg>
        <pc:spChg chg="del">
          <ac:chgData name="진수 김" userId="827761a3e23a76da" providerId="LiveId" clId="{64CE9CD8-76A3-4FD5-9E5E-2A92FA29A13B}" dt="2024-09-13T06:45:37.927" v="832" actId="478"/>
          <ac:spMkLst>
            <pc:docMk/>
            <pc:sldMk cId="1751655449" sldId="341"/>
            <ac:spMk id="12" creationId="{37163D97-6008-4AA5-B08E-4044B976C4E4}"/>
          </ac:spMkLst>
        </pc:spChg>
        <pc:spChg chg="del">
          <ac:chgData name="진수 김" userId="827761a3e23a76da" providerId="LiveId" clId="{64CE9CD8-76A3-4FD5-9E5E-2A92FA29A13B}" dt="2024-09-13T06:45:37.927" v="832" actId="478"/>
          <ac:spMkLst>
            <pc:docMk/>
            <pc:sldMk cId="1751655449" sldId="341"/>
            <ac:spMk id="13" creationId="{DE97EAED-38B9-4B37-A46F-BF13F7603DAD}"/>
          </ac:spMkLst>
        </pc:spChg>
        <pc:spChg chg="del">
          <ac:chgData name="진수 김" userId="827761a3e23a76da" providerId="LiveId" clId="{64CE9CD8-76A3-4FD5-9E5E-2A92FA29A13B}" dt="2024-09-13T06:45:37.927" v="832" actId="478"/>
          <ac:spMkLst>
            <pc:docMk/>
            <pc:sldMk cId="1751655449" sldId="341"/>
            <ac:spMk id="14" creationId="{2CE04577-C356-4578-8F51-D6C72F0B7369}"/>
          </ac:spMkLst>
        </pc:spChg>
        <pc:spChg chg="del">
          <ac:chgData name="진수 김" userId="827761a3e23a76da" providerId="LiveId" clId="{64CE9CD8-76A3-4FD5-9E5E-2A92FA29A13B}" dt="2024-09-13T06:45:37.927" v="832" actId="478"/>
          <ac:spMkLst>
            <pc:docMk/>
            <pc:sldMk cId="1751655449" sldId="341"/>
            <ac:spMk id="15" creationId="{8C4CFDF7-7983-43FF-99B8-7AE45773510F}"/>
          </ac:spMkLst>
        </pc:spChg>
        <pc:picChg chg="del">
          <ac:chgData name="진수 김" userId="827761a3e23a76da" providerId="LiveId" clId="{64CE9CD8-76A3-4FD5-9E5E-2A92FA29A13B}" dt="2024-09-13T06:45:34.174" v="831" actId="478"/>
          <ac:picMkLst>
            <pc:docMk/>
            <pc:sldMk cId="1751655449" sldId="341"/>
            <ac:picMk id="6" creationId="{BBBD8CC1-4CFB-4F49-A8CF-DE38DBEC52D0}"/>
          </ac:picMkLst>
        </pc:picChg>
        <pc:picChg chg="add del mod ord">
          <ac:chgData name="진수 김" userId="827761a3e23a76da" providerId="LiveId" clId="{64CE9CD8-76A3-4FD5-9E5E-2A92FA29A13B}" dt="2024-09-13T06:50:51.967" v="882" actId="478"/>
          <ac:picMkLst>
            <pc:docMk/>
            <pc:sldMk cId="1751655449" sldId="341"/>
            <ac:picMk id="7" creationId="{9C1E9E8E-F053-15AF-343E-9882738BCB1E}"/>
          </ac:picMkLst>
        </pc:picChg>
        <pc:picChg chg="add mod ord">
          <ac:chgData name="진수 김" userId="827761a3e23a76da" providerId="LiveId" clId="{64CE9CD8-76A3-4FD5-9E5E-2A92FA29A13B}" dt="2024-09-13T06:51:13.656" v="898" actId="1038"/>
          <ac:picMkLst>
            <pc:docMk/>
            <pc:sldMk cId="1751655449" sldId="341"/>
            <ac:picMk id="17" creationId="{B779C5D3-8A59-2491-8B6F-145ADF0FD1B2}"/>
          </ac:picMkLst>
        </pc:picChg>
      </pc:sldChg>
      <pc:sldChg chg="addSp delSp modSp add mod delAnim">
        <pc:chgData name="진수 김" userId="827761a3e23a76da" providerId="LiveId" clId="{64CE9CD8-76A3-4FD5-9E5E-2A92FA29A13B}" dt="2024-09-13T02:52:44.865" v="678" actId="1035"/>
        <pc:sldMkLst>
          <pc:docMk/>
          <pc:sldMk cId="1661781536" sldId="379"/>
        </pc:sldMkLst>
        <pc:spChg chg="mod">
          <ac:chgData name="진수 김" userId="827761a3e23a76da" providerId="LiveId" clId="{64CE9CD8-76A3-4FD5-9E5E-2A92FA29A13B}" dt="2024-09-13T02:52:37.533" v="651" actId="15"/>
          <ac:spMkLst>
            <pc:docMk/>
            <pc:sldMk cId="1661781536" sldId="379"/>
            <ac:spMk id="2" creationId="{1AAF88CF-6570-4C21-9C3C-850CC1F44C18}"/>
          </ac:spMkLst>
        </pc:spChg>
        <pc:picChg chg="del">
          <ac:chgData name="진수 김" userId="827761a3e23a76da" providerId="LiveId" clId="{64CE9CD8-76A3-4FD5-9E5E-2A92FA29A13B}" dt="2024-09-13T02:46:10.089" v="532" actId="478"/>
          <ac:picMkLst>
            <pc:docMk/>
            <pc:sldMk cId="1661781536" sldId="379"/>
            <ac:picMk id="8" creationId="{52FC9429-8182-44C6-91DA-091DB735F29F}"/>
          </ac:picMkLst>
        </pc:picChg>
        <pc:picChg chg="add mod">
          <ac:chgData name="진수 김" userId="827761a3e23a76da" providerId="LiveId" clId="{64CE9CD8-76A3-4FD5-9E5E-2A92FA29A13B}" dt="2024-09-13T02:52:44.865" v="678" actId="1035"/>
          <ac:picMkLst>
            <pc:docMk/>
            <pc:sldMk cId="1661781536" sldId="379"/>
            <ac:picMk id="9" creationId="{9F4FD145-ACA8-D94C-490F-796BAB508819}"/>
          </ac:picMkLst>
        </pc:picChg>
        <pc:picChg chg="mod">
          <ac:chgData name="진수 김" userId="827761a3e23a76da" providerId="LiveId" clId="{64CE9CD8-76A3-4FD5-9E5E-2A92FA29A13B}" dt="2024-09-13T02:50:46.252" v="597" actId="1076"/>
          <ac:picMkLst>
            <pc:docMk/>
            <pc:sldMk cId="1661781536" sldId="379"/>
            <ac:picMk id="15" creationId="{3D2A41A0-3998-4193-8C16-4AED0BD4E48C}"/>
          </ac:picMkLst>
        </pc:picChg>
      </pc:sldChg>
      <pc:sldChg chg="add">
        <pc:chgData name="진수 김" userId="827761a3e23a76da" providerId="LiveId" clId="{64CE9CD8-76A3-4FD5-9E5E-2A92FA29A13B}" dt="2024-09-13T02:45:02.373" v="511"/>
        <pc:sldMkLst>
          <pc:docMk/>
          <pc:sldMk cId="2066758712" sldId="381"/>
        </pc:sldMkLst>
      </pc:sldChg>
      <pc:sldChg chg="add del">
        <pc:chgData name="진수 김" userId="827761a3e23a76da" providerId="LiveId" clId="{64CE9CD8-76A3-4FD5-9E5E-2A92FA29A13B}" dt="2024-09-13T02:44:55.974" v="510" actId="2696"/>
        <pc:sldMkLst>
          <pc:docMk/>
          <pc:sldMk cId="3387280051" sldId="381"/>
        </pc:sldMkLst>
      </pc:sldChg>
      <pc:sldChg chg="add">
        <pc:chgData name="진수 김" userId="827761a3e23a76da" providerId="LiveId" clId="{64CE9CD8-76A3-4FD5-9E5E-2A92FA29A13B}" dt="2024-09-13T02:58:50.898" v="710"/>
        <pc:sldMkLst>
          <pc:docMk/>
          <pc:sldMk cId="846398569" sldId="382"/>
        </pc:sldMkLst>
      </pc:sldChg>
      <pc:sldChg chg="add del">
        <pc:chgData name="진수 김" userId="827761a3e23a76da" providerId="LiveId" clId="{64CE9CD8-76A3-4FD5-9E5E-2A92FA29A13B}" dt="2024-09-13T02:58:48.926" v="709" actId="2696"/>
        <pc:sldMkLst>
          <pc:docMk/>
          <pc:sldMk cId="3484890072" sldId="382"/>
        </pc:sldMkLst>
      </pc:sldChg>
      <pc:sldChg chg="add del">
        <pc:chgData name="진수 김" userId="827761a3e23a76da" providerId="LiveId" clId="{64CE9CD8-76A3-4FD5-9E5E-2A92FA29A13B}" dt="2024-09-13T02:44:55.974" v="510" actId="2696"/>
        <pc:sldMkLst>
          <pc:docMk/>
          <pc:sldMk cId="1175372132" sldId="383"/>
        </pc:sldMkLst>
      </pc:sldChg>
      <pc:sldChg chg="add">
        <pc:chgData name="진수 김" userId="827761a3e23a76da" providerId="LiveId" clId="{64CE9CD8-76A3-4FD5-9E5E-2A92FA29A13B}" dt="2024-09-13T02:45:02.373" v="511"/>
        <pc:sldMkLst>
          <pc:docMk/>
          <pc:sldMk cId="4241100961" sldId="383"/>
        </pc:sldMkLst>
      </pc:sldChg>
      <pc:sldChg chg="add">
        <pc:chgData name="진수 김" userId="827761a3e23a76da" providerId="LiveId" clId="{64CE9CD8-76A3-4FD5-9E5E-2A92FA29A13B}" dt="2024-09-13T02:58:50.898" v="710"/>
        <pc:sldMkLst>
          <pc:docMk/>
          <pc:sldMk cId="1274033895" sldId="384"/>
        </pc:sldMkLst>
      </pc:sldChg>
      <pc:sldChg chg="add del">
        <pc:chgData name="진수 김" userId="827761a3e23a76da" providerId="LiveId" clId="{64CE9CD8-76A3-4FD5-9E5E-2A92FA29A13B}" dt="2024-09-13T02:58:48.926" v="709" actId="2696"/>
        <pc:sldMkLst>
          <pc:docMk/>
          <pc:sldMk cId="2294783892" sldId="384"/>
        </pc:sldMkLst>
      </pc:sldChg>
      <pc:sldChg chg="add del">
        <pc:chgData name="진수 김" userId="827761a3e23a76da" providerId="LiveId" clId="{64CE9CD8-76A3-4FD5-9E5E-2A92FA29A13B}" dt="2024-09-13T07:17:59.914" v="958" actId="47"/>
        <pc:sldMkLst>
          <pc:docMk/>
          <pc:sldMk cId="1608675397" sldId="385"/>
        </pc:sldMkLst>
      </pc:sldChg>
      <pc:sldChg chg="add del">
        <pc:chgData name="진수 김" userId="827761a3e23a76da" providerId="LiveId" clId="{64CE9CD8-76A3-4FD5-9E5E-2A92FA29A13B}" dt="2024-09-13T02:58:48.926" v="709" actId="2696"/>
        <pc:sldMkLst>
          <pc:docMk/>
          <pc:sldMk cId="1020548596" sldId="386"/>
        </pc:sldMkLst>
      </pc:sldChg>
      <pc:sldChg chg="addSp delSp modSp add mod modAnim">
        <pc:chgData name="진수 김" userId="827761a3e23a76da" providerId="LiveId" clId="{64CE9CD8-76A3-4FD5-9E5E-2A92FA29A13B}" dt="2024-09-13T03:09:17.884" v="824" actId="20577"/>
        <pc:sldMkLst>
          <pc:docMk/>
          <pc:sldMk cId="1081541625" sldId="386"/>
        </pc:sldMkLst>
        <pc:spChg chg="mod">
          <ac:chgData name="진수 김" userId="827761a3e23a76da" providerId="LiveId" clId="{64CE9CD8-76A3-4FD5-9E5E-2A92FA29A13B}" dt="2024-09-13T03:09:17.884" v="824" actId="20577"/>
          <ac:spMkLst>
            <pc:docMk/>
            <pc:sldMk cId="1081541625" sldId="386"/>
            <ac:spMk id="2" creationId="{1AAF88CF-6570-4C21-9C3C-850CC1F44C18}"/>
          </ac:spMkLst>
        </pc:spChg>
        <pc:picChg chg="add del mod">
          <ac:chgData name="진수 김" userId="827761a3e23a76da" providerId="LiveId" clId="{64CE9CD8-76A3-4FD5-9E5E-2A92FA29A13B}" dt="2024-09-13T03:07:34.557" v="716" actId="478"/>
          <ac:picMkLst>
            <pc:docMk/>
            <pc:sldMk cId="1081541625" sldId="386"/>
            <ac:picMk id="6" creationId="{0F92A30E-B637-710E-23CF-DDC7B8DABB45}"/>
          </ac:picMkLst>
        </pc:picChg>
        <pc:picChg chg="del">
          <ac:chgData name="진수 김" userId="827761a3e23a76da" providerId="LiveId" clId="{64CE9CD8-76A3-4FD5-9E5E-2A92FA29A13B}" dt="2024-09-13T03:07:35.662" v="717" actId="478"/>
          <ac:picMkLst>
            <pc:docMk/>
            <pc:sldMk cId="1081541625" sldId="386"/>
            <ac:picMk id="7" creationId="{2361BAE9-0BF7-4C70-9833-27BFCB8B58AD}"/>
          </ac:picMkLst>
        </pc:picChg>
        <pc:picChg chg="add mod">
          <ac:chgData name="진수 김" userId="827761a3e23a76da" providerId="LiveId" clId="{64CE9CD8-76A3-4FD5-9E5E-2A92FA29A13B}" dt="2024-09-13T03:08:53.815" v="796" actId="1038"/>
          <ac:picMkLst>
            <pc:docMk/>
            <pc:sldMk cId="1081541625" sldId="386"/>
            <ac:picMk id="8" creationId="{6AED2A0D-C6C0-6DC3-87CB-6EB644CA6616}"/>
          </ac:picMkLst>
        </pc:picChg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3377191810" sldId="392"/>
        </pc:sldMkLst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2114788895" sldId="393"/>
        </pc:sldMkLst>
      </pc:sldChg>
      <pc:sldChg chg="add del">
        <pc:chgData name="진수 김" userId="827761a3e23a76da" providerId="LiveId" clId="{64CE9CD8-76A3-4FD5-9E5E-2A92FA29A13B}" dt="2024-09-13T07:17:59.914" v="958" actId="47"/>
        <pc:sldMkLst>
          <pc:docMk/>
          <pc:sldMk cId="2114421399" sldId="394"/>
        </pc:sldMkLst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3762327080" sldId="397"/>
        </pc:sldMkLst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830994940" sldId="398"/>
        </pc:sldMkLst>
      </pc:sldChg>
      <pc:sldChg chg="add del">
        <pc:chgData name="진수 김" userId="827761a3e23a76da" providerId="LiveId" clId="{64CE9CD8-76A3-4FD5-9E5E-2A92FA29A13B}" dt="2024-09-13T07:18:14.443" v="959" actId="47"/>
        <pc:sldMkLst>
          <pc:docMk/>
          <pc:sldMk cId="3978191692" sldId="399"/>
        </pc:sldMkLst>
      </pc:sldChg>
      <pc:sldChg chg="add">
        <pc:chgData name="진수 김" userId="827761a3e23a76da" providerId="LiveId" clId="{64CE9CD8-76A3-4FD5-9E5E-2A92FA29A13B}" dt="2024-09-13T02:45:02.373" v="511"/>
        <pc:sldMkLst>
          <pc:docMk/>
          <pc:sldMk cId="1754177911" sldId="400"/>
        </pc:sldMkLst>
      </pc:sldChg>
      <pc:sldChg chg="add del">
        <pc:chgData name="진수 김" userId="827761a3e23a76da" providerId="LiveId" clId="{64CE9CD8-76A3-4FD5-9E5E-2A92FA29A13B}" dt="2024-09-13T02:44:55.974" v="510" actId="2696"/>
        <pc:sldMkLst>
          <pc:docMk/>
          <pc:sldMk cId="4223704637" sldId="400"/>
        </pc:sldMkLst>
      </pc:sldChg>
      <pc:sldChg chg="add del">
        <pc:chgData name="진수 김" userId="827761a3e23a76da" providerId="LiveId" clId="{64CE9CD8-76A3-4FD5-9E5E-2A92FA29A13B}" dt="2024-09-13T02:51:20.667" v="617" actId="47"/>
        <pc:sldMkLst>
          <pc:docMk/>
          <pc:sldMk cId="2549516588" sldId="401"/>
        </pc:sldMkLst>
      </pc:sldChg>
      <pc:sldChg chg="addSp delSp modSp add mod">
        <pc:chgData name="진수 김" userId="827761a3e23a76da" providerId="LiveId" clId="{64CE9CD8-76A3-4FD5-9E5E-2A92FA29A13B}" dt="2024-09-13T02:58:22.822" v="708" actId="20577"/>
        <pc:sldMkLst>
          <pc:docMk/>
          <pc:sldMk cId="2888558392" sldId="402"/>
        </pc:sldMkLst>
        <pc:spChg chg="mod">
          <ac:chgData name="진수 김" userId="827761a3e23a76da" providerId="LiveId" clId="{64CE9CD8-76A3-4FD5-9E5E-2A92FA29A13B}" dt="2024-09-13T02:58:22.822" v="708" actId="20577"/>
          <ac:spMkLst>
            <pc:docMk/>
            <pc:sldMk cId="2888558392" sldId="402"/>
            <ac:spMk id="2" creationId="{1AAF88CF-6570-4C21-9C3C-850CC1F44C18}"/>
          </ac:spMkLst>
        </pc:spChg>
        <pc:graphicFrameChg chg="del">
          <ac:chgData name="진수 김" userId="827761a3e23a76da" providerId="LiveId" clId="{64CE9CD8-76A3-4FD5-9E5E-2A92FA29A13B}" dt="2024-09-13T02:57:56.725" v="699" actId="478"/>
          <ac:graphicFrameMkLst>
            <pc:docMk/>
            <pc:sldMk cId="2888558392" sldId="402"/>
            <ac:graphicFrameMk id="6" creationId="{B38DDBE4-107D-4750-B43C-E73005DA8033}"/>
          </ac:graphicFrameMkLst>
        </pc:graphicFrameChg>
        <pc:graphicFrameChg chg="add mod">
          <ac:chgData name="진수 김" userId="827761a3e23a76da" providerId="LiveId" clId="{64CE9CD8-76A3-4FD5-9E5E-2A92FA29A13B}" dt="2024-09-13T02:57:54.161" v="698"/>
          <ac:graphicFrameMkLst>
            <pc:docMk/>
            <pc:sldMk cId="2888558392" sldId="402"/>
            <ac:graphicFrameMk id="8" creationId="{3BE85F6D-E5E9-417A-DAB5-84C1A84ED88F}"/>
          </ac:graphicFrameMkLst>
        </pc:graphicFrameChg>
        <pc:graphicFrameChg chg="add mod">
          <ac:chgData name="진수 김" userId="827761a3e23a76da" providerId="LiveId" clId="{64CE9CD8-76A3-4FD5-9E5E-2A92FA29A13B}" dt="2024-09-13T02:57:58.441" v="700"/>
          <ac:graphicFrameMkLst>
            <pc:docMk/>
            <pc:sldMk cId="2888558392" sldId="402"/>
            <ac:graphicFrameMk id="9" creationId="{DF88E25D-E617-64AF-D92B-337449D3B20D}"/>
          </ac:graphicFrameMkLst>
        </pc:graphicFrameChg>
      </pc:sldChg>
      <pc:sldChg chg="add">
        <pc:chgData name="진수 김" userId="827761a3e23a76da" providerId="LiveId" clId="{64CE9CD8-76A3-4FD5-9E5E-2A92FA29A13B}" dt="2024-09-12T16:58:14.777" v="256"/>
        <pc:sldMkLst>
          <pc:docMk/>
          <pc:sldMk cId="2069681181" sldId="403"/>
        </pc:sldMkLst>
      </pc:sldChg>
      <pc:sldChg chg="add">
        <pc:chgData name="진수 김" userId="827761a3e23a76da" providerId="LiveId" clId="{64CE9CD8-76A3-4FD5-9E5E-2A92FA29A13B}" dt="2024-09-12T16:59:06.812" v="299"/>
        <pc:sldMkLst>
          <pc:docMk/>
          <pc:sldMk cId="3243007583" sldId="404"/>
        </pc:sldMkLst>
      </pc:sldChg>
      <pc:sldChg chg="add">
        <pc:chgData name="진수 김" userId="827761a3e23a76da" providerId="LiveId" clId="{64CE9CD8-76A3-4FD5-9E5E-2A92FA29A13B}" dt="2024-09-13T02:45:02.373" v="511"/>
        <pc:sldMkLst>
          <pc:docMk/>
          <pc:sldMk cId="184033054" sldId="405"/>
        </pc:sldMkLst>
      </pc:sldChg>
      <pc:sldChg chg="add del">
        <pc:chgData name="진수 김" userId="827761a3e23a76da" providerId="LiveId" clId="{64CE9CD8-76A3-4FD5-9E5E-2A92FA29A13B}" dt="2024-09-13T02:44:55.974" v="510" actId="2696"/>
        <pc:sldMkLst>
          <pc:docMk/>
          <pc:sldMk cId="1479577522" sldId="405"/>
        </pc:sldMkLst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3576728020" sldId="406"/>
        </pc:sldMkLst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1451086054" sldId="407"/>
        </pc:sldMkLst>
      </pc:sldChg>
      <pc:sldChg chg="add">
        <pc:chgData name="진수 김" userId="827761a3e23a76da" providerId="LiveId" clId="{64CE9CD8-76A3-4FD5-9E5E-2A92FA29A13B}" dt="2024-09-12T17:48:17.029" v="508"/>
        <pc:sldMkLst>
          <pc:docMk/>
          <pc:sldMk cId="820756209" sldId="408"/>
        </pc:sldMkLst>
      </pc:sldChg>
      <pc:sldChg chg="add del">
        <pc:chgData name="진수 김" userId="827761a3e23a76da" providerId="LiveId" clId="{64CE9CD8-76A3-4FD5-9E5E-2A92FA29A13B}" dt="2024-09-13T02:44:55.974" v="510" actId="2696"/>
        <pc:sldMkLst>
          <pc:docMk/>
          <pc:sldMk cId="2280318662" sldId="409"/>
        </pc:sldMkLst>
      </pc:sldChg>
      <pc:sldChg chg="add">
        <pc:chgData name="진수 김" userId="827761a3e23a76da" providerId="LiveId" clId="{64CE9CD8-76A3-4FD5-9E5E-2A92FA29A13B}" dt="2024-09-13T02:45:02.373" v="511"/>
        <pc:sldMkLst>
          <pc:docMk/>
          <pc:sldMk cId="3151144648" sldId="409"/>
        </pc:sldMkLst>
      </pc:sldChg>
      <pc:sldChg chg="modSp add mod">
        <pc:chgData name="진수 김" userId="827761a3e23a76da" providerId="LiveId" clId="{64CE9CD8-76A3-4FD5-9E5E-2A92FA29A13B}" dt="2024-09-13T02:58:17.160" v="704" actId="20577"/>
        <pc:sldMkLst>
          <pc:docMk/>
          <pc:sldMk cId="3526636817" sldId="410"/>
        </pc:sldMkLst>
        <pc:spChg chg="mod">
          <ac:chgData name="진수 김" userId="827761a3e23a76da" providerId="LiveId" clId="{64CE9CD8-76A3-4FD5-9E5E-2A92FA29A13B}" dt="2024-09-13T02:58:17.160" v="704" actId="20577"/>
          <ac:spMkLst>
            <pc:docMk/>
            <pc:sldMk cId="3526636817" sldId="410"/>
            <ac:spMk id="2" creationId="{1AAF88CF-6570-4C21-9C3C-850CC1F44C18}"/>
          </ac:spMkLst>
        </pc:spChg>
        <pc:graphicFrameChg chg="modGraphic">
          <ac:chgData name="진수 김" userId="827761a3e23a76da" providerId="LiveId" clId="{64CE9CD8-76A3-4FD5-9E5E-2A92FA29A13B}" dt="2024-09-13T02:57:40.466" v="697" actId="20577"/>
          <ac:graphicFrameMkLst>
            <pc:docMk/>
            <pc:sldMk cId="3526636817" sldId="410"/>
            <ac:graphicFrameMk id="6" creationId="{B38DDBE4-107D-4750-B43C-E73005DA8033}"/>
          </ac:graphicFrameMkLst>
        </pc:graphicFrameChg>
      </pc:sldChg>
      <pc:sldChg chg="modSp add mod">
        <pc:chgData name="진수 김" userId="827761a3e23a76da" providerId="LiveId" clId="{64CE9CD8-76A3-4FD5-9E5E-2A92FA29A13B}" dt="2024-09-13T02:45:16.615" v="531" actId="20577"/>
        <pc:sldMkLst>
          <pc:docMk/>
          <pc:sldMk cId="1188838900" sldId="411"/>
        </pc:sldMkLst>
        <pc:spChg chg="mod">
          <ac:chgData name="진수 김" userId="827761a3e23a76da" providerId="LiveId" clId="{64CE9CD8-76A3-4FD5-9E5E-2A92FA29A13B}" dt="2024-09-13T02:45:16.615" v="531" actId="20577"/>
          <ac:spMkLst>
            <pc:docMk/>
            <pc:sldMk cId="1188838900" sldId="411"/>
            <ac:spMk id="5" creationId="{00000000-0000-0000-0000-000000000000}"/>
          </ac:spMkLst>
        </pc:spChg>
      </pc:sldChg>
      <pc:sldChg chg="modSp add mod">
        <pc:chgData name="진수 김" userId="827761a3e23a76da" providerId="LiveId" clId="{64CE9CD8-76A3-4FD5-9E5E-2A92FA29A13B}" dt="2024-09-13T07:09:49.544" v="957" actId="20577"/>
        <pc:sldMkLst>
          <pc:docMk/>
          <pc:sldMk cId="2439507391" sldId="412"/>
        </pc:sldMkLst>
        <pc:spChg chg="mod">
          <ac:chgData name="진수 김" userId="827761a3e23a76da" providerId="LiveId" clId="{64CE9CD8-76A3-4FD5-9E5E-2A92FA29A13B}" dt="2024-09-13T07:09:49.544" v="957" actId="20577"/>
          <ac:spMkLst>
            <pc:docMk/>
            <pc:sldMk cId="2439507391" sldId="412"/>
            <ac:spMk id="5" creationId="{00A2EF03-8BA7-42E9-AD81-586042B128CE}"/>
          </ac:spMkLst>
        </pc:spChg>
      </pc:sldChg>
      <pc:sldChg chg="add del">
        <pc:chgData name="진수 김" userId="827761a3e23a76da" providerId="LiveId" clId="{64CE9CD8-76A3-4FD5-9E5E-2A92FA29A13B}" dt="2024-09-13T07:09:33.322" v="943" actId="47"/>
        <pc:sldMkLst>
          <pc:docMk/>
          <pc:sldMk cId="3010651701" sldId="412"/>
        </pc:sldMkLst>
      </pc:sldChg>
      <pc:sldChg chg="delSp modSp add mod delAnim">
        <pc:chgData name="진수 김" userId="827761a3e23a76da" providerId="LiveId" clId="{64CE9CD8-76A3-4FD5-9E5E-2A92FA29A13B}" dt="2024-09-13T07:19:37.100" v="1062" actId="20577"/>
        <pc:sldMkLst>
          <pc:docMk/>
          <pc:sldMk cId="3677538970" sldId="413"/>
        </pc:sldMkLst>
        <pc:spChg chg="mod">
          <ac:chgData name="진수 김" userId="827761a3e23a76da" providerId="LiveId" clId="{64CE9CD8-76A3-4FD5-9E5E-2A92FA29A13B}" dt="2024-09-13T07:19:37.100" v="1062" actId="20577"/>
          <ac:spMkLst>
            <pc:docMk/>
            <pc:sldMk cId="3677538970" sldId="413"/>
            <ac:spMk id="2" creationId="{1AAF88CF-6570-4C21-9C3C-850CC1F44C18}"/>
          </ac:spMkLst>
        </pc:spChg>
        <pc:spChg chg="mod">
          <ac:chgData name="진수 김" userId="827761a3e23a76da" providerId="LiveId" clId="{64CE9CD8-76A3-4FD5-9E5E-2A92FA29A13B}" dt="2024-09-13T07:19:01.309" v="1029" actId="20577"/>
          <ac:spMkLst>
            <pc:docMk/>
            <pc:sldMk cId="3677538970" sldId="413"/>
            <ac:spMk id="5" creationId="{00A2EF03-8BA7-42E9-AD81-586042B128CE}"/>
          </ac:spMkLst>
        </pc:spChg>
        <pc:spChg chg="del">
          <ac:chgData name="진수 김" userId="827761a3e23a76da" providerId="LiveId" clId="{64CE9CD8-76A3-4FD5-9E5E-2A92FA29A13B}" dt="2024-09-13T07:19:12.049" v="1030" actId="478"/>
          <ac:spMkLst>
            <pc:docMk/>
            <pc:sldMk cId="3677538970" sldId="413"/>
            <ac:spMk id="13" creationId="{94E6801C-7016-4FC9-B285-C5A48BB96739}"/>
          </ac:spMkLst>
        </pc:spChg>
        <pc:spChg chg="del">
          <ac:chgData name="진수 김" userId="827761a3e23a76da" providerId="LiveId" clId="{64CE9CD8-76A3-4FD5-9E5E-2A92FA29A13B}" dt="2024-09-13T07:19:12.049" v="1030" actId="478"/>
          <ac:spMkLst>
            <pc:docMk/>
            <pc:sldMk cId="3677538970" sldId="413"/>
            <ac:spMk id="16" creationId="{E90544C2-0BEF-45AF-977B-F886E00EF87E}"/>
          </ac:spMkLst>
        </pc:spChg>
        <pc:spChg chg="del">
          <ac:chgData name="진수 김" userId="827761a3e23a76da" providerId="LiveId" clId="{64CE9CD8-76A3-4FD5-9E5E-2A92FA29A13B}" dt="2024-09-13T07:19:12.049" v="1030" actId="478"/>
          <ac:spMkLst>
            <pc:docMk/>
            <pc:sldMk cId="3677538970" sldId="413"/>
            <ac:spMk id="20" creationId="{22575DE3-63E5-490E-8DC4-25D9F18E6E6F}"/>
          </ac:spMkLst>
        </pc:spChg>
        <pc:spChg chg="del">
          <ac:chgData name="진수 김" userId="827761a3e23a76da" providerId="LiveId" clId="{64CE9CD8-76A3-4FD5-9E5E-2A92FA29A13B}" dt="2024-09-13T07:19:12.049" v="1030" actId="478"/>
          <ac:spMkLst>
            <pc:docMk/>
            <pc:sldMk cId="3677538970" sldId="413"/>
            <ac:spMk id="21" creationId="{50D991AE-D209-43A5-BD26-BE6AE38C8ADB}"/>
          </ac:spMkLst>
        </pc:spChg>
        <pc:spChg chg="del">
          <ac:chgData name="진수 김" userId="827761a3e23a76da" providerId="LiveId" clId="{64CE9CD8-76A3-4FD5-9E5E-2A92FA29A13B}" dt="2024-09-13T07:19:12.049" v="1030" actId="478"/>
          <ac:spMkLst>
            <pc:docMk/>
            <pc:sldMk cId="3677538970" sldId="413"/>
            <ac:spMk id="34" creationId="{F0BF0C9F-B1E1-41D3-A389-908B9497BC5F}"/>
          </ac:spMkLst>
        </pc:spChg>
        <pc:picChg chg="del">
          <ac:chgData name="진수 김" userId="827761a3e23a76da" providerId="LiveId" clId="{64CE9CD8-76A3-4FD5-9E5E-2A92FA29A13B}" dt="2024-09-13T07:19:13.568" v="1031" actId="478"/>
          <ac:picMkLst>
            <pc:docMk/>
            <pc:sldMk cId="3677538970" sldId="413"/>
            <ac:picMk id="14" creationId="{664F6D69-C7C6-4838-A42D-B32B10E680F9}"/>
          </ac:picMkLst>
        </pc:picChg>
        <pc:cxnChg chg="del">
          <ac:chgData name="진수 김" userId="827761a3e23a76da" providerId="LiveId" clId="{64CE9CD8-76A3-4FD5-9E5E-2A92FA29A13B}" dt="2024-09-13T07:19:12.049" v="1030" actId="478"/>
          <ac:cxnSpMkLst>
            <pc:docMk/>
            <pc:sldMk cId="3677538970" sldId="413"/>
            <ac:cxnSpMk id="15" creationId="{9EF77511-0A2C-4B26-A7CD-1640C599524F}"/>
          </ac:cxnSpMkLst>
        </pc:cxnChg>
        <pc:cxnChg chg="del">
          <ac:chgData name="진수 김" userId="827761a3e23a76da" providerId="LiveId" clId="{64CE9CD8-76A3-4FD5-9E5E-2A92FA29A13B}" dt="2024-09-13T07:19:12.049" v="1030" actId="478"/>
          <ac:cxnSpMkLst>
            <pc:docMk/>
            <pc:sldMk cId="3677538970" sldId="413"/>
            <ac:cxnSpMk id="17" creationId="{C4D54EE4-1D45-49D3-B586-F585C1B2F31A}"/>
          </ac:cxnSpMkLst>
        </pc:cxnChg>
        <pc:cxnChg chg="del">
          <ac:chgData name="진수 김" userId="827761a3e23a76da" providerId="LiveId" clId="{64CE9CD8-76A3-4FD5-9E5E-2A92FA29A13B}" dt="2024-09-13T07:19:12.049" v="1030" actId="478"/>
          <ac:cxnSpMkLst>
            <pc:docMk/>
            <pc:sldMk cId="3677538970" sldId="413"/>
            <ac:cxnSpMk id="22" creationId="{BB9B0E71-0738-435E-9EF8-638BD4602EB0}"/>
          </ac:cxnSpMkLst>
        </pc:cxnChg>
      </pc:sldChg>
      <pc:sldChg chg="modSp add mod">
        <pc:chgData name="진수 김" userId="827761a3e23a76da" providerId="LiveId" clId="{64CE9CD8-76A3-4FD5-9E5E-2A92FA29A13B}" dt="2024-09-13T09:11:26.675" v="1082" actId="20577"/>
        <pc:sldMkLst>
          <pc:docMk/>
          <pc:sldMk cId="2142459849" sldId="414"/>
        </pc:sldMkLst>
        <pc:spChg chg="mod">
          <ac:chgData name="진수 김" userId="827761a3e23a76da" providerId="LiveId" clId="{64CE9CD8-76A3-4FD5-9E5E-2A92FA29A13B}" dt="2024-09-13T09:11:26.675" v="1082" actId="20577"/>
          <ac:spMkLst>
            <pc:docMk/>
            <pc:sldMk cId="2142459849" sldId="414"/>
            <ac:spMk id="5" creationId="{00A2EF03-8BA7-42E9-AD81-586042B128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AFE6B-502D-4912-87C9-DC92E0AF12FD}" type="datetimeFigureOut">
              <a:rPr lang="ko-KR" altLang="en-US" smtClean="0"/>
              <a:pPr/>
              <a:t>2024-09-15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06934-0DAE-4BDC-8C12-686DE1B5CDD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787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4576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93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54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176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188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4785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11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63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39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38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202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45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746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6706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6934-0DAE-4BDC-8C12-686DE1B5CDD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00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B714-2697-4D11-B089-9A58DCB668A7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10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88E9-437B-4C2F-8FDB-184E8D995117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02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FCF1-6B38-4765-A00D-523B2A77847F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16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0141-974D-48C3-A321-294E75BDF29D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4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10B-F5BD-4B9D-BFEF-86D7E128D59C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42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E83D-7C28-445D-8A1B-6290F682BBB4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679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1FC4E-ECB3-46F1-9864-866ED6C772D4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770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2DD9-E336-4536-9C2C-A63D205FB40E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3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EECB-B9C7-4E6E-8996-22511F0DE3BD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210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03A236F-1FC6-4117-9C02-965506A51D91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875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CD5C-AE93-4A97-93EC-D39B6AF7D19F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780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41857"/>
            <a:ext cx="10058400" cy="978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88033"/>
            <a:ext cx="10058400" cy="43810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rgbClr val="FFFFFF"/>
                </a:solidFill>
              </a:defRPr>
            </a:lvl1pPr>
          </a:lstStyle>
          <a:p>
            <a:fld id="{9230B304-E9F8-41ED-9533-6B72D041BF2E}" type="datetime1">
              <a:rPr lang="ko-KR" altLang="en-US" smtClean="0"/>
              <a:t>2024-09-15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cap="all" baseline="0">
                <a:solidFill>
                  <a:srgbClr val="FFFFFF"/>
                </a:solidFill>
              </a:defRPr>
            </a:lvl1pPr>
          </a:lstStyle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FFFFF"/>
                </a:solidFill>
              </a:defRPr>
            </a:lvl1pPr>
          </a:lstStyle>
          <a:p>
            <a:fld id="{911D8E06-0943-4A8D-A340-DAA7C4F16FB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22099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2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6F58D2-17C8-697B-B2AB-7994CA74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919" y="77814"/>
            <a:ext cx="4773627" cy="3173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818" y="3338401"/>
            <a:ext cx="102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Search for axion quark nugget at CAPP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1280" y="4824919"/>
            <a:ext cx="4889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Jinsu Kim and CAPP-AQN team</a:t>
            </a:r>
            <a:endParaRPr lang="en-US" altLang="ko-K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IBS-CAPP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20E863EE-164F-4BD0-BD37-E7D5FD65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19th Patras workshop on Axions, wimps and wisps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96072" y="4298894"/>
            <a:ext cx="4399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09/18/2024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65AF220-2A7C-472A-896A-005D72EAB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539" cy="251034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298EED3-7756-44DB-8143-DB765A70C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98" y="65871"/>
            <a:ext cx="1700339" cy="17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50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664F6D69-C7C6-4838-A42D-B32B10E68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66" y="3429000"/>
            <a:ext cx="3198468" cy="2878621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400" dirty="0"/>
              <a:t>Data collected: </a:t>
            </a:r>
            <a:r>
              <a:rPr lang="en-US" altLang="ko-KR" sz="2400" b="1" dirty="0"/>
              <a:t>June 8</a:t>
            </a:r>
            <a:r>
              <a:rPr lang="en-US" altLang="ko-KR" sz="2400" b="1" baseline="30000" dirty="0"/>
              <a:t>th</a:t>
            </a:r>
            <a:r>
              <a:rPr lang="en-US" altLang="ko-KR" sz="2400" b="1" dirty="0"/>
              <a:t> ~ July 11</a:t>
            </a:r>
            <a:r>
              <a:rPr lang="en-US" altLang="ko-KR" sz="2400" b="1" baseline="30000" dirty="0"/>
              <a:t>th</a:t>
            </a:r>
            <a:r>
              <a:rPr lang="en-US" altLang="ko-KR" sz="2400" b="1" dirty="0"/>
              <a:t> , 2023</a:t>
            </a:r>
          </a:p>
          <a:p>
            <a:pPr marL="544608" lvl="1" indent="-360000">
              <a:buFont typeface="Wingdings" panose="05000000000000000000" pitchFamily="2" charset="2"/>
              <a:buChar char="§"/>
            </a:pPr>
            <a:r>
              <a:rPr lang="en-US" altLang="ko-KR" sz="2200" dirty="0"/>
              <a:t>Digitizer used: 62.5 Hz resolution bandwidth</a:t>
            </a:r>
          </a:p>
          <a:p>
            <a:pPr marL="544608" lvl="1" indent="-360000">
              <a:buFont typeface="Wingdings" panose="05000000000000000000" pitchFamily="2" charset="2"/>
              <a:buChar char="§"/>
            </a:pPr>
            <a:r>
              <a:rPr lang="en-US" altLang="ko-KR" sz="2200" dirty="0"/>
              <a:t>Several maintenances in between to stabilize the JPA → </a:t>
            </a:r>
            <a:r>
              <a:rPr lang="en-US" altLang="ko-KR" sz="2200" b="1" dirty="0"/>
              <a:t>10.5 days of real DAQ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F50799-D288-46F8-A533-4A23400C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parameters</a:t>
            </a:r>
            <a:endParaRPr lang="ko-KR" altLang="en-US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38DDBE4-107D-4750-B43C-E73005DA8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168643"/>
              </p:ext>
            </p:extLst>
          </p:nvPr>
        </p:nvGraphicFramePr>
        <p:xfrm>
          <a:off x="1221358" y="2691247"/>
          <a:ext cx="974928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978">
                  <a:extLst>
                    <a:ext uri="{9D8B030D-6E8A-4147-A177-3AD203B41FA5}">
                      <a16:colId xmlns:a16="http://schemas.microsoft.com/office/drawing/2014/main" val="3592256315"/>
                    </a:ext>
                  </a:extLst>
                </a:gridCol>
                <a:gridCol w="1160780">
                  <a:extLst>
                    <a:ext uri="{9D8B030D-6E8A-4147-A177-3AD203B41FA5}">
                      <a16:colId xmlns:a16="http://schemas.microsoft.com/office/drawing/2014/main" val="2032287613"/>
                    </a:ext>
                  </a:extLst>
                </a:gridCol>
                <a:gridCol w="1063943">
                  <a:extLst>
                    <a:ext uri="{9D8B030D-6E8A-4147-A177-3AD203B41FA5}">
                      <a16:colId xmlns:a16="http://schemas.microsoft.com/office/drawing/2014/main" val="2699005848"/>
                    </a:ext>
                  </a:extLst>
                </a:gridCol>
                <a:gridCol w="959676">
                  <a:extLst>
                    <a:ext uri="{9D8B030D-6E8A-4147-A177-3AD203B41FA5}">
                      <a16:colId xmlns:a16="http://schemas.microsoft.com/office/drawing/2014/main" val="2005763234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2874539319"/>
                    </a:ext>
                  </a:extLst>
                </a:gridCol>
                <a:gridCol w="821055">
                  <a:extLst>
                    <a:ext uri="{9D8B030D-6E8A-4147-A177-3AD203B41FA5}">
                      <a16:colId xmlns:a16="http://schemas.microsoft.com/office/drawing/2014/main" val="3687467365"/>
                    </a:ext>
                  </a:extLst>
                </a:gridCol>
                <a:gridCol w="821055">
                  <a:extLst>
                    <a:ext uri="{9D8B030D-6E8A-4147-A177-3AD203B41FA5}">
                      <a16:colId xmlns:a16="http://schemas.microsoft.com/office/drawing/2014/main" val="3827818740"/>
                    </a:ext>
                  </a:extLst>
                </a:gridCol>
                <a:gridCol w="1003237">
                  <a:extLst>
                    <a:ext uri="{9D8B030D-6E8A-4147-A177-3AD203B41FA5}">
                      <a16:colId xmlns:a16="http://schemas.microsoft.com/office/drawing/2014/main" val="4035933783"/>
                    </a:ext>
                  </a:extLst>
                </a:gridCol>
                <a:gridCol w="1848168">
                  <a:extLst>
                    <a:ext uri="{9D8B030D-6E8A-4147-A177-3AD203B41FA5}">
                      <a16:colId xmlns:a16="http://schemas.microsoft.com/office/drawing/2014/main" val="2044445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Frequency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Loaded Q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Coupling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Volume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B-field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/>
                        <a:t>MXC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Cavity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JPA gain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err="1"/>
                        <a:t>Tsys</a:t>
                      </a:r>
                      <a:r>
                        <a:rPr lang="en-US" altLang="ko-KR" b="1" dirty="0"/>
                        <a:t> average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09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2.269 GHz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1,051,000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0.43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1.66 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 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60 </a:t>
                      </a:r>
                      <a:r>
                        <a:rPr lang="en-US" altLang="ko-KR" dirty="0" err="1"/>
                        <a:t>mK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75 </a:t>
                      </a:r>
                      <a:r>
                        <a:rPr lang="en-US" altLang="ko-KR" dirty="0" err="1"/>
                        <a:t>mK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20 dB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240 </a:t>
                      </a:r>
                      <a:r>
                        <a:rPr lang="en-US" altLang="ko-KR" b="1" dirty="0" err="1"/>
                        <a:t>mK</a:t>
                      </a:r>
                      <a:r>
                        <a:rPr lang="en-US" altLang="ko-KR" b="1" dirty="0"/>
                        <a:t> (2.2 SQL)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765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4E6801C-7016-4FC9-B285-C5A48BB96739}"/>
              </a:ext>
            </a:extLst>
          </p:cNvPr>
          <p:cNvSpPr txBox="1"/>
          <p:nvPr/>
        </p:nvSpPr>
        <p:spPr>
          <a:xfrm>
            <a:off x="8075052" y="4812658"/>
            <a:ext cx="372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Hot cavity + Impedance mismatch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BF0C9F-B1E1-41D3-A389-908B9497BC5F}"/>
              </a:ext>
            </a:extLst>
          </p:cNvPr>
          <p:cNvSpPr txBox="1"/>
          <p:nvPr/>
        </p:nvSpPr>
        <p:spPr>
          <a:xfrm>
            <a:off x="6489600" y="3527121"/>
            <a:ext cx="11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Reference</a:t>
            </a:r>
          </a:p>
          <a:p>
            <a:r>
              <a:rPr lang="en-US" altLang="ko-KR" dirty="0"/>
              <a:t>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575DE3-63E5-490E-8DC4-25D9F18E6E6F}"/>
              </a:ext>
            </a:extLst>
          </p:cNvPr>
          <p:cNvSpPr txBox="1"/>
          <p:nvPr/>
        </p:nvSpPr>
        <p:spPr>
          <a:xfrm>
            <a:off x="5310710" y="4324827"/>
            <a:ext cx="61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Idler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991AE-D209-43A5-BD26-BE6AE38C8ADB}"/>
              </a:ext>
            </a:extLst>
          </p:cNvPr>
          <p:cNvSpPr txBox="1"/>
          <p:nvPr/>
        </p:nvSpPr>
        <p:spPr>
          <a:xfrm>
            <a:off x="5789134" y="5369967"/>
            <a:ext cx="8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Artifact</a:t>
            </a: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BB9B0E71-0738-435E-9EF8-638BD4602EB0}"/>
              </a:ext>
            </a:extLst>
          </p:cNvPr>
          <p:cNvCxnSpPr>
            <a:cxnSpLocks/>
          </p:cNvCxnSpPr>
          <p:nvPr/>
        </p:nvCxnSpPr>
        <p:spPr>
          <a:xfrm flipV="1">
            <a:off x="6236340" y="5148609"/>
            <a:ext cx="0" cy="24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EF77511-0A2C-4B26-A7CD-1640C599524F}"/>
              </a:ext>
            </a:extLst>
          </p:cNvPr>
          <p:cNvCxnSpPr>
            <a:cxnSpLocks/>
          </p:cNvCxnSpPr>
          <p:nvPr/>
        </p:nvCxnSpPr>
        <p:spPr>
          <a:xfrm flipH="1">
            <a:off x="7134365" y="5322940"/>
            <a:ext cx="78447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0544C2-0BEF-45AF-977B-F886E00EF87E}"/>
              </a:ext>
            </a:extLst>
          </p:cNvPr>
          <p:cNvSpPr txBox="1"/>
          <p:nvPr/>
        </p:nvSpPr>
        <p:spPr>
          <a:xfrm>
            <a:off x="7888339" y="5156210"/>
            <a:ext cx="189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Shape of JPA gain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4D54EE4-1D45-49D3-B586-F585C1B2F31A}"/>
              </a:ext>
            </a:extLst>
          </p:cNvPr>
          <p:cNvCxnSpPr>
            <a:cxnSpLocks/>
          </p:cNvCxnSpPr>
          <p:nvPr/>
        </p:nvCxnSpPr>
        <p:spPr>
          <a:xfrm flipH="1">
            <a:off x="6615079" y="4985036"/>
            <a:ext cx="1459973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6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  <p:bldP spid="20" grpId="0"/>
      <p:bldP spid="2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E7E0950-0846-4758-AEF0-6C8D8797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58" y="3026829"/>
            <a:ext cx="6899682" cy="2318779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b="1" dirty="0">
                <a:solidFill>
                  <a:srgbClr val="FF0000"/>
                </a:solidFill>
              </a:rPr>
              <a:t>Noise spectra were reconstructed from the data </a:t>
            </a:r>
            <a:r>
              <a:rPr lang="en-US" altLang="ko-KR" sz="2200" dirty="0">
                <a:solidFill>
                  <a:schemeClr val="tx1"/>
                </a:solidFill>
              </a:rPr>
              <a:t>for calibrating the spectrum</a:t>
            </a:r>
          </a:p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Signal-contained data were </a:t>
            </a:r>
            <a:r>
              <a:rPr lang="en-US" altLang="ko-KR" sz="2200" b="1" dirty="0">
                <a:solidFill>
                  <a:srgbClr val="FF0000"/>
                </a:solidFill>
              </a:rPr>
              <a:t>NEVER</a:t>
            </a:r>
            <a:r>
              <a:rPr lang="en-US" altLang="ko-KR" sz="2200" dirty="0"/>
              <a:t> used (T-sensor, VNA, off-resonant power values)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Building a noise model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65E4D-2818-440F-A7E1-58B63022365F}"/>
                  </a:ext>
                </a:extLst>
              </p:cNvPr>
              <p:cNvSpPr txBox="1"/>
              <p:nvPr/>
            </p:nvSpPr>
            <p:spPr>
              <a:xfrm>
                <a:off x="943436" y="5544393"/>
                <a:ext cx="1030512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Total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noise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Thermal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noise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JPA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noise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Downstream</m:t>
                      </m:r>
                      <m: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ko-KR" altLang="en-US" sz="3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65E4D-2818-440F-A7E1-58B63022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36" y="5544393"/>
                <a:ext cx="1030512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직사각형 7">
            <a:extLst>
              <a:ext uri="{FF2B5EF4-FFF2-40B4-BE49-F238E27FC236}">
                <a16:creationId xmlns:a16="http://schemas.microsoft.com/office/drawing/2014/main" id="{27D34A7E-48CC-4FD1-AAB1-35CD264E8D06}"/>
              </a:ext>
            </a:extLst>
          </p:cNvPr>
          <p:cNvSpPr/>
          <p:nvPr/>
        </p:nvSpPr>
        <p:spPr>
          <a:xfrm>
            <a:off x="2873829" y="3291989"/>
            <a:ext cx="2794315" cy="1406504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E580ECB-76D1-41C6-83B4-A45326045496}"/>
              </a:ext>
            </a:extLst>
          </p:cNvPr>
          <p:cNvSpPr/>
          <p:nvPr/>
        </p:nvSpPr>
        <p:spPr>
          <a:xfrm>
            <a:off x="5658971" y="4191953"/>
            <a:ext cx="378341" cy="949541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D9C1CE4-3851-4C0D-890D-7D68B8F190EB}"/>
              </a:ext>
            </a:extLst>
          </p:cNvPr>
          <p:cNvSpPr/>
          <p:nvPr/>
        </p:nvSpPr>
        <p:spPr>
          <a:xfrm>
            <a:off x="6037311" y="4191953"/>
            <a:ext cx="2415975" cy="841631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95C21D-C954-F9F0-8867-F4A08A9A5B37}"/>
                  </a:ext>
                </a:extLst>
              </p:cNvPr>
              <p:cNvSpPr txBox="1"/>
              <p:nvPr/>
            </p:nvSpPr>
            <p:spPr>
              <a:xfrm>
                <a:off x="3402022" y="0"/>
                <a:ext cx="8689646" cy="5358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3000" b="0" i="0" smtClean="0">
                          <a:latin typeface="Cambria Math" panose="02040503050406030204" pitchFamily="18" charset="0"/>
                        </a:rPr>
                        <m:t>Noise</m:t>
                      </m:r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3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ns</m:t>
                              </m:r>
                            </m:sub>
                          </m:sSub>
                          <m: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3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e>
                      </m:d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3000">
                                  <a:latin typeface="Cambria Math" panose="02040503050406030204" pitchFamily="18" charset="0"/>
                                </a:rPr>
                                <m:t>ns</m:t>
                              </m:r>
                            </m:sub>
                          </m:sSub>
                          <m: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  <m:r>
                            <a:rPr lang="en-US" altLang="ko-KR" sz="3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3000" b="0" i="0" smtClean="0">
                                  <a:latin typeface="Cambria Math" panose="02040503050406030204" pitchFamily="18" charset="0"/>
                                </a:rPr>
                                <m:t>pre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3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95C21D-C954-F9F0-8867-F4A08A9A5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022" y="0"/>
                <a:ext cx="8689646" cy="535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직사각형 10">
            <a:extLst>
              <a:ext uri="{FF2B5EF4-FFF2-40B4-BE49-F238E27FC236}">
                <a16:creationId xmlns:a16="http://schemas.microsoft.com/office/drawing/2014/main" id="{0CEB1EAC-D3F5-7F76-EB45-51BFC31DF610}"/>
              </a:ext>
            </a:extLst>
          </p:cNvPr>
          <p:cNvSpPr/>
          <p:nvPr/>
        </p:nvSpPr>
        <p:spPr>
          <a:xfrm>
            <a:off x="3333868" y="27322"/>
            <a:ext cx="8735086" cy="531877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619F4F4B-0B49-AE2F-7D5E-0CDD47DFD5A2}"/>
              </a:ext>
            </a:extLst>
          </p:cNvPr>
          <p:cNvCxnSpPr>
            <a:cxnSpLocks/>
          </p:cNvCxnSpPr>
          <p:nvPr/>
        </p:nvCxnSpPr>
        <p:spPr>
          <a:xfrm flipV="1">
            <a:off x="11655292" y="627636"/>
            <a:ext cx="0" cy="16582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94A316-948A-5399-62A0-6678B559C4E2}"/>
              </a:ext>
            </a:extLst>
          </p:cNvPr>
          <p:cNvSpPr txBox="1"/>
          <p:nvPr/>
        </p:nvSpPr>
        <p:spPr>
          <a:xfrm>
            <a:off x="8364713" y="2285917"/>
            <a:ext cx="37269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300" b="1" dirty="0"/>
              <a:t>Based on spectrum comparison noise analysis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D9FB1A5-A6DF-34E5-11A2-3A2FFB1A0321}"/>
              </a:ext>
            </a:extLst>
          </p:cNvPr>
          <p:cNvSpPr/>
          <p:nvPr/>
        </p:nvSpPr>
        <p:spPr>
          <a:xfrm>
            <a:off x="9784872" y="3031779"/>
            <a:ext cx="22462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Kutlu</a:t>
            </a: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ko-KR" sz="1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Çağlar</a:t>
            </a: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, et al. "Characterization of a flux-driven Josephson parametric amplifier with near quantum-limited added noise for axion search experiments." Superconductor Science and Technology (2021).</a:t>
            </a:r>
          </a:p>
        </p:txBody>
      </p:sp>
    </p:spTree>
    <p:extLst>
      <p:ext uri="{BB962C8B-B14F-4D97-AF65-F5344CB8AC3E}">
        <p14:creationId xmlns:p14="http://schemas.microsoft.com/office/powerpoint/2010/main" val="84639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6" grpId="0"/>
      <p:bldP spid="11" grpId="0" animBg="1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b="1" dirty="0"/>
                  <a:t>Noise spectra were obtained at each power spectrum</a:t>
                </a:r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sz="2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ko-KR" sz="22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2200" dirty="0"/>
                  <a:t> Cavity frequency</a:t>
                </a:r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:r>
                  <a:rPr lang="en-US" altLang="ko-KR" sz="2200" dirty="0">
                    <a:solidFill>
                      <a:srgbClr val="00B050"/>
                    </a:solidFill>
                  </a:rPr>
                  <a:t>JPA: Idler + Cav-to-JPA attenuation</a:t>
                </a:r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2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2200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ko-KR" sz="2200" dirty="0">
                    <a:solidFill>
                      <a:srgbClr val="FF0000"/>
                    </a:solidFill>
                  </a:rPr>
                  <a:t>JPA-off Y-factor noise,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ko-KR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2200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ko-KR" sz="2200" dirty="0">
                    <a:solidFill>
                      <a:srgbClr val="FF0000"/>
                    </a:solidFill>
                  </a:rPr>
                  <a:t>JPA gain</a:t>
                </a:r>
                <a:endParaRPr lang="en-US" altLang="ko-KR" sz="2200" dirty="0"/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76" t="-18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Noise analysis (single spectrum)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ED2A0D-C6C0-6DC3-87CB-6EB644CA6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7" y="1913434"/>
            <a:ext cx="4784025" cy="430562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266B24F-5A7E-D6B7-400E-02EF5663A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3" y="3670679"/>
            <a:ext cx="6899682" cy="2318779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A6216D5A-3037-1957-9391-48AE56932681}"/>
              </a:ext>
            </a:extLst>
          </p:cNvPr>
          <p:cNvSpPr/>
          <p:nvPr/>
        </p:nvSpPr>
        <p:spPr>
          <a:xfrm>
            <a:off x="237574" y="3935839"/>
            <a:ext cx="2794315" cy="1406504"/>
          </a:xfrm>
          <a:prstGeom prst="rect">
            <a:avLst/>
          </a:pr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E60FEDD-52C3-5AE6-5757-B1FF6BA6835D}"/>
              </a:ext>
            </a:extLst>
          </p:cNvPr>
          <p:cNvSpPr/>
          <p:nvPr/>
        </p:nvSpPr>
        <p:spPr>
          <a:xfrm>
            <a:off x="3022716" y="4835803"/>
            <a:ext cx="378341" cy="949541"/>
          </a:xfrm>
          <a:prstGeom prst="rect">
            <a:avLst/>
          </a:prstGeom>
          <a:noFill/>
          <a:ln w="444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030797E-55D0-5C2F-5A58-B313B8971705}"/>
              </a:ext>
            </a:extLst>
          </p:cNvPr>
          <p:cNvSpPr/>
          <p:nvPr/>
        </p:nvSpPr>
        <p:spPr>
          <a:xfrm>
            <a:off x="3401056" y="4835803"/>
            <a:ext cx="2415975" cy="841631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5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4818" y="3094183"/>
            <a:ext cx="102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 processing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20E863EE-164F-4BD0-BD37-E7D5FD65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728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2E3B489-3E4B-4069-837E-B71D0862F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79" y="2226969"/>
            <a:ext cx="4011282" cy="3610154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Baseline = Noise spectrum x Gain spectrum (identified simultaneously)</a:t>
            </a:r>
            <a:endParaRPr lang="en-US" altLang="ko-KR" sz="2200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Baseline removal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EA9D3726-040A-4726-BFDD-32CCBDA9E810}"/>
              </a:ext>
            </a:extLst>
          </p:cNvPr>
          <p:cNvSpPr/>
          <p:nvPr/>
        </p:nvSpPr>
        <p:spPr>
          <a:xfrm>
            <a:off x="6739770" y="3583757"/>
            <a:ext cx="931653" cy="477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B1986FC-8320-4FA2-9E44-995F873DB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10" y="2208762"/>
            <a:ext cx="4011283" cy="3610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CF9689-2D90-4A64-827A-73F529C5C05A}"/>
              </a:ext>
            </a:extLst>
          </p:cNvPr>
          <p:cNvSpPr txBox="1"/>
          <p:nvPr/>
        </p:nvSpPr>
        <p:spPr>
          <a:xfrm>
            <a:off x="279522" y="2775590"/>
            <a:ext cx="271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Received power in this range is </a:t>
            </a:r>
            <a:r>
              <a:rPr lang="en-US" altLang="ko-KR" sz="2000" b="1" dirty="0"/>
              <a:t>NOT USED</a:t>
            </a:r>
          </a:p>
          <a:p>
            <a:r>
              <a:rPr lang="en-US" altLang="ko-KR" sz="2000" dirty="0"/>
              <a:t>→ T-sensor, VNA used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4B0BE658-611D-4413-BA08-0C5F68144EA4}"/>
              </a:ext>
            </a:extLst>
          </p:cNvPr>
          <p:cNvCxnSpPr>
            <a:cxnSpLocks/>
          </p:cNvCxnSpPr>
          <p:nvPr/>
        </p:nvCxnSpPr>
        <p:spPr>
          <a:xfrm>
            <a:off x="2504663" y="3283422"/>
            <a:ext cx="1005272" cy="1931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31076BD2-642C-45D8-AF90-0094A51A9BDA}"/>
              </a:ext>
            </a:extLst>
          </p:cNvPr>
          <p:cNvCxnSpPr>
            <a:cxnSpLocks/>
          </p:cNvCxnSpPr>
          <p:nvPr/>
        </p:nvCxnSpPr>
        <p:spPr>
          <a:xfrm flipV="1">
            <a:off x="7974024" y="4510196"/>
            <a:ext cx="993913" cy="8942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B265D9-611C-4E61-AE70-291DDB295D8D}"/>
              </a:ext>
            </a:extLst>
          </p:cNvPr>
          <p:cNvSpPr txBox="1"/>
          <p:nvPr/>
        </p:nvSpPr>
        <p:spPr>
          <a:xfrm>
            <a:off x="6391977" y="5404410"/>
            <a:ext cx="271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Real data overlapped</a:t>
            </a:r>
          </a:p>
        </p:txBody>
      </p:sp>
    </p:spTree>
    <p:extLst>
      <p:ext uri="{BB962C8B-B14F-4D97-AF65-F5344CB8AC3E}">
        <p14:creationId xmlns:p14="http://schemas.microsoft.com/office/powerpoint/2010/main" val="8309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9D7D762E-77CB-49DE-BC2C-7DD8C6C12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3354493"/>
            <a:ext cx="2800475" cy="252042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2E3B489-3E4B-4069-837E-B71D0862F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21" y="2243333"/>
            <a:ext cx="4011282" cy="3610154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b="1" dirty="0"/>
              <a:t>The reconstructed baselines were used to remove the background envelop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Baseline removal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EA9D3726-040A-4726-BFDD-32CCBDA9E810}"/>
              </a:ext>
            </a:extLst>
          </p:cNvPr>
          <p:cNvSpPr/>
          <p:nvPr/>
        </p:nvSpPr>
        <p:spPr>
          <a:xfrm>
            <a:off x="7035110" y="3622841"/>
            <a:ext cx="931653" cy="477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7CD0091-DB6B-4715-8D0B-79E7020EC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74" y="2243333"/>
            <a:ext cx="4011281" cy="3610152"/>
          </a:xfrm>
          <a:prstGeom prst="rect">
            <a:avLst/>
          </a:prstGeom>
        </p:spPr>
      </p:pic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785A284C-C14B-43E2-8446-FF3AAC73639B}"/>
              </a:ext>
            </a:extLst>
          </p:cNvPr>
          <p:cNvCxnSpPr>
            <a:cxnSpLocks/>
          </p:cNvCxnSpPr>
          <p:nvPr/>
        </p:nvCxnSpPr>
        <p:spPr>
          <a:xfrm>
            <a:off x="8794976" y="2317237"/>
            <a:ext cx="371750" cy="6075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6B5300-2D65-4446-83FC-918A7F6921E0}"/>
              </a:ext>
            </a:extLst>
          </p:cNvPr>
          <p:cNvSpPr txBox="1"/>
          <p:nvPr/>
        </p:nvSpPr>
        <p:spPr>
          <a:xfrm>
            <a:off x="7137013" y="1951331"/>
            <a:ext cx="2053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AQN signal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D2959-7F0A-4063-AEA1-ACCD7E432DD9}"/>
                  </a:ext>
                </a:extLst>
              </p:cNvPr>
              <p:cNvSpPr txBox="1"/>
              <p:nvPr/>
            </p:nvSpPr>
            <p:spPr>
              <a:xfrm>
                <a:off x="305059" y="2469729"/>
                <a:ext cx="2474652" cy="889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5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ko-KR" sz="2500" b="1" i="1" smtClean="0">
                              <a:latin typeface="Cambria Math" panose="02040503050406030204" pitchFamily="18" charset="0"/>
                            </a:rPr>
                            <m:t>𝒃𝒔</m:t>
                          </m:r>
                        </m:sub>
                      </m:sSub>
                      <m:r>
                        <a:rPr lang="en-US" altLang="ko-KR" sz="25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ko-KR" sz="2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5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altLang="ko-KR" sz="25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ko-KR" sz="2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ko-KR" sz="25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ko-KR" sz="2500" b="1" i="1" smtClean="0">
                                      <a:latin typeface="Cambria Math" panose="02040503050406030204" pitchFamily="18" charset="0"/>
                                    </a:rPr>
                                    <m:t>𝒔𝒚𝒔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sz="2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D2959-7F0A-4063-AEA1-ACCD7E432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59" y="2469729"/>
                <a:ext cx="2474652" cy="8897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EB7B996D-0EE2-444C-99E1-623E1D82CC2E}"/>
              </a:ext>
            </a:extLst>
          </p:cNvPr>
          <p:cNvCxnSpPr>
            <a:cxnSpLocks/>
          </p:cNvCxnSpPr>
          <p:nvPr/>
        </p:nvCxnSpPr>
        <p:spPr>
          <a:xfrm flipV="1">
            <a:off x="4209879" y="4316422"/>
            <a:ext cx="0" cy="298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7634C7-65E8-4DC6-8713-DF43E25346C8}"/>
                  </a:ext>
                </a:extLst>
              </p:cNvPr>
              <p:cNvSpPr txBox="1"/>
              <p:nvPr/>
            </p:nvSpPr>
            <p:spPr>
              <a:xfrm>
                <a:off x="4025295" y="4560641"/>
                <a:ext cx="3691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7634C7-65E8-4DC6-8713-DF43E2534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295" y="4560641"/>
                <a:ext cx="36916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9808D267-9779-4D90-8513-AF2F9C361E9F}"/>
              </a:ext>
            </a:extLst>
          </p:cNvPr>
          <p:cNvCxnSpPr>
            <a:cxnSpLocks/>
          </p:cNvCxnSpPr>
          <p:nvPr/>
        </p:nvCxnSpPr>
        <p:spPr>
          <a:xfrm flipV="1">
            <a:off x="5490538" y="4048410"/>
            <a:ext cx="245760" cy="512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E4AD4E-B30B-4E33-B3D1-EE97C2FB0D27}"/>
                  </a:ext>
                </a:extLst>
              </p:cNvPr>
              <p:cNvSpPr txBox="1"/>
              <p:nvPr/>
            </p:nvSpPr>
            <p:spPr>
              <a:xfrm>
                <a:off x="5220356" y="4560641"/>
                <a:ext cx="3691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E4AD4E-B30B-4E33-B3D1-EE97C2FB0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356" y="4560641"/>
                <a:ext cx="369167" cy="400110"/>
              </a:xfrm>
              <a:prstGeom prst="rect">
                <a:avLst/>
              </a:prstGeom>
              <a:blipFill>
                <a:blip r:embed="rId8"/>
                <a:stretch>
                  <a:fillRect r="-8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0CAA92BA-136A-4040-AFF1-582CFAFEDD17}"/>
              </a:ext>
            </a:extLst>
          </p:cNvPr>
          <p:cNvCxnSpPr>
            <a:cxnSpLocks/>
          </p:cNvCxnSpPr>
          <p:nvPr/>
        </p:nvCxnSpPr>
        <p:spPr>
          <a:xfrm flipH="1" flipV="1">
            <a:off x="2226786" y="4213245"/>
            <a:ext cx="328990" cy="16558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0514B6-F659-44AB-A8FD-02E31A3A65CD}"/>
                  </a:ext>
                </a:extLst>
              </p:cNvPr>
              <p:cNvSpPr txBox="1"/>
              <p:nvPr/>
            </p:nvSpPr>
            <p:spPr>
              <a:xfrm>
                <a:off x="2453524" y="5853485"/>
                <a:ext cx="369167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</m:oMath>
                  </m:oMathPara>
                </a14:m>
                <a:endParaRPr lang="ko-KR" altLang="en-US" sz="2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0514B6-F659-44AB-A8FD-02E31A3A6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524" y="5853485"/>
                <a:ext cx="369167" cy="424283"/>
              </a:xfrm>
              <a:prstGeom prst="rect">
                <a:avLst/>
              </a:prstGeom>
              <a:blipFill>
                <a:blip r:embed="rId9"/>
                <a:stretch>
                  <a:fillRect r="-55738"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27E5828A-E0B1-809D-C1BE-B6359ED45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75" y="2816178"/>
            <a:ext cx="3887783" cy="349900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9231CD0-10FA-D3C4-B670-C5685713B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75" y="2816178"/>
            <a:ext cx="3887783" cy="3499004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488033"/>
            <a:ext cx="10623665" cy="4381061"/>
          </a:xfrm>
        </p:spPr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Merge bins with Lorentzian weight (signal shape) ← Horizontal combination</a:t>
            </a:r>
          </a:p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Power excesses were piled-up and </a:t>
            </a:r>
            <a:r>
              <a:rPr lang="en-US" altLang="ko-KR" sz="2200" b="1" dirty="0"/>
              <a:t>averaged modulo 23:56:04 (sidereal day)</a:t>
            </a:r>
          </a:p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Modulation period &amp; phase are known → </a:t>
            </a:r>
            <a:r>
              <a:rPr lang="en-US" altLang="ko-KR" sz="2200" b="1" dirty="0"/>
              <a:t>Likelihood fitting (black dashed level)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Bin merging &amp; overlapping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98F798AA-976F-40F0-9593-4A171FD08255}"/>
              </a:ext>
            </a:extLst>
          </p:cNvPr>
          <p:cNvSpPr/>
          <p:nvPr/>
        </p:nvSpPr>
        <p:spPr>
          <a:xfrm>
            <a:off x="3330354" y="4111281"/>
            <a:ext cx="931653" cy="477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3B0C7FE-E433-988F-77A1-186CB744A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0" y="3059051"/>
            <a:ext cx="3027614" cy="2724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8C226-EC78-3CFC-CF2B-2C690B7779D7}"/>
              </a:ext>
            </a:extLst>
          </p:cNvPr>
          <p:cNvSpPr txBox="1"/>
          <p:nvPr/>
        </p:nvSpPr>
        <p:spPr>
          <a:xfrm>
            <a:off x="4332944" y="3871811"/>
            <a:ext cx="285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Single-point grand excess</a:t>
            </a:r>
          </a:p>
          <a:p>
            <a:r>
              <a:rPr lang="en-US" altLang="ko-KR" sz="2000" b="1" dirty="0"/>
              <a:t>→ Repeat this over time</a:t>
            </a:r>
          </a:p>
          <a:p>
            <a:r>
              <a:rPr lang="en-US" altLang="ko-KR" sz="2000" b="1" dirty="0"/>
              <a:t>(10.5 days data)</a:t>
            </a:r>
            <a:endParaRPr lang="ko-KR" altLang="en-US" sz="2000" b="1" dirty="0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6A759B6B-42D0-2518-428B-E20CC65BD8F7}"/>
              </a:ext>
            </a:extLst>
          </p:cNvPr>
          <p:cNvSpPr/>
          <p:nvPr/>
        </p:nvSpPr>
        <p:spPr>
          <a:xfrm>
            <a:off x="7194565" y="4182812"/>
            <a:ext cx="931653" cy="477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D734545-BBB2-EDEF-AF21-274DAEC0BE70}"/>
              </a:ext>
            </a:extLst>
          </p:cNvPr>
          <p:cNvCxnSpPr>
            <a:cxnSpLocks/>
          </p:cNvCxnSpPr>
          <p:nvPr/>
        </p:nvCxnSpPr>
        <p:spPr>
          <a:xfrm flipH="1">
            <a:off x="10335299" y="1041945"/>
            <a:ext cx="341368" cy="1388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4614F2-B3C4-FEEA-7B13-5E803C84FC13}"/>
              </a:ext>
            </a:extLst>
          </p:cNvPr>
          <p:cNvSpPr txBox="1"/>
          <p:nvPr/>
        </p:nvSpPr>
        <p:spPr>
          <a:xfrm>
            <a:off x="9326037" y="384776"/>
            <a:ext cx="270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Basically, weighted discrete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3771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88033"/>
            <a:ext cx="8733402" cy="4381061"/>
          </a:xfrm>
        </p:spPr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Upcoming CAPP-MAX experiment was in preparation</a:t>
            </a:r>
          </a:p>
          <a:p>
            <a:pPr marL="544608" lvl="1" indent="-360000">
              <a:buFont typeface="Wingdings" panose="05000000000000000000" pitchFamily="2" charset="2"/>
              <a:buChar char="Ø"/>
            </a:pPr>
            <a:r>
              <a:rPr lang="en-US" altLang="ko-KR" sz="2000" dirty="0"/>
              <a:t>Large-volume cavity in wet-type dilution refrigerator</a:t>
            </a:r>
          </a:p>
          <a:p>
            <a:pPr marL="544608" lvl="1" indent="-360000">
              <a:buFont typeface="Wingdings" panose="05000000000000000000" pitchFamily="2" charset="2"/>
              <a:buChar char="Ø"/>
            </a:pPr>
            <a:r>
              <a:rPr lang="en-US" altLang="ko-KR" sz="2000" dirty="0"/>
              <a:t>Superconducting cavity</a:t>
            </a:r>
          </a:p>
          <a:p>
            <a:pPr marL="544608" lvl="1" indent="-360000">
              <a:buFont typeface="Wingdings" panose="05000000000000000000" pitchFamily="2" charset="2"/>
              <a:buChar char="u"/>
            </a:pPr>
            <a:endParaRPr lang="en-US" altLang="ko-KR" sz="2200" dirty="0"/>
          </a:p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As an intermediate experiment we conducted another AQN experiment using CAPP-MAX system with copper cavity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F50799-D288-46F8-A533-4A23400C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41857"/>
            <a:ext cx="10956175" cy="978655"/>
          </a:xfrm>
        </p:spPr>
        <p:txBody>
          <a:bodyPr>
            <a:normAutofit/>
          </a:bodyPr>
          <a:lstStyle/>
          <a:p>
            <a:r>
              <a:rPr lang="en-US" altLang="ko-KR" dirty="0"/>
              <a:t>2</a:t>
            </a:r>
            <a:r>
              <a:rPr lang="en-US" altLang="ko-KR" baseline="30000" dirty="0"/>
              <a:t>nd</a:t>
            </a:r>
            <a:r>
              <a:rPr lang="en-US" altLang="ko-KR" dirty="0"/>
              <a:t> experiment: Ultra-Light Cavity (ULC) run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1A6F6BE-CB54-8C62-9FC0-0DE7A55D2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82" y="1293557"/>
            <a:ext cx="2300362" cy="498411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33DE042-53C3-62F1-B56F-594E49955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81" y="3850634"/>
            <a:ext cx="2899193" cy="242703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8620C14-262B-EA86-1A3D-29D97E84D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59" y="2223976"/>
            <a:ext cx="2151438" cy="4053698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51973378-E15A-E78B-8F9C-DD6DBA91CFF6}"/>
              </a:ext>
            </a:extLst>
          </p:cNvPr>
          <p:cNvSpPr/>
          <p:nvPr/>
        </p:nvSpPr>
        <p:spPr>
          <a:xfrm>
            <a:off x="6096000" y="75900"/>
            <a:ext cx="5909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Ahn, </a:t>
            </a:r>
            <a:r>
              <a:rPr lang="en-US" altLang="ko-KR" sz="1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Saebyeok</a:t>
            </a: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, et al. "Extensive search for axion dark matter over 1 GHz with CAPP’s Main Axion </a:t>
            </a:r>
            <a:r>
              <a:rPr lang="en-US" altLang="ko-KR" sz="1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eXperiment</a:t>
            </a: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." Physical Review X 14.3 (2024): 031023.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F938B07-FFAE-C532-C6E4-9C58C370F08E}"/>
              </a:ext>
            </a:extLst>
          </p:cNvPr>
          <p:cNvSpPr/>
          <p:nvPr/>
        </p:nvSpPr>
        <p:spPr>
          <a:xfrm>
            <a:off x="711199" y="2453368"/>
            <a:ext cx="67885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i="1" dirty="0">
                <a:solidFill>
                  <a:srgbClr val="FF0000"/>
                </a:solidFill>
                <a:latin typeface="Arial" panose="020B0604020202020204" pitchFamily="34" charset="0"/>
              </a:rPr>
              <a:t>14:35 Thur. “Advancements in Axion </a:t>
            </a:r>
            <a:r>
              <a:rPr lang="en-US" altLang="ko-KR" sz="15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Haloscope</a:t>
            </a:r>
            <a:r>
              <a:rPr lang="en-US" altLang="ko-KR" sz="1500" b="1" i="1" dirty="0">
                <a:solidFill>
                  <a:srgbClr val="FF0000"/>
                </a:solidFill>
                <a:latin typeface="Arial" panose="020B0604020202020204" pitchFamily="34" charset="0"/>
              </a:rPr>
              <a:t> Sensitivity: CAPP-MAX with High-Temperature Superconducting Cavities” KWON, </a:t>
            </a:r>
            <a:r>
              <a:rPr lang="en-US" altLang="ko-KR" sz="15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Ohjoon</a:t>
            </a:r>
            <a:endParaRPr lang="en-US" altLang="ko-KR" sz="15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A2060150-0B31-9C76-4A91-22BBF43F1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46" y="3236308"/>
            <a:ext cx="3445437" cy="310089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D3A039B-A447-1A46-FA4C-C4BB32F70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9" y="3216237"/>
            <a:ext cx="3445435" cy="310089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DDBA924-61D1-871A-6083-F2844B77E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40" y="3216236"/>
            <a:ext cx="3445436" cy="3100893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400" dirty="0"/>
              <a:t>Most of the processes were like the superconducting cavity (SCC) run</a:t>
            </a:r>
          </a:p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400" dirty="0"/>
              <a:t>Data collected: </a:t>
            </a:r>
            <a:r>
              <a:rPr lang="en-US" altLang="ko-KR" sz="2400" b="1" dirty="0"/>
              <a:t>May 30</a:t>
            </a:r>
            <a:r>
              <a:rPr lang="en-US" altLang="ko-KR" sz="2400" b="1" baseline="30000" dirty="0"/>
              <a:t>th</a:t>
            </a:r>
            <a:r>
              <a:rPr lang="en-US" altLang="ko-KR" sz="2400" b="1" dirty="0"/>
              <a:t> ~ June 11</a:t>
            </a:r>
            <a:r>
              <a:rPr lang="en-US" altLang="ko-KR" sz="2400" b="1" baseline="30000" dirty="0"/>
              <a:t>th</a:t>
            </a:r>
            <a:r>
              <a:rPr lang="en-US" altLang="ko-KR" sz="2400" b="1" dirty="0"/>
              <a:t> (6.2 days of real DAQ)</a:t>
            </a:r>
            <a:endParaRPr lang="en-US" altLang="ko-KR" sz="2200" b="1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F50799-D288-46F8-A533-4A23400C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altLang="ko-KR" dirty="0"/>
              <a:t>19th Patras workshop on Axions, wimps and wisps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ULC run’s DAQ &amp; analysis</a:t>
            </a:r>
            <a:endParaRPr lang="ko-KR" altLang="en-US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38DDBE4-107D-4750-B43C-E73005DA8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758757"/>
              </p:ext>
            </p:extLst>
          </p:nvPr>
        </p:nvGraphicFramePr>
        <p:xfrm>
          <a:off x="1221358" y="2482077"/>
          <a:ext cx="974928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978">
                  <a:extLst>
                    <a:ext uri="{9D8B030D-6E8A-4147-A177-3AD203B41FA5}">
                      <a16:colId xmlns:a16="http://schemas.microsoft.com/office/drawing/2014/main" val="3592256315"/>
                    </a:ext>
                  </a:extLst>
                </a:gridCol>
                <a:gridCol w="1160780">
                  <a:extLst>
                    <a:ext uri="{9D8B030D-6E8A-4147-A177-3AD203B41FA5}">
                      <a16:colId xmlns:a16="http://schemas.microsoft.com/office/drawing/2014/main" val="2032287613"/>
                    </a:ext>
                  </a:extLst>
                </a:gridCol>
                <a:gridCol w="1063943">
                  <a:extLst>
                    <a:ext uri="{9D8B030D-6E8A-4147-A177-3AD203B41FA5}">
                      <a16:colId xmlns:a16="http://schemas.microsoft.com/office/drawing/2014/main" val="2699005848"/>
                    </a:ext>
                  </a:extLst>
                </a:gridCol>
                <a:gridCol w="959676">
                  <a:extLst>
                    <a:ext uri="{9D8B030D-6E8A-4147-A177-3AD203B41FA5}">
                      <a16:colId xmlns:a16="http://schemas.microsoft.com/office/drawing/2014/main" val="2005763234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2874539319"/>
                    </a:ext>
                  </a:extLst>
                </a:gridCol>
                <a:gridCol w="821055">
                  <a:extLst>
                    <a:ext uri="{9D8B030D-6E8A-4147-A177-3AD203B41FA5}">
                      <a16:colId xmlns:a16="http://schemas.microsoft.com/office/drawing/2014/main" val="3687467365"/>
                    </a:ext>
                  </a:extLst>
                </a:gridCol>
                <a:gridCol w="821055">
                  <a:extLst>
                    <a:ext uri="{9D8B030D-6E8A-4147-A177-3AD203B41FA5}">
                      <a16:colId xmlns:a16="http://schemas.microsoft.com/office/drawing/2014/main" val="3827818740"/>
                    </a:ext>
                  </a:extLst>
                </a:gridCol>
                <a:gridCol w="1003237">
                  <a:extLst>
                    <a:ext uri="{9D8B030D-6E8A-4147-A177-3AD203B41FA5}">
                      <a16:colId xmlns:a16="http://schemas.microsoft.com/office/drawing/2014/main" val="4035933783"/>
                    </a:ext>
                  </a:extLst>
                </a:gridCol>
                <a:gridCol w="1848168">
                  <a:extLst>
                    <a:ext uri="{9D8B030D-6E8A-4147-A177-3AD203B41FA5}">
                      <a16:colId xmlns:a16="http://schemas.microsoft.com/office/drawing/2014/main" val="2044445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Frequency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Loaded Q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Coupling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Volume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B-field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/>
                        <a:t>MXC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Cavity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JPA gain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err="1"/>
                        <a:t>Tsys</a:t>
                      </a:r>
                      <a:r>
                        <a:rPr lang="en-US" altLang="ko-KR" b="1" dirty="0"/>
                        <a:t> average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09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1.036 GHz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/>
                        <a:t>58,500</a:t>
                      </a:r>
                      <a:endParaRPr lang="ko-KR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1.0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37 L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12 T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 </a:t>
                      </a:r>
                      <a:r>
                        <a:rPr lang="en-US" altLang="ko-KR" dirty="0" err="1"/>
                        <a:t>mK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27 </a:t>
                      </a:r>
                      <a:r>
                        <a:rPr lang="en-US" altLang="ko-KR" dirty="0" err="1"/>
                        <a:t>mK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20 dB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/>
                        <a:t>230 </a:t>
                      </a:r>
                      <a:r>
                        <a:rPr lang="en-US" altLang="ko-KR" b="0" dirty="0" err="1"/>
                        <a:t>mK</a:t>
                      </a:r>
                      <a:r>
                        <a:rPr lang="en-US" altLang="ko-KR" b="0" dirty="0"/>
                        <a:t> (4.6 SQL)</a:t>
                      </a:r>
                      <a:endParaRPr lang="ko-KR" alt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76525"/>
                  </a:ext>
                </a:extLst>
              </a:tr>
            </a:tbl>
          </a:graphicData>
        </a:graphic>
      </p:graphicFrame>
      <p:sp>
        <p:nvSpPr>
          <p:cNvPr id="15" name="직사각형 14">
            <a:extLst>
              <a:ext uri="{FF2B5EF4-FFF2-40B4-BE49-F238E27FC236}">
                <a16:creationId xmlns:a16="http://schemas.microsoft.com/office/drawing/2014/main" id="{DC71E985-BCC7-F8F2-2F87-5DD08156431C}"/>
              </a:ext>
            </a:extLst>
          </p:cNvPr>
          <p:cNvSpPr/>
          <p:nvPr/>
        </p:nvSpPr>
        <p:spPr>
          <a:xfrm>
            <a:off x="8324677" y="3366414"/>
            <a:ext cx="184312" cy="618674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98921-9D80-7BB0-057E-CEAA2E5B4B09}"/>
              </a:ext>
            </a:extLst>
          </p:cNvPr>
          <p:cNvSpPr txBox="1"/>
          <p:nvPr/>
        </p:nvSpPr>
        <p:spPr>
          <a:xfrm>
            <a:off x="8504137" y="3270580"/>
            <a:ext cx="20946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b="1" dirty="0"/>
              <a:t>Dominantly from the unrelated frequency components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0834A2-29A4-A919-F5C0-CC6B4C005293}"/>
              </a:ext>
            </a:extLst>
          </p:cNvPr>
          <p:cNvCxnSpPr/>
          <p:nvPr/>
        </p:nvCxnSpPr>
        <p:spPr>
          <a:xfrm>
            <a:off x="4123771" y="3634244"/>
            <a:ext cx="2498165" cy="204993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6E5BDC-8061-BBAC-B31B-A0FE75CAFFB0}"/>
              </a:ext>
            </a:extLst>
          </p:cNvPr>
          <p:cNvSpPr txBox="1"/>
          <p:nvPr/>
        </p:nvSpPr>
        <p:spPr>
          <a:xfrm>
            <a:off x="5623264" y="3338756"/>
            <a:ext cx="232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Hot cavity + Impedance mismatch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220DA57F-3145-9532-AB5C-B6E6305A3FCC}"/>
              </a:ext>
            </a:extLst>
          </p:cNvPr>
          <p:cNvCxnSpPr>
            <a:cxnSpLocks/>
          </p:cNvCxnSpPr>
          <p:nvPr/>
        </p:nvCxnSpPr>
        <p:spPr>
          <a:xfrm flipH="1">
            <a:off x="5245858" y="3594411"/>
            <a:ext cx="437309" cy="168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744B86-08C7-52B3-8C38-7B4F9C16A948}"/>
              </a:ext>
            </a:extLst>
          </p:cNvPr>
          <p:cNvSpPr txBox="1"/>
          <p:nvPr/>
        </p:nvSpPr>
        <p:spPr>
          <a:xfrm>
            <a:off x="626077" y="5219482"/>
            <a:ext cx="189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Mostly the JPA gain shape</a:t>
            </a:r>
          </a:p>
        </p:txBody>
      </p:sp>
    </p:spTree>
    <p:extLst>
      <p:ext uri="{BB962C8B-B14F-4D97-AF65-F5344CB8AC3E}">
        <p14:creationId xmlns:p14="http://schemas.microsoft.com/office/powerpoint/2010/main" val="21424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A54147A-F6F2-375C-0492-6AED6F994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07" y="2476191"/>
            <a:ext cx="7392786" cy="33267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488033"/>
                <a:ext cx="10341456" cy="4381061"/>
              </a:xfrm>
            </p:spPr>
            <p:txBody>
              <a:bodyPr>
                <a:normAutofit/>
              </a:bodyPr>
              <a:lstStyle/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>
                    <a:solidFill>
                      <a:schemeClr val="tx1"/>
                    </a:solidFill>
                  </a:rPr>
                  <a:t>Using the fitted modulation amplitude and its error,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altLang="ko-K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ko-K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200" dirty="0">
                    <a:solidFill>
                      <a:schemeClr val="tx1"/>
                    </a:solidFill>
                  </a:rPr>
                  <a:t> sets that </a:t>
                </a:r>
                <a:r>
                  <a:rPr lang="en-US" altLang="ko-KR" sz="2200">
                    <a:solidFill>
                      <a:schemeClr val="tx1"/>
                    </a:solidFill>
                  </a:rPr>
                  <a:t>predict strong </a:t>
                </a:r>
                <a:r>
                  <a:rPr lang="en-US" altLang="ko-KR" sz="2200" dirty="0">
                    <a:solidFill>
                      <a:schemeClr val="tx1"/>
                    </a:solidFill>
                  </a:rPr>
                  <a:t>amplitudes are excluded with 95% confident level</a:t>
                </a:r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488033"/>
                <a:ext cx="10341456" cy="4381061"/>
              </a:xfrm>
              <a:blipFill>
                <a:blip r:embed="rId4"/>
                <a:stretch>
                  <a:fillRect l="-1533" t="-1530" r="-10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Parameter exclusion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C98E3-3522-430D-B182-45A02CDFB63A}"/>
              </a:ext>
            </a:extLst>
          </p:cNvPr>
          <p:cNvSpPr txBox="1"/>
          <p:nvPr/>
        </p:nvSpPr>
        <p:spPr>
          <a:xfrm>
            <a:off x="8444185" y="3859547"/>
            <a:ext cx="13920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b="1" dirty="0"/>
              <a:t>CAST (2017)</a:t>
            </a:r>
            <a:endParaRPr lang="ko-KR" altLang="en-US" sz="17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E2851-608F-4CF6-8E4F-037622410AC4}"/>
              </a:ext>
            </a:extLst>
          </p:cNvPr>
          <p:cNvSpPr txBox="1"/>
          <p:nvPr/>
        </p:nvSpPr>
        <p:spPr>
          <a:xfrm>
            <a:off x="5429785" y="3093738"/>
            <a:ext cx="1769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FFFF00"/>
                </a:solidFill>
              </a:rPr>
              <a:t>x50 difference in SNR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6BDDBEF0-5EA0-85A6-7C1A-9D63586A4BE5}"/>
              </a:ext>
            </a:extLst>
          </p:cNvPr>
          <p:cNvCxnSpPr>
            <a:cxnSpLocks/>
          </p:cNvCxnSpPr>
          <p:nvPr/>
        </p:nvCxnSpPr>
        <p:spPr>
          <a:xfrm>
            <a:off x="4737187" y="4036518"/>
            <a:ext cx="300978" cy="3973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F5C63083-B373-DBEF-6D53-E6B9B53FE27A}"/>
              </a:ext>
            </a:extLst>
          </p:cNvPr>
          <p:cNvCxnSpPr>
            <a:cxnSpLocks/>
          </p:cNvCxnSpPr>
          <p:nvPr/>
        </p:nvCxnSpPr>
        <p:spPr>
          <a:xfrm flipH="1">
            <a:off x="5387788" y="4036535"/>
            <a:ext cx="355600" cy="39736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3E649F-3B2B-11E3-E5CC-2A3BD6573074}"/>
              </a:ext>
            </a:extLst>
          </p:cNvPr>
          <p:cNvSpPr txBox="1"/>
          <p:nvPr/>
        </p:nvSpPr>
        <p:spPr>
          <a:xfrm>
            <a:off x="4164346" y="4375297"/>
            <a:ext cx="2284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b="1" dirty="0"/>
              <a:t>COMBINED technology</a:t>
            </a:r>
            <a:endParaRPr lang="ko-KR" altLang="en-US" sz="17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21E4BC-2257-C025-D702-BFBF95BC8665}"/>
              </a:ext>
            </a:extLst>
          </p:cNvPr>
          <p:cNvSpPr txBox="1"/>
          <p:nvPr/>
        </p:nvSpPr>
        <p:spPr>
          <a:xfrm rot="20879460">
            <a:off x="7106273" y="3058198"/>
            <a:ext cx="267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endParaRPr lang="ko-KR" altLang="en-US" sz="4000" b="1" dirty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800" dirty="0"/>
              <a:t>Axion Quark Nugget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sz="2800" dirty="0" err="1"/>
              <a:t>Haloscope</a:t>
            </a:r>
            <a:r>
              <a:rPr lang="en-US" altLang="ko-KR" sz="2800" dirty="0"/>
              <a:t> 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sz="2800" dirty="0"/>
              <a:t>Data processing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sz="2800" dirty="0"/>
              <a:t>Summary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F50799-D288-46F8-A533-4A23400C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Table of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384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4818" y="3094183"/>
            <a:ext cx="102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20E863EE-164F-4BD0-BD37-E7D5FD65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756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488033"/>
                <a:ext cx="10058400" cy="4867331"/>
              </a:xfrm>
            </p:spPr>
            <p:txBody>
              <a:bodyPr>
                <a:normAutofit/>
              </a:bodyPr>
              <a:lstStyle/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dirty="0">
                    <a:solidFill>
                      <a:schemeClr val="tx1"/>
                    </a:solidFill>
                  </a:rPr>
                  <a:t>AQN dark matter is the alternative model to the halo-axion dark matter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dirty="0">
                    <a:solidFill>
                      <a:schemeClr val="tx1"/>
                    </a:solidFill>
                  </a:rPr>
                  <a:t>AQN-induced axions are daily modulating broadband signals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endParaRPr lang="en-US" altLang="ko-KR" dirty="0">
                  <a:solidFill>
                    <a:schemeClr val="tx1"/>
                  </a:solidFill>
                </a:endParaRPr>
              </a:p>
              <a:p>
                <a:pPr marL="252000" indent="-360000">
                  <a:buFont typeface="Wingdings" panose="05000000000000000000" pitchFamily="2" charset="2"/>
                  <a:buChar char="v"/>
                </a:pPr>
                <a:r>
                  <a:rPr lang="en-US" altLang="ko-KR" dirty="0">
                    <a:solidFill>
                      <a:schemeClr val="tx1"/>
                    </a:solidFill>
                  </a:rPr>
                  <a:t>The first dedicated AQN </a:t>
                </a:r>
                <a:r>
                  <a:rPr lang="en-US" altLang="ko-KR" dirty="0" err="1">
                    <a:solidFill>
                      <a:schemeClr val="tx1"/>
                    </a:solidFill>
                  </a:rPr>
                  <a:t>haloscope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 experiment has been conducted at CAPP</a:t>
                </a:r>
              </a:p>
              <a:p>
                <a:pPr marL="252000" indent="-360000">
                  <a:buFont typeface="Wingdings" panose="05000000000000000000" pitchFamily="2" charset="2"/>
                  <a:buChar char="v"/>
                </a:pPr>
                <a:r>
                  <a:rPr lang="en-US" altLang="ko-KR" dirty="0">
                    <a:solidFill>
                      <a:schemeClr val="tx1"/>
                    </a:solidFill>
                  </a:rPr>
                  <a:t>SC cavity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~1.</m:t>
                    </m:r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altLang="ko-KR" dirty="0">
                    <a:solidFill>
                      <a:schemeClr val="tx1"/>
                    </a:solidFill>
                  </a:rPr>
                  <a:t>M) &amp; JPA (</a:t>
                </a:r>
                <a14:m>
                  <m:oMath xmlns:m="http://schemas.openxmlformats.org/officeDocument/2006/math">
                    <m:r>
                      <a:rPr lang="en-US" altLang="ko-K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~240</m:t>
                    </m:r>
                  </m:oMath>
                </a14:m>
                <a:r>
                  <a:rPr lang="en-US" altLang="ko-KR" dirty="0">
                    <a:solidFill>
                      <a:schemeClr val="tx1"/>
                    </a:solidFill>
                  </a:rPr>
                  <a:t> mK) were implemented</a:t>
                </a:r>
              </a:p>
              <a:p>
                <a:pPr marL="252000" indent="-360000">
                  <a:buFont typeface="Wingdings" panose="05000000000000000000" pitchFamily="2" charset="2"/>
                  <a:buChar char="v"/>
                </a:pPr>
                <a:r>
                  <a:rPr lang="en-US" altLang="ko-KR" dirty="0">
                    <a:solidFill>
                      <a:schemeClr val="tx1"/>
                    </a:solidFill>
                  </a:rPr>
                  <a:t>Excluded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𝒂</m:t>
                        </m:r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𝜸𝜸</m:t>
                        </m:r>
                      </m:sub>
                    </m:sSub>
                    <m:r>
                      <a:rPr lang="en-US" altLang="ko-K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≥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</m:t>
                    </m:r>
                    <m:r>
                      <a:rPr lang="en-US" altLang="ko-KR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𝟗𝟔𝟑</m:t>
                    </m:r>
                    <m:r>
                      <a:rPr lang="en-US" altLang="ko-KR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altLang="ko-KR" b="1" dirty="0"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𝐆𝐞</m:t>
                    </m:r>
                    <m:sSup>
                      <m:sSupPr>
                        <m:ctrlPr>
                          <a:rPr lang="en-US" altLang="ko-KR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</a:rPr>
                  <a:t> for 1.0 ~ 2.2 GHz region</a:t>
                </a:r>
              </a:p>
              <a:p>
                <a:pPr marL="252000" indent="-360000">
                  <a:buFont typeface="Wingdings" panose="05000000000000000000" pitchFamily="2" charset="2"/>
                  <a:buChar char="v"/>
                </a:pPr>
                <a:r>
                  <a:rPr lang="en-US" altLang="ko-KR" b="1" dirty="0">
                    <a:solidFill>
                      <a:schemeClr val="tx1"/>
                    </a:solidFill>
                  </a:rPr>
                  <a:t>Large-volume cavity exp. excluded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𝒂</m:t>
                        </m:r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𝜸𝜸</m:t>
                        </m:r>
                      </m:sub>
                    </m:sSub>
                    <m:r>
                      <a:rPr lang="en-US" altLang="ko-K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≥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lang="en-US" altLang="ko-KR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𝟔𝟑</m:t>
                    </m:r>
                    <m:r>
                      <a:rPr lang="en-US" altLang="ko-KR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altLang="ko-KR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altLang="ko-KR" b="1" dirty="0"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𝐆𝐞</m:t>
                    </m:r>
                    <m:sSup>
                      <m:sSupPr>
                        <m:ctrlPr>
                          <a:rPr lang="en-US" altLang="ko-K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</a:rPr>
                  <a:t> for 0.5 ~ 1.0 GHz region</a:t>
                </a:r>
              </a:p>
              <a:p>
                <a:pPr marL="252000" indent="-360000">
                  <a:buFont typeface="Wingdings" panose="05000000000000000000" pitchFamily="2" charset="2"/>
                  <a:buChar char="v"/>
                </a:pPr>
                <a:endParaRPr lang="en-US" altLang="ko-KR" b="1" dirty="0">
                  <a:solidFill>
                    <a:schemeClr val="tx1"/>
                  </a:solidFill>
                </a:endParaRPr>
              </a:p>
              <a:p>
                <a:pPr marL="252000" indent="-360000">
                  <a:buFont typeface="Wingdings" panose="05000000000000000000" pitchFamily="2" charset="2"/>
                  <a:buChar char="v"/>
                </a:pPr>
                <a:r>
                  <a:rPr lang="en-US" altLang="ko-KR" sz="2400" b="1" dirty="0">
                    <a:solidFill>
                      <a:srgbClr val="FF0000"/>
                    </a:solidFill>
                  </a:rPr>
                  <a:t>Paper is almost ready to be submitted!</a:t>
                </a:r>
              </a:p>
              <a:p>
                <a:pPr marL="0" indent="0">
                  <a:buNone/>
                </a:pPr>
                <a:endParaRPr lang="en-US" altLang="ko-K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488033"/>
                <a:ext cx="10058400" cy="4867331"/>
              </a:xfrm>
              <a:blipFill>
                <a:blip r:embed="rId3"/>
                <a:stretch>
                  <a:fillRect l="-1697" t="-12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DB53A-12C7-46A3-A96C-EAE12C459C02}"/>
              </a:ext>
            </a:extLst>
          </p:cNvPr>
          <p:cNvSpPr txBox="1"/>
          <p:nvPr/>
        </p:nvSpPr>
        <p:spPr>
          <a:xfrm>
            <a:off x="7160678" y="5734531"/>
            <a:ext cx="4917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4510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4818" y="3094183"/>
            <a:ext cx="102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Axion quark nugget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20E863EE-164F-4BD0-BD37-E7D5FD65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68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488033"/>
                <a:ext cx="10058400" cy="4776459"/>
              </a:xfrm>
            </p:spPr>
            <p:txBody>
              <a:bodyPr>
                <a:normAutofit/>
              </a:bodyPr>
              <a:lstStyle/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/>
                  <a:t>AQNs are cold dark matter candidates introduced by prof. Ariel </a:t>
                </a:r>
                <a:r>
                  <a:rPr lang="en-US" altLang="ko-KR" sz="2200" dirty="0" err="1"/>
                  <a:t>Zhitnitsky</a:t>
                </a:r>
                <a:endParaRPr lang="en-US" altLang="ko-KR" sz="2200" dirty="0"/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/>
                  <a:t>(Anti-)quarks are trapped inside the axion domain wall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endParaRPr lang="en-US" altLang="ko-KR" sz="2200" b="1" dirty="0"/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/>
                  <a:t>Typical radius of the AQN</a:t>
                </a:r>
                <a:r>
                  <a:rPr lang="en-US" altLang="ko-KR" sz="2200" dirty="0">
                    <a:solidFill>
                      <a:schemeClr val="tx1"/>
                    </a:solidFill>
                  </a:rPr>
                  <a:t>: </a:t>
                </a:r>
                <a:r>
                  <a:rPr lang="en-US" altLang="ko-KR" sz="2200" b="1" dirty="0">
                    <a:solidFill>
                      <a:schemeClr val="tx1"/>
                    </a:solidFill>
                  </a:rPr>
                  <a:t>R~100 nm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>
                    <a:solidFill>
                      <a:schemeClr val="tx1"/>
                    </a:solidFill>
                  </a:rPr>
                  <a:t>Typical baryon number of the AQN: </a:t>
                </a:r>
                <a:r>
                  <a:rPr lang="en-US" altLang="ko-KR" sz="2200" b="1" dirty="0">
                    <a:solidFill>
                      <a:schemeClr val="tx1"/>
                    </a:solidFill>
                  </a:rPr>
                  <a:t>|B|~</a:t>
                </a:r>
                <a14:m>
                  <m:oMath xmlns:m="http://schemas.openxmlformats.org/officeDocument/2006/math">
                    <m:r>
                      <a:rPr lang="en-US" altLang="ko-KR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ko-KR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ko-KR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sup>
                    </m:sSup>
                  </m:oMath>
                </a14:m>
                <a:endParaRPr lang="en-US" altLang="ko-KR" sz="2200" b="1" dirty="0">
                  <a:solidFill>
                    <a:schemeClr val="tx1"/>
                  </a:solidFill>
                </a:endParaRP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>
                    <a:solidFill>
                      <a:schemeClr val="tx1"/>
                    </a:solidFill>
                  </a:rPr>
                  <a:t>AQN distribution: </a:t>
                </a:r>
                <a:r>
                  <a:rPr lang="en-US" altLang="ko-KR" sz="2200" b="1" dirty="0">
                    <a:solidFill>
                      <a:schemeClr val="tx1"/>
                    </a:solidFill>
                  </a:rPr>
                  <a:t>same as CDM (Maxwellian)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endParaRPr lang="en-US" altLang="ko-KR" sz="2200" dirty="0"/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:r>
                  <a:rPr lang="en-US" altLang="ko-KR" sz="2200" b="1" dirty="0"/>
                  <a:t>Axions are expected to be released if Baryons inside the AQNs evaporate</a:t>
                </a:r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:r>
                  <a:rPr lang="en-US" altLang="ko-KR" sz="2200" b="1" dirty="0">
                    <a:solidFill>
                      <a:srgbClr val="FF0000"/>
                    </a:solidFill>
                  </a:rPr>
                  <a:t>Antiquarks inside AQN + matter on Earth → pair annihilation</a:t>
                </a:r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488033"/>
                <a:ext cx="10058400" cy="4776459"/>
              </a:xfrm>
              <a:blipFill>
                <a:blip r:embed="rId3"/>
                <a:stretch>
                  <a:fillRect l="-1576" t="-16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Axion quark nuggets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85D27F7-CC3C-43D4-BC63-501636A7F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81" y="1477682"/>
            <a:ext cx="4464914" cy="329878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9E0AFDB-143C-45BD-9109-5F02123ECDA3}"/>
              </a:ext>
            </a:extLst>
          </p:cNvPr>
          <p:cNvSpPr/>
          <p:nvPr/>
        </p:nvSpPr>
        <p:spPr>
          <a:xfrm>
            <a:off x="582292" y="4260287"/>
            <a:ext cx="69789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Zhitnitsky</a:t>
            </a:r>
            <a:r>
              <a:rPr lang="en-US" altLang="ko-KR" sz="1500" b="1" i="1" dirty="0">
                <a:solidFill>
                  <a:srgbClr val="FF0000"/>
                </a:solidFill>
                <a:latin typeface="Arial" panose="020B0604020202020204" pitchFamily="34" charset="0"/>
              </a:rPr>
              <a:t>, Ariel. "Structure Formation Paradigm and Axion Quark Nugget dark matter model." </a:t>
            </a:r>
            <a:r>
              <a:rPr lang="en-US" altLang="ko-KR" sz="15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arXiv</a:t>
            </a:r>
            <a:r>
              <a:rPr lang="en-US" altLang="ko-KR" sz="1500" b="1" i="1" dirty="0">
                <a:solidFill>
                  <a:srgbClr val="FF0000"/>
                </a:solidFill>
                <a:latin typeface="Arial" panose="020B0604020202020204" pitchFamily="34" charset="0"/>
              </a:rPr>
              <a:t> preprint arXiv:2302.00010 (2023).</a:t>
            </a:r>
            <a:endParaRPr lang="ko-KR" altLang="en-US" sz="1500" b="1" i="1" dirty="0">
              <a:solidFill>
                <a:srgbClr val="FF0000"/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777FB0F-CC4D-4173-B83C-61F856E2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7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12"/>
    </mc:Choice>
    <mc:Fallback xmlns="">
      <p:transition spd="slow" advTm="5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F0D2144-BE74-416C-9209-ECACF3379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92" y="3269743"/>
            <a:ext cx="4322099" cy="3049132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88033"/>
            <a:ext cx="10335560" cy="4381061"/>
          </a:xfrm>
        </p:spPr>
        <p:txBody>
          <a:bodyPr>
            <a:normAutofit/>
          </a:bodyPr>
          <a:lstStyle/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AQN itself should be cold according to the CDM model</a:t>
            </a:r>
          </a:p>
          <a:p>
            <a:pPr marL="252000" indent="-360000">
              <a:buFont typeface="Wingdings" panose="05000000000000000000" pitchFamily="2" charset="2"/>
              <a:buChar char="u"/>
            </a:pPr>
            <a:r>
              <a:rPr lang="en-US" altLang="ko-KR" sz="2200" dirty="0"/>
              <a:t>However, AQN-induced axions will have different energy distribution</a:t>
            </a:r>
          </a:p>
          <a:p>
            <a:pPr marL="544608" lvl="1" indent="-360000">
              <a:buFont typeface="Wingdings" panose="05000000000000000000" pitchFamily="2" charset="2"/>
              <a:buChar char="Ø"/>
            </a:pPr>
            <a:r>
              <a:rPr lang="en-US" altLang="ko-KR" sz="2000" b="1" dirty="0"/>
              <a:t>The potential energy of the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AQN structure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can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be added to axion kinetic energy</a:t>
            </a:r>
          </a:p>
          <a:p>
            <a:pPr marL="252000" indent="-360000">
              <a:buFont typeface="Wingdings" panose="05000000000000000000" pitchFamily="2" charset="2"/>
              <a:buChar char="ü"/>
            </a:pPr>
            <a:r>
              <a:rPr lang="en-US" altLang="ko-KR" sz="2200" b="1" dirty="0">
                <a:solidFill>
                  <a:schemeClr val="tx1"/>
                </a:solidFill>
              </a:rPr>
              <a:t>Broadband search is possible (ex: 1 ~ 2 GHz can be swept with cavity @ 2 GHz)</a:t>
            </a:r>
            <a:endParaRPr lang="en-US" altLang="ko-KR" sz="2200" b="1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AQN as a broadband axion source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5E4A97-ED4F-4790-A75F-D00885CBEC65}"/>
                  </a:ext>
                </a:extLst>
              </p:cNvPr>
              <p:cNvSpPr txBox="1"/>
              <p:nvPr/>
            </p:nvSpPr>
            <p:spPr>
              <a:xfrm>
                <a:off x="2572817" y="3983435"/>
                <a:ext cx="3720075" cy="798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200" dirty="0"/>
                  <a:t>Axions are dispersed broadly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ko-KR" sz="2200" dirty="0"/>
                  <a:t> (Halo: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200" dirty="0"/>
                  <a:t>) </a:t>
                </a:r>
                <a:endParaRPr lang="ko-KR" altLang="en-US" sz="2200" baseline="30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5E4A97-ED4F-4790-A75F-D00885CBE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817" y="3983435"/>
                <a:ext cx="3720075" cy="798424"/>
              </a:xfrm>
              <a:prstGeom prst="rect">
                <a:avLst/>
              </a:prstGeom>
              <a:blipFill>
                <a:blip r:embed="rId4"/>
                <a:stretch>
                  <a:fillRect t="-4580" r="-3770" b="-114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직사각형 8">
            <a:extLst>
              <a:ext uri="{FF2B5EF4-FFF2-40B4-BE49-F238E27FC236}">
                <a16:creationId xmlns:a16="http://schemas.microsoft.com/office/drawing/2014/main" id="{A8A5F901-2186-49B7-83F8-534B4417C342}"/>
              </a:ext>
            </a:extLst>
          </p:cNvPr>
          <p:cNvSpPr/>
          <p:nvPr/>
        </p:nvSpPr>
        <p:spPr>
          <a:xfrm>
            <a:off x="398770" y="4751351"/>
            <a:ext cx="656009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Zhitnitsky</a:t>
            </a:r>
            <a:r>
              <a:rPr lang="en-US" altLang="ko-KR" sz="1500" b="1" i="1" dirty="0">
                <a:solidFill>
                  <a:srgbClr val="FF0000"/>
                </a:solidFill>
                <a:latin typeface="Arial" panose="020B0604020202020204" pitchFamily="34" charset="0"/>
              </a:rPr>
              <a:t>, Ariel. "Axion quark nuggets. Dark matter and matter–antimatter asymmetry: Theory, observations and future experiments." Modern Physics Letters A 36.18 (2021): 2130017.</a:t>
            </a:r>
          </a:p>
        </p:txBody>
      </p:sp>
      <p:sp>
        <p:nvSpPr>
          <p:cNvPr id="10" name="바닥글 개체 틀 2">
            <a:extLst>
              <a:ext uri="{FF2B5EF4-FFF2-40B4-BE49-F238E27FC236}">
                <a16:creationId xmlns:a16="http://schemas.microsoft.com/office/drawing/2014/main" id="{889EAFEC-3CCC-49E7-A419-CB6F14D7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45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도표, 스크린샷, 원이(가) 표시된 사진&#10;&#10;자동 생성된 설명">
            <a:extLst>
              <a:ext uri="{FF2B5EF4-FFF2-40B4-BE49-F238E27FC236}">
                <a16:creationId xmlns:a16="http://schemas.microsoft.com/office/drawing/2014/main" id="{B779C5D3-8A59-2491-8B6F-145ADF0FD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54" y="1574419"/>
            <a:ext cx="4822803" cy="47559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/>
                  <a:t>DM wind (AQN flux) blows in Earth frame</a:t>
                </a:r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:r>
                  <a:rPr lang="en-US" altLang="ko-KR" sz="2200" b="1" dirty="0">
                    <a:solidFill>
                      <a:srgbClr val="FF0000"/>
                    </a:solidFill>
                  </a:rPr>
                  <a:t>Daily modulation exists due to Earth rotation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endParaRPr lang="en-US" altLang="ko-KR" sz="2200" dirty="0">
                  <a:solidFill>
                    <a:schemeClr val="tx1"/>
                  </a:solidFill>
                </a:endParaRP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endParaRPr lang="en-US" altLang="ko-KR" sz="2200" dirty="0">
                  <a:solidFill>
                    <a:schemeClr val="tx1"/>
                  </a:solidFill>
                </a:endParaRP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>
                    <a:solidFill>
                      <a:schemeClr val="tx1"/>
                    </a:solidFill>
                  </a:rPr>
                  <a:t>South Korea has </a:t>
                </a:r>
                <a14:m>
                  <m:oMath xmlns:m="http://schemas.openxmlformats.org/officeDocument/2006/math">
                    <m:r>
                      <a:rPr lang="en-US" altLang="ko-K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altLang="ko-K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ko-K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ko-K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𝟎𝟔</m:t>
                    </m:r>
                    <m:r>
                      <a:rPr lang="en-US" altLang="ko-K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altLang="ko-KR" sz="2200" b="1" dirty="0">
                  <a:solidFill>
                    <a:schemeClr val="tx1"/>
                  </a:solidFill>
                </a:endParaRP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dirty="0">
                    <a:solidFill>
                      <a:schemeClr val="tx1"/>
                    </a:solidFill>
                  </a:rPr>
                  <a:t>Phase determined (related to the Earth motion)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200" b="1" dirty="0">
                    <a:solidFill>
                      <a:srgbClr val="FF0000"/>
                    </a:solidFill>
                  </a:rPr>
                  <a:t>We can search for the daily-modulating AQN signal</a:t>
                </a:r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76" t="-18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Another difference: Daily modulation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82E45A9-F44A-46AD-A043-863878C3B9D0}"/>
              </a:ext>
            </a:extLst>
          </p:cNvPr>
          <p:cNvSpPr/>
          <p:nvPr/>
        </p:nvSpPr>
        <p:spPr>
          <a:xfrm>
            <a:off x="3990525" y="1158034"/>
            <a:ext cx="59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Liang, </a:t>
            </a:r>
            <a:r>
              <a:rPr lang="en-US" altLang="ko-KR" sz="1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Xunyu</a:t>
            </a: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, et al. "Axion quark nugget dark matter: Time modulations and amplifications." Physical Review D 101.4 (2020): 043512.</a:t>
            </a:r>
          </a:p>
        </p:txBody>
      </p:sp>
      <p:sp>
        <p:nvSpPr>
          <p:cNvPr id="9" name="바닥글 개체 틀 2">
            <a:extLst>
              <a:ext uri="{FF2B5EF4-FFF2-40B4-BE49-F238E27FC236}">
                <a16:creationId xmlns:a16="http://schemas.microsoft.com/office/drawing/2014/main" id="{672C8457-5293-45B9-B28D-B5CFF406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3129E7E1-431A-4C7E-A963-218EB73FF562}"/>
              </a:ext>
            </a:extLst>
          </p:cNvPr>
          <p:cNvCxnSpPr>
            <a:cxnSpLocks/>
          </p:cNvCxnSpPr>
          <p:nvPr/>
        </p:nvCxnSpPr>
        <p:spPr>
          <a:xfrm flipH="1">
            <a:off x="3717145" y="3201818"/>
            <a:ext cx="382676" cy="251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D26522-C4A4-4A5C-ABD0-8DD0F6A10205}"/>
              </a:ext>
            </a:extLst>
          </p:cNvPr>
          <p:cNvSpPr txBox="1"/>
          <p:nvPr/>
        </p:nvSpPr>
        <p:spPr>
          <a:xfrm>
            <a:off x="4099821" y="2934297"/>
            <a:ext cx="2402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peak-peak amplitude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516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79" y="1488033"/>
                <a:ext cx="10772667" cy="4381061"/>
              </a:xfrm>
            </p:spPr>
            <p:txBody>
              <a:bodyPr>
                <a:normAutofit/>
              </a:bodyPr>
              <a:lstStyle/>
              <a:p>
                <a:pPr marL="349200" indent="-457200">
                  <a:buFont typeface="+mj-lt"/>
                  <a:buAutoNum type="arabicPeriod"/>
                </a:pPr>
                <a:r>
                  <a:rPr lang="en-US" altLang="ko-KR" sz="2400" dirty="0"/>
                  <a:t>Density of AQN-induced axions at Earth’s surface: 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p>
                        </m:sSup>
                      </m:e>
                    </m:d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ko-KR" sz="2400" b="1" i="0" smtClean="0">
                            <a:latin typeface="Cambria Math" panose="02040503050406030204" pitchFamily="18" charset="0"/>
                          </a:rPr>
                          <m:t>𝐡𝐚𝐥𝐨</m:t>
                        </m:r>
                      </m:sub>
                    </m:sSub>
                  </m:oMath>
                </a14:m>
                <a:endParaRPr lang="en-US" altLang="ko-KR" sz="2400" b="1" dirty="0"/>
              </a:p>
              <a:p>
                <a:pPr marL="349200" indent="-457200">
                  <a:buFont typeface="+mj-lt"/>
                  <a:buAutoNum type="arabicPeriod"/>
                </a:pPr>
                <a:r>
                  <a:rPr lang="en-US" altLang="ko-KR" sz="2400" dirty="0"/>
                  <a:t>Broadband signal loses resonant amplification: </a:t>
                </a:r>
                <a14:m>
                  <m:oMath xmlns:m="http://schemas.openxmlformats.org/officeDocument/2006/math">
                    <m:r>
                      <a:rPr lang="en-US" altLang="ko-KR" sz="2400" b="1" i="1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altLang="ko-K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</m:rad>
                      </m:e>
                    </m:d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400" b="1" i="0" smtClean="0">
                            <a:latin typeface="Cambria Math" panose="02040503050406030204" pitchFamily="18" charset="0"/>
                          </a:rPr>
                          <m:t>𝐡𝐚𝐥𝐨</m:t>
                        </m:r>
                      </m:sub>
                    </m:sSub>
                  </m:oMath>
                </a14:m>
                <a:endParaRPr lang="en-US" altLang="ko-KR" sz="2400" dirty="0"/>
              </a:p>
              <a:p>
                <a:pPr marL="349200" indent="-457200">
                  <a:buFont typeface="+mj-lt"/>
                  <a:buAutoNum type="arabicPeriod"/>
                </a:pPr>
                <a:r>
                  <a:rPr lang="en-US" altLang="ko-KR" sz="2400" dirty="0"/>
                  <a:t>Daily modulation amplitude: </a:t>
                </a:r>
                <a14:m>
                  <m:oMath xmlns:m="http://schemas.openxmlformats.org/officeDocument/2006/math">
                    <m:r>
                      <a:rPr lang="en-US" altLang="ko-KR" sz="2400" b="1" i="1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altLang="ko-K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ko-KR" sz="2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ko-KR" sz="2400" b="1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altLang="ko-KR" sz="2400" dirty="0"/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:endParaRPr lang="en-US" altLang="ko-KR" sz="2400" b="1" dirty="0"/>
              </a:p>
              <a:p>
                <a:pPr marL="252000" indent="-360000">
                  <a:buFont typeface="Wingdings" panose="05000000000000000000" pitchFamily="2" charset="2"/>
                  <a:buChar char="Ø"/>
                </a:pPr>
                <a:r>
                  <a:rPr lang="en-US" altLang="ko-KR" sz="2400" b="1" dirty="0"/>
                  <a:t>Boost of the axion signal is necessary</a:t>
                </a:r>
                <a:endParaRPr lang="en-US" altLang="ko-KR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1488033"/>
                <a:ext cx="10772667" cy="4381061"/>
              </a:xfrm>
              <a:blipFill>
                <a:blip r:embed="rId2"/>
                <a:stretch>
                  <a:fillRect l="-1754" t="-1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F50799-D288-46F8-A533-4A23400C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Challenges to AQN experiments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899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4818" y="3094183"/>
            <a:ext cx="102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Haloscope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experiment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20E863EE-164F-4BD0-BD37-E7D5FD65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00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400" dirty="0"/>
                  <a:t>SC cavity installed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altLang="ko-KR" sz="2400" dirty="0"/>
                  <a:t>)</a:t>
                </a:r>
              </a:p>
              <a:p>
                <a:pPr marL="544608" lvl="1" indent="-3600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≈50</m:t>
                    </m:r>
                  </m:oMath>
                </a14:m>
                <a:r>
                  <a:rPr lang="en-US" altLang="ko-KR" sz="2200" dirty="0"/>
                  <a:t> mm,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≈200</m:t>
                    </m:r>
                  </m:oMath>
                </a14:m>
                <a:r>
                  <a:rPr lang="en-US" altLang="ko-KR" sz="2200" dirty="0"/>
                  <a:t> mm → </a:t>
                </a:r>
                <a:r>
                  <a:rPr lang="en-US" altLang="ko-KR" sz="2200" b="1" dirty="0"/>
                  <a:t>1.66 L</a:t>
                </a:r>
              </a:p>
              <a:p>
                <a:pPr marL="252000" indent="-360000">
                  <a:buFont typeface="Wingdings" panose="05000000000000000000" pitchFamily="2" charset="2"/>
                  <a:buChar char="u"/>
                </a:pPr>
                <a:r>
                  <a:rPr lang="en-US" altLang="ko-KR" sz="2400" dirty="0"/>
                  <a:t>JPA installed: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~240</m:t>
                    </m:r>
                  </m:oMath>
                </a14:m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mK</a:t>
                </a:r>
                <a:r>
                  <a:rPr lang="en-US" altLang="ko-KR" sz="2400" dirty="0"/>
                  <a:t> (</a:t>
                </a:r>
                <a:r>
                  <a:rPr lang="en-US" altLang="ko-KR" sz="2400" b="1" dirty="0"/>
                  <a:t>2.2 SQL</a:t>
                </a:r>
                <a:r>
                  <a:rPr lang="en-US" altLang="ko-KR" sz="2400" dirty="0"/>
                  <a:t>)</a:t>
                </a:r>
              </a:p>
            </p:txBody>
          </p:sp>
        </mc:Choice>
        <mc:Fallback>
          <p:sp>
            <p:nvSpPr>
              <p:cNvPr id="2" name="내용 개체 틀 1">
                <a:extLst>
                  <a:ext uri="{FF2B5EF4-FFF2-40B4-BE49-F238E27FC236}">
                    <a16:creationId xmlns:a16="http://schemas.microsoft.com/office/drawing/2014/main" id="{1AAF88CF-6570-4C21-9C3C-850CC1F44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97" t="-18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0A2EF03-8BA7-42E9-AD81-586042B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setup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3A05CD2-8382-49F1-91DD-DFC1337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19th Patras workshop on Axions, wimps and wisps</a:t>
            </a:r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608D76A-A506-4C8B-A320-B17E6E456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44288" y="1608740"/>
            <a:ext cx="5810763" cy="3268554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DB5949D-3A89-40F4-A3AD-2AB2E3EAD1A3}"/>
              </a:ext>
            </a:extLst>
          </p:cNvPr>
          <p:cNvSpPr/>
          <p:nvPr/>
        </p:nvSpPr>
        <p:spPr>
          <a:xfrm>
            <a:off x="9884838" y="3785332"/>
            <a:ext cx="782128" cy="1581509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BEA153E-BE93-4068-91B4-EBA7A57E7842}"/>
              </a:ext>
            </a:extLst>
          </p:cNvPr>
          <p:cNvSpPr/>
          <p:nvPr/>
        </p:nvSpPr>
        <p:spPr>
          <a:xfrm>
            <a:off x="9997696" y="2630220"/>
            <a:ext cx="577255" cy="702226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D2A41A0-3998-4193-8C16-4AED0BD4E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186" y="331906"/>
            <a:ext cx="2489781" cy="331970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F4FD145-ACA8-D94C-490F-796BAB508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" y="3433069"/>
            <a:ext cx="6848485" cy="277787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E334DDF-97CC-6AB0-5A2E-DD11D10AEB4C}"/>
              </a:ext>
            </a:extLst>
          </p:cNvPr>
          <p:cNvSpPr/>
          <p:nvPr/>
        </p:nvSpPr>
        <p:spPr>
          <a:xfrm>
            <a:off x="1322190" y="2759155"/>
            <a:ext cx="5526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Kim, Jinsu, et al. "Near-quantum-noise axion dark matter search at CAPP around 9.5 </a:t>
            </a:r>
            <a:r>
              <a:rPr lang="el-GR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μ </a:t>
            </a: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eV." Physical Review Letters 130.9 (2023): 091602.</a:t>
            </a:r>
          </a:p>
        </p:txBody>
      </p:sp>
    </p:spTree>
    <p:extLst>
      <p:ext uri="{BB962C8B-B14F-4D97-AF65-F5344CB8AC3E}">
        <p14:creationId xmlns:p14="http://schemas.microsoft.com/office/powerpoint/2010/main" val="16617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heme/theme1.xml><?xml version="1.0" encoding="utf-8"?>
<a:theme xmlns:a="http://schemas.openxmlformats.org/drawingml/2006/main" name="추억">
  <a:themeElements>
    <a:clrScheme name="추억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57536</TotalTime>
  <Words>1274</Words>
  <Application>Microsoft Office PowerPoint</Application>
  <PresentationFormat>와이드스크린</PresentationFormat>
  <Paragraphs>219</Paragraphs>
  <Slides>21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0" baseType="lpstr">
      <vt:lpstr>맑은 고딕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추억</vt:lpstr>
      <vt:lpstr>PowerPoint 프레젠테이션</vt:lpstr>
      <vt:lpstr>Table of Contents</vt:lpstr>
      <vt:lpstr>PowerPoint 프레젠테이션</vt:lpstr>
      <vt:lpstr>Axion quark nuggets</vt:lpstr>
      <vt:lpstr>AQN as a broadband axion source</vt:lpstr>
      <vt:lpstr>Another difference: Daily modulation</vt:lpstr>
      <vt:lpstr>Challenges to AQN experiments</vt:lpstr>
      <vt:lpstr>PowerPoint 프레젠테이션</vt:lpstr>
      <vt:lpstr>Experimental setup</vt:lpstr>
      <vt:lpstr>Experimental parameters</vt:lpstr>
      <vt:lpstr>Building a noise model</vt:lpstr>
      <vt:lpstr>Noise analysis (single spectrum)</vt:lpstr>
      <vt:lpstr>PowerPoint 프레젠테이션</vt:lpstr>
      <vt:lpstr>Baseline removal</vt:lpstr>
      <vt:lpstr>Baseline removal</vt:lpstr>
      <vt:lpstr>Bin merging &amp; overlapping</vt:lpstr>
      <vt:lpstr>2nd experiment: Ultra-Light Cavity (ULC) run</vt:lpstr>
      <vt:lpstr>ULC run’s DAQ &amp; analysis</vt:lpstr>
      <vt:lpstr>Parameter exclusion</vt:lpstr>
      <vt:lpstr>PowerPoint 프레젠테이션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김진수</dc:creator>
  <cp:lastModifiedBy>진수 김</cp:lastModifiedBy>
  <cp:revision>1200</cp:revision>
  <dcterms:created xsi:type="dcterms:W3CDTF">2016-08-25T13:10:36Z</dcterms:created>
  <dcterms:modified xsi:type="dcterms:W3CDTF">2024-09-18T07:19:09Z</dcterms:modified>
</cp:coreProperties>
</file>