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987" r:id="rId3"/>
    <p:sldId id="988" r:id="rId4"/>
    <p:sldId id="989" r:id="rId5"/>
    <p:sldId id="990" r:id="rId6"/>
    <p:sldId id="991" r:id="rId7"/>
    <p:sldId id="992" r:id="rId8"/>
    <p:sldId id="993" r:id="rId9"/>
    <p:sldId id="264" r:id="rId10"/>
    <p:sldId id="986" r:id="rId11"/>
    <p:sldId id="99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977093-6431-4E9C-B42B-ADDFC53F2C94}" v="96" dt="2024-06-26T06:38:40.7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uro Villa" userId="137354bc-8369-486a-a5fa-294e1d70ad2d" providerId="ADAL" clId="{3F395712-D852-4CE7-ADDF-3B10206EA7BC}"/>
    <pc:docChg chg="custSel addSld delSld modSld sldOrd">
      <pc:chgData name="Mauro Villa" userId="137354bc-8369-486a-a5fa-294e1d70ad2d" providerId="ADAL" clId="{3F395712-D852-4CE7-ADDF-3B10206EA7BC}" dt="2023-12-11T06:31:45.670" v="2596" actId="20577"/>
      <pc:docMkLst>
        <pc:docMk/>
      </pc:docMkLst>
      <pc:sldChg chg="modSp mod">
        <pc:chgData name="Mauro Villa" userId="137354bc-8369-486a-a5fa-294e1d70ad2d" providerId="ADAL" clId="{3F395712-D852-4CE7-ADDF-3B10206EA7BC}" dt="2023-12-08T10:54:50.101" v="7" actId="20577"/>
        <pc:sldMkLst>
          <pc:docMk/>
          <pc:sldMk cId="2590971187" sldId="256"/>
        </pc:sldMkLst>
        <pc:spChg chg="mod">
          <ac:chgData name="Mauro Villa" userId="137354bc-8369-486a-a5fa-294e1d70ad2d" providerId="ADAL" clId="{3F395712-D852-4CE7-ADDF-3B10206EA7BC}" dt="2023-12-08T10:54:50.101" v="7" actId="20577"/>
          <ac:spMkLst>
            <pc:docMk/>
            <pc:sldMk cId="2590971187" sldId="256"/>
            <ac:spMk id="3" creationId="{AB7877B1-711C-6F09-EF54-FEECFE9B32DD}"/>
          </ac:spMkLst>
        </pc:spChg>
      </pc:sldChg>
      <pc:sldChg chg="modSp mod">
        <pc:chgData name="Mauro Villa" userId="137354bc-8369-486a-a5fa-294e1d70ad2d" providerId="ADAL" clId="{3F395712-D852-4CE7-ADDF-3B10206EA7BC}" dt="2023-12-08T12:05:42.812" v="2536" actId="20577"/>
        <pc:sldMkLst>
          <pc:docMk/>
          <pc:sldMk cId="3331183741" sldId="257"/>
        </pc:sldMkLst>
        <pc:spChg chg="mod">
          <ac:chgData name="Mauro Villa" userId="137354bc-8369-486a-a5fa-294e1d70ad2d" providerId="ADAL" clId="{3F395712-D852-4CE7-ADDF-3B10206EA7BC}" dt="2023-12-08T12:05:42.812" v="2536" actId="20577"/>
          <ac:spMkLst>
            <pc:docMk/>
            <pc:sldMk cId="3331183741" sldId="257"/>
            <ac:spMk id="3" creationId="{863A74B1-71CE-A76B-CB69-A3C25493511A}"/>
          </ac:spMkLst>
        </pc:spChg>
      </pc:sldChg>
      <pc:sldChg chg="addSp modSp mod">
        <pc:chgData name="Mauro Villa" userId="137354bc-8369-486a-a5fa-294e1d70ad2d" providerId="ADAL" clId="{3F395712-D852-4CE7-ADDF-3B10206EA7BC}" dt="2023-12-08T11:27:51.513" v="1396" actId="1076"/>
        <pc:sldMkLst>
          <pc:docMk/>
          <pc:sldMk cId="3102094595" sldId="259"/>
        </pc:sldMkLst>
        <pc:spChg chg="mod">
          <ac:chgData name="Mauro Villa" userId="137354bc-8369-486a-a5fa-294e1d70ad2d" providerId="ADAL" clId="{3F395712-D852-4CE7-ADDF-3B10206EA7BC}" dt="2023-12-08T11:22:14.236" v="1023" actId="20577"/>
          <ac:spMkLst>
            <pc:docMk/>
            <pc:sldMk cId="3102094595" sldId="259"/>
            <ac:spMk id="2" creationId="{496F65CD-249D-AC8E-87CD-2904CD855521}"/>
          </ac:spMkLst>
        </pc:spChg>
        <pc:spChg chg="mod">
          <ac:chgData name="Mauro Villa" userId="137354bc-8369-486a-a5fa-294e1d70ad2d" providerId="ADAL" clId="{3F395712-D852-4CE7-ADDF-3B10206EA7BC}" dt="2023-12-08T11:09:55.530" v="360" actId="313"/>
          <ac:spMkLst>
            <pc:docMk/>
            <pc:sldMk cId="3102094595" sldId="259"/>
            <ac:spMk id="3" creationId="{7719740B-F63E-0F60-9870-01E1F6B16951}"/>
          </ac:spMkLst>
        </pc:spChg>
        <pc:picChg chg="add mod">
          <ac:chgData name="Mauro Villa" userId="137354bc-8369-486a-a5fa-294e1d70ad2d" providerId="ADAL" clId="{3F395712-D852-4CE7-ADDF-3B10206EA7BC}" dt="2023-12-08T11:27:51.513" v="1396" actId="1076"/>
          <ac:picMkLst>
            <pc:docMk/>
            <pc:sldMk cId="3102094595" sldId="259"/>
            <ac:picMk id="5" creationId="{D9EB624B-1555-9CF2-38BE-6F263C17B956}"/>
          </ac:picMkLst>
        </pc:picChg>
      </pc:sldChg>
      <pc:sldChg chg="del">
        <pc:chgData name="Mauro Villa" userId="137354bc-8369-486a-a5fa-294e1d70ad2d" providerId="ADAL" clId="{3F395712-D852-4CE7-ADDF-3B10206EA7BC}" dt="2023-12-08T11:58:10.030" v="2390" actId="47"/>
        <pc:sldMkLst>
          <pc:docMk/>
          <pc:sldMk cId="969282632" sldId="260"/>
        </pc:sldMkLst>
      </pc:sldChg>
      <pc:sldChg chg="modSp mod ord">
        <pc:chgData name="Mauro Villa" userId="137354bc-8369-486a-a5fa-294e1d70ad2d" providerId="ADAL" clId="{3F395712-D852-4CE7-ADDF-3B10206EA7BC}" dt="2023-12-08T12:04:51.978" v="2516" actId="20577"/>
        <pc:sldMkLst>
          <pc:docMk/>
          <pc:sldMk cId="3664281951" sldId="261"/>
        </pc:sldMkLst>
        <pc:spChg chg="mod">
          <ac:chgData name="Mauro Villa" userId="137354bc-8369-486a-a5fa-294e1d70ad2d" providerId="ADAL" clId="{3F395712-D852-4CE7-ADDF-3B10206EA7BC}" dt="2023-12-08T12:03:49.759" v="2514" actId="404"/>
          <ac:spMkLst>
            <pc:docMk/>
            <pc:sldMk cId="3664281951" sldId="261"/>
            <ac:spMk id="2" creationId="{496F65CD-249D-AC8E-87CD-2904CD855521}"/>
          </ac:spMkLst>
        </pc:spChg>
        <pc:spChg chg="mod">
          <ac:chgData name="Mauro Villa" userId="137354bc-8369-486a-a5fa-294e1d70ad2d" providerId="ADAL" clId="{3F395712-D852-4CE7-ADDF-3B10206EA7BC}" dt="2023-12-08T12:04:51.978" v="2516" actId="20577"/>
          <ac:spMkLst>
            <pc:docMk/>
            <pc:sldMk cId="3664281951" sldId="261"/>
            <ac:spMk id="3" creationId="{7719740B-F63E-0F60-9870-01E1F6B16951}"/>
          </ac:spMkLst>
        </pc:spChg>
      </pc:sldChg>
      <pc:sldChg chg="del ord">
        <pc:chgData name="Mauro Villa" userId="137354bc-8369-486a-a5fa-294e1d70ad2d" providerId="ADAL" clId="{3F395712-D852-4CE7-ADDF-3B10206EA7BC}" dt="2023-12-08T12:03:01.033" v="2501" actId="47"/>
        <pc:sldMkLst>
          <pc:docMk/>
          <pc:sldMk cId="1439804285" sldId="262"/>
        </pc:sldMkLst>
      </pc:sldChg>
      <pc:sldChg chg="del">
        <pc:chgData name="Mauro Villa" userId="137354bc-8369-486a-a5fa-294e1d70ad2d" providerId="ADAL" clId="{3F395712-D852-4CE7-ADDF-3B10206EA7BC}" dt="2023-12-08T12:02:58.338" v="2500" actId="47"/>
        <pc:sldMkLst>
          <pc:docMk/>
          <pc:sldMk cId="695586899" sldId="263"/>
        </pc:sldMkLst>
      </pc:sldChg>
      <pc:sldChg chg="modSp mod">
        <pc:chgData name="Mauro Villa" userId="137354bc-8369-486a-a5fa-294e1d70ad2d" providerId="ADAL" clId="{3F395712-D852-4CE7-ADDF-3B10206EA7BC}" dt="2023-12-08T12:03:31.839" v="2512" actId="20577"/>
        <pc:sldMkLst>
          <pc:docMk/>
          <pc:sldMk cId="4036246117" sldId="264"/>
        </pc:sldMkLst>
        <pc:spChg chg="mod">
          <ac:chgData name="Mauro Villa" userId="137354bc-8369-486a-a5fa-294e1d70ad2d" providerId="ADAL" clId="{3F395712-D852-4CE7-ADDF-3B10206EA7BC}" dt="2023-12-08T12:03:31.839" v="2512" actId="20577"/>
          <ac:spMkLst>
            <pc:docMk/>
            <pc:sldMk cId="4036246117" sldId="264"/>
            <ac:spMk id="2" creationId="{559FA499-BA22-CA9D-FCDE-6D9151DA7E7E}"/>
          </ac:spMkLst>
        </pc:spChg>
        <pc:spChg chg="mod">
          <ac:chgData name="Mauro Villa" userId="137354bc-8369-486a-a5fa-294e1d70ad2d" providerId="ADAL" clId="{3F395712-D852-4CE7-ADDF-3B10206EA7BC}" dt="2023-12-08T11:57:56.986" v="2389" actId="5793"/>
          <ac:spMkLst>
            <pc:docMk/>
            <pc:sldMk cId="4036246117" sldId="264"/>
            <ac:spMk id="3" creationId="{FB6BB3C5-20E4-AE11-9673-E59E0E23254C}"/>
          </ac:spMkLst>
        </pc:spChg>
      </pc:sldChg>
      <pc:sldChg chg="addSp modSp new mod">
        <pc:chgData name="Mauro Villa" userId="137354bc-8369-486a-a5fa-294e1d70ad2d" providerId="ADAL" clId="{3F395712-D852-4CE7-ADDF-3B10206EA7BC}" dt="2023-12-11T06:30:33.538" v="2555" actId="6549"/>
        <pc:sldMkLst>
          <pc:docMk/>
          <pc:sldMk cId="3919303821" sldId="265"/>
        </pc:sldMkLst>
        <pc:spChg chg="mod">
          <ac:chgData name="Mauro Villa" userId="137354bc-8369-486a-a5fa-294e1d70ad2d" providerId="ADAL" clId="{3F395712-D852-4CE7-ADDF-3B10206EA7BC}" dt="2023-12-11T06:30:33.538" v="2555" actId="6549"/>
          <ac:spMkLst>
            <pc:docMk/>
            <pc:sldMk cId="3919303821" sldId="265"/>
            <ac:spMk id="2" creationId="{F44EB844-3C42-2AAF-1ACE-B38AA575BD3A}"/>
          </ac:spMkLst>
        </pc:spChg>
        <pc:picChg chg="add mod">
          <ac:chgData name="Mauro Villa" userId="137354bc-8369-486a-a5fa-294e1d70ad2d" providerId="ADAL" clId="{3F395712-D852-4CE7-ADDF-3B10206EA7BC}" dt="2023-12-08T11:11:05.314" v="367" actId="1076"/>
          <ac:picMkLst>
            <pc:docMk/>
            <pc:sldMk cId="3919303821" sldId="265"/>
            <ac:picMk id="5" creationId="{F1C548F3-62A4-2344-FA17-CEA08826289D}"/>
          </ac:picMkLst>
        </pc:picChg>
      </pc:sldChg>
      <pc:sldChg chg="modSp add mod ord">
        <pc:chgData name="Mauro Villa" userId="137354bc-8369-486a-a5fa-294e1d70ad2d" providerId="ADAL" clId="{3F395712-D852-4CE7-ADDF-3B10206EA7BC}" dt="2023-12-08T11:22:21.010" v="1027"/>
        <pc:sldMkLst>
          <pc:docMk/>
          <pc:sldMk cId="48613145" sldId="978"/>
        </pc:sldMkLst>
        <pc:spChg chg="mod">
          <ac:chgData name="Mauro Villa" userId="137354bc-8369-486a-a5fa-294e1d70ad2d" providerId="ADAL" clId="{3F395712-D852-4CE7-ADDF-3B10206EA7BC}" dt="2023-12-08T11:13:39.906" v="421" actId="20577"/>
          <ac:spMkLst>
            <pc:docMk/>
            <pc:sldMk cId="48613145" sldId="978"/>
            <ac:spMk id="2" creationId="{5F9A4B83-86ED-7A99-6F20-05314B1D451E}"/>
          </ac:spMkLst>
        </pc:spChg>
        <pc:spChg chg="mod">
          <ac:chgData name="Mauro Villa" userId="137354bc-8369-486a-a5fa-294e1d70ad2d" providerId="ADAL" clId="{3F395712-D852-4CE7-ADDF-3B10206EA7BC}" dt="2023-12-08T11:16:25.907" v="771" actId="20577"/>
          <ac:spMkLst>
            <pc:docMk/>
            <pc:sldMk cId="48613145" sldId="978"/>
            <ac:spMk id="10" creationId="{397E982E-1E0B-28DE-38D1-CEF32F8EF3F3}"/>
          </ac:spMkLst>
        </pc:spChg>
      </pc:sldChg>
      <pc:sldChg chg="new del">
        <pc:chgData name="Mauro Villa" userId="137354bc-8369-486a-a5fa-294e1d70ad2d" providerId="ADAL" clId="{3F395712-D852-4CE7-ADDF-3B10206EA7BC}" dt="2023-12-08T12:03:28.102" v="2510" actId="47"/>
        <pc:sldMkLst>
          <pc:docMk/>
          <pc:sldMk cId="4209399857" sldId="979"/>
        </pc:sldMkLst>
      </pc:sldChg>
      <pc:sldChg chg="addSp modSp add mod ord">
        <pc:chgData name="Mauro Villa" userId="137354bc-8369-486a-a5fa-294e1d70ad2d" providerId="ADAL" clId="{3F395712-D852-4CE7-ADDF-3B10206EA7BC}" dt="2023-12-11T06:29:41.179" v="2541" actId="208"/>
        <pc:sldMkLst>
          <pc:docMk/>
          <pc:sldMk cId="3356828032" sldId="980"/>
        </pc:sldMkLst>
        <pc:spChg chg="mod">
          <ac:chgData name="Mauro Villa" userId="137354bc-8369-486a-a5fa-294e1d70ad2d" providerId="ADAL" clId="{3F395712-D852-4CE7-ADDF-3B10206EA7BC}" dt="2023-12-08T11:27:40.240" v="1395" actId="6549"/>
          <ac:spMkLst>
            <pc:docMk/>
            <pc:sldMk cId="3356828032" sldId="980"/>
            <ac:spMk id="2" creationId="{5F9A4B83-86ED-7A99-6F20-05314B1D451E}"/>
          </ac:spMkLst>
        </pc:spChg>
        <pc:spChg chg="add mod">
          <ac:chgData name="Mauro Villa" userId="137354bc-8369-486a-a5fa-294e1d70ad2d" providerId="ADAL" clId="{3F395712-D852-4CE7-ADDF-3B10206EA7BC}" dt="2023-12-11T06:29:20.947" v="2537" actId="404"/>
          <ac:spMkLst>
            <pc:docMk/>
            <pc:sldMk cId="3356828032" sldId="980"/>
            <ac:spMk id="6" creationId="{C4CC447E-392A-B120-BC65-B4006BF3E078}"/>
          </ac:spMkLst>
        </pc:spChg>
        <pc:spChg chg="add mod">
          <ac:chgData name="Mauro Villa" userId="137354bc-8369-486a-a5fa-294e1d70ad2d" providerId="ADAL" clId="{3F395712-D852-4CE7-ADDF-3B10206EA7BC}" dt="2023-12-11T06:29:41.179" v="2541" actId="208"/>
          <ac:spMkLst>
            <pc:docMk/>
            <pc:sldMk cId="3356828032" sldId="980"/>
            <ac:spMk id="7" creationId="{BD927ED1-E432-CC01-1F9D-32EDDF89F5AD}"/>
          </ac:spMkLst>
        </pc:spChg>
        <pc:spChg chg="mod">
          <ac:chgData name="Mauro Villa" userId="137354bc-8369-486a-a5fa-294e1d70ad2d" providerId="ADAL" clId="{3F395712-D852-4CE7-ADDF-3B10206EA7BC}" dt="2023-12-08T11:23:52.780" v="1042" actId="404"/>
          <ac:spMkLst>
            <pc:docMk/>
            <pc:sldMk cId="3356828032" sldId="980"/>
            <ac:spMk id="10" creationId="{397E982E-1E0B-28DE-38D1-CEF32F8EF3F3}"/>
          </ac:spMkLst>
        </pc:spChg>
      </pc:sldChg>
      <pc:sldChg chg="delSp modSp add mod">
        <pc:chgData name="Mauro Villa" userId="137354bc-8369-486a-a5fa-294e1d70ad2d" providerId="ADAL" clId="{3F395712-D852-4CE7-ADDF-3B10206EA7BC}" dt="2023-12-11T06:31:35.815" v="2595" actId="20577"/>
        <pc:sldMkLst>
          <pc:docMk/>
          <pc:sldMk cId="2045410137" sldId="981"/>
        </pc:sldMkLst>
        <pc:spChg chg="mod">
          <ac:chgData name="Mauro Villa" userId="137354bc-8369-486a-a5fa-294e1d70ad2d" providerId="ADAL" clId="{3F395712-D852-4CE7-ADDF-3B10206EA7BC}" dt="2023-12-08T12:03:21.455" v="2507" actId="20577"/>
          <ac:spMkLst>
            <pc:docMk/>
            <pc:sldMk cId="2045410137" sldId="981"/>
            <ac:spMk id="2" creationId="{F44EB844-3C42-2AAF-1ACE-B38AA575BD3A}"/>
          </ac:spMkLst>
        </pc:spChg>
        <pc:spChg chg="mod">
          <ac:chgData name="Mauro Villa" userId="137354bc-8369-486a-a5fa-294e1d70ad2d" providerId="ADAL" clId="{3F395712-D852-4CE7-ADDF-3B10206EA7BC}" dt="2023-12-11T06:31:35.815" v="2595" actId="20577"/>
          <ac:spMkLst>
            <pc:docMk/>
            <pc:sldMk cId="2045410137" sldId="981"/>
            <ac:spMk id="3" creationId="{3ADA86E1-C29C-4CB3-31AF-833F5BC4B44A}"/>
          </ac:spMkLst>
        </pc:spChg>
        <pc:picChg chg="del">
          <ac:chgData name="Mauro Villa" userId="137354bc-8369-486a-a5fa-294e1d70ad2d" providerId="ADAL" clId="{3F395712-D852-4CE7-ADDF-3B10206EA7BC}" dt="2023-12-08T11:28:26.624" v="1404" actId="478"/>
          <ac:picMkLst>
            <pc:docMk/>
            <pc:sldMk cId="2045410137" sldId="981"/>
            <ac:picMk id="5" creationId="{F1C548F3-62A4-2344-FA17-CEA08826289D}"/>
          </ac:picMkLst>
        </pc:picChg>
      </pc:sldChg>
      <pc:sldChg chg="modSp add mod">
        <pc:chgData name="Mauro Villa" userId="137354bc-8369-486a-a5fa-294e1d70ad2d" providerId="ADAL" clId="{3F395712-D852-4CE7-ADDF-3B10206EA7BC}" dt="2023-12-11T06:31:45.670" v="2596" actId="20577"/>
        <pc:sldMkLst>
          <pc:docMk/>
          <pc:sldMk cId="2147959898" sldId="982"/>
        </pc:sldMkLst>
        <pc:spChg chg="mod">
          <ac:chgData name="Mauro Villa" userId="137354bc-8369-486a-a5fa-294e1d70ad2d" providerId="ADAL" clId="{3F395712-D852-4CE7-ADDF-3B10206EA7BC}" dt="2023-12-08T12:03:25.226" v="2509" actId="20577"/>
          <ac:spMkLst>
            <pc:docMk/>
            <pc:sldMk cId="2147959898" sldId="982"/>
            <ac:spMk id="2" creationId="{F44EB844-3C42-2AAF-1ACE-B38AA575BD3A}"/>
          </ac:spMkLst>
        </pc:spChg>
        <pc:spChg chg="mod">
          <ac:chgData name="Mauro Villa" userId="137354bc-8369-486a-a5fa-294e1d70ad2d" providerId="ADAL" clId="{3F395712-D852-4CE7-ADDF-3B10206EA7BC}" dt="2023-12-11T06:31:45.670" v="2596" actId="20577"/>
          <ac:spMkLst>
            <pc:docMk/>
            <pc:sldMk cId="2147959898" sldId="982"/>
            <ac:spMk id="3" creationId="{3ADA86E1-C29C-4CB3-31AF-833F5BC4B44A}"/>
          </ac:spMkLst>
        </pc:spChg>
      </pc:sldChg>
      <pc:sldChg chg="add del">
        <pc:chgData name="Mauro Villa" userId="137354bc-8369-486a-a5fa-294e1d70ad2d" providerId="ADAL" clId="{3F395712-D852-4CE7-ADDF-3B10206EA7BC}" dt="2023-12-08T11:59:55.568" v="2397"/>
        <pc:sldMkLst>
          <pc:docMk/>
          <pc:sldMk cId="1514804171" sldId="983"/>
        </pc:sldMkLst>
      </pc:sldChg>
    </pc:docChg>
  </pc:docChgLst>
  <pc:docChgLst>
    <pc:chgData name="Mauro Villa" userId="137354bc-8369-486a-a5fa-294e1d70ad2d" providerId="ADAL" clId="{36C303BB-F72E-4A8A-AC9F-C1002D4EAEB9}"/>
    <pc:docChg chg="custSel addSld delSld modSld">
      <pc:chgData name="Mauro Villa" userId="137354bc-8369-486a-a5fa-294e1d70ad2d" providerId="ADAL" clId="{36C303BB-F72E-4A8A-AC9F-C1002D4EAEB9}" dt="2023-12-12T18:02:51.417" v="1317" actId="14100"/>
      <pc:docMkLst>
        <pc:docMk/>
      </pc:docMkLst>
      <pc:sldChg chg="modSp mod">
        <pc:chgData name="Mauro Villa" userId="137354bc-8369-486a-a5fa-294e1d70ad2d" providerId="ADAL" clId="{36C303BB-F72E-4A8A-AC9F-C1002D4EAEB9}" dt="2023-12-12T17:34:02.928" v="282" actId="20577"/>
        <pc:sldMkLst>
          <pc:docMk/>
          <pc:sldMk cId="2590971187" sldId="256"/>
        </pc:sldMkLst>
        <pc:spChg chg="mod">
          <ac:chgData name="Mauro Villa" userId="137354bc-8369-486a-a5fa-294e1d70ad2d" providerId="ADAL" clId="{36C303BB-F72E-4A8A-AC9F-C1002D4EAEB9}" dt="2023-12-12T17:34:02.928" v="282" actId="20577"/>
          <ac:spMkLst>
            <pc:docMk/>
            <pc:sldMk cId="2590971187" sldId="256"/>
            <ac:spMk id="2" creationId="{34FE3529-81E4-C6EC-A3C5-9A9EAD662DC2}"/>
          </ac:spMkLst>
        </pc:spChg>
      </pc:sldChg>
      <pc:sldChg chg="modSp mod">
        <pc:chgData name="Mauro Villa" userId="137354bc-8369-486a-a5fa-294e1d70ad2d" providerId="ADAL" clId="{36C303BB-F72E-4A8A-AC9F-C1002D4EAEB9}" dt="2023-12-12T17:53:22.614" v="1179" actId="207"/>
        <pc:sldMkLst>
          <pc:docMk/>
          <pc:sldMk cId="3331183741" sldId="257"/>
        </pc:sldMkLst>
        <pc:spChg chg="mod">
          <ac:chgData name="Mauro Villa" userId="137354bc-8369-486a-a5fa-294e1d70ad2d" providerId="ADAL" clId="{36C303BB-F72E-4A8A-AC9F-C1002D4EAEB9}" dt="2023-12-12T17:53:22.614" v="1179" actId="207"/>
          <ac:spMkLst>
            <pc:docMk/>
            <pc:sldMk cId="3331183741" sldId="257"/>
            <ac:spMk id="3" creationId="{863A74B1-71CE-A76B-CB69-A3C25493511A}"/>
          </ac:spMkLst>
        </pc:spChg>
      </pc:sldChg>
      <pc:sldChg chg="del">
        <pc:chgData name="Mauro Villa" userId="137354bc-8369-486a-a5fa-294e1d70ad2d" providerId="ADAL" clId="{36C303BB-F72E-4A8A-AC9F-C1002D4EAEB9}" dt="2023-12-12T17:30:24.188" v="10" actId="47"/>
        <pc:sldMkLst>
          <pc:docMk/>
          <pc:sldMk cId="2170638759" sldId="258"/>
        </pc:sldMkLst>
      </pc:sldChg>
      <pc:sldChg chg="modSp mod">
        <pc:chgData name="Mauro Villa" userId="137354bc-8369-486a-a5fa-294e1d70ad2d" providerId="ADAL" clId="{36C303BB-F72E-4A8A-AC9F-C1002D4EAEB9}" dt="2023-12-12T17:55:57.863" v="1217" actId="20577"/>
        <pc:sldMkLst>
          <pc:docMk/>
          <pc:sldMk cId="3102094595" sldId="259"/>
        </pc:sldMkLst>
        <pc:spChg chg="mod">
          <ac:chgData name="Mauro Villa" userId="137354bc-8369-486a-a5fa-294e1d70ad2d" providerId="ADAL" clId="{36C303BB-F72E-4A8A-AC9F-C1002D4EAEB9}" dt="2023-12-12T17:55:57.863" v="1217" actId="20577"/>
          <ac:spMkLst>
            <pc:docMk/>
            <pc:sldMk cId="3102094595" sldId="259"/>
            <ac:spMk id="2" creationId="{496F65CD-249D-AC8E-87CD-2904CD855521}"/>
          </ac:spMkLst>
        </pc:spChg>
        <pc:spChg chg="mod">
          <ac:chgData name="Mauro Villa" userId="137354bc-8369-486a-a5fa-294e1d70ad2d" providerId="ADAL" clId="{36C303BB-F72E-4A8A-AC9F-C1002D4EAEB9}" dt="2023-12-12T17:55:11.746" v="1208" actId="1076"/>
          <ac:spMkLst>
            <pc:docMk/>
            <pc:sldMk cId="3102094595" sldId="259"/>
            <ac:spMk id="3" creationId="{7719740B-F63E-0F60-9870-01E1F6B16951}"/>
          </ac:spMkLst>
        </pc:spChg>
        <pc:picChg chg="mod">
          <ac:chgData name="Mauro Villa" userId="137354bc-8369-486a-a5fa-294e1d70ad2d" providerId="ADAL" clId="{36C303BB-F72E-4A8A-AC9F-C1002D4EAEB9}" dt="2023-12-12T17:55:25.868" v="1213" actId="1076"/>
          <ac:picMkLst>
            <pc:docMk/>
            <pc:sldMk cId="3102094595" sldId="259"/>
            <ac:picMk id="5" creationId="{D9EB624B-1555-9CF2-38BE-6F263C17B956}"/>
          </ac:picMkLst>
        </pc:picChg>
      </pc:sldChg>
      <pc:sldChg chg="modSp add mod">
        <pc:chgData name="Mauro Villa" userId="137354bc-8369-486a-a5fa-294e1d70ad2d" providerId="ADAL" clId="{36C303BB-F72E-4A8A-AC9F-C1002D4EAEB9}" dt="2023-12-12T17:50:29.382" v="1176" actId="20577"/>
        <pc:sldMkLst>
          <pc:docMk/>
          <pc:sldMk cId="1426174117" sldId="260"/>
        </pc:sldMkLst>
        <pc:spChg chg="mod">
          <ac:chgData name="Mauro Villa" userId="137354bc-8369-486a-a5fa-294e1d70ad2d" providerId="ADAL" clId="{36C303BB-F72E-4A8A-AC9F-C1002D4EAEB9}" dt="2023-12-12T17:50:29.382" v="1176" actId="20577"/>
          <ac:spMkLst>
            <pc:docMk/>
            <pc:sldMk cId="1426174117" sldId="260"/>
            <ac:spMk id="3" creationId="{DC7E0968-7A1C-CB12-DB87-F754830A9F63}"/>
          </ac:spMkLst>
        </pc:spChg>
        <pc:spChg chg="mod">
          <ac:chgData name="Mauro Villa" userId="137354bc-8369-486a-a5fa-294e1d70ad2d" providerId="ADAL" clId="{36C303BB-F72E-4A8A-AC9F-C1002D4EAEB9}" dt="2023-12-12T17:50:13.399" v="1175" actId="20577"/>
          <ac:spMkLst>
            <pc:docMk/>
            <pc:sldMk cId="1426174117" sldId="260"/>
            <ac:spMk id="6" creationId="{07E0123C-C827-A759-351E-F3B65921ADC6}"/>
          </ac:spMkLst>
        </pc:spChg>
      </pc:sldChg>
      <pc:sldChg chg="addSp delSp modSp mod">
        <pc:chgData name="Mauro Villa" userId="137354bc-8369-486a-a5fa-294e1d70ad2d" providerId="ADAL" clId="{36C303BB-F72E-4A8A-AC9F-C1002D4EAEB9}" dt="2023-12-12T17:41:04.067" v="839" actId="478"/>
        <pc:sldMkLst>
          <pc:docMk/>
          <pc:sldMk cId="3664281951" sldId="261"/>
        </pc:sldMkLst>
        <pc:spChg chg="add del mod">
          <ac:chgData name="Mauro Villa" userId="137354bc-8369-486a-a5fa-294e1d70ad2d" providerId="ADAL" clId="{36C303BB-F72E-4A8A-AC9F-C1002D4EAEB9}" dt="2023-12-12T17:41:04.067" v="839" actId="478"/>
          <ac:spMkLst>
            <pc:docMk/>
            <pc:sldMk cId="3664281951" sldId="261"/>
            <ac:spMk id="6" creationId="{7AEA297F-DD9F-371B-B34F-9B7F85DB59A7}"/>
          </ac:spMkLst>
        </pc:spChg>
        <pc:cxnChg chg="add del mod">
          <ac:chgData name="Mauro Villa" userId="137354bc-8369-486a-a5fa-294e1d70ad2d" providerId="ADAL" clId="{36C303BB-F72E-4A8A-AC9F-C1002D4EAEB9}" dt="2023-12-12T17:40:57.594" v="837" actId="478"/>
          <ac:cxnSpMkLst>
            <pc:docMk/>
            <pc:sldMk cId="3664281951" sldId="261"/>
            <ac:cxnSpMk id="5" creationId="{6D9D833C-65D9-BADF-F822-4F0F753AA00F}"/>
          </ac:cxnSpMkLst>
        </pc:cxnChg>
      </pc:sldChg>
      <pc:sldChg chg="addSp delSp modSp mod">
        <pc:chgData name="Mauro Villa" userId="137354bc-8369-486a-a5fa-294e1d70ad2d" providerId="ADAL" clId="{36C303BB-F72E-4A8A-AC9F-C1002D4EAEB9}" dt="2023-12-12T18:02:08.434" v="1285" actId="1076"/>
        <pc:sldMkLst>
          <pc:docMk/>
          <pc:sldMk cId="4036246117" sldId="264"/>
        </pc:sldMkLst>
        <pc:spChg chg="del">
          <ac:chgData name="Mauro Villa" userId="137354bc-8369-486a-a5fa-294e1d70ad2d" providerId="ADAL" clId="{36C303BB-F72E-4A8A-AC9F-C1002D4EAEB9}" dt="2023-12-12T18:01:20.864" v="1238" actId="478"/>
          <ac:spMkLst>
            <pc:docMk/>
            <pc:sldMk cId="4036246117" sldId="264"/>
            <ac:spMk id="3" creationId="{FB6BB3C5-20E4-AE11-9673-E59E0E23254C}"/>
          </ac:spMkLst>
        </pc:spChg>
        <pc:spChg chg="add mod">
          <ac:chgData name="Mauro Villa" userId="137354bc-8369-486a-a5fa-294e1d70ad2d" providerId="ADAL" clId="{36C303BB-F72E-4A8A-AC9F-C1002D4EAEB9}" dt="2023-12-12T18:02:08.434" v="1285" actId="1076"/>
          <ac:spMkLst>
            <pc:docMk/>
            <pc:sldMk cId="4036246117" sldId="264"/>
            <ac:spMk id="4" creationId="{A73A93A2-A5E8-6DD0-592D-75EC66A281FA}"/>
          </ac:spMkLst>
        </pc:spChg>
      </pc:sldChg>
      <pc:sldChg chg="delSp modSp mod">
        <pc:chgData name="Mauro Villa" userId="137354bc-8369-486a-a5fa-294e1d70ad2d" providerId="ADAL" clId="{36C303BB-F72E-4A8A-AC9F-C1002D4EAEB9}" dt="2023-12-12T17:55:48.131" v="1214" actId="1076"/>
        <pc:sldMkLst>
          <pc:docMk/>
          <pc:sldMk cId="3919303821" sldId="265"/>
        </pc:sldMkLst>
        <pc:spChg chg="mod">
          <ac:chgData name="Mauro Villa" userId="137354bc-8369-486a-a5fa-294e1d70ad2d" providerId="ADAL" clId="{36C303BB-F72E-4A8A-AC9F-C1002D4EAEB9}" dt="2023-12-12T17:55:48.131" v="1214" actId="1076"/>
          <ac:spMkLst>
            <pc:docMk/>
            <pc:sldMk cId="3919303821" sldId="265"/>
            <ac:spMk id="3" creationId="{3ADA86E1-C29C-4CB3-31AF-833F5BC4B44A}"/>
          </ac:spMkLst>
        </pc:spChg>
        <pc:picChg chg="del">
          <ac:chgData name="Mauro Villa" userId="137354bc-8369-486a-a5fa-294e1d70ad2d" providerId="ADAL" clId="{36C303BB-F72E-4A8A-AC9F-C1002D4EAEB9}" dt="2023-12-12T17:34:25.919" v="283" actId="478"/>
          <ac:picMkLst>
            <pc:docMk/>
            <pc:sldMk cId="3919303821" sldId="265"/>
            <ac:picMk id="5" creationId="{F1C548F3-62A4-2344-FA17-CEA08826289D}"/>
          </ac:picMkLst>
        </pc:picChg>
      </pc:sldChg>
      <pc:sldChg chg="modSp mod">
        <pc:chgData name="Mauro Villa" userId="137354bc-8369-486a-a5fa-294e1d70ad2d" providerId="ADAL" clId="{36C303BB-F72E-4A8A-AC9F-C1002D4EAEB9}" dt="2023-12-12T17:33:38.906" v="257" actId="20577"/>
        <pc:sldMkLst>
          <pc:docMk/>
          <pc:sldMk cId="48613145" sldId="978"/>
        </pc:sldMkLst>
        <pc:spChg chg="mod">
          <ac:chgData name="Mauro Villa" userId="137354bc-8369-486a-a5fa-294e1d70ad2d" providerId="ADAL" clId="{36C303BB-F72E-4A8A-AC9F-C1002D4EAEB9}" dt="2023-12-12T17:33:38.906" v="257" actId="20577"/>
          <ac:spMkLst>
            <pc:docMk/>
            <pc:sldMk cId="48613145" sldId="978"/>
            <ac:spMk id="10" creationId="{397E982E-1E0B-28DE-38D1-CEF32F8EF3F3}"/>
          </ac:spMkLst>
        </pc:spChg>
      </pc:sldChg>
      <pc:sldChg chg="modSp mod">
        <pc:chgData name="Mauro Villa" userId="137354bc-8369-486a-a5fa-294e1d70ad2d" providerId="ADAL" clId="{36C303BB-F72E-4A8A-AC9F-C1002D4EAEB9}" dt="2023-12-12T17:41:50.068" v="840" actId="6549"/>
        <pc:sldMkLst>
          <pc:docMk/>
          <pc:sldMk cId="2147959898" sldId="982"/>
        </pc:sldMkLst>
        <pc:spChg chg="mod">
          <ac:chgData name="Mauro Villa" userId="137354bc-8369-486a-a5fa-294e1d70ad2d" providerId="ADAL" clId="{36C303BB-F72E-4A8A-AC9F-C1002D4EAEB9}" dt="2023-12-12T17:41:50.068" v="840" actId="6549"/>
          <ac:spMkLst>
            <pc:docMk/>
            <pc:sldMk cId="2147959898" sldId="982"/>
            <ac:spMk id="3" creationId="{3ADA86E1-C29C-4CB3-31AF-833F5BC4B44A}"/>
          </ac:spMkLst>
        </pc:spChg>
      </pc:sldChg>
      <pc:sldChg chg="add">
        <pc:chgData name="Mauro Villa" userId="137354bc-8369-486a-a5fa-294e1d70ad2d" providerId="ADAL" clId="{36C303BB-F72E-4A8A-AC9F-C1002D4EAEB9}" dt="2023-12-12T17:40:52.521" v="836"/>
        <pc:sldMkLst>
          <pc:docMk/>
          <pc:sldMk cId="2302601607" sldId="983"/>
        </pc:sldMkLst>
      </pc:sldChg>
      <pc:sldChg chg="addSp modSp add mod">
        <pc:chgData name="Mauro Villa" userId="137354bc-8369-486a-a5fa-294e1d70ad2d" providerId="ADAL" clId="{36C303BB-F72E-4A8A-AC9F-C1002D4EAEB9}" dt="2023-12-12T17:49:17.372" v="1161" actId="14100"/>
        <pc:sldMkLst>
          <pc:docMk/>
          <pc:sldMk cId="1317050624" sldId="984"/>
        </pc:sldMkLst>
        <pc:spChg chg="mod">
          <ac:chgData name="Mauro Villa" userId="137354bc-8369-486a-a5fa-294e1d70ad2d" providerId="ADAL" clId="{36C303BB-F72E-4A8A-AC9F-C1002D4EAEB9}" dt="2023-12-12T17:46:35.610" v="1007" actId="20577"/>
          <ac:spMkLst>
            <pc:docMk/>
            <pc:sldMk cId="1317050624" sldId="984"/>
            <ac:spMk id="2" creationId="{F44EB844-3C42-2AAF-1ACE-B38AA575BD3A}"/>
          </ac:spMkLst>
        </pc:spChg>
        <pc:spChg chg="mod">
          <ac:chgData name="Mauro Villa" userId="137354bc-8369-486a-a5fa-294e1d70ad2d" providerId="ADAL" clId="{36C303BB-F72E-4A8A-AC9F-C1002D4EAEB9}" dt="2023-12-12T17:48:18.291" v="1046" actId="14100"/>
          <ac:spMkLst>
            <pc:docMk/>
            <pc:sldMk cId="1317050624" sldId="984"/>
            <ac:spMk id="3" creationId="{3ADA86E1-C29C-4CB3-31AF-833F5BC4B44A}"/>
          </ac:spMkLst>
        </pc:spChg>
        <pc:spChg chg="add mod">
          <ac:chgData name="Mauro Villa" userId="137354bc-8369-486a-a5fa-294e1d70ad2d" providerId="ADAL" clId="{36C303BB-F72E-4A8A-AC9F-C1002D4EAEB9}" dt="2023-12-12T17:49:17.372" v="1161" actId="14100"/>
          <ac:spMkLst>
            <pc:docMk/>
            <pc:sldMk cId="1317050624" sldId="984"/>
            <ac:spMk id="6" creationId="{5CB0D01B-DC3F-41FD-047F-72A53BD4C99F}"/>
          </ac:spMkLst>
        </pc:spChg>
        <pc:picChg chg="add mod">
          <ac:chgData name="Mauro Villa" userId="137354bc-8369-486a-a5fa-294e1d70ad2d" providerId="ADAL" clId="{36C303BB-F72E-4A8A-AC9F-C1002D4EAEB9}" dt="2023-12-12T17:48:09.507" v="1044" actId="1076"/>
          <ac:picMkLst>
            <pc:docMk/>
            <pc:sldMk cId="1317050624" sldId="984"/>
            <ac:picMk id="5" creationId="{8602FE44-761E-3612-F269-1FF1C8963B98}"/>
          </ac:picMkLst>
        </pc:picChg>
      </pc:sldChg>
      <pc:sldChg chg="delSp add mod">
        <pc:chgData name="Mauro Villa" userId="137354bc-8369-486a-a5fa-294e1d70ad2d" providerId="ADAL" clId="{36C303BB-F72E-4A8A-AC9F-C1002D4EAEB9}" dt="2023-12-12T18:02:18.199" v="1287" actId="478"/>
        <pc:sldMkLst>
          <pc:docMk/>
          <pc:sldMk cId="669077928" sldId="985"/>
        </pc:sldMkLst>
        <pc:spChg chg="del">
          <ac:chgData name="Mauro Villa" userId="137354bc-8369-486a-a5fa-294e1d70ad2d" providerId="ADAL" clId="{36C303BB-F72E-4A8A-AC9F-C1002D4EAEB9}" dt="2023-12-12T18:02:18.199" v="1287" actId="478"/>
          <ac:spMkLst>
            <pc:docMk/>
            <pc:sldMk cId="669077928" sldId="985"/>
            <ac:spMk id="4" creationId="{A73A93A2-A5E8-6DD0-592D-75EC66A281FA}"/>
          </ac:spMkLst>
        </pc:spChg>
      </pc:sldChg>
      <pc:sldChg chg="modSp new mod">
        <pc:chgData name="Mauro Villa" userId="137354bc-8369-486a-a5fa-294e1d70ad2d" providerId="ADAL" clId="{36C303BB-F72E-4A8A-AC9F-C1002D4EAEB9}" dt="2023-12-12T18:02:51.417" v="1317" actId="14100"/>
        <pc:sldMkLst>
          <pc:docMk/>
          <pc:sldMk cId="506443941" sldId="986"/>
        </pc:sldMkLst>
        <pc:spChg chg="mod">
          <ac:chgData name="Mauro Villa" userId="137354bc-8369-486a-a5fa-294e1d70ad2d" providerId="ADAL" clId="{36C303BB-F72E-4A8A-AC9F-C1002D4EAEB9}" dt="2023-12-12T18:02:51.417" v="1317" actId="14100"/>
          <ac:spMkLst>
            <pc:docMk/>
            <pc:sldMk cId="506443941" sldId="986"/>
            <ac:spMk id="2" creationId="{B320DB49-E318-BEF5-2A96-10D53D2EB2D5}"/>
          </ac:spMkLst>
        </pc:spChg>
      </pc:sldChg>
    </pc:docChg>
  </pc:docChgLst>
  <pc:docChgLst>
    <pc:chgData name="Mauro Villa" userId="55cf41f2-666e-4a8b-92e0-630878079bcc" providerId="ADAL" clId="{30977093-6431-4E9C-B42B-ADDFC53F2C94}"/>
    <pc:docChg chg="custSel addSld delSld modSld sldOrd">
      <pc:chgData name="Mauro Villa" userId="55cf41f2-666e-4a8b-92e0-630878079bcc" providerId="ADAL" clId="{30977093-6431-4E9C-B42B-ADDFC53F2C94}" dt="2024-06-26T06:40:08.163" v="566" actId="14100"/>
      <pc:docMkLst>
        <pc:docMk/>
      </pc:docMkLst>
      <pc:sldChg chg="modSp mod">
        <pc:chgData name="Mauro Villa" userId="55cf41f2-666e-4a8b-92e0-630878079bcc" providerId="ADAL" clId="{30977093-6431-4E9C-B42B-ADDFC53F2C94}" dt="2024-06-25T16:55:16.845" v="33" actId="20577"/>
        <pc:sldMkLst>
          <pc:docMk/>
          <pc:sldMk cId="2590971187" sldId="256"/>
        </pc:sldMkLst>
        <pc:spChg chg="mod">
          <ac:chgData name="Mauro Villa" userId="55cf41f2-666e-4a8b-92e0-630878079bcc" providerId="ADAL" clId="{30977093-6431-4E9C-B42B-ADDFC53F2C94}" dt="2024-06-25T16:55:16.845" v="33" actId="20577"/>
          <ac:spMkLst>
            <pc:docMk/>
            <pc:sldMk cId="2590971187" sldId="256"/>
            <ac:spMk id="3" creationId="{AB7877B1-711C-6F09-EF54-FEECFE9B32DD}"/>
          </ac:spMkLst>
        </pc:spChg>
      </pc:sldChg>
      <pc:sldChg chg="del">
        <pc:chgData name="Mauro Villa" userId="55cf41f2-666e-4a8b-92e0-630878079bcc" providerId="ADAL" clId="{30977093-6431-4E9C-B42B-ADDFC53F2C94}" dt="2024-06-25T17:00:44.711" v="303" actId="47"/>
        <pc:sldMkLst>
          <pc:docMk/>
          <pc:sldMk cId="3331183741" sldId="257"/>
        </pc:sldMkLst>
      </pc:sldChg>
      <pc:sldChg chg="del">
        <pc:chgData name="Mauro Villa" userId="55cf41f2-666e-4a8b-92e0-630878079bcc" providerId="ADAL" clId="{30977093-6431-4E9C-B42B-ADDFC53F2C94}" dt="2024-06-25T17:00:44.711" v="303" actId="47"/>
        <pc:sldMkLst>
          <pc:docMk/>
          <pc:sldMk cId="3102094595" sldId="259"/>
        </pc:sldMkLst>
      </pc:sldChg>
      <pc:sldChg chg="del">
        <pc:chgData name="Mauro Villa" userId="55cf41f2-666e-4a8b-92e0-630878079bcc" providerId="ADAL" clId="{30977093-6431-4E9C-B42B-ADDFC53F2C94}" dt="2024-06-25T17:00:44.711" v="303" actId="47"/>
        <pc:sldMkLst>
          <pc:docMk/>
          <pc:sldMk cId="1426174117" sldId="260"/>
        </pc:sldMkLst>
      </pc:sldChg>
      <pc:sldChg chg="del">
        <pc:chgData name="Mauro Villa" userId="55cf41f2-666e-4a8b-92e0-630878079bcc" providerId="ADAL" clId="{30977093-6431-4E9C-B42B-ADDFC53F2C94}" dt="2024-06-25T17:00:44.711" v="303" actId="47"/>
        <pc:sldMkLst>
          <pc:docMk/>
          <pc:sldMk cId="3664281951" sldId="261"/>
        </pc:sldMkLst>
      </pc:sldChg>
      <pc:sldChg chg="modSp mod">
        <pc:chgData name="Mauro Villa" userId="55cf41f2-666e-4a8b-92e0-630878079bcc" providerId="ADAL" clId="{30977093-6431-4E9C-B42B-ADDFC53F2C94}" dt="2024-06-26T06:35:17.250" v="483" actId="20577"/>
        <pc:sldMkLst>
          <pc:docMk/>
          <pc:sldMk cId="4036246117" sldId="264"/>
        </pc:sldMkLst>
        <pc:spChg chg="mod">
          <ac:chgData name="Mauro Villa" userId="55cf41f2-666e-4a8b-92e0-630878079bcc" providerId="ADAL" clId="{30977093-6431-4E9C-B42B-ADDFC53F2C94}" dt="2024-06-26T06:35:17.250" v="483" actId="20577"/>
          <ac:spMkLst>
            <pc:docMk/>
            <pc:sldMk cId="4036246117" sldId="264"/>
            <ac:spMk id="4" creationId="{A73A93A2-A5E8-6DD0-592D-75EC66A281FA}"/>
          </ac:spMkLst>
        </pc:spChg>
      </pc:sldChg>
      <pc:sldChg chg="del">
        <pc:chgData name="Mauro Villa" userId="55cf41f2-666e-4a8b-92e0-630878079bcc" providerId="ADAL" clId="{30977093-6431-4E9C-B42B-ADDFC53F2C94}" dt="2024-06-25T17:00:44.711" v="303" actId="47"/>
        <pc:sldMkLst>
          <pc:docMk/>
          <pc:sldMk cId="3919303821" sldId="265"/>
        </pc:sldMkLst>
      </pc:sldChg>
      <pc:sldChg chg="del">
        <pc:chgData name="Mauro Villa" userId="55cf41f2-666e-4a8b-92e0-630878079bcc" providerId="ADAL" clId="{30977093-6431-4E9C-B42B-ADDFC53F2C94}" dt="2024-06-25T17:00:44.711" v="303" actId="47"/>
        <pc:sldMkLst>
          <pc:docMk/>
          <pc:sldMk cId="48613145" sldId="978"/>
        </pc:sldMkLst>
      </pc:sldChg>
      <pc:sldChg chg="del">
        <pc:chgData name="Mauro Villa" userId="55cf41f2-666e-4a8b-92e0-630878079bcc" providerId="ADAL" clId="{30977093-6431-4E9C-B42B-ADDFC53F2C94}" dt="2024-06-25T17:00:44.711" v="303" actId="47"/>
        <pc:sldMkLst>
          <pc:docMk/>
          <pc:sldMk cId="3356828032" sldId="980"/>
        </pc:sldMkLst>
      </pc:sldChg>
      <pc:sldChg chg="del">
        <pc:chgData name="Mauro Villa" userId="55cf41f2-666e-4a8b-92e0-630878079bcc" providerId="ADAL" clId="{30977093-6431-4E9C-B42B-ADDFC53F2C94}" dt="2024-06-25T17:00:44.711" v="303" actId="47"/>
        <pc:sldMkLst>
          <pc:docMk/>
          <pc:sldMk cId="2045410137" sldId="981"/>
        </pc:sldMkLst>
      </pc:sldChg>
      <pc:sldChg chg="del">
        <pc:chgData name="Mauro Villa" userId="55cf41f2-666e-4a8b-92e0-630878079bcc" providerId="ADAL" clId="{30977093-6431-4E9C-B42B-ADDFC53F2C94}" dt="2024-06-25T17:00:44.711" v="303" actId="47"/>
        <pc:sldMkLst>
          <pc:docMk/>
          <pc:sldMk cId="2147959898" sldId="982"/>
        </pc:sldMkLst>
      </pc:sldChg>
      <pc:sldChg chg="del">
        <pc:chgData name="Mauro Villa" userId="55cf41f2-666e-4a8b-92e0-630878079bcc" providerId="ADAL" clId="{30977093-6431-4E9C-B42B-ADDFC53F2C94}" dt="2024-06-25T17:00:44.711" v="303" actId="47"/>
        <pc:sldMkLst>
          <pc:docMk/>
          <pc:sldMk cId="2302601607" sldId="983"/>
        </pc:sldMkLst>
      </pc:sldChg>
      <pc:sldChg chg="del">
        <pc:chgData name="Mauro Villa" userId="55cf41f2-666e-4a8b-92e0-630878079bcc" providerId="ADAL" clId="{30977093-6431-4E9C-B42B-ADDFC53F2C94}" dt="2024-06-25T17:00:44.711" v="303" actId="47"/>
        <pc:sldMkLst>
          <pc:docMk/>
          <pc:sldMk cId="1317050624" sldId="984"/>
        </pc:sldMkLst>
      </pc:sldChg>
      <pc:sldChg chg="del">
        <pc:chgData name="Mauro Villa" userId="55cf41f2-666e-4a8b-92e0-630878079bcc" providerId="ADAL" clId="{30977093-6431-4E9C-B42B-ADDFC53F2C94}" dt="2024-06-25T17:00:50.251" v="304" actId="47"/>
        <pc:sldMkLst>
          <pc:docMk/>
          <pc:sldMk cId="669077928" sldId="985"/>
        </pc:sldMkLst>
      </pc:sldChg>
      <pc:sldChg chg="add">
        <pc:chgData name="Mauro Villa" userId="55cf41f2-666e-4a8b-92e0-630878079bcc" providerId="ADAL" clId="{30977093-6431-4E9C-B42B-ADDFC53F2C94}" dt="2024-06-25T16:55:37.659" v="34"/>
        <pc:sldMkLst>
          <pc:docMk/>
          <pc:sldMk cId="337851122" sldId="987"/>
        </pc:sldMkLst>
      </pc:sldChg>
      <pc:sldChg chg="modSp add mod">
        <pc:chgData name="Mauro Villa" userId="55cf41f2-666e-4a8b-92e0-630878079bcc" providerId="ADAL" clId="{30977093-6431-4E9C-B42B-ADDFC53F2C94}" dt="2024-06-26T06:31:48.021" v="421" actId="20577"/>
        <pc:sldMkLst>
          <pc:docMk/>
          <pc:sldMk cId="3612130187" sldId="988"/>
        </pc:sldMkLst>
        <pc:spChg chg="mod">
          <ac:chgData name="Mauro Villa" userId="55cf41f2-666e-4a8b-92e0-630878079bcc" providerId="ADAL" clId="{30977093-6431-4E9C-B42B-ADDFC53F2C94}" dt="2024-06-26T06:31:48.021" v="421" actId="20577"/>
          <ac:spMkLst>
            <pc:docMk/>
            <pc:sldMk cId="3612130187" sldId="988"/>
            <ac:spMk id="10" creationId="{397E982E-1E0B-28DE-38D1-CEF32F8EF3F3}"/>
          </ac:spMkLst>
        </pc:spChg>
      </pc:sldChg>
      <pc:sldChg chg="addSp modSp add mod">
        <pc:chgData name="Mauro Villa" userId="55cf41f2-666e-4a8b-92e0-630878079bcc" providerId="ADAL" clId="{30977093-6431-4E9C-B42B-ADDFC53F2C94}" dt="2024-06-26T06:33:09.355" v="476" actId="1582"/>
        <pc:sldMkLst>
          <pc:docMk/>
          <pc:sldMk cId="2168081755" sldId="989"/>
        </pc:sldMkLst>
        <pc:spChg chg="add mod">
          <ac:chgData name="Mauro Villa" userId="55cf41f2-666e-4a8b-92e0-630878079bcc" providerId="ADAL" clId="{30977093-6431-4E9C-B42B-ADDFC53F2C94}" dt="2024-06-26T06:33:09.355" v="476" actId="1582"/>
          <ac:spMkLst>
            <pc:docMk/>
            <pc:sldMk cId="2168081755" sldId="989"/>
            <ac:spMk id="8" creationId="{E5BA2F01-A8E3-D4B8-D7A9-5CD59FFEF635}"/>
          </ac:spMkLst>
        </pc:spChg>
      </pc:sldChg>
      <pc:sldChg chg="modSp add mod">
        <pc:chgData name="Mauro Villa" userId="55cf41f2-666e-4a8b-92e0-630878079bcc" providerId="ADAL" clId="{30977093-6431-4E9C-B42B-ADDFC53F2C94}" dt="2024-06-26T06:34:07.147" v="482" actId="2711"/>
        <pc:sldMkLst>
          <pc:docMk/>
          <pc:sldMk cId="2837079821" sldId="990"/>
        </pc:sldMkLst>
        <pc:spChg chg="mod">
          <ac:chgData name="Mauro Villa" userId="55cf41f2-666e-4a8b-92e0-630878079bcc" providerId="ADAL" clId="{30977093-6431-4E9C-B42B-ADDFC53F2C94}" dt="2024-06-26T06:34:07.147" v="482" actId="2711"/>
          <ac:spMkLst>
            <pc:docMk/>
            <pc:sldMk cId="2837079821" sldId="990"/>
            <ac:spMk id="3" creationId="{6A2E06D1-6D3D-B3F1-9C02-C79832FB61F0}"/>
          </ac:spMkLst>
        </pc:spChg>
      </pc:sldChg>
      <pc:sldChg chg="modSp add mod">
        <pc:chgData name="Mauro Villa" userId="55cf41f2-666e-4a8b-92e0-630878079bcc" providerId="ADAL" clId="{30977093-6431-4E9C-B42B-ADDFC53F2C94}" dt="2024-06-25T16:56:54.253" v="146" actId="207"/>
        <pc:sldMkLst>
          <pc:docMk/>
          <pc:sldMk cId="288552995" sldId="991"/>
        </pc:sldMkLst>
        <pc:spChg chg="mod">
          <ac:chgData name="Mauro Villa" userId="55cf41f2-666e-4a8b-92e0-630878079bcc" providerId="ADAL" clId="{30977093-6431-4E9C-B42B-ADDFC53F2C94}" dt="2024-06-25T16:56:54.253" v="146" actId="207"/>
          <ac:spMkLst>
            <pc:docMk/>
            <pc:sldMk cId="288552995" sldId="991"/>
            <ac:spMk id="3" creationId="{3ADA86E1-C29C-4CB3-31AF-833F5BC4B44A}"/>
          </ac:spMkLst>
        </pc:spChg>
      </pc:sldChg>
      <pc:sldChg chg="addSp modSp add mod modAnim">
        <pc:chgData name="Mauro Villa" userId="55cf41f2-666e-4a8b-92e0-630878079bcc" providerId="ADAL" clId="{30977093-6431-4E9C-B42B-ADDFC53F2C94}" dt="2024-06-26T05:57:45.473" v="402" actId="20577"/>
        <pc:sldMkLst>
          <pc:docMk/>
          <pc:sldMk cId="1987556970" sldId="992"/>
        </pc:sldMkLst>
        <pc:spChg chg="mod">
          <ac:chgData name="Mauro Villa" userId="55cf41f2-666e-4a8b-92e0-630878079bcc" providerId="ADAL" clId="{30977093-6431-4E9C-B42B-ADDFC53F2C94}" dt="2024-06-26T05:57:45.473" v="402" actId="20577"/>
          <ac:spMkLst>
            <pc:docMk/>
            <pc:sldMk cId="1987556970" sldId="992"/>
            <ac:spMk id="3" creationId="{7719740B-F63E-0F60-9870-01E1F6B16951}"/>
          </ac:spMkLst>
        </pc:spChg>
        <pc:spChg chg="add mod">
          <ac:chgData name="Mauro Villa" userId="55cf41f2-666e-4a8b-92e0-630878079bcc" providerId="ADAL" clId="{30977093-6431-4E9C-B42B-ADDFC53F2C94}" dt="2024-06-26T05:57:21.256" v="396" actId="1076"/>
          <ac:spMkLst>
            <pc:docMk/>
            <pc:sldMk cId="1987556970" sldId="992"/>
            <ac:spMk id="7" creationId="{D928E8E5-AF81-A3D8-8008-25EFCBE2A6C5}"/>
          </ac:spMkLst>
        </pc:spChg>
        <pc:spChg chg="add mod">
          <ac:chgData name="Mauro Villa" userId="55cf41f2-666e-4a8b-92e0-630878079bcc" providerId="ADAL" clId="{30977093-6431-4E9C-B42B-ADDFC53F2C94}" dt="2024-06-26T05:57:30.786" v="398" actId="1076"/>
          <ac:spMkLst>
            <pc:docMk/>
            <pc:sldMk cId="1987556970" sldId="992"/>
            <ac:spMk id="8" creationId="{8D8FA0FD-300B-0BD3-0550-FB019274D0FB}"/>
          </ac:spMkLst>
        </pc:spChg>
        <pc:cxnChg chg="add mod">
          <ac:chgData name="Mauro Villa" userId="55cf41f2-666e-4a8b-92e0-630878079bcc" providerId="ADAL" clId="{30977093-6431-4E9C-B42B-ADDFC53F2C94}" dt="2024-06-26T05:57:16.903" v="395" actId="1076"/>
          <ac:cxnSpMkLst>
            <pc:docMk/>
            <pc:sldMk cId="1987556970" sldId="992"/>
            <ac:cxnSpMk id="5" creationId="{E62C2258-33F7-8D79-3D2A-2A158BD963FE}"/>
          </ac:cxnSpMkLst>
        </pc:cxnChg>
        <pc:cxnChg chg="add mod">
          <ac:chgData name="Mauro Villa" userId="55cf41f2-666e-4a8b-92e0-630878079bcc" providerId="ADAL" clId="{30977093-6431-4E9C-B42B-ADDFC53F2C94}" dt="2024-06-26T05:57:24.739" v="397" actId="1076"/>
          <ac:cxnSpMkLst>
            <pc:docMk/>
            <pc:sldMk cId="1987556970" sldId="992"/>
            <ac:cxnSpMk id="9" creationId="{8258BF5B-84E1-A114-E5EC-F81645F721C1}"/>
          </ac:cxnSpMkLst>
        </pc:cxnChg>
      </pc:sldChg>
      <pc:sldChg chg="addSp modSp add mod ord modAnim">
        <pc:chgData name="Mauro Villa" userId="55cf41f2-666e-4a8b-92e0-630878079bcc" providerId="ADAL" clId="{30977093-6431-4E9C-B42B-ADDFC53F2C94}" dt="2024-06-26T05:55:20.780" v="306"/>
        <pc:sldMkLst>
          <pc:docMk/>
          <pc:sldMk cId="678724105" sldId="993"/>
        </pc:sldMkLst>
        <pc:spChg chg="mod">
          <ac:chgData name="Mauro Villa" userId="55cf41f2-666e-4a8b-92e0-630878079bcc" providerId="ADAL" clId="{30977093-6431-4E9C-B42B-ADDFC53F2C94}" dt="2024-06-25T17:00:03.453" v="275" actId="20577"/>
          <ac:spMkLst>
            <pc:docMk/>
            <pc:sldMk cId="678724105" sldId="993"/>
            <ac:spMk id="3" creationId="{3ADA86E1-C29C-4CB3-31AF-833F5BC4B44A}"/>
          </ac:spMkLst>
        </pc:spChg>
        <pc:spChg chg="add mod">
          <ac:chgData name="Mauro Villa" userId="55cf41f2-666e-4a8b-92e0-630878079bcc" providerId="ADAL" clId="{30977093-6431-4E9C-B42B-ADDFC53F2C94}" dt="2024-06-25T16:59:55.187" v="273" actId="1076"/>
          <ac:spMkLst>
            <pc:docMk/>
            <pc:sldMk cId="678724105" sldId="993"/>
            <ac:spMk id="4" creationId="{AA469397-459D-67DE-752A-3019D6EB2727}"/>
          </ac:spMkLst>
        </pc:spChg>
        <pc:spChg chg="add mod">
          <ac:chgData name="Mauro Villa" userId="55cf41f2-666e-4a8b-92e0-630878079bcc" providerId="ADAL" clId="{30977093-6431-4E9C-B42B-ADDFC53F2C94}" dt="2024-06-25T17:00:18.400" v="300" actId="20577"/>
          <ac:spMkLst>
            <pc:docMk/>
            <pc:sldMk cId="678724105" sldId="993"/>
            <ac:spMk id="5" creationId="{2B5E6B01-BBA9-FCC2-08D2-042EE3C8AE39}"/>
          </ac:spMkLst>
        </pc:spChg>
      </pc:sldChg>
      <pc:sldChg chg="addSp delSp modSp new mod">
        <pc:chgData name="Mauro Villa" userId="55cf41f2-666e-4a8b-92e0-630878079bcc" providerId="ADAL" clId="{30977093-6431-4E9C-B42B-ADDFC53F2C94}" dt="2024-06-26T06:40:08.163" v="566" actId="14100"/>
        <pc:sldMkLst>
          <pc:docMk/>
          <pc:sldMk cId="2080501518" sldId="994"/>
        </pc:sldMkLst>
        <pc:spChg chg="mod">
          <ac:chgData name="Mauro Villa" userId="55cf41f2-666e-4a8b-92e0-630878079bcc" providerId="ADAL" clId="{30977093-6431-4E9C-B42B-ADDFC53F2C94}" dt="2024-06-26T06:39:20.496" v="565" actId="20577"/>
          <ac:spMkLst>
            <pc:docMk/>
            <pc:sldMk cId="2080501518" sldId="994"/>
            <ac:spMk id="2" creationId="{B5B5B886-7F64-864E-DDC8-F38022A400A2}"/>
          </ac:spMkLst>
        </pc:spChg>
        <pc:spChg chg="del">
          <ac:chgData name="Mauro Villa" userId="55cf41f2-666e-4a8b-92e0-630878079bcc" providerId="ADAL" clId="{30977093-6431-4E9C-B42B-ADDFC53F2C94}" dt="2024-06-26T06:37:45.190" v="485"/>
          <ac:spMkLst>
            <pc:docMk/>
            <pc:sldMk cId="2080501518" sldId="994"/>
            <ac:spMk id="3" creationId="{25B64682-6018-7CE9-8475-7032DBCCFF10}"/>
          </ac:spMkLst>
        </pc:spChg>
        <pc:spChg chg="add del mod">
          <ac:chgData name="Mauro Villa" userId="55cf41f2-666e-4a8b-92e0-630878079bcc" providerId="ADAL" clId="{30977093-6431-4E9C-B42B-ADDFC53F2C94}" dt="2024-06-26T06:38:40.747" v="490"/>
          <ac:spMkLst>
            <pc:docMk/>
            <pc:sldMk cId="2080501518" sldId="994"/>
            <ac:spMk id="7" creationId="{C39A0EEB-6946-E535-6AD7-308FFDB892D4}"/>
          </ac:spMkLst>
        </pc:spChg>
        <pc:picChg chg="add del mod">
          <ac:chgData name="Mauro Villa" userId="55cf41f2-666e-4a8b-92e0-630878079bcc" providerId="ADAL" clId="{30977093-6431-4E9C-B42B-ADDFC53F2C94}" dt="2024-06-26T06:38:39.016" v="489" actId="478"/>
          <ac:picMkLst>
            <pc:docMk/>
            <pc:sldMk cId="2080501518" sldId="994"/>
            <ac:picMk id="5" creationId="{77F46D31-6CE9-31DE-0E3A-BB4983C21533}"/>
          </ac:picMkLst>
        </pc:picChg>
        <pc:picChg chg="add mod">
          <ac:chgData name="Mauro Villa" userId="55cf41f2-666e-4a8b-92e0-630878079bcc" providerId="ADAL" clId="{30977093-6431-4E9C-B42B-ADDFC53F2C94}" dt="2024-06-26T06:40:08.163" v="566" actId="14100"/>
          <ac:picMkLst>
            <pc:docMk/>
            <pc:sldMk cId="2080501518" sldId="994"/>
            <ac:picMk id="9" creationId="{C556FFF9-E11E-A89F-1AAD-14B9F7B070A3}"/>
          </ac:picMkLst>
        </pc:picChg>
      </pc:sldChg>
    </pc:docChg>
  </pc:docChgLst>
  <pc:docChgLst>
    <pc:chgData name="Mauro Villa" userId="55cf41f2-666e-4a8b-92e0-630878079bcc" providerId="ADAL" clId="{D737CFB5-ED32-4BC5-B128-FE868CE2939E}"/>
    <pc:docChg chg="custSel modSld">
      <pc:chgData name="Mauro Villa" userId="55cf41f2-666e-4a8b-92e0-630878079bcc" providerId="ADAL" clId="{D737CFB5-ED32-4BC5-B128-FE868CE2939E}" dt="2024-06-23T20:12:07.364" v="102" actId="20577"/>
      <pc:docMkLst>
        <pc:docMk/>
      </pc:docMkLst>
      <pc:sldChg chg="modSp mod">
        <pc:chgData name="Mauro Villa" userId="55cf41f2-666e-4a8b-92e0-630878079bcc" providerId="ADAL" clId="{D737CFB5-ED32-4BC5-B128-FE868CE2939E}" dt="2024-06-23T20:12:07.364" v="102" actId="20577"/>
        <pc:sldMkLst>
          <pc:docMk/>
          <pc:sldMk cId="2147959898" sldId="982"/>
        </pc:sldMkLst>
        <pc:spChg chg="mod">
          <ac:chgData name="Mauro Villa" userId="55cf41f2-666e-4a8b-92e0-630878079bcc" providerId="ADAL" clId="{D737CFB5-ED32-4BC5-B128-FE868CE2939E}" dt="2024-06-23T20:12:07.364" v="102" actId="20577"/>
          <ac:spMkLst>
            <pc:docMk/>
            <pc:sldMk cId="2147959898" sldId="982"/>
            <ac:spMk id="3" creationId="{3ADA86E1-C29C-4CB3-31AF-833F5BC4B44A}"/>
          </ac:spMkLst>
        </pc:spChg>
      </pc:sldChg>
    </pc:docChg>
  </pc:docChgLst>
  <pc:docChgLst>
    <pc:chgData name="Mauro" userId="137354bc-8369-486a-a5fa-294e1d70ad2d" providerId="ADAL" clId="{A89422BE-07B9-4ECC-8D75-C92162922F4F}"/>
    <pc:docChg chg="modSld">
      <pc:chgData name="Mauro" userId="137354bc-8369-486a-a5fa-294e1d70ad2d" providerId="ADAL" clId="{A89422BE-07B9-4ECC-8D75-C92162922F4F}" dt="2022-12-11T22:22:25.573" v="39" actId="6549"/>
      <pc:docMkLst>
        <pc:docMk/>
      </pc:docMkLst>
      <pc:sldChg chg="modSp mod">
        <pc:chgData name="Mauro" userId="137354bc-8369-486a-a5fa-294e1d70ad2d" providerId="ADAL" clId="{A89422BE-07B9-4ECC-8D75-C92162922F4F}" dt="2022-12-11T22:22:25.573" v="39" actId="6549"/>
        <pc:sldMkLst>
          <pc:docMk/>
          <pc:sldMk cId="4036246117" sldId="264"/>
        </pc:sldMkLst>
        <pc:spChg chg="mod">
          <ac:chgData name="Mauro" userId="137354bc-8369-486a-a5fa-294e1d70ad2d" providerId="ADAL" clId="{A89422BE-07B9-4ECC-8D75-C92162922F4F}" dt="2022-12-11T22:22:25.573" v="39" actId="6549"/>
          <ac:spMkLst>
            <pc:docMk/>
            <pc:sldMk cId="4036246117" sldId="264"/>
            <ac:spMk id="3" creationId="{FB6BB3C5-20E4-AE11-9673-E59E0E23254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030AF9-367D-0B62-6DCA-3BE468C732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F355FBD-EEAC-E030-0814-D77905966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612A08-67C8-FDE5-C30B-6A5C3E6D5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93AC-49B0-4455-99A2-0826B9CF15DE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085432-70D3-D52C-20D7-3621A1662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12C523-FFBA-6A4F-4486-C26EBC77C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1BACF-8E77-4EC4-981C-A5943417ADF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712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234C27-7543-B6BE-985A-17AC29621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4965415-CC70-D23B-01C7-D0C3EC1A67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EEDD86C-A2AA-DA91-8284-A2EDA7F5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93AC-49B0-4455-99A2-0826B9CF15DE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107B818-68D7-9E9C-E7EE-831851F10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759A35-20EC-B072-4E59-44E4579B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1BACF-8E77-4EC4-981C-A5943417ADF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798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717EF42-1706-538E-5D33-9612D37989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B4ECE68-648C-123A-1706-829A6DB979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02F0DD-3EB2-B0CA-8214-456346A85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93AC-49B0-4455-99A2-0826B9CF15DE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C55F7C-1E23-B60A-F2A8-E23690119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370DAD0-7DC1-99F0-9DFF-6246D966E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1BACF-8E77-4EC4-981C-A5943417ADF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78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279248" y="2"/>
            <a:ext cx="11648471" cy="804671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2667"/>
            </a:lvl1pPr>
          </a:lstStyle>
          <a:p>
            <a:endParaRPr lang="en-US" sz="2133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6" y="975361"/>
            <a:ext cx="12191999" cy="5428185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ctr"/>
            <a:endParaRPr lang="en-US" sz="3867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5">
            <a:extLst>
              <a:ext uri="{FF2B5EF4-FFF2-40B4-BE49-F238E27FC236}">
                <a16:creationId xmlns:a16="http://schemas.microsoft.com/office/drawing/2014/main" id="{0ACD4057-C5DE-5341-A318-644001AFAC21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9449405" y="6493206"/>
            <a:ext cx="2742595" cy="364796"/>
          </a:xfrm>
          <a:prstGeom prst="rect">
            <a:avLst/>
          </a:prstGeom>
        </p:spPr>
        <p:txBody>
          <a:bodyPr lIns="82945" tIns="41473" rIns="82945" bIns="41473" anchor="ctr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32A5884B-C5E9-4BB7-A8A2-46CF1EC8C039}" type="slidenum">
              <a:rPr lang="en-US" sz="1733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‹N›</a:t>
            </a:fld>
            <a:endParaRPr lang="en-US" sz="17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505319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3ED24E-0355-BF30-EC01-56C9D9CE3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40E87F-5508-755A-739A-AC38C1138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9FF2AFA-94B6-9BD6-3025-2650D1E2B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93AC-49B0-4455-99A2-0826B9CF15DE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C216DC-2EA8-6DC2-C890-CBA4B5951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80000A-6DF1-2858-CFBB-9286CBB43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1BACF-8E77-4EC4-981C-A5943417ADF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40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078C78-FC8E-3D5B-E043-6D15F4DA0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C5D5AE5-10D7-5477-BDDF-950328075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83CEBE-4945-FA02-7402-9C41330D9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93AC-49B0-4455-99A2-0826B9CF15DE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16ACBC-5422-2BB7-572B-E772026BF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E89095-C7D2-E278-5357-E4C25B3B5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1BACF-8E77-4EC4-981C-A5943417ADF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341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A7F558-B374-30A5-F265-E80EEFF8C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5BCBAC-6360-099F-33A0-0AE6EF2758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9939984-29A5-F895-CFEB-63DEB6155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BDFED69-2B0A-4D14-625B-310D16043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93AC-49B0-4455-99A2-0826B9CF15DE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2A723C1-7D46-5913-72CD-ACC251213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DB42876-B194-FB6D-1A62-4BC1D3F3C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1BACF-8E77-4EC4-981C-A5943417ADF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33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D16E5F-1387-B81E-6199-BD2AB824A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D93292E-3A05-B82F-B9CD-BAF3EB739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416D913-9603-2389-975A-DB1437003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3FAB726-6C8D-963A-F1BD-15DC80702A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550557A-9CDC-1057-D175-653094EA85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F7F37C9-E812-DF8F-90FA-D9FEF683C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93AC-49B0-4455-99A2-0826B9CF15DE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DCB6651-2933-9B06-9CED-A0C6DA70C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32B1E38-3CDE-EB53-9993-495C473E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1BACF-8E77-4EC4-981C-A5943417ADF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98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C77B2B-0D8B-C3B1-78CA-E90FD2976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BF412E0-9B9C-ED03-6013-07D4BC0D7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93AC-49B0-4455-99A2-0826B9CF15DE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BD3431E-EDFE-735D-A444-52BF5DD79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344E636-F50B-22AA-001A-415F50F3E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1BACF-8E77-4EC4-981C-A5943417ADF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59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E256766-F80A-1012-9CAC-394180DE2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93AC-49B0-4455-99A2-0826B9CF15DE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B6E36C3-97F2-CA26-1556-6DD9639FE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E5E1852-FCEA-9596-2313-082D53920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1BACF-8E77-4EC4-981C-A5943417ADF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23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F77E68-A62C-A3B6-877B-D77DA94D2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9F7766-7968-6B17-2B71-D812EA77B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2A287E3-493B-AD1C-79D4-62EA37B65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0AE3FD9-9D76-C7AC-2A3F-59361599A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93AC-49B0-4455-99A2-0826B9CF15DE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2EB694C-C42E-117B-068D-B8B5B76F8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05D3D2-7816-DE77-3A65-445C19456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1BACF-8E77-4EC4-981C-A5943417ADF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89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70D18E-FEEB-A613-0D0C-CFECF4F8A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4A3A7E5-8AD8-6161-F5EF-C322F93AC0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55A28CF-8F6C-A5A4-C402-839673013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F2EED83-42FF-3D99-DFA3-F28D3280E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93AC-49B0-4455-99A2-0826B9CF15DE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94429B6-B81D-A3A8-4141-D17831D6B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7A7834-1866-57CE-447F-74E25DC4F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1BACF-8E77-4EC4-981C-A5943417ADF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810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DECD507-2F22-F155-5283-3CF2C5D3C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B76F762-EE82-2E66-D041-E2D5E3E44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FC00D2-190B-4B59-F60A-A12D183B4B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C93AC-49B0-4455-99A2-0826B9CF15DE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9FA6556-09AA-1CD2-AF28-4841D816C0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578368-73A5-474B-D6F4-6FEF00E0A7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1BACF-8E77-4EC4-981C-A5943417ADF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333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FE3529-81E4-C6EC-A3C5-9A9EAD662D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>
                <a:solidFill>
                  <a:srgbClr val="C00000"/>
                </a:solidFill>
              </a:rPr>
              <a:t>Institute Board Meeting</a:t>
            </a:r>
            <a:br>
              <a:rPr lang="it-IT" dirty="0">
                <a:solidFill>
                  <a:srgbClr val="C00000"/>
                </a:solidFill>
              </a:rPr>
            </a:br>
            <a:r>
              <a:rPr lang="it-IT" dirty="0">
                <a:solidFill>
                  <a:srgbClr val="C00000"/>
                </a:solidFill>
              </a:rPr>
              <a:t>Report	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B7877B1-711C-6F09-EF54-FEECFE9B32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it-IT" sz="3200" dirty="0">
              <a:solidFill>
                <a:schemeClr val="accent1"/>
              </a:solidFill>
            </a:endParaRPr>
          </a:p>
          <a:p>
            <a:r>
              <a:rPr lang="it-IT" sz="3200" dirty="0">
                <a:solidFill>
                  <a:schemeClr val="accent1"/>
                </a:solidFill>
              </a:rPr>
              <a:t>Napoli, 26 </a:t>
            </a:r>
            <a:r>
              <a:rPr lang="it-IT" sz="3200" dirty="0" err="1">
                <a:solidFill>
                  <a:schemeClr val="accent1"/>
                </a:solidFill>
              </a:rPr>
              <a:t>Jun</a:t>
            </a:r>
            <a:r>
              <a:rPr lang="it-IT" sz="3200" dirty="0">
                <a:solidFill>
                  <a:schemeClr val="accent1"/>
                </a:solidFill>
              </a:rPr>
              <a:t> 2024</a:t>
            </a:r>
            <a:endParaRPr lang="en-US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971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20DB49-E318-BEF5-2A96-10D53D2EB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9760" y="365125"/>
            <a:ext cx="8554039" cy="1325563"/>
          </a:xfrm>
        </p:spPr>
        <p:txBody>
          <a:bodyPr/>
          <a:lstStyle/>
          <a:p>
            <a:r>
              <a:rPr lang="it-IT" b="1" dirty="0" err="1">
                <a:solidFill>
                  <a:srgbClr val="C00000"/>
                </a:solidFill>
              </a:rPr>
              <a:t>That’s</a:t>
            </a:r>
            <a:r>
              <a:rPr lang="it-IT" b="1" dirty="0">
                <a:solidFill>
                  <a:srgbClr val="C00000"/>
                </a:solidFill>
              </a:rPr>
              <a:t> </a:t>
            </a:r>
            <a:r>
              <a:rPr lang="it-IT" b="1" dirty="0" err="1">
                <a:solidFill>
                  <a:srgbClr val="C00000"/>
                </a:solidFill>
              </a:rPr>
              <a:t>all</a:t>
            </a:r>
            <a:r>
              <a:rPr lang="it-IT" b="1" dirty="0">
                <a:solidFill>
                  <a:srgbClr val="C00000"/>
                </a:solidFill>
              </a:rPr>
              <a:t> from IB!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867BB-738C-0CAE-EDA6-466136839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443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B5B886-7F64-864E-DDC8-F38022A40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7956" y="365125"/>
            <a:ext cx="5565843" cy="5714662"/>
          </a:xfrm>
        </p:spPr>
        <p:txBody>
          <a:bodyPr/>
          <a:lstStyle/>
          <a:p>
            <a:r>
              <a:rPr lang="it-IT" dirty="0"/>
              <a:t>Thanks to the Napoli group for the </a:t>
            </a:r>
            <a:r>
              <a:rPr lang="it-IT" dirty="0" err="1"/>
              <a:t>kind</a:t>
            </a:r>
            <a:r>
              <a:rPr lang="it-IT" dirty="0"/>
              <a:t> and </a:t>
            </a:r>
            <a:r>
              <a:rPr lang="it-IT" dirty="0" err="1"/>
              <a:t>nice</a:t>
            </a:r>
            <a:r>
              <a:rPr lang="it-IT" dirty="0"/>
              <a:t> </a:t>
            </a:r>
            <a:r>
              <a:rPr lang="it-IT" dirty="0" err="1"/>
              <a:t>hospitality</a:t>
            </a:r>
            <a:endParaRPr lang="it-IT" dirty="0"/>
          </a:p>
        </p:txBody>
      </p:sp>
      <p:pic>
        <p:nvPicPr>
          <p:cNvPr id="9" name="Segnaposto contenuto 8" descr="Immagine che contiene Fioristica, Disegno floreale, Addobbi floreali, Fiori recisi&#10;&#10;Descrizione generata automaticamente">
            <a:extLst>
              <a:ext uri="{FF2B5EF4-FFF2-40B4-BE49-F238E27FC236}">
                <a16:creationId xmlns:a16="http://schemas.microsoft.com/office/drawing/2014/main" id="{C556FFF9-E11E-A89F-1AAD-14B9F7B070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027905"/>
            <a:ext cx="5051881" cy="5051881"/>
          </a:xfrm>
        </p:spPr>
      </p:pic>
    </p:spTree>
    <p:extLst>
      <p:ext uri="{BB962C8B-B14F-4D97-AF65-F5344CB8AC3E}">
        <p14:creationId xmlns:p14="http://schemas.microsoft.com/office/powerpoint/2010/main" val="2080501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88FF74-0A36-9CD7-70D5-797740C30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9340"/>
          </a:xfrm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Agenda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3A74B1-71CE-A76B-CB69-A3C254935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0519"/>
            <a:ext cx="10515600" cy="449644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Communications</a:t>
            </a:r>
          </a:p>
          <a:p>
            <a:pPr marL="457200" lvl="1" indent="0">
              <a:buNone/>
            </a:pPr>
            <a:r>
              <a:rPr lang="en-US" dirty="0"/>
              <a:t>- Personnel to acquire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Next data takings; next requests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Request of new members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Rotation of charges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Next meeting location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AoB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51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FOOT_logo.gif">
            <a:extLst>
              <a:ext uri="{FF2B5EF4-FFF2-40B4-BE49-F238E27FC236}">
                <a16:creationId xmlns:a16="http://schemas.microsoft.com/office/drawing/2014/main" id="{77EA6BF3-68AC-7D2F-7C67-AA5EB85D29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9327" y="114597"/>
            <a:ext cx="1524036" cy="152403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F9A4B83-86ED-7A99-6F20-05314B1D4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892" y="1111772"/>
            <a:ext cx="11648471" cy="804671"/>
          </a:xfrm>
        </p:spPr>
        <p:txBody>
          <a:bodyPr/>
          <a:lstStyle/>
          <a:p>
            <a:r>
              <a:rPr lang="it-IT" sz="3733" b="1" dirty="0">
                <a:solidFill>
                  <a:srgbClr val="C00000"/>
                </a:solidFill>
              </a:rPr>
              <a:t>	-  Recruiting </a:t>
            </a:r>
            <a:r>
              <a:rPr lang="it-IT" sz="3733" b="1" dirty="0" err="1">
                <a:solidFill>
                  <a:srgbClr val="C00000"/>
                </a:solidFill>
              </a:rPr>
              <a:t>personnel</a:t>
            </a:r>
            <a:endParaRPr lang="it-IT" sz="3733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0E79D1F-E454-E0F8-F068-51DBA616A861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359344" y="1778065"/>
            <a:ext cx="11242307" cy="4940505"/>
          </a:xfrm>
        </p:spPr>
        <p:txBody>
          <a:bodyPr/>
          <a:lstStyle/>
          <a:p>
            <a:endParaRPr lang="it-IT" sz="2400" dirty="0">
              <a:ea typeface="Times New Roman" panose="02020603050405020304" pitchFamily="18" charset="0"/>
            </a:endParaRPr>
          </a:p>
          <a:p>
            <a:endParaRPr lang="it-IT" sz="2400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89E7F6F-F18A-AB8B-092B-091B691F719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2A5884B-C5E9-4BB7-A8A2-46CF1EC8C039}" type="slidenum">
              <a:rPr lang="en-US" sz="17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3</a:t>
            </a:fld>
            <a:endParaRPr lang="en-US" sz="17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397E982E-1E0B-28DE-38D1-CEF32F8EF3F3}"/>
              </a:ext>
            </a:extLst>
          </p:cNvPr>
          <p:cNvSpPr txBox="1"/>
          <p:nvPr/>
        </p:nvSpPr>
        <p:spPr>
          <a:xfrm>
            <a:off x="359344" y="1986159"/>
            <a:ext cx="11242307" cy="30469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3200" dirty="0" err="1">
                <a:sym typeface="Wingdings" panose="05000000000000000000" pitchFamily="2" charset="2"/>
              </a:rPr>
              <a:t>Currently</a:t>
            </a:r>
            <a:r>
              <a:rPr lang="it-IT" sz="3200" dirty="0">
                <a:sym typeface="Wingdings" panose="05000000000000000000" pitchFamily="2" charset="2"/>
              </a:rPr>
              <a:t> </a:t>
            </a:r>
            <a:r>
              <a:rPr lang="it-IT" sz="3200" dirty="0" err="1">
                <a:sym typeface="Wingdings" panose="05000000000000000000" pitchFamily="2" charset="2"/>
              </a:rPr>
              <a:t>hiring</a:t>
            </a:r>
            <a:r>
              <a:rPr lang="it-IT" sz="3200" dirty="0">
                <a:sym typeface="Wingdings" panose="05000000000000000000" pitchFamily="2" charset="2"/>
              </a:rPr>
              <a:t> 3 </a:t>
            </a:r>
            <a:r>
              <a:rPr lang="it-IT" sz="3200" dirty="0" err="1">
                <a:sym typeface="Wingdings" panose="05000000000000000000" pitchFamily="2" charset="2"/>
              </a:rPr>
              <a:t>persons</a:t>
            </a:r>
            <a:r>
              <a:rPr lang="it-IT" sz="3200" dirty="0">
                <a:sym typeface="Wingdings" panose="05000000000000000000" pitchFamily="2" charset="2"/>
              </a:rPr>
              <a:t> (NA, TO, BA) </a:t>
            </a:r>
            <a:r>
              <a:rPr lang="it-IT" sz="3200" dirty="0" err="1">
                <a:sym typeface="Wingdings" panose="05000000000000000000" pitchFamily="2" charset="2"/>
              </a:rPr>
              <a:t>within</a:t>
            </a:r>
            <a:r>
              <a:rPr lang="it-IT" sz="3200" dirty="0">
                <a:sym typeface="Wingdings" panose="05000000000000000000" pitchFamily="2" charset="2"/>
              </a:rPr>
              <a:t> the MAECI project. Others </a:t>
            </a:r>
            <a:r>
              <a:rPr lang="it-IT" sz="3200" dirty="0" err="1">
                <a:sym typeface="Wingdings" panose="05000000000000000000" pitchFamily="2" charset="2"/>
              </a:rPr>
              <a:t>have</a:t>
            </a:r>
            <a:r>
              <a:rPr lang="it-IT" sz="3200" dirty="0">
                <a:sym typeface="Wingdings" panose="05000000000000000000" pitchFamily="2" charset="2"/>
              </a:rPr>
              <a:t> </a:t>
            </a:r>
            <a:r>
              <a:rPr lang="it-IT" sz="3200" dirty="0" err="1">
                <a:sym typeface="Wingdings" panose="05000000000000000000" pitchFamily="2" charset="2"/>
              </a:rPr>
              <a:t>been</a:t>
            </a:r>
            <a:r>
              <a:rPr lang="it-IT" sz="3200" dirty="0">
                <a:sym typeface="Wingdings" panose="05000000000000000000" pitchFamily="2" charset="2"/>
              </a:rPr>
              <a:t> </a:t>
            </a:r>
            <a:r>
              <a:rPr lang="it-IT" sz="3200" dirty="0" err="1">
                <a:sym typeface="Wingdings" panose="05000000000000000000" pitchFamily="2" charset="2"/>
              </a:rPr>
              <a:t>recruited</a:t>
            </a:r>
            <a:r>
              <a:rPr lang="it-IT" sz="3200" dirty="0">
                <a:sym typeface="Wingdings" panose="05000000000000000000" pitchFamily="2" charset="2"/>
              </a:rPr>
              <a:t> </a:t>
            </a:r>
            <a:r>
              <a:rPr lang="it-IT" sz="3200" dirty="0" err="1">
                <a:sym typeface="Wingdings" panose="05000000000000000000" pitchFamily="2" charset="2"/>
              </a:rPr>
              <a:t>within</a:t>
            </a:r>
            <a:r>
              <a:rPr lang="it-IT" sz="3200" dirty="0">
                <a:sym typeface="Wingdings" panose="05000000000000000000" pitchFamily="2" charset="2"/>
              </a:rPr>
              <a:t> the PRIN 2022 fundings</a:t>
            </a:r>
          </a:p>
          <a:p>
            <a:endParaRPr lang="it-IT" sz="3200" dirty="0">
              <a:sym typeface="Wingdings" panose="05000000000000000000" pitchFamily="2" charset="2"/>
            </a:endParaRPr>
          </a:p>
          <a:p>
            <a:r>
              <a:rPr lang="it-IT" sz="3200" dirty="0">
                <a:sym typeface="Wingdings" panose="05000000000000000000" pitchFamily="2" charset="2"/>
              </a:rPr>
              <a:t>Still one position </a:t>
            </a:r>
            <a:r>
              <a:rPr lang="it-IT" sz="3200" dirty="0" err="1">
                <a:sym typeface="Wingdings" panose="05000000000000000000" pitchFamily="2" charset="2"/>
              </a:rPr>
              <a:t>needed</a:t>
            </a:r>
            <a:r>
              <a:rPr lang="it-IT" sz="3200" dirty="0">
                <a:sym typeface="Wingdings" panose="05000000000000000000" pitchFamily="2" charset="2"/>
              </a:rPr>
              <a:t> in LNF (</a:t>
            </a:r>
            <a:r>
              <a:rPr lang="it-IT" sz="3200" dirty="0" err="1">
                <a:sym typeface="Wingdings" panose="05000000000000000000" pitchFamily="2" charset="2"/>
              </a:rPr>
              <a:t>electronic</a:t>
            </a:r>
            <a:r>
              <a:rPr lang="it-IT" sz="3200" dirty="0">
                <a:sym typeface="Wingdings" panose="05000000000000000000" pitchFamily="2" charset="2"/>
              </a:rPr>
              <a:t>/hardware)</a:t>
            </a:r>
          </a:p>
          <a:p>
            <a:endParaRPr lang="it-IT" sz="3200" dirty="0">
              <a:sym typeface="Wingdings" panose="05000000000000000000" pitchFamily="2" charset="2"/>
            </a:endParaRPr>
          </a:p>
          <a:p>
            <a:r>
              <a:rPr lang="it-IT" sz="3200" dirty="0" err="1">
                <a:sym typeface="Wingdings" panose="05000000000000000000" pitchFamily="2" charset="2"/>
              </a:rPr>
              <a:t>Many</a:t>
            </a:r>
            <a:r>
              <a:rPr lang="it-IT" sz="3200" dirty="0">
                <a:sym typeface="Wingdings" panose="05000000000000000000" pitchFamily="2" charset="2"/>
              </a:rPr>
              <a:t> PhD calls are open or </a:t>
            </a:r>
            <a:r>
              <a:rPr lang="it-IT" sz="3200" dirty="0" err="1">
                <a:sym typeface="Wingdings" panose="05000000000000000000" pitchFamily="2" charset="2"/>
              </a:rPr>
              <a:t>will</a:t>
            </a:r>
            <a:r>
              <a:rPr lang="it-IT" sz="3200" dirty="0">
                <a:sym typeface="Wingdings" panose="05000000000000000000" pitchFamily="2" charset="2"/>
              </a:rPr>
              <a:t> be </a:t>
            </a:r>
            <a:r>
              <a:rPr lang="it-IT" sz="3200" dirty="0" err="1">
                <a:sym typeface="Wingdings" panose="05000000000000000000" pitchFamily="2" charset="2"/>
              </a:rPr>
              <a:t>opened</a:t>
            </a:r>
            <a:r>
              <a:rPr lang="it-IT" sz="3200" dirty="0">
                <a:sym typeface="Wingdings" panose="05000000000000000000" pitchFamily="2" charset="2"/>
              </a:rPr>
              <a:t> </a:t>
            </a:r>
            <a:r>
              <a:rPr lang="it-IT" sz="3200" dirty="0" err="1">
                <a:sym typeface="Wingdings" panose="05000000000000000000" pitchFamily="2" charset="2"/>
              </a:rPr>
              <a:t>soon</a:t>
            </a:r>
            <a:r>
              <a:rPr lang="it-IT" sz="3200" dirty="0">
                <a:sym typeface="Wingdings" panose="05000000000000000000" pitchFamily="2" charset="2"/>
              </a:rPr>
              <a:t>.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3DA9E1FC-0256-88ED-484B-558C418EE911}"/>
              </a:ext>
            </a:extLst>
          </p:cNvPr>
          <p:cNvSpPr txBox="1">
            <a:spLocks/>
          </p:cNvSpPr>
          <p:nvPr/>
        </p:nvSpPr>
        <p:spPr>
          <a:xfrm>
            <a:off x="838200" y="328844"/>
            <a:ext cx="10515600" cy="90762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>
                <a:solidFill>
                  <a:srgbClr val="C00000"/>
                </a:solidFill>
              </a:rPr>
              <a:t>1. </a:t>
            </a:r>
            <a:r>
              <a:rPr lang="it-IT" sz="4400" b="1" dirty="0" err="1">
                <a:solidFill>
                  <a:srgbClr val="C00000"/>
                </a:solidFill>
              </a:rPr>
              <a:t>Comunications</a:t>
            </a:r>
            <a:endParaRPr lang="en-US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130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FOOT_logo.gif">
            <a:extLst>
              <a:ext uri="{FF2B5EF4-FFF2-40B4-BE49-F238E27FC236}">
                <a16:creationId xmlns:a16="http://schemas.microsoft.com/office/drawing/2014/main" id="{77EA6BF3-68AC-7D2F-7C67-AA5EB85D29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9327" y="114597"/>
            <a:ext cx="1524036" cy="152403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F9A4B83-86ED-7A99-6F20-05314B1D4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858" y="249706"/>
            <a:ext cx="11648471" cy="804671"/>
          </a:xfrm>
        </p:spPr>
        <p:txBody>
          <a:bodyPr>
            <a:normAutofit/>
          </a:bodyPr>
          <a:lstStyle/>
          <a:p>
            <a:r>
              <a:rPr lang="it-IT" sz="3733" b="1" dirty="0">
                <a:solidFill>
                  <a:srgbClr val="C00000"/>
                </a:solidFill>
              </a:rPr>
              <a:t>2</a:t>
            </a:r>
            <a:r>
              <a:rPr lang="it-IT" sz="3800" b="1" dirty="0">
                <a:solidFill>
                  <a:srgbClr val="C00000"/>
                </a:solidFill>
              </a:rPr>
              <a:t>. </a:t>
            </a:r>
            <a:r>
              <a:rPr lang="en-US" sz="3800" b="1" dirty="0">
                <a:solidFill>
                  <a:srgbClr val="C00000"/>
                </a:solidFill>
              </a:rPr>
              <a:t>Next data takings; next requests </a:t>
            </a:r>
            <a:endParaRPr lang="it-IT" sz="3733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0E79D1F-E454-E0F8-F068-51DBA616A861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359344" y="1778065"/>
            <a:ext cx="11242307" cy="4940505"/>
          </a:xfrm>
        </p:spPr>
        <p:txBody>
          <a:bodyPr/>
          <a:lstStyle/>
          <a:p>
            <a:endParaRPr lang="it-IT" sz="2400" dirty="0">
              <a:ea typeface="Times New Roman" panose="02020603050405020304" pitchFamily="18" charset="0"/>
            </a:endParaRPr>
          </a:p>
          <a:p>
            <a:endParaRPr lang="it-IT" sz="2400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89E7F6F-F18A-AB8B-092B-091B691F719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2A5884B-C5E9-4BB7-A8A2-46CF1EC8C039}" type="slidenum">
              <a:rPr lang="en-US" sz="17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4</a:t>
            </a:fld>
            <a:endParaRPr lang="en-US" sz="17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397E982E-1E0B-28DE-38D1-CEF32F8EF3F3}"/>
              </a:ext>
            </a:extLst>
          </p:cNvPr>
          <p:cNvSpPr txBox="1"/>
          <p:nvPr/>
        </p:nvSpPr>
        <p:spPr>
          <a:xfrm>
            <a:off x="656493" y="1189486"/>
            <a:ext cx="1094515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2400" dirty="0" err="1">
                <a:sym typeface="Wingdings" panose="05000000000000000000" pitchFamily="2" charset="2"/>
              </a:rPr>
              <a:t>We</a:t>
            </a:r>
            <a:r>
              <a:rPr lang="it-IT" sz="2400" dirty="0">
                <a:sym typeface="Wingdings" panose="05000000000000000000" pitchFamily="2" charset="2"/>
              </a:rPr>
              <a:t> </a:t>
            </a:r>
            <a:r>
              <a:rPr lang="it-IT" sz="2400" dirty="0" err="1">
                <a:sym typeface="Wingdings" panose="05000000000000000000" pitchFamily="2" charset="2"/>
              </a:rPr>
              <a:t>have</a:t>
            </a:r>
            <a:r>
              <a:rPr lang="it-IT" sz="2400" dirty="0">
                <a:sym typeface="Wingdings" panose="05000000000000000000" pitchFamily="2" charset="2"/>
              </a:rPr>
              <a:t> </a:t>
            </a:r>
            <a:r>
              <a:rPr lang="it-IT" sz="2400" dirty="0" err="1">
                <a:sym typeface="Wingdings" panose="05000000000000000000" pitchFamily="2" charset="2"/>
              </a:rPr>
              <a:t>acquired</a:t>
            </a:r>
            <a:r>
              <a:rPr lang="it-IT" sz="2400" dirty="0">
                <a:sym typeface="Wingdings" panose="05000000000000000000" pitchFamily="2" charset="2"/>
              </a:rPr>
              <a:t> </a:t>
            </a:r>
            <a:r>
              <a:rPr lang="it-IT" sz="2400" dirty="0" err="1">
                <a:sym typeface="Wingdings" panose="05000000000000000000" pitchFamily="2" charset="2"/>
              </a:rPr>
              <a:t>several</a:t>
            </a:r>
            <a:r>
              <a:rPr lang="it-IT" sz="2400" dirty="0">
                <a:sym typeface="Wingdings" panose="05000000000000000000" pitchFamily="2" charset="2"/>
              </a:rPr>
              <a:t> samples:</a:t>
            </a:r>
          </a:p>
          <a:p>
            <a:r>
              <a:rPr lang="it-IT" sz="2400" dirty="0">
                <a:sym typeface="Wingdings" panose="05000000000000000000" pitchFamily="2" charset="2"/>
              </a:rPr>
              <a:t>GSI 2020, GSI 2021, HIT 2022, CNAO 2022, CNAO 2023</a:t>
            </a:r>
          </a:p>
          <a:p>
            <a:r>
              <a:rPr lang="it-IT" sz="2400" dirty="0">
                <a:sym typeface="Wingdings" panose="05000000000000000000" pitchFamily="2" charset="2"/>
              </a:rPr>
              <a:t>The first </a:t>
            </a:r>
            <a:r>
              <a:rPr lang="it-IT" sz="2400" dirty="0" err="1">
                <a:sym typeface="Wingdings" panose="05000000000000000000" pitchFamily="2" charset="2"/>
              </a:rPr>
              <a:t>have</a:t>
            </a:r>
            <a:r>
              <a:rPr lang="it-IT" sz="2400" dirty="0">
                <a:sym typeface="Wingdings" panose="05000000000000000000" pitchFamily="2" charset="2"/>
              </a:rPr>
              <a:t> </a:t>
            </a:r>
            <a:r>
              <a:rPr lang="it-IT" sz="2400" dirty="0" err="1">
                <a:sym typeface="Wingdings" panose="05000000000000000000" pitchFamily="2" charset="2"/>
              </a:rPr>
              <a:t>not</a:t>
            </a:r>
            <a:r>
              <a:rPr lang="it-IT" sz="2400" dirty="0">
                <a:sym typeface="Wingdings" panose="05000000000000000000" pitchFamily="2" charset="2"/>
              </a:rPr>
              <a:t> </a:t>
            </a:r>
            <a:r>
              <a:rPr lang="it-IT" sz="2400" dirty="0" err="1">
                <a:sym typeface="Wingdings" panose="05000000000000000000" pitchFamily="2" charset="2"/>
              </a:rPr>
              <a:t>yet</a:t>
            </a:r>
            <a:r>
              <a:rPr lang="it-IT" sz="2400" dirty="0">
                <a:sym typeface="Wingdings" panose="05000000000000000000" pitchFamily="2" charset="2"/>
              </a:rPr>
              <a:t> </a:t>
            </a:r>
            <a:r>
              <a:rPr lang="it-IT" sz="2400" dirty="0" err="1">
                <a:sym typeface="Wingdings" panose="05000000000000000000" pitchFamily="2" charset="2"/>
              </a:rPr>
              <a:t>fully</a:t>
            </a:r>
            <a:r>
              <a:rPr lang="it-IT" sz="2400" dirty="0">
                <a:sym typeface="Wingdings" panose="05000000000000000000" pitchFamily="2" charset="2"/>
              </a:rPr>
              <a:t> </a:t>
            </a:r>
            <a:r>
              <a:rPr lang="it-IT" sz="2400" dirty="0" err="1">
                <a:sym typeface="Wingdings" panose="05000000000000000000" pitchFamily="2" charset="2"/>
              </a:rPr>
              <a:t>published</a:t>
            </a:r>
            <a:r>
              <a:rPr lang="it-IT" sz="2400" dirty="0">
                <a:sym typeface="Wingdings" panose="05000000000000000000" pitchFamily="2" charset="2"/>
              </a:rPr>
              <a:t>; the last </a:t>
            </a:r>
            <a:r>
              <a:rPr lang="it-IT" sz="2400" dirty="0" err="1">
                <a:sym typeface="Wingdings" panose="05000000000000000000" pitchFamily="2" charset="2"/>
              </a:rPr>
              <a:t>ones</a:t>
            </a:r>
            <a:r>
              <a:rPr lang="it-IT" sz="2400" dirty="0">
                <a:sym typeface="Wingdings" panose="05000000000000000000" pitchFamily="2" charset="2"/>
              </a:rPr>
              <a:t> </a:t>
            </a:r>
            <a:r>
              <a:rPr lang="it-IT" sz="2400" dirty="0" err="1">
                <a:sym typeface="Wingdings" panose="05000000000000000000" pitchFamily="2" charset="2"/>
              </a:rPr>
              <a:t>have</a:t>
            </a:r>
            <a:r>
              <a:rPr lang="it-IT" sz="2400" dirty="0">
                <a:sym typeface="Wingdings" panose="05000000000000000000" pitchFamily="2" charset="2"/>
              </a:rPr>
              <a:t> </a:t>
            </a:r>
            <a:r>
              <a:rPr lang="it-IT" sz="2400" dirty="0" err="1">
                <a:sym typeface="Wingdings" panose="05000000000000000000" pitchFamily="2" charset="2"/>
              </a:rPr>
              <a:t>not</a:t>
            </a:r>
            <a:r>
              <a:rPr lang="it-IT" sz="2400" dirty="0">
                <a:sym typeface="Wingdings" panose="05000000000000000000" pitchFamily="2" charset="2"/>
              </a:rPr>
              <a:t> </a:t>
            </a:r>
            <a:r>
              <a:rPr lang="it-IT" sz="2400" dirty="0" err="1">
                <a:sym typeface="Wingdings" panose="05000000000000000000" pitchFamily="2" charset="2"/>
              </a:rPr>
              <a:t>yet</a:t>
            </a:r>
            <a:r>
              <a:rPr lang="it-IT" sz="2400" dirty="0">
                <a:sym typeface="Wingdings" panose="05000000000000000000" pitchFamily="2" charset="2"/>
              </a:rPr>
              <a:t> </a:t>
            </a:r>
            <a:r>
              <a:rPr lang="it-IT" sz="2400" dirty="0" err="1">
                <a:sym typeface="Wingdings" panose="05000000000000000000" pitchFamily="2" charset="2"/>
              </a:rPr>
              <a:t>fully</a:t>
            </a:r>
            <a:r>
              <a:rPr lang="it-IT" sz="2400" dirty="0">
                <a:sym typeface="Wingdings" panose="05000000000000000000" pitchFamily="2" charset="2"/>
              </a:rPr>
              <a:t> </a:t>
            </a:r>
            <a:r>
              <a:rPr lang="it-IT" sz="2400" dirty="0" err="1">
                <a:sym typeface="Wingdings" panose="05000000000000000000" pitchFamily="2" charset="2"/>
              </a:rPr>
              <a:t>analysed</a:t>
            </a:r>
            <a:r>
              <a:rPr lang="it-IT" sz="2400" dirty="0">
                <a:sym typeface="Wingdings" panose="05000000000000000000" pitchFamily="2" charset="2"/>
              </a:rPr>
              <a:t>..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4CC447E-392A-B120-BC65-B4006BF3E078}"/>
              </a:ext>
            </a:extLst>
          </p:cNvPr>
          <p:cNvSpPr txBox="1"/>
          <p:nvPr/>
        </p:nvSpPr>
        <p:spPr>
          <a:xfrm>
            <a:off x="656493" y="2321242"/>
            <a:ext cx="10945158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ym typeface="Wingdings" panose="05000000000000000000" pitchFamily="2" charset="2"/>
              </a:rPr>
              <a:t>CSN3:</a:t>
            </a:r>
          </a:p>
          <a:p>
            <a:r>
              <a:rPr lang="it-IT" sz="2400" dirty="0">
                <a:solidFill>
                  <a:schemeClr val="accent5">
                    <a:lumMod val="50000"/>
                  </a:schemeClr>
                </a:solidFill>
                <a:sym typeface="Wingdings" panose="05000000000000000000" pitchFamily="2" charset="2"/>
              </a:rPr>
              <a:t>2024 </a:t>
            </a:r>
            <a:r>
              <a:rPr lang="it-IT" sz="2400" dirty="0" err="1">
                <a:solidFill>
                  <a:schemeClr val="accent5">
                    <a:lumMod val="50000"/>
                  </a:schemeClr>
                </a:solidFill>
                <a:sym typeface="Wingdings" panose="05000000000000000000" pitchFamily="2" charset="2"/>
              </a:rPr>
              <a:t>Measurements</a:t>
            </a:r>
            <a:r>
              <a:rPr lang="it-IT" sz="2400" dirty="0">
                <a:solidFill>
                  <a:schemeClr val="accent5">
                    <a:lumMod val="50000"/>
                  </a:schemeClr>
                </a:solidFill>
                <a:sym typeface="Wingdings" panose="05000000000000000000" pitchFamily="2" charset="2"/>
              </a:rPr>
              <a:t> with </a:t>
            </a:r>
            <a:r>
              <a:rPr lang="it-IT" sz="2400" dirty="0" err="1">
                <a:solidFill>
                  <a:schemeClr val="accent5">
                    <a:lumMod val="50000"/>
                  </a:schemeClr>
                </a:solidFill>
                <a:sym typeface="Wingdings" panose="05000000000000000000" pitchFamily="2" charset="2"/>
              </a:rPr>
              <a:t>electronic</a:t>
            </a:r>
            <a:r>
              <a:rPr lang="it-IT" sz="2400" dirty="0">
                <a:solidFill>
                  <a:schemeClr val="accent5">
                    <a:lumMod val="50000"/>
                  </a:schemeClr>
                </a:solidFill>
                <a:sym typeface="Wingdings" panose="05000000000000000000" pitchFamily="2" charset="2"/>
              </a:rPr>
              <a:t> set-up &amp; </a:t>
            </a:r>
            <a:r>
              <a:rPr lang="it-IT" sz="2400" dirty="0" err="1">
                <a:solidFill>
                  <a:schemeClr val="accent5">
                    <a:lumMod val="50000"/>
                  </a:schemeClr>
                </a:solidFill>
                <a:sym typeface="Wingdings" panose="05000000000000000000" pitchFamily="2" charset="2"/>
              </a:rPr>
              <a:t>emulsions</a:t>
            </a:r>
            <a:endParaRPr lang="en-US" sz="2400" b="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it-IT" sz="2400" dirty="0">
                <a:sym typeface="Wingdings" panose="05000000000000000000" pitchFamily="2" charset="2"/>
              </a:rPr>
              <a:t>2025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CNAO 2025 (p, C),  GSI 2025 (O)  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sym typeface="Wingdings" panose="05000000000000000000" pitchFamily="2" charset="2"/>
              </a:rPr>
              <a:t> several improvements expected (VTX, TW, NIT emulsions)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D927ED1-E432-CC01-1F9D-32EDDF89F5AD}"/>
              </a:ext>
            </a:extLst>
          </p:cNvPr>
          <p:cNvSpPr txBox="1"/>
          <p:nvPr/>
        </p:nvSpPr>
        <p:spPr>
          <a:xfrm>
            <a:off x="623421" y="4188272"/>
            <a:ext cx="10945158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 err="1">
                <a:sym typeface="Wingdings" panose="05000000000000000000" pitchFamily="2" charset="2"/>
              </a:rPr>
              <a:t>Proposals</a:t>
            </a:r>
            <a:r>
              <a:rPr lang="it-IT" sz="2400" dirty="0">
                <a:sym typeface="Wingdings" panose="05000000000000000000" pitchFamily="2" charset="2"/>
              </a:rPr>
              <a:t>:</a:t>
            </a:r>
          </a:p>
          <a:p>
            <a:r>
              <a:rPr lang="it-IT" sz="2400" dirty="0">
                <a:sym typeface="Wingdings" panose="05000000000000000000" pitchFamily="2" charset="2"/>
              </a:rPr>
              <a:t>- CNAO 2024 </a:t>
            </a:r>
            <a:r>
              <a:rPr lang="it-IT" sz="2400" dirty="0" err="1">
                <a:sym typeface="Wingdings" panose="05000000000000000000" pitchFamily="2" charset="2"/>
              </a:rPr>
              <a:t>detuned</a:t>
            </a:r>
            <a:r>
              <a:rPr lang="it-IT" sz="2400" dirty="0">
                <a:sym typeface="Wingdings" panose="05000000000000000000" pitchFamily="2" charset="2"/>
              </a:rPr>
              <a:t> to be a detector data </a:t>
            </a:r>
            <a:r>
              <a:rPr lang="it-IT" sz="2400" dirty="0" err="1">
                <a:sym typeface="Wingdings" panose="05000000000000000000" pitchFamily="2" charset="2"/>
              </a:rPr>
              <a:t>taking</a:t>
            </a:r>
            <a:r>
              <a:rPr lang="it-IT" sz="2400" dirty="0">
                <a:sym typeface="Wingdings" panose="05000000000000000000" pitchFamily="2" charset="2"/>
              </a:rPr>
              <a:t> </a:t>
            </a:r>
            <a:r>
              <a:rPr lang="it-IT" sz="2400" dirty="0" err="1">
                <a:sym typeface="Wingdings" panose="05000000000000000000" pitchFamily="2" charset="2"/>
              </a:rPr>
              <a:t>only</a:t>
            </a:r>
            <a:r>
              <a:rPr lang="it-IT" sz="2400" dirty="0">
                <a:sym typeface="Wingdings" panose="05000000000000000000" pitchFamily="2" charset="2"/>
              </a:rPr>
              <a:t> (CALO, VTX&amp;IT, ….)</a:t>
            </a:r>
          </a:p>
          <a:p>
            <a:r>
              <a:rPr lang="it-IT" sz="2400" dirty="0" err="1">
                <a:sym typeface="Wingdings" panose="05000000000000000000" pitchFamily="2" charset="2"/>
              </a:rPr>
              <a:t>Proposal</a:t>
            </a:r>
            <a:r>
              <a:rPr lang="it-IT" sz="2400" dirty="0">
                <a:sym typeface="Wingdings" panose="05000000000000000000" pitchFamily="2" charset="2"/>
              </a:rPr>
              <a:t> for 2025:</a:t>
            </a:r>
          </a:p>
          <a:p>
            <a:r>
              <a:rPr lang="it-IT" sz="2400" dirty="0">
                <a:sym typeface="Wingdings" panose="05000000000000000000" pitchFamily="2" charset="2"/>
              </a:rPr>
              <a:t>- </a:t>
            </a:r>
            <a:r>
              <a:rPr lang="it-IT" sz="2400" dirty="0" err="1">
                <a:sym typeface="Wingdings" panose="05000000000000000000" pitchFamily="2" charset="2"/>
              </a:rPr>
              <a:t>Main</a:t>
            </a:r>
            <a:r>
              <a:rPr lang="it-IT" sz="2400" dirty="0">
                <a:sym typeface="Wingdings" panose="05000000000000000000" pitchFamily="2" charset="2"/>
              </a:rPr>
              <a:t> </a:t>
            </a:r>
            <a:r>
              <a:rPr lang="it-IT" sz="2400" dirty="0" err="1">
                <a:sym typeface="Wingdings" panose="05000000000000000000" pitchFamily="2" charset="2"/>
              </a:rPr>
              <a:t>measurement</a:t>
            </a:r>
            <a:r>
              <a:rPr lang="it-IT" sz="2400" dirty="0">
                <a:sym typeface="Wingdings" panose="05000000000000000000" pitchFamily="2" charset="2"/>
              </a:rPr>
              <a:t> </a:t>
            </a:r>
            <a:r>
              <a:rPr lang="it-IT" sz="2400" dirty="0" err="1">
                <a:sym typeface="Wingdings" panose="05000000000000000000" pitchFamily="2" charset="2"/>
              </a:rPr>
              <a:t>at</a:t>
            </a:r>
            <a:r>
              <a:rPr lang="it-IT" sz="2400" dirty="0">
                <a:sym typeface="Wingdings" panose="05000000000000000000" pitchFamily="2" charset="2"/>
              </a:rPr>
              <a:t> GSI 2025 with </a:t>
            </a:r>
            <a:r>
              <a:rPr lang="it-IT" sz="2400" dirty="0" err="1">
                <a:sym typeface="Wingdings" panose="05000000000000000000" pitchFamily="2" charset="2"/>
              </a:rPr>
              <a:t>Oxygen</a:t>
            </a:r>
            <a:r>
              <a:rPr lang="it-IT" sz="2400" dirty="0">
                <a:sym typeface="Wingdings" panose="05000000000000000000" pitchFamily="2" charset="2"/>
              </a:rPr>
              <a:t> (</a:t>
            </a:r>
            <a:r>
              <a:rPr lang="it-IT" sz="2400" dirty="0" err="1">
                <a:sym typeface="Wingdings" panose="05000000000000000000" pitchFamily="2" charset="2"/>
              </a:rPr>
              <a:t>feb-jun</a:t>
            </a:r>
            <a:r>
              <a:rPr lang="it-IT" sz="2400" dirty="0">
                <a:sym typeface="Wingdings" panose="05000000000000000000" pitchFamily="2" charset="2"/>
              </a:rPr>
              <a:t>)</a:t>
            </a:r>
          </a:p>
          <a:p>
            <a:r>
              <a:rPr lang="it-IT" sz="2400" dirty="0">
                <a:sym typeface="Wingdings" panose="05000000000000000000" pitchFamily="2" charset="2"/>
              </a:rPr>
              <a:t>- </a:t>
            </a:r>
            <a:r>
              <a:rPr lang="it-IT" sz="2400" dirty="0" err="1">
                <a:sym typeface="Wingdings" panose="05000000000000000000" pitchFamily="2" charset="2"/>
              </a:rPr>
              <a:t>Possible</a:t>
            </a:r>
            <a:r>
              <a:rPr lang="it-IT" sz="2400" dirty="0">
                <a:sym typeface="Wingdings" panose="05000000000000000000" pitchFamily="2" charset="2"/>
              </a:rPr>
              <a:t> </a:t>
            </a:r>
            <a:r>
              <a:rPr lang="it-IT" sz="2400" dirty="0" err="1">
                <a:sym typeface="Wingdings" panose="05000000000000000000" pitchFamily="2" charset="2"/>
              </a:rPr>
              <a:t>measurement</a:t>
            </a:r>
            <a:r>
              <a:rPr lang="it-IT" sz="2400" dirty="0">
                <a:sym typeface="Wingdings" panose="05000000000000000000" pitchFamily="2" charset="2"/>
              </a:rPr>
              <a:t> </a:t>
            </a:r>
            <a:r>
              <a:rPr lang="it-IT" sz="2400" dirty="0" err="1">
                <a:sym typeface="Wingdings" panose="05000000000000000000" pitchFamily="2" charset="2"/>
              </a:rPr>
              <a:t>at</a:t>
            </a:r>
            <a:r>
              <a:rPr lang="it-IT" sz="2400" dirty="0">
                <a:sym typeface="Wingdings" panose="05000000000000000000" pitchFamily="2" charset="2"/>
              </a:rPr>
              <a:t> CNAO with carbon (</a:t>
            </a:r>
            <a:r>
              <a:rPr lang="it-IT" sz="2400" dirty="0" err="1">
                <a:sym typeface="Wingdings" panose="05000000000000000000" pitchFamily="2" charset="2"/>
              </a:rPr>
              <a:t>oct-nov</a:t>
            </a:r>
            <a:r>
              <a:rPr lang="it-IT" sz="2400" dirty="0">
                <a:sym typeface="Wingdings" panose="05000000000000000000" pitchFamily="2" charset="2"/>
              </a:rPr>
              <a:t>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5BA2F01-A8E3-D4B8-D7A9-5CD59FFEF635}"/>
              </a:ext>
            </a:extLst>
          </p:cNvPr>
          <p:cNvSpPr txBox="1"/>
          <p:nvPr/>
        </p:nvSpPr>
        <p:spPr>
          <a:xfrm rot="19968330">
            <a:off x="8489989" y="5075575"/>
            <a:ext cx="3494483" cy="46166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400" dirty="0" err="1"/>
              <a:t>Waiting</a:t>
            </a:r>
            <a:r>
              <a:rPr lang="it-IT" sz="2400" dirty="0"/>
              <a:t> to be </a:t>
            </a:r>
            <a:r>
              <a:rPr lang="it-IT" sz="2400" dirty="0" err="1"/>
              <a:t>confirmed</a:t>
            </a:r>
            <a:r>
              <a:rPr lang="it-IT" sz="2400" dirty="0"/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2168081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143C17-EC00-BCD3-FC1B-D9A680513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764" y="170690"/>
            <a:ext cx="11648471" cy="804671"/>
          </a:xfrm>
        </p:spPr>
        <p:txBody>
          <a:bodyPr>
            <a:normAutofit/>
          </a:bodyPr>
          <a:lstStyle/>
          <a:p>
            <a:r>
              <a:rPr lang="it-IT" sz="4000" b="1" dirty="0">
                <a:solidFill>
                  <a:srgbClr val="C00000"/>
                </a:solidFill>
              </a:rPr>
              <a:t>3. N</a:t>
            </a:r>
            <a:r>
              <a:rPr lang="en-US" sz="4000" b="1" dirty="0" err="1">
                <a:solidFill>
                  <a:srgbClr val="C00000"/>
                </a:solidFill>
              </a:rPr>
              <a:t>ew</a:t>
            </a:r>
            <a:r>
              <a:rPr lang="en-US" sz="4000" b="1" dirty="0">
                <a:solidFill>
                  <a:srgbClr val="C00000"/>
                </a:solidFill>
              </a:rPr>
              <a:t> institutes joining FOOT</a:t>
            </a:r>
            <a:endParaRPr lang="it-IT" sz="36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A2E06D1-6D3D-B3F1-9C02-C79832FB61F0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43534" y="1284051"/>
            <a:ext cx="11197751" cy="3109045"/>
          </a:xfrm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  <a:latin typeface="+mn-lt"/>
              </a:rPr>
              <a:t>3.a LNGS</a:t>
            </a:r>
            <a:r>
              <a:rPr lang="it-IT" dirty="0">
                <a:latin typeface="+mn-lt"/>
              </a:rPr>
              <a:t> – a lab </a:t>
            </a:r>
            <a:r>
              <a:rPr lang="it-IT" dirty="0" err="1">
                <a:latin typeface="+mn-lt"/>
              </a:rPr>
              <a:t>at</a:t>
            </a:r>
            <a:r>
              <a:rPr lang="it-IT" dirty="0">
                <a:latin typeface="+mn-lt"/>
              </a:rPr>
              <a:t> LNSG working on </a:t>
            </a:r>
            <a:r>
              <a:rPr lang="it-IT" dirty="0" err="1">
                <a:latin typeface="+mn-lt"/>
              </a:rPr>
              <a:t>nuclear</a:t>
            </a:r>
            <a:r>
              <a:rPr lang="it-IT" dirty="0">
                <a:latin typeface="+mn-lt"/>
              </a:rPr>
              <a:t> </a:t>
            </a:r>
            <a:r>
              <a:rPr lang="it-IT" dirty="0" err="1">
                <a:latin typeface="+mn-lt"/>
              </a:rPr>
              <a:t>emulsions</a:t>
            </a:r>
            <a:r>
              <a:rPr lang="it-IT" dirty="0">
                <a:latin typeface="+mn-lt"/>
              </a:rPr>
              <a:t> </a:t>
            </a:r>
            <a:r>
              <a:rPr lang="it-IT" dirty="0" err="1">
                <a:latin typeface="+mn-lt"/>
              </a:rPr>
              <a:t>is</a:t>
            </a:r>
            <a:r>
              <a:rPr lang="it-IT" dirty="0">
                <a:latin typeface="+mn-lt"/>
              </a:rPr>
              <a:t> </a:t>
            </a:r>
            <a:r>
              <a:rPr lang="it-IT" dirty="0" err="1">
                <a:latin typeface="+mn-lt"/>
              </a:rPr>
              <a:t>actually</a:t>
            </a:r>
            <a:r>
              <a:rPr lang="it-IT" dirty="0">
                <a:latin typeface="+mn-lt"/>
              </a:rPr>
              <a:t> </a:t>
            </a:r>
            <a:r>
              <a:rPr lang="it-IT" dirty="0" err="1">
                <a:latin typeface="+mn-lt"/>
              </a:rPr>
              <a:t>used</a:t>
            </a:r>
            <a:r>
              <a:rPr lang="it-IT" dirty="0">
                <a:latin typeface="+mn-lt"/>
              </a:rPr>
              <a:t> by FOOT </a:t>
            </a:r>
            <a:r>
              <a:rPr lang="it-IT" dirty="0" err="1">
                <a:latin typeface="+mn-lt"/>
              </a:rPr>
              <a:t>since</a:t>
            </a:r>
            <a:r>
              <a:rPr lang="it-IT" dirty="0">
                <a:latin typeface="+mn-lt"/>
              </a:rPr>
              <a:t> </a:t>
            </a:r>
            <a:r>
              <a:rPr lang="it-IT" dirty="0" err="1">
                <a:latin typeface="+mn-lt"/>
              </a:rPr>
              <a:t>quite</a:t>
            </a:r>
            <a:r>
              <a:rPr lang="it-IT" dirty="0">
                <a:latin typeface="+mn-lt"/>
              </a:rPr>
              <a:t> some time. The </a:t>
            </a:r>
            <a:r>
              <a:rPr lang="it-IT" dirty="0" err="1">
                <a:latin typeface="+mn-lt"/>
              </a:rPr>
              <a:t>proposal</a:t>
            </a:r>
            <a:r>
              <a:rPr lang="it-IT" dirty="0">
                <a:latin typeface="+mn-lt"/>
              </a:rPr>
              <a:t> </a:t>
            </a:r>
            <a:r>
              <a:rPr lang="it-IT" dirty="0" err="1">
                <a:latin typeface="+mn-lt"/>
              </a:rPr>
              <a:t>is</a:t>
            </a:r>
            <a:r>
              <a:rPr lang="it-IT" dirty="0">
                <a:latin typeface="+mn-lt"/>
              </a:rPr>
              <a:t> to make an official </a:t>
            </a:r>
            <a:r>
              <a:rPr lang="it-IT" dirty="0" err="1">
                <a:latin typeface="+mn-lt"/>
              </a:rPr>
              <a:t>acknowledgement</a:t>
            </a:r>
            <a:r>
              <a:rPr lang="it-IT" dirty="0">
                <a:latin typeface="+mn-lt"/>
              </a:rPr>
              <a:t> of the LNGS people </a:t>
            </a:r>
            <a:r>
              <a:rPr lang="it-IT" dirty="0" err="1">
                <a:latin typeface="+mn-lt"/>
              </a:rPr>
              <a:t>involved</a:t>
            </a:r>
            <a:r>
              <a:rPr lang="it-IT" dirty="0">
                <a:latin typeface="+mn-lt"/>
              </a:rPr>
              <a:t> in </a:t>
            </a:r>
            <a:r>
              <a:rPr lang="it-IT" dirty="0" err="1">
                <a:latin typeface="+mn-lt"/>
              </a:rPr>
              <a:t>producing</a:t>
            </a:r>
            <a:r>
              <a:rPr lang="it-IT" dirty="0">
                <a:latin typeface="+mn-lt"/>
              </a:rPr>
              <a:t>/processing the </a:t>
            </a:r>
            <a:r>
              <a:rPr lang="it-IT" dirty="0" err="1">
                <a:latin typeface="+mn-lt"/>
              </a:rPr>
              <a:t>emulsions</a:t>
            </a:r>
            <a:r>
              <a:rPr lang="it-IT" dirty="0">
                <a:latin typeface="+mn-lt"/>
              </a:rPr>
              <a:t>.</a:t>
            </a:r>
          </a:p>
          <a:p>
            <a:endParaRPr lang="it-IT" dirty="0">
              <a:latin typeface="+mn-lt"/>
            </a:endParaRPr>
          </a:p>
          <a:p>
            <a:endParaRPr lang="it-IT" dirty="0">
              <a:latin typeface="+mn-lt"/>
            </a:endParaRPr>
          </a:p>
          <a:p>
            <a:r>
              <a:rPr lang="it-IT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Decision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to welcome the LNSG 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as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a new 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member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of the FOOT 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collaboration</a:t>
            </a:r>
            <a:endParaRPr lang="it-IT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7079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4EB844-3C42-2AAF-1ACE-B38AA575B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3283"/>
          </a:xfrm>
        </p:spPr>
        <p:txBody>
          <a:bodyPr>
            <a:normAutofit fontScale="90000"/>
          </a:bodyPr>
          <a:lstStyle/>
          <a:p>
            <a:r>
              <a:rPr lang="it-IT" sz="3200" b="1" dirty="0">
                <a:solidFill>
                  <a:srgbClr val="C00000"/>
                </a:solidFill>
              </a:rPr>
              <a:t>3</a:t>
            </a:r>
            <a:r>
              <a:rPr lang="it-IT" sz="3600" b="1" dirty="0">
                <a:solidFill>
                  <a:srgbClr val="C00000"/>
                </a:solidFill>
              </a:rPr>
              <a:t>.B  N</a:t>
            </a:r>
            <a:r>
              <a:rPr lang="en-US" sz="3600" b="1" dirty="0" err="1">
                <a:solidFill>
                  <a:srgbClr val="C00000"/>
                </a:solidFill>
              </a:rPr>
              <a:t>ew</a:t>
            </a:r>
            <a:r>
              <a:rPr lang="en-US" sz="3600" b="1" dirty="0">
                <a:solidFill>
                  <a:srgbClr val="C00000"/>
                </a:solidFill>
              </a:rPr>
              <a:t> institute asking to join FOOT – Calicut University, India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DA86E1-C29C-4CB3-31AF-833F5BC4B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4612"/>
            <a:ext cx="7916694" cy="4779455"/>
          </a:xfrm>
        </p:spPr>
        <p:txBody>
          <a:bodyPr>
            <a:normAutofit fontScale="92500" lnSpcReduction="20000"/>
          </a:bodyPr>
          <a:lstStyle/>
          <a:p>
            <a:r>
              <a:rPr lang="it-IT" dirty="0" err="1"/>
              <a:t>They</a:t>
            </a:r>
            <a:r>
              <a:rPr lang="it-IT" dirty="0"/>
              <a:t> show competence in </a:t>
            </a:r>
            <a:r>
              <a:rPr lang="it-IT" dirty="0" err="1"/>
              <a:t>nuclear</a:t>
            </a:r>
            <a:r>
              <a:rPr lang="it-IT" dirty="0"/>
              <a:t> </a:t>
            </a:r>
            <a:r>
              <a:rPr lang="it-IT" dirty="0" err="1"/>
              <a:t>physics</a:t>
            </a:r>
            <a:r>
              <a:rPr lang="it-IT" dirty="0"/>
              <a:t>, </a:t>
            </a:r>
            <a:r>
              <a:rPr lang="it-IT" dirty="0" err="1"/>
              <a:t>hadron</a:t>
            </a:r>
            <a:r>
              <a:rPr lang="it-IT" dirty="0"/>
              <a:t> therapies, </a:t>
            </a:r>
            <a:r>
              <a:rPr lang="it-IT" dirty="0" err="1"/>
              <a:t>dosimetry</a:t>
            </a:r>
            <a:r>
              <a:rPr lang="it-IT" dirty="0"/>
              <a:t>, </a:t>
            </a:r>
            <a:r>
              <a:rPr lang="it-IT" dirty="0" err="1"/>
              <a:t>nuclear</a:t>
            </a:r>
            <a:r>
              <a:rPr lang="it-IT" dirty="0"/>
              <a:t> reactions @ PT energies, «</a:t>
            </a:r>
            <a:r>
              <a:rPr lang="it-IT" dirty="0" err="1"/>
              <a:t>theoretical</a:t>
            </a:r>
            <a:r>
              <a:rPr lang="it-IT" dirty="0"/>
              <a:t> </a:t>
            </a:r>
            <a:r>
              <a:rPr lang="it-IT" dirty="0" err="1"/>
              <a:t>analysis</a:t>
            </a:r>
            <a:r>
              <a:rPr lang="it-IT" dirty="0"/>
              <a:t>»</a:t>
            </a:r>
          </a:p>
          <a:p>
            <a:r>
              <a:rPr lang="it-IT" dirty="0" err="1"/>
              <a:t>Discussions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so easy…. </a:t>
            </a:r>
          </a:p>
          <a:p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offered</a:t>
            </a:r>
            <a:r>
              <a:rPr lang="it-IT" dirty="0"/>
              <a:t> </a:t>
            </a:r>
            <a:r>
              <a:rPr lang="it-IT" dirty="0" err="1"/>
              <a:t>them</a:t>
            </a:r>
            <a:r>
              <a:rPr lang="it-IT" dirty="0"/>
              <a:t> </a:t>
            </a:r>
            <a:r>
              <a:rPr lang="it-IT" dirty="0" err="1"/>
              <a:t>authorship</a:t>
            </a:r>
            <a:r>
              <a:rPr lang="it-IT" dirty="0"/>
              <a:t> up to 3 people after 1 </a:t>
            </a:r>
            <a:r>
              <a:rPr lang="it-IT" dirty="0" err="1"/>
              <a:t>year</a:t>
            </a:r>
            <a:r>
              <a:rPr lang="it-IT" dirty="0"/>
              <a:t> of working of a FTE </a:t>
            </a:r>
            <a:r>
              <a:rPr lang="it-IT" dirty="0" err="1"/>
              <a:t>researcher</a:t>
            </a:r>
            <a:r>
              <a:rPr lang="it-IT" dirty="0"/>
              <a:t> on </a:t>
            </a:r>
            <a:r>
              <a:rPr lang="it-IT" dirty="0" err="1"/>
              <a:t>our</a:t>
            </a:r>
            <a:r>
              <a:rPr lang="it-IT" dirty="0"/>
              <a:t> data.</a:t>
            </a:r>
          </a:p>
          <a:p>
            <a:r>
              <a:rPr lang="it-IT" dirty="0"/>
              <a:t>Not </a:t>
            </a:r>
            <a:r>
              <a:rPr lang="it-IT" dirty="0" err="1"/>
              <a:t>received</a:t>
            </a:r>
            <a:r>
              <a:rPr lang="it-IT" dirty="0"/>
              <a:t> a clear </a:t>
            </a:r>
            <a:r>
              <a:rPr lang="it-IT" dirty="0" err="1"/>
              <a:t>answer</a:t>
            </a:r>
            <a:r>
              <a:rPr lang="it-IT" dirty="0"/>
              <a:t>. </a:t>
            </a:r>
            <a:r>
              <a:rPr lang="it-IT" dirty="0" err="1"/>
              <a:t>We’ll</a:t>
            </a:r>
            <a:r>
              <a:rPr lang="it-IT" dirty="0"/>
              <a:t> </a:t>
            </a:r>
            <a:r>
              <a:rPr lang="it-IT" dirty="0" err="1"/>
              <a:t>still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to pin </a:t>
            </a:r>
            <a:r>
              <a:rPr lang="it-IT" dirty="0" err="1"/>
              <a:t>them</a:t>
            </a:r>
            <a:endParaRPr lang="it-IT" dirty="0"/>
          </a:p>
          <a:p>
            <a:endParaRPr lang="it-IT" dirty="0"/>
          </a:p>
          <a:p>
            <a:r>
              <a:rPr lang="it-IT" b="1" dirty="0" err="1">
                <a:solidFill>
                  <a:schemeClr val="accent1">
                    <a:lumMod val="75000"/>
                  </a:schemeClr>
                </a:solidFill>
              </a:rPr>
              <a:t>Proposal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</a:rPr>
              <a:t>lets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</a:rPr>
              <a:t>see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</a:rPr>
              <a:t>them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</a:rPr>
              <a:t>at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 work. 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</a:rPr>
              <a:t>We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 can 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</a:rPr>
              <a:t>give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 a 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</a:rPr>
              <a:t>well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</a:rPr>
              <a:t>defined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 goal (cross 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</a:rPr>
              <a:t>section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</a:rPr>
              <a:t>measurement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) on «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</a:rPr>
              <a:t>secondary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» sample (Heidelberg 2022? CNAO 2022?) and 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</a:rPr>
              <a:t>we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</a:rPr>
              <a:t>judge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 by the 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</a:rPr>
              <a:t>results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 the 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</a:rPr>
              <a:t>get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 or by the 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</a:rPr>
              <a:t>effort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</a:rPr>
              <a:t>they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 put in the 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</a:rPr>
              <a:t>analysis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0CADB7F-3309-AF69-731F-F1C0C689FC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4238" y="1303607"/>
            <a:ext cx="2832273" cy="3231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52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6F65CD-249D-AC8E-87CD-2904CD855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7621"/>
          </a:xfrm>
        </p:spPr>
        <p:txBody>
          <a:bodyPr>
            <a:normAutofit/>
          </a:bodyPr>
          <a:lstStyle/>
          <a:p>
            <a:r>
              <a:rPr lang="it-IT" sz="4000" dirty="0">
                <a:solidFill>
                  <a:srgbClr val="C00000"/>
                </a:solidFill>
              </a:rPr>
              <a:t>4. </a:t>
            </a:r>
            <a:r>
              <a:rPr lang="it-IT" sz="4000" dirty="0" err="1">
                <a:solidFill>
                  <a:srgbClr val="C00000"/>
                </a:solidFill>
              </a:rPr>
              <a:t>Rotation</a:t>
            </a:r>
            <a:r>
              <a:rPr lang="it-IT" sz="4000" dirty="0">
                <a:solidFill>
                  <a:srgbClr val="C00000"/>
                </a:solidFill>
              </a:rPr>
              <a:t> of </a:t>
            </a:r>
            <a:r>
              <a:rPr lang="it-IT" sz="4000" dirty="0" err="1">
                <a:solidFill>
                  <a:srgbClr val="C00000"/>
                </a:solidFill>
              </a:rPr>
              <a:t>charges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19740B-F63E-0F60-9870-01E1F6B16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2803"/>
            <a:ext cx="10515600" cy="5276335"/>
          </a:xfrm>
        </p:spPr>
        <p:txBody>
          <a:bodyPr>
            <a:normAutofit fontScale="92500" lnSpcReduction="20000"/>
          </a:bodyPr>
          <a:lstStyle/>
          <a:p>
            <a:r>
              <a:rPr lang="it-IT" dirty="0" err="1"/>
              <a:t>Physics</a:t>
            </a:r>
            <a:r>
              <a:rPr lang="it-IT" dirty="0"/>
              <a:t> Coordinator: </a:t>
            </a:r>
          </a:p>
          <a:p>
            <a:pPr lvl="1"/>
            <a:r>
              <a:rPr lang="it-IT" dirty="0"/>
              <a:t>M. Toppi (</a:t>
            </a:r>
            <a:r>
              <a:rPr lang="it-IT" dirty="0" err="1"/>
              <a:t>jun</a:t>
            </a:r>
            <a:r>
              <a:rPr lang="it-IT" dirty="0"/>
              <a:t> 25)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Software </a:t>
            </a:r>
            <a:r>
              <a:rPr lang="it-IT" dirty="0" err="1"/>
              <a:t>coordination</a:t>
            </a:r>
            <a:r>
              <a:rPr lang="it-IT" dirty="0"/>
              <a:t>: </a:t>
            </a:r>
          </a:p>
          <a:p>
            <a:pPr lvl="1"/>
            <a:r>
              <a:rPr lang="it-IT" dirty="0"/>
              <a:t>C. </a:t>
            </a:r>
            <a:r>
              <a:rPr lang="it-IT" dirty="0" err="1"/>
              <a:t>Finck</a:t>
            </a:r>
            <a:r>
              <a:rPr lang="it-IT" dirty="0"/>
              <a:t> (</a:t>
            </a:r>
            <a:r>
              <a:rPr lang="it-IT" dirty="0" err="1"/>
              <a:t>dec</a:t>
            </a:r>
            <a:r>
              <a:rPr lang="it-IT" dirty="0"/>
              <a:t> 25), Y. Dong (</a:t>
            </a:r>
            <a:r>
              <a:rPr lang="it-IT" dirty="0" err="1"/>
              <a:t>deputy</a:t>
            </a:r>
            <a:r>
              <a:rPr lang="it-IT" dirty="0"/>
              <a:t>, </a:t>
            </a:r>
            <a:r>
              <a:rPr lang="it-IT" dirty="0" err="1"/>
              <a:t>jun</a:t>
            </a:r>
            <a:r>
              <a:rPr lang="it-IT" dirty="0"/>
              <a:t> 25)</a:t>
            </a:r>
          </a:p>
          <a:p>
            <a:pPr lvl="1"/>
            <a:endParaRPr lang="it-IT" dirty="0"/>
          </a:p>
          <a:p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New! Technical coordinator:</a:t>
            </a:r>
          </a:p>
          <a:p>
            <a:pPr lvl="1"/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M. Morrocchi (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</a:rPr>
              <a:t>jun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 26)</a:t>
            </a:r>
          </a:p>
          <a:p>
            <a:pPr lvl="1"/>
            <a:endParaRPr lang="it-IT" dirty="0"/>
          </a:p>
          <a:p>
            <a:r>
              <a:rPr lang="it-IT" dirty="0" err="1"/>
              <a:t>Editorial</a:t>
            </a:r>
            <a:r>
              <a:rPr lang="it-IT" dirty="0"/>
              <a:t> Board: </a:t>
            </a:r>
          </a:p>
          <a:p>
            <a:pPr lvl="1"/>
            <a:r>
              <a:rPr lang="it-IT" dirty="0"/>
              <a:t>A. </a:t>
            </a:r>
            <a:r>
              <a:rPr lang="it-IT" dirty="0" err="1"/>
              <a:t>Kraan</a:t>
            </a:r>
            <a:r>
              <a:rPr lang="it-IT" dirty="0"/>
              <a:t> (EB </a:t>
            </a:r>
            <a:r>
              <a:rPr lang="it-IT" dirty="0" err="1"/>
              <a:t>chair</a:t>
            </a:r>
            <a:r>
              <a:rPr lang="it-IT" dirty="0"/>
              <a:t>, </a:t>
            </a:r>
            <a:r>
              <a:rPr lang="it-IT" dirty="0" err="1"/>
              <a:t>jun</a:t>
            </a:r>
            <a:r>
              <a:rPr lang="it-IT" dirty="0"/>
              <a:t> 25), </a:t>
            </a:r>
            <a:r>
              <a:rPr lang="it-IT" i="1" dirty="0">
                <a:solidFill>
                  <a:srgbClr val="C00000"/>
                </a:solidFill>
              </a:rPr>
              <a:t>A. Lauria (</a:t>
            </a:r>
            <a:r>
              <a:rPr lang="it-IT" i="1" dirty="0" err="1">
                <a:solidFill>
                  <a:srgbClr val="C00000"/>
                </a:solidFill>
              </a:rPr>
              <a:t>jun</a:t>
            </a:r>
            <a:r>
              <a:rPr lang="it-IT" i="1" dirty="0">
                <a:solidFill>
                  <a:srgbClr val="C00000"/>
                </a:solidFill>
              </a:rPr>
              <a:t> 24), </a:t>
            </a:r>
            <a:r>
              <a:rPr lang="it-IT" dirty="0"/>
              <a:t>G. Traini (</a:t>
            </a:r>
            <a:r>
              <a:rPr lang="it-IT" dirty="0" err="1"/>
              <a:t>jun</a:t>
            </a:r>
            <a:r>
              <a:rPr lang="it-IT" dirty="0"/>
              <a:t> 25)</a:t>
            </a:r>
          </a:p>
          <a:p>
            <a:pPr lvl="1"/>
            <a:endParaRPr lang="it-IT" dirty="0"/>
          </a:p>
          <a:p>
            <a:r>
              <a:rPr lang="it-IT" dirty="0" err="1"/>
              <a:t>Spokesperson</a:t>
            </a:r>
            <a:r>
              <a:rPr lang="it-IT" dirty="0"/>
              <a:t>:</a:t>
            </a:r>
          </a:p>
          <a:p>
            <a:pPr lvl="1"/>
            <a:r>
              <a:rPr lang="it-IT" i="1" dirty="0">
                <a:solidFill>
                  <a:srgbClr val="C00000"/>
                </a:solidFill>
              </a:rPr>
              <a:t>M. Villa (</a:t>
            </a:r>
            <a:r>
              <a:rPr lang="it-IT" i="1" dirty="0" err="1">
                <a:solidFill>
                  <a:srgbClr val="C00000"/>
                </a:solidFill>
              </a:rPr>
              <a:t>dec</a:t>
            </a:r>
            <a:r>
              <a:rPr lang="it-IT" i="1" dirty="0">
                <a:solidFill>
                  <a:srgbClr val="C00000"/>
                </a:solidFill>
              </a:rPr>
              <a:t> 24), </a:t>
            </a:r>
            <a:r>
              <a:rPr lang="it-IT" dirty="0"/>
              <a:t>P. Cerello (</a:t>
            </a:r>
            <a:r>
              <a:rPr lang="it-IT" dirty="0" err="1"/>
              <a:t>deputy</a:t>
            </a:r>
            <a:r>
              <a:rPr lang="it-IT" dirty="0"/>
              <a:t>)  </a:t>
            </a:r>
          </a:p>
          <a:p>
            <a:pPr marL="457200" lvl="1" indent="0">
              <a:buNone/>
            </a:pPr>
            <a:endParaRPr lang="it-IT" dirty="0"/>
          </a:p>
          <a:p>
            <a:endParaRPr lang="en-US" dirty="0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E62C2258-33F7-8D79-3D2A-2A158BD963FE}"/>
              </a:ext>
            </a:extLst>
          </p:cNvPr>
          <p:cNvCxnSpPr>
            <a:cxnSpLocks/>
          </p:cNvCxnSpPr>
          <p:nvPr/>
        </p:nvCxnSpPr>
        <p:spPr>
          <a:xfrm flipV="1">
            <a:off x="5564222" y="4541163"/>
            <a:ext cx="1225685" cy="41828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928E8E5-AF81-A3D8-8008-25EFCBE2A6C5}"/>
              </a:ext>
            </a:extLst>
          </p:cNvPr>
          <p:cNvSpPr txBox="1"/>
          <p:nvPr/>
        </p:nvSpPr>
        <p:spPr>
          <a:xfrm>
            <a:off x="5664698" y="4906286"/>
            <a:ext cx="1151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i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it-IT" sz="2400" i="1" dirty="0" err="1">
                <a:solidFill>
                  <a:schemeClr val="accent1">
                    <a:lumMod val="75000"/>
                  </a:schemeClr>
                </a:solidFill>
              </a:rPr>
              <a:t>jun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</a:rPr>
              <a:t> 26)</a:t>
            </a:r>
            <a:endParaRPr lang="it-IT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D8FA0FD-300B-0BD3-0550-FB019274D0FB}"/>
              </a:ext>
            </a:extLst>
          </p:cNvPr>
          <p:cNvSpPr txBox="1"/>
          <p:nvPr/>
        </p:nvSpPr>
        <p:spPr>
          <a:xfrm>
            <a:off x="2397847" y="5837912"/>
            <a:ext cx="1184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i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it-IT" sz="2400" i="1" dirty="0" err="1">
                <a:solidFill>
                  <a:schemeClr val="accent1">
                    <a:lumMod val="75000"/>
                  </a:schemeClr>
                </a:solidFill>
              </a:rPr>
              <a:t>dec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</a:rPr>
              <a:t> 27)</a:t>
            </a:r>
            <a:endParaRPr lang="it-IT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258BF5B-84E1-A114-E5EC-F81645F721C1}"/>
              </a:ext>
            </a:extLst>
          </p:cNvPr>
          <p:cNvCxnSpPr>
            <a:cxnSpLocks/>
          </p:cNvCxnSpPr>
          <p:nvPr/>
        </p:nvCxnSpPr>
        <p:spPr>
          <a:xfrm flipV="1">
            <a:off x="2357102" y="5628768"/>
            <a:ext cx="1225685" cy="41828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556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4EB844-3C42-2AAF-1ACE-B38AA575B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3283"/>
          </a:xfrm>
        </p:spPr>
        <p:txBody>
          <a:bodyPr>
            <a:normAutofit/>
          </a:bodyPr>
          <a:lstStyle/>
          <a:p>
            <a:r>
              <a:rPr lang="it-IT" sz="3200" b="1" dirty="0">
                <a:solidFill>
                  <a:srgbClr val="C00000"/>
                </a:solidFill>
              </a:rPr>
              <a:t>5</a:t>
            </a:r>
            <a:r>
              <a:rPr lang="it-IT" sz="3600" b="1" dirty="0">
                <a:solidFill>
                  <a:srgbClr val="C00000"/>
                </a:solidFill>
              </a:rPr>
              <a:t>. Next Meetings locations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DA86E1-C29C-4CB3-31AF-833F5BC4B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8408"/>
            <a:ext cx="10515600" cy="5364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/>
              <a:t>2024: Napoli, ? </a:t>
            </a:r>
          </a:p>
          <a:p>
            <a:pPr marL="0" indent="0">
              <a:buNone/>
            </a:pPr>
            <a:r>
              <a:rPr lang="it-IT" sz="2000" dirty="0"/>
              <a:t>2023: Bergamo, Trento</a:t>
            </a:r>
          </a:p>
          <a:p>
            <a:pPr marL="0" indent="0">
              <a:buNone/>
            </a:pPr>
            <a:r>
              <a:rPr lang="it-IT" sz="2000" dirty="0"/>
              <a:t>2022: Strasbourg, Perugia</a:t>
            </a:r>
          </a:p>
          <a:p>
            <a:pPr marL="0" indent="0">
              <a:buNone/>
            </a:pPr>
            <a:r>
              <a:rPr lang="it-IT" sz="2000" dirty="0"/>
              <a:t>2021: online, CNAO</a:t>
            </a:r>
          </a:p>
          <a:p>
            <a:pPr marL="0" indent="0">
              <a:buNone/>
            </a:pPr>
            <a:r>
              <a:rPr lang="it-IT" sz="2000" dirty="0"/>
              <a:t>2020: online, online</a:t>
            </a:r>
          </a:p>
          <a:p>
            <a:pPr marL="0" indent="0">
              <a:buNone/>
            </a:pPr>
            <a:r>
              <a:rPr lang="it-IT" sz="2000" dirty="0"/>
              <a:t>2019: CNAO, Rome</a:t>
            </a:r>
          </a:p>
          <a:p>
            <a:pPr marL="0" indent="0">
              <a:buNone/>
            </a:pPr>
            <a:r>
              <a:rPr lang="it-IT" sz="2000" dirty="0"/>
              <a:t>2018: Elba, Borgomale (CN)</a:t>
            </a:r>
          </a:p>
          <a:p>
            <a:pPr marL="0" indent="0">
              <a:buNone/>
            </a:pPr>
            <a:r>
              <a:rPr lang="it-IT" sz="2000" dirty="0"/>
              <a:t>2017: Napoli, Bologna</a:t>
            </a:r>
          </a:p>
          <a:p>
            <a:pPr marL="0" indent="0">
              <a:buNone/>
            </a:pPr>
            <a:r>
              <a:rPr lang="it-IT" sz="2000" dirty="0"/>
              <a:t>2016: Milano 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/>
              <a:t>2024:</a:t>
            </a:r>
          </a:p>
          <a:p>
            <a:pPr marL="0" indent="0">
              <a:buNone/>
            </a:pPr>
            <a:r>
              <a:rPr lang="it-IT" sz="2000" dirty="0"/>
              <a:t>2025: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A469397-459D-67DE-752A-3019D6EB2727}"/>
              </a:ext>
            </a:extLst>
          </p:cNvPr>
          <p:cNvSpPr txBox="1"/>
          <p:nvPr/>
        </p:nvSpPr>
        <p:spPr>
          <a:xfrm>
            <a:off x="1536971" y="5529537"/>
            <a:ext cx="34003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Bologna or </a:t>
            </a:r>
            <a:r>
              <a:rPr lang="it-IT" sz="2000" b="1" dirty="0" err="1">
                <a:solidFill>
                  <a:schemeClr val="accent1">
                    <a:lumMod val="75000"/>
                  </a:schemeClr>
                </a:solidFill>
              </a:rPr>
              <a:t>surroundings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,  Bari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B5E6B01-BBA9-FCC2-08D2-042EE3C8AE39}"/>
              </a:ext>
            </a:extLst>
          </p:cNvPr>
          <p:cNvSpPr txBox="1"/>
          <p:nvPr/>
        </p:nvSpPr>
        <p:spPr>
          <a:xfrm>
            <a:off x="1536971" y="5129427"/>
            <a:ext cx="2597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Torino or </a:t>
            </a:r>
            <a:r>
              <a:rPr lang="it-IT" sz="2000" b="1" dirty="0" err="1">
                <a:solidFill>
                  <a:schemeClr val="accent1">
                    <a:lumMod val="75000"/>
                  </a:schemeClr>
                </a:solidFill>
              </a:rPr>
              <a:t>surroundings</a:t>
            </a:r>
            <a:endParaRPr lang="it-IT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72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9FA499-BA22-CA9D-FCDE-6D9151DA7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8. </a:t>
            </a:r>
            <a:r>
              <a:rPr lang="it-IT" b="1" dirty="0" err="1">
                <a:solidFill>
                  <a:srgbClr val="C00000"/>
                </a:solidFill>
              </a:rPr>
              <a:t>AoB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73A93A2-A5E8-6DD0-592D-75EC66A281FA}"/>
              </a:ext>
            </a:extLst>
          </p:cNvPr>
          <p:cNvSpPr txBox="1"/>
          <p:nvPr/>
        </p:nvSpPr>
        <p:spPr>
          <a:xfrm rot="1173920">
            <a:off x="4166649" y="3410317"/>
            <a:ext cx="4779390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3600" dirty="0"/>
              <a:t>No </a:t>
            </a:r>
            <a:r>
              <a:rPr lang="it-IT" sz="3600" dirty="0" err="1"/>
              <a:t>AoB</a:t>
            </a:r>
            <a:r>
              <a:rPr lang="it-IT" sz="3600" dirty="0"/>
              <a:t>, No </a:t>
            </a:r>
            <a:r>
              <a:rPr lang="it-IT" sz="3600" dirty="0" err="1"/>
              <a:t>discussion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40362461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</TotalTime>
  <Words>591</Words>
  <Application>Microsoft Office PowerPoint</Application>
  <PresentationFormat>Widescreen</PresentationFormat>
  <Paragraphs>81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Trebuchet MS</vt:lpstr>
      <vt:lpstr>Wingdings</vt:lpstr>
      <vt:lpstr>Tema di Office</vt:lpstr>
      <vt:lpstr>Institute Board Meeting Report </vt:lpstr>
      <vt:lpstr>Agenda</vt:lpstr>
      <vt:lpstr> -  Recruiting personnel</vt:lpstr>
      <vt:lpstr>2. Next data takings; next requests </vt:lpstr>
      <vt:lpstr>3. New institutes joining FOOT</vt:lpstr>
      <vt:lpstr>3.B  New institute asking to join FOOT – Calicut University, India</vt:lpstr>
      <vt:lpstr>4. Rotation of charges</vt:lpstr>
      <vt:lpstr>5. Next Meetings locations</vt:lpstr>
      <vt:lpstr>8. AoB</vt:lpstr>
      <vt:lpstr>That’s all from IB!</vt:lpstr>
      <vt:lpstr>Thanks to the Napoli group for the kind and nice hospitality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Institute Board Meeting </dc:title>
  <dc:creator>Mauro Villa</dc:creator>
  <cp:lastModifiedBy>Mauro Villa</cp:lastModifiedBy>
  <cp:revision>2</cp:revision>
  <dcterms:created xsi:type="dcterms:W3CDTF">2022-12-11T09:51:56Z</dcterms:created>
  <dcterms:modified xsi:type="dcterms:W3CDTF">2024-06-26T06:40:14Z</dcterms:modified>
</cp:coreProperties>
</file>