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7"/>
  </p:normalViewPr>
  <p:slideViewPr>
    <p:cSldViewPr snapToGrid="0">
      <p:cViewPr>
        <p:scale>
          <a:sx n="83" d="100"/>
          <a:sy n="83" d="100"/>
        </p:scale>
        <p:origin x="128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52132-0864-C742-8280-8C945818941B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D83C3-9726-164C-B71C-84526FC6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2420-DB29-2597-1155-9FD67D264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FRPC – FATIC2 status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B863-888B-DDF8-3B7C-2A7F56B27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RPC ON, detector grounded, calibration at 10 </a:t>
            </a:r>
            <a:r>
              <a:rPr lang="en-US" sz="1800" dirty="0" err="1"/>
              <a:t>fC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2D5F4-E9DB-EE3F-9E62-EB5ABB84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RPC ON, detector grounded, calibration at 15 </a:t>
            </a:r>
            <a:r>
              <a:rPr lang="en-US" sz="1800" dirty="0" err="1"/>
              <a:t>fC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DE251-D965-B37E-6D2F-190A91C2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7353-18B0-B261-D756-5005A4C5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take place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Chamber layout grounding to be analyzed</a:t>
            </a:r>
          </a:p>
          <a:p>
            <a:r>
              <a:rPr lang="en-US" sz="1800" dirty="0"/>
              <a:t>External ground??</a:t>
            </a:r>
          </a:p>
        </p:txBody>
      </p:sp>
    </p:spTree>
    <p:extLst>
      <p:ext uri="{BB962C8B-B14F-4D97-AF65-F5344CB8AC3E}">
        <p14:creationId xmlns:p14="http://schemas.microsoft.com/office/powerpoint/2010/main" val="3761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7E6A-81AB-C892-1BF0-0E350F5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- FATIC2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E61E-F78C-32B5-CD05-8EA9781C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0521"/>
            <a:ext cx="4578781" cy="4081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RPC double gap </a:t>
            </a:r>
          </a:p>
          <a:p>
            <a:pPr lvl="1"/>
            <a:r>
              <a:rPr lang="en-US" dirty="0"/>
              <a:t>Electrode material/thickness: soda lime glass/1.1 mm</a:t>
            </a:r>
          </a:p>
          <a:p>
            <a:pPr lvl="1"/>
            <a:r>
              <a:rPr lang="en-US" dirty="0"/>
              <a:t>Gas thickness: 1.43 mm</a:t>
            </a:r>
          </a:p>
          <a:p>
            <a:pPr lvl="1"/>
            <a:r>
              <a:rPr lang="en-US" dirty="0"/>
              <a:t>1 plane - 32 strips</a:t>
            </a:r>
          </a:p>
          <a:p>
            <a:r>
              <a:rPr lang="en-US" dirty="0"/>
              <a:t>FATIC2 - 2 discriminators </a:t>
            </a:r>
          </a:p>
          <a:p>
            <a:pPr lvl="1"/>
            <a:r>
              <a:rPr lang="en-US" dirty="0"/>
              <a:t>ARM discriminator → charge estimation </a:t>
            </a:r>
          </a:p>
          <a:p>
            <a:pPr lvl="1"/>
            <a:r>
              <a:rPr lang="en-US" dirty="0"/>
              <a:t>Fast discriminator → time of arrival </a:t>
            </a:r>
          </a:p>
          <a:p>
            <a:r>
              <a:rPr lang="en-US" dirty="0"/>
              <a:t>Signal-noise study on FD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23AC0-4AD6-02B7-68B4-9235BB4DA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12" t="14777" r="25543" b="46011"/>
          <a:stretch/>
        </p:blipFill>
        <p:spPr>
          <a:xfrm>
            <a:off x="4996543" y="1972320"/>
            <a:ext cx="4114801" cy="3444438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AF7D0CAA-D5F6-553A-F3E3-8A9094E433E4}"/>
              </a:ext>
            </a:extLst>
          </p:cNvPr>
          <p:cNvSpPr/>
          <p:nvPr/>
        </p:nvSpPr>
        <p:spPr>
          <a:xfrm>
            <a:off x="4710308" y="5005665"/>
            <a:ext cx="634461" cy="49741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C0F23B-A5D0-FED1-9FFF-1D381684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7F3D90-D6A3-7BD7-F727-1A795C3F82BB}"/>
              </a:ext>
            </a:extLst>
          </p:cNvPr>
          <p:cNvSpPr txBox="1">
            <a:spLocks/>
          </p:cNvSpPr>
          <p:nvPr/>
        </p:nvSpPr>
        <p:spPr>
          <a:xfrm>
            <a:off x="628650" y="213799"/>
            <a:ext cx="7886700" cy="32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Only strips-FATIC (Electronic office)</a:t>
            </a:r>
          </a:p>
        </p:txBody>
      </p:sp>
    </p:spTree>
    <p:extLst>
      <p:ext uri="{BB962C8B-B14F-4D97-AF65-F5344CB8AC3E}">
        <p14:creationId xmlns:p14="http://schemas.microsoft.com/office/powerpoint/2010/main" val="377241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BE1785-E5D7-271E-C896-431AF077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Full chamber (RPC lab) – No connected (flying chamber)</a:t>
            </a:r>
          </a:p>
        </p:txBody>
      </p:sp>
    </p:spTree>
    <p:extLst>
      <p:ext uri="{BB962C8B-B14F-4D97-AF65-F5344CB8AC3E}">
        <p14:creationId xmlns:p14="http://schemas.microsoft.com/office/powerpoint/2010/main" val="313585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7F3D90-D6A3-7BD7-F727-1A795C3F82BB}"/>
              </a:ext>
            </a:extLst>
          </p:cNvPr>
          <p:cNvSpPr txBox="1">
            <a:spLocks/>
          </p:cNvSpPr>
          <p:nvPr/>
        </p:nvSpPr>
        <p:spPr>
          <a:xfrm>
            <a:off x="628650" y="213799"/>
            <a:ext cx="8189886" cy="494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Full chamber (RPC lab) – No connected (flying chamber), 1wk after (totally same conditions)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871E8-18DE-D9CB-63B6-5A54F450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Connecting only HV cables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DA53E-BBD1-13BD-182E-CAA88D60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1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RPC ON (around WP 7.2 kV)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5CBF83-09CA-F93A-5B52-044BA8E8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RPC ON, detector grounded, no calibration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AF5C2-AF98-0963-4BD6-D9401B93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8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A472-16B7-7834-E627-4D09C0C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799"/>
            <a:ext cx="7886700" cy="3286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RPC ON, detector grounded, calibration at 20 </a:t>
            </a:r>
            <a:r>
              <a:rPr lang="en-US" sz="1800" dirty="0" err="1"/>
              <a:t>fC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0D1D5-23AB-62F9-6A42-C2B9B097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152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FRPC – FATIC2 status </vt:lpstr>
      <vt:lpstr>RPC - FATIC2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 to take place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FRPC – FATIC2 status </dc:title>
  <dc:creator>Dayron Ramos</dc:creator>
  <cp:lastModifiedBy>Dayron Ramos</cp:lastModifiedBy>
  <cp:revision>38</cp:revision>
  <dcterms:created xsi:type="dcterms:W3CDTF">2024-02-19T13:21:15Z</dcterms:created>
  <dcterms:modified xsi:type="dcterms:W3CDTF">2024-02-19T15:13:39Z</dcterms:modified>
</cp:coreProperties>
</file>