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4" r:id="rId16"/>
    <p:sldId id="269" r:id="rId17"/>
    <p:sldId id="272" r:id="rId18"/>
    <p:sldId id="276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B0FA4-F860-49BB-BD40-502615ABED7E}" v="321" dt="2024-02-20T08:51:14.81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Ferrara" userId="ef3d09a638017ad1" providerId="LiveId" clId="{C9FB0FA4-F860-49BB-BD40-502615ABED7E}"/>
    <pc:docChg chg="undo custSel addSld delSld modSld sldOrd">
      <pc:chgData name="Nicola Ferrara" userId="ef3d09a638017ad1" providerId="LiveId" clId="{C9FB0FA4-F860-49BB-BD40-502615ABED7E}" dt="2024-02-20T08:53:09.913" v="2708" actId="6549"/>
      <pc:docMkLst>
        <pc:docMk/>
      </pc:docMkLst>
      <pc:sldChg chg="addSp delSp modSp mod setBg">
        <pc:chgData name="Nicola Ferrara" userId="ef3d09a638017ad1" providerId="LiveId" clId="{C9FB0FA4-F860-49BB-BD40-502615ABED7E}" dt="2024-02-20T08:52:08.365" v="2701" actId="207"/>
        <pc:sldMkLst>
          <pc:docMk/>
          <pc:sldMk cId="0" sldId="256"/>
        </pc:sldMkLst>
        <pc:spChg chg="mod">
          <ac:chgData name="Nicola Ferrara" userId="ef3d09a638017ad1" providerId="LiveId" clId="{C9FB0FA4-F860-49BB-BD40-502615ABED7E}" dt="2024-02-16T11:02:02.350" v="291" actId="20577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1:33.740" v="2171" actId="2711"/>
          <ac:spMkLst>
            <pc:docMk/>
            <pc:sldMk cId="0" sldId="256"/>
            <ac:spMk id="152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8:28.922" v="2219" actId="1076"/>
          <ac:spMkLst>
            <pc:docMk/>
            <pc:sldMk cId="0" sldId="256"/>
            <ac:spMk id="153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9:16.104" v="2254" actId="14100"/>
          <ac:spMkLst>
            <pc:docMk/>
            <pc:sldMk cId="0" sldId="256"/>
            <ac:spMk id="155" creationId="{00000000-0000-0000-0000-000000000000}"/>
          </ac:spMkLst>
        </pc:spChg>
        <pc:picChg chg="add mod">
          <ac:chgData name="Nicola Ferrara" userId="ef3d09a638017ad1" providerId="LiveId" clId="{C9FB0FA4-F860-49BB-BD40-502615ABED7E}" dt="2024-02-20T08:50:43.967" v="2537" actId="207"/>
          <ac:picMkLst>
            <pc:docMk/>
            <pc:sldMk cId="0" sldId="256"/>
            <ac:picMk id="2" creationId="{56728549-8200-31E7-BBC5-AAF1BACE5D97}"/>
          </ac:picMkLst>
        </pc:picChg>
        <pc:picChg chg="add mod">
          <ac:chgData name="Nicola Ferrara" userId="ef3d09a638017ad1" providerId="LiveId" clId="{C9FB0FA4-F860-49BB-BD40-502615ABED7E}" dt="2024-02-20T08:52:08.365" v="2701" actId="207"/>
          <ac:picMkLst>
            <pc:docMk/>
            <pc:sldMk cId="0" sldId="256"/>
            <ac:picMk id="3" creationId="{151424CA-B643-6F1C-9003-1D9F592CDC13}"/>
          </ac:picMkLst>
        </pc:picChg>
        <pc:picChg chg="del">
          <ac:chgData name="Nicola Ferrara" userId="ef3d09a638017ad1" providerId="LiveId" clId="{C9FB0FA4-F860-49BB-BD40-502615ABED7E}" dt="2024-02-16T10:59:59.777" v="86" actId="478"/>
          <ac:picMkLst>
            <pc:docMk/>
            <pc:sldMk cId="0" sldId="256"/>
            <ac:picMk id="154" creationId="{00000000-0000-0000-0000-000000000000}"/>
          </ac:picMkLst>
        </pc:picChg>
        <pc:picChg chg="del mod">
          <ac:chgData name="Nicola Ferrara" userId="ef3d09a638017ad1" providerId="LiveId" clId="{C9FB0FA4-F860-49BB-BD40-502615ABED7E}" dt="2024-02-20T08:41:01.232" v="2170" actId="478"/>
          <ac:picMkLst>
            <pc:docMk/>
            <pc:sldMk cId="0" sldId="256"/>
            <ac:picMk id="156" creationId="{00000000-0000-0000-0000-000000000000}"/>
          </ac:picMkLst>
        </pc:picChg>
        <pc:picChg chg="del">
          <ac:chgData name="Nicola Ferrara" userId="ef3d09a638017ad1" providerId="LiveId" clId="{C9FB0FA4-F860-49BB-BD40-502615ABED7E}" dt="2024-02-16T10:59:58.277" v="85" actId="478"/>
          <ac:picMkLst>
            <pc:docMk/>
            <pc:sldMk cId="0" sldId="256"/>
            <ac:picMk id="157" creationId="{00000000-0000-0000-0000-000000000000}"/>
          </ac:picMkLst>
        </pc:picChg>
        <pc:picChg chg="del">
          <ac:chgData name="Nicola Ferrara" userId="ef3d09a638017ad1" providerId="LiveId" clId="{C9FB0FA4-F860-49BB-BD40-502615ABED7E}" dt="2024-02-16T10:59:56.005" v="84" actId="478"/>
          <ac:picMkLst>
            <pc:docMk/>
            <pc:sldMk cId="0" sldId="256"/>
            <ac:picMk id="158" creationId="{00000000-0000-0000-0000-000000000000}"/>
          </ac:picMkLst>
        </pc:picChg>
      </pc:sldChg>
      <pc:sldChg chg="modSp mod">
        <pc:chgData name="Nicola Ferrara" userId="ef3d09a638017ad1" providerId="LiveId" clId="{C9FB0FA4-F860-49BB-BD40-502615ABED7E}" dt="2024-02-16T11:02:47.964" v="317" actId="20577"/>
        <pc:sldMkLst>
          <pc:docMk/>
          <pc:sldMk cId="0" sldId="257"/>
        </pc:sldMkLst>
        <pc:spChg chg="mod">
          <ac:chgData name="Nicola Ferrara" userId="ef3d09a638017ad1" providerId="LiveId" clId="{C9FB0FA4-F860-49BB-BD40-502615ABED7E}" dt="2024-02-16T11:02:27.121" v="304" actId="207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02:47.964" v="317" actId="20577"/>
          <ac:spMkLst>
            <pc:docMk/>
            <pc:sldMk cId="0" sldId="257"/>
            <ac:spMk id="161" creationId="{00000000-0000-0000-0000-000000000000}"/>
          </ac:spMkLst>
        </pc:spChg>
      </pc:sldChg>
      <pc:sldChg chg="addSp delSp modSp del mod">
        <pc:chgData name="Nicola Ferrara" userId="ef3d09a638017ad1" providerId="LiveId" clId="{C9FB0FA4-F860-49BB-BD40-502615ABED7E}" dt="2024-02-17T18:18:32.549" v="409" actId="2696"/>
        <pc:sldMkLst>
          <pc:docMk/>
          <pc:sldMk cId="0" sldId="258"/>
        </pc:sldMkLst>
        <pc:spChg chg="add mod">
          <ac:chgData name="Nicola Ferrara" userId="ef3d09a638017ad1" providerId="LiveId" clId="{C9FB0FA4-F860-49BB-BD40-502615ABED7E}" dt="2024-02-16T11:19:43.926" v="378" actId="688"/>
          <ac:spMkLst>
            <pc:docMk/>
            <pc:sldMk cId="0" sldId="258"/>
            <ac:spMk id="2" creationId="{7F54FAAD-2577-68A1-C6B0-62B8DDD446F2}"/>
          </ac:spMkLst>
        </pc:spChg>
        <pc:spChg chg="add mod">
          <ac:chgData name="Nicola Ferrara" userId="ef3d09a638017ad1" providerId="LiveId" clId="{C9FB0FA4-F860-49BB-BD40-502615ABED7E}" dt="2024-02-16T11:20:04.871" v="380" actId="688"/>
          <ac:spMkLst>
            <pc:docMk/>
            <pc:sldMk cId="0" sldId="258"/>
            <ac:spMk id="3" creationId="{B50426D4-2CAC-E116-D5C3-A91B07A03176}"/>
          </ac:spMkLst>
        </pc:spChg>
        <pc:spChg chg="mod">
          <ac:chgData name="Nicola Ferrara" userId="ef3d09a638017ad1" providerId="LiveId" clId="{C9FB0FA4-F860-49BB-BD40-502615ABED7E}" dt="2024-02-16T11:21:59.241" v="385" actId="1076"/>
          <ac:spMkLst>
            <pc:docMk/>
            <pc:sldMk cId="0" sldId="258"/>
            <ac:spMk id="163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20:21.271" v="381" actId="1076"/>
          <ac:spMkLst>
            <pc:docMk/>
            <pc:sldMk cId="0" sldId="258"/>
            <ac:spMk id="164" creationId="{00000000-0000-0000-0000-000000000000}"/>
          </ac:spMkLst>
        </pc:spChg>
        <pc:spChg chg="del topLvl">
          <ac:chgData name="Nicola Ferrara" userId="ef3d09a638017ad1" providerId="LiveId" clId="{C9FB0FA4-F860-49BB-BD40-502615ABED7E}" dt="2024-02-16T11:11:52.787" v="319" actId="478"/>
          <ac:spMkLst>
            <pc:docMk/>
            <pc:sldMk cId="0" sldId="258"/>
            <ac:spMk id="166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19:21.683" v="376" actId="1076"/>
          <ac:spMkLst>
            <pc:docMk/>
            <pc:sldMk cId="0" sldId="258"/>
            <ac:spMk id="168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18:24.770" v="360" actId="1076"/>
          <ac:spMkLst>
            <pc:docMk/>
            <pc:sldMk cId="0" sldId="258"/>
            <ac:spMk id="170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18:50.335" v="367" actId="20577"/>
          <ac:spMkLst>
            <pc:docMk/>
            <pc:sldMk cId="0" sldId="258"/>
            <ac:spMk id="171" creationId="{00000000-0000-0000-0000-000000000000}"/>
          </ac:spMkLst>
        </pc:spChg>
        <pc:spChg chg="del">
          <ac:chgData name="Nicola Ferrara" userId="ef3d09a638017ad1" providerId="LiveId" clId="{C9FB0FA4-F860-49BB-BD40-502615ABED7E}" dt="2024-02-16T11:14:15.295" v="331" actId="478"/>
          <ac:spMkLst>
            <pc:docMk/>
            <pc:sldMk cId="0" sldId="258"/>
            <ac:spMk id="173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18:44.929" v="364" actId="20577"/>
          <ac:spMkLst>
            <pc:docMk/>
            <pc:sldMk cId="0" sldId="258"/>
            <ac:spMk id="174" creationId="{00000000-0000-0000-0000-000000000000}"/>
          </ac:spMkLst>
        </pc:spChg>
        <pc:spChg chg="del">
          <ac:chgData name="Nicola Ferrara" userId="ef3d09a638017ad1" providerId="LiveId" clId="{C9FB0FA4-F860-49BB-BD40-502615ABED7E}" dt="2024-02-16T11:17:09.771" v="350" actId="478"/>
          <ac:spMkLst>
            <pc:docMk/>
            <pc:sldMk cId="0" sldId="258"/>
            <ac:spMk id="175" creationId="{00000000-0000-0000-0000-000000000000}"/>
          </ac:spMkLst>
        </pc:spChg>
        <pc:spChg chg="del">
          <ac:chgData name="Nicola Ferrara" userId="ef3d09a638017ad1" providerId="LiveId" clId="{C9FB0FA4-F860-49BB-BD40-502615ABED7E}" dt="2024-02-16T11:14:12.261" v="330" actId="478"/>
          <ac:spMkLst>
            <pc:docMk/>
            <pc:sldMk cId="0" sldId="258"/>
            <ac:spMk id="182" creationId="{00000000-0000-0000-0000-000000000000}"/>
          </ac:spMkLst>
        </pc:spChg>
        <pc:spChg chg="mod">
          <ac:chgData name="Nicola Ferrara" userId="ef3d09a638017ad1" providerId="LiveId" clId="{C9FB0FA4-F860-49BB-BD40-502615ABED7E}" dt="2024-02-16T11:12:29.599" v="323" actId="1076"/>
          <ac:spMkLst>
            <pc:docMk/>
            <pc:sldMk cId="0" sldId="258"/>
            <ac:spMk id="185" creationId="{00000000-0000-0000-0000-000000000000}"/>
          </ac:spMkLst>
        </pc:spChg>
        <pc:grpChg chg="del">
          <ac:chgData name="Nicola Ferrara" userId="ef3d09a638017ad1" providerId="LiveId" clId="{C9FB0FA4-F860-49BB-BD40-502615ABED7E}" dt="2024-02-16T11:11:52.787" v="319" actId="478"/>
          <ac:grpSpMkLst>
            <pc:docMk/>
            <pc:sldMk cId="0" sldId="258"/>
            <ac:grpSpMk id="167" creationId="{00000000-0000-0000-0000-000000000000}"/>
          </ac:grpSpMkLst>
        </pc:grpChg>
        <pc:grpChg chg="mod">
          <ac:chgData name="Nicola Ferrara" userId="ef3d09a638017ad1" providerId="LiveId" clId="{C9FB0FA4-F860-49BB-BD40-502615ABED7E}" dt="2024-02-16T11:19:15.020" v="375" actId="1076"/>
          <ac:grpSpMkLst>
            <pc:docMk/>
            <pc:sldMk cId="0" sldId="258"/>
            <ac:grpSpMk id="178" creationId="{00000000-0000-0000-0000-000000000000}"/>
          </ac:grpSpMkLst>
        </pc:grpChg>
        <pc:grpChg chg="mod">
          <ac:chgData name="Nicola Ferrara" userId="ef3d09a638017ad1" providerId="LiveId" clId="{C9FB0FA4-F860-49BB-BD40-502615ABED7E}" dt="2024-02-16T11:19:00.493" v="371" actId="1076"/>
          <ac:grpSpMkLst>
            <pc:docMk/>
            <pc:sldMk cId="0" sldId="258"/>
            <ac:grpSpMk id="181" creationId="{00000000-0000-0000-0000-000000000000}"/>
          </ac:grpSpMkLst>
        </pc:grpChg>
        <pc:picChg chg="mod topLvl">
          <ac:chgData name="Nicola Ferrara" userId="ef3d09a638017ad1" providerId="LiveId" clId="{C9FB0FA4-F860-49BB-BD40-502615ABED7E}" dt="2024-02-16T11:11:58.598" v="320" actId="1076"/>
          <ac:picMkLst>
            <pc:docMk/>
            <pc:sldMk cId="0" sldId="258"/>
            <ac:picMk id="165" creationId="{00000000-0000-0000-0000-000000000000}"/>
          </ac:picMkLst>
        </pc:picChg>
        <pc:picChg chg="mod">
          <ac:chgData name="Nicola Ferrara" userId="ef3d09a638017ad1" providerId="LiveId" clId="{C9FB0FA4-F860-49BB-BD40-502615ABED7E}" dt="2024-02-16T11:19:13.016" v="374" actId="1076"/>
          <ac:picMkLst>
            <pc:docMk/>
            <pc:sldMk cId="0" sldId="258"/>
            <ac:picMk id="169" creationId="{00000000-0000-0000-0000-000000000000}"/>
          </ac:picMkLst>
        </pc:picChg>
        <pc:picChg chg="del mod">
          <ac:chgData name="Nicola Ferrara" userId="ef3d09a638017ad1" providerId="LiveId" clId="{C9FB0FA4-F860-49BB-BD40-502615ABED7E}" dt="2024-02-16T11:14:07.540" v="329" actId="478"/>
          <ac:picMkLst>
            <pc:docMk/>
            <pc:sldMk cId="0" sldId="258"/>
            <ac:picMk id="172" creationId="{00000000-0000-0000-0000-000000000000}"/>
          </ac:picMkLst>
        </pc:picChg>
        <pc:picChg chg="del mod">
          <ac:chgData name="Nicola Ferrara" userId="ef3d09a638017ad1" providerId="LiveId" clId="{C9FB0FA4-F860-49BB-BD40-502615ABED7E}" dt="2024-02-16T11:18:55.839" v="369" actId="478"/>
          <ac:picMkLst>
            <pc:docMk/>
            <pc:sldMk cId="0" sldId="258"/>
            <ac:picMk id="187" creationId="{00000000-0000-0000-0000-000000000000}"/>
          </ac:picMkLst>
        </pc:picChg>
        <pc:picChg chg="del mod">
          <ac:chgData name="Nicola Ferrara" userId="ef3d09a638017ad1" providerId="LiveId" clId="{C9FB0FA4-F860-49BB-BD40-502615ABED7E}" dt="2024-02-16T11:18:57.706" v="370" actId="478"/>
          <ac:picMkLst>
            <pc:docMk/>
            <pc:sldMk cId="0" sldId="258"/>
            <ac:picMk id="189" creationId="{00000000-0000-0000-0000-000000000000}"/>
          </ac:picMkLst>
        </pc:picChg>
      </pc:sldChg>
      <pc:sldChg chg="addSp delSp modSp mod">
        <pc:chgData name="Nicola Ferrara" userId="ef3d09a638017ad1" providerId="LiveId" clId="{C9FB0FA4-F860-49BB-BD40-502615ABED7E}" dt="2024-02-17T18:37:16.368" v="425" actId="1076"/>
        <pc:sldMkLst>
          <pc:docMk/>
          <pc:sldMk cId="0" sldId="259"/>
        </pc:sldMkLst>
        <pc:spChg chg="mod">
          <ac:chgData name="Nicola Ferrara" userId="ef3d09a638017ad1" providerId="LiveId" clId="{C9FB0FA4-F860-49BB-BD40-502615ABED7E}" dt="2024-02-16T11:22:08.193" v="386" actId="2711"/>
          <ac:spMkLst>
            <pc:docMk/>
            <pc:sldMk cId="0" sldId="259"/>
            <ac:spMk id="192" creationId="{00000000-0000-0000-0000-000000000000}"/>
          </ac:spMkLst>
        </pc:spChg>
        <pc:spChg chg="mod">
          <ac:chgData name="Nicola Ferrara" userId="ef3d09a638017ad1" providerId="LiveId" clId="{C9FB0FA4-F860-49BB-BD40-502615ABED7E}" dt="2024-02-17T18:36:27.135" v="416" actId="1076"/>
          <ac:spMkLst>
            <pc:docMk/>
            <pc:sldMk cId="0" sldId="259"/>
            <ac:spMk id="194" creationId="{00000000-0000-0000-0000-000000000000}"/>
          </ac:spMkLst>
        </pc:spChg>
        <pc:spChg chg="del mod">
          <ac:chgData name="Nicola Ferrara" userId="ef3d09a638017ad1" providerId="LiveId" clId="{C9FB0FA4-F860-49BB-BD40-502615ABED7E}" dt="2024-02-17T18:37:13.652" v="424" actId="478"/>
          <ac:spMkLst>
            <pc:docMk/>
            <pc:sldMk cId="0" sldId="259"/>
            <ac:spMk id="195" creationId="{00000000-0000-0000-0000-000000000000}"/>
          </ac:spMkLst>
        </pc:spChg>
        <pc:spChg chg="del">
          <ac:chgData name="Nicola Ferrara" userId="ef3d09a638017ad1" providerId="LiveId" clId="{C9FB0FA4-F860-49BB-BD40-502615ABED7E}" dt="2024-02-17T18:36:32.128" v="417" actId="478"/>
          <ac:spMkLst>
            <pc:docMk/>
            <pc:sldMk cId="0" sldId="259"/>
            <ac:spMk id="200" creationId="{00000000-0000-0000-0000-000000000000}"/>
          </ac:spMkLst>
        </pc:spChg>
        <pc:picChg chg="add mod">
          <ac:chgData name="Nicola Ferrara" userId="ef3d09a638017ad1" providerId="LiveId" clId="{C9FB0FA4-F860-49BB-BD40-502615ABED7E}" dt="2024-02-17T18:37:16.368" v="425" actId="1076"/>
          <ac:picMkLst>
            <pc:docMk/>
            <pc:sldMk cId="0" sldId="259"/>
            <ac:picMk id="3" creationId="{CB43342F-ACE5-99EC-8783-8DB8EF91C434}"/>
          </ac:picMkLst>
        </pc:picChg>
      </pc:sldChg>
      <pc:sldChg chg="addSp delSp modSp mod">
        <pc:chgData name="Nicola Ferrara" userId="ef3d09a638017ad1" providerId="LiveId" clId="{C9FB0FA4-F860-49BB-BD40-502615ABED7E}" dt="2024-02-20T08:43:10.920" v="2184" actId="1076"/>
        <pc:sldMkLst>
          <pc:docMk/>
          <pc:sldMk cId="0" sldId="260"/>
        </pc:sldMkLst>
        <pc:spChg chg="mod">
          <ac:chgData name="Nicola Ferrara" userId="ef3d09a638017ad1" providerId="LiveId" clId="{C9FB0FA4-F860-49BB-BD40-502615ABED7E}" dt="2024-02-17T18:12:38.850" v="389" actId="2711"/>
          <ac:spMkLst>
            <pc:docMk/>
            <pc:sldMk cId="0" sldId="260"/>
            <ac:spMk id="209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2:53.470" v="2180" actId="1076"/>
          <ac:spMkLst>
            <pc:docMk/>
            <pc:sldMk cId="0" sldId="260"/>
            <ac:spMk id="210" creationId="{00000000-0000-0000-0000-000000000000}"/>
          </ac:spMkLst>
        </pc:spChg>
        <pc:spChg chg="mod">
          <ac:chgData name="Nicola Ferrara" userId="ef3d09a638017ad1" providerId="LiveId" clId="{C9FB0FA4-F860-49BB-BD40-502615ABED7E}" dt="2024-02-17T18:55:34.505" v="483" actId="2711"/>
          <ac:spMkLst>
            <pc:docMk/>
            <pc:sldMk cId="0" sldId="260"/>
            <ac:spMk id="211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3:10.920" v="2184" actId="1076"/>
          <ac:spMkLst>
            <pc:docMk/>
            <pc:sldMk cId="0" sldId="260"/>
            <ac:spMk id="213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3:05.581" v="2183" actId="1076"/>
          <ac:spMkLst>
            <pc:docMk/>
            <pc:sldMk cId="0" sldId="260"/>
            <ac:spMk id="215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3:02.550" v="2182" actId="1076"/>
          <ac:spMkLst>
            <pc:docMk/>
            <pc:sldMk cId="0" sldId="260"/>
            <ac:spMk id="216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2:58.284" v="2181" actId="1076"/>
          <ac:spMkLst>
            <pc:docMk/>
            <pc:sldMk cId="0" sldId="260"/>
            <ac:spMk id="218" creationId="{00000000-0000-0000-0000-000000000000}"/>
          </ac:spMkLst>
        </pc:spChg>
        <pc:picChg chg="add mod modCrop">
          <ac:chgData name="Nicola Ferrara" userId="ef3d09a638017ad1" providerId="LiveId" clId="{C9FB0FA4-F860-49BB-BD40-502615ABED7E}" dt="2024-02-19T08:21:06.155" v="620" actId="1076"/>
          <ac:picMkLst>
            <pc:docMk/>
            <pc:sldMk cId="0" sldId="260"/>
            <ac:picMk id="3" creationId="{55655E54-1F91-43F1-F901-701584486E79}"/>
          </ac:picMkLst>
        </pc:picChg>
        <pc:picChg chg="add mod">
          <ac:chgData name="Nicola Ferrara" userId="ef3d09a638017ad1" providerId="LiveId" clId="{C9FB0FA4-F860-49BB-BD40-502615ABED7E}" dt="2024-02-19T08:20:25.883" v="609" actId="1076"/>
          <ac:picMkLst>
            <pc:docMk/>
            <pc:sldMk cId="0" sldId="260"/>
            <ac:picMk id="4" creationId="{14FF64E7-9FF0-0434-9528-15E950E2FC06}"/>
          </ac:picMkLst>
        </pc:picChg>
        <pc:picChg chg="del">
          <ac:chgData name="Nicola Ferrara" userId="ef3d09a638017ad1" providerId="LiveId" clId="{C9FB0FA4-F860-49BB-BD40-502615ABED7E}" dt="2024-02-18T22:38:24.237" v="500" actId="478"/>
          <ac:picMkLst>
            <pc:docMk/>
            <pc:sldMk cId="0" sldId="260"/>
            <ac:picMk id="221" creationId="{00000000-0000-0000-0000-000000000000}"/>
          </ac:picMkLst>
        </pc:picChg>
        <pc:picChg chg="del">
          <ac:chgData name="Nicola Ferrara" userId="ef3d09a638017ad1" providerId="LiveId" clId="{C9FB0FA4-F860-49BB-BD40-502615ABED7E}" dt="2024-02-18T22:38:22.401" v="499" actId="478"/>
          <ac:picMkLst>
            <pc:docMk/>
            <pc:sldMk cId="0" sldId="260"/>
            <ac:picMk id="223" creationId="{00000000-0000-0000-0000-000000000000}"/>
          </ac:picMkLst>
        </pc:picChg>
        <pc:picChg chg="del">
          <ac:chgData name="Nicola Ferrara" userId="ef3d09a638017ad1" providerId="LiveId" clId="{C9FB0FA4-F860-49BB-BD40-502615ABED7E}" dt="2024-02-18T22:38:20.703" v="498" actId="478"/>
          <ac:picMkLst>
            <pc:docMk/>
            <pc:sldMk cId="0" sldId="260"/>
            <ac:picMk id="225" creationId="{00000000-0000-0000-0000-000000000000}"/>
          </ac:picMkLst>
        </pc:picChg>
        <pc:picChg chg="del">
          <ac:chgData name="Nicola Ferrara" userId="ef3d09a638017ad1" providerId="LiveId" clId="{C9FB0FA4-F860-49BB-BD40-502615ABED7E}" dt="2024-02-18T22:38:26.963" v="501" actId="478"/>
          <ac:picMkLst>
            <pc:docMk/>
            <pc:sldMk cId="0" sldId="260"/>
            <ac:picMk id="227" creationId="{00000000-0000-0000-0000-000000000000}"/>
          </ac:picMkLst>
        </pc:picChg>
      </pc:sldChg>
      <pc:sldChg chg="modSp mod">
        <pc:chgData name="Nicola Ferrara" userId="ef3d09a638017ad1" providerId="LiveId" clId="{C9FB0FA4-F860-49BB-BD40-502615ABED7E}" dt="2024-02-20T08:44:08.354" v="2196" actId="120"/>
        <pc:sldMkLst>
          <pc:docMk/>
          <pc:sldMk cId="0" sldId="261"/>
        </pc:sldMkLst>
        <pc:spChg chg="mod">
          <ac:chgData name="Nicola Ferrara" userId="ef3d09a638017ad1" providerId="LiveId" clId="{C9FB0FA4-F860-49BB-BD40-502615ABED7E}" dt="2024-02-17T18:56:44.379" v="489" actId="20577"/>
          <ac:spMkLst>
            <pc:docMk/>
            <pc:sldMk cId="0" sldId="261"/>
            <ac:spMk id="230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3:19.491" v="2185" actId="14100"/>
          <ac:spMkLst>
            <pc:docMk/>
            <pc:sldMk cId="0" sldId="261"/>
            <ac:spMk id="231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4:08.354" v="2196" actId="120"/>
          <ac:spMkLst>
            <pc:docMk/>
            <pc:sldMk cId="0" sldId="261"/>
            <ac:spMk id="242" creationId="{00000000-0000-0000-0000-000000000000}"/>
          </ac:spMkLst>
        </pc:spChg>
        <pc:grpChg chg="mod">
          <ac:chgData name="Nicola Ferrara" userId="ef3d09a638017ad1" providerId="LiveId" clId="{C9FB0FA4-F860-49BB-BD40-502615ABED7E}" dt="2024-02-20T08:43:41.047" v="2190" actId="1076"/>
          <ac:grpSpMkLst>
            <pc:docMk/>
            <pc:sldMk cId="0" sldId="261"/>
            <ac:grpSpMk id="241" creationId="{00000000-0000-0000-0000-000000000000}"/>
          </ac:grpSpMkLst>
        </pc:grpChg>
        <pc:picChg chg="mod">
          <ac:chgData name="Nicola Ferrara" userId="ef3d09a638017ad1" providerId="LiveId" clId="{C9FB0FA4-F860-49BB-BD40-502615ABED7E}" dt="2024-02-17T18:46:32.515" v="469" actId="1076"/>
          <ac:picMkLst>
            <pc:docMk/>
            <pc:sldMk cId="0" sldId="261"/>
            <ac:picMk id="232" creationId="{00000000-0000-0000-0000-000000000000}"/>
          </ac:picMkLst>
        </pc:picChg>
      </pc:sldChg>
      <pc:sldChg chg="addSp modSp mod">
        <pc:chgData name="Nicola Ferrara" userId="ef3d09a638017ad1" providerId="LiveId" clId="{C9FB0FA4-F860-49BB-BD40-502615ABED7E}" dt="2024-02-19T08:27:59.619" v="754" actId="2711"/>
        <pc:sldMkLst>
          <pc:docMk/>
          <pc:sldMk cId="0" sldId="262"/>
        </pc:sldMkLst>
        <pc:spChg chg="add mod">
          <ac:chgData name="Nicola Ferrara" userId="ef3d09a638017ad1" providerId="LiveId" clId="{C9FB0FA4-F860-49BB-BD40-502615ABED7E}" dt="2024-02-18T23:07:59.237" v="601" actId="5793"/>
          <ac:spMkLst>
            <pc:docMk/>
            <pc:sldMk cId="0" sldId="262"/>
            <ac:spMk id="2" creationId="{044D63D8-B5AC-1315-CBA0-B829B4A72395}"/>
          </ac:spMkLst>
        </pc:spChg>
        <pc:spChg chg="mod">
          <ac:chgData name="Nicola Ferrara" userId="ef3d09a638017ad1" providerId="LiveId" clId="{C9FB0FA4-F860-49BB-BD40-502615ABED7E}" dt="2024-02-18T23:09:20.330" v="605" actId="2711"/>
          <ac:spMkLst>
            <pc:docMk/>
            <pc:sldMk cId="0" sldId="262"/>
            <ac:spMk id="245" creationId="{00000000-0000-0000-0000-000000000000}"/>
          </ac:spMkLst>
        </pc:spChg>
        <pc:spChg chg="mod">
          <ac:chgData name="Nicola Ferrara" userId="ef3d09a638017ad1" providerId="LiveId" clId="{C9FB0FA4-F860-49BB-BD40-502615ABED7E}" dt="2024-02-18T23:08:07.547" v="604" actId="14100"/>
          <ac:spMkLst>
            <pc:docMk/>
            <pc:sldMk cId="0" sldId="262"/>
            <ac:spMk id="249" creationId="{00000000-0000-0000-0000-000000000000}"/>
          </ac:spMkLst>
        </pc:spChg>
        <pc:spChg chg="mod">
          <ac:chgData name="Nicola Ferrara" userId="ef3d09a638017ad1" providerId="LiveId" clId="{C9FB0FA4-F860-49BB-BD40-502615ABED7E}" dt="2024-02-19T08:27:59.619" v="754" actId="2711"/>
          <ac:spMkLst>
            <pc:docMk/>
            <pc:sldMk cId="0" sldId="262"/>
            <ac:spMk id="250" creationId="{00000000-0000-0000-0000-000000000000}"/>
          </ac:spMkLst>
        </pc:spChg>
      </pc:sldChg>
      <pc:sldChg chg="modSp mod">
        <pc:chgData name="Nicola Ferrara" userId="ef3d09a638017ad1" providerId="LiveId" clId="{C9FB0FA4-F860-49BB-BD40-502615ABED7E}" dt="2024-02-20T08:45:07.030" v="2202" actId="1076"/>
        <pc:sldMkLst>
          <pc:docMk/>
          <pc:sldMk cId="0" sldId="263"/>
        </pc:sldMkLst>
        <pc:spChg chg="mod">
          <ac:chgData name="Nicola Ferrara" userId="ef3d09a638017ad1" providerId="LiveId" clId="{C9FB0FA4-F860-49BB-BD40-502615ABED7E}" dt="2024-02-19T08:49:51.958" v="761" actId="2711"/>
          <ac:spMkLst>
            <pc:docMk/>
            <pc:sldMk cId="0" sldId="263"/>
            <ac:spMk id="256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5:07.030" v="2202" actId="1076"/>
          <ac:spMkLst>
            <pc:docMk/>
            <pc:sldMk cId="0" sldId="263"/>
            <ac:spMk id="263" creationId="{00000000-0000-0000-0000-000000000000}"/>
          </ac:spMkLst>
        </pc:spChg>
      </pc:sldChg>
      <pc:sldChg chg="modSp mod">
        <pc:chgData name="Nicola Ferrara" userId="ef3d09a638017ad1" providerId="LiveId" clId="{C9FB0FA4-F860-49BB-BD40-502615ABED7E}" dt="2024-02-20T08:45:28.884" v="2205" actId="20577"/>
        <pc:sldMkLst>
          <pc:docMk/>
          <pc:sldMk cId="0" sldId="264"/>
        </pc:sldMkLst>
        <pc:spChg chg="mod">
          <ac:chgData name="Nicola Ferrara" userId="ef3d09a638017ad1" providerId="LiveId" clId="{C9FB0FA4-F860-49BB-BD40-502615ABED7E}" dt="2024-02-19T08:59:50.819" v="790" actId="2711"/>
          <ac:spMkLst>
            <pc:docMk/>
            <pc:sldMk cId="0" sldId="264"/>
            <ac:spMk id="266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45:28.884" v="2205" actId="20577"/>
          <ac:spMkLst>
            <pc:docMk/>
            <pc:sldMk cId="0" sldId="264"/>
            <ac:spMk id="269" creationId="{00000000-0000-0000-0000-000000000000}"/>
          </ac:spMkLst>
        </pc:spChg>
        <pc:picChg chg="mod">
          <ac:chgData name="Nicola Ferrara" userId="ef3d09a638017ad1" providerId="LiveId" clId="{C9FB0FA4-F860-49BB-BD40-502615ABED7E}" dt="2024-02-19T08:59:06.960" v="773" actId="1076"/>
          <ac:picMkLst>
            <pc:docMk/>
            <pc:sldMk cId="0" sldId="264"/>
            <ac:picMk id="270" creationId="{00000000-0000-0000-0000-000000000000}"/>
          </ac:picMkLst>
        </pc:picChg>
      </pc:sldChg>
      <pc:sldChg chg="modSp mod">
        <pc:chgData name="Nicola Ferrara" userId="ef3d09a638017ad1" providerId="LiveId" clId="{C9FB0FA4-F860-49BB-BD40-502615ABED7E}" dt="2024-02-19T16:03:01.827" v="1972" actId="2711"/>
        <pc:sldMkLst>
          <pc:docMk/>
          <pc:sldMk cId="0" sldId="265"/>
        </pc:sldMkLst>
        <pc:spChg chg="mod">
          <ac:chgData name="Nicola Ferrara" userId="ef3d09a638017ad1" providerId="LiveId" clId="{C9FB0FA4-F860-49BB-BD40-502615ABED7E}" dt="2024-02-19T16:03:01.827" v="1972" actId="2711"/>
          <ac:spMkLst>
            <pc:docMk/>
            <pc:sldMk cId="0" sldId="265"/>
            <ac:spMk id="275" creationId="{00000000-0000-0000-0000-000000000000}"/>
          </ac:spMkLst>
        </pc:spChg>
        <pc:spChg chg="mod">
          <ac:chgData name="Nicola Ferrara" userId="ef3d09a638017ad1" providerId="LiveId" clId="{C9FB0FA4-F860-49BB-BD40-502615ABED7E}" dt="2024-02-19T09:00:31.910" v="793" actId="1076"/>
          <ac:spMkLst>
            <pc:docMk/>
            <pc:sldMk cId="0" sldId="265"/>
            <ac:spMk id="288" creationId="{00000000-0000-0000-0000-000000000000}"/>
          </ac:spMkLst>
        </pc:spChg>
        <pc:picChg chg="mod">
          <ac:chgData name="Nicola Ferrara" userId="ef3d09a638017ad1" providerId="LiveId" clId="{C9FB0FA4-F860-49BB-BD40-502615ABED7E}" dt="2024-02-19T09:00:08.489" v="791" actId="1076"/>
          <ac:picMkLst>
            <pc:docMk/>
            <pc:sldMk cId="0" sldId="265"/>
            <ac:picMk id="280" creationId="{00000000-0000-0000-0000-000000000000}"/>
          </ac:picMkLst>
        </pc:picChg>
      </pc:sldChg>
      <pc:sldChg chg="modSp mod">
        <pc:chgData name="Nicola Ferrara" userId="ef3d09a638017ad1" providerId="LiveId" clId="{C9FB0FA4-F860-49BB-BD40-502615ABED7E}" dt="2024-02-19T16:03:15.272" v="1973" actId="2711"/>
        <pc:sldMkLst>
          <pc:docMk/>
          <pc:sldMk cId="0" sldId="266"/>
        </pc:sldMkLst>
        <pc:spChg chg="mod">
          <ac:chgData name="Nicola Ferrara" userId="ef3d09a638017ad1" providerId="LiveId" clId="{C9FB0FA4-F860-49BB-BD40-502615ABED7E}" dt="2024-02-19T16:03:15.272" v="1973" actId="2711"/>
          <ac:spMkLst>
            <pc:docMk/>
            <pc:sldMk cId="0" sldId="266"/>
            <ac:spMk id="296" creationId="{00000000-0000-0000-0000-000000000000}"/>
          </ac:spMkLst>
        </pc:spChg>
        <pc:grpChg chg="mod">
          <ac:chgData name="Nicola Ferrara" userId="ef3d09a638017ad1" providerId="LiveId" clId="{C9FB0FA4-F860-49BB-BD40-502615ABED7E}" dt="2024-02-19T09:00:45.574" v="794" actId="1076"/>
          <ac:grpSpMkLst>
            <pc:docMk/>
            <pc:sldMk cId="0" sldId="266"/>
            <ac:grpSpMk id="313" creationId="{00000000-0000-0000-0000-000000000000}"/>
          </ac:grpSpMkLst>
        </pc:grpChg>
        <pc:grpChg chg="mod">
          <ac:chgData name="Nicola Ferrara" userId="ef3d09a638017ad1" providerId="LiveId" clId="{C9FB0FA4-F860-49BB-BD40-502615ABED7E}" dt="2024-02-19T09:00:48.466" v="795" actId="1076"/>
          <ac:grpSpMkLst>
            <pc:docMk/>
            <pc:sldMk cId="0" sldId="266"/>
            <ac:grpSpMk id="320" creationId="{00000000-0000-0000-0000-000000000000}"/>
          </ac:grpSpMkLst>
        </pc:grpChg>
      </pc:sldChg>
      <pc:sldChg chg="modSp mod">
        <pc:chgData name="Nicola Ferrara" userId="ef3d09a638017ad1" providerId="LiveId" clId="{C9FB0FA4-F860-49BB-BD40-502615ABED7E}" dt="2024-02-19T16:04:31.260" v="1974" actId="2711"/>
        <pc:sldMkLst>
          <pc:docMk/>
          <pc:sldMk cId="0" sldId="267"/>
        </pc:sldMkLst>
        <pc:spChg chg="mod">
          <ac:chgData name="Nicola Ferrara" userId="ef3d09a638017ad1" providerId="LiveId" clId="{C9FB0FA4-F860-49BB-BD40-502615ABED7E}" dt="2024-02-19T16:04:31.260" v="1974" actId="2711"/>
          <ac:spMkLst>
            <pc:docMk/>
            <pc:sldMk cId="0" sldId="267"/>
            <ac:spMk id="324" creationId="{00000000-0000-0000-0000-000000000000}"/>
          </ac:spMkLst>
        </pc:spChg>
      </pc:sldChg>
      <pc:sldChg chg="modSp mod">
        <pc:chgData name="Nicola Ferrara" userId="ef3d09a638017ad1" providerId="LiveId" clId="{C9FB0FA4-F860-49BB-BD40-502615ABED7E}" dt="2024-02-20T08:53:09.913" v="2708" actId="6549"/>
        <pc:sldMkLst>
          <pc:docMk/>
          <pc:sldMk cId="0" sldId="268"/>
        </pc:sldMkLst>
        <pc:spChg chg="mod">
          <ac:chgData name="Nicola Ferrara" userId="ef3d09a638017ad1" providerId="LiveId" clId="{C9FB0FA4-F860-49BB-BD40-502615ABED7E}" dt="2024-02-19T16:04:37.038" v="1975" actId="2711"/>
          <ac:spMkLst>
            <pc:docMk/>
            <pc:sldMk cId="0" sldId="268"/>
            <ac:spMk id="343" creationId="{00000000-0000-0000-0000-000000000000}"/>
          </ac:spMkLst>
        </pc:spChg>
        <pc:spChg chg="mod">
          <ac:chgData name="Nicola Ferrara" userId="ef3d09a638017ad1" providerId="LiveId" clId="{C9FB0FA4-F860-49BB-BD40-502615ABED7E}" dt="2024-02-20T08:53:09.913" v="2708" actId="6549"/>
          <ac:spMkLst>
            <pc:docMk/>
            <pc:sldMk cId="0" sldId="268"/>
            <ac:spMk id="346" creationId="{00000000-0000-0000-0000-000000000000}"/>
          </ac:spMkLst>
        </pc:spChg>
      </pc:sldChg>
      <pc:sldChg chg="addSp delSp modSp mod">
        <pc:chgData name="Nicola Ferrara" userId="ef3d09a638017ad1" providerId="LiveId" clId="{C9FB0FA4-F860-49BB-BD40-502615ABED7E}" dt="2024-02-19T16:04:56.277" v="1978" actId="2711"/>
        <pc:sldMkLst>
          <pc:docMk/>
          <pc:sldMk cId="0" sldId="269"/>
        </pc:sldMkLst>
        <pc:spChg chg="add mod">
          <ac:chgData name="Nicola Ferrara" userId="ef3d09a638017ad1" providerId="LiveId" clId="{C9FB0FA4-F860-49BB-BD40-502615ABED7E}" dt="2024-02-19T15:45:53.721" v="1660" actId="14100"/>
          <ac:spMkLst>
            <pc:docMk/>
            <pc:sldMk cId="0" sldId="269"/>
            <ac:spMk id="5" creationId="{2084E91A-0215-1D46-2357-B2EBDD1D4639}"/>
          </ac:spMkLst>
        </pc:spChg>
        <pc:spChg chg="mod">
          <ac:chgData name="Nicola Ferrara" userId="ef3d09a638017ad1" providerId="LiveId" clId="{C9FB0FA4-F860-49BB-BD40-502615ABED7E}" dt="2024-02-19T16:04:56.277" v="1978" actId="2711"/>
          <ac:spMkLst>
            <pc:docMk/>
            <pc:sldMk cId="0" sldId="269"/>
            <ac:spMk id="359" creationId="{00000000-0000-0000-0000-000000000000}"/>
          </ac:spMkLst>
        </pc:spChg>
        <pc:spChg chg="del">
          <ac:chgData name="Nicola Ferrara" userId="ef3d09a638017ad1" providerId="LiveId" clId="{C9FB0FA4-F860-49BB-BD40-502615ABED7E}" dt="2024-02-17T18:40:52.206" v="427" actId="478"/>
          <ac:spMkLst>
            <pc:docMk/>
            <pc:sldMk cId="0" sldId="269"/>
            <ac:spMk id="360" creationId="{00000000-0000-0000-0000-000000000000}"/>
          </ac:spMkLst>
        </pc:spChg>
        <pc:spChg chg="del">
          <ac:chgData name="Nicola Ferrara" userId="ef3d09a638017ad1" providerId="LiveId" clId="{C9FB0FA4-F860-49BB-BD40-502615ABED7E}" dt="2024-02-17T18:40:54.972" v="428" actId="478"/>
          <ac:spMkLst>
            <pc:docMk/>
            <pc:sldMk cId="0" sldId="269"/>
            <ac:spMk id="361" creationId="{00000000-0000-0000-0000-000000000000}"/>
          </ac:spMkLst>
        </pc:spChg>
        <pc:spChg chg="del">
          <ac:chgData name="Nicola Ferrara" userId="ef3d09a638017ad1" providerId="LiveId" clId="{C9FB0FA4-F860-49BB-BD40-502615ABED7E}" dt="2024-02-19T09:14:05.993" v="866" actId="478"/>
          <ac:spMkLst>
            <pc:docMk/>
            <pc:sldMk cId="0" sldId="269"/>
            <ac:spMk id="370" creationId="{00000000-0000-0000-0000-000000000000}"/>
          </ac:spMkLst>
        </pc:spChg>
        <pc:grpChg chg="del mod">
          <ac:chgData name="Nicola Ferrara" userId="ef3d09a638017ad1" providerId="LiveId" clId="{C9FB0FA4-F860-49BB-BD40-502615ABED7E}" dt="2024-02-19T15:26:25.128" v="1416" actId="478"/>
          <ac:grpSpMkLst>
            <pc:docMk/>
            <pc:sldMk cId="0" sldId="269"/>
            <ac:grpSpMk id="369" creationId="{00000000-0000-0000-0000-000000000000}"/>
          </ac:grpSpMkLst>
        </pc:grpChg>
        <pc:grpChg chg="del mod">
          <ac:chgData name="Nicola Ferrara" userId="ef3d09a638017ad1" providerId="LiveId" clId="{C9FB0FA4-F860-49BB-BD40-502615ABED7E}" dt="2024-02-19T09:14:09.745" v="867" actId="478"/>
          <ac:grpSpMkLst>
            <pc:docMk/>
            <pc:sldMk cId="0" sldId="269"/>
            <ac:grpSpMk id="377" creationId="{00000000-0000-0000-0000-000000000000}"/>
          </ac:grpSpMkLst>
        </pc:grpChg>
        <pc:picChg chg="add del mod">
          <ac:chgData name="Nicola Ferrara" userId="ef3d09a638017ad1" providerId="LiveId" clId="{C9FB0FA4-F860-49BB-BD40-502615ABED7E}" dt="2024-02-19T15:30:24.968" v="1422" actId="478"/>
          <ac:picMkLst>
            <pc:docMk/>
            <pc:sldMk cId="0" sldId="269"/>
            <ac:picMk id="2" creationId="{C8536DBC-4856-2DC7-9367-2F48C6F1C5AA}"/>
          </ac:picMkLst>
        </pc:picChg>
        <pc:picChg chg="add mod">
          <ac:chgData name="Nicola Ferrara" userId="ef3d09a638017ad1" providerId="LiveId" clId="{C9FB0FA4-F860-49BB-BD40-502615ABED7E}" dt="2024-02-19T15:30:34.518" v="1426" actId="1076"/>
          <ac:picMkLst>
            <pc:docMk/>
            <pc:sldMk cId="0" sldId="269"/>
            <ac:picMk id="3" creationId="{541A8E18-C6DC-A70B-1CC6-55667FCDFB81}"/>
          </ac:picMkLst>
        </pc:picChg>
        <pc:picChg chg="add mod">
          <ac:chgData name="Nicola Ferrara" userId="ef3d09a638017ad1" providerId="LiveId" clId="{C9FB0FA4-F860-49BB-BD40-502615ABED7E}" dt="2024-02-19T15:30:33.199" v="1425" actId="1076"/>
          <ac:picMkLst>
            <pc:docMk/>
            <pc:sldMk cId="0" sldId="269"/>
            <ac:picMk id="4" creationId="{D695E4C2-FDF8-5BEE-A260-B45276ABCD13}"/>
          </ac:picMkLst>
        </pc:picChg>
        <pc:picChg chg="del">
          <ac:chgData name="Nicola Ferrara" userId="ef3d09a638017ad1" providerId="LiveId" clId="{C9FB0FA4-F860-49BB-BD40-502615ABED7E}" dt="2024-02-19T09:12:00.219" v="850" actId="478"/>
          <ac:picMkLst>
            <pc:docMk/>
            <pc:sldMk cId="0" sldId="269"/>
            <ac:picMk id="365" creationId="{00000000-0000-0000-0000-000000000000}"/>
          </ac:picMkLst>
        </pc:picChg>
        <pc:picChg chg="mod">
          <ac:chgData name="Nicola Ferrara" userId="ef3d09a638017ad1" providerId="LiveId" clId="{C9FB0FA4-F860-49BB-BD40-502615ABED7E}" dt="2024-02-19T15:45:48.799" v="1659" actId="1076"/>
          <ac:picMkLst>
            <pc:docMk/>
            <pc:sldMk cId="0" sldId="269"/>
            <ac:picMk id="378" creationId="{00000000-0000-0000-0000-000000000000}"/>
          </ac:picMkLst>
        </pc:picChg>
      </pc:sldChg>
      <pc:sldChg chg="del">
        <pc:chgData name="Nicola Ferrara" userId="ef3d09a638017ad1" providerId="LiveId" clId="{C9FB0FA4-F860-49BB-BD40-502615ABED7E}" dt="2024-02-17T18:45:50.696" v="468" actId="47"/>
        <pc:sldMkLst>
          <pc:docMk/>
          <pc:sldMk cId="0" sldId="270"/>
        </pc:sldMkLst>
      </pc:sldChg>
      <pc:sldChg chg="addSp delSp modSp add mod">
        <pc:chgData name="Nicola Ferrara" userId="ef3d09a638017ad1" providerId="LiveId" clId="{C9FB0FA4-F860-49BB-BD40-502615ABED7E}" dt="2024-02-20T08:42:17.103" v="2174" actId="207"/>
        <pc:sldMkLst>
          <pc:docMk/>
          <pc:sldMk cId="735221106" sldId="271"/>
        </pc:sldMkLst>
        <pc:spChg chg="del">
          <ac:chgData name="Nicola Ferrara" userId="ef3d09a638017ad1" providerId="LiveId" clId="{C9FB0FA4-F860-49BB-BD40-502615ABED7E}" dt="2024-02-17T18:16:36.573" v="392" actId="478"/>
          <ac:spMkLst>
            <pc:docMk/>
            <pc:sldMk cId="735221106" sldId="271"/>
            <ac:spMk id="2" creationId="{FADD1693-8F6B-C619-F231-DDC648EF0DD2}"/>
          </ac:spMkLst>
        </pc:spChg>
        <pc:spChg chg="del">
          <ac:chgData name="Nicola Ferrara" userId="ef3d09a638017ad1" providerId="LiveId" clId="{C9FB0FA4-F860-49BB-BD40-502615ABED7E}" dt="2024-02-17T18:16:36.573" v="392" actId="478"/>
          <ac:spMkLst>
            <pc:docMk/>
            <pc:sldMk cId="735221106" sldId="271"/>
            <ac:spMk id="3" creationId="{CB1838D4-72A6-0E90-2A17-6E13BB0AB194}"/>
          </ac:spMkLst>
        </pc:spChg>
        <pc:spChg chg="mod">
          <ac:chgData name="Nicola Ferrara" userId="ef3d09a638017ad1" providerId="LiveId" clId="{C9FB0FA4-F860-49BB-BD40-502615ABED7E}" dt="2024-02-20T08:42:17.103" v="2174" actId="207"/>
          <ac:spMkLst>
            <pc:docMk/>
            <pc:sldMk cId="735221106" sldId="271"/>
            <ac:spMk id="163" creationId="{8FD65F38-57C4-2EC3-2766-3EAD1C7891FA}"/>
          </ac:spMkLst>
        </pc:spChg>
        <pc:spChg chg="mod">
          <ac:chgData name="Nicola Ferrara" userId="ef3d09a638017ad1" providerId="LiveId" clId="{C9FB0FA4-F860-49BB-BD40-502615ABED7E}" dt="2024-02-17T18:17:45.644" v="401" actId="1076"/>
          <ac:spMkLst>
            <pc:docMk/>
            <pc:sldMk cId="735221106" sldId="271"/>
            <ac:spMk id="164" creationId="{1E94755F-1B8C-ACBC-1183-BA431E9EEE02}"/>
          </ac:spMkLst>
        </pc:spChg>
        <pc:spChg chg="mod">
          <ac:chgData name="Nicola Ferrara" userId="ef3d09a638017ad1" providerId="LiveId" clId="{C9FB0FA4-F860-49BB-BD40-502615ABED7E}" dt="2024-02-17T18:18:14.553" v="407" actId="1076"/>
          <ac:spMkLst>
            <pc:docMk/>
            <pc:sldMk cId="735221106" sldId="271"/>
            <ac:spMk id="168" creationId="{4D5080EB-924B-031A-497E-86C5C88F50C1}"/>
          </ac:spMkLst>
        </pc:spChg>
        <pc:spChg chg="del">
          <ac:chgData name="Nicola Ferrara" userId="ef3d09a638017ad1" providerId="LiveId" clId="{C9FB0FA4-F860-49BB-BD40-502615ABED7E}" dt="2024-02-17T18:16:39.122" v="393" actId="478"/>
          <ac:spMkLst>
            <pc:docMk/>
            <pc:sldMk cId="735221106" sldId="271"/>
            <ac:spMk id="170" creationId="{90AEC7F6-14D7-8BDC-0A77-A4D839B7F654}"/>
          </ac:spMkLst>
        </pc:spChg>
        <pc:spChg chg="del">
          <ac:chgData name="Nicola Ferrara" userId="ef3d09a638017ad1" providerId="LiveId" clId="{C9FB0FA4-F860-49BB-BD40-502615ABED7E}" dt="2024-02-17T18:16:41.239" v="394" actId="478"/>
          <ac:spMkLst>
            <pc:docMk/>
            <pc:sldMk cId="735221106" sldId="271"/>
            <ac:spMk id="171" creationId="{EA45BA72-BF1D-A081-51B2-9ECA86FC43B4}"/>
          </ac:spMkLst>
        </pc:spChg>
        <pc:spChg chg="del">
          <ac:chgData name="Nicola Ferrara" userId="ef3d09a638017ad1" providerId="LiveId" clId="{C9FB0FA4-F860-49BB-BD40-502615ABED7E}" dt="2024-02-17T18:16:36.573" v="392" actId="478"/>
          <ac:spMkLst>
            <pc:docMk/>
            <pc:sldMk cId="735221106" sldId="271"/>
            <ac:spMk id="174" creationId="{920DAF99-00AB-BF25-A7D1-BE7C2C058033}"/>
          </ac:spMkLst>
        </pc:spChg>
        <pc:spChg chg="mod">
          <ac:chgData name="Nicola Ferrara" userId="ef3d09a638017ad1" providerId="LiveId" clId="{C9FB0FA4-F860-49BB-BD40-502615ABED7E}" dt="2024-02-17T18:18:10.193" v="406" actId="1076"/>
          <ac:spMkLst>
            <pc:docMk/>
            <pc:sldMk cId="735221106" sldId="271"/>
            <ac:spMk id="185" creationId="{BE843BB5-3244-60EA-2604-413AC3A4A5ED}"/>
          </ac:spMkLst>
        </pc:spChg>
        <pc:grpChg chg="del">
          <ac:chgData name="Nicola Ferrara" userId="ef3d09a638017ad1" providerId="LiveId" clId="{C9FB0FA4-F860-49BB-BD40-502615ABED7E}" dt="2024-02-17T18:16:54.030" v="395" actId="478"/>
          <ac:grpSpMkLst>
            <pc:docMk/>
            <pc:sldMk cId="735221106" sldId="271"/>
            <ac:grpSpMk id="178" creationId="{0F3A0B39-C741-BE34-AD55-23082E599285}"/>
          </ac:grpSpMkLst>
        </pc:grpChg>
        <pc:grpChg chg="del">
          <ac:chgData name="Nicola Ferrara" userId="ef3d09a638017ad1" providerId="LiveId" clId="{C9FB0FA4-F860-49BB-BD40-502615ABED7E}" dt="2024-02-17T18:18:16.246" v="408" actId="478"/>
          <ac:grpSpMkLst>
            <pc:docMk/>
            <pc:sldMk cId="735221106" sldId="271"/>
            <ac:grpSpMk id="181" creationId="{8C0B2D20-4903-4DD8-D89D-29489DC2CBCB}"/>
          </ac:grpSpMkLst>
        </pc:grpChg>
        <pc:picChg chg="add mod">
          <ac:chgData name="Nicola Ferrara" userId="ef3d09a638017ad1" providerId="LiveId" clId="{C9FB0FA4-F860-49BB-BD40-502615ABED7E}" dt="2024-02-17T18:17:53.825" v="403" actId="1076"/>
          <ac:picMkLst>
            <pc:docMk/>
            <pc:sldMk cId="735221106" sldId="271"/>
            <ac:picMk id="5" creationId="{397DD1A6-51EC-A30F-9A2D-A280D0D4DB08}"/>
          </ac:picMkLst>
        </pc:picChg>
        <pc:picChg chg="mod">
          <ac:chgData name="Nicola Ferrara" userId="ef3d09a638017ad1" providerId="LiveId" clId="{C9FB0FA4-F860-49BB-BD40-502615ABED7E}" dt="2024-02-17T18:17:51.454" v="402" actId="1076"/>
          <ac:picMkLst>
            <pc:docMk/>
            <pc:sldMk cId="735221106" sldId="271"/>
            <ac:picMk id="165" creationId="{5C5AAD32-D62B-8687-D2CD-B7DC7B664BD2}"/>
          </ac:picMkLst>
        </pc:picChg>
        <pc:picChg chg="del">
          <ac:chgData name="Nicola Ferrara" userId="ef3d09a638017ad1" providerId="LiveId" clId="{C9FB0FA4-F860-49BB-BD40-502615ABED7E}" dt="2024-02-17T18:16:32.724" v="391" actId="478"/>
          <ac:picMkLst>
            <pc:docMk/>
            <pc:sldMk cId="735221106" sldId="271"/>
            <ac:picMk id="169" creationId="{039C580A-A7C8-A652-011D-0E0D52DF1C93}"/>
          </ac:picMkLst>
        </pc:picChg>
        <pc:picChg chg="mod">
          <ac:chgData name="Nicola Ferrara" userId="ef3d09a638017ad1" providerId="LiveId" clId="{C9FB0FA4-F860-49BB-BD40-502615ABED7E}" dt="2024-02-17T18:18:02.136" v="405" actId="1076"/>
          <ac:picMkLst>
            <pc:docMk/>
            <pc:sldMk cId="735221106" sldId="271"/>
            <ac:picMk id="179" creationId="{FB4419AB-25B7-7D5A-3E51-651540505DCB}"/>
          </ac:picMkLst>
        </pc:picChg>
        <pc:picChg chg="mod">
          <ac:chgData name="Nicola Ferrara" userId="ef3d09a638017ad1" providerId="LiveId" clId="{C9FB0FA4-F860-49BB-BD40-502615ABED7E}" dt="2024-02-17T18:17:59.657" v="404" actId="1076"/>
          <ac:picMkLst>
            <pc:docMk/>
            <pc:sldMk cId="735221106" sldId="271"/>
            <ac:picMk id="180" creationId="{A98ED7B2-8BB3-193D-2981-1D2C676F7EEF}"/>
          </ac:picMkLst>
        </pc:picChg>
      </pc:sldChg>
      <pc:sldChg chg="delSp modSp add mod">
        <pc:chgData name="Nicola Ferrara" userId="ef3d09a638017ad1" providerId="LiveId" clId="{C9FB0FA4-F860-49BB-BD40-502615ABED7E}" dt="2024-02-19T16:05:28.791" v="1991" actId="20577"/>
        <pc:sldMkLst>
          <pc:docMk/>
          <pc:sldMk cId="2472400476" sldId="272"/>
        </pc:sldMkLst>
        <pc:spChg chg="mod">
          <ac:chgData name="Nicola Ferrara" userId="ef3d09a638017ad1" providerId="LiveId" clId="{C9FB0FA4-F860-49BB-BD40-502615ABED7E}" dt="2024-02-19T16:05:01.767" v="1979" actId="2711"/>
          <ac:spMkLst>
            <pc:docMk/>
            <pc:sldMk cId="2472400476" sldId="272"/>
            <ac:spMk id="359" creationId="{4A05DBCD-59D7-32B6-5303-19BD314DF41E}"/>
          </ac:spMkLst>
        </pc:spChg>
        <pc:spChg chg="mod">
          <ac:chgData name="Nicola Ferrara" userId="ef3d09a638017ad1" providerId="LiveId" clId="{C9FB0FA4-F860-49BB-BD40-502615ABED7E}" dt="2024-02-19T16:05:28.791" v="1991" actId="20577"/>
          <ac:spMkLst>
            <pc:docMk/>
            <pc:sldMk cId="2472400476" sldId="272"/>
            <ac:spMk id="360" creationId="{26AEE9C8-E467-73B6-D9B7-651413948B46}"/>
          </ac:spMkLst>
        </pc:spChg>
        <pc:spChg chg="del mod">
          <ac:chgData name="Nicola Ferrara" userId="ef3d09a638017ad1" providerId="LiveId" clId="{C9FB0FA4-F860-49BB-BD40-502615ABED7E}" dt="2024-02-19T15:55:29.868" v="1791" actId="478"/>
          <ac:spMkLst>
            <pc:docMk/>
            <pc:sldMk cId="2472400476" sldId="272"/>
            <ac:spMk id="361" creationId="{D5C1A47A-0A40-48CF-AA54-E138ECA71A03}"/>
          </ac:spMkLst>
        </pc:spChg>
        <pc:spChg chg="del">
          <ac:chgData name="Nicola Ferrara" userId="ef3d09a638017ad1" providerId="LiveId" clId="{C9FB0FA4-F860-49BB-BD40-502615ABED7E}" dt="2024-02-19T15:55:40.737" v="1793" actId="478"/>
          <ac:spMkLst>
            <pc:docMk/>
            <pc:sldMk cId="2472400476" sldId="272"/>
            <ac:spMk id="370" creationId="{BEA9B9C6-4BD4-97DF-86C7-BE42BB41B1C4}"/>
          </ac:spMkLst>
        </pc:spChg>
        <pc:grpChg chg="del">
          <ac:chgData name="Nicola Ferrara" userId="ef3d09a638017ad1" providerId="LiveId" clId="{C9FB0FA4-F860-49BB-BD40-502615ABED7E}" dt="2024-02-19T15:55:43.718" v="1795" actId="478"/>
          <ac:grpSpMkLst>
            <pc:docMk/>
            <pc:sldMk cId="2472400476" sldId="272"/>
            <ac:grpSpMk id="369" creationId="{CF42B542-35FA-E775-470B-146AC4389D47}"/>
          </ac:grpSpMkLst>
        </pc:grpChg>
        <pc:grpChg chg="del">
          <ac:chgData name="Nicola Ferrara" userId="ef3d09a638017ad1" providerId="LiveId" clId="{C9FB0FA4-F860-49BB-BD40-502615ABED7E}" dt="2024-02-19T15:55:37.574" v="1792" actId="478"/>
          <ac:grpSpMkLst>
            <pc:docMk/>
            <pc:sldMk cId="2472400476" sldId="272"/>
            <ac:grpSpMk id="377" creationId="{A5A3A767-3158-5A2D-621C-9ED69C4C08C5}"/>
          </ac:grpSpMkLst>
        </pc:grpChg>
        <pc:picChg chg="del">
          <ac:chgData name="Nicola Ferrara" userId="ef3d09a638017ad1" providerId="LiveId" clId="{C9FB0FA4-F860-49BB-BD40-502615ABED7E}" dt="2024-02-19T15:55:42.156" v="1794" actId="478"/>
          <ac:picMkLst>
            <pc:docMk/>
            <pc:sldMk cId="2472400476" sldId="272"/>
            <ac:picMk id="378" creationId="{C7587B1C-CB2E-05A5-2202-0B8751272BF2}"/>
          </ac:picMkLst>
        </pc:picChg>
      </pc:sldChg>
      <pc:sldChg chg="addSp delSp modSp add del mod">
        <pc:chgData name="Nicola Ferrara" userId="ef3d09a638017ad1" providerId="LiveId" clId="{C9FB0FA4-F860-49BB-BD40-502615ABED7E}" dt="2024-02-19T15:31:44.401" v="1488" actId="47"/>
        <pc:sldMkLst>
          <pc:docMk/>
          <pc:sldMk cId="1269028062" sldId="273"/>
        </pc:sldMkLst>
        <pc:spChg chg="add mod">
          <ac:chgData name="Nicola Ferrara" userId="ef3d09a638017ad1" providerId="LiveId" clId="{C9FB0FA4-F860-49BB-BD40-502615ABED7E}" dt="2024-02-19T09:04:31.763" v="804"/>
          <ac:spMkLst>
            <pc:docMk/>
            <pc:sldMk cId="1269028062" sldId="273"/>
            <ac:spMk id="4" creationId="{BFD9034D-52DC-8DD7-3155-6A9BAA511E1E}"/>
          </ac:spMkLst>
        </pc:spChg>
        <pc:spChg chg="add mod">
          <ac:chgData name="Nicola Ferrara" userId="ef3d09a638017ad1" providerId="LiveId" clId="{C9FB0FA4-F860-49BB-BD40-502615ABED7E}" dt="2024-02-19T09:12:49.888" v="859" actId="1076"/>
          <ac:spMkLst>
            <pc:docMk/>
            <pc:sldMk cId="1269028062" sldId="273"/>
            <ac:spMk id="5" creationId="{81DF30C9-57C6-7F9D-C448-C964779D9E24}"/>
          </ac:spMkLst>
        </pc:spChg>
        <pc:spChg chg="mod">
          <ac:chgData name="Nicola Ferrara" userId="ef3d09a638017ad1" providerId="LiveId" clId="{C9FB0FA4-F860-49BB-BD40-502615ABED7E}" dt="2024-02-19T09:05:46.715" v="812" actId="20577"/>
          <ac:spMkLst>
            <pc:docMk/>
            <pc:sldMk cId="1269028062" sldId="273"/>
            <ac:spMk id="359" creationId="{92B82FE0-F690-81AE-6E0C-D49257846A18}"/>
          </ac:spMkLst>
        </pc:spChg>
        <pc:spChg chg="mod">
          <ac:chgData name="Nicola Ferrara" userId="ef3d09a638017ad1" providerId="LiveId" clId="{C9FB0FA4-F860-49BB-BD40-502615ABED7E}" dt="2024-02-19T09:19:05.473" v="916" actId="20577"/>
          <ac:spMkLst>
            <pc:docMk/>
            <pc:sldMk cId="1269028062" sldId="273"/>
            <ac:spMk id="370" creationId="{4546B371-FC0E-91F5-ECF4-2CECC17C4DEB}"/>
          </ac:spMkLst>
        </pc:spChg>
        <pc:grpChg chg="del mod">
          <ac:chgData name="Nicola Ferrara" userId="ef3d09a638017ad1" providerId="LiveId" clId="{C9FB0FA4-F860-49BB-BD40-502615ABED7E}" dt="2024-02-19T09:05:39.349" v="810" actId="478"/>
          <ac:grpSpMkLst>
            <pc:docMk/>
            <pc:sldMk cId="1269028062" sldId="273"/>
            <ac:grpSpMk id="369" creationId="{E024C6EB-051F-E325-C8C4-0E703D5EEA63}"/>
          </ac:grpSpMkLst>
        </pc:grpChg>
        <pc:grpChg chg="del">
          <ac:chgData name="Nicola Ferrara" userId="ef3d09a638017ad1" providerId="LiveId" clId="{C9FB0FA4-F860-49BB-BD40-502615ABED7E}" dt="2024-02-19T09:04:30.878" v="803" actId="478"/>
          <ac:grpSpMkLst>
            <pc:docMk/>
            <pc:sldMk cId="1269028062" sldId="273"/>
            <ac:grpSpMk id="377" creationId="{3EA50522-4662-594F-D8C9-B0A5B88CA33D}"/>
          </ac:grpSpMkLst>
        </pc:grpChg>
        <pc:picChg chg="del">
          <ac:chgData name="Nicola Ferrara" userId="ef3d09a638017ad1" providerId="LiveId" clId="{C9FB0FA4-F860-49BB-BD40-502615ABED7E}" dt="2024-02-19T09:03:58.834" v="798" actId="478"/>
          <ac:picMkLst>
            <pc:docMk/>
            <pc:sldMk cId="1269028062" sldId="273"/>
            <ac:picMk id="2" creationId="{C5AE17E0-EB9A-96E2-5A2F-7B4710D4D858}"/>
          </ac:picMkLst>
        </pc:picChg>
        <pc:picChg chg="add mod">
          <ac:chgData name="Nicola Ferrara" userId="ef3d09a638017ad1" providerId="LiveId" clId="{C9FB0FA4-F860-49BB-BD40-502615ABED7E}" dt="2024-02-19T09:12:30.484" v="853" actId="1076"/>
          <ac:picMkLst>
            <pc:docMk/>
            <pc:sldMk cId="1269028062" sldId="273"/>
            <ac:picMk id="3" creationId="{B245713A-EEC6-5AA8-8192-452264EA532C}"/>
          </ac:picMkLst>
        </pc:picChg>
        <pc:picChg chg="add mod">
          <ac:chgData name="Nicola Ferrara" userId="ef3d09a638017ad1" providerId="LiveId" clId="{C9FB0FA4-F860-49BB-BD40-502615ABED7E}" dt="2024-02-19T09:12:52.415" v="860" actId="1076"/>
          <ac:picMkLst>
            <pc:docMk/>
            <pc:sldMk cId="1269028062" sldId="273"/>
            <ac:picMk id="6" creationId="{8B61B6CC-4027-5E6B-D4CC-85E0C9FE7E8A}"/>
          </ac:picMkLst>
        </pc:picChg>
        <pc:picChg chg="mod">
          <ac:chgData name="Nicola Ferrara" userId="ef3d09a638017ad1" providerId="LiveId" clId="{C9FB0FA4-F860-49BB-BD40-502615ABED7E}" dt="2024-02-19T09:13:13.558" v="862" actId="1076"/>
          <ac:picMkLst>
            <pc:docMk/>
            <pc:sldMk cId="1269028062" sldId="273"/>
            <ac:picMk id="378" creationId="{65CAC9EB-5C57-2020-791F-A4333D04FAE7}"/>
          </ac:picMkLst>
        </pc:picChg>
      </pc:sldChg>
      <pc:sldChg chg="addSp delSp modSp add mod">
        <pc:chgData name="Nicola Ferrara" userId="ef3d09a638017ad1" providerId="LiveId" clId="{C9FB0FA4-F860-49BB-BD40-502615ABED7E}" dt="2024-02-19T16:04:48.656" v="1977" actId="2711"/>
        <pc:sldMkLst>
          <pc:docMk/>
          <pc:sldMk cId="2071134314" sldId="274"/>
        </pc:sldMkLst>
        <pc:spChg chg="mod">
          <ac:chgData name="Nicola Ferrara" userId="ef3d09a638017ad1" providerId="LiveId" clId="{C9FB0FA4-F860-49BB-BD40-502615ABED7E}" dt="2024-02-19T16:04:48.656" v="1977" actId="2711"/>
          <ac:spMkLst>
            <pc:docMk/>
            <pc:sldMk cId="2071134314" sldId="274"/>
            <ac:spMk id="343" creationId="{FA411556-2B63-3CB1-881D-5BFC2C959F70}"/>
          </ac:spMkLst>
        </pc:spChg>
        <pc:spChg chg="mod">
          <ac:chgData name="Nicola Ferrara" userId="ef3d09a638017ad1" providerId="LiveId" clId="{C9FB0FA4-F860-49BB-BD40-502615ABED7E}" dt="2024-02-19T15:16:30.201" v="1392" actId="1076"/>
          <ac:spMkLst>
            <pc:docMk/>
            <pc:sldMk cId="2071134314" sldId="274"/>
            <ac:spMk id="344" creationId="{1BF5F850-2A3C-F919-A4CD-F5E8DB7A9FFD}"/>
          </ac:spMkLst>
        </pc:spChg>
        <pc:spChg chg="del mod">
          <ac:chgData name="Nicola Ferrara" userId="ef3d09a638017ad1" providerId="LiveId" clId="{C9FB0FA4-F860-49BB-BD40-502615ABED7E}" dt="2024-02-19T09:54:46.052" v="1037" actId="478"/>
          <ac:spMkLst>
            <pc:docMk/>
            <pc:sldMk cId="2071134314" sldId="274"/>
            <ac:spMk id="346" creationId="{BE0B209B-08E6-3051-0525-87FEDA13CE69}"/>
          </ac:spMkLst>
        </pc:spChg>
        <pc:spChg chg="del">
          <ac:chgData name="Nicola Ferrara" userId="ef3d09a638017ad1" providerId="LiveId" clId="{C9FB0FA4-F860-49BB-BD40-502615ABED7E}" dt="2024-02-19T09:57:04.133" v="1051" actId="478"/>
          <ac:spMkLst>
            <pc:docMk/>
            <pc:sldMk cId="2071134314" sldId="274"/>
            <ac:spMk id="347" creationId="{90C70B7B-FF5A-9F22-E015-0D9975B0DBD1}"/>
          </ac:spMkLst>
        </pc:spChg>
        <pc:spChg chg="mod">
          <ac:chgData name="Nicola Ferrara" userId="ef3d09a638017ad1" providerId="LiveId" clId="{C9FB0FA4-F860-49BB-BD40-502615ABED7E}" dt="2024-02-19T09:57:10.489" v="1053" actId="1076"/>
          <ac:spMkLst>
            <pc:docMk/>
            <pc:sldMk cId="2071134314" sldId="274"/>
            <ac:spMk id="348" creationId="{67418FF3-AC5E-5C90-BCBA-EEC85903C83B}"/>
          </ac:spMkLst>
        </pc:spChg>
        <pc:spChg chg="mod">
          <ac:chgData name="Nicola Ferrara" userId="ef3d09a638017ad1" providerId="LiveId" clId="{C9FB0FA4-F860-49BB-BD40-502615ABED7E}" dt="2024-02-19T09:57:18.392" v="1054" actId="1076"/>
          <ac:spMkLst>
            <pc:docMk/>
            <pc:sldMk cId="2071134314" sldId="274"/>
            <ac:spMk id="349" creationId="{78F94C02-5556-FDED-EC0F-4EE65599816C}"/>
          </ac:spMkLst>
        </pc:spChg>
        <pc:spChg chg="mod">
          <ac:chgData name="Nicola Ferrara" userId="ef3d09a638017ad1" providerId="LiveId" clId="{C9FB0FA4-F860-49BB-BD40-502615ABED7E}" dt="2024-02-19T09:57:07.866" v="1052" actId="1076"/>
          <ac:spMkLst>
            <pc:docMk/>
            <pc:sldMk cId="2071134314" sldId="274"/>
            <ac:spMk id="351" creationId="{2A310CC8-D292-B57B-28CB-A03BA97D2F5F}"/>
          </ac:spMkLst>
        </pc:spChg>
        <pc:spChg chg="del mod">
          <ac:chgData name="Nicola Ferrara" userId="ef3d09a638017ad1" providerId="LiveId" clId="{C9FB0FA4-F860-49BB-BD40-502615ABED7E}" dt="2024-02-19T10:02:45.902" v="1089" actId="478"/>
          <ac:spMkLst>
            <pc:docMk/>
            <pc:sldMk cId="2071134314" sldId="274"/>
            <ac:spMk id="352" creationId="{D21773A6-276C-4119-832F-292BFB7EE13A}"/>
          </ac:spMkLst>
        </pc:spChg>
        <pc:grpChg chg="del">
          <ac:chgData name="Nicola Ferrara" userId="ef3d09a638017ad1" providerId="LiveId" clId="{C9FB0FA4-F860-49BB-BD40-502615ABED7E}" dt="2024-02-19T10:02:48.535" v="1090" actId="478"/>
          <ac:grpSpMkLst>
            <pc:docMk/>
            <pc:sldMk cId="2071134314" sldId="274"/>
            <ac:grpSpMk id="355" creationId="{A4744DD4-8FBF-3283-6941-F6049ED169B1}"/>
          </ac:grpSpMkLst>
        </pc:grpChg>
        <pc:picChg chg="add mod">
          <ac:chgData name="Nicola Ferrara" userId="ef3d09a638017ad1" providerId="LiveId" clId="{C9FB0FA4-F860-49BB-BD40-502615ABED7E}" dt="2024-02-19T09:54:57.999" v="1040" actId="1076"/>
          <ac:picMkLst>
            <pc:docMk/>
            <pc:sldMk cId="2071134314" sldId="274"/>
            <ac:picMk id="3" creationId="{2B601D79-8ACE-731A-3CCE-9D661983F58A}"/>
          </ac:picMkLst>
        </pc:picChg>
        <pc:picChg chg="add mod">
          <ac:chgData name="Nicola Ferrara" userId="ef3d09a638017ad1" providerId="LiveId" clId="{C9FB0FA4-F860-49BB-BD40-502615ABED7E}" dt="2024-02-19T09:55:55.334" v="1049" actId="14100"/>
          <ac:picMkLst>
            <pc:docMk/>
            <pc:sldMk cId="2071134314" sldId="274"/>
            <ac:picMk id="4" creationId="{3D5785C3-F6F4-88F8-85E5-4A5B3835E31D}"/>
          </ac:picMkLst>
        </pc:picChg>
        <pc:picChg chg="add mod modCrop">
          <ac:chgData name="Nicola Ferrara" userId="ef3d09a638017ad1" providerId="LiveId" clId="{C9FB0FA4-F860-49BB-BD40-502615ABED7E}" dt="2024-02-19T15:22:02.190" v="1404" actId="1076"/>
          <ac:picMkLst>
            <pc:docMk/>
            <pc:sldMk cId="2071134314" sldId="274"/>
            <ac:picMk id="5" creationId="{69008596-CD71-BB76-09B3-33A4C1B606B8}"/>
          </ac:picMkLst>
        </pc:picChg>
        <pc:picChg chg="add mod">
          <ac:chgData name="Nicola Ferrara" userId="ef3d09a638017ad1" providerId="LiveId" clId="{C9FB0FA4-F860-49BB-BD40-502615ABED7E}" dt="2024-02-19T10:00:49.026" v="1085" actId="1076"/>
          <ac:picMkLst>
            <pc:docMk/>
            <pc:sldMk cId="2071134314" sldId="274"/>
            <ac:picMk id="6" creationId="{6D97CB86-B427-4734-A24E-54C5C5897E58}"/>
          </ac:picMkLst>
        </pc:picChg>
        <pc:picChg chg="add mod">
          <ac:chgData name="Nicola Ferrara" userId="ef3d09a638017ad1" providerId="LiveId" clId="{C9FB0FA4-F860-49BB-BD40-502615ABED7E}" dt="2024-02-19T15:14:18.491" v="1386" actId="1076"/>
          <ac:picMkLst>
            <pc:docMk/>
            <pc:sldMk cId="2071134314" sldId="274"/>
            <ac:picMk id="8" creationId="{4E61E46A-8C2A-7A87-3AF6-E9A1F578CD8E}"/>
          </ac:picMkLst>
        </pc:picChg>
        <pc:picChg chg="add del mod">
          <ac:chgData name="Nicola Ferrara" userId="ef3d09a638017ad1" providerId="LiveId" clId="{C9FB0FA4-F860-49BB-BD40-502615ABED7E}" dt="2024-02-19T15:12:48.431" v="1379" actId="478"/>
          <ac:picMkLst>
            <pc:docMk/>
            <pc:sldMk cId="2071134314" sldId="274"/>
            <ac:picMk id="9" creationId="{F9A59BC0-2CEC-3473-602C-0E2CA186ACB1}"/>
          </ac:picMkLst>
        </pc:picChg>
        <pc:picChg chg="add del mod">
          <ac:chgData name="Nicola Ferrara" userId="ef3d09a638017ad1" providerId="LiveId" clId="{C9FB0FA4-F860-49BB-BD40-502615ABED7E}" dt="2024-02-19T09:58:50.806" v="1066" actId="478"/>
          <ac:picMkLst>
            <pc:docMk/>
            <pc:sldMk cId="2071134314" sldId="274"/>
            <ac:picMk id="10" creationId="{2D1E3212-BEA6-13D7-DFC5-40D41FBE6084}"/>
          </ac:picMkLst>
        </pc:picChg>
        <pc:picChg chg="add mod">
          <ac:chgData name="Nicola Ferrara" userId="ef3d09a638017ad1" providerId="LiveId" clId="{C9FB0FA4-F860-49BB-BD40-502615ABED7E}" dt="2024-02-19T15:13:02.928" v="1385" actId="1076"/>
          <ac:picMkLst>
            <pc:docMk/>
            <pc:sldMk cId="2071134314" sldId="274"/>
            <ac:picMk id="11" creationId="{91FF11BC-2A13-698D-B3BF-A0452455DD08}"/>
          </ac:picMkLst>
        </pc:picChg>
        <pc:picChg chg="add mod">
          <ac:chgData name="Nicola Ferrara" userId="ef3d09a638017ad1" providerId="LiveId" clId="{C9FB0FA4-F860-49BB-BD40-502615ABED7E}" dt="2024-02-19T10:00:46.390" v="1084" actId="1076"/>
          <ac:picMkLst>
            <pc:docMk/>
            <pc:sldMk cId="2071134314" sldId="274"/>
            <ac:picMk id="12" creationId="{D77819DB-C8D2-C1F1-4583-DD373077C3D7}"/>
          </ac:picMkLst>
        </pc:picChg>
        <pc:picChg chg="add mod modCrop">
          <ac:chgData name="Nicola Ferrara" userId="ef3d09a638017ad1" providerId="LiveId" clId="{C9FB0FA4-F860-49BB-BD40-502615ABED7E}" dt="2024-02-19T15:21:24.615" v="1396" actId="1076"/>
          <ac:picMkLst>
            <pc:docMk/>
            <pc:sldMk cId="2071134314" sldId="274"/>
            <ac:picMk id="13" creationId="{707285DF-7E84-A041-AC4A-8A4C559B094D}"/>
          </ac:picMkLst>
        </pc:picChg>
        <pc:picChg chg="add mod">
          <ac:chgData name="Nicola Ferrara" userId="ef3d09a638017ad1" providerId="LiveId" clId="{C9FB0FA4-F860-49BB-BD40-502615ABED7E}" dt="2024-02-19T10:00:55.260" v="1087" actId="1076"/>
          <ac:picMkLst>
            <pc:docMk/>
            <pc:sldMk cId="2071134314" sldId="274"/>
            <ac:picMk id="14" creationId="{B00FC3ED-EAD3-890A-60CE-9ABC9D5FDF13}"/>
          </ac:picMkLst>
        </pc:picChg>
        <pc:picChg chg="add mod modCrop">
          <ac:chgData name="Nicola Ferrara" userId="ef3d09a638017ad1" providerId="LiveId" clId="{C9FB0FA4-F860-49BB-BD40-502615ABED7E}" dt="2024-02-19T15:21:49.863" v="1402" actId="1076"/>
          <ac:picMkLst>
            <pc:docMk/>
            <pc:sldMk cId="2071134314" sldId="274"/>
            <ac:picMk id="15" creationId="{024A4AB9-9FDF-8D15-128A-A0D45C40C4AB}"/>
          </ac:picMkLst>
        </pc:picChg>
        <pc:picChg chg="del">
          <ac:chgData name="Nicola Ferrara" userId="ef3d09a638017ad1" providerId="LiveId" clId="{C9FB0FA4-F860-49BB-BD40-502615ABED7E}" dt="2024-02-19T09:22:46.344" v="1030" actId="478"/>
          <ac:picMkLst>
            <pc:docMk/>
            <pc:sldMk cId="2071134314" sldId="274"/>
            <ac:picMk id="341" creationId="{7DF340C0-C90E-9D0F-04F2-87DD52F08108}"/>
          </ac:picMkLst>
        </pc:picChg>
        <pc:picChg chg="del">
          <ac:chgData name="Nicola Ferrara" userId="ef3d09a638017ad1" providerId="LiveId" clId="{C9FB0FA4-F860-49BB-BD40-502615ABED7E}" dt="2024-02-19T09:22:44.411" v="1029" actId="478"/>
          <ac:picMkLst>
            <pc:docMk/>
            <pc:sldMk cId="2071134314" sldId="274"/>
            <ac:picMk id="342" creationId="{0C4590F2-CDA1-35CB-94C6-5C6F86C2E159}"/>
          </ac:picMkLst>
        </pc:picChg>
        <pc:picChg chg="del">
          <ac:chgData name="Nicola Ferrara" userId="ef3d09a638017ad1" providerId="LiveId" clId="{C9FB0FA4-F860-49BB-BD40-502615ABED7E}" dt="2024-02-19T09:22:41.311" v="1027" actId="478"/>
          <ac:picMkLst>
            <pc:docMk/>
            <pc:sldMk cId="2071134314" sldId="274"/>
            <ac:picMk id="345" creationId="{BAA2A7AF-1423-317C-0DCC-32568E705E87}"/>
          </ac:picMkLst>
        </pc:picChg>
        <pc:picChg chg="del">
          <ac:chgData name="Nicola Ferrara" userId="ef3d09a638017ad1" providerId="LiveId" clId="{C9FB0FA4-F860-49BB-BD40-502615ABED7E}" dt="2024-02-19T09:22:42.710" v="1028" actId="478"/>
          <ac:picMkLst>
            <pc:docMk/>
            <pc:sldMk cId="2071134314" sldId="274"/>
            <ac:picMk id="350" creationId="{7A1F5C23-DA24-E1CF-F5C5-7F268922235F}"/>
          </ac:picMkLst>
        </pc:picChg>
        <pc:picChg chg="del mod">
          <ac:chgData name="Nicola Ferrara" userId="ef3d09a638017ad1" providerId="LiveId" clId="{C9FB0FA4-F860-49BB-BD40-502615ABED7E}" dt="2024-02-19T15:00:14.272" v="1328" actId="478"/>
          <ac:picMkLst>
            <pc:docMk/>
            <pc:sldMk cId="2071134314" sldId="274"/>
            <ac:picMk id="356" creationId="{5AB33530-22FB-C130-AA67-B36F0D139EEF}"/>
          </ac:picMkLst>
        </pc:picChg>
      </pc:sldChg>
      <pc:sldChg chg="addSp delSp modSp add mod ord">
        <pc:chgData name="Nicola Ferrara" userId="ef3d09a638017ad1" providerId="LiveId" clId="{C9FB0FA4-F860-49BB-BD40-502615ABED7E}" dt="2024-02-20T08:47:49.726" v="2218" actId="14100"/>
        <pc:sldMkLst>
          <pc:docMk/>
          <pc:sldMk cId="950064382" sldId="275"/>
        </pc:sldMkLst>
        <pc:spChg chg="add mod">
          <ac:chgData name="Nicola Ferrara" userId="ef3d09a638017ad1" providerId="LiveId" clId="{C9FB0FA4-F860-49BB-BD40-502615ABED7E}" dt="2024-02-19T14:47:32.831" v="1327" actId="20577"/>
          <ac:spMkLst>
            <pc:docMk/>
            <pc:sldMk cId="950064382" sldId="275"/>
            <ac:spMk id="2" creationId="{51D842AC-F505-7021-DCD5-C3E5A12D8140}"/>
          </ac:spMkLst>
        </pc:spChg>
        <pc:spChg chg="mod">
          <ac:chgData name="Nicola Ferrara" userId="ef3d09a638017ad1" providerId="LiveId" clId="{C9FB0FA4-F860-49BB-BD40-502615ABED7E}" dt="2024-02-19T16:04:42.748" v="1976" actId="2711"/>
          <ac:spMkLst>
            <pc:docMk/>
            <pc:sldMk cId="950064382" sldId="275"/>
            <ac:spMk id="343" creationId="{A6992286-9C9C-D0B1-D834-1D2F685911E2}"/>
          </ac:spMkLst>
        </pc:spChg>
        <pc:spChg chg="mod">
          <ac:chgData name="Nicola Ferrara" userId="ef3d09a638017ad1" providerId="LiveId" clId="{C9FB0FA4-F860-49BB-BD40-502615ABED7E}" dt="2024-02-19T15:02:30.086" v="1364" actId="207"/>
          <ac:spMkLst>
            <pc:docMk/>
            <pc:sldMk cId="950064382" sldId="275"/>
            <ac:spMk id="344" creationId="{13DEEDA6-4F99-01E0-A5FB-362B9FB5E172}"/>
          </ac:spMkLst>
        </pc:spChg>
        <pc:spChg chg="del">
          <ac:chgData name="Nicola Ferrara" userId="ef3d09a638017ad1" providerId="LiveId" clId="{C9FB0FA4-F860-49BB-BD40-502615ABED7E}" dt="2024-02-19T10:03:15.785" v="1094" actId="478"/>
          <ac:spMkLst>
            <pc:docMk/>
            <pc:sldMk cId="950064382" sldId="275"/>
            <ac:spMk id="348" creationId="{C2B19404-CF60-84FC-3F1E-56BBD5D265E2}"/>
          </ac:spMkLst>
        </pc:spChg>
        <pc:spChg chg="del">
          <ac:chgData name="Nicola Ferrara" userId="ef3d09a638017ad1" providerId="LiveId" clId="{C9FB0FA4-F860-49BB-BD40-502615ABED7E}" dt="2024-02-19T10:03:15.785" v="1094" actId="478"/>
          <ac:spMkLst>
            <pc:docMk/>
            <pc:sldMk cId="950064382" sldId="275"/>
            <ac:spMk id="349" creationId="{1658EB88-178A-2B6A-9CE3-7353FB5DEDD1}"/>
          </ac:spMkLst>
        </pc:spChg>
        <pc:spChg chg="del">
          <ac:chgData name="Nicola Ferrara" userId="ef3d09a638017ad1" providerId="LiveId" clId="{C9FB0FA4-F860-49BB-BD40-502615ABED7E}" dt="2024-02-19T10:03:15.785" v="1094" actId="478"/>
          <ac:spMkLst>
            <pc:docMk/>
            <pc:sldMk cId="950064382" sldId="275"/>
            <ac:spMk id="351" creationId="{37A9FD22-0B14-A926-BE7B-A15DDAAF8061}"/>
          </ac:spMkLst>
        </pc:spChg>
        <pc:picChg chg="del">
          <ac:chgData name="Nicola Ferrara" userId="ef3d09a638017ad1" providerId="LiveId" clId="{C9FB0FA4-F860-49BB-BD40-502615ABED7E}" dt="2024-02-19T10:03:20.766" v="1098" actId="478"/>
          <ac:picMkLst>
            <pc:docMk/>
            <pc:sldMk cId="950064382" sldId="275"/>
            <ac:picMk id="3" creationId="{C13D491F-8139-64F9-A31F-EBD4E2839169}"/>
          </ac:picMkLst>
        </pc:picChg>
        <pc:picChg chg="add mod">
          <ac:chgData name="Nicola Ferrara" userId="ef3d09a638017ad1" providerId="LiveId" clId="{C9FB0FA4-F860-49BB-BD40-502615ABED7E}" dt="2024-02-20T08:47:49.726" v="2218" actId="14100"/>
          <ac:picMkLst>
            <pc:docMk/>
            <pc:sldMk cId="950064382" sldId="275"/>
            <ac:picMk id="4" creationId="{7BD640EF-29DC-191F-AA0D-77C69E7D0AD5}"/>
          </ac:picMkLst>
        </pc:picChg>
        <pc:picChg chg="del">
          <ac:chgData name="Nicola Ferrara" userId="ef3d09a638017ad1" providerId="LiveId" clId="{C9FB0FA4-F860-49BB-BD40-502615ABED7E}" dt="2024-02-19T10:03:21.995" v="1099" actId="478"/>
          <ac:picMkLst>
            <pc:docMk/>
            <pc:sldMk cId="950064382" sldId="275"/>
            <ac:picMk id="4" creationId="{7EFC9FAF-6B86-1706-6112-7629D3F2BEE9}"/>
          </ac:picMkLst>
        </pc:picChg>
        <pc:picChg chg="add del mod">
          <ac:chgData name="Nicola Ferrara" userId="ef3d09a638017ad1" providerId="LiveId" clId="{C9FB0FA4-F860-49BB-BD40-502615ABED7E}" dt="2024-02-20T08:46:47.363" v="2210" actId="478"/>
          <ac:picMkLst>
            <pc:docMk/>
            <pc:sldMk cId="950064382" sldId="275"/>
            <ac:picMk id="5" creationId="{9ACD4A97-1531-57C6-F55B-ECBED8643230}"/>
          </ac:picMkLst>
        </pc:picChg>
        <pc:picChg chg="del">
          <ac:chgData name="Nicola Ferrara" userId="ef3d09a638017ad1" providerId="LiveId" clId="{C9FB0FA4-F860-49BB-BD40-502615ABED7E}" dt="2024-02-19T10:03:19.241" v="1097" actId="478"/>
          <ac:picMkLst>
            <pc:docMk/>
            <pc:sldMk cId="950064382" sldId="275"/>
            <ac:picMk id="6" creationId="{34CE5105-7F69-AB14-C6D1-51F09BB988FB}"/>
          </ac:picMkLst>
        </pc:picChg>
        <pc:picChg chg="add mod">
          <ac:chgData name="Nicola Ferrara" userId="ef3d09a638017ad1" providerId="LiveId" clId="{C9FB0FA4-F860-49BB-BD40-502615ABED7E}" dt="2024-02-19T15:01:02.878" v="1335" actId="1076"/>
          <ac:picMkLst>
            <pc:docMk/>
            <pc:sldMk cId="950064382" sldId="275"/>
            <ac:picMk id="6" creationId="{E189C208-C8B9-439F-B65F-7646E5238CED}"/>
          </ac:picMkLst>
        </pc:picChg>
        <pc:picChg chg="add mod">
          <ac:chgData name="Nicola Ferrara" userId="ef3d09a638017ad1" providerId="LiveId" clId="{C9FB0FA4-F860-49BB-BD40-502615ABED7E}" dt="2024-02-20T08:47:41.696" v="2216" actId="14100"/>
          <ac:picMkLst>
            <pc:docMk/>
            <pc:sldMk cId="950064382" sldId="275"/>
            <ac:picMk id="8" creationId="{18988551-6CD0-935B-482E-E46576B66FD1}"/>
          </ac:picMkLst>
        </pc:picChg>
        <pc:picChg chg="del">
          <ac:chgData name="Nicola Ferrara" userId="ef3d09a638017ad1" providerId="LiveId" clId="{C9FB0FA4-F860-49BB-BD40-502615ABED7E}" dt="2024-02-19T10:03:23.092" v="1100" actId="478"/>
          <ac:picMkLst>
            <pc:docMk/>
            <pc:sldMk cId="950064382" sldId="275"/>
            <ac:picMk id="8" creationId="{8B021AD9-77C5-FA07-1FB3-A6EEF091ACFC}"/>
          </ac:picMkLst>
        </pc:picChg>
        <pc:picChg chg="del mod">
          <ac:chgData name="Nicola Ferrara" userId="ef3d09a638017ad1" providerId="LiveId" clId="{C9FB0FA4-F860-49BB-BD40-502615ABED7E}" dt="2024-02-19T10:03:17.867" v="1096" actId="478"/>
          <ac:picMkLst>
            <pc:docMk/>
            <pc:sldMk cId="950064382" sldId="275"/>
            <ac:picMk id="12" creationId="{78AA8350-3C18-4F3B-6BC8-4E83237C0F66}"/>
          </ac:picMkLst>
        </pc:picChg>
        <pc:picChg chg="del">
          <ac:chgData name="Nicola Ferrara" userId="ef3d09a638017ad1" providerId="LiveId" clId="{C9FB0FA4-F860-49BB-BD40-502615ABED7E}" dt="2024-02-19T10:03:24.270" v="1101" actId="478"/>
          <ac:picMkLst>
            <pc:docMk/>
            <pc:sldMk cId="950064382" sldId="275"/>
            <ac:picMk id="14" creationId="{8466D5BD-37D7-7E03-E5B7-E1335B1BEBF0}"/>
          </ac:picMkLst>
        </pc:picChg>
        <pc:picChg chg="del">
          <ac:chgData name="Nicola Ferrara" userId="ef3d09a638017ad1" providerId="LiveId" clId="{C9FB0FA4-F860-49BB-BD40-502615ABED7E}" dt="2024-02-19T10:03:26.095" v="1102" actId="478"/>
          <ac:picMkLst>
            <pc:docMk/>
            <pc:sldMk cId="950064382" sldId="275"/>
            <ac:picMk id="356" creationId="{A5CF03AC-35C7-EF91-9A33-72B6CECE5317}"/>
          </ac:picMkLst>
        </pc:picChg>
      </pc:sldChg>
      <pc:sldChg chg="addSp delSp modSp add mod setBg">
        <pc:chgData name="Nicola Ferrara" userId="ef3d09a638017ad1" providerId="LiveId" clId="{C9FB0FA4-F860-49BB-BD40-502615ABED7E}" dt="2024-02-19T16:10:37.595" v="2168" actId="20577"/>
        <pc:sldMkLst>
          <pc:docMk/>
          <pc:sldMk cId="1535715167" sldId="276"/>
        </pc:sldMkLst>
        <pc:spChg chg="add mod ord">
          <ac:chgData name="Nicola Ferrara" userId="ef3d09a638017ad1" providerId="LiveId" clId="{C9FB0FA4-F860-49BB-BD40-502615ABED7E}" dt="2024-02-19T16:09:59.526" v="2156" actId="1076"/>
          <ac:spMkLst>
            <pc:docMk/>
            <pc:sldMk cId="1535715167" sldId="276"/>
            <ac:spMk id="2" creationId="{1ED53A74-C136-3125-54BA-3A1BD29C5F99}"/>
          </ac:spMkLst>
        </pc:spChg>
        <pc:spChg chg="mod ord">
          <ac:chgData name="Nicola Ferrara" userId="ef3d09a638017ad1" providerId="LiveId" clId="{C9FB0FA4-F860-49BB-BD40-502615ABED7E}" dt="2024-02-19T16:10:37.595" v="2168" actId="20577"/>
          <ac:spMkLst>
            <pc:docMk/>
            <pc:sldMk cId="1535715167" sldId="276"/>
            <ac:spMk id="359" creationId="{25293DA9-7C53-10B5-39D7-0CC4DEBF1B81}"/>
          </ac:spMkLst>
        </pc:spChg>
        <pc:spChg chg="del">
          <ac:chgData name="Nicola Ferrara" userId="ef3d09a638017ad1" providerId="LiveId" clId="{C9FB0FA4-F860-49BB-BD40-502615ABED7E}" dt="2024-02-19T16:05:51.034" v="1993" actId="478"/>
          <ac:spMkLst>
            <pc:docMk/>
            <pc:sldMk cId="1535715167" sldId="276"/>
            <ac:spMk id="360" creationId="{561EF24D-BB2F-6D13-1DC3-62722E88A56E}"/>
          </ac:spMkLst>
        </pc:spChg>
      </pc:sldChg>
      <pc:sldMasterChg chg="delSldLayout">
        <pc:chgData name="Nicola Ferrara" userId="ef3d09a638017ad1" providerId="LiveId" clId="{C9FB0FA4-F860-49BB-BD40-502615ABED7E}" dt="2024-02-17T18:45:50.696" v="468" actId="47"/>
        <pc:sldMasterMkLst>
          <pc:docMk/>
          <pc:sldMasterMk cId="0" sldId="2147483648"/>
        </pc:sldMasterMkLst>
        <pc:sldLayoutChg chg="del">
          <pc:chgData name="Nicola Ferrara" userId="ef3d09a638017ad1" providerId="LiveId" clId="{C9FB0FA4-F860-49BB-BD40-502615ABED7E}" dt="2024-02-17T18:45:50.696" v="468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 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 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 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 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1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t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ti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2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eptember 12-16, 2022  @Milan University"/>
          <p:cNvSpPr txBox="1">
            <a:spLocks noGrp="1"/>
          </p:cNvSpPr>
          <p:nvPr>
            <p:ph type="body" idx="21"/>
          </p:nvPr>
        </p:nvSpPr>
        <p:spPr>
          <a:xfrm>
            <a:off x="1201340" y="10467274"/>
            <a:ext cx="21971003" cy="998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 defTabSz="975335">
              <a:lnSpc>
                <a:spcPct val="80000"/>
              </a:lnSpc>
              <a:defRPr sz="6480" b="0" spc="-64"/>
            </a:lvl1pPr>
          </a:lstStyle>
          <a:p>
            <a:r>
              <a:rPr lang="it-IT" dirty="0" err="1"/>
              <a:t>February</a:t>
            </a:r>
            <a:r>
              <a:rPr dirty="0"/>
              <a:t> </a:t>
            </a:r>
            <a:r>
              <a:rPr lang="it-IT" dirty="0"/>
              <a:t>26-28</a:t>
            </a:r>
            <a:r>
              <a:rPr dirty="0"/>
              <a:t>, 202</a:t>
            </a:r>
            <a:r>
              <a:rPr lang="it-IT" dirty="0"/>
              <a:t>4</a:t>
            </a:r>
            <a:r>
              <a:rPr dirty="0"/>
              <a:t>  @</a:t>
            </a:r>
            <a:r>
              <a:rPr lang="it-IT" dirty="0"/>
              <a:t>Trento Institute</a:t>
            </a:r>
            <a:r>
              <a:rPr dirty="0"/>
              <a:t> </a:t>
            </a:r>
          </a:p>
        </p:txBody>
      </p:sp>
      <p:sp>
        <p:nvSpPr>
          <p:cNvPr id="152" name="Monte Carlo study of 3D image reconstruction for Boron Dose distribution in BNCT with CZT-based Compton camera"/>
          <p:cNvSpPr txBox="1">
            <a:spLocks noGrp="1"/>
          </p:cNvSpPr>
          <p:nvPr>
            <p:ph type="ctrTitle"/>
          </p:nvPr>
        </p:nvSpPr>
        <p:spPr>
          <a:xfrm>
            <a:off x="1206496" y="4352990"/>
            <a:ext cx="21971004" cy="4942596"/>
          </a:xfrm>
          <a:prstGeom prst="rect">
            <a:avLst/>
          </a:prstGeom>
        </p:spPr>
        <p:txBody>
          <a:bodyPr/>
          <a:lstStyle>
            <a:lvl1pPr defTabSz="1975054">
              <a:defRPr sz="9639" spc="-192"/>
            </a:lvl1pPr>
          </a:lstStyle>
          <a:p>
            <a:r>
              <a:rPr dirty="0">
                <a:latin typeface="Grandview Display" panose="020B0502040204020203" pitchFamily="34" charset="0"/>
              </a:rPr>
              <a:t>3D image reconstruction for Boron Dose distribution in BNCT with CZT-based Compton camera</a:t>
            </a:r>
            <a:endParaRPr b="0" dirty="0">
              <a:latin typeface="Grandview Display" panose="020B0502040204020203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53" name="108° Congresso Nazionale della Società Italiana di Fisica"/>
          <p:cNvSpPr txBox="1">
            <a:spLocks noGrp="1"/>
          </p:cNvSpPr>
          <p:nvPr>
            <p:ph type="subTitle" sz="quarter" idx="1"/>
          </p:nvPr>
        </p:nvSpPr>
        <p:spPr>
          <a:xfrm>
            <a:off x="1201340" y="12121308"/>
            <a:ext cx="10029878" cy="1314938"/>
          </a:xfrm>
          <a:prstGeom prst="rect">
            <a:avLst/>
          </a:prstGeom>
        </p:spPr>
        <p:txBody>
          <a:bodyPr>
            <a:normAutofit/>
          </a:bodyPr>
          <a:lstStyle>
            <a:lvl1pPr defTabSz="726440">
              <a:defRPr sz="6336"/>
            </a:lvl1pPr>
          </a:lstStyle>
          <a:p>
            <a:r>
              <a:rPr lang="it-IT" dirty="0">
                <a:solidFill>
                  <a:srgbClr val="FFC000"/>
                </a:solidFill>
              </a:rPr>
              <a:t>Sesto </a:t>
            </a:r>
            <a:r>
              <a:rPr dirty="0" err="1">
                <a:solidFill>
                  <a:srgbClr val="FFC000"/>
                </a:solidFill>
              </a:rPr>
              <a:t>Congresso</a:t>
            </a:r>
            <a:r>
              <a:rPr dirty="0">
                <a:solidFill>
                  <a:srgbClr val="FFC000"/>
                </a:solidFill>
              </a:rPr>
              <a:t> </a:t>
            </a:r>
            <a:r>
              <a:rPr lang="it-IT" dirty="0">
                <a:solidFill>
                  <a:srgbClr val="FFC000"/>
                </a:solidFill>
              </a:rPr>
              <a:t>TIFPA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5" name="Dayron.Ramos@ba.infn.it"/>
          <p:cNvSpPr txBox="1"/>
          <p:nvPr/>
        </p:nvSpPr>
        <p:spPr>
          <a:xfrm>
            <a:off x="15067722" y="11934124"/>
            <a:ext cx="8114938" cy="150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975335">
              <a:lnSpc>
                <a:spcPct val="80000"/>
              </a:lnSpc>
              <a:defRPr sz="4640" spc="-92">
                <a:solidFill>
                  <a:schemeClr val="accent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it-IT" dirty="0" err="1">
                <a:solidFill>
                  <a:schemeClr val="tx1">
                    <a:lumMod val="50000"/>
                  </a:schemeClr>
                </a:solidFill>
              </a:rPr>
              <a:t>nicola.ferrara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@ba.infn.it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it-IT" dirty="0" err="1">
                <a:solidFill>
                  <a:schemeClr val="tx1">
                    <a:lumMod val="50000"/>
                  </a:schemeClr>
                </a:solidFill>
              </a:rPr>
              <a:t>dayron.ramos@ba.infn,it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  <a:p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56728549-8200-31E7-BBC5-AAF1BACE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40" y="1074736"/>
            <a:ext cx="8235518" cy="32849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effectLst>
            <a:reflection stA="35000" dist="50800" dir="5400000" sy="-100000" algn="bl" rotWithShape="0"/>
          </a:effectLst>
        </p:spPr>
      </p:pic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51424CA-B643-6F1C-9003-1D9F592CD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184" y="1125064"/>
            <a:ext cx="5013670" cy="323462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  <a:gs pos="79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stA="36000" endPos="65000" dist="50800" dir="5400000" sy="-100000" algn="bl" rotWithShape="0"/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unAction_1_60mm_4Cryst_Phan_Air_C20000_x100y100z100_I0.png" descr="GunAction_1_60mm_4Cryst_Phan_Air_C20000_x100y100z100_I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98" y="3429000"/>
            <a:ext cx="5956856" cy="446764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Algorithm commissio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Algorithm commissioning </a:t>
            </a:r>
          </a:p>
        </p:txBody>
      </p:sp>
      <p:pic>
        <p:nvPicPr>
          <p:cNvPr id="276" name="GunAction_1_60mm_4Cryst_Phan_Air_C20000_x100y100z100_I10.png" descr="GunAction_1_60mm_4Cryst_Phan_Air_C20000_x100y100z100_I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44" y="3429000"/>
            <a:ext cx="5956856" cy="4467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GunAction_1_60mm_4Cryst_Phan_Air_C20000_x100y100z100_I50.png" descr="GunAction_1_60mm_4Cryst_Phan_Air_C20000_x100y100z100_I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5868" y="3429000"/>
            <a:ext cx="5956857" cy="4467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GunAction_1_60mm_4Cryst_Phan_Air_C20000_x100y100z100_I250.png" descr="GunAction_1_60mm_4Cryst_Phan_Air_C20000_x100y100z100_I2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1646" y="3429000"/>
            <a:ext cx="5956856" cy="4467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rof_1.jpg" descr="prof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51" y="7804077"/>
            <a:ext cx="4555873" cy="4789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rof_2.jpg" descr="prof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281" y="7804077"/>
            <a:ext cx="4555873" cy="4789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rof_3.jpg" descr="prof_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2588" y="7804077"/>
            <a:ext cx="4555873" cy="478927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On Tissue phantom"/>
          <p:cNvSpPr txBox="1"/>
          <p:nvPr/>
        </p:nvSpPr>
        <p:spPr>
          <a:xfrm>
            <a:off x="17343253" y="7839574"/>
            <a:ext cx="5789296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b="1" spc="-100"/>
            </a:lvl1pPr>
          </a:lstStyle>
          <a:p>
            <a:r>
              <a:t>On Tissue phantom</a:t>
            </a:r>
          </a:p>
        </p:txBody>
      </p:sp>
      <p:grpSp>
        <p:nvGrpSpPr>
          <p:cNvPr id="285" name="Group"/>
          <p:cNvGrpSpPr/>
          <p:nvPr/>
        </p:nvGrpSpPr>
        <p:grpSpPr>
          <a:xfrm>
            <a:off x="16870281" y="8671342"/>
            <a:ext cx="5956858" cy="4467642"/>
            <a:chOff x="0" y="0"/>
            <a:chExt cx="5956856" cy="4467641"/>
          </a:xfrm>
        </p:grpSpPr>
        <p:pic>
          <p:nvPicPr>
            <p:cNvPr id="283" name="GunAction_1_60mm_4Cryst_Phan_Tissue_C20000_x100y100z100_I50.png" descr="GunAction_1_60mm_4Cryst_Phan_Tissue_C20000_x100y100z100_I50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5956857" cy="44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I = 50"/>
            <p:cNvSpPr txBox="1"/>
            <p:nvPr/>
          </p:nvSpPr>
          <p:spPr>
            <a:xfrm>
              <a:off x="3831736" y="447776"/>
              <a:ext cx="845821" cy="482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5500">
                <a:lnSpc>
                  <a:spcPct val="80000"/>
                </a:lnSpc>
                <a:defRPr sz="30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I = 50</a:t>
              </a:r>
            </a:p>
          </p:txBody>
        </p:sp>
      </p:grpSp>
      <p:pic>
        <p:nvPicPr>
          <p:cNvPr id="293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2137" y="7569424"/>
            <a:ext cx="1921896" cy="2352778"/>
          </a:xfrm>
          <a:prstGeom prst="rect">
            <a:avLst/>
          </a:prstGeom>
        </p:spPr>
      </p:pic>
      <p:sp>
        <p:nvSpPr>
          <p:cNvPr id="287" name="On Air phantom"/>
          <p:cNvSpPr txBox="1"/>
          <p:nvPr/>
        </p:nvSpPr>
        <p:spPr>
          <a:xfrm>
            <a:off x="1219205" y="2478391"/>
            <a:ext cx="4698366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b="1" spc="-100"/>
            </a:lvl1pPr>
          </a:lstStyle>
          <a:p>
            <a:r>
              <a:rPr dirty="0"/>
              <a:t>On Air phantom</a:t>
            </a:r>
          </a:p>
        </p:txBody>
      </p:sp>
      <p:sp>
        <p:nvSpPr>
          <p:cNvPr id="288" name="Back-projection"/>
          <p:cNvSpPr txBox="1"/>
          <p:nvPr/>
        </p:nvSpPr>
        <p:spPr>
          <a:xfrm>
            <a:off x="1983527" y="3884336"/>
            <a:ext cx="2330959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30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/>
              <a:t>Back-projection</a:t>
            </a:r>
          </a:p>
        </p:txBody>
      </p:sp>
      <p:sp>
        <p:nvSpPr>
          <p:cNvPr id="289" name="I = 10"/>
          <p:cNvSpPr txBox="1"/>
          <p:nvPr/>
        </p:nvSpPr>
        <p:spPr>
          <a:xfrm>
            <a:off x="10353183" y="3860911"/>
            <a:ext cx="845821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30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I = 10</a:t>
            </a:r>
          </a:p>
        </p:txBody>
      </p:sp>
      <p:sp>
        <p:nvSpPr>
          <p:cNvPr id="290" name="I = 50"/>
          <p:cNvSpPr txBox="1"/>
          <p:nvPr/>
        </p:nvSpPr>
        <p:spPr>
          <a:xfrm>
            <a:off x="15977840" y="3860911"/>
            <a:ext cx="845821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30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I = 50</a:t>
            </a:r>
          </a:p>
        </p:txBody>
      </p:sp>
      <p:sp>
        <p:nvSpPr>
          <p:cNvPr id="291" name="I = 250"/>
          <p:cNvSpPr txBox="1"/>
          <p:nvPr/>
        </p:nvSpPr>
        <p:spPr>
          <a:xfrm>
            <a:off x="21412920" y="3860911"/>
            <a:ext cx="987553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30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I = 250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pheric source reconstr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Spheric source reconstruction</a:t>
            </a:r>
          </a:p>
        </p:txBody>
      </p:sp>
      <p:pic>
        <p:nvPicPr>
          <p:cNvPr id="297" name="z_pro_fit_1.jpg" descr="z_pro_fi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398" y="3407972"/>
            <a:ext cx="5145382" cy="514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z_pro_fit_2.jpg" descr="z_pro_fi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733" y="5944706"/>
            <a:ext cx="5145383" cy="5128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z_pro_fit_3.jpg" descr="z_pro_fit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5398" y="8431689"/>
            <a:ext cx="5145382" cy="514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offset = 30 mm"/>
          <p:cNvSpPr txBox="1"/>
          <p:nvPr/>
        </p:nvSpPr>
        <p:spPr>
          <a:xfrm>
            <a:off x="20084949" y="3734618"/>
            <a:ext cx="2052167" cy="42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spcBef>
                <a:spcPts val="3900"/>
              </a:spcBef>
              <a:defRPr sz="2500">
                <a:solidFill>
                  <a:srgbClr val="EF4E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offset = 30 mm</a:t>
            </a:r>
          </a:p>
        </p:txBody>
      </p:sp>
      <p:sp>
        <p:nvSpPr>
          <p:cNvPr id="301" name="offset = 60 mm"/>
          <p:cNvSpPr txBox="1"/>
          <p:nvPr/>
        </p:nvSpPr>
        <p:spPr>
          <a:xfrm>
            <a:off x="15077166" y="6316692"/>
            <a:ext cx="2052167" cy="42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spcBef>
                <a:spcPts val="3900"/>
              </a:spcBef>
              <a:defRPr sz="2500">
                <a:solidFill>
                  <a:srgbClr val="EF4E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offset = 60 mm</a:t>
            </a:r>
          </a:p>
        </p:txBody>
      </p:sp>
      <p:sp>
        <p:nvSpPr>
          <p:cNvPr id="302" name="offset = 100 mm"/>
          <p:cNvSpPr txBox="1"/>
          <p:nvPr/>
        </p:nvSpPr>
        <p:spPr>
          <a:xfrm>
            <a:off x="20401523" y="8790551"/>
            <a:ext cx="2213088" cy="42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spcBef>
                <a:spcPts val="3900"/>
              </a:spcBef>
              <a:defRPr sz="2500">
                <a:solidFill>
                  <a:srgbClr val="EF4E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offset = 100 mm</a:t>
            </a:r>
          </a:p>
        </p:txBody>
      </p:sp>
      <p:sp>
        <p:nvSpPr>
          <p:cNvPr id="303" name="Z-axis stretching"/>
          <p:cNvSpPr txBox="1"/>
          <p:nvPr/>
        </p:nvSpPr>
        <p:spPr>
          <a:xfrm>
            <a:off x="18935375" y="1886574"/>
            <a:ext cx="5145383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Z-axis stretching</a:t>
            </a:r>
          </a:p>
        </p:txBody>
      </p:sp>
      <p:sp>
        <p:nvSpPr>
          <p:cNvPr id="304" name="On Tissue phantom, 60 mm Offset, T = 5.0"/>
          <p:cNvSpPr txBox="1"/>
          <p:nvPr/>
        </p:nvSpPr>
        <p:spPr>
          <a:xfrm>
            <a:off x="359778" y="3358449"/>
            <a:ext cx="1195197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000" spc="-1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5E5E5E"/>
                </a:solidFill>
              </a:rPr>
              <a:t>On Tissue phantom, 60 mm Offset,</a:t>
            </a:r>
            <a:r>
              <a:t> </a:t>
            </a:r>
            <a:r>
              <a:rPr>
                <a:solidFill>
                  <a:srgbClr val="EF4E47"/>
                </a:solidFill>
              </a:rPr>
              <a:t>T = 5.0</a:t>
            </a:r>
          </a:p>
        </p:txBody>
      </p:sp>
      <p:pic>
        <p:nvPicPr>
          <p:cNvPr id="30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5898" y="2147048"/>
            <a:ext cx="7254469" cy="3600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"/>
          <p:cNvGrpSpPr/>
          <p:nvPr/>
        </p:nvGrpSpPr>
        <p:grpSpPr>
          <a:xfrm>
            <a:off x="26677" y="4182400"/>
            <a:ext cx="13866056" cy="3799100"/>
            <a:chOff x="0" y="0"/>
            <a:chExt cx="13866055" cy="3799099"/>
          </a:xfrm>
        </p:grpSpPr>
        <p:pic>
          <p:nvPicPr>
            <p:cNvPr id="306" name="GunAction_4_60mm_2Cryst_Phan_Tissue_n0_5_C256000_x100y100z100_I250_XZ.png" descr="GunAction_4_60mm_2Cryst_Phan_Tissue_n0_5_C256000_x100y100z100_I250_XZ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00589" y="0"/>
              <a:ext cx="5065467" cy="379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I = 250"/>
            <p:cNvSpPr txBox="1"/>
            <p:nvPr/>
          </p:nvSpPr>
          <p:spPr>
            <a:xfrm>
              <a:off x="11935155" y="377757"/>
              <a:ext cx="856500" cy="4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I = 250</a:t>
              </a:r>
            </a:p>
          </p:txBody>
        </p:sp>
        <p:pic>
          <p:nvPicPr>
            <p:cNvPr id="308" name="GunAction_4_60mm_2Cryst_Phan_Tissue_n0_5_C256000_x100y100z100_I50.png" descr="GunAction_4_60mm_2Cryst_Phan_Tissue_n0_5_C256000_x100y100z100_I50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5276" y="0"/>
              <a:ext cx="5065466" cy="379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I = 50"/>
            <p:cNvSpPr txBox="1"/>
            <p:nvPr/>
          </p:nvSpPr>
          <p:spPr>
            <a:xfrm>
              <a:off x="7442262" y="377757"/>
              <a:ext cx="732681" cy="4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I = 50</a:t>
              </a:r>
            </a:p>
          </p:txBody>
        </p:sp>
        <p:grpSp>
          <p:nvGrpSpPr>
            <p:cNvPr id="312" name="Group"/>
            <p:cNvGrpSpPr/>
            <p:nvPr/>
          </p:nvGrpSpPr>
          <p:grpSpPr>
            <a:xfrm>
              <a:off x="0" y="0"/>
              <a:ext cx="5065465" cy="3799100"/>
              <a:chOff x="0" y="0"/>
              <a:chExt cx="5065464" cy="3799099"/>
            </a:xfrm>
          </p:grpSpPr>
          <p:pic>
            <p:nvPicPr>
              <p:cNvPr id="310" name="GunAction_4_60mm_2Cryst_Phan_Tissue_n0_5_C256000_x100y100z100_I0.png" descr="GunAction_4_60mm_2Cryst_Phan_Tissue_n0_5_C256000_x100y100z100_I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5065465" cy="37991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1" name="Back-projection"/>
              <p:cNvSpPr txBox="1"/>
              <p:nvPr/>
            </p:nvSpPr>
            <p:spPr>
              <a:xfrm>
                <a:off x="1953574" y="377757"/>
                <a:ext cx="2030120" cy="411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 defTabSz="825500">
                  <a:lnSpc>
                    <a:spcPct val="80000"/>
                  </a:lnSpc>
                  <a:defRPr sz="2500" cap="all">
                    <a:solidFill>
                      <a:srgbClr val="FFFFFF"/>
                    </a:solidFill>
                    <a:latin typeface="DIN Condensed Bold"/>
                    <a:ea typeface="DIN Condensed Bold"/>
                    <a:cs typeface="DIN Condensed Bold"/>
                    <a:sym typeface="DIN Condensed Bold"/>
                  </a:defRPr>
                </a:lvl1pPr>
              </a:lstStyle>
              <a:p>
                <a:r>
                  <a:t>Back-projection</a:t>
                </a:r>
              </a:p>
            </p:txBody>
          </p:sp>
        </p:grpSp>
      </p:grpSp>
      <p:grpSp>
        <p:nvGrpSpPr>
          <p:cNvPr id="320" name="Group"/>
          <p:cNvGrpSpPr/>
          <p:nvPr/>
        </p:nvGrpSpPr>
        <p:grpSpPr>
          <a:xfrm>
            <a:off x="27343" y="8790444"/>
            <a:ext cx="13866084" cy="3799121"/>
            <a:chOff x="0" y="0"/>
            <a:chExt cx="13866081" cy="3799120"/>
          </a:xfrm>
        </p:grpSpPr>
        <p:pic>
          <p:nvPicPr>
            <p:cNvPr id="314" name="GunAction_4_60mm_2Cryst_Phan_Tissue_n0_2_C256000_x100y100z100_I250_XZ.png" descr="GunAction_4_60mm_2Cryst_Phan_Tissue_n0_2_C256000_x100y100z100_I250_XZ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0617" y="20"/>
              <a:ext cx="5065465" cy="379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I = 250"/>
            <p:cNvSpPr txBox="1"/>
            <p:nvPr/>
          </p:nvSpPr>
          <p:spPr>
            <a:xfrm>
              <a:off x="11935182" y="368055"/>
              <a:ext cx="856500" cy="4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I = 250</a:t>
              </a:r>
            </a:p>
          </p:txBody>
        </p:sp>
        <p:pic>
          <p:nvPicPr>
            <p:cNvPr id="316" name="GunAction_4_60mm_2Cryst_Phan_Tissue_n0_2_C256000_x100y100z100_I50.png" descr="GunAction_4_60mm_2Cryst_Phan_Tissue_n0_2_C256000_x100y100z100_I50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245304" y="20"/>
              <a:ext cx="5065466" cy="379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GunAction_4_60mm_2Cryst_Phan_Tissue_n0_2_C256000_x100y100z100_I0.png" descr="GunAction_4_60mm_2Cryst_Phan_Tissue_n0_2_C256000_x100y100z100_I0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0" y="0"/>
              <a:ext cx="5065399" cy="3799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I = 50"/>
            <p:cNvSpPr txBox="1"/>
            <p:nvPr/>
          </p:nvSpPr>
          <p:spPr>
            <a:xfrm>
              <a:off x="7442289" y="368055"/>
              <a:ext cx="732682" cy="4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I = 50</a:t>
              </a:r>
            </a:p>
          </p:txBody>
        </p:sp>
        <p:sp>
          <p:nvSpPr>
            <p:cNvPr id="319" name="Back-projection"/>
            <p:cNvSpPr txBox="1"/>
            <p:nvPr/>
          </p:nvSpPr>
          <p:spPr>
            <a:xfrm>
              <a:off x="1953601" y="368055"/>
              <a:ext cx="2030120" cy="4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Back-projection</a:t>
              </a:r>
            </a:p>
          </p:txBody>
        </p:sp>
      </p:grpSp>
      <p:sp>
        <p:nvSpPr>
          <p:cNvPr id="321" name="On Tissue phantom, 60 mm Offset, T = 2.0"/>
          <p:cNvSpPr txBox="1"/>
          <p:nvPr/>
        </p:nvSpPr>
        <p:spPr>
          <a:xfrm>
            <a:off x="359778" y="7947569"/>
            <a:ext cx="1195197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5000" spc="-1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5E5E5E"/>
                </a:solidFill>
              </a:rPr>
              <a:t>On Tissue phantom, 60 mm Offset,</a:t>
            </a:r>
            <a:r>
              <a:t> </a:t>
            </a:r>
            <a:r>
              <a:rPr>
                <a:solidFill>
                  <a:srgbClr val="EF4E47"/>
                </a:solidFill>
              </a:rPr>
              <a:t>T = 2.0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Alternative source reconstruction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Alternative source reconstruction method</a:t>
            </a:r>
          </a:p>
        </p:txBody>
      </p:sp>
      <p:sp>
        <p:nvSpPr>
          <p:cNvPr id="325" name="Morphological filte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Morphological filters</a:t>
            </a:r>
          </a:p>
        </p:txBody>
      </p:sp>
      <p:sp>
        <p:nvSpPr>
          <p:cNvPr id="326" name="Erosion and dilation filters…"/>
          <p:cNvSpPr txBox="1">
            <a:spLocks noGrp="1"/>
          </p:cNvSpPr>
          <p:nvPr>
            <p:ph type="body" sz="quarter" idx="1"/>
          </p:nvPr>
        </p:nvSpPr>
        <p:spPr>
          <a:xfrm>
            <a:off x="2691797" y="3287428"/>
            <a:ext cx="10791299" cy="1773935"/>
          </a:xfrm>
          <a:prstGeom prst="rect">
            <a:avLst/>
          </a:prstGeom>
        </p:spPr>
        <p:txBody>
          <a:bodyPr/>
          <a:lstStyle/>
          <a:p>
            <a:pPr marL="0" indent="0" algn="r" defTabSz="1219169">
              <a:lnSpc>
                <a:spcPct val="80000"/>
              </a:lnSpc>
              <a:spcBef>
                <a:spcPts val="0"/>
              </a:spcBef>
              <a:buSzTx/>
              <a:buNone/>
              <a:defRPr sz="6050" spc="-12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Erosion and dilation filters </a:t>
            </a:r>
          </a:p>
          <a:p>
            <a:pPr marL="0" indent="0" algn="r" defTabSz="1219169">
              <a:lnSpc>
                <a:spcPct val="80000"/>
              </a:lnSpc>
              <a:spcBef>
                <a:spcPts val="0"/>
              </a:spcBef>
              <a:buSzTx/>
              <a:buNone/>
              <a:defRPr sz="6050" spc="-12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to back-projection image </a:t>
            </a:r>
          </a:p>
        </p:txBody>
      </p:sp>
      <p:pic>
        <p:nvPicPr>
          <p:cNvPr id="327" name="Immagine 12" descr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239" y="7036231"/>
            <a:ext cx="5282051" cy="3961539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traight Connector 17"/>
          <p:cNvSpPr/>
          <p:nvPr/>
        </p:nvSpPr>
        <p:spPr>
          <a:xfrm flipH="1">
            <a:off x="6420158" y="5306773"/>
            <a:ext cx="1" cy="7420455"/>
          </a:xfrm>
          <a:prstGeom prst="line">
            <a:avLst/>
          </a:prstGeom>
          <a:ln w="38100">
            <a:solidFill>
              <a:srgbClr val="7F7F7F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Bierstadt"/>
                <a:ea typeface="Bierstadt"/>
                <a:cs typeface="Bierstadt"/>
                <a:sym typeface="Bierstadt"/>
              </a:defRPr>
            </a:pPr>
            <a:endParaRPr/>
          </a:p>
        </p:txBody>
      </p:sp>
      <p:pic>
        <p:nvPicPr>
          <p:cNvPr id="329" name="Immagine 8" descr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07" y="7036231"/>
            <a:ext cx="5282051" cy="3961539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traight Connector 19"/>
          <p:cNvSpPr/>
          <p:nvPr/>
        </p:nvSpPr>
        <p:spPr>
          <a:xfrm flipH="1">
            <a:off x="12145189" y="5306773"/>
            <a:ext cx="1" cy="7420455"/>
          </a:xfrm>
          <a:prstGeom prst="line">
            <a:avLst/>
          </a:prstGeom>
          <a:ln w="38100">
            <a:solidFill>
              <a:srgbClr val="7F7F7F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Bierstadt"/>
                <a:ea typeface="Bierstadt"/>
                <a:cs typeface="Bierstadt"/>
                <a:sym typeface="Bierstadt"/>
              </a:defRPr>
            </a:pPr>
            <a:endParaRPr/>
          </a:p>
        </p:txBody>
      </p:sp>
      <p:pic>
        <p:nvPicPr>
          <p:cNvPr id="331" name="Immagine 9" descr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98" y="7096757"/>
            <a:ext cx="5282051" cy="3961539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traight Connector 21"/>
          <p:cNvSpPr/>
          <p:nvPr/>
        </p:nvSpPr>
        <p:spPr>
          <a:xfrm>
            <a:off x="17913239" y="5306773"/>
            <a:ext cx="1" cy="7420455"/>
          </a:xfrm>
          <a:prstGeom prst="line">
            <a:avLst/>
          </a:prstGeom>
          <a:ln w="38100">
            <a:solidFill>
              <a:srgbClr val="7F7F7F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Bierstadt"/>
                <a:ea typeface="Bierstadt"/>
                <a:cs typeface="Bierstadt"/>
                <a:sym typeface="Bierstadt"/>
              </a:defRPr>
            </a:pPr>
            <a:endParaRPr/>
          </a:p>
        </p:txBody>
      </p:sp>
      <p:pic>
        <p:nvPicPr>
          <p:cNvPr id="333" name="Immagine 10" descr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189" y="7036231"/>
            <a:ext cx="5282051" cy="3961539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CasellaDiTesto 16"/>
          <p:cNvSpPr txBox="1"/>
          <p:nvPr/>
        </p:nvSpPr>
        <p:spPr>
          <a:xfrm>
            <a:off x="858778" y="11219935"/>
            <a:ext cx="5205242" cy="182481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ffectLst>
            <a:outerShdw blurRad="127000" dist="63500" dir="318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>
              <a:lnSpc>
                <a:spcPct val="80000"/>
              </a:lnSpc>
              <a:defRPr sz="4100" spc="-8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First limits approximation of the source</a:t>
            </a:r>
          </a:p>
        </p:txBody>
      </p:sp>
      <p:sp>
        <p:nvSpPr>
          <p:cNvPr id="335" name="CasellaDiTesto 20"/>
          <p:cNvSpPr txBox="1"/>
          <p:nvPr/>
        </p:nvSpPr>
        <p:spPr>
          <a:xfrm>
            <a:off x="6895244" y="5401916"/>
            <a:ext cx="4818559" cy="1404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>
              <a:lnSpc>
                <a:spcPct val="80000"/>
              </a:lnSpc>
              <a:buFont typeface="Arial"/>
              <a:defRPr sz="4400" spc="-8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Dilation </a:t>
            </a:r>
          </a:p>
          <a:p>
            <a:pPr algn="l">
              <a:lnSpc>
                <a:spcPct val="80000"/>
              </a:lnSpc>
              <a:buFont typeface="Arial"/>
              <a:defRPr sz="4400" spc="-8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Spur pixel deleted</a:t>
            </a:r>
          </a:p>
        </p:txBody>
      </p:sp>
      <p:sp>
        <p:nvSpPr>
          <p:cNvPr id="336" name="CasellaDiTesto 23"/>
          <p:cNvSpPr txBox="1"/>
          <p:nvPr/>
        </p:nvSpPr>
        <p:spPr>
          <a:xfrm>
            <a:off x="12663975" y="5554626"/>
            <a:ext cx="4774858" cy="85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>
              <a:lnSpc>
                <a:spcPct val="80000"/>
              </a:lnSpc>
              <a:defRPr sz="4400" spc="-8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Hole filling </a:t>
            </a:r>
          </a:p>
        </p:txBody>
      </p:sp>
      <p:sp>
        <p:nvSpPr>
          <p:cNvPr id="337" name="CasellaDiTesto 25"/>
          <p:cNvSpPr txBox="1"/>
          <p:nvPr/>
        </p:nvSpPr>
        <p:spPr>
          <a:xfrm>
            <a:off x="18344626" y="5401916"/>
            <a:ext cx="5012119" cy="1404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>
              <a:lnSpc>
                <a:spcPct val="80000"/>
              </a:lnSpc>
              <a:defRPr sz="4400" spc="-8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Erosion and dilation cycles </a:t>
            </a:r>
          </a:p>
        </p:txBody>
      </p:sp>
      <p:sp>
        <p:nvSpPr>
          <p:cNvPr id="338" name="CasellaDiTesto 33"/>
          <p:cNvSpPr txBox="1"/>
          <p:nvPr/>
        </p:nvSpPr>
        <p:spPr>
          <a:xfrm>
            <a:off x="18313308" y="11486728"/>
            <a:ext cx="5108153" cy="129123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ffectLst>
            <a:outerShdw blurRad="127000" dist="63500" dir="318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>
              <a:lnSpc>
                <a:spcPct val="80000"/>
              </a:lnSpc>
              <a:defRPr sz="4000" spc="-79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Source reconstruction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magine 16" descr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585" y="7403281"/>
            <a:ext cx="6337511" cy="5878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magine 12" descr="Immagin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46915" y="7389534"/>
            <a:ext cx="6337511" cy="5878043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Alternative source reconstruction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Alternative source reconstruction method</a:t>
            </a:r>
          </a:p>
        </p:txBody>
      </p:sp>
      <p:sp>
        <p:nvSpPr>
          <p:cNvPr id="344" name="Morphological filte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Morphological filters</a:t>
            </a:r>
          </a:p>
        </p:txBody>
      </p:sp>
      <p:pic>
        <p:nvPicPr>
          <p:cNvPr id="345" name="Immagine 6" descr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05" y="7403279"/>
            <a:ext cx="6337511" cy="5878043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econstructed sources…"/>
          <p:cNvSpPr txBox="1"/>
          <p:nvPr/>
        </p:nvSpPr>
        <p:spPr>
          <a:xfrm>
            <a:off x="1967949" y="4289307"/>
            <a:ext cx="1102757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8600" spc="-171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6000" dirty="0"/>
              <a:t>Reconstructed sources</a:t>
            </a:r>
            <a:r>
              <a:rPr lang="it-IT" sz="6000" dirty="0"/>
              <a:t> </a:t>
            </a:r>
            <a:r>
              <a:rPr sz="6000" dirty="0"/>
              <a:t>examples</a:t>
            </a:r>
          </a:p>
        </p:txBody>
      </p:sp>
      <p:sp>
        <p:nvSpPr>
          <p:cNvPr id="347" name="Spheric source on Air"/>
          <p:cNvSpPr txBox="1"/>
          <p:nvPr/>
        </p:nvSpPr>
        <p:spPr>
          <a:xfrm>
            <a:off x="1097959" y="6534430"/>
            <a:ext cx="481340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r>
              <a:t>Spheric source on Air</a:t>
            </a:r>
          </a:p>
        </p:txBody>
      </p:sp>
      <p:sp>
        <p:nvSpPr>
          <p:cNvPr id="348" name="Spheric source on…"/>
          <p:cNvSpPr txBox="1"/>
          <p:nvPr/>
        </p:nvSpPr>
        <p:spPr>
          <a:xfrm>
            <a:off x="13113557" y="6241321"/>
            <a:ext cx="420441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t>Spheric source on </a:t>
            </a:r>
          </a:p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t>Tissue (T=5)</a:t>
            </a:r>
          </a:p>
        </p:txBody>
      </p:sp>
      <p:sp>
        <p:nvSpPr>
          <p:cNvPr id="349" name="5 point-like source on Air"/>
          <p:cNvSpPr txBox="1"/>
          <p:nvPr/>
        </p:nvSpPr>
        <p:spPr>
          <a:xfrm>
            <a:off x="18056896" y="6534430"/>
            <a:ext cx="5644887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r>
              <a:t>5 point-like source on Air</a:t>
            </a:r>
          </a:p>
        </p:txBody>
      </p:sp>
      <p:pic>
        <p:nvPicPr>
          <p:cNvPr id="350" name="Immagine 14" descr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887" y="7389534"/>
            <a:ext cx="6337513" cy="5878043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pheric source on…"/>
          <p:cNvSpPr txBox="1"/>
          <p:nvPr/>
        </p:nvSpPr>
        <p:spPr>
          <a:xfrm>
            <a:off x="7341530" y="6241321"/>
            <a:ext cx="420441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t>Spheric source on </a:t>
            </a:r>
          </a:p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t>Tissue (T=2)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6069004" y="12634255"/>
            <a:ext cx="12245992" cy="647139"/>
            <a:chOff x="0" y="0"/>
            <a:chExt cx="12245991" cy="647138"/>
          </a:xfrm>
        </p:grpSpPr>
        <p:sp>
          <p:nvSpPr>
            <p:cNvPr id="352" name="Real source"/>
            <p:cNvSpPr txBox="1"/>
            <p:nvPr/>
          </p:nvSpPr>
          <p:spPr>
            <a:xfrm>
              <a:off x="0" y="0"/>
              <a:ext cx="3446782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1500" indent="-571500" algn="l" defTabSz="825500">
                <a:buClr>
                  <a:srgbClr val="E64823"/>
                </a:buClr>
                <a:buSzPct val="200000"/>
                <a:buChar char="▪"/>
                <a:defRPr sz="3600" b="1"/>
              </a:lvl1pPr>
            </a:lstStyle>
            <a:p>
              <a:r>
                <a:t>Real source</a:t>
              </a:r>
            </a:p>
          </p:txBody>
        </p:sp>
        <p:sp>
          <p:nvSpPr>
            <p:cNvPr id="353" name="Source reconstructed"/>
            <p:cNvSpPr txBox="1"/>
            <p:nvPr/>
          </p:nvSpPr>
          <p:spPr>
            <a:xfrm>
              <a:off x="3723095" y="0"/>
              <a:ext cx="5644887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1500" indent="-571500" algn="l" defTabSz="825500">
                <a:buClr>
                  <a:srgbClr val="00B050"/>
                </a:buClr>
                <a:buSzPct val="200000"/>
                <a:buChar char="▪"/>
                <a:defRPr sz="3600" b="1"/>
              </a:lvl1pPr>
            </a:lstStyle>
            <a:p>
              <a:r>
                <a:t>Source reconstructed </a:t>
              </a:r>
            </a:p>
          </p:txBody>
        </p:sp>
        <p:sp>
          <p:nvSpPr>
            <p:cNvPr id="354" name="Overlap"/>
            <p:cNvSpPr txBox="1"/>
            <p:nvPr/>
          </p:nvSpPr>
          <p:spPr>
            <a:xfrm>
              <a:off x="9644295" y="0"/>
              <a:ext cx="2601697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1500" indent="-571500" algn="l" defTabSz="825500">
                <a:buClr>
                  <a:srgbClr val="FFFF00"/>
                </a:buClr>
                <a:buSzPct val="200000"/>
                <a:buChar char="▪"/>
                <a:defRPr sz="3600" b="1"/>
              </a:lvl1pPr>
            </a:lstStyle>
            <a:p>
              <a:r>
                <a:t>Overlap</a:t>
              </a:r>
            </a:p>
          </p:txBody>
        </p:sp>
      </p:grpSp>
      <p:pic>
        <p:nvPicPr>
          <p:cNvPr id="356" name="Screenshot 2022-09-12 at 11.57.22.png" descr="Screenshot 2022-09-12 at 11.57.2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2055" y="3948042"/>
            <a:ext cx="8301450" cy="152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8EA8-0D21-F1FC-4919-A47A83C1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Alternative source reconstruction method">
            <a:extLst>
              <a:ext uri="{FF2B5EF4-FFF2-40B4-BE49-F238E27FC236}">
                <a16:creationId xmlns:a16="http://schemas.microsoft.com/office/drawing/2014/main" id="{A6992286-9C9C-D0B1-D834-1D2F68591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Grandview Display" panose="020B0502040204020203" pitchFamily="34" charset="0"/>
              </a:rPr>
              <a:t>Deep learning </a:t>
            </a:r>
            <a:r>
              <a:rPr lang="it-IT" dirty="0" err="1">
                <a:latin typeface="Grandview Display" panose="020B0502040204020203" pitchFamily="34" charset="0"/>
              </a:rPr>
              <a:t>reconstruction</a:t>
            </a:r>
            <a:endParaRPr dirty="0">
              <a:latin typeface="Grandview Display" panose="020B0502040204020203" pitchFamily="34" charset="0"/>
            </a:endParaRPr>
          </a:p>
        </p:txBody>
      </p:sp>
      <p:sp>
        <p:nvSpPr>
          <p:cNvPr id="344" name="Morphological filters">
            <a:extLst>
              <a:ext uri="{FF2B5EF4-FFF2-40B4-BE49-F238E27FC236}">
                <a16:creationId xmlns:a16="http://schemas.microsoft.com/office/drawing/2014/main" id="{13DEEDA6-4F99-01E0-A5FB-362B9FB5E17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245962"/>
            <a:ext cx="8020627" cy="19104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U-net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Directed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Acyclic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7" name="Slide Number">
            <a:extLst>
              <a:ext uri="{FF2B5EF4-FFF2-40B4-BE49-F238E27FC236}">
                <a16:creationId xmlns:a16="http://schemas.microsoft.com/office/drawing/2014/main" id="{F0AC8938-B14D-7848-5215-B42AC9843E4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" name="Morphological filters">
            <a:extLst>
              <a:ext uri="{FF2B5EF4-FFF2-40B4-BE49-F238E27FC236}">
                <a16:creationId xmlns:a16="http://schemas.microsoft.com/office/drawing/2014/main" id="{51D842AC-F505-7021-DCD5-C3E5A12D8140}"/>
              </a:ext>
            </a:extLst>
          </p:cNvPr>
          <p:cNvSpPr txBox="1">
            <a:spLocks/>
          </p:cNvSpPr>
          <p:nvPr/>
        </p:nvSpPr>
        <p:spPr>
          <a:xfrm>
            <a:off x="1206500" y="4626172"/>
            <a:ext cx="8020627" cy="511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 fontScale="92500"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it-IT" dirty="0"/>
              <a:t>U-net </a:t>
            </a:r>
            <a:r>
              <a:rPr lang="it-IT" dirty="0" err="1"/>
              <a:t>Convolutional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network: </a:t>
            </a:r>
            <a:r>
              <a:rPr lang="it-IT" dirty="0" err="1"/>
              <a:t>layer</a:t>
            </a:r>
            <a:r>
              <a:rPr lang="it-IT" dirty="0"/>
              <a:t> of </a:t>
            </a:r>
            <a:r>
              <a:rPr lang="it-IT" dirty="0" err="1"/>
              <a:t>convolution</a:t>
            </a:r>
            <a:r>
              <a:rPr lang="it-IT" dirty="0"/>
              <a:t>, pooling and </a:t>
            </a:r>
            <a:r>
              <a:rPr lang="it-IT" dirty="0" err="1"/>
              <a:t>upsampling</a:t>
            </a:r>
            <a:endParaRPr lang="it-IT" dirty="0"/>
          </a:p>
          <a:p>
            <a:pPr hangingPunct="1"/>
            <a:r>
              <a:rPr lang="it-IT" dirty="0" err="1"/>
              <a:t>Residual</a:t>
            </a:r>
            <a:r>
              <a:rPr lang="it-IT" dirty="0"/>
              <a:t>: take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input and output </a:t>
            </a:r>
          </a:p>
          <a:p>
            <a:pPr hangingPunct="1"/>
            <a:r>
              <a:rPr lang="it-IT" dirty="0"/>
              <a:t>   </a:t>
            </a:r>
          </a:p>
        </p:txBody>
      </p:sp>
      <p:pic>
        <p:nvPicPr>
          <p:cNvPr id="4" name="Immagine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7BD640EF-29DC-191F-AA0D-77C69E7D0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25" y="5871485"/>
            <a:ext cx="11202157" cy="7276993"/>
          </a:xfrm>
          <a:prstGeom prst="rect">
            <a:avLst/>
          </a:prstGeom>
        </p:spPr>
      </p:pic>
      <p:pic>
        <p:nvPicPr>
          <p:cNvPr id="6" name="Immagine 5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E189C208-C8B9-439F-B65F-7646E5238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37" y="9808033"/>
            <a:ext cx="3904088" cy="1830041"/>
          </a:xfrm>
          <a:prstGeom prst="rect">
            <a:avLst/>
          </a:prstGeom>
        </p:spPr>
      </p:pic>
      <p:pic>
        <p:nvPicPr>
          <p:cNvPr id="8" name="Immagine 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18988551-6CD0-935B-482E-E46576B66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29" y="491929"/>
            <a:ext cx="8020626" cy="53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43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737A-00F0-78E9-30FB-705549857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Alternative source reconstruction method">
            <a:extLst>
              <a:ext uri="{FF2B5EF4-FFF2-40B4-BE49-F238E27FC236}">
                <a16:creationId xmlns:a16="http://schemas.microsoft.com/office/drawing/2014/main" id="{FA411556-2B63-3CB1-881D-5BFC2C95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Grandview Display" panose="020B0502040204020203" pitchFamily="34" charset="0"/>
              </a:rPr>
              <a:t>Deep learning </a:t>
            </a:r>
            <a:r>
              <a:rPr lang="it-IT" dirty="0" err="1">
                <a:latin typeface="Grandview Display" panose="020B0502040204020203" pitchFamily="34" charset="0"/>
              </a:rPr>
              <a:t>reconstruction</a:t>
            </a:r>
            <a:endParaRPr dirty="0">
              <a:latin typeface="Grandview Display" panose="020B0502040204020203" pitchFamily="34" charset="0"/>
            </a:endParaRPr>
          </a:p>
        </p:txBody>
      </p:sp>
      <p:sp>
        <p:nvSpPr>
          <p:cNvPr id="344" name="Morphological filters">
            <a:extLst>
              <a:ext uri="{FF2B5EF4-FFF2-40B4-BE49-F238E27FC236}">
                <a16:creationId xmlns:a16="http://schemas.microsoft.com/office/drawing/2014/main" id="{1BF5F850-2A3C-F919-A4CD-F5E8DB7A9FF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574052"/>
            <a:ext cx="5162422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it-IT" dirty="0"/>
              <a:t>U-net </a:t>
            </a:r>
            <a:r>
              <a:rPr lang="it-IT" dirty="0" err="1"/>
              <a:t>architecture</a:t>
            </a:r>
            <a:endParaRPr dirty="0"/>
          </a:p>
        </p:txBody>
      </p:sp>
      <p:sp>
        <p:nvSpPr>
          <p:cNvPr id="348" name="Spheric source on…">
            <a:extLst>
              <a:ext uri="{FF2B5EF4-FFF2-40B4-BE49-F238E27FC236}">
                <a16:creationId xmlns:a16="http://schemas.microsoft.com/office/drawing/2014/main" id="{67418FF3-AC5E-5C90-BCBA-EEC85903C83B}"/>
              </a:ext>
            </a:extLst>
          </p:cNvPr>
          <p:cNvSpPr txBox="1"/>
          <p:nvPr/>
        </p:nvSpPr>
        <p:spPr>
          <a:xfrm>
            <a:off x="12809736" y="6509450"/>
            <a:ext cx="420441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rPr dirty="0"/>
              <a:t>Spheric source on </a:t>
            </a:r>
          </a:p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rPr dirty="0"/>
              <a:t>Tissue (T=5)</a:t>
            </a:r>
          </a:p>
        </p:txBody>
      </p:sp>
      <p:sp>
        <p:nvSpPr>
          <p:cNvPr id="349" name="5 point-like source on Air">
            <a:extLst>
              <a:ext uri="{FF2B5EF4-FFF2-40B4-BE49-F238E27FC236}">
                <a16:creationId xmlns:a16="http://schemas.microsoft.com/office/drawing/2014/main" id="{78F94C02-5556-FDED-EC0F-4EE65599816C}"/>
              </a:ext>
            </a:extLst>
          </p:cNvPr>
          <p:cNvSpPr txBox="1"/>
          <p:nvPr/>
        </p:nvSpPr>
        <p:spPr>
          <a:xfrm>
            <a:off x="17983300" y="6650508"/>
            <a:ext cx="5644887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r>
              <a:rPr dirty="0"/>
              <a:t>5 point-like source on Air</a:t>
            </a:r>
          </a:p>
        </p:txBody>
      </p:sp>
      <p:sp>
        <p:nvSpPr>
          <p:cNvPr id="351" name="Spheric source on…">
            <a:extLst>
              <a:ext uri="{FF2B5EF4-FFF2-40B4-BE49-F238E27FC236}">
                <a16:creationId xmlns:a16="http://schemas.microsoft.com/office/drawing/2014/main" id="{2A310CC8-D292-B57B-28CB-A03BA97D2F5F}"/>
              </a:ext>
            </a:extLst>
          </p:cNvPr>
          <p:cNvSpPr txBox="1"/>
          <p:nvPr/>
        </p:nvSpPr>
        <p:spPr>
          <a:xfrm>
            <a:off x="7413580" y="6534430"/>
            <a:ext cx="420441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rPr dirty="0"/>
              <a:t>Spheric source on </a:t>
            </a:r>
          </a:p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rPr dirty="0"/>
              <a:t>Tissue (T=2)</a:t>
            </a:r>
          </a:p>
        </p:txBody>
      </p:sp>
      <p:sp>
        <p:nvSpPr>
          <p:cNvPr id="357" name="Slide Number">
            <a:extLst>
              <a:ext uri="{FF2B5EF4-FFF2-40B4-BE49-F238E27FC236}">
                <a16:creationId xmlns:a16="http://schemas.microsoft.com/office/drawing/2014/main" id="{3E3996D9-9301-FD7C-CAA2-ED16E2960EC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3" name="Immagine 2" descr="Immagine che contiene Oggetto astronomico, Evento celeste, chiaro di luna, astronomia&#10;&#10;Descrizione generata automaticamente">
            <a:extLst>
              <a:ext uri="{FF2B5EF4-FFF2-40B4-BE49-F238E27FC236}">
                <a16:creationId xmlns:a16="http://schemas.microsoft.com/office/drawing/2014/main" id="{2B601D79-8ACE-731A-3CCE-9D661983F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64" y="2830752"/>
            <a:ext cx="4185535" cy="3587601"/>
          </a:xfrm>
          <a:prstGeom prst="rect">
            <a:avLst/>
          </a:prstGeom>
        </p:spPr>
      </p:pic>
      <p:pic>
        <p:nvPicPr>
          <p:cNvPr id="4" name="Immagine 3" descr="Immagine che contiene schermata, Policromia, viola&#10;&#10;Descrizione generata automaticamente">
            <a:extLst>
              <a:ext uri="{FF2B5EF4-FFF2-40B4-BE49-F238E27FC236}">
                <a16:creationId xmlns:a16="http://schemas.microsoft.com/office/drawing/2014/main" id="{3D5785C3-F6F4-88F8-85E5-4A5B3835E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90" y="7963594"/>
            <a:ext cx="4093909" cy="3551670"/>
          </a:xfrm>
          <a:prstGeom prst="rect">
            <a:avLst/>
          </a:prstGeom>
        </p:spPr>
      </p:pic>
      <p:pic>
        <p:nvPicPr>
          <p:cNvPr id="6" name="Immagine 5" descr="Immagine che contiene Oggetto astronomico, chiaro di luna, Evento celeste, nero&#10;&#10;Descrizione generata automaticamente">
            <a:extLst>
              <a:ext uri="{FF2B5EF4-FFF2-40B4-BE49-F238E27FC236}">
                <a16:creationId xmlns:a16="http://schemas.microsoft.com/office/drawing/2014/main" id="{6D97CB86-B427-4734-A24E-54C5C5897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652" y="2860379"/>
            <a:ext cx="4064973" cy="3528344"/>
          </a:xfrm>
          <a:prstGeom prst="rect">
            <a:avLst/>
          </a:prstGeom>
        </p:spPr>
      </p:pic>
      <p:pic>
        <p:nvPicPr>
          <p:cNvPr id="8" name="Immagine 7" descr="Immagine che contiene schermata, Oggetto astronomico, oscurità, natura&#10;&#10;Descrizione generata automaticamente">
            <a:extLst>
              <a:ext uri="{FF2B5EF4-FFF2-40B4-BE49-F238E27FC236}">
                <a16:creationId xmlns:a16="http://schemas.microsoft.com/office/drawing/2014/main" id="{4E61E46A-8C2A-7A87-3AF6-E9A1F578C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01" y="8009067"/>
            <a:ext cx="4087770" cy="3551670"/>
          </a:xfrm>
          <a:prstGeom prst="rect">
            <a:avLst/>
          </a:prstGeom>
        </p:spPr>
      </p:pic>
      <p:pic>
        <p:nvPicPr>
          <p:cNvPr id="12" name="Immagine 11" descr="Immagine che contiene luna, nero, nebbia, Oggetto astronomico&#10;&#10;Descrizione generata automaticamente">
            <a:extLst>
              <a:ext uri="{FF2B5EF4-FFF2-40B4-BE49-F238E27FC236}">
                <a16:creationId xmlns:a16="http://schemas.microsoft.com/office/drawing/2014/main" id="{D77819DB-C8D2-C1F1-4583-DD373077C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62" y="2919687"/>
            <a:ext cx="3954247" cy="3409729"/>
          </a:xfrm>
          <a:prstGeom prst="rect">
            <a:avLst/>
          </a:prstGeom>
        </p:spPr>
      </p:pic>
      <p:pic>
        <p:nvPicPr>
          <p:cNvPr id="14" name="Immagine 13" descr="Immagine che contiene schermata, Policromia, cerchio, creatività&#10;&#10;Descrizione generata automaticamente">
            <a:extLst>
              <a:ext uri="{FF2B5EF4-FFF2-40B4-BE49-F238E27FC236}">
                <a16:creationId xmlns:a16="http://schemas.microsoft.com/office/drawing/2014/main" id="{B00FC3ED-EAD3-890A-60CE-9ABC9D5FD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83" y="7998783"/>
            <a:ext cx="4093909" cy="3530159"/>
          </a:xfrm>
          <a:prstGeom prst="rect">
            <a:avLst/>
          </a:prstGeom>
        </p:spPr>
      </p:pic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69008596-CD71-BB76-09B3-33A4C1B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8" r="10440"/>
          <a:stretch/>
        </p:blipFill>
        <p:spPr>
          <a:xfrm>
            <a:off x="5304534" y="4495110"/>
            <a:ext cx="1928552" cy="1834305"/>
          </a:xfrm>
          <a:prstGeom prst="rect">
            <a:avLst/>
          </a:prstGeom>
        </p:spPr>
      </p:pic>
      <p:pic>
        <p:nvPicPr>
          <p:cNvPr id="11" name="Immagine 10" descr="Immagine che contiene schermata, Policromia, cerchio, Elementi grafici&#10;&#10;Descrizione generata automaticamente">
            <a:extLst>
              <a:ext uri="{FF2B5EF4-FFF2-40B4-BE49-F238E27FC236}">
                <a16:creationId xmlns:a16="http://schemas.microsoft.com/office/drawing/2014/main" id="{91FF11BC-2A13-698D-B3BF-A0452455DD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932" y="7963594"/>
            <a:ext cx="4204411" cy="3642616"/>
          </a:xfrm>
          <a:prstGeom prst="rect">
            <a:avLst/>
          </a:prstGeom>
        </p:spPr>
      </p:pic>
      <p:pic>
        <p:nvPicPr>
          <p:cNvPr id="13" name="Immagine 1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707285DF-7E84-A041-AC4A-8A4C559B09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73129"/>
          <a:stretch/>
        </p:blipFill>
        <p:spPr>
          <a:xfrm>
            <a:off x="1073714" y="4495111"/>
            <a:ext cx="1519857" cy="1834305"/>
          </a:xfrm>
          <a:prstGeom prst="rect">
            <a:avLst/>
          </a:prstGeom>
        </p:spPr>
      </p:pic>
      <p:pic>
        <p:nvPicPr>
          <p:cNvPr id="15" name="Immagine 1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024A4AB9-9FDF-8D15-128A-A0D45C40C4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4" r="35156"/>
          <a:stretch/>
        </p:blipFill>
        <p:spPr>
          <a:xfrm>
            <a:off x="2593571" y="4495110"/>
            <a:ext cx="2710963" cy="18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343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onclusions &amp; What's next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Grandview Display" panose="020B0502040204020203" pitchFamily="34" charset="0"/>
              </a:rPr>
              <a:t>Outlook</a:t>
            </a:r>
            <a:r>
              <a:rPr lang="it-IT" dirty="0"/>
              <a:t> </a:t>
            </a:r>
            <a:endParaRPr dirty="0"/>
          </a:p>
        </p:txBody>
      </p:sp>
      <p:pic>
        <p:nvPicPr>
          <p:cNvPr id="378" name="Line Line" descr="Line 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03" y="5839393"/>
            <a:ext cx="2386531" cy="1345312"/>
          </a:xfrm>
          <a:prstGeom prst="rect">
            <a:avLst/>
          </a:prstGeom>
        </p:spPr>
      </p:pic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3" name="Picture 11" descr="A computer graphics of a purple oval and white cubes&#10;&#10;Description automatically generated">
            <a:extLst>
              <a:ext uri="{FF2B5EF4-FFF2-40B4-BE49-F238E27FC236}">
                <a16:creationId xmlns:a16="http://schemas.microsoft.com/office/drawing/2014/main" id="{541A8E18-C6DC-A70B-1CC6-55667FCDF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7215" r="17215"/>
          <a:stretch/>
        </p:blipFill>
        <p:spPr>
          <a:xfrm>
            <a:off x="14288791" y="952500"/>
            <a:ext cx="6819995" cy="4546663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5E4C2-FDF8-5BEE-A260-B45276ABC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298934" y="5396718"/>
            <a:ext cx="6799710" cy="8782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I data base building">
                <a:extLst>
                  <a:ext uri="{FF2B5EF4-FFF2-40B4-BE49-F238E27FC236}">
                    <a16:creationId xmlns:a16="http://schemas.microsoft.com/office/drawing/2014/main" id="{2084E91A-0215-1D46-2357-B2EBDD1D4639}"/>
                  </a:ext>
                </a:extLst>
              </p:cNvPr>
              <p:cNvSpPr txBox="1"/>
              <p:nvPr/>
            </p:nvSpPr>
            <p:spPr>
              <a:xfrm>
                <a:off x="139147" y="3615775"/>
                <a:ext cx="12443791" cy="57925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lnSpc>
                    <a:spcPct val="80000"/>
                  </a:lnSpc>
                  <a:defRPr sz="5500" spc="-11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lang="it-IT" dirty="0"/>
                  <a:t>Tomography </a:t>
                </a:r>
                <a:r>
                  <a:rPr lang="it-IT" dirty="0" err="1"/>
                  <a:t>reconstruction</a:t>
                </a:r>
                <a:r>
                  <a:rPr lang="it-IT" dirty="0"/>
                  <a:t>:</a:t>
                </a:r>
              </a:p>
              <a:p>
                <a:r>
                  <a:rPr lang="it-IT" dirty="0"/>
                  <a:t>Set 4 </a:t>
                </a:r>
                <a:r>
                  <a:rPr lang="it-IT" dirty="0" err="1"/>
                  <a:t>module</a:t>
                </a:r>
                <a:r>
                  <a:rPr lang="it-IT" dirty="0"/>
                  <a:t> CZT</a:t>
                </a:r>
              </a:p>
              <a:p>
                <a:r>
                  <a:rPr lang="it-IT" dirty="0" err="1"/>
                  <a:t>Collimator</a:t>
                </a:r>
                <a:r>
                  <a:rPr lang="it-IT" dirty="0"/>
                  <a:t> pin-hole</a:t>
                </a:r>
              </a:p>
              <a:p>
                <a:r>
                  <a:rPr lang="it-IT" dirty="0"/>
                  <a:t>OSEM </a:t>
                </a:r>
                <a:r>
                  <a:rPr lang="it-IT" dirty="0" err="1"/>
                  <a:t>reconstruction</a:t>
                </a:r>
                <a:endParaRPr lang="it-IT" dirty="0"/>
              </a:p>
              <a:p>
                <a:endParaRPr lang="it-IT" dirty="0"/>
              </a:p>
              <a:p>
                <a:endParaRPr lang="it-IT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𝑜𝑙𝑑</m:t>
                              </m:r>
                              <m: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𝑜𝑙𝑑</m:t>
                                      </m:r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it-IT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sz="4800" dirty="0"/>
              </a:p>
            </p:txBody>
          </p:sp>
        </mc:Choice>
        <mc:Fallback xmlns="">
          <p:sp>
            <p:nvSpPr>
              <p:cNvPr id="5" name="CI data base building">
                <a:extLst>
                  <a:ext uri="{FF2B5EF4-FFF2-40B4-BE49-F238E27FC236}">
                    <a16:creationId xmlns:a16="http://schemas.microsoft.com/office/drawing/2014/main" id="{2084E91A-0215-1D46-2357-B2EBDD1D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" y="3615775"/>
                <a:ext cx="12443791" cy="5792548"/>
              </a:xfrm>
              <a:prstGeom prst="rect">
                <a:avLst/>
              </a:prstGeom>
              <a:blipFill>
                <a:blip r:embed="rId6"/>
                <a:stretch>
                  <a:fillRect t="-5263" b="-63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62AF-D916-E626-ADF5-4DB90B42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onclusions &amp; What's next!">
            <a:extLst>
              <a:ext uri="{FF2B5EF4-FFF2-40B4-BE49-F238E27FC236}">
                <a16:creationId xmlns:a16="http://schemas.microsoft.com/office/drawing/2014/main" id="{4A05DBCD-59D7-32B6-5303-19BD314DF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Conclusions</a:t>
            </a:r>
          </a:p>
        </p:txBody>
      </p:sp>
      <p:sp>
        <p:nvSpPr>
          <p:cNvPr id="360" name="Proved that this sensor would be capable to reconstruct the boron doped…">
            <a:extLst>
              <a:ext uri="{FF2B5EF4-FFF2-40B4-BE49-F238E27FC236}">
                <a16:creationId xmlns:a16="http://schemas.microsoft.com/office/drawing/2014/main" id="{26AEE9C8-E467-73B6-D9B7-651413948B46}"/>
              </a:ext>
            </a:extLst>
          </p:cNvPr>
          <p:cNvSpPr txBox="1"/>
          <p:nvPr/>
        </p:nvSpPr>
        <p:spPr>
          <a:xfrm>
            <a:off x="2248522" y="2928719"/>
            <a:ext cx="19505954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27099" lvl="8" indent="-927099" algn="l">
              <a:lnSpc>
                <a:spcPct val="80000"/>
              </a:lnSpc>
              <a:buSzPct val="12300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/>
              <a:t>Sensor CZT good in </a:t>
            </a:r>
            <a:r>
              <a:rPr lang="it-IT" dirty="0" err="1"/>
              <a:t>reconstruction</a:t>
            </a:r>
            <a:r>
              <a:rPr lang="it-IT" dirty="0"/>
              <a:t> of </a:t>
            </a:r>
            <a:r>
              <a:rPr lang="it-IT" dirty="0" err="1"/>
              <a:t>boron</a:t>
            </a:r>
            <a:r>
              <a:rPr lang="it-IT" dirty="0"/>
              <a:t> dose</a:t>
            </a:r>
          </a:p>
          <a:p>
            <a:pPr marL="927099" lvl="8" indent="-927099" algn="l">
              <a:lnSpc>
                <a:spcPct val="80000"/>
              </a:lnSpc>
              <a:buSzPct val="12300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dirty="0"/>
          </a:p>
          <a:p>
            <a:pPr marL="927099" lvl="8" indent="-927099" algn="l">
              <a:lnSpc>
                <a:spcPct val="80000"/>
              </a:lnSpc>
              <a:buSzPct val="12300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/>
              <a:t>Test of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r>
              <a:rPr lang="it-IT" dirty="0" err="1"/>
              <a:t>methods</a:t>
            </a:r>
            <a:endParaRPr lang="it-IT" dirty="0"/>
          </a:p>
          <a:p>
            <a:pPr lvl="8" algn="l">
              <a:lnSpc>
                <a:spcPct val="80000"/>
              </a:lnSpc>
              <a:buSzPct val="123000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dirty="0"/>
          </a:p>
          <a:p>
            <a:pPr lvl="8" algn="l">
              <a:lnSpc>
                <a:spcPct val="80000"/>
              </a:lnSpc>
              <a:buSzPct val="123000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What’s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next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  <a:p>
            <a:pPr lvl="8" algn="l">
              <a:lnSpc>
                <a:spcPct val="80000"/>
              </a:lnSpc>
              <a:buSzPct val="123000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857250" lvl="8" indent="-857250" algn="l">
              <a:lnSpc>
                <a:spcPct val="80000"/>
              </a:lnSpc>
              <a:buSzPct val="123000"/>
              <a:buFont typeface="Arial" panose="020B0604020202020204" pitchFamily="34" charset="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Measure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with detector </a:t>
            </a:r>
            <a:r>
              <a:rPr lang="it-IT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at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BNCT facility</a:t>
            </a:r>
          </a:p>
          <a:p>
            <a:pPr marL="857250" lvl="8" indent="-857250" algn="l">
              <a:lnSpc>
                <a:spcPct val="80000"/>
              </a:lnSpc>
              <a:buSzPct val="123000"/>
              <a:buFont typeface="Arial" panose="020B0604020202020204" pitchFamily="34" charset="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857250" lvl="8" indent="-857250" algn="l">
              <a:lnSpc>
                <a:spcPct val="80000"/>
              </a:lnSpc>
              <a:buSzPct val="123000"/>
              <a:buFont typeface="Arial" panose="020B0604020202020204" pitchFamily="34" charset="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Build of a </a:t>
            </a:r>
            <a:r>
              <a:rPr lang="it-IT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tomography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reconstruction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of dose</a:t>
            </a:r>
          </a:p>
          <a:p>
            <a:pPr marL="927099" lvl="8" indent="-927099" algn="l">
              <a:lnSpc>
                <a:spcPct val="80000"/>
              </a:lnSpc>
              <a:buSzPct val="123000"/>
              <a:buChar char="•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80" name="Slide Number">
            <a:extLst>
              <a:ext uri="{FF2B5EF4-FFF2-40B4-BE49-F238E27FC236}">
                <a16:creationId xmlns:a16="http://schemas.microsoft.com/office/drawing/2014/main" id="{2A3CF2A2-EBB4-C644-1A6A-5B095E52121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4004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E7699-28BF-C542-E21E-516B18EA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lide Number">
            <a:extLst>
              <a:ext uri="{FF2B5EF4-FFF2-40B4-BE49-F238E27FC236}">
                <a16:creationId xmlns:a16="http://schemas.microsoft.com/office/drawing/2014/main" id="{02071FD1-6B98-EB33-02A8-69BC707F23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59" name="Conclusions &amp; What's next!">
            <a:extLst>
              <a:ext uri="{FF2B5EF4-FFF2-40B4-BE49-F238E27FC236}">
                <a16:creationId xmlns:a16="http://schemas.microsoft.com/office/drawing/2014/main" id="{25293DA9-7C53-10B5-39D7-0CC4DEBF1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15083" y="3810113"/>
            <a:ext cx="14309841" cy="609577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br>
              <a:rPr lang="it-IT" sz="9600" dirty="0">
                <a:latin typeface="Grandview Display" panose="020B0502040204020203" pitchFamily="34" charset="0"/>
              </a:rPr>
            </a:br>
            <a:br>
              <a:rPr lang="it-IT" sz="9600" dirty="0">
                <a:latin typeface="Grandview Display" panose="020B0502040204020203" pitchFamily="34" charset="0"/>
              </a:rPr>
            </a:br>
            <a:r>
              <a:rPr lang="it-IT" sz="9600" dirty="0">
                <a:latin typeface="Grandview Display" panose="020B0502040204020203" pitchFamily="34" charset="0"/>
              </a:rPr>
              <a:t>    THANKS!</a:t>
            </a:r>
            <a:endParaRPr sz="9600" dirty="0">
              <a:latin typeface="Grandview Display" panose="020B0502040204020203" pitchFamily="34" charset="0"/>
            </a:endParaRPr>
          </a:p>
        </p:txBody>
      </p:sp>
      <p:sp>
        <p:nvSpPr>
          <p:cNvPr id="2" name="Conclusions &amp; What's next!">
            <a:extLst>
              <a:ext uri="{FF2B5EF4-FFF2-40B4-BE49-F238E27FC236}">
                <a16:creationId xmlns:a16="http://schemas.microsoft.com/office/drawing/2014/main" id="{1ED53A74-C136-3125-54BA-3A1BD29C5F99}"/>
              </a:ext>
            </a:extLst>
          </p:cNvPr>
          <p:cNvSpPr txBox="1">
            <a:spLocks/>
          </p:cNvSpPr>
          <p:nvPr/>
        </p:nvSpPr>
        <p:spPr>
          <a:xfrm>
            <a:off x="11798403" y="7845061"/>
            <a:ext cx="8474213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it-IT" sz="4800" dirty="0"/>
              <a:t>nicola.ferrara@ba.infn.it</a:t>
            </a:r>
          </a:p>
          <a:p>
            <a:pPr hangingPunct="1"/>
            <a:r>
              <a:rPr lang="it-IT" sz="4800" dirty="0"/>
              <a:t>dayron.ramos@ba.infn.it</a:t>
            </a:r>
          </a:p>
        </p:txBody>
      </p:sp>
    </p:spTree>
    <p:extLst>
      <p:ext uri="{BB962C8B-B14F-4D97-AF65-F5344CB8AC3E}">
        <p14:creationId xmlns:p14="http://schemas.microsoft.com/office/powerpoint/2010/main" val="1535715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INDEX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1" name="BNCT bases and dosimetry…"/>
          <p:cNvSpPr txBox="1">
            <a:spLocks noGrp="1"/>
          </p:cNvSpPr>
          <p:nvPr>
            <p:ph type="body" idx="1"/>
          </p:nvPr>
        </p:nvSpPr>
        <p:spPr>
          <a:xfrm>
            <a:off x="1206500" y="3613504"/>
            <a:ext cx="21971000" cy="8256012"/>
          </a:xfrm>
          <a:prstGeom prst="rect">
            <a:avLst/>
          </a:prstGeom>
        </p:spPr>
        <p:txBody>
          <a:bodyPr/>
          <a:lstStyle/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BNCT bases and dosimetry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dirty="0">
              <a:solidFill>
                <a:schemeClr val="bg2">
                  <a:lumMod val="10000"/>
                </a:schemeClr>
              </a:solidFill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b="1" dirty="0" err="1">
                <a:solidFill>
                  <a:schemeClr val="bg2">
                    <a:lumMod val="10000"/>
                  </a:schemeClr>
                </a:solidFill>
              </a:rPr>
              <a:t>ensor</a:t>
            </a:r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 for dose imaging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dirty="0">
              <a:solidFill>
                <a:schemeClr val="bg2">
                  <a:lumMod val="10000"/>
                </a:schemeClr>
              </a:solidFill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Image reconstruction method and simulations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dirty="0">
              <a:solidFill>
                <a:schemeClr val="bg2">
                  <a:lumMod val="10000"/>
                </a:schemeClr>
              </a:solidFill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Results using the iterative method 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dirty="0">
              <a:solidFill>
                <a:schemeClr val="bg2">
                  <a:lumMod val="10000"/>
                </a:schemeClr>
              </a:solidFill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Alternative method of source reconstruction using image processing </a:t>
            </a: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First SPECT set-up for dose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</a:rPr>
              <a:t>tomography</a:t>
            </a:r>
            <a:endParaRPr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F071A-4466-BE01-4EE5-0B34A08C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oron neutron capture therapy">
            <a:extLst>
              <a:ext uri="{FF2B5EF4-FFF2-40B4-BE49-F238E27FC236}">
                <a16:creationId xmlns:a16="http://schemas.microsoft.com/office/drawing/2014/main" id="{8FD65F38-57C4-2EC3-2766-3EAD1C789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097" y="716447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>
                    <a:lumMod val="90000"/>
                    <a:lumOff val="10000"/>
                  </a:schemeClr>
                </a:solidFill>
                <a:latin typeface="Grandview Display" panose="020B0502040204020203" pitchFamily="34" charset="0"/>
              </a:rPr>
              <a:t>Boron neutron capture therapy </a:t>
            </a:r>
          </a:p>
        </p:txBody>
      </p:sp>
      <p:sp>
        <p:nvSpPr>
          <p:cNvPr id="164" name="Capture reaction: 10B(n,α)7Li">
            <a:extLst>
              <a:ext uri="{FF2B5EF4-FFF2-40B4-BE49-F238E27FC236}">
                <a16:creationId xmlns:a16="http://schemas.microsoft.com/office/drawing/2014/main" id="{1E94755F-1B8C-ACBC-1183-BA431E9EEE02}"/>
              </a:ext>
            </a:extLst>
          </p:cNvPr>
          <p:cNvSpPr txBox="1"/>
          <p:nvPr/>
        </p:nvSpPr>
        <p:spPr>
          <a:xfrm>
            <a:off x="1143845" y="2442636"/>
            <a:ext cx="93411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200" spc="-124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6000" dirty="0">
                <a:latin typeface="Grandview Display" panose="020B0502040204020203" pitchFamily="34" charset="0"/>
              </a:rPr>
              <a:t>Capture reaction: </a:t>
            </a:r>
            <a:r>
              <a:rPr sz="6000" baseline="31999" dirty="0">
                <a:latin typeface="Grandview Display" panose="020B0502040204020203" pitchFamily="34" charset="0"/>
              </a:rPr>
              <a:t>10</a:t>
            </a:r>
            <a:r>
              <a:rPr sz="6000" dirty="0">
                <a:latin typeface="Grandview Display" panose="020B0502040204020203" pitchFamily="34" charset="0"/>
              </a:rPr>
              <a:t>B(n,α)</a:t>
            </a:r>
            <a:r>
              <a:rPr sz="6000" baseline="31999" dirty="0">
                <a:latin typeface="Grandview Display" panose="020B0502040204020203" pitchFamily="34" charset="0"/>
              </a:rPr>
              <a:t>7</a:t>
            </a:r>
            <a:r>
              <a:rPr sz="6000" dirty="0">
                <a:latin typeface="Grandview Display" panose="020B0502040204020203" pitchFamily="34" charset="0"/>
              </a:rPr>
              <a:t>Li</a:t>
            </a:r>
          </a:p>
        </p:txBody>
      </p:sp>
      <p:pic>
        <p:nvPicPr>
          <p:cNvPr id="165" name="Image" descr="Image">
            <a:extLst>
              <a:ext uri="{FF2B5EF4-FFF2-40B4-BE49-F238E27FC236}">
                <a16:creationId xmlns:a16="http://schemas.microsoft.com/office/drawing/2014/main" id="{5C5AAD32-D62B-8687-D2CD-B7DC7B66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0" b="28967"/>
          <a:stretch>
            <a:fillRect/>
          </a:stretch>
        </p:blipFill>
        <p:spPr>
          <a:xfrm>
            <a:off x="2013051" y="10578713"/>
            <a:ext cx="9641546" cy="25935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8" name="HADRON THERAPY INSIDE THE…">
            <a:extLst>
              <a:ext uri="{FF2B5EF4-FFF2-40B4-BE49-F238E27FC236}">
                <a16:creationId xmlns:a16="http://schemas.microsoft.com/office/drawing/2014/main" id="{4D5080EB-924B-031A-497E-86C5C88F50C1}"/>
              </a:ext>
            </a:extLst>
          </p:cNvPr>
          <p:cNvSpPr txBox="1"/>
          <p:nvPr/>
        </p:nvSpPr>
        <p:spPr>
          <a:xfrm>
            <a:off x="13662078" y="12022304"/>
            <a:ext cx="7260337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dirty="0"/>
              <a:t>HADRON THERAPY INSIDE THE </a:t>
            </a:r>
          </a:p>
          <a:p>
            <a:pPr algn="l" defTabSz="825500">
              <a:defRPr sz="36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dirty="0"/>
              <a:t>SINGLE CELL</a:t>
            </a:r>
          </a:p>
        </p:txBody>
      </p:sp>
      <p:sp>
        <p:nvSpPr>
          <p:cNvPr id="185" name="TextBox 22">
            <a:extLst>
              <a:ext uri="{FF2B5EF4-FFF2-40B4-BE49-F238E27FC236}">
                <a16:creationId xmlns:a16="http://schemas.microsoft.com/office/drawing/2014/main" id="{BE843BB5-3244-60EA-2604-413AC3A4A5ED}"/>
              </a:ext>
            </a:extLst>
          </p:cNvPr>
          <p:cNvSpPr txBox="1"/>
          <p:nvPr/>
        </p:nvSpPr>
        <p:spPr>
          <a:xfrm>
            <a:off x="13400564" y="10807997"/>
            <a:ext cx="8220689" cy="91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80000"/>
              </a:lnSpc>
              <a:defRPr sz="4600" spc="-91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 err="1"/>
              <a:t>dD</a:t>
            </a:r>
            <a:r>
              <a:rPr dirty="0"/>
              <a:t>(</a:t>
            </a:r>
            <a:r>
              <a:rPr dirty="0" err="1"/>
              <a:t>x,y,z</a:t>
            </a:r>
            <a:r>
              <a:rPr dirty="0"/>
              <a:t>) ≈ n</a:t>
            </a:r>
            <a:r>
              <a:rPr baseline="-15913" dirty="0"/>
              <a:t>B10</a:t>
            </a:r>
            <a:r>
              <a:rPr dirty="0"/>
              <a:t>(</a:t>
            </a:r>
            <a:r>
              <a:rPr dirty="0" err="1"/>
              <a:t>x,y,z</a:t>
            </a:r>
            <a:r>
              <a:rPr dirty="0"/>
              <a:t>) Φ(</a:t>
            </a:r>
            <a:r>
              <a:rPr dirty="0" err="1"/>
              <a:t>x,y,z</a:t>
            </a:r>
            <a:r>
              <a:rPr dirty="0"/>
              <a:t>) </a:t>
            </a:r>
            <a:r>
              <a:rPr dirty="0" err="1"/>
              <a:t>dV</a:t>
            </a:r>
            <a:endParaRPr dirty="0"/>
          </a:p>
        </p:txBody>
      </p:sp>
      <p:sp>
        <p:nvSpPr>
          <p:cNvPr id="186" name="Slide Number">
            <a:extLst>
              <a:ext uri="{FF2B5EF4-FFF2-40B4-BE49-F238E27FC236}">
                <a16:creationId xmlns:a16="http://schemas.microsoft.com/office/drawing/2014/main" id="{41D05E5C-54DF-4296-2434-C214A0106F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5" name="Immagine 4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397DD1A6-51EC-A30F-9A2D-A280D0D4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80" y="3576918"/>
            <a:ext cx="16311533" cy="60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11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oron neutron capture therap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Boron neutron capture therapy </a:t>
            </a:r>
          </a:p>
        </p:txBody>
      </p:sp>
      <p:sp>
        <p:nvSpPr>
          <p:cNvPr id="193" name="SELECTIVITY…"/>
          <p:cNvSpPr txBox="1"/>
          <p:nvPr/>
        </p:nvSpPr>
        <p:spPr>
          <a:xfrm>
            <a:off x="1199471" y="3656628"/>
            <a:ext cx="7174219" cy="195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6700" b="1" spc="-133">
                <a:solidFill>
                  <a:srgbClr val="000000"/>
                </a:solidFill>
              </a:defRPr>
            </a:pPr>
            <a:r>
              <a:rPr dirty="0"/>
              <a:t>SELECTIVITY  </a:t>
            </a:r>
          </a:p>
          <a:p>
            <a:pPr algn="l">
              <a:lnSpc>
                <a:spcPct val="80000"/>
              </a:lnSpc>
              <a:defRPr sz="6700" b="1" spc="-133">
                <a:solidFill>
                  <a:srgbClr val="000000"/>
                </a:solidFill>
              </a:defRPr>
            </a:pPr>
            <a:r>
              <a:rPr dirty="0"/>
              <a:t>at single cell level </a:t>
            </a:r>
          </a:p>
        </p:txBody>
      </p:sp>
      <p:sp>
        <p:nvSpPr>
          <p:cNvPr id="194" name="depends on MICROSCOPIC…"/>
          <p:cNvSpPr txBox="1"/>
          <p:nvPr/>
        </p:nvSpPr>
        <p:spPr>
          <a:xfrm>
            <a:off x="1306555" y="10976680"/>
            <a:ext cx="9662902" cy="119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lnSpc>
                <a:spcPct val="80000"/>
              </a:lnSpc>
              <a:defRPr sz="8700">
                <a:solidFill>
                  <a:srgbClr val="838787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DISTRIBUTION of </a:t>
            </a:r>
            <a:r>
              <a:rPr baseline="31999" dirty="0"/>
              <a:t>10</a:t>
            </a:r>
            <a:r>
              <a:rPr dirty="0"/>
              <a:t>B </a:t>
            </a:r>
            <a:endParaRPr sz="1200" b="1"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619" y="2453315"/>
            <a:ext cx="10735608" cy="7705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854" y="6179863"/>
            <a:ext cx="3141520" cy="970552"/>
          </a:xfrm>
          <a:prstGeom prst="rect">
            <a:avLst/>
          </a:prstGeom>
          <a:ln w="63500">
            <a:solidFill>
              <a:srgbClr val="4D86C7"/>
            </a:solidFill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856" y="7717221"/>
            <a:ext cx="3226427" cy="970552"/>
          </a:xfrm>
          <a:prstGeom prst="rect">
            <a:avLst/>
          </a:prstGeom>
          <a:ln w="63500">
            <a:solidFill>
              <a:srgbClr val="B494C1"/>
            </a:solidFill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2061" y="10643037"/>
            <a:ext cx="2699106" cy="244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onnection Line" descr="Connection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514592" y="7105773"/>
            <a:ext cx="1376907" cy="4089552"/>
          </a:xfrm>
          <a:prstGeom prst="rect">
            <a:avLst/>
          </a:prstGeom>
        </p:spPr>
      </p:pic>
      <p:pic>
        <p:nvPicPr>
          <p:cNvPr id="206" name="Connection Line" descr="Connection Li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255009" y="8617777"/>
            <a:ext cx="2797202" cy="4124079"/>
          </a:xfrm>
          <a:prstGeom prst="rect">
            <a:avLst/>
          </a:prstGeom>
        </p:spPr>
      </p:pic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Immagine 2" descr="Immagine che contiene cerchio, sfera, Minerale&#10;&#10;Descrizione generata automaticamente">
            <a:extLst>
              <a:ext uri="{FF2B5EF4-FFF2-40B4-BE49-F238E27FC236}">
                <a16:creationId xmlns:a16="http://schemas.microsoft.com/office/drawing/2014/main" id="{CB43342F-ACE5-99EC-8783-8DB8EF91C4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54" y="5836812"/>
            <a:ext cx="4645343" cy="47313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simetry on BN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Dosimetry on BNCT</a:t>
            </a:r>
          </a:p>
        </p:txBody>
      </p:sp>
      <p:sp>
        <p:nvSpPr>
          <p:cNvPr id="210" name="Dtotal = DB + Dp + Dn + D𝛄"/>
          <p:cNvSpPr txBox="1"/>
          <p:nvPr/>
        </p:nvSpPr>
        <p:spPr>
          <a:xfrm>
            <a:off x="1381959" y="5345548"/>
            <a:ext cx="3933698" cy="773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 err="1"/>
              <a:t>D</a:t>
            </a:r>
            <a:r>
              <a:rPr baseline="-5999" dirty="0" err="1"/>
              <a:t>total</a:t>
            </a:r>
            <a:r>
              <a:rPr dirty="0"/>
              <a:t> = 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/>
              <a:t>D</a:t>
            </a:r>
            <a:r>
              <a:rPr baseline="-5999" dirty="0"/>
              <a:t>B</a:t>
            </a:r>
            <a:r>
              <a:rPr dirty="0"/>
              <a:t> +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/>
              <a:t> 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 err="1"/>
              <a:t>D</a:t>
            </a:r>
            <a:r>
              <a:rPr baseline="-5999" dirty="0" err="1"/>
              <a:t>p</a:t>
            </a:r>
            <a:r>
              <a:rPr dirty="0"/>
              <a:t> +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/>
              <a:t> 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 err="1"/>
              <a:t>D</a:t>
            </a:r>
            <a:r>
              <a:rPr baseline="-5999" dirty="0" err="1"/>
              <a:t>n</a:t>
            </a:r>
            <a:r>
              <a:rPr dirty="0"/>
              <a:t> +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/>
              <a:t> </a:t>
            </a:r>
            <a:endParaRPr lang="it-IT" dirty="0"/>
          </a:p>
          <a:p>
            <a:pPr algn="l" defTabSz="825500">
              <a:defRPr sz="6200" b="1">
                <a:solidFill>
                  <a:srgbClr val="929292"/>
                </a:solidFill>
              </a:defRPr>
            </a:pPr>
            <a:r>
              <a:rPr dirty="0"/>
              <a:t>D</a:t>
            </a:r>
            <a:r>
              <a:rPr baseline="-5999" dirty="0"/>
              <a:t>𝛄</a:t>
            </a:r>
          </a:p>
        </p:txBody>
      </p:sp>
      <p:sp>
        <p:nvSpPr>
          <p:cNvPr id="211" name="In BNCT we must correctly account for four separate radiation components, which have different biological characteristics and spatial distributions"/>
          <p:cNvSpPr txBox="1"/>
          <p:nvPr/>
        </p:nvSpPr>
        <p:spPr>
          <a:xfrm>
            <a:off x="1437060" y="3029303"/>
            <a:ext cx="10379051" cy="2355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100" spc="-12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>
                <a:latin typeface="Grandview Display" panose="020B0502040204020203" pitchFamily="34" charset="0"/>
              </a:rPr>
              <a:t>In BNCT we must correctly account for four separate radiation components </a:t>
            </a:r>
          </a:p>
        </p:txBody>
      </p:sp>
      <p:sp>
        <p:nvSpPr>
          <p:cNvPr id="213" name="From 1H(n,𝛄)2H (E=2.2 MeV, 𝛔=0.33 b) &amp; reactor background"/>
          <p:cNvSpPr txBox="1"/>
          <p:nvPr/>
        </p:nvSpPr>
        <p:spPr>
          <a:xfrm>
            <a:off x="3233266" y="11894390"/>
            <a:ext cx="9840135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spcBef>
                <a:spcPts val="3400"/>
              </a:spcBef>
              <a:defRPr sz="4100">
                <a:solidFill>
                  <a:schemeClr val="accent1">
                    <a:hueOff val="114395"/>
                    <a:lumOff val="-24975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dirty="0"/>
              <a:t>From </a:t>
            </a:r>
            <a:r>
              <a:rPr baseline="31999" dirty="0"/>
              <a:t>1</a:t>
            </a:r>
            <a:r>
              <a:rPr dirty="0"/>
              <a:t>H(n,𝛄)</a:t>
            </a:r>
            <a:r>
              <a:rPr baseline="31999" dirty="0"/>
              <a:t>2</a:t>
            </a:r>
            <a:r>
              <a:rPr dirty="0"/>
              <a:t>H (E=2.2 MeV,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𝛔=0.33 b</a:t>
            </a:r>
            <a:r>
              <a:rPr dirty="0"/>
              <a:t>) &amp; reactor background</a:t>
            </a:r>
          </a:p>
        </p:txBody>
      </p:sp>
      <p:sp>
        <p:nvSpPr>
          <p:cNvPr id="215" name="Due to epithermal and fast neutron elastic scattering daily with H nuclei"/>
          <p:cNvSpPr txBox="1"/>
          <p:nvPr/>
        </p:nvSpPr>
        <p:spPr>
          <a:xfrm>
            <a:off x="3233265" y="9988196"/>
            <a:ext cx="984013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3400"/>
              </a:spcBef>
              <a:defRPr sz="4100">
                <a:solidFill>
                  <a:schemeClr val="accent1">
                    <a:hueOff val="114395"/>
                    <a:lumOff val="-24975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Due to epithermal and fast neutron elastic scattering daily with H nuclei</a:t>
            </a:r>
          </a:p>
        </p:txBody>
      </p:sp>
      <p:sp>
        <p:nvSpPr>
          <p:cNvPr id="216" name="From 14N(n,p)14C reactions (Ep=630 keV, 𝛔=1.9 b) due to thermal neutron"/>
          <p:cNvSpPr txBox="1"/>
          <p:nvPr/>
        </p:nvSpPr>
        <p:spPr>
          <a:xfrm>
            <a:off x="3223198" y="8096305"/>
            <a:ext cx="10537273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825500">
              <a:spcBef>
                <a:spcPts val="3400"/>
              </a:spcBef>
              <a:defRPr sz="4100">
                <a:solidFill>
                  <a:schemeClr val="accent1">
                    <a:hueOff val="114395"/>
                    <a:lumOff val="-24975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dirty="0"/>
              <a:t>From </a:t>
            </a:r>
            <a:r>
              <a:rPr baseline="33219" dirty="0"/>
              <a:t>14</a:t>
            </a:r>
            <a:r>
              <a:rPr dirty="0"/>
              <a:t>N(</a:t>
            </a:r>
            <a:r>
              <a:rPr dirty="0" err="1"/>
              <a:t>n,p</a:t>
            </a:r>
            <a:r>
              <a:rPr dirty="0"/>
              <a:t>)</a:t>
            </a:r>
            <a:r>
              <a:rPr baseline="47853" dirty="0"/>
              <a:t>14</a:t>
            </a:r>
            <a:r>
              <a:rPr dirty="0"/>
              <a:t>C reactions (Ep=630 keV,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𝛔=1.9 b</a:t>
            </a:r>
            <a:r>
              <a:rPr dirty="0"/>
              <a:t>) due to thermal neutron </a:t>
            </a:r>
          </a:p>
        </p:txBody>
      </p:sp>
      <p:sp>
        <p:nvSpPr>
          <p:cNvPr id="218" name="Therapeutic dose from 10B(n,⍺)7Li (𝛔=3837 b)"/>
          <p:cNvSpPr txBox="1"/>
          <p:nvPr/>
        </p:nvSpPr>
        <p:spPr>
          <a:xfrm>
            <a:off x="3233265" y="6490821"/>
            <a:ext cx="10086737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825500">
              <a:spcBef>
                <a:spcPts val="3400"/>
              </a:spcBef>
              <a:defRPr sz="4100">
                <a:solidFill>
                  <a:schemeClr val="accent1">
                    <a:hueOff val="114395"/>
                    <a:lumOff val="-24975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dirty="0"/>
              <a:t>Therapeutic dose from </a:t>
            </a:r>
            <a:r>
              <a:rPr baseline="31999" dirty="0"/>
              <a:t>10</a:t>
            </a:r>
            <a:r>
              <a:rPr dirty="0"/>
              <a:t>B(n,</a:t>
            </a:r>
            <a:r>
              <a:rPr b="1" dirty="0">
                <a:latin typeface="Menlo Regular"/>
                <a:ea typeface="Menlo Regular"/>
                <a:cs typeface="Menlo Regular"/>
                <a:sym typeface="Menlo Regular"/>
              </a:rPr>
              <a:t>⍺</a:t>
            </a:r>
            <a:r>
              <a:rPr dirty="0"/>
              <a:t>)</a:t>
            </a:r>
            <a:r>
              <a:rPr baseline="31999" dirty="0"/>
              <a:t>7</a:t>
            </a:r>
            <a:r>
              <a:rPr dirty="0"/>
              <a:t>Li (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𝛔=3837 b</a:t>
            </a:r>
            <a:r>
              <a:rPr dirty="0"/>
              <a:t>) 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5655E54-1F91-43F1-F901-701584486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7"/>
          <a:stretch/>
        </p:blipFill>
        <p:spPr>
          <a:xfrm>
            <a:off x="13760471" y="7282176"/>
            <a:ext cx="9616712" cy="5097936"/>
          </a:xfrm>
          <a:prstGeom prst="rect">
            <a:avLst/>
          </a:prstGeom>
        </p:spPr>
      </p:pic>
      <p:pic>
        <p:nvPicPr>
          <p:cNvPr id="4" name="Immagine 3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14FF64E7-9FF0-0434-9528-15E950E2F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07" y="719744"/>
            <a:ext cx="8285240" cy="63002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3D CZT sensors for dose imaging on BN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randview Display" panose="020B0502040204020203" pitchFamily="34" charset="0"/>
              </a:rPr>
              <a:t>CZT sensors for dose imaging on BNCT</a:t>
            </a:r>
          </a:p>
        </p:txBody>
      </p:sp>
      <p:sp>
        <p:nvSpPr>
          <p:cNvPr id="231" name="Sensor general approaches…"/>
          <p:cNvSpPr txBox="1">
            <a:spLocks noGrp="1"/>
          </p:cNvSpPr>
          <p:nvPr>
            <p:ph type="body" sz="quarter" idx="1"/>
          </p:nvPr>
        </p:nvSpPr>
        <p:spPr>
          <a:xfrm>
            <a:off x="1300677" y="2637759"/>
            <a:ext cx="10594738" cy="4577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1194786">
              <a:lnSpc>
                <a:spcPct val="80000"/>
              </a:lnSpc>
              <a:spcBef>
                <a:spcPts val="0"/>
              </a:spcBef>
              <a:buSzTx/>
              <a:buNone/>
              <a:defRPr sz="5684" b="1" spc="-113">
                <a:solidFill>
                  <a:srgbClr val="5E5E5E"/>
                </a:solidFill>
              </a:defRPr>
            </a:pPr>
            <a:r>
              <a:rPr sz="4000" dirty="0"/>
              <a:t>Room-temperature gamma-ray spectroscopic </a:t>
            </a:r>
            <a:endParaRPr sz="40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1194786">
              <a:lnSpc>
                <a:spcPct val="80000"/>
              </a:lnSpc>
              <a:spcBef>
                <a:spcPts val="0"/>
              </a:spcBef>
              <a:buSzTx/>
              <a:buNone/>
              <a:defRPr sz="5684" b="1" spc="-113">
                <a:solidFill>
                  <a:srgbClr val="5E5E5E"/>
                </a:solidFill>
              </a:defRPr>
            </a:pPr>
            <a:r>
              <a:rPr sz="4000" dirty="0"/>
              <a:t>Sub-</a:t>
            </a:r>
            <a:r>
              <a:rPr sz="4000" dirty="0" err="1"/>
              <a:t>millimetre</a:t>
            </a:r>
            <a:r>
              <a:rPr sz="4000" dirty="0"/>
              <a:t> spatial resolution and excellent energy resolution </a:t>
            </a: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(&lt;1% FWHM at 661.7 keV)</a:t>
            </a:r>
          </a:p>
        </p:txBody>
      </p:sp>
      <p:pic>
        <p:nvPicPr>
          <p:cNvPr id="232" name="Screenshot 2022-02-24 at 10.59.00.png" descr="Screenshot 2022-02-24 at 10.59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29" y="2590667"/>
            <a:ext cx="7548467" cy="1644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076" y="2460641"/>
            <a:ext cx="2587808" cy="2587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95" y="4347102"/>
            <a:ext cx="8665194" cy="560289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drift strip detector"/>
          <p:cNvSpPr txBox="1"/>
          <p:nvPr/>
        </p:nvSpPr>
        <p:spPr>
          <a:xfrm>
            <a:off x="13780087" y="9920325"/>
            <a:ext cx="7727647" cy="120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300" spc="-145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drift strip detector </a:t>
            </a:r>
          </a:p>
        </p:txBody>
      </p:sp>
      <p:sp>
        <p:nvSpPr>
          <p:cNvPr id="236" name="drift cell: a collecting anode strip + 2 drift strips on the right…"/>
          <p:cNvSpPr txBox="1"/>
          <p:nvPr/>
        </p:nvSpPr>
        <p:spPr>
          <a:xfrm>
            <a:off x="13910231" y="10894979"/>
            <a:ext cx="8665194" cy="255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700" spc="-94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drift cell:</a:t>
            </a:r>
            <a:r>
              <a:t> a collecting anode strip + 2 drift strips on the right</a:t>
            </a:r>
          </a:p>
          <a:p>
            <a:pPr algn="l">
              <a:lnSpc>
                <a:spcPct val="80000"/>
              </a:lnSpc>
              <a:defRPr sz="4700" spc="-94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side (RD) + 2 on the left side (LD) + 10 cathode strips </a:t>
            </a:r>
          </a:p>
        </p:txBody>
      </p:sp>
      <p:grpSp>
        <p:nvGrpSpPr>
          <p:cNvPr id="241" name="Group 24"/>
          <p:cNvGrpSpPr/>
          <p:nvPr/>
        </p:nvGrpSpPr>
        <p:grpSpPr>
          <a:xfrm>
            <a:off x="1482198" y="5048450"/>
            <a:ext cx="8241974" cy="6076883"/>
            <a:chOff x="0" y="0"/>
            <a:chExt cx="6660895" cy="4815271"/>
          </a:xfrm>
        </p:grpSpPr>
        <p:pic>
          <p:nvPicPr>
            <p:cNvPr id="237" name="Immagine 3" descr="Immagine 3"/>
            <p:cNvPicPr>
              <a:picLocks noChangeAspect="1"/>
            </p:cNvPicPr>
            <p:nvPr/>
          </p:nvPicPr>
          <p:blipFill>
            <a:blip r:embed="rId5"/>
            <a:srcRect l="3290" r="23607"/>
            <a:stretch>
              <a:fillRect/>
            </a:stretch>
          </p:blipFill>
          <p:spPr>
            <a:xfrm>
              <a:off x="-1" y="-1"/>
              <a:ext cx="3247188" cy="237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magine 4" descr="Immagine 4"/>
            <p:cNvPicPr>
              <a:picLocks noChangeAspect="1"/>
            </p:cNvPicPr>
            <p:nvPr/>
          </p:nvPicPr>
          <p:blipFill>
            <a:blip r:embed="rId6"/>
            <a:srcRect l="24647" r="303"/>
            <a:stretch>
              <a:fillRect/>
            </a:stretch>
          </p:blipFill>
          <p:spPr>
            <a:xfrm>
              <a:off x="3330447" y="-1"/>
              <a:ext cx="3330448" cy="237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magine 5" descr="Immagine 5"/>
            <p:cNvPicPr>
              <a:picLocks noChangeAspect="1"/>
            </p:cNvPicPr>
            <p:nvPr/>
          </p:nvPicPr>
          <p:blipFill>
            <a:blip r:embed="rId7"/>
            <a:srcRect l="6413" r="20587"/>
            <a:stretch>
              <a:fillRect/>
            </a:stretch>
          </p:blipFill>
          <p:spPr>
            <a:xfrm>
              <a:off x="0" y="2442328"/>
              <a:ext cx="3247187" cy="237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magine 6" descr="Immagine 6"/>
            <p:cNvPicPr>
              <a:picLocks noChangeAspect="1"/>
            </p:cNvPicPr>
            <p:nvPr/>
          </p:nvPicPr>
          <p:blipFill>
            <a:blip r:embed="rId8"/>
            <a:srcRect l="18140" r="6933"/>
            <a:stretch>
              <a:fillRect/>
            </a:stretch>
          </p:blipFill>
          <p:spPr>
            <a:xfrm>
              <a:off x="3330447" y="2442328"/>
              <a:ext cx="3330448" cy="237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2" name="CZT single unit: 20x20x5 mm3,…"/>
          <p:cNvSpPr txBox="1"/>
          <p:nvPr/>
        </p:nvSpPr>
        <p:spPr>
          <a:xfrm>
            <a:off x="1967948" y="11464146"/>
            <a:ext cx="9760226" cy="1616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100" spc="-8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CZT single unit: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20x20x5 mm</a:t>
            </a:r>
            <a:r>
              <a:rPr baseline="3112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dirty="0"/>
              <a:t>,</a:t>
            </a:r>
            <a:endParaRPr dirty="0">
              <a:solidFill>
                <a:srgbClr val="FFFFFF"/>
              </a:solidFill>
            </a:endParaRPr>
          </a:p>
          <a:p>
            <a:pPr algn="l">
              <a:lnSpc>
                <a:spcPct val="80000"/>
              </a:lnSpc>
              <a:defRPr sz="4100" spc="-8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planar transversal field (PTF),</a:t>
            </a:r>
            <a:endParaRPr dirty="0">
              <a:solidFill>
                <a:srgbClr val="FFFFFF"/>
              </a:solidFill>
            </a:endParaRPr>
          </a:p>
          <a:p>
            <a:pPr algn="l">
              <a:lnSpc>
                <a:spcPct val="80000"/>
              </a:lnSpc>
              <a:defRPr sz="4100" spc="-8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orthogonal drift strip electrodes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mpton imaging: single stage detec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Compton imaging: single stage detector</a:t>
            </a:r>
          </a:p>
        </p:txBody>
      </p:sp>
      <p:grpSp>
        <p:nvGrpSpPr>
          <p:cNvPr id="248" name="Group"/>
          <p:cNvGrpSpPr/>
          <p:nvPr/>
        </p:nvGrpSpPr>
        <p:grpSpPr>
          <a:xfrm>
            <a:off x="2081771" y="2611535"/>
            <a:ext cx="10528501" cy="5430009"/>
            <a:chOff x="0" y="0"/>
            <a:chExt cx="10528499" cy="5430008"/>
          </a:xfrm>
        </p:grpSpPr>
        <p:pic>
          <p:nvPicPr>
            <p:cNvPr id="246" name="Picture 5" descr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0528500" cy="5430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Rectangle"/>
            <p:cNvSpPr/>
            <p:nvPr/>
          </p:nvSpPr>
          <p:spPr>
            <a:xfrm>
              <a:off x="7369701" y="3907855"/>
              <a:ext cx="3104073" cy="635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80000"/>
                </a:lnSpc>
                <a:defRPr sz="40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pPr>
              <a:endParaRPr/>
            </a:p>
          </p:txBody>
        </p:sp>
      </p:grpSp>
      <p:sp>
        <p:nvSpPr>
          <p:cNvPr id="249" name="TextBox 6"/>
          <p:cNvSpPr txBox="1"/>
          <p:nvPr/>
        </p:nvSpPr>
        <p:spPr>
          <a:xfrm>
            <a:off x="7071107" y="3926560"/>
            <a:ext cx="10528502" cy="861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80000"/>
              </a:lnSpc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5500" spc="-110" dirty="0"/>
              <a:t>front plane SCATTER</a:t>
            </a:r>
            <a:r>
              <a:rPr lang="it-IT" sz="5500" spc="-110" dirty="0"/>
              <a:t> </a:t>
            </a:r>
            <a:r>
              <a:rPr sz="5500" spc="-110" dirty="0"/>
              <a:t>det</a:t>
            </a:r>
            <a:r>
              <a:rPr lang="it-IT" sz="5500" spc="-110" dirty="0" err="1"/>
              <a:t>ector</a:t>
            </a:r>
            <a:endParaRPr sz="5500" spc="-1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8"/>
              <p:cNvSpPr txBox="1"/>
              <p:nvPr/>
            </p:nvSpPr>
            <p:spPr>
              <a:xfrm>
                <a:off x="1101329" y="8324775"/>
                <a:ext cx="9643143" cy="46238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tIns="91439" bIns="91439">
                <a:spAutoFit/>
              </a:bodyPr>
              <a:lstStyle/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el-GR" dirty="0"/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=1 −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l-GR" dirty="0"/>
                  <a:t> </a:t>
                </a:r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baseline="-5999" dirty="0"/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it-IT" baseline="-5999" dirty="0"/>
              </a:p>
              <a:p>
                <a:pPr algn="r">
                  <a:lnSpc>
                    <a:spcPct val="80000"/>
                  </a:lnSpc>
                  <a:defRPr sz="4000" spc="-79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it-IT" dirty="0">
                    <a:latin typeface="Grandview Display" panose="020B0502040204020203" pitchFamily="34" charset="0"/>
                  </a:rPr>
                  <a:t>axes </a:t>
                </a:r>
                <a:r>
                  <a:rPr lang="it-IT" dirty="0">
                    <a:latin typeface="Grandview Display" panose="020B0502040204020203" pitchFamily="34" charset="0"/>
                    <a:ea typeface="Symbol"/>
                    <a:cs typeface="Symbol"/>
                    <a:sym typeface="Symbol"/>
                  </a:rPr>
                  <a:t>W </a:t>
                </a:r>
                <a:r>
                  <a:rPr lang="it-IT" dirty="0">
                    <a:latin typeface="Grandview Display" panose="020B0502040204020203" pitchFamily="34" charset="0"/>
                  </a:rPr>
                  <a:t>from segment </a:t>
                </a:r>
              </a:p>
              <a:p>
                <a:pPr algn="r">
                  <a:lnSpc>
                    <a:spcPct val="80000"/>
                  </a:lnSpc>
                  <a:defRPr sz="4000" spc="-79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it-IT" dirty="0">
                    <a:latin typeface="Grandview Display" panose="020B0502040204020203" pitchFamily="34" charset="0"/>
                  </a:rPr>
                  <a:t>(interaction-point 2 – interaction-point 1)</a:t>
                </a:r>
              </a:p>
              <a:p>
                <a:pPr algn="r">
                  <a:lnSpc>
                    <a:spcPct val="80000"/>
                  </a:lnSpc>
                  <a:defRPr sz="4000" spc="-79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it-IT" dirty="0">
                    <a:latin typeface="Grandview Display" panose="020B0502040204020203" pitchFamily="34" charset="0"/>
                  </a:rPr>
                  <a:t>back-projection cone</a:t>
                </a:r>
                <a:endParaRPr dirty="0">
                  <a:latin typeface="Grandview Display" panose="020B0502040204020203" pitchFamily="34" charset="0"/>
                </a:endParaRPr>
              </a:p>
            </p:txBody>
          </p:sp>
        </mc:Choice>
        <mc:Fallback xmlns="">
          <p:sp>
            <p:nvSpPr>
              <p:cNvPr id="25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9" y="8324775"/>
                <a:ext cx="9643143" cy="4623892"/>
              </a:xfrm>
              <a:prstGeom prst="rect">
                <a:avLst/>
              </a:prstGeom>
              <a:blipFill>
                <a:blip r:embed="rId3"/>
                <a:stretch>
                  <a:fillRect r="-3793" b="-369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1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288" y="8944792"/>
            <a:ext cx="4819363" cy="323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10" descr="Picture 10"/>
          <p:cNvPicPr>
            <a:picLocks noChangeAspect="1"/>
          </p:cNvPicPr>
          <p:nvPr/>
        </p:nvPicPr>
        <p:blipFill>
          <a:blip r:embed="rId5"/>
          <a:srcRect b="11136"/>
          <a:stretch>
            <a:fillRect/>
          </a:stretch>
        </p:blipFill>
        <p:spPr>
          <a:xfrm>
            <a:off x="16997467" y="7917179"/>
            <a:ext cx="6174747" cy="525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044D63D8-B5AC-1315-CBA0-B829B4A72395}"/>
              </a:ext>
            </a:extLst>
          </p:cNvPr>
          <p:cNvSpPr txBox="1"/>
          <p:nvPr/>
        </p:nvSpPr>
        <p:spPr>
          <a:xfrm>
            <a:off x="11784333" y="5504235"/>
            <a:ext cx="11923565" cy="861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80000"/>
              </a:lnSpc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sz="5500" spc="-110" dirty="0"/>
              <a:t>B</a:t>
            </a:r>
            <a:r>
              <a:rPr sz="5500" spc="-110" dirty="0"/>
              <a:t>ack</a:t>
            </a:r>
            <a:r>
              <a:rPr lang="it-IT" sz="5500" spc="-110" dirty="0"/>
              <a:t> </a:t>
            </a:r>
            <a:r>
              <a:rPr sz="5500" spc="-110" dirty="0"/>
              <a:t>plane ABSORBER det</a:t>
            </a:r>
            <a:r>
              <a:rPr lang="it-IT" sz="5500" spc="-110" dirty="0" err="1"/>
              <a:t>ector</a:t>
            </a:r>
            <a:r>
              <a:rPr sz="5500" spc="-110" dirty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1"/>
          </p:cNvPicPr>
          <p:nvPr/>
        </p:nvPicPr>
        <p:blipFill>
          <a:blip r:embed="rId2"/>
          <a:srcRect t="5167"/>
          <a:stretch>
            <a:fillRect/>
          </a:stretch>
        </p:blipFill>
        <p:spPr>
          <a:xfrm>
            <a:off x="21409274" y="3153581"/>
            <a:ext cx="2874712" cy="1631572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Image reconstruction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Image reconstruction method</a:t>
            </a:r>
          </a:p>
        </p:txBody>
      </p:sp>
      <p:sp>
        <p:nvSpPr>
          <p:cNvPr id="257" name="most probable source distribu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most probable source distribution </a:t>
            </a:r>
          </a:p>
        </p:txBody>
      </p:sp>
      <p:sp>
        <p:nvSpPr>
          <p:cNvPr id="258" name="Iterative method…"/>
          <p:cNvSpPr txBox="1">
            <a:spLocks noGrp="1"/>
          </p:cNvSpPr>
          <p:nvPr>
            <p:ph type="body" sz="quarter" idx="1"/>
          </p:nvPr>
        </p:nvSpPr>
        <p:spPr>
          <a:xfrm>
            <a:off x="2691797" y="3541428"/>
            <a:ext cx="10791299" cy="2461153"/>
          </a:xfrm>
          <a:prstGeom prst="rect">
            <a:avLst/>
          </a:prstGeom>
        </p:spPr>
        <p:txBody>
          <a:bodyPr/>
          <a:lstStyle/>
          <a:p>
            <a:pPr marL="0" indent="0" defTabSz="1146019">
              <a:lnSpc>
                <a:spcPct val="80000"/>
              </a:lnSpc>
              <a:spcBef>
                <a:spcPts val="0"/>
              </a:spcBef>
              <a:buSzTx/>
              <a:buNone/>
              <a:defRPr sz="5452" spc="-109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Iterative method</a:t>
            </a:r>
          </a:p>
          <a:p>
            <a:pPr marL="0" indent="0" algn="r" defTabSz="1146019">
              <a:lnSpc>
                <a:spcPct val="80000"/>
              </a:lnSpc>
              <a:spcBef>
                <a:spcPts val="0"/>
              </a:spcBef>
              <a:buSzTx/>
              <a:buNone/>
              <a:defRPr sz="5687" spc="-113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Maximum Likelihood Expectation Maximisation (MLEM)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034" y="6269346"/>
            <a:ext cx="14819358" cy="602377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UCT_MLEM – CUDA Compton Camera Image Reconstruction Code"/>
          <p:cNvSpPr txBox="1"/>
          <p:nvPr/>
        </p:nvSpPr>
        <p:spPr>
          <a:xfrm>
            <a:off x="15106950" y="3361969"/>
            <a:ext cx="6731989" cy="993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825500">
              <a:lnSpc>
                <a:spcPct val="80000"/>
              </a:lnSpc>
              <a:defRPr sz="3200">
                <a:solidFill>
                  <a:srgbClr val="838787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UCT_MLEM – CUDA Compton Camera Image Reconstruction Code</a:t>
            </a:r>
            <a:r>
              <a:rPr dirty="0"/>
              <a:t> </a:t>
            </a:r>
          </a:p>
        </p:txBody>
      </p:sp>
      <p:sp>
        <p:nvSpPr>
          <p:cNvPr id="261" name="https://github.com/mattcleigh/Compton_MLEM"/>
          <p:cNvSpPr txBox="1"/>
          <p:nvPr/>
        </p:nvSpPr>
        <p:spPr>
          <a:xfrm>
            <a:off x="15468530" y="4283054"/>
            <a:ext cx="63655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https://github.com/mattcleigh/Compton_MLEM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Equation"/>
              <p:cNvSpPr txBox="1"/>
              <p:nvPr/>
            </p:nvSpPr>
            <p:spPr>
              <a:xfrm>
                <a:off x="1896331" y="6234120"/>
                <a:ext cx="5656984" cy="16920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limUpp>
                        <m:limUpp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e>
                        <m:lim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lim>
                      </m:limUpp>
                      <m:f>
                        <m:f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sz="4500" dirty="0"/>
              </a:p>
            </p:txBody>
          </p:sp>
        </mc:Choice>
        <mc:Fallback xmlns="">
          <p:sp>
            <p:nvSpPr>
              <p:cNvPr id="26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331" y="6234120"/>
                <a:ext cx="5656984" cy="1692064"/>
              </a:xfrm>
              <a:prstGeom prst="rect">
                <a:avLst/>
              </a:prstGeom>
              <a:blipFill>
                <a:blip r:embed="rId4"/>
                <a:stretch>
                  <a:fillRect r="-549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λnj = calculated amplitude of pixel j at the nth iteration…"/>
          <p:cNvSpPr txBox="1"/>
          <p:nvPr/>
        </p:nvSpPr>
        <p:spPr>
          <a:xfrm>
            <a:off x="969982" y="8073430"/>
            <a:ext cx="8666234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buFont typeface="Arial" panose="020B0604020202020204" pitchFamily="34" charset="0"/>
              <a:buChar char="•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i="1" dirty="0" err="1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λ</a:t>
            </a:r>
            <a:r>
              <a:rPr sz="4000" i="1" baseline="31999" dirty="0" err="1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4000" i="1" baseline="-5999" dirty="0" err="1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</a:rPr>
              <a:t> = calculated amplitude of pixel </a:t>
            </a:r>
            <a:r>
              <a:rPr sz="4000" i="1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</a:rPr>
              <a:t> at the nth iteration</a:t>
            </a:r>
          </a:p>
          <a:p>
            <a:pPr marL="457200" indent="-457200" algn="l" defTabSz="457200">
              <a:buFont typeface="Arial" panose="020B0604020202020204" pitchFamily="34" charset="0"/>
              <a:buChar char="•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i="1" dirty="0" err="1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4000" i="1" baseline="-5999" dirty="0" err="1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4000" i="1" baseline="-5999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</a:rPr>
              <a:t>= sensitivity, i.e. the probability that a gamma ray originating from pixel </a:t>
            </a:r>
            <a:r>
              <a:rPr sz="4000" i="1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</a:rPr>
              <a:t> is detected anywhere </a:t>
            </a:r>
          </a:p>
          <a:p>
            <a:pPr marL="457200" indent="-457200" algn="l" defTabSz="457200">
              <a:buFont typeface="Arial" panose="020B0604020202020204" pitchFamily="34" charset="0"/>
              <a:buChar char="•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4000" i="1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4000" i="1" baseline="-5999" dirty="0" err="1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ij</a:t>
            </a:r>
            <a:r>
              <a:rPr sz="4000" i="1" baseline="-5999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</a:rPr>
              <a:t>= imaging response matrix, i.e. the transition probabilities generated by the measured events(first estimation: based on back-projection, </a:t>
            </a:r>
            <a:r>
              <a:rPr sz="4000" i="1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λ</a:t>
            </a:r>
            <a:r>
              <a:rPr sz="4000" i="1" baseline="-5999" dirty="0">
                <a:solidFill>
                  <a:schemeClr val="tx2">
                    <a:lumMod val="50000"/>
                  </a:schemeClr>
                </a:solidFill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imulation set-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randview Display" panose="020B0502040204020203" pitchFamily="34" charset="0"/>
              </a:rPr>
              <a:t>Simulation set-up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4" y="2922783"/>
            <a:ext cx="10405058" cy="965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40" y="3358964"/>
            <a:ext cx="3941697" cy="399138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69" name="Detector…"/>
          <p:cNvSpPr txBox="1"/>
          <p:nvPr/>
        </p:nvSpPr>
        <p:spPr>
          <a:xfrm>
            <a:off x="12714247" y="1230165"/>
            <a:ext cx="10881272" cy="822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6600" spc="-1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Detector </a:t>
            </a:r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CZT crystal stack (5mm thickness each</a:t>
            </a:r>
            <a:r>
              <a:rPr lang="it-IT" dirty="0"/>
              <a:t>)</a:t>
            </a:r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dirty="0"/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Phantom material</a:t>
            </a:r>
            <a:endParaRPr lang="it-IT" dirty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/>
              <a:t>Air, soft </a:t>
            </a:r>
            <a:r>
              <a:rPr lang="it-IT" dirty="0" err="1"/>
              <a:t>tissue</a:t>
            </a:r>
            <a:endParaRPr lang="it-IT" dirty="0"/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dirty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>
                <a:solidFill>
                  <a:srgbClr val="000000"/>
                </a:solidFill>
              </a:rPr>
              <a:t>Data</a:t>
            </a:r>
            <a:endParaRPr dirty="0"/>
          </a:p>
          <a:p>
            <a:pPr algn="l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Hits positions, energies dep, replica number 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453" y="10270589"/>
            <a:ext cx="10708469" cy="2552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63" y="3147661"/>
            <a:ext cx="5317395" cy="1770693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774</Words>
  <Application>Microsoft Office PowerPoint</Application>
  <PresentationFormat>Personalizzato</PresentationFormat>
  <Paragraphs>172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Grandview Display</vt:lpstr>
      <vt:lpstr>Helvetica</vt:lpstr>
      <vt:lpstr>Helvetica Neue</vt:lpstr>
      <vt:lpstr>Helvetica Neue Medium</vt:lpstr>
      <vt:lpstr>Menlo Regular</vt:lpstr>
      <vt:lpstr>Times Roman</vt:lpstr>
      <vt:lpstr>30_BasicColor</vt:lpstr>
      <vt:lpstr>3D image reconstruction for Boron Dose distribution in BNCT with CZT-based Compton camera</vt:lpstr>
      <vt:lpstr>INDEX</vt:lpstr>
      <vt:lpstr>Boron neutron capture therapy </vt:lpstr>
      <vt:lpstr>Boron neutron capture therapy </vt:lpstr>
      <vt:lpstr>Dosimetry on BNCT</vt:lpstr>
      <vt:lpstr>CZT sensors for dose imaging on BNCT</vt:lpstr>
      <vt:lpstr>Compton imaging: single stage detector</vt:lpstr>
      <vt:lpstr>Image reconstruction method</vt:lpstr>
      <vt:lpstr>Simulation set-up</vt:lpstr>
      <vt:lpstr>Algorithm commissioning </vt:lpstr>
      <vt:lpstr>Spheric source reconstruction</vt:lpstr>
      <vt:lpstr>Alternative source reconstruction method</vt:lpstr>
      <vt:lpstr>Alternative source reconstruction method</vt:lpstr>
      <vt:lpstr>Deep learning reconstruction</vt:lpstr>
      <vt:lpstr>Deep learning reconstruction</vt:lpstr>
      <vt:lpstr>Outlook </vt:lpstr>
      <vt:lpstr>Conclusions</vt:lpstr>
      <vt:lpstr>     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study of 3D image reconstruction for Boron Dose distribution in BNCT with CZT-based Compton camera</dc:title>
  <cp:lastModifiedBy>Nicola Ferrara</cp:lastModifiedBy>
  <cp:revision>1</cp:revision>
  <dcterms:modified xsi:type="dcterms:W3CDTF">2024-02-20T08:53:19Z</dcterms:modified>
</cp:coreProperties>
</file>