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8" r:id="rId4"/>
    <p:sldId id="259" r:id="rId5"/>
    <p:sldId id="269" r:id="rId6"/>
    <p:sldId id="260" r:id="rId7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9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2E14-37C0-7344-B8C0-27880DDEE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45043-1C0A-8B44-928A-CA59DFA29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E4941-A868-4047-8E6B-B83D5EA0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C8836-4CCC-704A-901F-BE3023C8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73DE1-C2DD-3F4A-9AD1-469F45F2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19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6A33-F37E-2F46-B00A-A5E1C5A8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2C41D-2420-974F-B760-A89D08E35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D516C-EDCC-C14D-BCC3-020D159D1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4D576-825B-E24A-83F4-39815DAB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BC8F5-481A-CA40-97B8-FA6EFE18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16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4E7F6-674D-644F-A1AB-CC86AF2A1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A6E14-F0D6-8F4E-9B09-859CF03B4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6BC9C-1703-D741-8EF9-F895CF6E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5556B-EAF7-4C4A-9E38-BA8BD171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1A3D4-EBBC-794E-9891-D18D9804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441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4FE4-BE97-AD4D-A321-86C145E1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AADC6-4A55-EF41-86E1-4DF85762E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2E175-8F94-7246-8ACC-1E0766AA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6AFFE-F3C4-BE43-BD4B-469007A5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5FC25-A060-0C42-94BA-AEC2BA19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850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727D-376D-6046-B326-B189A56B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F900E-A529-FB4B-94D6-D909414D6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4E864-0DAA-5D4D-BD6D-5528D2E8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75944-F843-A94C-9A28-99949B2A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E8C07-5706-1A45-9551-9EEDE9B2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16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8DB4-5BC0-8341-AEE9-383A8E5B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2B0A-FF51-1149-AE7E-C4B477509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6E7A9-83B8-7140-B131-AC59C33C3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D3353-EF52-014D-9AB3-68E2386BE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F4FEC-A714-E44B-9FB2-50FA3190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B3732-0851-D843-8A84-3AEC0A1D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34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DC5A-A282-A44E-8525-1F915799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EB56D-F2F6-8540-9B52-71267E0D4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C6016-1253-DA4D-BBE3-B7ACFA945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78E0F-D863-9645-A9C4-B8BDC81C9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38DA7-4327-1D41-8D06-BAB10EDC4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A2B4C-CBAB-314A-A846-82B70C05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3BD85-6D1C-FD41-B475-1776C59B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FB71F-BA5C-D34F-9D56-B482634F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603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766-D73C-9F4A-8DBF-F8EF65BD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E2447-ECF4-3548-A883-F623F650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77149-EBE5-124E-AF3B-C2E54B2D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07E7F-320B-324F-82B7-66EBA323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42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3608F-167C-0D43-BC5E-B96D05DD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DEEB3-912A-8946-BAF6-6DC16E25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1E04E-DC42-A84A-9E06-BE213E04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70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2E39-A547-B740-A3C5-976BBFF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B22CC-CD7C-1E43-B8AD-C44A048A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53D18-B328-8140-87B9-BECB63ECE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0854B-B59E-5749-8370-681E1CC2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233A1-4C1C-7342-8162-E778BCB7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BBC10-A23A-A64D-8C11-ABDB4879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384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3BAA7-DF63-3F42-8E08-429F2A36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021D5-A163-C04B-AE7A-6DEE9AAA3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9ED41-CB9B-6249-AA89-DE97EFE28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97870-C8D9-9E43-A6E5-95D77524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A9CF9-3BA3-B741-807E-BE5B62FC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DEDC8-0DF7-1F48-9AFD-2DED47A5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18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8C6D7F-87C9-474A-BC2C-0AB9DA16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F2B06-FD0E-EB4B-9C6B-1DB7951A4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B7CE4-E8A4-7542-A345-218CED6A2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3C7B-4E94-6540-A0D9-6B5D269FAD47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7876-9F7B-5F4A-A2EB-97EC6491B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519C7-3B61-3A4F-B378-938C3F2F9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55CBE-43A0-3546-B849-0B18D198E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527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60E3-3DF9-BF4F-ACF7-56C71CD6C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/>
              <a:t>Public</a:t>
            </a:r>
            <a:r>
              <a:rPr lang="tr-TR" dirty="0"/>
              <a:t> talk @</a:t>
            </a:r>
            <a:r>
              <a:rPr lang="tr-TR" dirty="0" err="1"/>
              <a:t>Istanbul</a:t>
            </a:r>
            <a:endParaRPr lang="tr-T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0D73E-0A34-404D-9FC3-FDBB1C4B0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05.09.2024</a:t>
            </a:r>
          </a:p>
          <a:p>
            <a:r>
              <a:rPr lang="tr-TR" dirty="0" err="1"/>
              <a:t>Serkant</a:t>
            </a:r>
            <a:r>
              <a:rPr lang="tr-TR" dirty="0"/>
              <a:t> </a:t>
            </a:r>
            <a:r>
              <a:rPr lang="tr-TR"/>
              <a:t>Cetin</a:t>
            </a:r>
          </a:p>
        </p:txBody>
      </p:sp>
    </p:spTree>
    <p:extLst>
      <p:ext uri="{BB962C8B-B14F-4D97-AF65-F5344CB8AC3E}">
        <p14:creationId xmlns:p14="http://schemas.microsoft.com/office/powerpoint/2010/main" val="3581223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B68368D7-2D19-ED4C-9BFD-8E3BD64A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2442310"/>
            <a:ext cx="7858125" cy="4415690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D3BDC43-1F2D-8F48-A7E0-D84C9A1ED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0"/>
            <a:ext cx="7105650" cy="39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6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1A819192-648F-4349-9EEE-C84DE0C0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414"/>
            <a:ext cx="7897091" cy="4437586"/>
          </a:xfrm>
          <a:prstGeom prst="rect">
            <a:avLst/>
          </a:prstGeom>
        </p:spPr>
      </p:pic>
      <p:pic>
        <p:nvPicPr>
          <p:cNvPr id="11" name="Picture 10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854709CA-61E1-6F42-867B-19E1631F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397" y="0"/>
            <a:ext cx="6923314" cy="38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0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in a black shirt&#10;&#10;Description automatically generated">
            <a:extLst>
              <a:ext uri="{FF2B5EF4-FFF2-40B4-BE49-F238E27FC236}">
                <a16:creationId xmlns:a16="http://schemas.microsoft.com/office/drawing/2014/main" id="{6B9F793D-A458-8345-95FF-1EF70CE2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3" y="-57818"/>
            <a:ext cx="7027386" cy="3948875"/>
          </a:xfrm>
          <a:prstGeom prst="rect">
            <a:avLst/>
          </a:prstGeom>
        </p:spPr>
      </p:pic>
      <p:pic>
        <p:nvPicPr>
          <p:cNvPr id="13" name="Picture 12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B435BBA9-338A-D045-9E64-8F6F8EB56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513" y="2398816"/>
            <a:ext cx="7900687" cy="44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at a podium with a person standing at a podium&#10;&#10;Description automatically generated">
            <a:extLst>
              <a:ext uri="{FF2B5EF4-FFF2-40B4-BE49-F238E27FC236}">
                <a16:creationId xmlns:a16="http://schemas.microsoft.com/office/drawing/2014/main" id="{7CDDFBB1-B8DF-B04E-BCC3-1098BD612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77" y="0"/>
            <a:ext cx="12204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36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AB25329-CDF7-C34B-98A4-2CF01BF5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234" y="-356259"/>
            <a:ext cx="13074467" cy="73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38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</Words>
  <Application>Microsoft Macintosh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Public talk @Istanbul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talk @Istanbul</dc:title>
  <dc:creator>Serkant Ali ÇETİN, ISU</dc:creator>
  <cp:lastModifiedBy>Serkant Ali ÇETİN, ISU</cp:lastModifiedBy>
  <cp:revision>1</cp:revision>
  <dcterms:created xsi:type="dcterms:W3CDTF">2024-09-06T15:09:18Z</dcterms:created>
  <dcterms:modified xsi:type="dcterms:W3CDTF">2024-09-06T15:14:45Z</dcterms:modified>
</cp:coreProperties>
</file>