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2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471A3-5371-4FED-B516-BC6D0486503C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EB30C-FECF-4BC3-8EFD-F74769D39D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65E57-0AFE-4603-A791-36E5CEBCCA7E}" type="datetime1">
              <a:rPr lang="en-US" smtClean="0"/>
              <a:t>9/12/2024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!0.09.2024  Riccione, Italy  Channeling 2024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40CD-54BD-45D7-87B0-F7CB39AA9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2B96-57CA-4024-AA1F-72517DE017A5}" type="datetime1">
              <a:rPr lang="en-US" smtClean="0"/>
              <a:t>9/12/2024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!0.09.2024  Riccione, Italy  Channeling 2024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40CD-54BD-45D7-87B0-F7CB39AA9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3D923-44DE-4130-84F4-977C6FAC2873}" type="datetime1">
              <a:rPr lang="en-US" smtClean="0"/>
              <a:t>9/12/2024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!0.09.2024  Riccione, Italy  Channeling 2024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40CD-54BD-45D7-87B0-F7CB39AA9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E11EB-D926-459E-BB0B-57E1EA8E74DE}" type="datetime1">
              <a:rPr lang="en-US" smtClean="0"/>
              <a:t>9/12/2024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!0.09.2024  Riccione, Italy  Channeling 2024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40CD-54BD-45D7-87B0-F7CB39AA9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04451-88A8-4CB0-87F3-BB0B3CEEC119}" type="datetime1">
              <a:rPr lang="en-US" smtClean="0"/>
              <a:t>9/12/2024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!0.09.2024  Riccione, Italy  Channeling 2024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40CD-54BD-45D7-87B0-F7CB39AA9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F24D-B8F9-4262-AB5C-5CAC1B05FDC5}" type="datetime1">
              <a:rPr lang="en-US" smtClean="0"/>
              <a:t>9/12/2024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!0.09.2024  Riccione, Italy  Channeling 2024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40CD-54BD-45D7-87B0-F7CB39AA9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56D3-B770-41D2-B912-EEB660D58A27}" type="datetime1">
              <a:rPr lang="en-US" smtClean="0"/>
              <a:t>9/12/2024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!0.09.2024  Riccione, Italy  Channeling 2024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40CD-54BD-45D7-87B0-F7CB39AA9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CB92-488E-4F72-B1A4-951ED97D0A3B}" type="datetime1">
              <a:rPr lang="en-US" smtClean="0"/>
              <a:t>9/12/2024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!0.09.2024  Riccione, Italy  Channeling 2024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40CD-54BD-45D7-87B0-F7CB39AA9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D6C2-684E-40C2-81DB-E74758D22F64}" type="datetime1">
              <a:rPr lang="en-US" smtClean="0"/>
              <a:t>9/12/2024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!0.09.2024  Riccione, Italy  Channeling 2024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40CD-54BD-45D7-87B0-F7CB39AA9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0713-7CB2-4811-A668-79E37E31CC95}" type="datetime1">
              <a:rPr lang="en-US" smtClean="0"/>
              <a:t>9/12/2024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!0.09.2024  Riccione, Italy  Channeling 2024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40CD-54BD-45D7-87B0-F7CB39AA9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3A5D-CDBD-43C9-94BD-19D1533F3B72}" type="datetime1">
              <a:rPr lang="en-US" smtClean="0"/>
              <a:t>9/12/2024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!0.09.2024  Riccione, Italy  Channeling 2024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740CD-54BD-45D7-87B0-F7CB39AA9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0C809-1AF0-4EB5-BF37-2E6AF5AF6B07}" type="datetime1">
              <a:rPr lang="en-US" smtClean="0"/>
              <a:t>9/12/2024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!0.09.2024  Riccione, Italy  Channeling 2024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740CD-54BD-45D7-87B0-F7CB39AA9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22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!0.09.2024  Riccione, Italy  Channeling 2024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94055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!0.09.2024  Riccione, Italy  Channeling 2024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1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412750"/>
            <a:ext cx="4762500" cy="603250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!0.09.2024  Riccione, Italy  Channeling 2024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14bm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0150" y="1673225"/>
            <a:ext cx="6743700" cy="351155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!0.09.2024  Riccione, Italy  Channeling 2024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17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7725" y="1743075"/>
            <a:ext cx="7448550" cy="337185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!0.09.2024  Riccione, Italy  Channeling 2024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33400"/>
            <a:ext cx="62928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!0.09.2024  Riccione, Italy  Channeling 2024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57400"/>
            <a:ext cx="8229600" cy="1143000"/>
          </a:xfrm>
        </p:spPr>
        <p:txBody>
          <a:bodyPr/>
          <a:lstStyle/>
          <a:p>
            <a:r>
              <a:rPr lang="en-US" dirty="0" smtClean="0"/>
              <a:t>Thank you for attention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!0.09.2024  Riccione, Italy  Channeling 2024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5344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!0.09.2024  Riccione, Italy  Channeling 2024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4125" y="650875"/>
            <a:ext cx="6635750" cy="555625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!0.09.2024  Riccione, Italy  Channeling 2024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1900" y="1035050"/>
            <a:ext cx="6680200" cy="478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!0.09.2024  Riccione, Italy  Channeling 2024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725" y="304800"/>
            <a:ext cx="6348549" cy="563880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!0.09.2024  Riccione, Italy  Channeling 2024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9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775" y="333375"/>
            <a:ext cx="7410450" cy="5153025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!0.09.2024  Riccione, Italy  Channeling 2024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67437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!0.09.2024  Riccione, Italy  Channeling 2024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gure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6192" y="0"/>
            <a:ext cx="5011615" cy="586740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!0.09.2024  Riccione, Italy  Channeling 2024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1645" y="0"/>
            <a:ext cx="4940710" cy="579120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!0.09.2024  Riccione, Italy  Channeling 2024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7480</TotalTime>
  <Words>109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Thank you for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Vladimir</dc:creator>
  <cp:lastModifiedBy>Vladimir</cp:lastModifiedBy>
  <cp:revision>106</cp:revision>
  <dcterms:created xsi:type="dcterms:W3CDTF">2024-08-30T19:06:15Z</dcterms:created>
  <dcterms:modified xsi:type="dcterms:W3CDTF">2024-09-12T14:34:38Z</dcterms:modified>
</cp:coreProperties>
</file>