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264" r:id="rId3"/>
    <p:sldId id="458" r:id="rId4"/>
    <p:sldId id="452" r:id="rId5"/>
    <p:sldId id="454" r:id="rId6"/>
    <p:sldId id="453" r:id="rId7"/>
    <p:sldId id="456" r:id="rId8"/>
    <p:sldId id="455" r:id="rId9"/>
    <p:sldId id="267" r:id="rId10"/>
    <p:sldId id="419" r:id="rId11"/>
    <p:sldId id="437" r:id="rId12"/>
    <p:sldId id="421" r:id="rId13"/>
    <p:sldId id="422" r:id="rId14"/>
    <p:sldId id="423" r:id="rId15"/>
    <p:sldId id="418" r:id="rId16"/>
    <p:sldId id="271" r:id="rId17"/>
    <p:sldId id="425" r:id="rId18"/>
    <p:sldId id="433" r:id="rId19"/>
    <p:sldId id="417" r:id="rId20"/>
    <p:sldId id="270" r:id="rId21"/>
    <p:sldId id="430" r:id="rId22"/>
    <p:sldId id="461" r:id="rId23"/>
    <p:sldId id="436" r:id="rId24"/>
    <p:sldId id="438" r:id="rId25"/>
    <p:sldId id="463" r:id="rId26"/>
    <p:sldId id="434" r:id="rId27"/>
    <p:sldId id="435" r:id="rId28"/>
    <p:sldId id="276" r:id="rId29"/>
    <p:sldId id="426" r:id="rId30"/>
    <p:sldId id="464" r:id="rId31"/>
    <p:sldId id="442" r:id="rId32"/>
    <p:sldId id="431" r:id="rId33"/>
    <p:sldId id="462" r:id="rId34"/>
    <p:sldId id="450" r:id="rId35"/>
    <p:sldId id="445" r:id="rId36"/>
    <p:sldId id="428" r:id="rId37"/>
    <p:sldId id="443" r:id="rId38"/>
    <p:sldId id="449" r:id="rId39"/>
    <p:sldId id="447" r:id="rId40"/>
    <p:sldId id="451" r:id="rId41"/>
    <p:sldId id="466" r:id="rId4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B0B20-B32F-45E1-85EF-6AD3638F435F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B771F-81F3-4C42-9B9F-B05F11F787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22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EB7BF-3EC8-4D13-84EF-EC4109AD1E3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78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EB7BF-3EC8-4D13-84EF-EC4109AD1E3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4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959EF-3580-1099-3E4B-1181B3806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14BAB-BDFB-3352-0ADA-D4131BB25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4A8B6-A6D8-DA53-F78F-AB4C481B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12/09/22</a:t>
            </a:r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A361B-B0C4-03D7-FAC7-9FBDBC3E0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Università La Sapienza di Roma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A18BD-7B6D-7586-908B-B928BBB6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DDB-7859-9A42-A593-160EF7846CC1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9287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99B13-91E2-F4D2-9DCF-6B38A7836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D91881-5797-7E24-2554-343C37FC8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16D60-24C7-2970-E2B4-BF905E843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12/09/22</a:t>
            </a:r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AF186-06F2-B56A-3A43-29480656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Università La Sapienza di Roma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E666D-47B8-4CB8-2DBD-0759AB43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DDB-7859-9A42-A593-160EF7846CC1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598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43E6EF-F7AB-1AF7-40DB-BD59DFA495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AAEF53-D291-4EFE-9B34-595037929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7DD2D-495D-D410-1FEF-A6A88F17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12/09/22</a:t>
            </a:r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A67CB-F131-E435-D1EE-F33BD9A30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Università La Sapienza di Roma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9B8B0-A299-2964-21AF-74ED5DCC5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DDB-7859-9A42-A593-160EF7846CC1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4161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58E1-2CBA-C566-0F38-17F2903A8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6D802-7E91-9BE2-2C7F-3365CD9FE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D7866-8879-B395-0E40-60C95ABB7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12/09/22</a:t>
            </a:r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DA9F4-EDF8-3B78-022B-D6C50AE99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Università La Sapienza di Roma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EBC64-3E0E-08BF-4E6A-0562651C7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DDB-7859-9A42-A593-160EF7846CC1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0361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98782-9767-A5F5-2F9C-216F49496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C062-6EE4-933D-823B-75E8E297A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C7D53-34D7-B406-6993-E0687D75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12/09/22</a:t>
            </a:r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25635-96E5-2E15-E25A-91CE0615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Università La Sapienza di Roma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4BB3-424B-DD02-4FDB-7D2C6009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DDB-7859-9A42-A593-160EF7846CC1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3540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CB499-721F-CEE8-5558-E9F563D6B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C78B4-8E50-0C8D-9BAE-2F4F1D9A8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571DA-1F71-282D-2280-4A23F54C6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9228B-6A28-EF33-75EB-E825E290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12/09/22</a:t>
            </a:r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19E6A-3C3B-AE2B-3351-0A2D439C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Università La Sapienza di Roma</a:t>
            </a:r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0E353-A7B3-2D52-808B-F957BA44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DDB-7859-9A42-A593-160EF7846CC1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6092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340F9-2E55-D226-088D-0302C39FD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26AED-D58B-6DD6-BDF5-90966E7A5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D0118-12DD-8F59-1F22-075608829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4EC95-4685-1000-36E8-3BB5C546D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26DCA6-E462-9ED4-7D94-39D277B60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32D1D5-8CFF-1A18-E280-72BC98A2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12/09/22</a:t>
            </a:r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658F01-1EFE-E5FE-0D3A-65680F180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Università La Sapienza di Roma</a:t>
            </a:r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A03965-ACB7-095D-558A-E27DA6A7E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DDB-7859-9A42-A593-160EF7846CC1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1290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CAC98-F8CE-2223-E6D0-076B6656E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6DFE6F-3E06-6559-02BD-C1249AE81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12/09/22</a:t>
            </a:r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AF9C13-F7BE-CEF2-39BE-6BC0EA745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Università La Sapienza di Roma</a:t>
            </a:r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193D9-20CD-4350-D538-56C50B4C7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DDB-7859-9A42-A593-160EF7846CC1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97582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D04123-5DAF-0CF1-FB1E-610D6837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12/09/22</a:t>
            </a:r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FB4F45-4799-219B-D8BF-8C53ADB5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Università La Sapienza di Roma</a:t>
            </a:r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E9359-837B-0B0E-352B-F041B3436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DDB-7859-9A42-A593-160EF7846CC1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2450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FFB6-84F7-4788-E251-BD66076E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F189A-AC44-A548-B6A2-F70990F66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FFC67-10CF-98DE-9587-03A81FBBF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5AE2E-DF25-3911-2B33-894C4A85C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12/09/22</a:t>
            </a:r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E92B6-BD24-B3C5-10F8-DC86FB39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Università La Sapienza di Roma</a:t>
            </a:r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228C3-F30F-5433-96F2-01994DE3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DDB-7859-9A42-A593-160EF7846CC1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8631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1405A-BBA9-252F-5754-F63B71EA6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2719F7-BDF9-10C7-5CC0-D2F8B9A5E0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5AC71-B4CA-6A67-CB49-9236CF9D1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8BCCD-F20D-7E6D-BF22-B9DAA3683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12/09/22</a:t>
            </a:r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37939-67B5-7547-CD34-0C341B836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Università La Sapienza di Roma</a:t>
            </a:r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5B858-0329-72D5-E49B-EB041C79E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DDB-7859-9A42-A593-160EF7846CC1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7464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EE32C0-57CF-09EB-0BC6-1DA714201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BFE9A-EB19-7983-A259-E9A2A4779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14DCA-6702-C62C-3522-0547CA61D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12/09/22</a:t>
            </a:r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44572-5E9D-B4AF-18AC-EA42AD75A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Università La Sapienza di Roma</a:t>
            </a:r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2271-025A-2782-04E3-6E8A8C959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84DDB-7859-9A42-A593-160EF7846CC1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6944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10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1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9.png"/><Relationship Id="rId12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2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44.PNG"/><Relationship Id="rId21" Type="http://schemas.openxmlformats.org/officeDocument/2006/relationships/image" Target="../media/image57.png"/><Relationship Id="rId7" Type="http://schemas.openxmlformats.org/officeDocument/2006/relationships/image" Target="../media/image1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43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35.png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10" Type="http://schemas.openxmlformats.org/officeDocument/2006/relationships/image" Target="../media/image380.png"/><Relationship Id="rId19" Type="http://schemas.openxmlformats.org/officeDocument/2006/relationships/image" Target="../media/image55.png"/><Relationship Id="rId4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1.png"/><Relationship Id="rId4" Type="http://schemas.openxmlformats.org/officeDocument/2006/relationships/image" Target="../media/image69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.png"/><Relationship Id="rId7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90.PNG"/><Relationship Id="rId7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0.png"/><Relationship Id="rId5" Type="http://schemas.openxmlformats.org/officeDocument/2006/relationships/image" Target="../media/image760.png"/><Relationship Id="rId4" Type="http://schemas.openxmlformats.org/officeDocument/2006/relationships/image" Target="../media/image70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580.png"/><Relationship Id="rId18" Type="http://schemas.openxmlformats.org/officeDocument/2006/relationships/image" Target="../media/image620.pn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610.png"/><Relationship Id="rId2" Type="http://schemas.openxmlformats.org/officeDocument/2006/relationships/image" Target="../media/image58.PNG"/><Relationship Id="rId16" Type="http://schemas.openxmlformats.org/officeDocument/2006/relationships/image" Target="../media/image6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611.png"/><Relationship Id="rId10" Type="http://schemas.openxmlformats.org/officeDocument/2006/relationships/image" Target="../media/image65.png"/><Relationship Id="rId19" Type="http://schemas.openxmlformats.org/officeDocument/2006/relationships/image" Target="../media/image63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3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95.png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73.png"/><Relationship Id="rId4" Type="http://schemas.openxmlformats.org/officeDocument/2006/relationships/image" Target="../media/image8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00.png"/><Relationship Id="rId3" Type="http://schemas.openxmlformats.org/officeDocument/2006/relationships/image" Target="../media/image91.PNG"/><Relationship Id="rId7" Type="http://schemas.openxmlformats.org/officeDocument/2006/relationships/image" Target="../media/image92.PNG"/><Relationship Id="rId12" Type="http://schemas.openxmlformats.org/officeDocument/2006/relationships/image" Target="../media/image390.png"/><Relationship Id="rId17" Type="http://schemas.openxmlformats.org/officeDocument/2006/relationships/image" Target="../media/image440.PNG"/><Relationship Id="rId2" Type="http://schemas.openxmlformats.org/officeDocument/2006/relationships/image" Target="../media/image43.PNG"/><Relationship Id="rId16" Type="http://schemas.openxmlformats.org/officeDocument/2006/relationships/image" Target="../media/image4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35.png"/><Relationship Id="rId5" Type="http://schemas.openxmlformats.org/officeDocument/2006/relationships/image" Target="../media/image45.PNG"/><Relationship Id="rId15" Type="http://schemas.openxmlformats.org/officeDocument/2006/relationships/image" Target="../media/image420.png"/><Relationship Id="rId10" Type="http://schemas.openxmlformats.org/officeDocument/2006/relationships/image" Target="../media/image380.png"/><Relationship Id="rId4" Type="http://schemas.openxmlformats.org/officeDocument/2006/relationships/image" Target="../media/image44.PNG"/><Relationship Id="rId9" Type="http://schemas.openxmlformats.org/officeDocument/2006/relationships/image" Target="../media/image1.png"/><Relationship Id="rId14" Type="http://schemas.openxmlformats.org/officeDocument/2006/relationships/image" Target="../media/image4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74.png"/><Relationship Id="rId9" Type="http://schemas.openxmlformats.org/officeDocument/2006/relationships/image" Target="../media/image9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.png"/><Relationship Id="rId7" Type="http://schemas.openxmlformats.org/officeDocument/2006/relationships/image" Target="../media/image10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11" Type="http://schemas.openxmlformats.org/officeDocument/2006/relationships/image" Target="../media/image107.png"/><Relationship Id="rId5" Type="http://schemas.openxmlformats.org/officeDocument/2006/relationships/image" Target="../media/image102.png"/><Relationship Id="rId10" Type="http://schemas.openxmlformats.org/officeDocument/2006/relationships/image" Target="../media/image109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.png"/><Relationship Id="rId4" Type="http://schemas.openxmlformats.org/officeDocument/2006/relationships/image" Target="../media/image1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2" Type="http://schemas.openxmlformats.org/officeDocument/2006/relationships/image" Target="../media/image113.PNG"/><Relationship Id="rId16" Type="http://schemas.openxmlformats.org/officeDocument/2006/relationships/image" Target="../media/image1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1.png"/><Relationship Id="rId5" Type="http://schemas.openxmlformats.org/officeDocument/2006/relationships/image" Target="../media/image11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114.PNG"/><Relationship Id="rId9" Type="http://schemas.openxmlformats.org/officeDocument/2006/relationships/image" Target="../media/image117.png"/><Relationship Id="rId1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8.png"/><Relationship Id="rId7" Type="http://schemas.openxmlformats.org/officeDocument/2006/relationships/image" Target="../media/image120.png"/><Relationship Id="rId12" Type="http://schemas.openxmlformats.org/officeDocument/2006/relationships/image" Target="../media/image1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20.png"/><Relationship Id="rId5" Type="http://schemas.openxmlformats.org/officeDocument/2006/relationships/image" Target="../media/image118.PNG"/><Relationship Id="rId10" Type="http://schemas.openxmlformats.org/officeDocument/2006/relationships/image" Target="../media/image119.png"/><Relationship Id="rId4" Type="http://schemas.openxmlformats.org/officeDocument/2006/relationships/image" Target="../media/image69.PNG"/><Relationship Id="rId9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130.png"/><Relationship Id="rId3" Type="http://schemas.openxmlformats.org/officeDocument/2006/relationships/image" Target="../media/image123.png"/><Relationship Id="rId7" Type="http://schemas.openxmlformats.org/officeDocument/2006/relationships/image" Target="../media/image126.png"/><Relationship Id="rId12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11" Type="http://schemas.openxmlformats.org/officeDocument/2006/relationships/image" Target="../media/image129.png"/><Relationship Id="rId5" Type="http://schemas.openxmlformats.org/officeDocument/2006/relationships/image" Target="../media/image1210.png"/><Relationship Id="rId10" Type="http://schemas.openxmlformats.org/officeDocument/2006/relationships/image" Target="../media/image128.png"/><Relationship Id="rId4" Type="http://schemas.openxmlformats.org/officeDocument/2006/relationships/image" Target="../media/image124.png"/><Relationship Id="rId9" Type="http://schemas.openxmlformats.org/officeDocument/2006/relationships/image" Target="../media/image127.png"/><Relationship Id="rId1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101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67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E4E662-4867-90C8-E12C-AC8896D5D80B}"/>
              </a:ext>
            </a:extLst>
          </p:cNvPr>
          <p:cNvSpPr txBox="1"/>
          <p:nvPr/>
        </p:nvSpPr>
        <p:spPr>
          <a:xfrm>
            <a:off x="1500027" y="2780658"/>
            <a:ext cx="9390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TWO-PHONON PAIRING DOES NOT EXPLAIN SUPERCONDUCTIVITY IN STRONTIUM TITANATE</a:t>
            </a:r>
            <a:endParaRPr kumimoji="0" lang="en-IT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91DA0118-4ADD-2009-8C87-021F79D1C736}"/>
              </a:ext>
            </a:extLst>
          </p:cNvPr>
          <p:cNvSpPr/>
          <p:nvPr/>
        </p:nvSpPr>
        <p:spPr>
          <a:xfrm>
            <a:off x="7633699" y="5101859"/>
            <a:ext cx="3576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Antonio Santacesaria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CE2131-00FB-D043-816C-3005463F3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531" y="682253"/>
            <a:ext cx="3704938" cy="15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2A8A2FA-F478-1472-2C88-C478D667D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4DDB-7859-9A42-A593-160EF7846CC1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E5704CC-A530-C0E6-F8B3-29238F2E2ADD}"/>
              </a:ext>
            </a:extLst>
          </p:cNvPr>
          <p:cNvSpPr/>
          <p:nvPr/>
        </p:nvSpPr>
        <p:spPr>
          <a:xfrm>
            <a:off x="-11242" y="8622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</a:t>
            </a:r>
            <a:endParaRPr kumimoji="0" lang="en-IT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98FF685-AC67-FEDE-701A-5DA90614A818}"/>
              </a:ext>
            </a:extLst>
          </p:cNvPr>
          <p:cNvSpPr txBox="1"/>
          <p:nvPr/>
        </p:nvSpPr>
        <p:spPr>
          <a:xfrm>
            <a:off x="235973" y="1962427"/>
            <a:ext cx="5148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Centrosymmetric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cubic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structure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64C5F826-2AB5-A2E9-35CE-6A6F8C24DC56}"/>
                  </a:ext>
                </a:extLst>
              </p:cNvPr>
              <p:cNvSpPr txBox="1"/>
              <p:nvPr/>
            </p:nvSpPr>
            <p:spPr>
              <a:xfrm>
                <a:off x="192621" y="1415444"/>
                <a:ext cx="103830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Pure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it-IT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𝑆𝑟𝑇𝑖</m:t>
                    </m:r>
                    <m:sSub>
                      <m:sSubPr>
                        <m:ctrlPr>
                          <a:rPr kumimoji="0" lang="it-IT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𝑂</m:t>
                        </m:r>
                      </m:e>
                      <m:sub>
                        <m:r>
                          <a:rPr kumimoji="0" lang="it-IT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it-IT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is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an </a:t>
                </a:r>
                <a:r>
                  <a:rPr kumimoji="0" lang="it-IT" sz="2000" b="0" i="1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it-IT" sz="2000" b="0" i="1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insulator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with 5 </a:t>
                </a:r>
                <a:r>
                  <a:rPr kumimoji="0" lang="it-IT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atoms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per </a:t>
                </a:r>
                <a:r>
                  <a:rPr kumimoji="0" lang="it-IT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unit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it-IT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cell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:   </a:t>
                </a:r>
                <a14:m>
                  <m:oMath xmlns:m="http://schemas.openxmlformats.org/officeDocument/2006/math">
                    <m:r>
                      <a:rPr kumimoji="0" lang="it-IT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it-IT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it-IT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AD4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𝑆</m:t>
                    </m:r>
                    <m:sSup>
                      <m:sSupPr>
                        <m:ctrlPr>
                          <a:rPr kumimoji="0" lang="it-IT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  <m:sup>
                        <m:r>
                          <a:rPr kumimoji="0" lang="it-IT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it-IT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70AD47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it-IT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it-IT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it-IT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𝑇</m:t>
                    </m:r>
                    <m:sSup>
                      <m:sSupPr>
                        <m:ctrlPr>
                          <a:rPr kumimoji="0" lang="it-IT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e>
                      <m:sup>
                        <m:r>
                          <a:rPr kumimoji="0" lang="it-IT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r>
                          <a:rPr kumimoji="0" lang="it-IT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it-IT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it-IT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0" lang="it-IT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C000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C000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𝑂</m:t>
                        </m:r>
                      </m:e>
                      <m:sup>
                        <m:r>
                          <a:rPr kumimoji="0" lang="it-IT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C000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it-IT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C000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</m:sup>
                    </m:sSup>
                  </m:oMath>
                </a14:m>
                <a:endPara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64C5F826-2AB5-A2E9-35CE-6A6F8C24D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21" y="1415444"/>
                <a:ext cx="10383023" cy="400110"/>
              </a:xfrm>
              <a:prstGeom prst="rect">
                <a:avLst/>
              </a:prstGeom>
              <a:blipFill>
                <a:blip r:embed="rId2"/>
                <a:stretch>
                  <a:fillRect l="-646" t="-10606" b="-227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11">
            <a:extLst>
              <a:ext uri="{FF2B5EF4-FFF2-40B4-BE49-F238E27FC236}">
                <a16:creationId xmlns:a16="http://schemas.microsoft.com/office/drawing/2014/main" id="{574585FF-6B49-BD67-2E3B-964264018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" y="6049457"/>
            <a:ext cx="1982274" cy="823518"/>
          </a:xfrm>
          <a:prstGeom prst="rect">
            <a:avLst/>
          </a:prstGeom>
        </p:spPr>
      </p:pic>
      <p:sp>
        <p:nvSpPr>
          <p:cNvPr id="39" name="TextBox 1">
            <a:extLst>
              <a:ext uri="{FF2B5EF4-FFF2-40B4-BE49-F238E27FC236}">
                <a16:creationId xmlns:a16="http://schemas.microsoft.com/office/drawing/2014/main" id="{0DBDDC62-AC5A-A70C-BC03-73693651687C}"/>
              </a:ext>
            </a:extLst>
          </p:cNvPr>
          <p:cNvSpPr txBox="1"/>
          <p:nvPr/>
        </p:nvSpPr>
        <p:spPr>
          <a:xfrm>
            <a:off x="7070892" y="3529558"/>
            <a:ext cx="410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Maria N.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Gastiasoro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Annals of Physics 2020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5835C6E-7497-87B3-CB6F-60F6F70B9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038" y="2007551"/>
            <a:ext cx="1358711" cy="34227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08193C0-90FA-6537-620B-D4532924F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5607" y="1849348"/>
            <a:ext cx="2049467" cy="158264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0DCC6556-E15E-0CAD-7C0C-5A477A2BE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4870" y="1854096"/>
            <a:ext cx="1920838" cy="157314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15C311B-8F72-FF49-E44F-92BF5802EE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2221" y="2695552"/>
            <a:ext cx="3629532" cy="3462194"/>
          </a:xfrm>
          <a:prstGeom prst="rect">
            <a:avLst/>
          </a:prstGeom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81F88B08-8199-D16D-0B3B-9AF9799539D3}"/>
              </a:ext>
            </a:extLst>
          </p:cNvPr>
          <p:cNvSpPr txBox="1"/>
          <p:nvPr/>
        </p:nvSpPr>
        <p:spPr>
          <a:xfrm>
            <a:off x="1947537" y="6248015"/>
            <a:ext cx="3038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K. A. Müller and H.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Burkard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PRB 1979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3178FDF-9997-B06D-3DF6-27B3A96199C9}"/>
              </a:ext>
            </a:extLst>
          </p:cNvPr>
          <p:cNvSpPr txBox="1"/>
          <p:nvPr/>
        </p:nvSpPr>
        <p:spPr>
          <a:xfrm>
            <a:off x="6625919" y="4022780"/>
            <a:ext cx="5148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2000" b="0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Incipient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ferroelectric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transition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E1E9567-949D-B50F-22A1-FCB7D4F1A137}"/>
              </a:ext>
            </a:extLst>
          </p:cNvPr>
          <p:cNvSpPr txBox="1"/>
          <p:nvPr/>
        </p:nvSpPr>
        <p:spPr>
          <a:xfrm>
            <a:off x="6795163" y="4520884"/>
            <a:ext cx="293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Curie-Weiss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behavior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F2E46232-8F2D-C572-458D-87B3746F4E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8030" y="5081335"/>
            <a:ext cx="2379343" cy="3693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526FE5F4-E865-C70E-B43C-6185C663FB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8883" y="5033614"/>
            <a:ext cx="1439055" cy="316156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50879CB-87B4-F1CD-261A-75CA7C82CA74}"/>
              </a:ext>
            </a:extLst>
          </p:cNvPr>
          <p:cNvSpPr txBox="1"/>
          <p:nvPr/>
        </p:nvSpPr>
        <p:spPr>
          <a:xfrm>
            <a:off x="7465736" y="5641785"/>
            <a:ext cx="3018676" cy="923330"/>
          </a:xfrm>
          <a:prstGeom prst="rect">
            <a:avLst/>
          </a:prstGeom>
          <a:noFill/>
          <a:ln w="38100">
            <a:solidFill>
              <a:srgbClr val="822333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QUANTUM FLUCTUATIONS DESTROY FE ORDER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Quantum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paraelectric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593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223593E-2803-6C4F-0456-E618EB18D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508" y="3166474"/>
            <a:ext cx="5419054" cy="3155398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2D95A6-D814-7E37-945D-40780E00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4DDB-7859-9A42-A593-160EF7846CC1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B7ACB3-F67E-C5BE-6D09-6C6909E21757}"/>
              </a:ext>
            </a:extLst>
          </p:cNvPr>
          <p:cNvSpPr/>
          <p:nvPr/>
        </p:nvSpPr>
        <p:spPr>
          <a:xfrm>
            <a:off x="-11242" y="8622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NSULATING STO</a:t>
            </a:r>
            <a:endParaRPr kumimoji="0" lang="en-IT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BA6BAB61-31F8-5DBE-0931-EB0517ABD5E7}"/>
                  </a:ext>
                </a:extLst>
              </p:cNvPr>
              <p:cNvSpPr txBox="1"/>
              <p:nvPr/>
            </p:nvSpPr>
            <p:spPr>
              <a:xfrm>
                <a:off x="9306" y="826729"/>
                <a:ext cx="5554131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it-IT" sz="2000" b="0" i="1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Optical </a:t>
                </a:r>
                <a:r>
                  <a:rPr kumimoji="0" lang="it-IT" sz="2000" b="0" i="1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polar</a:t>
                </a:r>
                <a:r>
                  <a:rPr kumimoji="0" lang="it-IT" sz="2000" b="0" i="1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mode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splitted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at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it-IT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Γ</m:t>
                    </m:r>
                  </m:oMath>
                </a14:m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into 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1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longitudinal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optical (</a:t>
                </a:r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LO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) mode 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 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2 degenerate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transverse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optical  (</a:t>
                </a:r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TO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)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modes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      </a:t>
                </a:r>
              </a:p>
            </p:txBody>
          </p:sp>
        </mc:Choice>
        <mc:Fallback xmlns="">
          <p:sp>
            <p:nvSpPr>
              <p:cNvPr id="23" name="CasellaDiTesto 22">
                <a:extLst>
                  <a:ext uri="{FF2B5EF4-FFF2-40B4-BE49-F238E27FC236}">
                    <a16:creationId xmlns:a16="http://schemas.microsoft.com/office/drawing/2014/main" id="{BA6BAB61-31F8-5DBE-0931-EB0517ABD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" y="826729"/>
                <a:ext cx="5554131" cy="2123658"/>
              </a:xfrm>
              <a:prstGeom prst="rect">
                <a:avLst/>
              </a:prstGeom>
              <a:blipFill>
                <a:blip r:embed="rId3"/>
                <a:stretch>
                  <a:fillRect l="-988" b="-37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13">
            <a:extLst>
              <a:ext uri="{FF2B5EF4-FFF2-40B4-BE49-F238E27FC236}">
                <a16:creationId xmlns:a16="http://schemas.microsoft.com/office/drawing/2014/main" id="{672E3783-4920-6E4D-41EF-9FDC0568E9F2}"/>
              </a:ext>
            </a:extLst>
          </p:cNvPr>
          <p:cNvSpPr>
            <a:spLocks noChangeAspect="1"/>
          </p:cNvSpPr>
          <p:nvPr/>
        </p:nvSpPr>
        <p:spPr>
          <a:xfrm>
            <a:off x="8778913" y="1716863"/>
            <a:ext cx="1061621" cy="192995"/>
          </a:xfrm>
          <a:prstGeom prst="rightArrow">
            <a:avLst/>
          </a:prstGeom>
          <a:solidFill>
            <a:srgbClr val="E35848"/>
          </a:solidFill>
          <a:ln>
            <a:solidFill>
              <a:srgbClr val="E35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BDCD856-05C5-35E3-A189-F3184F237C16}"/>
              </a:ext>
            </a:extLst>
          </p:cNvPr>
          <p:cNvSpPr txBox="1"/>
          <p:nvPr/>
        </p:nvSpPr>
        <p:spPr>
          <a:xfrm>
            <a:off x="7183065" y="2374780"/>
            <a:ext cx="22822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L.S.T. relation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47" name="Picture 11">
            <a:extLst>
              <a:ext uri="{FF2B5EF4-FFF2-40B4-BE49-F238E27FC236}">
                <a16:creationId xmlns:a16="http://schemas.microsoft.com/office/drawing/2014/main" id="{89774005-C313-71C3-75DE-52EC13143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6" y="6031271"/>
            <a:ext cx="1982274" cy="823518"/>
          </a:xfrm>
          <a:prstGeom prst="rect">
            <a:avLst/>
          </a:prstGeom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99A688D0-58DD-D68E-1424-2826283E0AF8}"/>
              </a:ext>
            </a:extLst>
          </p:cNvPr>
          <p:cNvSpPr txBox="1"/>
          <p:nvPr/>
        </p:nvSpPr>
        <p:spPr>
          <a:xfrm>
            <a:off x="10165874" y="1933058"/>
            <a:ext cx="1661525" cy="400110"/>
          </a:xfrm>
          <a:prstGeom prst="rect">
            <a:avLst/>
          </a:prstGeom>
          <a:noFill/>
          <a:ln w="28575">
            <a:solidFill>
              <a:srgbClr val="016778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SOFTENING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6672571-34DC-6D6D-7FD6-8342A707D7BC}"/>
              </a:ext>
            </a:extLst>
          </p:cNvPr>
          <p:cNvSpPr txBox="1"/>
          <p:nvPr/>
        </p:nvSpPr>
        <p:spPr>
          <a:xfrm>
            <a:off x="3938524" y="6397998"/>
            <a:ext cx="410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Maria N.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Gastiasoro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Annals of Physics 2020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37BE62C-E9B9-B4F5-DCB0-B82BF5F54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670" y="1476640"/>
            <a:ext cx="1354701" cy="817238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C35B357-85B5-C562-32F9-219551F99E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7724" y="1774257"/>
            <a:ext cx="447175" cy="324040"/>
          </a:xfrm>
          <a:prstGeom prst="rect">
            <a:avLst/>
          </a:prstGeom>
          <a:ln w="19050">
            <a:solidFill>
              <a:srgbClr val="016778"/>
            </a:solidFill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1147EC0-A213-FB9C-73B8-4C45B3DA81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0834" y="2629428"/>
            <a:ext cx="523143" cy="321934"/>
          </a:xfrm>
          <a:prstGeom prst="rect">
            <a:avLst/>
          </a:prstGeom>
          <a:ln w="19050">
            <a:solidFill>
              <a:srgbClr val="016778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D30E065-6862-F8F8-4A35-81BFB664DC3A}"/>
                  </a:ext>
                </a:extLst>
              </p:cNvPr>
              <p:cNvSpPr txBox="1"/>
              <p:nvPr/>
            </p:nvSpPr>
            <p:spPr>
              <a:xfrm>
                <a:off x="1237928" y="4374841"/>
                <a:ext cx="125604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a:rPr kumimoji="0" lang="it-I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sub>
                      </m:sSub>
                      <m:r>
                        <a:rPr kumimoji="0" lang="it-IT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&gt;</m:t>
                      </m:r>
                      <m:sSub>
                        <m:sSubPr>
                          <m:ctrlPr>
                            <a:rPr kumimoji="0" lang="it-I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𝜔</m:t>
                          </m:r>
                        </m:e>
                        <m:sub>
                          <m:r>
                            <a:rPr kumimoji="0" lang="it-I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kumimoji="0" lang="it-IT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8D30E065-6862-F8F8-4A35-81BFB664D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928" y="4374841"/>
                <a:ext cx="1256049" cy="369332"/>
              </a:xfrm>
              <a:prstGeom prst="rect">
                <a:avLst/>
              </a:prstGeom>
              <a:blipFill>
                <a:blip r:embed="rId8"/>
                <a:stretch>
                  <a:fillRect l="-1456" r="-485" b="-15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>
            <a:extLst>
              <a:ext uri="{FF2B5EF4-FFF2-40B4-BE49-F238E27FC236}">
                <a16:creationId xmlns:a16="http://schemas.microsoft.com/office/drawing/2014/main" id="{43E66ACD-47EB-4FC2-D583-CEE5B9DD0B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8913" y="1279829"/>
            <a:ext cx="1001321" cy="37472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508B63E-EB14-9061-5E47-E731E4F565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47454" y="1496547"/>
            <a:ext cx="1498363" cy="3160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3AB6E9D-EF57-FDCB-5877-27A2FF85CAF5}"/>
              </a:ext>
            </a:extLst>
          </p:cNvPr>
          <p:cNvSpPr txBox="1"/>
          <p:nvPr/>
        </p:nvSpPr>
        <p:spPr>
          <a:xfrm>
            <a:off x="10029196" y="2374780"/>
            <a:ext cx="2019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it-IT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it-IT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complete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due to quantum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fluctuations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  <a:endParaRPr kumimoji="0" lang="it-IT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08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magine 55">
            <a:extLst>
              <a:ext uri="{FF2B5EF4-FFF2-40B4-BE49-F238E27FC236}">
                <a16:creationId xmlns:a16="http://schemas.microsoft.com/office/drawing/2014/main" id="{78D7A276-9033-4D2A-60F2-8379E16C0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264" y="1274868"/>
            <a:ext cx="4335409" cy="4135621"/>
          </a:xfrm>
          <a:prstGeom prst="rect">
            <a:avLst/>
          </a:prstGeom>
        </p:spPr>
      </p:pic>
      <p:sp>
        <p:nvSpPr>
          <p:cNvPr id="2" name="TextBox 16">
            <a:extLst>
              <a:ext uri="{FF2B5EF4-FFF2-40B4-BE49-F238E27FC236}">
                <a16:creationId xmlns:a16="http://schemas.microsoft.com/office/drawing/2014/main" id="{FFE2E37A-7958-E76D-E706-0125F13867A3}"/>
              </a:ext>
            </a:extLst>
          </p:cNvPr>
          <p:cNvSpPr txBox="1"/>
          <p:nvPr/>
        </p:nvSpPr>
        <p:spPr>
          <a:xfrm>
            <a:off x="8257129" y="3949113"/>
            <a:ext cx="46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</a:t>
            </a: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id="{CC519976-D5EA-3CCB-36E6-C00534977530}"/>
              </a:ext>
            </a:extLst>
          </p:cNvPr>
          <p:cNvSpPr txBox="1"/>
          <p:nvPr/>
        </p:nvSpPr>
        <p:spPr>
          <a:xfrm>
            <a:off x="8639718" y="5674562"/>
            <a:ext cx="905821" cy="400110"/>
          </a:xfrm>
          <a:prstGeom prst="rect">
            <a:avLst/>
          </a:prstGeom>
          <a:noFill/>
          <a:ln w="28575">
            <a:solidFill>
              <a:srgbClr val="82233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QCP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78D882-1A65-F72B-3AA6-0754599A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4DDB-7859-9A42-A593-160EF7846CC1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2C27E5-5FBF-9AC8-E868-9E0F62AB4425}"/>
              </a:ext>
            </a:extLst>
          </p:cNvPr>
          <p:cNvSpPr/>
          <p:nvPr/>
        </p:nvSpPr>
        <p:spPr>
          <a:xfrm>
            <a:off x="-11242" y="8622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NSULATING STO</a:t>
            </a:r>
            <a:endParaRPr kumimoji="0" lang="en-IT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6F8BA878-2D93-4948-64DE-D15117219F99}"/>
              </a:ext>
            </a:extLst>
          </p:cNvPr>
          <p:cNvGrpSpPr>
            <a:grpSpLocks noChangeAspect="1"/>
          </p:cNvGrpSpPr>
          <p:nvPr/>
        </p:nvGrpSpPr>
        <p:grpSpPr>
          <a:xfrm>
            <a:off x="1013916" y="2412305"/>
            <a:ext cx="3495438" cy="375827"/>
            <a:chOff x="-419560" y="1372738"/>
            <a:chExt cx="4791112" cy="515136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39702511-9605-E4C2-4044-71EA5EC0A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19560" y="1372738"/>
              <a:ext cx="2903957" cy="515136"/>
            </a:xfrm>
            <a:prstGeom prst="rect">
              <a:avLst/>
            </a:prstGeom>
            <a:ln w="28575">
              <a:solidFill>
                <a:srgbClr val="00B0F0"/>
              </a:solidFill>
            </a:ln>
          </p:spPr>
        </p:pic>
        <p:sp>
          <p:nvSpPr>
            <p:cNvPr id="22" name="Right Arrow 13">
              <a:extLst>
                <a:ext uri="{FF2B5EF4-FFF2-40B4-BE49-F238E27FC236}">
                  <a16:creationId xmlns:a16="http://schemas.microsoft.com/office/drawing/2014/main" id="{EE179B6D-90BD-EABE-C27E-4971DBA8A0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53897" y="1599295"/>
              <a:ext cx="917655" cy="166822"/>
            </a:xfrm>
            <a:prstGeom prst="rightArrow">
              <a:avLst/>
            </a:prstGeom>
            <a:solidFill>
              <a:srgbClr val="E35848"/>
            </a:solidFill>
            <a:ln>
              <a:solidFill>
                <a:srgbClr val="E35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15838E11-62D1-0423-A696-B7F50A06244F}"/>
              </a:ext>
            </a:extLst>
          </p:cNvPr>
          <p:cNvSpPr txBox="1"/>
          <p:nvPr/>
        </p:nvSpPr>
        <p:spPr>
          <a:xfrm>
            <a:off x="5357829" y="2416649"/>
            <a:ext cx="1707601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 ORDER</a:t>
            </a:r>
          </a:p>
        </p:txBody>
      </p: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3B93105A-C9DD-FE4E-05AF-FB67533F6904}"/>
              </a:ext>
            </a:extLst>
          </p:cNvPr>
          <p:cNvGrpSpPr>
            <a:grpSpLocks noChangeAspect="1"/>
          </p:cNvGrpSpPr>
          <p:nvPr/>
        </p:nvGrpSpPr>
        <p:grpSpPr>
          <a:xfrm>
            <a:off x="3031010" y="3568245"/>
            <a:ext cx="2769067" cy="484878"/>
            <a:chOff x="1896784" y="4031631"/>
            <a:chExt cx="2267900" cy="397121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D16FD2F9-C279-4960-C83D-6FB433563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9523" y="4031631"/>
              <a:ext cx="1225161" cy="397121"/>
            </a:xfrm>
            <a:prstGeom prst="rect">
              <a:avLst/>
            </a:prstGeom>
          </p:spPr>
        </p:pic>
        <p:sp>
          <p:nvSpPr>
            <p:cNvPr id="26" name="Right Arrow 13">
              <a:extLst>
                <a:ext uri="{FF2B5EF4-FFF2-40B4-BE49-F238E27FC236}">
                  <a16:creationId xmlns:a16="http://schemas.microsoft.com/office/drawing/2014/main" id="{267B4C93-DB63-AFBB-DF5B-387302FE09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6784" y="4159850"/>
              <a:ext cx="773871" cy="140684"/>
            </a:xfrm>
            <a:prstGeom prst="rightArrow">
              <a:avLst/>
            </a:prstGeom>
            <a:solidFill>
              <a:srgbClr val="E35848"/>
            </a:solidFill>
            <a:ln>
              <a:solidFill>
                <a:srgbClr val="E35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C857FB2-78BD-4781-21AF-C52857864507}"/>
              </a:ext>
            </a:extLst>
          </p:cNvPr>
          <p:cNvSpPr txBox="1"/>
          <p:nvPr/>
        </p:nvSpPr>
        <p:spPr>
          <a:xfrm>
            <a:off x="3809607" y="4133779"/>
            <a:ext cx="2699265" cy="400110"/>
          </a:xfrm>
          <a:prstGeom prst="rect">
            <a:avLst/>
          </a:prstGeom>
          <a:noFill/>
          <a:ln w="28575">
            <a:solidFill>
              <a:srgbClr val="82233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softening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2" name="Picture 11">
            <a:extLst>
              <a:ext uri="{FF2B5EF4-FFF2-40B4-BE49-F238E27FC236}">
                <a16:creationId xmlns:a16="http://schemas.microsoft.com/office/drawing/2014/main" id="{86892D44-9128-F7AB-BC51-894058E40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1" y="6024114"/>
            <a:ext cx="1982274" cy="823518"/>
          </a:xfrm>
          <a:prstGeom prst="rect">
            <a:avLst/>
          </a:prstGeom>
        </p:spPr>
      </p:pic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44D058AF-8887-AC74-9B2C-300955CF2A60}"/>
              </a:ext>
            </a:extLst>
          </p:cNvPr>
          <p:cNvCxnSpPr>
            <a:cxnSpLocks/>
            <a:stCxn id="34" idx="0"/>
          </p:cNvCxnSpPr>
          <p:nvPr/>
        </p:nvCxnSpPr>
        <p:spPr>
          <a:xfrm flipH="1" flipV="1">
            <a:off x="8940250" y="4906362"/>
            <a:ext cx="152379" cy="7682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">
            <a:extLst>
              <a:ext uri="{FF2B5EF4-FFF2-40B4-BE49-F238E27FC236}">
                <a16:creationId xmlns:a16="http://schemas.microsoft.com/office/drawing/2014/main" id="{BAB3776A-97A3-DCA4-F774-9866B20CB72B}"/>
              </a:ext>
            </a:extLst>
          </p:cNvPr>
          <p:cNvSpPr txBox="1"/>
          <p:nvPr/>
        </p:nvSpPr>
        <p:spPr>
          <a:xfrm>
            <a:off x="7924616" y="6193103"/>
            <a:ext cx="3759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Enderlein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Nature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2020.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5" name="TextBox 16">
            <a:extLst>
              <a:ext uri="{FF2B5EF4-FFF2-40B4-BE49-F238E27FC236}">
                <a16:creationId xmlns:a16="http://schemas.microsoft.com/office/drawing/2014/main" id="{30567C40-6B2A-160D-5998-8D5CA52318F0}"/>
              </a:ext>
            </a:extLst>
          </p:cNvPr>
          <p:cNvSpPr txBox="1"/>
          <p:nvPr/>
        </p:nvSpPr>
        <p:spPr>
          <a:xfrm>
            <a:off x="9078073" y="3797961"/>
            <a:ext cx="128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Pure STO</a:t>
            </a:r>
          </a:p>
        </p:txBody>
      </p: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id="{8C048958-6D6E-EAB0-472F-1917FF832906}"/>
              </a:ext>
            </a:extLst>
          </p:cNvPr>
          <p:cNvCxnSpPr>
            <a:cxnSpLocks/>
          </p:cNvCxnSpPr>
          <p:nvPr/>
        </p:nvCxnSpPr>
        <p:spPr>
          <a:xfrm flipV="1">
            <a:off x="9133725" y="1744566"/>
            <a:ext cx="0" cy="308695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6">
            <a:extLst>
              <a:ext uri="{FF2B5EF4-FFF2-40B4-BE49-F238E27FC236}">
                <a16:creationId xmlns:a16="http://schemas.microsoft.com/office/drawing/2014/main" id="{15EDF2D1-95A1-EFE3-5F69-5323BDF6610A}"/>
              </a:ext>
            </a:extLst>
          </p:cNvPr>
          <p:cNvSpPr txBox="1"/>
          <p:nvPr/>
        </p:nvSpPr>
        <p:spPr>
          <a:xfrm rot="20643239">
            <a:off x="8767760" y="2881439"/>
            <a:ext cx="118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Disorder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0921933-1B85-9371-1730-C3DCB2B644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0256" y="3529794"/>
            <a:ext cx="1501148" cy="5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57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D197161-04AB-7215-7D6A-7A8A9EB8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4DDB-7859-9A42-A593-160EF7846CC1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AE455681-FB07-7FEE-5439-CCA5BA6A72A6}"/>
              </a:ext>
            </a:extLst>
          </p:cNvPr>
          <p:cNvSpPr/>
          <p:nvPr/>
        </p:nvSpPr>
        <p:spPr>
          <a:xfrm>
            <a:off x="-11242" y="8622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OPED PHASE</a:t>
            </a:r>
            <a:endParaRPr kumimoji="0" lang="en-IT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79B4D51-D314-6F6A-1FD4-070644124FE2}"/>
              </a:ext>
            </a:extLst>
          </p:cNvPr>
          <p:cNvSpPr txBox="1"/>
          <p:nvPr/>
        </p:nvSpPr>
        <p:spPr>
          <a:xfrm>
            <a:off x="9489502" y="5694219"/>
            <a:ext cx="1919238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BCS framework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questionable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6E7112E6-2A57-9757-AF29-209E25B5D5E9}"/>
                  </a:ext>
                </a:extLst>
              </p:cNvPr>
              <p:cNvSpPr txBox="1"/>
              <p:nvPr/>
            </p:nvSpPr>
            <p:spPr>
              <a:xfrm>
                <a:off x="8193764" y="4728633"/>
                <a:ext cx="3369365" cy="684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Small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density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of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states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(DOS)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it-I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</m:t>
                    </m:r>
                    <m:rad>
                      <m:radPr>
                        <m:degHide m:val="on"/>
                        <m:ctrlP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0" lang="it-IT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𝜖</m:t>
                            </m:r>
                          </m:e>
                          <m:sub>
                            <m:r>
                              <a:rPr kumimoji="0" lang="it-IT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sub>
                        </m:sSub>
                      </m:e>
                    </m:rad>
                  </m:oMath>
                </a14:m>
                <a:endPara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6E7112E6-2A57-9757-AF29-209E25B5D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764" y="4728633"/>
                <a:ext cx="3369365" cy="684996"/>
              </a:xfrm>
              <a:prstGeom prst="rect">
                <a:avLst/>
              </a:prstGeom>
              <a:blipFill>
                <a:blip r:embed="rId2"/>
                <a:stretch>
                  <a:fillRect l="-1447" t="-5357" r="-14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uppo 35">
            <a:extLst>
              <a:ext uri="{FF2B5EF4-FFF2-40B4-BE49-F238E27FC236}">
                <a16:creationId xmlns:a16="http://schemas.microsoft.com/office/drawing/2014/main" id="{81A81D61-0E34-2D42-0F1B-A9A94A86C532}"/>
              </a:ext>
            </a:extLst>
          </p:cNvPr>
          <p:cNvGrpSpPr/>
          <p:nvPr/>
        </p:nvGrpSpPr>
        <p:grpSpPr>
          <a:xfrm>
            <a:off x="8617566" y="2314043"/>
            <a:ext cx="1715709" cy="830062"/>
            <a:chOff x="7835382" y="4451446"/>
            <a:chExt cx="1708944" cy="796893"/>
          </a:xfrm>
        </p:grpSpPr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3C784414-EE6B-41B6-6AAF-56AF3F80E510}"/>
                </a:ext>
              </a:extLst>
            </p:cNvPr>
            <p:cNvSpPr/>
            <p:nvPr/>
          </p:nvSpPr>
          <p:spPr>
            <a:xfrm>
              <a:off x="7835382" y="4451446"/>
              <a:ext cx="1708944" cy="79689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22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76131A79-6D68-DB05-6DE5-531210AC3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58267" y="4482268"/>
              <a:ext cx="1560433" cy="415789"/>
            </a:xfrm>
            <a:prstGeom prst="rect">
              <a:avLst/>
            </a:prstGeom>
          </p:spPr>
        </p:pic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F41BC85F-2A35-3138-303C-D2BEDD722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07677" y="4868022"/>
              <a:ext cx="1063995" cy="317332"/>
            </a:xfrm>
            <a:prstGeom prst="rect">
              <a:avLst/>
            </a:prstGeom>
          </p:spPr>
        </p:pic>
      </p:grpSp>
      <p:sp>
        <p:nvSpPr>
          <p:cNvPr id="40" name="Right Arrow 13">
            <a:extLst>
              <a:ext uri="{FF2B5EF4-FFF2-40B4-BE49-F238E27FC236}">
                <a16:creationId xmlns:a16="http://schemas.microsoft.com/office/drawing/2014/main" id="{57156DD5-1793-09D7-03A3-6FF51B4F3CB1}"/>
              </a:ext>
            </a:extLst>
          </p:cNvPr>
          <p:cNvSpPr>
            <a:spLocks/>
          </p:cNvSpPr>
          <p:nvPr/>
        </p:nvSpPr>
        <p:spPr>
          <a:xfrm>
            <a:off x="8540970" y="5879639"/>
            <a:ext cx="646331" cy="264761"/>
          </a:xfrm>
          <a:prstGeom prst="rightArrow">
            <a:avLst/>
          </a:prstGeom>
          <a:solidFill>
            <a:srgbClr val="E35848"/>
          </a:solidFill>
          <a:ln>
            <a:solidFill>
              <a:srgbClr val="E35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662EA424-6825-02AC-4BCF-63BFDB484DE2}"/>
              </a:ext>
            </a:extLst>
          </p:cNvPr>
          <p:cNvGrpSpPr/>
          <p:nvPr/>
        </p:nvGrpSpPr>
        <p:grpSpPr>
          <a:xfrm>
            <a:off x="1782079" y="4591633"/>
            <a:ext cx="4815212" cy="1289002"/>
            <a:chOff x="3677152" y="4175064"/>
            <a:chExt cx="4815212" cy="1289002"/>
          </a:xfrm>
        </p:grpSpPr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0E424A1B-566E-3A9B-9200-254DC0AF7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37192" y="4833449"/>
              <a:ext cx="1618430" cy="386897"/>
            </a:xfrm>
            <a:prstGeom prst="rect">
              <a:avLst/>
            </a:prstGeom>
            <a:ln w="38100">
              <a:solidFill>
                <a:srgbClr val="016778"/>
              </a:solidFill>
            </a:ln>
          </p:spPr>
        </p:pic>
        <p:pic>
          <p:nvPicPr>
            <p:cNvPr id="47" name="Immagine 46">
              <a:extLst>
                <a:ext uri="{FF2B5EF4-FFF2-40B4-BE49-F238E27FC236}">
                  <a16:creationId xmlns:a16="http://schemas.microsoft.com/office/drawing/2014/main" id="{40D14810-E9E0-3FD1-44B2-9A1C25B0D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67158" y="4207883"/>
              <a:ext cx="1425206" cy="317332"/>
            </a:xfrm>
            <a:prstGeom prst="rect">
              <a:avLst/>
            </a:prstGeom>
          </p:spPr>
        </p:pic>
        <p:sp>
          <p:nvSpPr>
            <p:cNvPr id="53" name="Right Arrow 13">
              <a:extLst>
                <a:ext uri="{FF2B5EF4-FFF2-40B4-BE49-F238E27FC236}">
                  <a16:creationId xmlns:a16="http://schemas.microsoft.com/office/drawing/2014/main" id="{D0F8067B-7E11-2CFB-94CF-8EC92518E6F8}"/>
                </a:ext>
              </a:extLst>
            </p:cNvPr>
            <p:cNvSpPr>
              <a:spLocks/>
            </p:cNvSpPr>
            <p:nvPr/>
          </p:nvSpPr>
          <p:spPr>
            <a:xfrm>
              <a:off x="6553243" y="4324511"/>
              <a:ext cx="362428" cy="102342"/>
            </a:xfrm>
            <a:prstGeom prst="rightArrow">
              <a:avLst/>
            </a:prstGeom>
            <a:solidFill>
              <a:srgbClr val="E35848"/>
            </a:solidFill>
            <a:ln>
              <a:solidFill>
                <a:srgbClr val="E35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4" name="Immagine 53">
              <a:extLst>
                <a:ext uri="{FF2B5EF4-FFF2-40B4-BE49-F238E27FC236}">
                  <a16:creationId xmlns:a16="http://schemas.microsoft.com/office/drawing/2014/main" id="{803FB8D8-1DC3-1F58-62DA-A6E891B34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07236" y="4701364"/>
              <a:ext cx="1738513" cy="762702"/>
            </a:xfrm>
            <a:prstGeom prst="rect">
              <a:avLst/>
            </a:prstGeom>
            <a:ln w="28575">
              <a:solidFill>
                <a:srgbClr val="822333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asellaDiTesto 54">
                  <a:extLst>
                    <a:ext uri="{FF2B5EF4-FFF2-40B4-BE49-F238E27FC236}">
                      <a16:creationId xmlns:a16="http://schemas.microsoft.com/office/drawing/2014/main" id="{03683582-9E32-EB20-E73B-2ADC77447280}"/>
                    </a:ext>
                  </a:extLst>
                </p:cNvPr>
                <p:cNvSpPr txBox="1"/>
                <p:nvPr/>
              </p:nvSpPr>
              <p:spPr>
                <a:xfrm>
                  <a:off x="3677152" y="4175064"/>
                  <a:ext cx="3197425" cy="1231106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p>
                          <m:sSupPr>
                            <m:ctrlPr>
                              <a:rPr kumimoji="0" lang="it-IT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it-IT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10</m:t>
                            </m:r>
                          </m:e>
                          <m:sup>
                            <m:r>
                              <a:rPr kumimoji="0" lang="it-IT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17</m:t>
                            </m:r>
                          </m:sup>
                        </m:sSup>
                        <m:r>
                          <a:rPr kumimoji="0" lang="it-IT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kumimoji="0" lang="it-IT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it-IT" sz="2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10</m:t>
                            </m:r>
                          </m:e>
                          <m:sup>
                            <m:r>
                              <a:rPr kumimoji="0" lang="it-IT" sz="2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21</m:t>
                            </m:r>
                          </m:sup>
                        </m:sSup>
                        <m:sSup>
                          <m:sSupPr>
                            <m:ctrlPr>
                              <a:rPr kumimoji="0" lang="it-IT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it-IT" sz="2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cm</m:t>
                            </m:r>
                          </m:e>
                          <m:sup>
                            <m:r>
                              <a:rPr kumimoji="0" lang="it-IT" sz="2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it-IT" sz="2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5" name="CasellaDiTesto 54">
                  <a:extLst>
                    <a:ext uri="{FF2B5EF4-FFF2-40B4-BE49-F238E27FC236}">
                      <a16:creationId xmlns:a16="http://schemas.microsoft.com/office/drawing/2014/main" id="{03683582-9E32-EB20-E73B-2ADC77447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7152" y="4175064"/>
                  <a:ext cx="3197425" cy="123110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1" name="Picture 11">
            <a:extLst>
              <a:ext uri="{FF2B5EF4-FFF2-40B4-BE49-F238E27FC236}">
                <a16:creationId xmlns:a16="http://schemas.microsoft.com/office/drawing/2014/main" id="{E7E6FD9A-852A-01F7-6E27-58EE29C8E7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513" y="6026580"/>
            <a:ext cx="1982274" cy="82351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26B8062-2221-9DFF-FFC6-18345212F496}"/>
              </a:ext>
            </a:extLst>
          </p:cNvPr>
          <p:cNvSpPr txBox="1"/>
          <p:nvPr/>
        </p:nvSpPr>
        <p:spPr>
          <a:xfrm>
            <a:off x="6976354" y="3334157"/>
            <a:ext cx="1217410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Coupling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8B88BEB-F448-4012-40A9-7FC531F758DF}"/>
              </a:ext>
            </a:extLst>
          </p:cNvPr>
          <p:cNvSpPr txBox="1"/>
          <p:nvPr/>
        </p:nvSpPr>
        <p:spPr>
          <a:xfrm>
            <a:off x="10449121" y="3274716"/>
            <a:ext cx="143494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DOS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Fermi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level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5A17080-264D-3DDE-7EE3-04984D8C6A2E}"/>
              </a:ext>
            </a:extLst>
          </p:cNvPr>
          <p:cNvSpPr txBox="1"/>
          <p:nvPr/>
        </p:nvSpPr>
        <p:spPr>
          <a:xfrm>
            <a:off x="10666654" y="2256917"/>
            <a:ext cx="1217410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Mean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potential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75CD110A-69CC-1BB2-E4CD-CFCC30F4AA93}"/>
              </a:ext>
            </a:extLst>
          </p:cNvPr>
          <p:cNvCxnSpPr>
            <a:cxnSpLocks/>
          </p:cNvCxnSpPr>
          <p:nvPr/>
        </p:nvCxnSpPr>
        <p:spPr>
          <a:xfrm flipV="1">
            <a:off x="7902377" y="3026959"/>
            <a:ext cx="831756" cy="3644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B206CE60-473A-7E2C-A62D-DE1AB3F990D2}"/>
              </a:ext>
            </a:extLst>
          </p:cNvPr>
          <p:cNvCxnSpPr>
            <a:cxnSpLocks/>
          </p:cNvCxnSpPr>
          <p:nvPr/>
        </p:nvCxnSpPr>
        <p:spPr>
          <a:xfrm flipH="1" flipV="1">
            <a:off x="9475420" y="3025079"/>
            <a:ext cx="965750" cy="52083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94850A52-247F-206E-86DB-AAA8F42C7915}"/>
              </a:ext>
            </a:extLst>
          </p:cNvPr>
          <p:cNvCxnSpPr>
            <a:cxnSpLocks/>
          </p:cNvCxnSpPr>
          <p:nvPr/>
        </p:nvCxnSpPr>
        <p:spPr>
          <a:xfrm flipH="1">
            <a:off x="9758354" y="2571166"/>
            <a:ext cx="899687" cy="233211"/>
          </a:xfrm>
          <a:prstGeom prst="straightConnector1">
            <a:avLst/>
          </a:prstGeom>
          <a:ln w="28575">
            <a:solidFill>
              <a:srgbClr val="007B7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29DFACB5-DC14-F315-0D86-01B68C2A7C0E}"/>
              </a:ext>
            </a:extLst>
          </p:cNvPr>
          <p:cNvCxnSpPr>
            <a:cxnSpLocks/>
          </p:cNvCxnSpPr>
          <p:nvPr/>
        </p:nvCxnSpPr>
        <p:spPr>
          <a:xfrm>
            <a:off x="1751259" y="5044607"/>
            <a:ext cx="511914" cy="20802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F841D68D-80D5-2E43-6272-8B77C64F3154}"/>
              </a:ext>
            </a:extLst>
          </p:cNvPr>
          <p:cNvCxnSpPr>
            <a:cxnSpLocks/>
          </p:cNvCxnSpPr>
          <p:nvPr/>
        </p:nvCxnSpPr>
        <p:spPr>
          <a:xfrm flipV="1">
            <a:off x="1782079" y="5719586"/>
            <a:ext cx="557793" cy="17647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6">
            <a:extLst>
              <a:ext uri="{FF2B5EF4-FFF2-40B4-BE49-F238E27FC236}">
                <a16:creationId xmlns:a16="http://schemas.microsoft.com/office/drawing/2014/main" id="{BCBFE32D-876A-2A4E-E211-CB66824AFCC0}"/>
              </a:ext>
            </a:extLst>
          </p:cNvPr>
          <p:cNvSpPr txBox="1"/>
          <p:nvPr/>
        </p:nvSpPr>
        <p:spPr>
          <a:xfrm>
            <a:off x="524660" y="4533524"/>
            <a:ext cx="1482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Debye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Frequency</a:t>
            </a:r>
          </a:p>
        </p:txBody>
      </p:sp>
      <p:sp>
        <p:nvSpPr>
          <p:cNvPr id="59" name="TextBox 16">
            <a:extLst>
              <a:ext uri="{FF2B5EF4-FFF2-40B4-BE49-F238E27FC236}">
                <a16:creationId xmlns:a16="http://schemas.microsoft.com/office/drawing/2014/main" id="{8CFB5C39-C6D1-0362-AC8D-CA05471DD1DF}"/>
              </a:ext>
            </a:extLst>
          </p:cNvPr>
          <p:cNvSpPr txBox="1"/>
          <p:nvPr/>
        </p:nvSpPr>
        <p:spPr>
          <a:xfrm>
            <a:off x="554354" y="5896065"/>
            <a:ext cx="1482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Fermi Energy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A07D24E-8FDC-5FAB-F43E-02715350A37B}"/>
              </a:ext>
            </a:extLst>
          </p:cNvPr>
          <p:cNvGrpSpPr>
            <a:grpSpLocks noChangeAspect="1"/>
          </p:cNvGrpSpPr>
          <p:nvPr/>
        </p:nvGrpSpPr>
        <p:grpSpPr>
          <a:xfrm>
            <a:off x="756119" y="1243446"/>
            <a:ext cx="5931671" cy="2901195"/>
            <a:chOff x="496432" y="3209357"/>
            <a:chExt cx="6176651" cy="2937650"/>
          </a:xfrm>
        </p:grpSpPr>
        <p:pic>
          <p:nvPicPr>
            <p:cNvPr id="43" name="Immagine 42">
              <a:extLst>
                <a:ext uri="{FF2B5EF4-FFF2-40B4-BE49-F238E27FC236}">
                  <a16:creationId xmlns:a16="http://schemas.microsoft.com/office/drawing/2014/main" id="{2CC6BE76-4367-56AB-C7D5-95137BE06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6432" y="3209357"/>
              <a:ext cx="6176651" cy="2248733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51D7CC04-961B-F0C7-97CD-1AB77D605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09082" y="5323489"/>
              <a:ext cx="4993774" cy="823518"/>
            </a:xfrm>
            <a:prstGeom prst="rect">
              <a:avLst/>
            </a:prstGeom>
          </p:spPr>
        </p:pic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30F4BB8E-F1F0-BD6E-55B5-57347ACF0475}"/>
              </a:ext>
            </a:extLst>
          </p:cNvPr>
          <p:cNvSpPr txBox="1"/>
          <p:nvPr/>
        </p:nvSpPr>
        <p:spPr>
          <a:xfrm>
            <a:off x="1508608" y="4000222"/>
            <a:ext cx="491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Collignon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al. PRB 2017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5D116C3-8BD7-276F-DD0A-9C7DC44B6B67}"/>
              </a:ext>
            </a:extLst>
          </p:cNvPr>
          <p:cNvSpPr txBox="1"/>
          <p:nvPr/>
        </p:nvSpPr>
        <p:spPr>
          <a:xfrm>
            <a:off x="7287120" y="1571997"/>
            <a:ext cx="4764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mbria Math" panose="02040503050406030204" pitchFamily="18" charset="0"/>
                <a:cs typeface="+mn-cs"/>
              </a:rPr>
              <a:t>BCS THEORY (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mbria Math" panose="02040503050406030204" pitchFamily="18" charset="0"/>
                <a:cs typeface="+mn-cs"/>
              </a:rPr>
              <a:t>conventional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mbria Math" panose="02040503050406030204" pitchFamily="18" charset="0"/>
                <a:cs typeface="+mn-cs"/>
              </a:rPr>
              <a:t> SC)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37A07E2-F306-E202-4428-3D4AFB64CA09}"/>
              </a:ext>
            </a:extLst>
          </p:cNvPr>
          <p:cNvSpPr txBox="1"/>
          <p:nvPr/>
        </p:nvSpPr>
        <p:spPr>
          <a:xfrm>
            <a:off x="2111530" y="6012019"/>
            <a:ext cx="274319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>
                <a:solidFill>
                  <a:prstClr val="black"/>
                </a:solidFill>
                <a:latin typeface="Century Gothic" panose="020B0502020202020204" pitchFamily="34" charset="0"/>
              </a:rPr>
              <a:t>Dynamical</a:t>
            </a:r>
            <a:r>
              <a:rPr lang="it-IT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entury Gothic" panose="020B0502020202020204" pitchFamily="34" charset="0"/>
              </a:rPr>
              <a:t>effects</a:t>
            </a:r>
            <a:endParaRPr kumimoji="0" lang="it-IT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11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56542250-A000-DC2D-3342-BC172259B79C}"/>
              </a:ext>
            </a:extLst>
          </p:cNvPr>
          <p:cNvSpPr/>
          <p:nvPr/>
        </p:nvSpPr>
        <p:spPr>
          <a:xfrm>
            <a:off x="-11242" y="8622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E, SC &amp; PAIRING MECHANISM</a:t>
            </a:r>
            <a:endParaRPr kumimoji="0" lang="en-IT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8374992-08E1-7D6F-6E66-76E471E67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04" y="5851016"/>
            <a:ext cx="1139431" cy="369332"/>
          </a:xfrm>
          <a:prstGeom prst="rect">
            <a:avLst/>
          </a:prstGeom>
        </p:spPr>
      </p:pic>
      <p:sp>
        <p:nvSpPr>
          <p:cNvPr id="9" name="Right Arrow 13">
            <a:extLst>
              <a:ext uri="{FF2B5EF4-FFF2-40B4-BE49-F238E27FC236}">
                <a16:creationId xmlns:a16="http://schemas.microsoft.com/office/drawing/2014/main" id="{F1D57EB8-6739-2CA0-6B5F-83FD610C721C}"/>
              </a:ext>
            </a:extLst>
          </p:cNvPr>
          <p:cNvSpPr>
            <a:spLocks noChangeAspect="1"/>
          </p:cNvSpPr>
          <p:nvPr/>
        </p:nvSpPr>
        <p:spPr>
          <a:xfrm>
            <a:off x="2262611" y="6012388"/>
            <a:ext cx="836496" cy="152069"/>
          </a:xfrm>
          <a:prstGeom prst="rightArrow">
            <a:avLst/>
          </a:prstGeom>
          <a:solidFill>
            <a:srgbClr val="E35848"/>
          </a:solidFill>
          <a:ln>
            <a:solidFill>
              <a:srgbClr val="E35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6">
                <a:extLst>
                  <a:ext uri="{FF2B5EF4-FFF2-40B4-BE49-F238E27FC236}">
                    <a16:creationId xmlns:a16="http://schemas.microsoft.com/office/drawing/2014/main" id="{D7855948-8DA4-2CE1-E92D-2C8E8483B2F9}"/>
                  </a:ext>
                </a:extLst>
              </p:cNvPr>
              <p:cNvSpPr txBox="1"/>
              <p:nvPr/>
            </p:nvSpPr>
            <p:spPr>
              <a:xfrm>
                <a:off x="3464616" y="5935232"/>
                <a:ext cx="1783580" cy="3693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𝑻</m:t>
                        </m:r>
                      </m:e>
                      <m:sub>
                        <m:r>
                          <a:rPr kumimoji="0" lang="it-IT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sub>
                    </m:sSub>
                  </m:oMath>
                </a14:m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 </a:t>
                </a:r>
                <a:r>
                  <a:rPr kumimoji="0" lang="it-IT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enhanced</a:t>
                </a:r>
                <a:endParaRPr kumimoji="0" lang="en-I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16">
                <a:extLst>
                  <a:ext uri="{FF2B5EF4-FFF2-40B4-BE49-F238E27FC236}">
                    <a16:creationId xmlns:a16="http://schemas.microsoft.com/office/drawing/2014/main" id="{D7855948-8DA4-2CE1-E92D-2C8E8483B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616" y="5935232"/>
                <a:ext cx="1783580" cy="369332"/>
              </a:xfrm>
              <a:prstGeom prst="rect">
                <a:avLst/>
              </a:prstGeom>
              <a:blipFill>
                <a:blip r:embed="rId3"/>
                <a:stretch>
                  <a:fillRect t="-6154" b="-2000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6">
            <a:extLst>
              <a:ext uri="{FF2B5EF4-FFF2-40B4-BE49-F238E27FC236}">
                <a16:creationId xmlns:a16="http://schemas.microsoft.com/office/drawing/2014/main" id="{81F217CB-2138-648D-2273-98294E3E6DBC}"/>
              </a:ext>
            </a:extLst>
          </p:cNvPr>
          <p:cNvSpPr txBox="1"/>
          <p:nvPr/>
        </p:nvSpPr>
        <p:spPr>
          <a:xfrm>
            <a:off x="6719910" y="5735177"/>
            <a:ext cx="5272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Two-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phonon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coupling</a:t>
            </a:r>
            <a:endParaRPr kumimoji="0" lang="en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3B759538-EB13-C6C9-6E82-7ABA9193F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" y="6025860"/>
            <a:ext cx="1982274" cy="823518"/>
          </a:xfrm>
          <a:prstGeom prst="rect">
            <a:avLst/>
          </a:prstGeom>
        </p:spPr>
      </p:pic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250055D5-EE07-023D-47F2-3AE00FEA520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4DDB-7859-9A42-A593-160EF7846CC1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B1A2F377-5115-131C-4195-311001245867}"/>
              </a:ext>
            </a:extLst>
          </p:cNvPr>
          <p:cNvSpPr txBox="1"/>
          <p:nvPr/>
        </p:nvSpPr>
        <p:spPr>
          <a:xfrm>
            <a:off x="1110814" y="5279808"/>
            <a:ext cx="5435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Enderlein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al. Nature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Communication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2020.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CD0C9A2-A823-1D72-DF77-E19C03140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6318" y="2632226"/>
            <a:ext cx="2282896" cy="2537277"/>
          </a:xfrm>
          <a:prstGeom prst="rect">
            <a:avLst/>
          </a:prstGeom>
        </p:spPr>
      </p:pic>
      <p:sp>
        <p:nvSpPr>
          <p:cNvPr id="13" name="TextBox 16">
            <a:extLst>
              <a:ext uri="{FF2B5EF4-FFF2-40B4-BE49-F238E27FC236}">
                <a16:creationId xmlns:a16="http://schemas.microsoft.com/office/drawing/2014/main" id="{6068E3B7-8984-4B25-BD6F-38E893534F81}"/>
              </a:ext>
            </a:extLst>
          </p:cNvPr>
          <p:cNvSpPr txBox="1"/>
          <p:nvPr/>
        </p:nvSpPr>
        <p:spPr>
          <a:xfrm>
            <a:off x="6560236" y="3130103"/>
            <a:ext cx="3012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Conventional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Pairing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with 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phonon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</a:t>
            </a:r>
            <a:r>
              <a:rPr kumimoji="0" lang="it-IT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high energy)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8A9C260-438B-8C4E-F07D-1EDA8878124D}"/>
              </a:ext>
            </a:extLst>
          </p:cNvPr>
          <p:cNvSpPr txBox="1"/>
          <p:nvPr/>
        </p:nvSpPr>
        <p:spPr>
          <a:xfrm>
            <a:off x="2200967" y="5594628"/>
            <a:ext cx="945223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QCP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A2A607-9475-EE45-9297-0BC163F741AA}"/>
              </a:ext>
            </a:extLst>
          </p:cNvPr>
          <p:cNvSpPr txBox="1"/>
          <p:nvPr/>
        </p:nvSpPr>
        <p:spPr>
          <a:xfrm>
            <a:off x="6673564" y="1196743"/>
            <a:ext cx="398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suggests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 </a:t>
            </a:r>
            <a:r>
              <a:rPr kumimoji="0" lang="it-IT" sz="2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mechanism</a:t>
            </a:r>
            <a:r>
              <a:rPr kumimoji="0" lang="it-IT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2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involving</a:t>
            </a:r>
            <a:r>
              <a:rPr kumimoji="0" lang="it-IT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</a:t>
            </a:r>
            <a:r>
              <a:rPr kumimoji="0" lang="it-IT" sz="2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SOFT</a:t>
            </a:r>
            <a:r>
              <a:rPr kumimoji="0" lang="it-IT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</a:t>
            </a:r>
            <a:r>
              <a:rPr kumimoji="0" lang="it-IT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2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phonon</a:t>
            </a:r>
            <a:r>
              <a:rPr kumimoji="0" lang="it-IT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191CE20B-E1E1-2281-E5C5-A884D10DE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308" y="1215995"/>
            <a:ext cx="4262914" cy="4053370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694B6F5-B06A-FC4D-A66D-1049712FC262}"/>
              </a:ext>
            </a:extLst>
          </p:cNvPr>
          <p:cNvSpPr txBox="1"/>
          <p:nvPr/>
        </p:nvSpPr>
        <p:spPr>
          <a:xfrm>
            <a:off x="4876080" y="3169403"/>
            <a:ext cx="83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(SC)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CF3578E-787A-A40D-B395-D580E3D1AA82}"/>
              </a:ext>
            </a:extLst>
          </p:cNvPr>
          <p:cNvSpPr txBox="1"/>
          <p:nvPr/>
        </p:nvSpPr>
        <p:spPr>
          <a:xfrm>
            <a:off x="103454" y="3169403"/>
            <a:ext cx="83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(FE)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BD975E02-8492-BC7A-4E52-1C66BAAD060B}"/>
              </a:ext>
            </a:extLst>
          </p:cNvPr>
          <p:cNvCxnSpPr>
            <a:cxnSpLocks/>
          </p:cNvCxnSpPr>
          <p:nvPr/>
        </p:nvCxnSpPr>
        <p:spPr>
          <a:xfrm flipH="1" flipV="1">
            <a:off x="2108718" y="4795935"/>
            <a:ext cx="588835" cy="8462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901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">
            <a:extLst>
              <a:ext uri="{FF2B5EF4-FFF2-40B4-BE49-F238E27FC236}">
                <a16:creationId xmlns:a16="http://schemas.microsoft.com/office/drawing/2014/main" id="{95125B65-7A4E-91EC-A5EF-377A520C85E7}"/>
              </a:ext>
            </a:extLst>
          </p:cNvPr>
          <p:cNvSpPr/>
          <p:nvPr/>
        </p:nvSpPr>
        <p:spPr>
          <a:xfrm>
            <a:off x="-11242" y="8622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OY MODELS</a:t>
            </a:r>
            <a:endParaRPr kumimoji="0" lang="en-I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9" name="Immagine 95" descr="Immagine che contiene testo, Carattere, bianco, linea&#10;&#10;Descrizione generata automaticamente">
            <a:extLst>
              <a:ext uri="{FF2B5EF4-FFF2-40B4-BE49-F238E27FC236}">
                <a16:creationId xmlns:a16="http://schemas.microsoft.com/office/drawing/2014/main" id="{629403A9-49F2-AD23-8576-411C8A4F1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671" y="5042156"/>
            <a:ext cx="5667456" cy="714942"/>
          </a:xfrm>
          <a:prstGeom prst="rect">
            <a:avLst/>
          </a:prstGeom>
          <a:noFill/>
          <a:ln w="28575" cap="flat">
            <a:solidFill>
              <a:schemeClr val="bg1"/>
            </a:solidFill>
          </a:ln>
        </p:spPr>
      </p:pic>
      <p:pic>
        <p:nvPicPr>
          <p:cNvPr id="62" name="Immagine 106" descr="Immagine che contiene Carattere, calligrafia, linea, bianco&#10;&#10;Descrizione generata automaticamente">
            <a:extLst>
              <a:ext uri="{FF2B5EF4-FFF2-40B4-BE49-F238E27FC236}">
                <a16:creationId xmlns:a16="http://schemas.microsoft.com/office/drawing/2014/main" id="{73228E59-6C8F-574B-E3F0-55E77A3DA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564" y="1727889"/>
            <a:ext cx="3299686" cy="630425"/>
          </a:xfrm>
          <a:prstGeom prst="rect">
            <a:avLst/>
          </a:prstGeom>
          <a:noFill/>
          <a:ln w="28575" cap="flat">
            <a:solidFill>
              <a:srgbClr val="016778"/>
            </a:solidFill>
            <a:prstDash val="solid"/>
            <a:miter/>
          </a:ln>
        </p:spPr>
      </p:pic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62EEB73F-093A-985E-2C03-B0155D05968E}"/>
              </a:ext>
            </a:extLst>
          </p:cNvPr>
          <p:cNvSpPr txBox="1"/>
          <p:nvPr/>
        </p:nvSpPr>
        <p:spPr>
          <a:xfrm>
            <a:off x="5729937" y="4769552"/>
            <a:ext cx="3206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Purely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quantum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effect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8" name="Immagine 109" descr="Immagine che contiene testo, Carattere, linea, bianco&#10;&#10;Descrizione generata automaticamente">
            <a:extLst>
              <a:ext uri="{FF2B5EF4-FFF2-40B4-BE49-F238E27FC236}">
                <a16:creationId xmlns:a16="http://schemas.microsoft.com/office/drawing/2014/main" id="{60CE23E7-2AF4-6F37-32E8-5BDDC0C63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23" y="5274553"/>
            <a:ext cx="4501584" cy="59544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1" name="Immagine 115" descr="Immagine che contiene Carattere, tipografia, testo, calligrafia&#10;&#10;Descrizione generata automaticamente">
            <a:extLst>
              <a:ext uri="{FF2B5EF4-FFF2-40B4-BE49-F238E27FC236}">
                <a16:creationId xmlns:a16="http://schemas.microsoft.com/office/drawing/2014/main" id="{1E2442D4-8671-BEB7-47A8-A3EB5B100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8626" y="1839566"/>
            <a:ext cx="1184830" cy="3302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7" name="Immagine 111" descr="Immagine che contiene Carattere, testo, bianco, linea&#10;&#10;Descrizione generata automaticamente">
            <a:extLst>
              <a:ext uri="{FF2B5EF4-FFF2-40B4-BE49-F238E27FC236}">
                <a16:creationId xmlns:a16="http://schemas.microsoft.com/office/drawing/2014/main" id="{C501A73A-187F-A0D2-5074-2E73CB0645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029" y="1698044"/>
            <a:ext cx="3386803" cy="634166"/>
          </a:xfrm>
          <a:prstGeom prst="rect">
            <a:avLst/>
          </a:prstGeom>
          <a:noFill/>
          <a:ln w="28575" cap="flat">
            <a:solidFill>
              <a:srgbClr val="016778"/>
            </a:solidFill>
          </a:ln>
        </p:spPr>
      </p:pic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CC418692-2485-6549-DB6E-08BF6693ECB6}"/>
              </a:ext>
            </a:extLst>
          </p:cNvPr>
          <p:cNvSpPr txBox="1"/>
          <p:nvPr/>
        </p:nvSpPr>
        <p:spPr>
          <a:xfrm>
            <a:off x="165210" y="4809901"/>
            <a:ext cx="5148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Classical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quantum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results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coincide:</a:t>
            </a:r>
          </a:p>
        </p:txBody>
      </p: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BBA85215-A105-9AF1-53C2-4256D76E0767}"/>
              </a:ext>
            </a:extLst>
          </p:cNvPr>
          <p:cNvCxnSpPr>
            <a:cxnSpLocks/>
          </p:cNvCxnSpPr>
          <p:nvPr/>
        </p:nvCxnSpPr>
        <p:spPr>
          <a:xfrm>
            <a:off x="5528930" y="1306069"/>
            <a:ext cx="0" cy="4965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4" name="Picture 11">
            <a:extLst>
              <a:ext uri="{FF2B5EF4-FFF2-40B4-BE49-F238E27FC236}">
                <a16:creationId xmlns:a16="http://schemas.microsoft.com/office/drawing/2014/main" id="{2501A770-C7E7-6D99-F43F-EE759754B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1" y="6032508"/>
            <a:ext cx="1982274" cy="823518"/>
          </a:xfrm>
          <a:prstGeom prst="rect">
            <a:avLst/>
          </a:prstGeom>
        </p:spPr>
      </p:pic>
      <p:sp>
        <p:nvSpPr>
          <p:cNvPr id="141" name="CasellaDiTesto 140">
            <a:extLst>
              <a:ext uri="{FF2B5EF4-FFF2-40B4-BE49-F238E27FC236}">
                <a16:creationId xmlns:a16="http://schemas.microsoft.com/office/drawing/2014/main" id="{F94BADA7-4C97-398B-AA14-9FA91BCF05E2}"/>
              </a:ext>
            </a:extLst>
          </p:cNvPr>
          <p:cNvSpPr txBox="1"/>
          <p:nvPr/>
        </p:nvSpPr>
        <p:spPr>
          <a:xfrm>
            <a:off x="165210" y="1075237"/>
            <a:ext cx="5148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INEAR COUPLING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07BAC4F8-24E9-77BB-1DAE-4BECAB63B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4DDB-7859-9A42-A593-160EF7846CC1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5" name="Right Arrow 13">
            <a:extLst>
              <a:ext uri="{FF2B5EF4-FFF2-40B4-BE49-F238E27FC236}">
                <a16:creationId xmlns:a16="http://schemas.microsoft.com/office/drawing/2014/main" id="{9CED99A9-B1E5-D6E0-613F-478ECFA0498A}"/>
              </a:ext>
            </a:extLst>
          </p:cNvPr>
          <p:cNvSpPr>
            <a:spLocks noChangeAspect="1"/>
          </p:cNvSpPr>
          <p:nvPr/>
        </p:nvSpPr>
        <p:spPr>
          <a:xfrm rot="19660769">
            <a:off x="9778362" y="5868332"/>
            <a:ext cx="883311" cy="160579"/>
          </a:xfrm>
          <a:prstGeom prst="rightArrow">
            <a:avLst/>
          </a:prstGeom>
          <a:solidFill>
            <a:srgbClr val="E35848"/>
          </a:solidFill>
          <a:ln>
            <a:solidFill>
              <a:srgbClr val="E35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6">
                <a:extLst>
                  <a:ext uri="{FF2B5EF4-FFF2-40B4-BE49-F238E27FC236}">
                    <a16:creationId xmlns:a16="http://schemas.microsoft.com/office/drawing/2014/main" id="{3F649DF9-9E70-F0F5-929F-1D6BBE91A669}"/>
                  </a:ext>
                </a:extLst>
              </p:cNvPr>
              <p:cNvSpPr txBox="1"/>
              <p:nvPr/>
            </p:nvSpPr>
            <p:spPr>
              <a:xfrm>
                <a:off x="7900770" y="6273049"/>
                <a:ext cx="1942826" cy="338554"/>
              </a:xfrm>
              <a:prstGeom prst="rect">
                <a:avLst/>
              </a:prstGeom>
              <a:noFill/>
              <a:ln w="28575">
                <a:solidFill>
                  <a:srgbClr val="E3584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it-IT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it-IT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sub>
                    </m:sSub>
                  </m:oMath>
                </a14:m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 </a:t>
                </a:r>
                <a:r>
                  <a:rPr kumimoji="0" lang="it-IT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enhanced</a:t>
                </a: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(?)</a:t>
                </a:r>
                <a:endParaRPr kumimoji="0" lang="en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6" name="TextBox 16">
                <a:extLst>
                  <a:ext uri="{FF2B5EF4-FFF2-40B4-BE49-F238E27FC236}">
                    <a16:creationId xmlns:a16="http://schemas.microsoft.com/office/drawing/2014/main" id="{3F649DF9-9E70-F0F5-929F-1D6BBE91A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770" y="6273049"/>
                <a:ext cx="1942826" cy="338554"/>
              </a:xfrm>
              <a:prstGeom prst="rect">
                <a:avLst/>
              </a:prstGeom>
              <a:blipFill>
                <a:blip r:embed="rId10"/>
                <a:stretch>
                  <a:fillRect t="-3279" b="-16393"/>
                </a:stretch>
              </a:blipFill>
              <a:ln w="28575">
                <a:solidFill>
                  <a:srgbClr val="E35848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Immagine 59">
            <a:extLst>
              <a:ext uri="{FF2B5EF4-FFF2-40B4-BE49-F238E27FC236}">
                <a16:creationId xmlns:a16="http://schemas.microsoft.com/office/drawing/2014/main" id="{FF6FC929-02E5-BC20-C1B8-15C76F8A25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7123" y="6362370"/>
            <a:ext cx="967287" cy="313534"/>
          </a:xfrm>
          <a:prstGeom prst="rect">
            <a:avLst/>
          </a:prstGeom>
        </p:spPr>
      </p:pic>
      <p:sp>
        <p:nvSpPr>
          <p:cNvPr id="76" name="Right Arrow 13">
            <a:extLst>
              <a:ext uri="{FF2B5EF4-FFF2-40B4-BE49-F238E27FC236}">
                <a16:creationId xmlns:a16="http://schemas.microsoft.com/office/drawing/2014/main" id="{D3C7BBB1-A177-BE8E-A2DD-3B05AD0A3AC8}"/>
              </a:ext>
            </a:extLst>
          </p:cNvPr>
          <p:cNvSpPr>
            <a:spLocks noChangeAspect="1"/>
          </p:cNvSpPr>
          <p:nvPr/>
        </p:nvSpPr>
        <p:spPr>
          <a:xfrm>
            <a:off x="7093836" y="6448173"/>
            <a:ext cx="565164" cy="102743"/>
          </a:xfrm>
          <a:prstGeom prst="rightArrow">
            <a:avLst/>
          </a:prstGeom>
          <a:solidFill>
            <a:srgbClr val="E35848"/>
          </a:solidFill>
          <a:ln>
            <a:solidFill>
              <a:srgbClr val="E35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CasellaDiTesto 136">
            <a:extLst>
              <a:ext uri="{FF2B5EF4-FFF2-40B4-BE49-F238E27FC236}">
                <a16:creationId xmlns:a16="http://schemas.microsoft.com/office/drawing/2014/main" id="{495D3ECC-B275-8A53-F99C-DD2E601F1401}"/>
              </a:ext>
            </a:extLst>
          </p:cNvPr>
          <p:cNvSpPr txBox="1"/>
          <p:nvPr/>
        </p:nvSpPr>
        <p:spPr>
          <a:xfrm>
            <a:off x="5649914" y="1186541"/>
            <a:ext cx="5148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UADRATIC COUPLING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840DA57-492D-8D8B-1E58-B0DE472C7589}"/>
              </a:ext>
            </a:extLst>
          </p:cNvPr>
          <p:cNvCxnSpPr>
            <a:cxnSpLocks/>
          </p:cNvCxnSpPr>
          <p:nvPr/>
        </p:nvCxnSpPr>
        <p:spPr>
          <a:xfrm>
            <a:off x="4032887" y="5879378"/>
            <a:ext cx="254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1FFD115A-8379-FEF1-1B07-B2835A1C3910}"/>
              </a:ext>
            </a:extLst>
          </p:cNvPr>
          <p:cNvCxnSpPr>
            <a:cxnSpLocks/>
          </p:cNvCxnSpPr>
          <p:nvPr/>
        </p:nvCxnSpPr>
        <p:spPr>
          <a:xfrm>
            <a:off x="7075052" y="1561034"/>
            <a:ext cx="1861652" cy="38579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1638CD5F-1CB0-D84F-D9C0-3ADDDA57CB6B}"/>
              </a:ext>
            </a:extLst>
          </p:cNvPr>
          <p:cNvGrpSpPr>
            <a:grpSpLocks noChangeAspect="1"/>
          </p:cNvGrpSpPr>
          <p:nvPr/>
        </p:nvGrpSpPr>
        <p:grpSpPr>
          <a:xfrm>
            <a:off x="211918" y="2751047"/>
            <a:ext cx="5132274" cy="1706430"/>
            <a:chOff x="374478" y="2588487"/>
            <a:chExt cx="5702525" cy="1896033"/>
          </a:xfrm>
        </p:grpSpPr>
        <p:cxnSp>
          <p:nvCxnSpPr>
            <p:cNvPr id="23" name="Connettore diritto 153">
              <a:extLst>
                <a:ext uri="{FF2B5EF4-FFF2-40B4-BE49-F238E27FC236}">
                  <a16:creationId xmlns:a16="http://schemas.microsoft.com/office/drawing/2014/main" id="{277713A7-5FF7-3580-EECD-8213A3ED7D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7209" y="3262629"/>
              <a:ext cx="214048" cy="56498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732EEBD7-91F6-DC0F-C6D4-FC9059547248}"/>
                </a:ext>
              </a:extLst>
            </p:cNvPr>
            <p:cNvCxnSpPr>
              <a:cxnSpLocks/>
            </p:cNvCxnSpPr>
            <p:nvPr/>
          </p:nvCxnSpPr>
          <p:spPr>
            <a:xfrm>
              <a:off x="3042196" y="2588487"/>
              <a:ext cx="0" cy="189603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6">
              <a:extLst>
                <a:ext uri="{FF2B5EF4-FFF2-40B4-BE49-F238E27FC236}">
                  <a16:creationId xmlns:a16="http://schemas.microsoft.com/office/drawing/2014/main" id="{F34F8AAC-BC6D-9F02-367C-F09552155A8C}"/>
                </a:ext>
              </a:extLst>
            </p:cNvPr>
            <p:cNvCxnSpPr/>
            <p:nvPr/>
          </p:nvCxnSpPr>
          <p:spPr>
            <a:xfrm>
              <a:off x="4507365" y="4240689"/>
              <a:ext cx="991488" cy="0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26" name="Connettore 2 11">
              <a:extLst>
                <a:ext uri="{FF2B5EF4-FFF2-40B4-BE49-F238E27FC236}">
                  <a16:creationId xmlns:a16="http://schemas.microsoft.com/office/drawing/2014/main" id="{0DF05F17-5F9E-C5F7-0720-155FFB63DD6C}"/>
                </a:ext>
              </a:extLst>
            </p:cNvPr>
            <p:cNvCxnSpPr/>
            <p:nvPr/>
          </p:nvCxnSpPr>
          <p:spPr>
            <a:xfrm flipV="1">
              <a:off x="5011045" y="4068918"/>
              <a:ext cx="0" cy="288824"/>
            </a:xfrm>
            <a:prstGeom prst="straightConnector1">
              <a:avLst/>
            </a:prstGeom>
            <a:noFill/>
            <a:ln w="38100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27" name="Connettore diritto 3">
              <a:extLst>
                <a:ext uri="{FF2B5EF4-FFF2-40B4-BE49-F238E27FC236}">
                  <a16:creationId xmlns:a16="http://schemas.microsoft.com/office/drawing/2014/main" id="{6E42A105-E4C9-79EE-872B-6B4CC1596BDE}"/>
                </a:ext>
              </a:extLst>
            </p:cNvPr>
            <p:cNvCxnSpPr/>
            <p:nvPr/>
          </p:nvCxnSpPr>
          <p:spPr>
            <a:xfrm>
              <a:off x="437859" y="4212673"/>
              <a:ext cx="991481" cy="1638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28" name="Connettore 2 8">
              <a:extLst>
                <a:ext uri="{FF2B5EF4-FFF2-40B4-BE49-F238E27FC236}">
                  <a16:creationId xmlns:a16="http://schemas.microsoft.com/office/drawing/2014/main" id="{63BB4918-A594-11C5-B71D-AC502CE0CE85}"/>
                </a:ext>
              </a:extLst>
            </p:cNvPr>
            <p:cNvCxnSpPr/>
            <p:nvPr/>
          </p:nvCxnSpPr>
          <p:spPr>
            <a:xfrm flipV="1">
              <a:off x="891966" y="4050213"/>
              <a:ext cx="0" cy="288824"/>
            </a:xfrm>
            <a:prstGeom prst="straightConnector1">
              <a:avLst/>
            </a:prstGeom>
            <a:noFill/>
            <a:ln w="38100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29" name="Connettore 2 12">
              <a:extLst>
                <a:ext uri="{FF2B5EF4-FFF2-40B4-BE49-F238E27FC236}">
                  <a16:creationId xmlns:a16="http://schemas.microsoft.com/office/drawing/2014/main" id="{B1E3ED99-E111-4F1D-31F8-BA06FA0F5C12}"/>
                </a:ext>
              </a:extLst>
            </p:cNvPr>
            <p:cNvCxnSpPr/>
            <p:nvPr/>
          </p:nvCxnSpPr>
          <p:spPr>
            <a:xfrm>
              <a:off x="999161" y="4069908"/>
              <a:ext cx="0" cy="288832"/>
            </a:xfrm>
            <a:prstGeom prst="straightConnector1">
              <a:avLst/>
            </a:prstGeom>
            <a:noFill/>
            <a:ln w="38100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30" name="Connettore diritto 144">
              <a:extLst>
                <a:ext uri="{FF2B5EF4-FFF2-40B4-BE49-F238E27FC236}">
                  <a16:creationId xmlns:a16="http://schemas.microsoft.com/office/drawing/2014/main" id="{BA6F0B74-B83E-0D4D-EB6D-A95394520237}"/>
                </a:ext>
              </a:extLst>
            </p:cNvPr>
            <p:cNvCxnSpPr/>
            <p:nvPr/>
          </p:nvCxnSpPr>
          <p:spPr>
            <a:xfrm>
              <a:off x="3318029" y="4228295"/>
              <a:ext cx="991481" cy="0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</p:cxnSp>
        <p:grpSp>
          <p:nvGrpSpPr>
            <p:cNvPr id="31" name="Gruppo 58">
              <a:extLst>
                <a:ext uri="{FF2B5EF4-FFF2-40B4-BE49-F238E27FC236}">
                  <a16:creationId xmlns:a16="http://schemas.microsoft.com/office/drawing/2014/main" id="{1CD5DD5A-A4DA-B250-2A1A-0DD898BC2CE8}"/>
                </a:ext>
              </a:extLst>
            </p:cNvPr>
            <p:cNvGrpSpPr/>
            <p:nvPr/>
          </p:nvGrpSpPr>
          <p:grpSpPr>
            <a:xfrm>
              <a:off x="3541525" y="2752962"/>
              <a:ext cx="557285" cy="1023738"/>
              <a:chOff x="2709696" y="1754661"/>
              <a:chExt cx="682544" cy="1205425"/>
            </a:xfrm>
          </p:grpSpPr>
          <p:cxnSp>
            <p:nvCxnSpPr>
              <p:cNvPr id="106" name="Connettore diritto 149">
                <a:extLst>
                  <a:ext uri="{FF2B5EF4-FFF2-40B4-BE49-F238E27FC236}">
                    <a16:creationId xmlns:a16="http://schemas.microsoft.com/office/drawing/2014/main" id="{A5F13E1F-BA15-95CC-DB81-C258F56CC85D}"/>
                  </a:ext>
                </a:extLst>
              </p:cNvPr>
              <p:cNvCxnSpPr/>
              <p:nvPr/>
            </p:nvCxnSpPr>
            <p:spPr>
              <a:xfrm rot="5604559">
                <a:off x="2999642" y="1698845"/>
                <a:ext cx="97027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107" name="Connettore diritto 150">
                <a:extLst>
                  <a:ext uri="{FF2B5EF4-FFF2-40B4-BE49-F238E27FC236}">
                    <a16:creationId xmlns:a16="http://schemas.microsoft.com/office/drawing/2014/main" id="{E4E36080-E47A-F547-D5CC-5D8F1192A38C}"/>
                  </a:ext>
                </a:extLst>
              </p:cNvPr>
              <p:cNvCxnSpPr/>
              <p:nvPr/>
            </p:nvCxnSpPr>
            <p:spPr>
              <a:xfrm rot="5604559">
                <a:off x="3008646" y="1844568"/>
                <a:ext cx="97027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108" name="Connettore diritto 151">
                <a:extLst>
                  <a:ext uri="{FF2B5EF4-FFF2-40B4-BE49-F238E27FC236}">
                    <a16:creationId xmlns:a16="http://schemas.microsoft.com/office/drawing/2014/main" id="{9965AC8C-5CAE-FBE5-5555-8D25BFF49F2E}"/>
                  </a:ext>
                </a:extLst>
              </p:cNvPr>
              <p:cNvCxnSpPr/>
              <p:nvPr/>
            </p:nvCxnSpPr>
            <p:spPr>
              <a:xfrm rot="5604559">
                <a:off x="3008645" y="1979433"/>
                <a:ext cx="97027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109" name="Connettore diritto 152">
                <a:extLst>
                  <a:ext uri="{FF2B5EF4-FFF2-40B4-BE49-F238E27FC236}">
                    <a16:creationId xmlns:a16="http://schemas.microsoft.com/office/drawing/2014/main" id="{73A3DC90-1288-B9C3-1903-F2F721DD490C}"/>
                  </a:ext>
                </a:extLst>
              </p:cNvPr>
              <p:cNvCxnSpPr/>
              <p:nvPr/>
            </p:nvCxnSpPr>
            <p:spPr>
              <a:xfrm rot="5604508" flipV="1">
                <a:off x="3019809" y="1771187"/>
                <a:ext cx="47905" cy="25555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110" name="Connettore diritto 153">
                <a:extLst>
                  <a:ext uri="{FF2B5EF4-FFF2-40B4-BE49-F238E27FC236}">
                    <a16:creationId xmlns:a16="http://schemas.microsoft.com/office/drawing/2014/main" id="{BBA44DED-7641-D305-54A1-DF363E191A69}"/>
                  </a:ext>
                </a:extLst>
              </p:cNvPr>
              <p:cNvCxnSpPr/>
              <p:nvPr/>
            </p:nvCxnSpPr>
            <p:spPr>
              <a:xfrm rot="5604508" flipH="1">
                <a:off x="3042474" y="1912209"/>
                <a:ext cx="37591" cy="25556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111" name="Connettore diritto 154">
                <a:extLst>
                  <a:ext uri="{FF2B5EF4-FFF2-40B4-BE49-F238E27FC236}">
                    <a16:creationId xmlns:a16="http://schemas.microsoft.com/office/drawing/2014/main" id="{84BC8AF8-5D94-3C7A-C255-C0DC259ACE42}"/>
                  </a:ext>
                </a:extLst>
              </p:cNvPr>
              <p:cNvCxnSpPr/>
              <p:nvPr/>
            </p:nvCxnSpPr>
            <p:spPr>
              <a:xfrm rot="5604508" flipV="1">
                <a:off x="2979335" y="2098492"/>
                <a:ext cx="26088" cy="133255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112" name="Connettore diritto 148">
                <a:extLst>
                  <a:ext uri="{FF2B5EF4-FFF2-40B4-BE49-F238E27FC236}">
                    <a16:creationId xmlns:a16="http://schemas.microsoft.com/office/drawing/2014/main" id="{B7102148-7403-951B-840E-F62D39728E3E}"/>
                  </a:ext>
                </a:extLst>
              </p:cNvPr>
              <p:cNvCxnSpPr/>
              <p:nvPr/>
            </p:nvCxnSpPr>
            <p:spPr>
              <a:xfrm rot="5399996" flipV="1">
                <a:off x="3051878" y="1414298"/>
                <a:ext cx="0" cy="680725"/>
              </a:xfrm>
              <a:prstGeom prst="straightConnector1">
                <a:avLst/>
              </a:prstGeom>
              <a:noFill/>
              <a:ln w="76196" cap="flat">
                <a:solidFill>
                  <a:srgbClr val="E7E6E6"/>
                </a:solidFill>
                <a:prstDash val="solid"/>
                <a:miter/>
              </a:ln>
            </p:spPr>
          </p:cxnSp>
          <p:cxnSp>
            <p:nvCxnSpPr>
              <p:cNvPr id="113" name="Connettore diritto 158">
                <a:extLst>
                  <a:ext uri="{FF2B5EF4-FFF2-40B4-BE49-F238E27FC236}">
                    <a16:creationId xmlns:a16="http://schemas.microsoft.com/office/drawing/2014/main" id="{07BC26F7-8972-CC2F-4E82-93EB1D3E44AD}"/>
                  </a:ext>
                </a:extLst>
              </p:cNvPr>
              <p:cNvCxnSpPr/>
              <p:nvPr/>
            </p:nvCxnSpPr>
            <p:spPr>
              <a:xfrm rot="16404549">
                <a:off x="3005230" y="2760354"/>
                <a:ext cx="97036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114" name="Connettore diritto 159">
                <a:extLst>
                  <a:ext uri="{FF2B5EF4-FFF2-40B4-BE49-F238E27FC236}">
                    <a16:creationId xmlns:a16="http://schemas.microsoft.com/office/drawing/2014/main" id="{D67C5EFC-8B06-1AE7-51E3-F98706A3CAA1}"/>
                  </a:ext>
                </a:extLst>
              </p:cNvPr>
              <p:cNvCxnSpPr/>
              <p:nvPr/>
            </p:nvCxnSpPr>
            <p:spPr>
              <a:xfrm rot="16404549">
                <a:off x="2996256" y="2614639"/>
                <a:ext cx="97036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115" name="Connettore diritto 160">
                <a:extLst>
                  <a:ext uri="{FF2B5EF4-FFF2-40B4-BE49-F238E27FC236}">
                    <a16:creationId xmlns:a16="http://schemas.microsoft.com/office/drawing/2014/main" id="{63972C4C-E06C-3C97-1803-EC4F43014C92}"/>
                  </a:ext>
                </a:extLst>
              </p:cNvPr>
              <p:cNvCxnSpPr/>
              <p:nvPr/>
            </p:nvCxnSpPr>
            <p:spPr>
              <a:xfrm rot="16404549">
                <a:off x="2996240" y="2479725"/>
                <a:ext cx="97046" cy="255548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116" name="Connettore diritto 161">
                <a:extLst>
                  <a:ext uri="{FF2B5EF4-FFF2-40B4-BE49-F238E27FC236}">
                    <a16:creationId xmlns:a16="http://schemas.microsoft.com/office/drawing/2014/main" id="{AF86ABC0-302D-3B5B-B49A-218BBB048FB0}"/>
                  </a:ext>
                </a:extLst>
              </p:cNvPr>
              <p:cNvCxnSpPr/>
              <p:nvPr/>
            </p:nvCxnSpPr>
            <p:spPr>
              <a:xfrm rot="16404499" flipV="1">
                <a:off x="3034216" y="2688016"/>
                <a:ext cx="47915" cy="25555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117" name="Connettore diritto 162">
                <a:extLst>
                  <a:ext uri="{FF2B5EF4-FFF2-40B4-BE49-F238E27FC236}">
                    <a16:creationId xmlns:a16="http://schemas.microsoft.com/office/drawing/2014/main" id="{E04A4A1A-243E-D357-3C44-C46852892C4D}"/>
                  </a:ext>
                </a:extLst>
              </p:cNvPr>
              <p:cNvCxnSpPr/>
              <p:nvPr/>
            </p:nvCxnSpPr>
            <p:spPr>
              <a:xfrm rot="16404499" flipH="1">
                <a:off x="3021831" y="2546964"/>
                <a:ext cx="37610" cy="25555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118" name="Connettore diritto 163">
                <a:extLst>
                  <a:ext uri="{FF2B5EF4-FFF2-40B4-BE49-F238E27FC236}">
                    <a16:creationId xmlns:a16="http://schemas.microsoft.com/office/drawing/2014/main" id="{B548A908-C680-B466-910B-7A2A4CEFC4A0}"/>
                  </a:ext>
                </a:extLst>
              </p:cNvPr>
              <p:cNvCxnSpPr/>
              <p:nvPr/>
            </p:nvCxnSpPr>
            <p:spPr>
              <a:xfrm rot="16404499" flipV="1">
                <a:off x="3096524" y="2482989"/>
                <a:ext cx="26078" cy="133264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119" name="Connettore diritto 157">
                <a:extLst>
                  <a:ext uri="{FF2B5EF4-FFF2-40B4-BE49-F238E27FC236}">
                    <a16:creationId xmlns:a16="http://schemas.microsoft.com/office/drawing/2014/main" id="{7929E79A-E688-0590-ED36-92B492DD565F}"/>
                  </a:ext>
                </a:extLst>
              </p:cNvPr>
              <p:cNvCxnSpPr/>
              <p:nvPr/>
            </p:nvCxnSpPr>
            <p:spPr>
              <a:xfrm rot="16199953" flipV="1">
                <a:off x="3050054" y="2619728"/>
                <a:ext cx="0" cy="680716"/>
              </a:xfrm>
              <a:prstGeom prst="straightConnector1">
                <a:avLst/>
              </a:prstGeom>
              <a:noFill/>
              <a:ln w="76196" cap="flat">
                <a:solidFill>
                  <a:srgbClr val="E7E6E6"/>
                </a:solidFill>
                <a:prstDash val="solid"/>
                <a:miter/>
              </a:ln>
            </p:spPr>
          </p:cxnSp>
          <p:sp>
            <p:nvSpPr>
              <p:cNvPr id="120" name="Connettore 164">
                <a:extLst>
                  <a:ext uri="{FF2B5EF4-FFF2-40B4-BE49-F238E27FC236}">
                    <a16:creationId xmlns:a16="http://schemas.microsoft.com/office/drawing/2014/main" id="{DC00007C-9C7B-6484-7E88-BBD6BB56E82E}"/>
                  </a:ext>
                </a:extLst>
              </p:cNvPr>
              <p:cNvSpPr/>
              <p:nvPr/>
            </p:nvSpPr>
            <p:spPr>
              <a:xfrm rot="5400013">
                <a:off x="2845027" y="2426431"/>
                <a:ext cx="383809" cy="39712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w="12701" cap="flat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Segnaposto contenuto 4">
                  <a:extLst>
                    <a:ext uri="{FF2B5EF4-FFF2-40B4-BE49-F238E27FC236}">
                      <a16:creationId xmlns:a16="http://schemas.microsoft.com/office/drawing/2014/main" id="{AE232114-4426-0230-E22E-C98B2E7A2C62}"/>
                    </a:ext>
                  </a:extLst>
                </p:cNvPr>
                <p:cNvSpPr txBox="1"/>
                <p:nvPr/>
              </p:nvSpPr>
              <p:spPr>
                <a:xfrm>
                  <a:off x="1068428" y="3285998"/>
                  <a:ext cx="417009" cy="30336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it-IT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83696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it-IT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br>
                    <a:rPr kumimoji="0" lang="it-IT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rPr>
                  </a:br>
                  <a:endParaRPr kumimoji="0" lang="ar-A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32" name="Segnaposto contenuto 4">
                  <a:extLst>
                    <a:ext uri="{FF2B5EF4-FFF2-40B4-BE49-F238E27FC236}">
                      <a16:creationId xmlns:a16="http://schemas.microsoft.com/office/drawing/2014/main" id="{AE232114-4426-0230-E22E-C98B2E7A2C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428" y="3285998"/>
                  <a:ext cx="417009" cy="303362"/>
                </a:xfrm>
                <a:prstGeom prst="rect">
                  <a:avLst/>
                </a:prstGeom>
                <a:blipFill>
                  <a:blip r:embed="rId12"/>
                  <a:stretch>
                    <a:fillRect b="-37778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Segnaposto contenuto 4">
                  <a:extLst>
                    <a:ext uri="{FF2B5EF4-FFF2-40B4-BE49-F238E27FC236}">
                      <a16:creationId xmlns:a16="http://schemas.microsoft.com/office/drawing/2014/main" id="{4F338BED-2CAA-6F96-1DE3-44915D76018E}"/>
                    </a:ext>
                  </a:extLst>
                </p:cNvPr>
                <p:cNvSpPr txBox="1"/>
                <p:nvPr/>
              </p:nvSpPr>
              <p:spPr>
                <a:xfrm>
                  <a:off x="5659995" y="3938546"/>
                  <a:ext cx="417008" cy="30336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𝜖</m:t>
                        </m:r>
                      </m:oMath>
                    </m:oMathPara>
                  </a14:m>
                  <a:endParaRPr kumimoji="0" lang="it-IT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kumimoji="0" lang="ar-A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33" name="Segnaposto contenuto 4">
                  <a:extLst>
                    <a:ext uri="{FF2B5EF4-FFF2-40B4-BE49-F238E27FC236}">
                      <a16:creationId xmlns:a16="http://schemas.microsoft.com/office/drawing/2014/main" id="{4F338BED-2CAA-6F96-1DE3-44915D7601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9995" y="3938546"/>
                  <a:ext cx="417008" cy="303362"/>
                </a:xfrm>
                <a:prstGeom prst="rect">
                  <a:avLst/>
                </a:prstGeom>
                <a:blipFill>
                  <a:blip r:embed="rId13"/>
                  <a:stretch>
                    <a:fillRect b="-56818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uppo 59">
              <a:extLst>
                <a:ext uri="{FF2B5EF4-FFF2-40B4-BE49-F238E27FC236}">
                  <a16:creationId xmlns:a16="http://schemas.microsoft.com/office/drawing/2014/main" id="{B0506193-CBA0-CB6D-2F48-E23FD141D447}"/>
                </a:ext>
              </a:extLst>
            </p:cNvPr>
            <p:cNvGrpSpPr/>
            <p:nvPr/>
          </p:nvGrpSpPr>
          <p:grpSpPr>
            <a:xfrm>
              <a:off x="4724459" y="2783800"/>
              <a:ext cx="557292" cy="1023729"/>
              <a:chOff x="4456438" y="1790972"/>
              <a:chExt cx="682553" cy="1205416"/>
            </a:xfrm>
          </p:grpSpPr>
          <p:cxnSp>
            <p:nvCxnSpPr>
              <p:cNvPr id="91" name="Connettore diritto 149">
                <a:extLst>
                  <a:ext uri="{FF2B5EF4-FFF2-40B4-BE49-F238E27FC236}">
                    <a16:creationId xmlns:a16="http://schemas.microsoft.com/office/drawing/2014/main" id="{CF156088-538C-99BB-074B-7AD05C27D0E6}"/>
                  </a:ext>
                </a:extLst>
              </p:cNvPr>
              <p:cNvCxnSpPr/>
              <p:nvPr/>
            </p:nvCxnSpPr>
            <p:spPr>
              <a:xfrm rot="5604559">
                <a:off x="4746421" y="1735156"/>
                <a:ext cx="97027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92" name="Connettore diritto 150">
                <a:extLst>
                  <a:ext uri="{FF2B5EF4-FFF2-40B4-BE49-F238E27FC236}">
                    <a16:creationId xmlns:a16="http://schemas.microsoft.com/office/drawing/2014/main" id="{1C1B2C22-52E5-A964-DFF2-88FC7AA72222}"/>
                  </a:ext>
                </a:extLst>
              </p:cNvPr>
              <p:cNvCxnSpPr/>
              <p:nvPr/>
            </p:nvCxnSpPr>
            <p:spPr>
              <a:xfrm rot="5604559">
                <a:off x="4755410" y="1880884"/>
                <a:ext cx="97036" cy="255538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93" name="Connettore diritto 151">
                <a:extLst>
                  <a:ext uri="{FF2B5EF4-FFF2-40B4-BE49-F238E27FC236}">
                    <a16:creationId xmlns:a16="http://schemas.microsoft.com/office/drawing/2014/main" id="{3CFAD731-729F-5589-17E8-82BF63138C26}"/>
                  </a:ext>
                </a:extLst>
              </p:cNvPr>
              <p:cNvCxnSpPr/>
              <p:nvPr/>
            </p:nvCxnSpPr>
            <p:spPr>
              <a:xfrm rot="5604559">
                <a:off x="4755401" y="2015749"/>
                <a:ext cx="97036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94" name="Connettore diritto 152">
                <a:extLst>
                  <a:ext uri="{FF2B5EF4-FFF2-40B4-BE49-F238E27FC236}">
                    <a16:creationId xmlns:a16="http://schemas.microsoft.com/office/drawing/2014/main" id="{692FACB5-989A-D1B3-1FDD-C1805AC1B6F0}"/>
                  </a:ext>
                </a:extLst>
              </p:cNvPr>
              <p:cNvCxnSpPr/>
              <p:nvPr/>
            </p:nvCxnSpPr>
            <p:spPr>
              <a:xfrm rot="5604508" flipV="1">
                <a:off x="4766556" y="1807494"/>
                <a:ext cx="47915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95" name="Connettore diritto 153">
                <a:extLst>
                  <a:ext uri="{FF2B5EF4-FFF2-40B4-BE49-F238E27FC236}">
                    <a16:creationId xmlns:a16="http://schemas.microsoft.com/office/drawing/2014/main" id="{CA53B29C-104B-1309-0F03-E2B1497E613B}"/>
                  </a:ext>
                </a:extLst>
              </p:cNvPr>
              <p:cNvCxnSpPr/>
              <p:nvPr/>
            </p:nvCxnSpPr>
            <p:spPr>
              <a:xfrm rot="5604508" flipH="1">
                <a:off x="4789251" y="1948539"/>
                <a:ext cx="37572" cy="25556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96" name="Connettore diritto 154">
                <a:extLst>
                  <a:ext uri="{FF2B5EF4-FFF2-40B4-BE49-F238E27FC236}">
                    <a16:creationId xmlns:a16="http://schemas.microsoft.com/office/drawing/2014/main" id="{F66CCB83-9CB0-74F0-035E-AA030FABF717}"/>
                  </a:ext>
                </a:extLst>
              </p:cNvPr>
              <p:cNvCxnSpPr/>
              <p:nvPr/>
            </p:nvCxnSpPr>
            <p:spPr>
              <a:xfrm rot="5604508" flipV="1">
                <a:off x="4726076" y="2134804"/>
                <a:ext cx="26079" cy="133265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97" name="Connettore diritto 148">
                <a:extLst>
                  <a:ext uri="{FF2B5EF4-FFF2-40B4-BE49-F238E27FC236}">
                    <a16:creationId xmlns:a16="http://schemas.microsoft.com/office/drawing/2014/main" id="{FF29293F-A94F-EFC5-003D-9962FAA8F7ED}"/>
                  </a:ext>
                </a:extLst>
              </p:cNvPr>
              <p:cNvCxnSpPr/>
              <p:nvPr/>
            </p:nvCxnSpPr>
            <p:spPr>
              <a:xfrm rot="5399996" flipV="1">
                <a:off x="4798629" y="1450609"/>
                <a:ext cx="0" cy="680725"/>
              </a:xfrm>
              <a:prstGeom prst="straightConnector1">
                <a:avLst/>
              </a:prstGeom>
              <a:noFill/>
              <a:ln w="76196" cap="flat">
                <a:solidFill>
                  <a:srgbClr val="E7E6E6"/>
                </a:solidFill>
                <a:prstDash val="solid"/>
                <a:miter/>
              </a:ln>
            </p:spPr>
          </p:cxnSp>
          <p:cxnSp>
            <p:nvCxnSpPr>
              <p:cNvPr id="98" name="Connettore diritto 158">
                <a:extLst>
                  <a:ext uri="{FF2B5EF4-FFF2-40B4-BE49-F238E27FC236}">
                    <a16:creationId xmlns:a16="http://schemas.microsoft.com/office/drawing/2014/main" id="{9DED84B1-6FED-9F13-7296-8A5B29C0F87A}"/>
                  </a:ext>
                </a:extLst>
              </p:cNvPr>
              <p:cNvCxnSpPr/>
              <p:nvPr/>
            </p:nvCxnSpPr>
            <p:spPr>
              <a:xfrm rot="16404549">
                <a:off x="4751990" y="2796665"/>
                <a:ext cx="97027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99" name="Connettore diritto 159">
                <a:extLst>
                  <a:ext uri="{FF2B5EF4-FFF2-40B4-BE49-F238E27FC236}">
                    <a16:creationId xmlns:a16="http://schemas.microsoft.com/office/drawing/2014/main" id="{81CAE205-8592-9401-C6E0-9777C5F6C153}"/>
                  </a:ext>
                </a:extLst>
              </p:cNvPr>
              <p:cNvCxnSpPr/>
              <p:nvPr/>
            </p:nvCxnSpPr>
            <p:spPr>
              <a:xfrm rot="16404549">
                <a:off x="4743011" y="2650955"/>
                <a:ext cx="97036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100" name="Connettore diritto 160">
                <a:extLst>
                  <a:ext uri="{FF2B5EF4-FFF2-40B4-BE49-F238E27FC236}">
                    <a16:creationId xmlns:a16="http://schemas.microsoft.com/office/drawing/2014/main" id="{3AC704BC-9CEA-CE64-925D-CEE36F142793}"/>
                  </a:ext>
                </a:extLst>
              </p:cNvPr>
              <p:cNvCxnSpPr/>
              <p:nvPr/>
            </p:nvCxnSpPr>
            <p:spPr>
              <a:xfrm rot="16404549">
                <a:off x="4742992" y="2516081"/>
                <a:ext cx="97055" cy="255538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101" name="Connettore diritto 161">
                <a:extLst>
                  <a:ext uri="{FF2B5EF4-FFF2-40B4-BE49-F238E27FC236}">
                    <a16:creationId xmlns:a16="http://schemas.microsoft.com/office/drawing/2014/main" id="{0CE2AAB1-3D35-4D6B-61B0-78724BBD1213}"/>
                  </a:ext>
                </a:extLst>
              </p:cNvPr>
              <p:cNvCxnSpPr/>
              <p:nvPr/>
            </p:nvCxnSpPr>
            <p:spPr>
              <a:xfrm rot="16404499" flipV="1">
                <a:off x="4780958" y="2724327"/>
                <a:ext cx="47933" cy="25555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102" name="Connettore diritto 162">
                <a:extLst>
                  <a:ext uri="{FF2B5EF4-FFF2-40B4-BE49-F238E27FC236}">
                    <a16:creationId xmlns:a16="http://schemas.microsoft.com/office/drawing/2014/main" id="{E4B215B8-8A8F-BA25-B655-B00308AB6C27}"/>
                  </a:ext>
                </a:extLst>
              </p:cNvPr>
              <p:cNvCxnSpPr/>
              <p:nvPr/>
            </p:nvCxnSpPr>
            <p:spPr>
              <a:xfrm rot="16404499" flipH="1">
                <a:off x="4768601" y="2583275"/>
                <a:ext cx="37600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103" name="Connettore diritto 163">
                <a:extLst>
                  <a:ext uri="{FF2B5EF4-FFF2-40B4-BE49-F238E27FC236}">
                    <a16:creationId xmlns:a16="http://schemas.microsoft.com/office/drawing/2014/main" id="{1934D0F2-7859-9BF9-5EC7-47ABA3B77EDD}"/>
                  </a:ext>
                </a:extLst>
              </p:cNvPr>
              <p:cNvCxnSpPr/>
              <p:nvPr/>
            </p:nvCxnSpPr>
            <p:spPr>
              <a:xfrm rot="16404499" flipV="1">
                <a:off x="4843265" y="2519300"/>
                <a:ext cx="26079" cy="133264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104" name="Connettore diritto 157">
                <a:extLst>
                  <a:ext uri="{FF2B5EF4-FFF2-40B4-BE49-F238E27FC236}">
                    <a16:creationId xmlns:a16="http://schemas.microsoft.com/office/drawing/2014/main" id="{D3E04619-889E-030C-168B-A56B269EEFE8}"/>
                  </a:ext>
                </a:extLst>
              </p:cNvPr>
              <p:cNvCxnSpPr/>
              <p:nvPr/>
            </p:nvCxnSpPr>
            <p:spPr>
              <a:xfrm rot="16199953" flipV="1">
                <a:off x="4796805" y="2656021"/>
                <a:ext cx="0" cy="680734"/>
              </a:xfrm>
              <a:prstGeom prst="straightConnector1">
                <a:avLst/>
              </a:prstGeom>
              <a:noFill/>
              <a:ln w="76196" cap="flat">
                <a:solidFill>
                  <a:srgbClr val="E7E6E6"/>
                </a:solidFill>
                <a:prstDash val="solid"/>
                <a:miter/>
              </a:ln>
            </p:spPr>
          </p:cxnSp>
          <p:sp>
            <p:nvSpPr>
              <p:cNvPr id="105" name="Connettore 164">
                <a:extLst>
                  <a:ext uri="{FF2B5EF4-FFF2-40B4-BE49-F238E27FC236}">
                    <a16:creationId xmlns:a16="http://schemas.microsoft.com/office/drawing/2014/main" id="{73DC604D-CCCA-3C4C-1032-B22160070EA0}"/>
                  </a:ext>
                </a:extLst>
              </p:cNvPr>
              <p:cNvSpPr/>
              <p:nvPr/>
            </p:nvSpPr>
            <p:spPr>
              <a:xfrm rot="5400013">
                <a:off x="4591769" y="2199553"/>
                <a:ext cx="383810" cy="39712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w="12701" cap="flat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uppo 34">
              <a:extLst>
                <a:ext uri="{FF2B5EF4-FFF2-40B4-BE49-F238E27FC236}">
                  <a16:creationId xmlns:a16="http://schemas.microsoft.com/office/drawing/2014/main" id="{8AB7A899-D462-4912-4588-4CD5F5AA1474}"/>
                </a:ext>
              </a:extLst>
            </p:cNvPr>
            <p:cNvGrpSpPr/>
            <p:nvPr/>
          </p:nvGrpSpPr>
          <p:grpSpPr>
            <a:xfrm>
              <a:off x="659297" y="2713369"/>
              <a:ext cx="557278" cy="1023731"/>
              <a:chOff x="896221" y="1720004"/>
              <a:chExt cx="682536" cy="1205417"/>
            </a:xfrm>
          </p:grpSpPr>
          <p:cxnSp>
            <p:nvCxnSpPr>
              <p:cNvPr id="70" name="Connettore diritto 149">
                <a:extLst>
                  <a:ext uri="{FF2B5EF4-FFF2-40B4-BE49-F238E27FC236}">
                    <a16:creationId xmlns:a16="http://schemas.microsoft.com/office/drawing/2014/main" id="{2E2CC0BE-9B67-36B6-8791-3C86EAFB17E4}"/>
                  </a:ext>
                </a:extLst>
              </p:cNvPr>
              <p:cNvCxnSpPr/>
              <p:nvPr/>
            </p:nvCxnSpPr>
            <p:spPr>
              <a:xfrm rot="5604559">
                <a:off x="1186205" y="1664163"/>
                <a:ext cx="97027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73" name="Connettore diritto 150">
                <a:extLst>
                  <a:ext uri="{FF2B5EF4-FFF2-40B4-BE49-F238E27FC236}">
                    <a16:creationId xmlns:a16="http://schemas.microsoft.com/office/drawing/2014/main" id="{26776847-2E4A-BBBD-AF80-B0726E31BF66}"/>
                  </a:ext>
                </a:extLst>
              </p:cNvPr>
              <p:cNvCxnSpPr/>
              <p:nvPr/>
            </p:nvCxnSpPr>
            <p:spPr>
              <a:xfrm rot="5604559">
                <a:off x="1195166" y="1809899"/>
                <a:ext cx="97036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78" name="Connettore diritto 151">
                <a:extLst>
                  <a:ext uri="{FF2B5EF4-FFF2-40B4-BE49-F238E27FC236}">
                    <a16:creationId xmlns:a16="http://schemas.microsoft.com/office/drawing/2014/main" id="{1EAECA8E-958A-CED1-7ECD-B959D310DFA2}"/>
                  </a:ext>
                </a:extLst>
              </p:cNvPr>
              <p:cNvCxnSpPr/>
              <p:nvPr/>
            </p:nvCxnSpPr>
            <p:spPr>
              <a:xfrm rot="5604559">
                <a:off x="1195166" y="1944773"/>
                <a:ext cx="97036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79" name="Connettore diritto 152">
                <a:extLst>
                  <a:ext uri="{FF2B5EF4-FFF2-40B4-BE49-F238E27FC236}">
                    <a16:creationId xmlns:a16="http://schemas.microsoft.com/office/drawing/2014/main" id="{5F1AAB92-F360-CF3C-A8A8-4F9C7E27419A}"/>
                  </a:ext>
                </a:extLst>
              </p:cNvPr>
              <p:cNvCxnSpPr/>
              <p:nvPr/>
            </p:nvCxnSpPr>
            <p:spPr>
              <a:xfrm rot="5604508" flipV="1">
                <a:off x="1206331" y="1736499"/>
                <a:ext cx="47905" cy="25556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80" name="Connettore diritto 153">
                <a:extLst>
                  <a:ext uri="{FF2B5EF4-FFF2-40B4-BE49-F238E27FC236}">
                    <a16:creationId xmlns:a16="http://schemas.microsoft.com/office/drawing/2014/main" id="{804C2B8A-E8E2-2884-8EF8-FA28387A4018}"/>
                  </a:ext>
                </a:extLst>
              </p:cNvPr>
              <p:cNvCxnSpPr/>
              <p:nvPr/>
            </p:nvCxnSpPr>
            <p:spPr>
              <a:xfrm rot="5604508" flipH="1">
                <a:off x="1229008" y="1877592"/>
                <a:ext cx="37591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81" name="Connettore diritto 154">
                <a:extLst>
                  <a:ext uri="{FF2B5EF4-FFF2-40B4-BE49-F238E27FC236}">
                    <a16:creationId xmlns:a16="http://schemas.microsoft.com/office/drawing/2014/main" id="{EDE3C0D4-CC73-D109-7EF5-F76057011F40}"/>
                  </a:ext>
                </a:extLst>
              </p:cNvPr>
              <p:cNvCxnSpPr/>
              <p:nvPr/>
            </p:nvCxnSpPr>
            <p:spPr>
              <a:xfrm rot="5604508" flipV="1">
                <a:off x="1165822" y="2063828"/>
                <a:ext cx="26088" cy="133255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82" name="Connettore diritto 148">
                <a:extLst>
                  <a:ext uri="{FF2B5EF4-FFF2-40B4-BE49-F238E27FC236}">
                    <a16:creationId xmlns:a16="http://schemas.microsoft.com/office/drawing/2014/main" id="{A60AA66D-AF2F-2C60-6E04-B38A52ABA6BD}"/>
                  </a:ext>
                </a:extLst>
              </p:cNvPr>
              <p:cNvCxnSpPr/>
              <p:nvPr/>
            </p:nvCxnSpPr>
            <p:spPr>
              <a:xfrm rot="5399996" flipV="1">
                <a:off x="1238399" y="1379646"/>
                <a:ext cx="0" cy="680716"/>
              </a:xfrm>
              <a:prstGeom prst="straightConnector1">
                <a:avLst/>
              </a:prstGeom>
              <a:noFill/>
              <a:ln w="76196" cap="flat">
                <a:solidFill>
                  <a:srgbClr val="E7E6E6"/>
                </a:solidFill>
                <a:prstDash val="solid"/>
                <a:miter/>
              </a:ln>
            </p:spPr>
          </p:cxnSp>
          <p:cxnSp>
            <p:nvCxnSpPr>
              <p:cNvPr id="83" name="Connettore diritto 158">
                <a:extLst>
                  <a:ext uri="{FF2B5EF4-FFF2-40B4-BE49-F238E27FC236}">
                    <a16:creationId xmlns:a16="http://schemas.microsoft.com/office/drawing/2014/main" id="{5560B235-0CCE-AC40-79B1-2132AB1C43C4}"/>
                  </a:ext>
                </a:extLst>
              </p:cNvPr>
              <p:cNvCxnSpPr/>
              <p:nvPr/>
            </p:nvCxnSpPr>
            <p:spPr>
              <a:xfrm rot="16404549">
                <a:off x="1191733" y="2725702"/>
                <a:ext cx="97036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84" name="Connettore diritto 159">
                <a:extLst>
                  <a:ext uri="{FF2B5EF4-FFF2-40B4-BE49-F238E27FC236}">
                    <a16:creationId xmlns:a16="http://schemas.microsoft.com/office/drawing/2014/main" id="{9C059C97-7376-4CE8-1364-BF537ACEBE1D}"/>
                  </a:ext>
                </a:extLst>
              </p:cNvPr>
              <p:cNvCxnSpPr/>
              <p:nvPr/>
            </p:nvCxnSpPr>
            <p:spPr>
              <a:xfrm rot="16404549">
                <a:off x="1182780" y="2579983"/>
                <a:ext cx="97045" cy="25555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85" name="Connettore diritto 160">
                <a:extLst>
                  <a:ext uri="{FF2B5EF4-FFF2-40B4-BE49-F238E27FC236}">
                    <a16:creationId xmlns:a16="http://schemas.microsoft.com/office/drawing/2014/main" id="{CDC06FC5-3E1C-150C-4600-F035778C82A0}"/>
                  </a:ext>
                </a:extLst>
              </p:cNvPr>
              <p:cNvCxnSpPr/>
              <p:nvPr/>
            </p:nvCxnSpPr>
            <p:spPr>
              <a:xfrm rot="16404549">
                <a:off x="1182768" y="2445088"/>
                <a:ext cx="97045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86" name="Connettore diritto 161">
                <a:extLst>
                  <a:ext uri="{FF2B5EF4-FFF2-40B4-BE49-F238E27FC236}">
                    <a16:creationId xmlns:a16="http://schemas.microsoft.com/office/drawing/2014/main" id="{940897C2-FA5A-8672-8E0D-A48B91043541}"/>
                  </a:ext>
                </a:extLst>
              </p:cNvPr>
              <p:cNvCxnSpPr/>
              <p:nvPr/>
            </p:nvCxnSpPr>
            <p:spPr>
              <a:xfrm rot="16404499" flipV="1">
                <a:off x="1220733" y="2653360"/>
                <a:ext cx="47914" cy="255538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87" name="Connettore diritto 162">
                <a:extLst>
                  <a:ext uri="{FF2B5EF4-FFF2-40B4-BE49-F238E27FC236}">
                    <a16:creationId xmlns:a16="http://schemas.microsoft.com/office/drawing/2014/main" id="{A6B091CF-3267-07B3-0D75-F526C370EE16}"/>
                  </a:ext>
                </a:extLst>
              </p:cNvPr>
              <p:cNvCxnSpPr/>
              <p:nvPr/>
            </p:nvCxnSpPr>
            <p:spPr>
              <a:xfrm rot="16404499" flipH="1">
                <a:off x="1208362" y="2512295"/>
                <a:ext cx="37591" cy="255548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88" name="Connettore diritto 163">
                <a:extLst>
                  <a:ext uri="{FF2B5EF4-FFF2-40B4-BE49-F238E27FC236}">
                    <a16:creationId xmlns:a16="http://schemas.microsoft.com/office/drawing/2014/main" id="{FBD9BDB8-E319-2470-AA43-2A0C9DF46425}"/>
                  </a:ext>
                </a:extLst>
              </p:cNvPr>
              <p:cNvCxnSpPr/>
              <p:nvPr/>
            </p:nvCxnSpPr>
            <p:spPr>
              <a:xfrm rot="16404499" flipV="1">
                <a:off x="1283036" y="2448336"/>
                <a:ext cx="26079" cy="133274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89" name="Connettore diritto 157">
                <a:extLst>
                  <a:ext uri="{FF2B5EF4-FFF2-40B4-BE49-F238E27FC236}">
                    <a16:creationId xmlns:a16="http://schemas.microsoft.com/office/drawing/2014/main" id="{C3A3940A-1BCC-4B2D-FE4D-6DB0D4BC4BF2}"/>
                  </a:ext>
                </a:extLst>
              </p:cNvPr>
              <p:cNvCxnSpPr/>
              <p:nvPr/>
            </p:nvCxnSpPr>
            <p:spPr>
              <a:xfrm rot="16199953" flipV="1">
                <a:off x="1236579" y="2585063"/>
                <a:ext cx="0" cy="680716"/>
              </a:xfrm>
              <a:prstGeom prst="straightConnector1">
                <a:avLst/>
              </a:prstGeom>
              <a:noFill/>
              <a:ln w="76196" cap="flat">
                <a:solidFill>
                  <a:srgbClr val="E7E6E6"/>
                </a:solidFill>
                <a:prstDash val="solid"/>
                <a:miter/>
              </a:ln>
            </p:spPr>
          </p:cxnSp>
          <p:sp>
            <p:nvSpPr>
              <p:cNvPr id="90" name="Connettore 164">
                <a:extLst>
                  <a:ext uri="{FF2B5EF4-FFF2-40B4-BE49-F238E27FC236}">
                    <a16:creationId xmlns:a16="http://schemas.microsoft.com/office/drawing/2014/main" id="{245C519C-6AA3-28C3-155B-8CE99A2A64F3}"/>
                  </a:ext>
                </a:extLst>
              </p:cNvPr>
              <p:cNvSpPr/>
              <p:nvPr/>
            </p:nvSpPr>
            <p:spPr>
              <a:xfrm rot="5400013">
                <a:off x="1031543" y="2128587"/>
                <a:ext cx="383810" cy="39712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w="12701" cap="flat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Segnaposto contenuto 4">
                  <a:extLst>
                    <a:ext uri="{FF2B5EF4-FFF2-40B4-BE49-F238E27FC236}">
                      <a16:creationId xmlns:a16="http://schemas.microsoft.com/office/drawing/2014/main" id="{EB663843-D7E2-880E-06EB-D28497400507}"/>
                    </a:ext>
                  </a:extLst>
                </p:cNvPr>
                <p:cNvSpPr txBox="1"/>
                <p:nvPr/>
              </p:nvSpPr>
              <p:spPr>
                <a:xfrm>
                  <a:off x="374478" y="3015311"/>
                  <a:ext cx="417009" cy="30336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oMath>
                    </m:oMathPara>
                  </a14:m>
                  <a:endParaRPr kumimoji="0" lang="ar-A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36" name="Segnaposto contenuto 4">
                  <a:extLst>
                    <a:ext uri="{FF2B5EF4-FFF2-40B4-BE49-F238E27FC236}">
                      <a16:creationId xmlns:a16="http://schemas.microsoft.com/office/drawing/2014/main" id="{EB663843-D7E2-880E-06EB-D284974005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78" y="3015311"/>
                  <a:ext cx="417009" cy="303362"/>
                </a:xfrm>
                <a:prstGeom prst="rect">
                  <a:avLst/>
                </a:prstGeom>
                <a:blipFill>
                  <a:blip r:embed="rId14"/>
                  <a:stretch>
                    <a:fillRect b="-26667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Connettore diritto 144">
              <a:extLst>
                <a:ext uri="{FF2B5EF4-FFF2-40B4-BE49-F238E27FC236}">
                  <a16:creationId xmlns:a16="http://schemas.microsoft.com/office/drawing/2014/main" id="{398E9FFD-9ECA-230A-FC0D-F484A9C53D1A}"/>
                </a:ext>
              </a:extLst>
            </p:cNvPr>
            <p:cNvCxnSpPr/>
            <p:nvPr/>
          </p:nvCxnSpPr>
          <p:spPr>
            <a:xfrm>
              <a:off x="1788379" y="4217143"/>
              <a:ext cx="991481" cy="0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</p:cxnSp>
        <p:grpSp>
          <p:nvGrpSpPr>
            <p:cNvPr id="38" name="Gruppo 58">
              <a:extLst>
                <a:ext uri="{FF2B5EF4-FFF2-40B4-BE49-F238E27FC236}">
                  <a16:creationId xmlns:a16="http://schemas.microsoft.com/office/drawing/2014/main" id="{6E6BADD1-A842-3440-15D6-6BE07E72DFDA}"/>
                </a:ext>
              </a:extLst>
            </p:cNvPr>
            <p:cNvGrpSpPr/>
            <p:nvPr/>
          </p:nvGrpSpPr>
          <p:grpSpPr>
            <a:xfrm>
              <a:off x="2008128" y="2720649"/>
              <a:ext cx="557285" cy="1023738"/>
              <a:chOff x="2709696" y="1754661"/>
              <a:chExt cx="682544" cy="1205425"/>
            </a:xfrm>
          </p:grpSpPr>
          <p:cxnSp>
            <p:nvCxnSpPr>
              <p:cNvPr id="47" name="Connettore diritto 149">
                <a:extLst>
                  <a:ext uri="{FF2B5EF4-FFF2-40B4-BE49-F238E27FC236}">
                    <a16:creationId xmlns:a16="http://schemas.microsoft.com/office/drawing/2014/main" id="{D5204E44-FAC0-9992-E5BC-94E10FF37C2E}"/>
                  </a:ext>
                </a:extLst>
              </p:cNvPr>
              <p:cNvCxnSpPr/>
              <p:nvPr/>
            </p:nvCxnSpPr>
            <p:spPr>
              <a:xfrm rot="5604559">
                <a:off x="2999642" y="1698845"/>
                <a:ext cx="97027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48" name="Connettore diritto 150">
                <a:extLst>
                  <a:ext uri="{FF2B5EF4-FFF2-40B4-BE49-F238E27FC236}">
                    <a16:creationId xmlns:a16="http://schemas.microsoft.com/office/drawing/2014/main" id="{2F50EE58-2FB3-511F-0049-A1D41D503AC2}"/>
                  </a:ext>
                </a:extLst>
              </p:cNvPr>
              <p:cNvCxnSpPr/>
              <p:nvPr/>
            </p:nvCxnSpPr>
            <p:spPr>
              <a:xfrm rot="5604559">
                <a:off x="3008646" y="1844568"/>
                <a:ext cx="97027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49" name="Connettore diritto 151">
                <a:extLst>
                  <a:ext uri="{FF2B5EF4-FFF2-40B4-BE49-F238E27FC236}">
                    <a16:creationId xmlns:a16="http://schemas.microsoft.com/office/drawing/2014/main" id="{AC2BD532-88B1-0147-0C52-177FA60C91B4}"/>
                  </a:ext>
                </a:extLst>
              </p:cNvPr>
              <p:cNvCxnSpPr/>
              <p:nvPr/>
            </p:nvCxnSpPr>
            <p:spPr>
              <a:xfrm rot="5604559">
                <a:off x="3008645" y="1979433"/>
                <a:ext cx="97027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50" name="Connettore diritto 152">
                <a:extLst>
                  <a:ext uri="{FF2B5EF4-FFF2-40B4-BE49-F238E27FC236}">
                    <a16:creationId xmlns:a16="http://schemas.microsoft.com/office/drawing/2014/main" id="{F9626001-30AE-1955-E556-6268E9DF7519}"/>
                  </a:ext>
                </a:extLst>
              </p:cNvPr>
              <p:cNvCxnSpPr/>
              <p:nvPr/>
            </p:nvCxnSpPr>
            <p:spPr>
              <a:xfrm rot="5604508" flipV="1">
                <a:off x="3019809" y="1771187"/>
                <a:ext cx="47905" cy="25555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51" name="Connettore diritto 153">
                <a:extLst>
                  <a:ext uri="{FF2B5EF4-FFF2-40B4-BE49-F238E27FC236}">
                    <a16:creationId xmlns:a16="http://schemas.microsoft.com/office/drawing/2014/main" id="{FF50866B-FC04-645A-B156-81E6641EAD35}"/>
                  </a:ext>
                </a:extLst>
              </p:cNvPr>
              <p:cNvCxnSpPr/>
              <p:nvPr/>
            </p:nvCxnSpPr>
            <p:spPr>
              <a:xfrm rot="5604508" flipH="1">
                <a:off x="3042474" y="1912209"/>
                <a:ext cx="37591" cy="25556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52" name="Connettore diritto 154">
                <a:extLst>
                  <a:ext uri="{FF2B5EF4-FFF2-40B4-BE49-F238E27FC236}">
                    <a16:creationId xmlns:a16="http://schemas.microsoft.com/office/drawing/2014/main" id="{CF07E5FA-FD1D-29C6-2CAC-62A7348EFBF0}"/>
                  </a:ext>
                </a:extLst>
              </p:cNvPr>
              <p:cNvCxnSpPr/>
              <p:nvPr/>
            </p:nvCxnSpPr>
            <p:spPr>
              <a:xfrm rot="5604508" flipV="1">
                <a:off x="2979335" y="2098492"/>
                <a:ext cx="26088" cy="133255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53" name="Connettore diritto 148">
                <a:extLst>
                  <a:ext uri="{FF2B5EF4-FFF2-40B4-BE49-F238E27FC236}">
                    <a16:creationId xmlns:a16="http://schemas.microsoft.com/office/drawing/2014/main" id="{EFD9864D-F06B-05BB-2F9B-3E0DD3A22DBE}"/>
                  </a:ext>
                </a:extLst>
              </p:cNvPr>
              <p:cNvCxnSpPr/>
              <p:nvPr/>
            </p:nvCxnSpPr>
            <p:spPr>
              <a:xfrm rot="5399996" flipV="1">
                <a:off x="3051878" y="1414298"/>
                <a:ext cx="0" cy="680725"/>
              </a:xfrm>
              <a:prstGeom prst="straightConnector1">
                <a:avLst/>
              </a:prstGeom>
              <a:noFill/>
              <a:ln w="76196" cap="flat">
                <a:solidFill>
                  <a:srgbClr val="E7E6E6"/>
                </a:solidFill>
                <a:prstDash val="solid"/>
                <a:miter/>
              </a:ln>
            </p:spPr>
          </p:cxnSp>
          <p:cxnSp>
            <p:nvCxnSpPr>
              <p:cNvPr id="54" name="Connettore diritto 158">
                <a:extLst>
                  <a:ext uri="{FF2B5EF4-FFF2-40B4-BE49-F238E27FC236}">
                    <a16:creationId xmlns:a16="http://schemas.microsoft.com/office/drawing/2014/main" id="{555CC6A8-DA38-BA04-D96C-0F94E1ADEC74}"/>
                  </a:ext>
                </a:extLst>
              </p:cNvPr>
              <p:cNvCxnSpPr/>
              <p:nvPr/>
            </p:nvCxnSpPr>
            <p:spPr>
              <a:xfrm rot="16404549">
                <a:off x="3005230" y="2760354"/>
                <a:ext cx="97036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55" name="Connettore diritto 159">
                <a:extLst>
                  <a:ext uri="{FF2B5EF4-FFF2-40B4-BE49-F238E27FC236}">
                    <a16:creationId xmlns:a16="http://schemas.microsoft.com/office/drawing/2014/main" id="{AFCB858D-403D-C45B-9F6A-A55A706A96C9}"/>
                  </a:ext>
                </a:extLst>
              </p:cNvPr>
              <p:cNvCxnSpPr/>
              <p:nvPr/>
            </p:nvCxnSpPr>
            <p:spPr>
              <a:xfrm rot="16404549">
                <a:off x="2996256" y="2614639"/>
                <a:ext cx="97036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56" name="Connettore diritto 160">
                <a:extLst>
                  <a:ext uri="{FF2B5EF4-FFF2-40B4-BE49-F238E27FC236}">
                    <a16:creationId xmlns:a16="http://schemas.microsoft.com/office/drawing/2014/main" id="{42A3BDCA-0802-3ADE-CF2C-6217A0CB8B2B}"/>
                  </a:ext>
                </a:extLst>
              </p:cNvPr>
              <p:cNvCxnSpPr/>
              <p:nvPr/>
            </p:nvCxnSpPr>
            <p:spPr>
              <a:xfrm rot="16404549">
                <a:off x="2996240" y="2479725"/>
                <a:ext cx="97046" cy="255548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57" name="Connettore diritto 161">
                <a:extLst>
                  <a:ext uri="{FF2B5EF4-FFF2-40B4-BE49-F238E27FC236}">
                    <a16:creationId xmlns:a16="http://schemas.microsoft.com/office/drawing/2014/main" id="{226C43DD-62F0-85C5-D659-6E0970847DC3}"/>
                  </a:ext>
                </a:extLst>
              </p:cNvPr>
              <p:cNvCxnSpPr/>
              <p:nvPr/>
            </p:nvCxnSpPr>
            <p:spPr>
              <a:xfrm rot="16404499" flipV="1">
                <a:off x="3034216" y="2688016"/>
                <a:ext cx="47915" cy="25555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58" name="Connettore diritto 162">
                <a:extLst>
                  <a:ext uri="{FF2B5EF4-FFF2-40B4-BE49-F238E27FC236}">
                    <a16:creationId xmlns:a16="http://schemas.microsoft.com/office/drawing/2014/main" id="{E92D364A-56A1-AFA6-8C79-22DC761A9EC0}"/>
                  </a:ext>
                </a:extLst>
              </p:cNvPr>
              <p:cNvCxnSpPr/>
              <p:nvPr/>
            </p:nvCxnSpPr>
            <p:spPr>
              <a:xfrm rot="16404499" flipH="1">
                <a:off x="3021831" y="2546964"/>
                <a:ext cx="37610" cy="25555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66" name="Connettore diritto 163">
                <a:extLst>
                  <a:ext uri="{FF2B5EF4-FFF2-40B4-BE49-F238E27FC236}">
                    <a16:creationId xmlns:a16="http://schemas.microsoft.com/office/drawing/2014/main" id="{F83C740F-D3C1-16E4-745B-E082A404E9CF}"/>
                  </a:ext>
                </a:extLst>
              </p:cNvPr>
              <p:cNvCxnSpPr/>
              <p:nvPr/>
            </p:nvCxnSpPr>
            <p:spPr>
              <a:xfrm rot="16404499" flipV="1">
                <a:off x="3096524" y="2482989"/>
                <a:ext cx="26078" cy="133264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67" name="Connettore diritto 157">
                <a:extLst>
                  <a:ext uri="{FF2B5EF4-FFF2-40B4-BE49-F238E27FC236}">
                    <a16:creationId xmlns:a16="http://schemas.microsoft.com/office/drawing/2014/main" id="{2ECFBDE7-87EC-D073-AF18-AC0795CB42CA}"/>
                  </a:ext>
                </a:extLst>
              </p:cNvPr>
              <p:cNvCxnSpPr/>
              <p:nvPr/>
            </p:nvCxnSpPr>
            <p:spPr>
              <a:xfrm rot="16199953" flipV="1">
                <a:off x="3050054" y="2619728"/>
                <a:ext cx="0" cy="680716"/>
              </a:xfrm>
              <a:prstGeom prst="straightConnector1">
                <a:avLst/>
              </a:prstGeom>
              <a:noFill/>
              <a:ln w="76196" cap="flat">
                <a:solidFill>
                  <a:srgbClr val="E7E6E6"/>
                </a:solidFill>
                <a:prstDash val="solid"/>
                <a:miter/>
              </a:ln>
            </p:spPr>
          </p:cxnSp>
          <p:sp>
            <p:nvSpPr>
              <p:cNvPr id="69" name="Connettore 164">
                <a:extLst>
                  <a:ext uri="{FF2B5EF4-FFF2-40B4-BE49-F238E27FC236}">
                    <a16:creationId xmlns:a16="http://schemas.microsoft.com/office/drawing/2014/main" id="{C22F350D-405B-1C22-A270-5DD254AB901E}"/>
                  </a:ext>
                </a:extLst>
              </p:cNvPr>
              <p:cNvSpPr/>
              <p:nvPr/>
            </p:nvSpPr>
            <p:spPr>
              <a:xfrm rot="5400013">
                <a:off x="2845027" y="2163242"/>
                <a:ext cx="383810" cy="39712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w="12701" cap="flat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39" name="Connettore diritto 153">
              <a:extLst>
                <a:ext uri="{FF2B5EF4-FFF2-40B4-BE49-F238E27FC236}">
                  <a16:creationId xmlns:a16="http://schemas.microsoft.com/office/drawing/2014/main" id="{39A25D77-11B6-890B-4774-3B4ADF6D4BCE}"/>
                </a:ext>
              </a:extLst>
            </p:cNvPr>
            <p:cNvCxnSpPr/>
            <p:nvPr/>
          </p:nvCxnSpPr>
          <p:spPr>
            <a:xfrm rot="5604508" flipH="1">
              <a:off x="3813379" y="3011041"/>
              <a:ext cx="31925" cy="20866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40" name="Connettore diritto 162">
              <a:extLst>
                <a:ext uri="{FF2B5EF4-FFF2-40B4-BE49-F238E27FC236}">
                  <a16:creationId xmlns:a16="http://schemas.microsoft.com/office/drawing/2014/main" id="{945CF4E6-2D6F-3213-0C3F-A614FE4D4C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8720" y="3140298"/>
              <a:ext cx="190594" cy="67787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41" name="Connettore diritto 153">
              <a:extLst>
                <a:ext uri="{FF2B5EF4-FFF2-40B4-BE49-F238E27FC236}">
                  <a16:creationId xmlns:a16="http://schemas.microsoft.com/office/drawing/2014/main" id="{DA9DC708-BFE8-AB56-783F-199AAFD8032D}"/>
                </a:ext>
              </a:extLst>
            </p:cNvPr>
            <p:cNvCxnSpPr/>
            <p:nvPr/>
          </p:nvCxnSpPr>
          <p:spPr>
            <a:xfrm rot="5604508" flipH="1">
              <a:off x="3822776" y="3134794"/>
              <a:ext cx="31925" cy="20866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42" name="Connettore diritto 41">
              <a:extLst>
                <a:ext uri="{FF2B5EF4-FFF2-40B4-BE49-F238E27FC236}">
                  <a16:creationId xmlns:a16="http://schemas.microsoft.com/office/drawing/2014/main" id="{C0EE63AD-5EA4-7B6B-CD3D-48BA4553A769}"/>
                </a:ext>
              </a:extLst>
            </p:cNvPr>
            <p:cNvCxnSpPr>
              <a:cxnSpLocks/>
            </p:cNvCxnSpPr>
            <p:nvPr/>
          </p:nvCxnSpPr>
          <p:spPr>
            <a:xfrm>
              <a:off x="3808706" y="3502026"/>
              <a:ext cx="958" cy="654538"/>
            </a:xfrm>
            <a:prstGeom prst="line">
              <a:avLst/>
            </a:prstGeom>
            <a:ln w="28575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2 145">
              <a:extLst>
                <a:ext uri="{FF2B5EF4-FFF2-40B4-BE49-F238E27FC236}">
                  <a16:creationId xmlns:a16="http://schemas.microsoft.com/office/drawing/2014/main" id="{50E4380F-7167-5B38-EA62-C5E7CB371877}"/>
                </a:ext>
              </a:extLst>
            </p:cNvPr>
            <p:cNvCxnSpPr/>
            <p:nvPr/>
          </p:nvCxnSpPr>
          <p:spPr>
            <a:xfrm>
              <a:off x="3809320" y="4084682"/>
              <a:ext cx="0" cy="288832"/>
            </a:xfrm>
            <a:prstGeom prst="straightConnector1">
              <a:avLst/>
            </a:prstGeom>
            <a:noFill/>
            <a:ln w="38100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Segnaposto contenuto 4">
                  <a:extLst>
                    <a:ext uri="{FF2B5EF4-FFF2-40B4-BE49-F238E27FC236}">
                      <a16:creationId xmlns:a16="http://schemas.microsoft.com/office/drawing/2014/main" id="{89A2CA20-9E2F-CED7-9FEA-323BFC90AB0A}"/>
                    </a:ext>
                  </a:extLst>
                </p:cNvPr>
                <p:cNvSpPr txBox="1"/>
                <p:nvPr/>
              </p:nvSpPr>
              <p:spPr>
                <a:xfrm>
                  <a:off x="4097594" y="3127256"/>
                  <a:ext cx="417008" cy="24808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oMath>
                    </m:oMathPara>
                  </a14:m>
                  <a:endParaRPr kumimoji="0" lang="ar-A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44" name="Segnaposto contenuto 4">
                  <a:extLst>
                    <a:ext uri="{FF2B5EF4-FFF2-40B4-BE49-F238E27FC236}">
                      <a16:creationId xmlns:a16="http://schemas.microsoft.com/office/drawing/2014/main" id="{89A2CA20-9E2F-CED7-9FEA-323BFC90AB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7594" y="3127256"/>
                  <a:ext cx="417008" cy="248089"/>
                </a:xfrm>
                <a:prstGeom prst="rect">
                  <a:avLst/>
                </a:prstGeom>
                <a:blipFill>
                  <a:blip r:embed="rId15"/>
                  <a:stretch>
                    <a:fillRect b="-63889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Connettore 2 44">
              <a:extLst>
                <a:ext uri="{FF2B5EF4-FFF2-40B4-BE49-F238E27FC236}">
                  <a16:creationId xmlns:a16="http://schemas.microsoft.com/office/drawing/2014/main" id="{BED9C06F-4E3B-ED96-C7D2-3C32CCDCDB94}"/>
                </a:ext>
              </a:extLst>
            </p:cNvPr>
            <p:cNvCxnSpPr>
              <a:cxnSpLocks/>
            </p:cNvCxnSpPr>
            <p:nvPr/>
          </p:nvCxnSpPr>
          <p:spPr>
            <a:xfrm>
              <a:off x="4091454" y="3233817"/>
              <a:ext cx="0" cy="32086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Segnaposto contenuto 4">
                  <a:extLst>
                    <a:ext uri="{FF2B5EF4-FFF2-40B4-BE49-F238E27FC236}">
                      <a16:creationId xmlns:a16="http://schemas.microsoft.com/office/drawing/2014/main" id="{F52157B1-4D9C-8C72-9841-9CDE9E09FE48}"/>
                    </a:ext>
                  </a:extLst>
                </p:cNvPr>
                <p:cNvSpPr txBox="1"/>
                <p:nvPr/>
              </p:nvSpPr>
              <p:spPr>
                <a:xfrm>
                  <a:off x="3772301" y="3777439"/>
                  <a:ext cx="417008" cy="24808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𝐝</m:t>
                        </m:r>
                      </m:oMath>
                    </m:oMathPara>
                  </a14:m>
                  <a:endParaRPr kumimoji="0" lang="ar-AE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46" name="Segnaposto contenuto 4">
                  <a:extLst>
                    <a:ext uri="{FF2B5EF4-FFF2-40B4-BE49-F238E27FC236}">
                      <a16:creationId xmlns:a16="http://schemas.microsoft.com/office/drawing/2014/main" id="{F52157B1-4D9C-8C72-9841-9CDE9E09FE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2301" y="3777439"/>
                  <a:ext cx="417008" cy="248089"/>
                </a:xfrm>
                <a:prstGeom prst="rect">
                  <a:avLst/>
                </a:prstGeom>
                <a:blipFill>
                  <a:blip r:embed="rId16"/>
                  <a:stretch>
                    <a:fillRect b="-61111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Gruppo 120">
            <a:extLst>
              <a:ext uri="{FF2B5EF4-FFF2-40B4-BE49-F238E27FC236}">
                <a16:creationId xmlns:a16="http://schemas.microsoft.com/office/drawing/2014/main" id="{D278B25C-C40C-6DE2-FFF8-B8A290777E7B}"/>
              </a:ext>
            </a:extLst>
          </p:cNvPr>
          <p:cNvGrpSpPr>
            <a:grpSpLocks noChangeAspect="1"/>
          </p:cNvGrpSpPr>
          <p:nvPr/>
        </p:nvGrpSpPr>
        <p:grpSpPr>
          <a:xfrm>
            <a:off x="5977123" y="2611543"/>
            <a:ext cx="5659484" cy="1706430"/>
            <a:chOff x="374478" y="4733004"/>
            <a:chExt cx="5715469" cy="1723310"/>
          </a:xfrm>
        </p:grpSpPr>
        <p:cxnSp>
          <p:nvCxnSpPr>
            <p:cNvPr id="122" name="Connettore diritto 3">
              <a:extLst>
                <a:ext uri="{FF2B5EF4-FFF2-40B4-BE49-F238E27FC236}">
                  <a16:creationId xmlns:a16="http://schemas.microsoft.com/office/drawing/2014/main" id="{A25F0841-7ED8-9033-C6EB-AA0575350117}"/>
                </a:ext>
              </a:extLst>
            </p:cNvPr>
            <p:cNvCxnSpPr/>
            <p:nvPr/>
          </p:nvCxnSpPr>
          <p:spPr>
            <a:xfrm>
              <a:off x="3198999" y="6321731"/>
              <a:ext cx="1100814" cy="1605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123" name="Connettore diritto 3">
              <a:extLst>
                <a:ext uri="{FF2B5EF4-FFF2-40B4-BE49-F238E27FC236}">
                  <a16:creationId xmlns:a16="http://schemas.microsoft.com/office/drawing/2014/main" id="{020F2390-4EB0-A976-3CC2-36AE073411AF}"/>
                </a:ext>
              </a:extLst>
            </p:cNvPr>
            <p:cNvCxnSpPr/>
            <p:nvPr/>
          </p:nvCxnSpPr>
          <p:spPr>
            <a:xfrm>
              <a:off x="374519" y="6311571"/>
              <a:ext cx="1100814" cy="1605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124" name="Connettore 2 8">
              <a:extLst>
                <a:ext uri="{FF2B5EF4-FFF2-40B4-BE49-F238E27FC236}">
                  <a16:creationId xmlns:a16="http://schemas.microsoft.com/office/drawing/2014/main" id="{AE837656-C94C-65D1-9B36-6E27B044C43E}"/>
                </a:ext>
              </a:extLst>
            </p:cNvPr>
            <p:cNvCxnSpPr/>
            <p:nvPr/>
          </p:nvCxnSpPr>
          <p:spPr>
            <a:xfrm flipV="1">
              <a:off x="878694" y="6151537"/>
              <a:ext cx="0" cy="284504"/>
            </a:xfrm>
            <a:prstGeom prst="straightConnector1">
              <a:avLst/>
            </a:prstGeom>
            <a:noFill/>
            <a:ln w="38100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125" name="Connettore 2 12">
              <a:extLst>
                <a:ext uri="{FF2B5EF4-FFF2-40B4-BE49-F238E27FC236}">
                  <a16:creationId xmlns:a16="http://schemas.microsoft.com/office/drawing/2014/main" id="{6D2DA685-1605-B201-86CD-B7493542B07E}"/>
                </a:ext>
              </a:extLst>
            </p:cNvPr>
            <p:cNvCxnSpPr/>
            <p:nvPr/>
          </p:nvCxnSpPr>
          <p:spPr>
            <a:xfrm>
              <a:off x="1004773" y="6139952"/>
              <a:ext cx="0" cy="284504"/>
            </a:xfrm>
            <a:prstGeom prst="straightConnector1">
              <a:avLst/>
            </a:prstGeom>
            <a:noFill/>
            <a:ln w="38100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126" name="Connettore diritto 102">
              <a:extLst>
                <a:ext uri="{FF2B5EF4-FFF2-40B4-BE49-F238E27FC236}">
                  <a16:creationId xmlns:a16="http://schemas.microsoft.com/office/drawing/2014/main" id="{7527B466-1F72-3EF3-2809-BC61866E79EA}"/>
                </a:ext>
              </a:extLst>
            </p:cNvPr>
            <p:cNvCxnSpPr/>
            <p:nvPr/>
          </p:nvCxnSpPr>
          <p:spPr>
            <a:xfrm rot="204546">
              <a:off x="395290" y="5286256"/>
              <a:ext cx="86209" cy="226093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27" name="Connettore diritto 103">
              <a:extLst>
                <a:ext uri="{FF2B5EF4-FFF2-40B4-BE49-F238E27FC236}">
                  <a16:creationId xmlns:a16="http://schemas.microsoft.com/office/drawing/2014/main" id="{7F417BC1-E69A-8D93-C338-9353FD4CD5C0}"/>
                </a:ext>
              </a:extLst>
            </p:cNvPr>
            <p:cNvCxnSpPr/>
            <p:nvPr/>
          </p:nvCxnSpPr>
          <p:spPr>
            <a:xfrm rot="204546">
              <a:off x="524759" y="5278318"/>
              <a:ext cx="86202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28" name="Connettore diritto 104">
              <a:extLst>
                <a:ext uri="{FF2B5EF4-FFF2-40B4-BE49-F238E27FC236}">
                  <a16:creationId xmlns:a16="http://schemas.microsoft.com/office/drawing/2014/main" id="{F96AF377-CFB1-32BE-DE5D-D7E9E8004F8D}"/>
                </a:ext>
              </a:extLst>
            </p:cNvPr>
            <p:cNvCxnSpPr/>
            <p:nvPr/>
          </p:nvCxnSpPr>
          <p:spPr>
            <a:xfrm rot="204546">
              <a:off x="644584" y="5278309"/>
              <a:ext cx="86202" cy="226101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29" name="Connettore diritto 105">
              <a:extLst>
                <a:ext uri="{FF2B5EF4-FFF2-40B4-BE49-F238E27FC236}">
                  <a16:creationId xmlns:a16="http://schemas.microsoft.com/office/drawing/2014/main" id="{427BCAFA-1C41-3911-0D10-8ABA5FDE1DDA}"/>
                </a:ext>
              </a:extLst>
            </p:cNvPr>
            <p:cNvCxnSpPr/>
            <p:nvPr/>
          </p:nvCxnSpPr>
          <p:spPr>
            <a:xfrm rot="204530" flipV="1">
              <a:off x="481388" y="5290169"/>
              <a:ext cx="42566" cy="226101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30" name="Connettore diritto 106">
              <a:extLst>
                <a:ext uri="{FF2B5EF4-FFF2-40B4-BE49-F238E27FC236}">
                  <a16:creationId xmlns:a16="http://schemas.microsoft.com/office/drawing/2014/main" id="{316B0570-0C49-E097-EF16-68A26DF4F9E5}"/>
                </a:ext>
              </a:extLst>
            </p:cNvPr>
            <p:cNvCxnSpPr/>
            <p:nvPr/>
          </p:nvCxnSpPr>
          <p:spPr>
            <a:xfrm rot="204530" flipH="1">
              <a:off x="611281" y="5274676"/>
              <a:ext cx="33414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31" name="Connettore diritto 107">
              <a:extLst>
                <a:ext uri="{FF2B5EF4-FFF2-40B4-BE49-F238E27FC236}">
                  <a16:creationId xmlns:a16="http://schemas.microsoft.com/office/drawing/2014/main" id="{9F25947A-E1AE-5598-3C41-27B571C0372B}"/>
                </a:ext>
              </a:extLst>
            </p:cNvPr>
            <p:cNvCxnSpPr/>
            <p:nvPr/>
          </p:nvCxnSpPr>
          <p:spPr>
            <a:xfrm rot="204530" flipV="1">
              <a:off x="727551" y="5389731"/>
              <a:ext cx="23175" cy="117906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32" name="Connettore diritto 111">
              <a:extLst>
                <a:ext uri="{FF2B5EF4-FFF2-40B4-BE49-F238E27FC236}">
                  <a16:creationId xmlns:a16="http://schemas.microsoft.com/office/drawing/2014/main" id="{D123D73D-5426-F787-CB8C-0F9B81A8B308}"/>
                </a:ext>
              </a:extLst>
            </p:cNvPr>
            <p:cNvCxnSpPr/>
            <p:nvPr/>
          </p:nvCxnSpPr>
          <p:spPr>
            <a:xfrm flipV="1">
              <a:off x="374478" y="5094918"/>
              <a:ext cx="0" cy="602238"/>
            </a:xfrm>
            <a:prstGeom prst="straightConnector1">
              <a:avLst/>
            </a:prstGeom>
            <a:noFill/>
            <a:ln w="76196" cap="flat">
              <a:solidFill>
                <a:srgbClr val="E7E6E6"/>
              </a:solidFill>
              <a:prstDash val="solid"/>
              <a:miter/>
            </a:ln>
          </p:spPr>
        </p:cxnSp>
        <p:cxnSp>
          <p:nvCxnSpPr>
            <p:cNvPr id="133" name="Connettore diritto 127">
              <a:extLst>
                <a:ext uri="{FF2B5EF4-FFF2-40B4-BE49-F238E27FC236}">
                  <a16:creationId xmlns:a16="http://schemas.microsoft.com/office/drawing/2014/main" id="{E7F983F6-6C43-978B-0072-AA9C1157FC0A}"/>
                </a:ext>
              </a:extLst>
            </p:cNvPr>
            <p:cNvCxnSpPr/>
            <p:nvPr/>
          </p:nvCxnSpPr>
          <p:spPr>
            <a:xfrm rot="11004537">
              <a:off x="1338381" y="5281328"/>
              <a:ext cx="86202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34" name="Connettore diritto 128">
              <a:extLst>
                <a:ext uri="{FF2B5EF4-FFF2-40B4-BE49-F238E27FC236}">
                  <a16:creationId xmlns:a16="http://schemas.microsoft.com/office/drawing/2014/main" id="{0DCDC789-8EAC-091E-E23C-ADC5E938E889}"/>
                </a:ext>
              </a:extLst>
            </p:cNvPr>
            <p:cNvCxnSpPr/>
            <p:nvPr/>
          </p:nvCxnSpPr>
          <p:spPr>
            <a:xfrm rot="11004537">
              <a:off x="1208893" y="5289274"/>
              <a:ext cx="86217" cy="22608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35" name="Connettore diritto 129">
              <a:extLst>
                <a:ext uri="{FF2B5EF4-FFF2-40B4-BE49-F238E27FC236}">
                  <a16:creationId xmlns:a16="http://schemas.microsoft.com/office/drawing/2014/main" id="{CF06BA04-D8D7-7F9C-6F7A-1F232DACD621}"/>
                </a:ext>
              </a:extLst>
            </p:cNvPr>
            <p:cNvCxnSpPr/>
            <p:nvPr/>
          </p:nvCxnSpPr>
          <p:spPr>
            <a:xfrm rot="11004537">
              <a:off x="1089072" y="5289274"/>
              <a:ext cx="86217" cy="226101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36" name="Connettore diritto 130">
              <a:extLst>
                <a:ext uri="{FF2B5EF4-FFF2-40B4-BE49-F238E27FC236}">
                  <a16:creationId xmlns:a16="http://schemas.microsoft.com/office/drawing/2014/main" id="{35313BB9-76C5-D1B2-A2A9-32C06E102DCA}"/>
                </a:ext>
              </a:extLst>
            </p:cNvPr>
            <p:cNvCxnSpPr/>
            <p:nvPr/>
          </p:nvCxnSpPr>
          <p:spPr>
            <a:xfrm rot="11004521" flipV="1">
              <a:off x="1295918" y="5277439"/>
              <a:ext cx="42566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231" name="Connettore diritto 131">
              <a:extLst>
                <a:ext uri="{FF2B5EF4-FFF2-40B4-BE49-F238E27FC236}">
                  <a16:creationId xmlns:a16="http://schemas.microsoft.com/office/drawing/2014/main" id="{40F8BE96-4852-CF34-BB1D-0417B187B19F}"/>
                </a:ext>
              </a:extLst>
            </p:cNvPr>
            <p:cNvCxnSpPr/>
            <p:nvPr/>
          </p:nvCxnSpPr>
          <p:spPr>
            <a:xfrm rot="11004521" flipH="1">
              <a:off x="1175177" y="5292909"/>
              <a:ext cx="33398" cy="226093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293" name="Connettore diritto 132">
              <a:extLst>
                <a:ext uri="{FF2B5EF4-FFF2-40B4-BE49-F238E27FC236}">
                  <a16:creationId xmlns:a16="http://schemas.microsoft.com/office/drawing/2014/main" id="{41B7D308-2338-992A-6479-6579E9017212}"/>
                </a:ext>
              </a:extLst>
            </p:cNvPr>
            <p:cNvCxnSpPr/>
            <p:nvPr/>
          </p:nvCxnSpPr>
          <p:spPr>
            <a:xfrm rot="11004521" flipV="1">
              <a:off x="1069146" y="5286040"/>
              <a:ext cx="23175" cy="117906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294" name="Connettore diritto 126">
              <a:extLst>
                <a:ext uri="{FF2B5EF4-FFF2-40B4-BE49-F238E27FC236}">
                  <a16:creationId xmlns:a16="http://schemas.microsoft.com/office/drawing/2014/main" id="{6F8EB3E9-EF1B-D2D2-F9C4-6F71FF82806F}"/>
                </a:ext>
              </a:extLst>
            </p:cNvPr>
            <p:cNvCxnSpPr/>
            <p:nvPr/>
          </p:nvCxnSpPr>
          <p:spPr>
            <a:xfrm rot="10799975" flipV="1">
              <a:off x="1445393" y="5096515"/>
              <a:ext cx="0" cy="602238"/>
            </a:xfrm>
            <a:prstGeom prst="straightConnector1">
              <a:avLst/>
            </a:prstGeom>
            <a:noFill/>
            <a:ln w="76196" cap="flat">
              <a:solidFill>
                <a:srgbClr val="E7E6E6"/>
              </a:solidFill>
              <a:prstDash val="solid"/>
              <a:miter/>
            </a:ln>
          </p:spPr>
        </p:cxnSp>
        <p:sp>
          <p:nvSpPr>
            <p:cNvPr id="295" name="Connettore 133">
              <a:extLst>
                <a:ext uri="{FF2B5EF4-FFF2-40B4-BE49-F238E27FC236}">
                  <a16:creationId xmlns:a16="http://schemas.microsoft.com/office/drawing/2014/main" id="{045A11E3-72F0-337F-508C-79BE8EC92C37}"/>
                </a:ext>
              </a:extLst>
            </p:cNvPr>
            <p:cNvSpPr/>
            <p:nvPr/>
          </p:nvSpPr>
          <p:spPr>
            <a:xfrm>
              <a:off x="743378" y="5233604"/>
              <a:ext cx="340980" cy="35133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0000"/>
            </a:solidFill>
            <a:ln w="12701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96" name="Connettore diritto 149">
              <a:extLst>
                <a:ext uri="{FF2B5EF4-FFF2-40B4-BE49-F238E27FC236}">
                  <a16:creationId xmlns:a16="http://schemas.microsoft.com/office/drawing/2014/main" id="{36DA812C-0D29-5BB3-75A3-30B52B385361}"/>
                </a:ext>
              </a:extLst>
            </p:cNvPr>
            <p:cNvCxnSpPr/>
            <p:nvPr/>
          </p:nvCxnSpPr>
          <p:spPr>
            <a:xfrm rot="204546">
              <a:off x="3252832" y="5294575"/>
              <a:ext cx="86210" cy="226101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297" name="Connettore diritto 150">
              <a:extLst>
                <a:ext uri="{FF2B5EF4-FFF2-40B4-BE49-F238E27FC236}">
                  <a16:creationId xmlns:a16="http://schemas.microsoft.com/office/drawing/2014/main" id="{941FAA9D-66FA-A3E1-AC0C-EFADBA83ADD2}"/>
                </a:ext>
              </a:extLst>
            </p:cNvPr>
            <p:cNvCxnSpPr/>
            <p:nvPr/>
          </p:nvCxnSpPr>
          <p:spPr>
            <a:xfrm rot="204546">
              <a:off x="3382303" y="5286644"/>
              <a:ext cx="86202" cy="22608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298" name="Connettore diritto 151">
              <a:extLst>
                <a:ext uri="{FF2B5EF4-FFF2-40B4-BE49-F238E27FC236}">
                  <a16:creationId xmlns:a16="http://schemas.microsoft.com/office/drawing/2014/main" id="{C6B2774F-38DB-5EFD-4774-AA377F58B793}"/>
                </a:ext>
              </a:extLst>
            </p:cNvPr>
            <p:cNvCxnSpPr/>
            <p:nvPr/>
          </p:nvCxnSpPr>
          <p:spPr>
            <a:xfrm rot="204546">
              <a:off x="3502126" y="5286637"/>
              <a:ext cx="86202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299" name="Connettore diritto 152">
              <a:extLst>
                <a:ext uri="{FF2B5EF4-FFF2-40B4-BE49-F238E27FC236}">
                  <a16:creationId xmlns:a16="http://schemas.microsoft.com/office/drawing/2014/main" id="{AE79E5B8-1D57-BD5A-8E48-B5D55A027C34}"/>
                </a:ext>
              </a:extLst>
            </p:cNvPr>
            <p:cNvCxnSpPr/>
            <p:nvPr/>
          </p:nvCxnSpPr>
          <p:spPr>
            <a:xfrm rot="204530" flipV="1">
              <a:off x="3338930" y="5298497"/>
              <a:ext cx="42565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00" name="Connettore diritto 153">
              <a:extLst>
                <a:ext uri="{FF2B5EF4-FFF2-40B4-BE49-F238E27FC236}">
                  <a16:creationId xmlns:a16="http://schemas.microsoft.com/office/drawing/2014/main" id="{B041DD1C-C995-AEE5-2859-BCB76B523C65}"/>
                </a:ext>
              </a:extLst>
            </p:cNvPr>
            <p:cNvCxnSpPr/>
            <p:nvPr/>
          </p:nvCxnSpPr>
          <p:spPr>
            <a:xfrm rot="204530" flipH="1">
              <a:off x="3468824" y="5282995"/>
              <a:ext cx="33398" cy="226101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01" name="Connettore diritto 154">
              <a:extLst>
                <a:ext uri="{FF2B5EF4-FFF2-40B4-BE49-F238E27FC236}">
                  <a16:creationId xmlns:a16="http://schemas.microsoft.com/office/drawing/2014/main" id="{F0808A5B-1733-8D43-553D-EB7E4D31577D}"/>
                </a:ext>
              </a:extLst>
            </p:cNvPr>
            <p:cNvCxnSpPr/>
            <p:nvPr/>
          </p:nvCxnSpPr>
          <p:spPr>
            <a:xfrm rot="204530" flipV="1">
              <a:off x="3585084" y="5398058"/>
              <a:ext cx="23175" cy="117898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02" name="Connettore diritto 148">
              <a:extLst>
                <a:ext uri="{FF2B5EF4-FFF2-40B4-BE49-F238E27FC236}">
                  <a16:creationId xmlns:a16="http://schemas.microsoft.com/office/drawing/2014/main" id="{064F6B76-1DDB-105B-8476-40AE3AF87FC9}"/>
                </a:ext>
              </a:extLst>
            </p:cNvPr>
            <p:cNvCxnSpPr/>
            <p:nvPr/>
          </p:nvCxnSpPr>
          <p:spPr>
            <a:xfrm flipV="1">
              <a:off x="3232013" y="5103237"/>
              <a:ext cx="0" cy="602244"/>
            </a:xfrm>
            <a:prstGeom prst="straightConnector1">
              <a:avLst/>
            </a:prstGeom>
            <a:noFill/>
            <a:ln w="76196" cap="flat">
              <a:solidFill>
                <a:srgbClr val="E7E6E6"/>
              </a:solidFill>
              <a:prstDash val="solid"/>
              <a:miter/>
            </a:ln>
          </p:spPr>
        </p:cxnSp>
        <p:cxnSp>
          <p:nvCxnSpPr>
            <p:cNvPr id="303" name="Connettore diritto 158">
              <a:extLst>
                <a:ext uri="{FF2B5EF4-FFF2-40B4-BE49-F238E27FC236}">
                  <a16:creationId xmlns:a16="http://schemas.microsoft.com/office/drawing/2014/main" id="{C3E4A5C5-32A8-58F0-2598-D457D1384EF6}"/>
                </a:ext>
              </a:extLst>
            </p:cNvPr>
            <p:cNvCxnSpPr/>
            <p:nvPr/>
          </p:nvCxnSpPr>
          <p:spPr>
            <a:xfrm rot="11004537">
              <a:off x="4195907" y="5289648"/>
              <a:ext cx="86202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04" name="Connettore diritto 159">
              <a:extLst>
                <a:ext uri="{FF2B5EF4-FFF2-40B4-BE49-F238E27FC236}">
                  <a16:creationId xmlns:a16="http://schemas.microsoft.com/office/drawing/2014/main" id="{1F494CCB-E57B-D227-0192-065B080C2DE8}"/>
                </a:ext>
              </a:extLst>
            </p:cNvPr>
            <p:cNvCxnSpPr/>
            <p:nvPr/>
          </p:nvCxnSpPr>
          <p:spPr>
            <a:xfrm rot="11004537">
              <a:off x="4066436" y="5297594"/>
              <a:ext cx="86217" cy="22608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05" name="Connettore diritto 160">
              <a:extLst>
                <a:ext uri="{FF2B5EF4-FFF2-40B4-BE49-F238E27FC236}">
                  <a16:creationId xmlns:a16="http://schemas.microsoft.com/office/drawing/2014/main" id="{91742110-C307-49C0-0F11-26C63321CB8C}"/>
                </a:ext>
              </a:extLst>
            </p:cNvPr>
            <p:cNvCxnSpPr/>
            <p:nvPr/>
          </p:nvCxnSpPr>
          <p:spPr>
            <a:xfrm rot="11004537">
              <a:off x="3946597" y="5297617"/>
              <a:ext cx="86217" cy="22608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06" name="Connettore diritto 161">
              <a:extLst>
                <a:ext uri="{FF2B5EF4-FFF2-40B4-BE49-F238E27FC236}">
                  <a16:creationId xmlns:a16="http://schemas.microsoft.com/office/drawing/2014/main" id="{2260F7DB-9BA5-A1E7-1D53-C03186050FA8}"/>
                </a:ext>
              </a:extLst>
            </p:cNvPr>
            <p:cNvCxnSpPr/>
            <p:nvPr/>
          </p:nvCxnSpPr>
          <p:spPr>
            <a:xfrm rot="11004521" flipV="1">
              <a:off x="4153446" y="5285711"/>
              <a:ext cx="42565" cy="226093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07" name="Connettore diritto 162">
              <a:extLst>
                <a:ext uri="{FF2B5EF4-FFF2-40B4-BE49-F238E27FC236}">
                  <a16:creationId xmlns:a16="http://schemas.microsoft.com/office/drawing/2014/main" id="{766ED4C8-6971-D5E8-2BEF-BF311270652E}"/>
                </a:ext>
              </a:extLst>
            </p:cNvPr>
            <p:cNvCxnSpPr/>
            <p:nvPr/>
          </p:nvCxnSpPr>
          <p:spPr>
            <a:xfrm rot="11004521" flipH="1">
              <a:off x="4032719" y="5301236"/>
              <a:ext cx="33398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08" name="Connettore diritto 163">
              <a:extLst>
                <a:ext uri="{FF2B5EF4-FFF2-40B4-BE49-F238E27FC236}">
                  <a16:creationId xmlns:a16="http://schemas.microsoft.com/office/drawing/2014/main" id="{490425AF-565A-2B69-B6AE-EEE6C8453142}"/>
                </a:ext>
              </a:extLst>
            </p:cNvPr>
            <p:cNvCxnSpPr/>
            <p:nvPr/>
          </p:nvCxnSpPr>
          <p:spPr>
            <a:xfrm rot="11004521" flipV="1">
              <a:off x="3926688" y="5294368"/>
              <a:ext cx="23175" cy="11791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09" name="Connettore diritto 157">
              <a:extLst>
                <a:ext uri="{FF2B5EF4-FFF2-40B4-BE49-F238E27FC236}">
                  <a16:creationId xmlns:a16="http://schemas.microsoft.com/office/drawing/2014/main" id="{0564C990-999F-E1F5-2223-48A20BDA7E44}"/>
                </a:ext>
              </a:extLst>
            </p:cNvPr>
            <p:cNvCxnSpPr/>
            <p:nvPr/>
          </p:nvCxnSpPr>
          <p:spPr>
            <a:xfrm rot="10799975" flipV="1">
              <a:off x="4302928" y="5104850"/>
              <a:ext cx="0" cy="602245"/>
            </a:xfrm>
            <a:prstGeom prst="straightConnector1">
              <a:avLst/>
            </a:prstGeom>
            <a:noFill/>
            <a:ln w="76196" cap="flat">
              <a:solidFill>
                <a:srgbClr val="E7E6E6"/>
              </a:solidFill>
              <a:prstDash val="solid"/>
              <a:miter/>
            </a:ln>
          </p:spPr>
        </p:cxnSp>
        <p:sp>
          <p:nvSpPr>
            <p:cNvPr id="310" name="Connettore 164">
              <a:extLst>
                <a:ext uri="{FF2B5EF4-FFF2-40B4-BE49-F238E27FC236}">
                  <a16:creationId xmlns:a16="http://schemas.microsoft.com/office/drawing/2014/main" id="{ED992E7B-CD17-6D32-7414-4C249E326725}"/>
                </a:ext>
              </a:extLst>
            </p:cNvPr>
            <p:cNvSpPr/>
            <p:nvPr/>
          </p:nvSpPr>
          <p:spPr>
            <a:xfrm>
              <a:off x="3835022" y="5210282"/>
              <a:ext cx="340980" cy="35133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0000"/>
            </a:solidFill>
            <a:ln w="12701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11" name="Connettore diritto 168">
              <a:extLst>
                <a:ext uri="{FF2B5EF4-FFF2-40B4-BE49-F238E27FC236}">
                  <a16:creationId xmlns:a16="http://schemas.microsoft.com/office/drawing/2014/main" id="{27A29420-270B-752A-4077-8F540D671EC1}"/>
                </a:ext>
              </a:extLst>
            </p:cNvPr>
            <p:cNvCxnSpPr/>
            <p:nvPr/>
          </p:nvCxnSpPr>
          <p:spPr>
            <a:xfrm rot="204546">
              <a:off x="4487917" y="5301276"/>
              <a:ext cx="86210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12" name="Connettore diritto 169">
              <a:extLst>
                <a:ext uri="{FF2B5EF4-FFF2-40B4-BE49-F238E27FC236}">
                  <a16:creationId xmlns:a16="http://schemas.microsoft.com/office/drawing/2014/main" id="{FD4F211D-6C0E-0AE2-1575-DF5EA8D6B492}"/>
                </a:ext>
              </a:extLst>
            </p:cNvPr>
            <p:cNvCxnSpPr/>
            <p:nvPr/>
          </p:nvCxnSpPr>
          <p:spPr>
            <a:xfrm rot="204546">
              <a:off x="4617388" y="5293337"/>
              <a:ext cx="86202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13" name="Connettore diritto 170">
              <a:extLst>
                <a:ext uri="{FF2B5EF4-FFF2-40B4-BE49-F238E27FC236}">
                  <a16:creationId xmlns:a16="http://schemas.microsoft.com/office/drawing/2014/main" id="{21FFDC4A-8DF7-8453-6BD6-D7258FCB1366}"/>
                </a:ext>
              </a:extLst>
            </p:cNvPr>
            <p:cNvCxnSpPr/>
            <p:nvPr/>
          </p:nvCxnSpPr>
          <p:spPr>
            <a:xfrm rot="204546">
              <a:off x="4737202" y="5293338"/>
              <a:ext cx="86210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14" name="Connettore diritto 171">
              <a:extLst>
                <a:ext uri="{FF2B5EF4-FFF2-40B4-BE49-F238E27FC236}">
                  <a16:creationId xmlns:a16="http://schemas.microsoft.com/office/drawing/2014/main" id="{BC1BCCF4-4F80-2577-95E1-A99322096F67}"/>
                </a:ext>
              </a:extLst>
            </p:cNvPr>
            <p:cNvCxnSpPr/>
            <p:nvPr/>
          </p:nvCxnSpPr>
          <p:spPr>
            <a:xfrm rot="204530" flipV="1">
              <a:off x="4574006" y="5305197"/>
              <a:ext cx="42574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15" name="Connettore diritto 172">
              <a:extLst>
                <a:ext uri="{FF2B5EF4-FFF2-40B4-BE49-F238E27FC236}">
                  <a16:creationId xmlns:a16="http://schemas.microsoft.com/office/drawing/2014/main" id="{B19D17D8-D364-A3B9-07AE-ACE7ABC10F37}"/>
                </a:ext>
              </a:extLst>
            </p:cNvPr>
            <p:cNvCxnSpPr/>
            <p:nvPr/>
          </p:nvCxnSpPr>
          <p:spPr>
            <a:xfrm rot="204530" flipH="1">
              <a:off x="4703909" y="5289703"/>
              <a:ext cx="33405" cy="22608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16" name="Connettore diritto 173">
              <a:extLst>
                <a:ext uri="{FF2B5EF4-FFF2-40B4-BE49-F238E27FC236}">
                  <a16:creationId xmlns:a16="http://schemas.microsoft.com/office/drawing/2014/main" id="{8BB71DEA-4631-D340-D156-87636A4BAEFD}"/>
                </a:ext>
              </a:extLst>
            </p:cNvPr>
            <p:cNvCxnSpPr/>
            <p:nvPr/>
          </p:nvCxnSpPr>
          <p:spPr>
            <a:xfrm rot="204530" flipV="1">
              <a:off x="4820169" y="5404751"/>
              <a:ext cx="23175" cy="117906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17" name="Connettore diritto 167">
              <a:extLst>
                <a:ext uri="{FF2B5EF4-FFF2-40B4-BE49-F238E27FC236}">
                  <a16:creationId xmlns:a16="http://schemas.microsoft.com/office/drawing/2014/main" id="{052D9186-2404-884B-B532-E8E93E2DFC0C}"/>
                </a:ext>
              </a:extLst>
            </p:cNvPr>
            <p:cNvCxnSpPr/>
            <p:nvPr/>
          </p:nvCxnSpPr>
          <p:spPr>
            <a:xfrm flipV="1">
              <a:off x="4467097" y="5109937"/>
              <a:ext cx="0" cy="602244"/>
            </a:xfrm>
            <a:prstGeom prst="straightConnector1">
              <a:avLst/>
            </a:prstGeom>
            <a:noFill/>
            <a:ln w="76196" cap="flat">
              <a:solidFill>
                <a:srgbClr val="E7E6E6"/>
              </a:solidFill>
              <a:prstDash val="solid"/>
              <a:miter/>
            </a:ln>
          </p:spPr>
        </p:cxnSp>
        <p:cxnSp>
          <p:nvCxnSpPr>
            <p:cNvPr id="318" name="Connettore diritto 177">
              <a:extLst>
                <a:ext uri="{FF2B5EF4-FFF2-40B4-BE49-F238E27FC236}">
                  <a16:creationId xmlns:a16="http://schemas.microsoft.com/office/drawing/2014/main" id="{E5949980-E141-3BC9-ADF7-613586A3FB4D}"/>
                </a:ext>
              </a:extLst>
            </p:cNvPr>
            <p:cNvCxnSpPr/>
            <p:nvPr/>
          </p:nvCxnSpPr>
          <p:spPr>
            <a:xfrm rot="11004537">
              <a:off x="5430991" y="5296349"/>
              <a:ext cx="86202" cy="22608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19" name="Connettore diritto 178">
              <a:extLst>
                <a:ext uri="{FF2B5EF4-FFF2-40B4-BE49-F238E27FC236}">
                  <a16:creationId xmlns:a16="http://schemas.microsoft.com/office/drawing/2014/main" id="{F90630D0-242F-D005-783E-E9B7918260A9}"/>
                </a:ext>
              </a:extLst>
            </p:cNvPr>
            <p:cNvCxnSpPr/>
            <p:nvPr/>
          </p:nvCxnSpPr>
          <p:spPr>
            <a:xfrm rot="11004537">
              <a:off x="5301513" y="5304294"/>
              <a:ext cx="86209" cy="226093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20" name="Connettore diritto 179">
              <a:extLst>
                <a:ext uri="{FF2B5EF4-FFF2-40B4-BE49-F238E27FC236}">
                  <a16:creationId xmlns:a16="http://schemas.microsoft.com/office/drawing/2014/main" id="{8D462864-7B5E-2002-F12D-F1A4EB12A651}"/>
                </a:ext>
              </a:extLst>
            </p:cNvPr>
            <p:cNvCxnSpPr/>
            <p:nvPr/>
          </p:nvCxnSpPr>
          <p:spPr>
            <a:xfrm rot="11004537">
              <a:off x="5181674" y="5304302"/>
              <a:ext cx="86209" cy="22608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21" name="Connettore diritto 180">
              <a:extLst>
                <a:ext uri="{FF2B5EF4-FFF2-40B4-BE49-F238E27FC236}">
                  <a16:creationId xmlns:a16="http://schemas.microsoft.com/office/drawing/2014/main" id="{74E226E0-A1B8-82E1-FD84-DF07DCB6AD76}"/>
                </a:ext>
              </a:extLst>
            </p:cNvPr>
            <p:cNvCxnSpPr/>
            <p:nvPr/>
          </p:nvCxnSpPr>
          <p:spPr>
            <a:xfrm rot="11004521" flipV="1">
              <a:off x="5388521" y="5292434"/>
              <a:ext cx="42558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22" name="Connettore diritto 181">
              <a:extLst>
                <a:ext uri="{FF2B5EF4-FFF2-40B4-BE49-F238E27FC236}">
                  <a16:creationId xmlns:a16="http://schemas.microsoft.com/office/drawing/2014/main" id="{D925C0A2-3BD7-E569-4B65-3A4167314910}"/>
                </a:ext>
              </a:extLst>
            </p:cNvPr>
            <p:cNvCxnSpPr/>
            <p:nvPr/>
          </p:nvCxnSpPr>
          <p:spPr>
            <a:xfrm rot="11004521" flipH="1">
              <a:off x="5267805" y="5307911"/>
              <a:ext cx="33405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23" name="Connettore diritto 182">
              <a:extLst>
                <a:ext uri="{FF2B5EF4-FFF2-40B4-BE49-F238E27FC236}">
                  <a16:creationId xmlns:a16="http://schemas.microsoft.com/office/drawing/2014/main" id="{E7422EC9-64A9-AACD-6F76-B723AA5B39C9}"/>
                </a:ext>
              </a:extLst>
            </p:cNvPr>
            <p:cNvCxnSpPr/>
            <p:nvPr/>
          </p:nvCxnSpPr>
          <p:spPr>
            <a:xfrm rot="11004521" flipV="1">
              <a:off x="5161773" y="5301067"/>
              <a:ext cx="23175" cy="117906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24" name="Connettore diritto 176">
              <a:extLst>
                <a:ext uri="{FF2B5EF4-FFF2-40B4-BE49-F238E27FC236}">
                  <a16:creationId xmlns:a16="http://schemas.microsoft.com/office/drawing/2014/main" id="{CF5940FA-0C78-A1EB-D88A-A422E098F37B}"/>
                </a:ext>
              </a:extLst>
            </p:cNvPr>
            <p:cNvCxnSpPr/>
            <p:nvPr/>
          </p:nvCxnSpPr>
          <p:spPr>
            <a:xfrm rot="10799975" flipV="1">
              <a:off x="5538012" y="5111551"/>
              <a:ext cx="0" cy="602244"/>
            </a:xfrm>
            <a:prstGeom prst="straightConnector1">
              <a:avLst/>
            </a:prstGeom>
            <a:noFill/>
            <a:ln w="76196" cap="flat">
              <a:solidFill>
                <a:srgbClr val="E7E6E6"/>
              </a:solidFill>
              <a:prstDash val="solid"/>
              <a:miter/>
            </a:ln>
          </p:spPr>
        </p:cxnSp>
        <p:sp>
          <p:nvSpPr>
            <p:cNvPr id="325" name="Connettore 183">
              <a:extLst>
                <a:ext uri="{FF2B5EF4-FFF2-40B4-BE49-F238E27FC236}">
                  <a16:creationId xmlns:a16="http://schemas.microsoft.com/office/drawing/2014/main" id="{4389E492-ED32-5605-9A28-6794AFE6E3D2}"/>
                </a:ext>
              </a:extLst>
            </p:cNvPr>
            <p:cNvSpPr/>
            <p:nvPr/>
          </p:nvSpPr>
          <p:spPr>
            <a:xfrm>
              <a:off x="4835997" y="5248623"/>
              <a:ext cx="340980" cy="35133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0000"/>
            </a:solidFill>
            <a:ln w="12701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6" name="Segnaposto contenuto 4">
                  <a:extLst>
                    <a:ext uri="{FF2B5EF4-FFF2-40B4-BE49-F238E27FC236}">
                      <a16:creationId xmlns:a16="http://schemas.microsoft.com/office/drawing/2014/main" id="{71868B09-667B-9DE4-01B0-228E7DA3D557}"/>
                    </a:ext>
                  </a:extLst>
                </p:cNvPr>
                <p:cNvSpPr txBox="1"/>
                <p:nvPr/>
              </p:nvSpPr>
              <p:spPr>
                <a:xfrm>
                  <a:off x="717721" y="4856341"/>
                  <a:ext cx="463000" cy="29882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oMath>
                    </m:oMathPara>
                  </a14:m>
                  <a:endParaRPr kumimoji="0" lang="ar-AE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326" name="Segnaposto contenuto 4">
                  <a:extLst>
                    <a:ext uri="{FF2B5EF4-FFF2-40B4-BE49-F238E27FC236}">
                      <a16:creationId xmlns:a16="http://schemas.microsoft.com/office/drawing/2014/main" id="{71868B09-667B-9DE4-01B0-228E7DA3D5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721" y="4856341"/>
                  <a:ext cx="463000" cy="298822"/>
                </a:xfrm>
                <a:prstGeom prst="rect">
                  <a:avLst/>
                </a:prstGeom>
                <a:blipFill>
                  <a:blip r:embed="rId17"/>
                  <a:stretch>
                    <a:fillRect b="-16327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7" name="Segnaposto contenuto 4">
                  <a:extLst>
                    <a:ext uri="{FF2B5EF4-FFF2-40B4-BE49-F238E27FC236}">
                      <a16:creationId xmlns:a16="http://schemas.microsoft.com/office/drawing/2014/main" id="{7E8E2702-0AF4-FDF6-6B41-106E5E8835EC}"/>
                    </a:ext>
                  </a:extLst>
                </p:cNvPr>
                <p:cNvSpPr txBox="1"/>
                <p:nvPr/>
              </p:nvSpPr>
              <p:spPr>
                <a:xfrm>
                  <a:off x="1012341" y="5520479"/>
                  <a:ext cx="463000" cy="29882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it-IT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83696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it-IT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br>
                    <a:rPr kumimoji="0" lang="it-IT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rPr>
                  </a:br>
                  <a:endParaRPr kumimoji="0" lang="ar-A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327" name="Segnaposto contenuto 4">
                  <a:extLst>
                    <a:ext uri="{FF2B5EF4-FFF2-40B4-BE49-F238E27FC236}">
                      <a16:creationId xmlns:a16="http://schemas.microsoft.com/office/drawing/2014/main" id="{7E8E2702-0AF4-FDF6-6B41-106E5E8835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341" y="5520479"/>
                  <a:ext cx="463000" cy="298822"/>
                </a:xfrm>
                <a:prstGeom prst="rect">
                  <a:avLst/>
                </a:prstGeom>
                <a:blipFill>
                  <a:blip r:embed="rId18"/>
                  <a:stretch>
                    <a:fillRect b="-26531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8" name="Segnaposto contenuto 4">
                  <a:extLst>
                    <a:ext uri="{FF2B5EF4-FFF2-40B4-BE49-F238E27FC236}">
                      <a16:creationId xmlns:a16="http://schemas.microsoft.com/office/drawing/2014/main" id="{86DCCDF2-EA37-43FA-6A71-9EB627557BB8}"/>
                    </a:ext>
                  </a:extLst>
                </p:cNvPr>
                <p:cNvSpPr txBox="1"/>
                <p:nvPr/>
              </p:nvSpPr>
              <p:spPr>
                <a:xfrm>
                  <a:off x="5626947" y="6003138"/>
                  <a:ext cx="463000" cy="29882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𝜖</m:t>
                        </m:r>
                      </m:oMath>
                    </m:oMathPara>
                  </a14:m>
                  <a:endParaRPr kumimoji="0" lang="it-IT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kumimoji="0" lang="ar-A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328" name="Segnaposto contenuto 4">
                  <a:extLst>
                    <a:ext uri="{FF2B5EF4-FFF2-40B4-BE49-F238E27FC236}">
                      <a16:creationId xmlns:a16="http://schemas.microsoft.com/office/drawing/2014/main" id="{86DCCDF2-EA37-43FA-6A71-9EB627557B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6947" y="6003138"/>
                  <a:ext cx="463000" cy="298822"/>
                </a:xfrm>
                <a:prstGeom prst="rect">
                  <a:avLst/>
                </a:prstGeom>
                <a:blipFill>
                  <a:blip r:embed="rId19"/>
                  <a:stretch>
                    <a:fillRect b="-43750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9" name="Connettore diritto 149">
              <a:extLst>
                <a:ext uri="{FF2B5EF4-FFF2-40B4-BE49-F238E27FC236}">
                  <a16:creationId xmlns:a16="http://schemas.microsoft.com/office/drawing/2014/main" id="{DC4EDEEC-A088-E2CA-0656-02E44CB87F92}"/>
                </a:ext>
              </a:extLst>
            </p:cNvPr>
            <p:cNvCxnSpPr/>
            <p:nvPr/>
          </p:nvCxnSpPr>
          <p:spPr>
            <a:xfrm rot="204546">
              <a:off x="1754729" y="5303141"/>
              <a:ext cx="86210" cy="226101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30" name="Connettore diritto 150">
              <a:extLst>
                <a:ext uri="{FF2B5EF4-FFF2-40B4-BE49-F238E27FC236}">
                  <a16:creationId xmlns:a16="http://schemas.microsoft.com/office/drawing/2014/main" id="{AC5081C1-8FB3-38B5-55FD-DA5902A49724}"/>
                </a:ext>
              </a:extLst>
            </p:cNvPr>
            <p:cNvCxnSpPr/>
            <p:nvPr/>
          </p:nvCxnSpPr>
          <p:spPr>
            <a:xfrm rot="204546">
              <a:off x="1884200" y="5295210"/>
              <a:ext cx="86202" cy="22608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31" name="Connettore diritto 151">
              <a:extLst>
                <a:ext uri="{FF2B5EF4-FFF2-40B4-BE49-F238E27FC236}">
                  <a16:creationId xmlns:a16="http://schemas.microsoft.com/office/drawing/2014/main" id="{BD7A792E-C502-2CBB-D221-8BC4DDF00A48}"/>
                </a:ext>
              </a:extLst>
            </p:cNvPr>
            <p:cNvCxnSpPr/>
            <p:nvPr/>
          </p:nvCxnSpPr>
          <p:spPr>
            <a:xfrm rot="204546">
              <a:off x="2004022" y="5295202"/>
              <a:ext cx="86202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32" name="Connettore diritto 152">
              <a:extLst>
                <a:ext uri="{FF2B5EF4-FFF2-40B4-BE49-F238E27FC236}">
                  <a16:creationId xmlns:a16="http://schemas.microsoft.com/office/drawing/2014/main" id="{489B3236-B5F3-6C98-B847-42744E251922}"/>
                </a:ext>
              </a:extLst>
            </p:cNvPr>
            <p:cNvCxnSpPr/>
            <p:nvPr/>
          </p:nvCxnSpPr>
          <p:spPr>
            <a:xfrm rot="204530" flipV="1">
              <a:off x="1840827" y="5307062"/>
              <a:ext cx="42565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33" name="Connettore diritto 153">
              <a:extLst>
                <a:ext uri="{FF2B5EF4-FFF2-40B4-BE49-F238E27FC236}">
                  <a16:creationId xmlns:a16="http://schemas.microsoft.com/office/drawing/2014/main" id="{4DBC43C0-CC43-D88C-1263-3BAA7ED371ED}"/>
                </a:ext>
              </a:extLst>
            </p:cNvPr>
            <p:cNvCxnSpPr/>
            <p:nvPr/>
          </p:nvCxnSpPr>
          <p:spPr>
            <a:xfrm rot="204530" flipH="1">
              <a:off x="1970720" y="5291560"/>
              <a:ext cx="33398" cy="226101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34" name="Connettore diritto 154">
              <a:extLst>
                <a:ext uri="{FF2B5EF4-FFF2-40B4-BE49-F238E27FC236}">
                  <a16:creationId xmlns:a16="http://schemas.microsoft.com/office/drawing/2014/main" id="{DC3E3EB3-219F-0C68-3F86-36897AFFCF9E}"/>
                </a:ext>
              </a:extLst>
            </p:cNvPr>
            <p:cNvCxnSpPr/>
            <p:nvPr/>
          </p:nvCxnSpPr>
          <p:spPr>
            <a:xfrm rot="204530" flipV="1">
              <a:off x="2086981" y="5406623"/>
              <a:ext cx="23175" cy="117898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35" name="Connettore diritto 148">
              <a:extLst>
                <a:ext uri="{FF2B5EF4-FFF2-40B4-BE49-F238E27FC236}">
                  <a16:creationId xmlns:a16="http://schemas.microsoft.com/office/drawing/2014/main" id="{8B53605D-96CB-D0EB-36A9-AC2369675547}"/>
                </a:ext>
              </a:extLst>
            </p:cNvPr>
            <p:cNvCxnSpPr/>
            <p:nvPr/>
          </p:nvCxnSpPr>
          <p:spPr>
            <a:xfrm flipV="1">
              <a:off x="1733910" y="5111802"/>
              <a:ext cx="0" cy="602244"/>
            </a:xfrm>
            <a:prstGeom prst="straightConnector1">
              <a:avLst/>
            </a:prstGeom>
            <a:noFill/>
            <a:ln w="76196" cap="flat">
              <a:solidFill>
                <a:srgbClr val="E7E6E6"/>
              </a:solidFill>
              <a:prstDash val="solid"/>
              <a:miter/>
            </a:ln>
          </p:spPr>
        </p:cxnSp>
        <p:cxnSp>
          <p:nvCxnSpPr>
            <p:cNvPr id="336" name="Connettore diritto 158">
              <a:extLst>
                <a:ext uri="{FF2B5EF4-FFF2-40B4-BE49-F238E27FC236}">
                  <a16:creationId xmlns:a16="http://schemas.microsoft.com/office/drawing/2014/main" id="{F29D942D-A0F3-1581-D787-195A56377FE1}"/>
                </a:ext>
              </a:extLst>
            </p:cNvPr>
            <p:cNvCxnSpPr/>
            <p:nvPr/>
          </p:nvCxnSpPr>
          <p:spPr>
            <a:xfrm rot="11004537">
              <a:off x="2697804" y="5298214"/>
              <a:ext cx="86202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37" name="Connettore diritto 159">
              <a:extLst>
                <a:ext uri="{FF2B5EF4-FFF2-40B4-BE49-F238E27FC236}">
                  <a16:creationId xmlns:a16="http://schemas.microsoft.com/office/drawing/2014/main" id="{2DAD970C-1E8F-10D8-B82A-54C2451DDCBD}"/>
                </a:ext>
              </a:extLst>
            </p:cNvPr>
            <p:cNvCxnSpPr/>
            <p:nvPr/>
          </p:nvCxnSpPr>
          <p:spPr>
            <a:xfrm rot="11004537">
              <a:off x="2568332" y="5306160"/>
              <a:ext cx="86217" cy="22608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38" name="Connettore diritto 160">
              <a:extLst>
                <a:ext uri="{FF2B5EF4-FFF2-40B4-BE49-F238E27FC236}">
                  <a16:creationId xmlns:a16="http://schemas.microsoft.com/office/drawing/2014/main" id="{C975768C-6FA1-7A9E-A801-548B78E0A61B}"/>
                </a:ext>
              </a:extLst>
            </p:cNvPr>
            <p:cNvCxnSpPr/>
            <p:nvPr/>
          </p:nvCxnSpPr>
          <p:spPr>
            <a:xfrm rot="11004537">
              <a:off x="2448494" y="5306182"/>
              <a:ext cx="86217" cy="22608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39" name="Connettore diritto 161">
              <a:extLst>
                <a:ext uri="{FF2B5EF4-FFF2-40B4-BE49-F238E27FC236}">
                  <a16:creationId xmlns:a16="http://schemas.microsoft.com/office/drawing/2014/main" id="{B843CF90-80F0-E9E6-BF99-9E8D87C0BC2A}"/>
                </a:ext>
              </a:extLst>
            </p:cNvPr>
            <p:cNvCxnSpPr/>
            <p:nvPr/>
          </p:nvCxnSpPr>
          <p:spPr>
            <a:xfrm rot="11004521" flipV="1">
              <a:off x="2655343" y="5294277"/>
              <a:ext cx="42565" cy="226093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40" name="Connettore diritto 162">
              <a:extLst>
                <a:ext uri="{FF2B5EF4-FFF2-40B4-BE49-F238E27FC236}">
                  <a16:creationId xmlns:a16="http://schemas.microsoft.com/office/drawing/2014/main" id="{ADE326E2-E2B5-14B1-CA4C-EF71C721C145}"/>
                </a:ext>
              </a:extLst>
            </p:cNvPr>
            <p:cNvCxnSpPr/>
            <p:nvPr/>
          </p:nvCxnSpPr>
          <p:spPr>
            <a:xfrm rot="11004521" flipH="1">
              <a:off x="2534616" y="5309801"/>
              <a:ext cx="33398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41" name="Connettore diritto 163">
              <a:extLst>
                <a:ext uri="{FF2B5EF4-FFF2-40B4-BE49-F238E27FC236}">
                  <a16:creationId xmlns:a16="http://schemas.microsoft.com/office/drawing/2014/main" id="{AD42054D-0DB4-918C-A7BF-98E6B8EAAFFA}"/>
                </a:ext>
              </a:extLst>
            </p:cNvPr>
            <p:cNvCxnSpPr/>
            <p:nvPr/>
          </p:nvCxnSpPr>
          <p:spPr>
            <a:xfrm rot="11004521" flipV="1">
              <a:off x="2428585" y="5302933"/>
              <a:ext cx="23175" cy="11791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42" name="Connettore diritto 157">
              <a:extLst>
                <a:ext uri="{FF2B5EF4-FFF2-40B4-BE49-F238E27FC236}">
                  <a16:creationId xmlns:a16="http://schemas.microsoft.com/office/drawing/2014/main" id="{57E977A3-7218-B183-E4D4-A044E0180C09}"/>
                </a:ext>
              </a:extLst>
            </p:cNvPr>
            <p:cNvCxnSpPr/>
            <p:nvPr/>
          </p:nvCxnSpPr>
          <p:spPr>
            <a:xfrm rot="10799975" flipV="1">
              <a:off x="2804824" y="5113416"/>
              <a:ext cx="0" cy="602245"/>
            </a:xfrm>
            <a:prstGeom prst="straightConnector1">
              <a:avLst/>
            </a:prstGeom>
            <a:noFill/>
            <a:ln w="76196" cap="flat">
              <a:solidFill>
                <a:srgbClr val="E7E6E6"/>
              </a:solidFill>
              <a:prstDash val="solid"/>
              <a:miter/>
            </a:ln>
          </p:spPr>
        </p:cxnSp>
        <p:sp>
          <p:nvSpPr>
            <p:cNvPr id="343" name="Connettore 164">
              <a:extLst>
                <a:ext uri="{FF2B5EF4-FFF2-40B4-BE49-F238E27FC236}">
                  <a16:creationId xmlns:a16="http://schemas.microsoft.com/office/drawing/2014/main" id="{DBC280A4-02DF-5F55-A28C-E491ADDBB6BB}"/>
                </a:ext>
              </a:extLst>
            </p:cNvPr>
            <p:cNvSpPr/>
            <p:nvPr/>
          </p:nvSpPr>
          <p:spPr>
            <a:xfrm>
              <a:off x="2102818" y="5250480"/>
              <a:ext cx="340980" cy="35133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0000"/>
            </a:solidFill>
            <a:ln w="12701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44" name="Connettore diritto 154">
              <a:extLst>
                <a:ext uri="{FF2B5EF4-FFF2-40B4-BE49-F238E27FC236}">
                  <a16:creationId xmlns:a16="http://schemas.microsoft.com/office/drawing/2014/main" id="{EE97D81C-EE32-F135-59C7-8309AD20B466}"/>
                </a:ext>
              </a:extLst>
            </p:cNvPr>
            <p:cNvCxnSpPr/>
            <p:nvPr/>
          </p:nvCxnSpPr>
          <p:spPr>
            <a:xfrm rot="204530" flipV="1">
              <a:off x="3609888" y="5295272"/>
              <a:ext cx="23175" cy="117898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45" name="Connettore diritto 153">
              <a:extLst>
                <a:ext uri="{FF2B5EF4-FFF2-40B4-BE49-F238E27FC236}">
                  <a16:creationId xmlns:a16="http://schemas.microsoft.com/office/drawing/2014/main" id="{15CEC3C8-4A4A-AB99-5428-048630DF0855}"/>
                </a:ext>
              </a:extLst>
            </p:cNvPr>
            <p:cNvCxnSpPr/>
            <p:nvPr/>
          </p:nvCxnSpPr>
          <p:spPr>
            <a:xfrm rot="204530" flipH="1">
              <a:off x="3738186" y="5286533"/>
              <a:ext cx="33398" cy="226101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46" name="Connettore diritto 151">
              <a:extLst>
                <a:ext uri="{FF2B5EF4-FFF2-40B4-BE49-F238E27FC236}">
                  <a16:creationId xmlns:a16="http://schemas.microsoft.com/office/drawing/2014/main" id="{F3451C28-0337-CED3-4378-37C9A2054055}"/>
                </a:ext>
              </a:extLst>
            </p:cNvPr>
            <p:cNvCxnSpPr/>
            <p:nvPr/>
          </p:nvCxnSpPr>
          <p:spPr>
            <a:xfrm rot="204546">
              <a:off x="3640729" y="5288583"/>
              <a:ext cx="86202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47" name="Connettore diritto 151">
              <a:extLst>
                <a:ext uri="{FF2B5EF4-FFF2-40B4-BE49-F238E27FC236}">
                  <a16:creationId xmlns:a16="http://schemas.microsoft.com/office/drawing/2014/main" id="{DDE9D598-004E-ADA3-E060-89A5253D29A0}"/>
                </a:ext>
              </a:extLst>
            </p:cNvPr>
            <p:cNvCxnSpPr/>
            <p:nvPr/>
          </p:nvCxnSpPr>
          <p:spPr>
            <a:xfrm rot="204546">
              <a:off x="3768010" y="5287076"/>
              <a:ext cx="86202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48" name="Connettore diritto 347">
              <a:extLst>
                <a:ext uri="{FF2B5EF4-FFF2-40B4-BE49-F238E27FC236}">
                  <a16:creationId xmlns:a16="http://schemas.microsoft.com/office/drawing/2014/main" id="{3A988A2D-A45F-B3D3-D22B-41BD0CF2CF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8267" y="5428525"/>
              <a:ext cx="2068" cy="91609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9" name="Connettore diritto 348">
              <a:extLst>
                <a:ext uri="{FF2B5EF4-FFF2-40B4-BE49-F238E27FC236}">
                  <a16:creationId xmlns:a16="http://schemas.microsoft.com/office/drawing/2014/main" id="{C4257DA8-E9A5-563A-4E15-2DE06B9B0C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7748" y="5384215"/>
              <a:ext cx="241053" cy="916237"/>
            </a:xfrm>
            <a:prstGeom prst="line">
              <a:avLst/>
            </a:prstGeom>
            <a:ln w="28575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Connettore diritto 144">
              <a:extLst>
                <a:ext uri="{FF2B5EF4-FFF2-40B4-BE49-F238E27FC236}">
                  <a16:creationId xmlns:a16="http://schemas.microsoft.com/office/drawing/2014/main" id="{F69728C3-8ABD-7842-9F05-1DF8C5EF71F4}"/>
                </a:ext>
              </a:extLst>
            </p:cNvPr>
            <p:cNvCxnSpPr/>
            <p:nvPr/>
          </p:nvCxnSpPr>
          <p:spPr>
            <a:xfrm>
              <a:off x="1788379" y="6310103"/>
              <a:ext cx="991481" cy="0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351" name="Connettore 2 145">
              <a:extLst>
                <a:ext uri="{FF2B5EF4-FFF2-40B4-BE49-F238E27FC236}">
                  <a16:creationId xmlns:a16="http://schemas.microsoft.com/office/drawing/2014/main" id="{C383AB7B-0D05-B471-73B8-7B262F6748FF}"/>
                </a:ext>
              </a:extLst>
            </p:cNvPr>
            <p:cNvCxnSpPr/>
            <p:nvPr/>
          </p:nvCxnSpPr>
          <p:spPr>
            <a:xfrm>
              <a:off x="3728040" y="6167482"/>
              <a:ext cx="0" cy="288832"/>
            </a:xfrm>
            <a:prstGeom prst="straightConnector1">
              <a:avLst/>
            </a:prstGeom>
            <a:noFill/>
            <a:ln w="38100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352" name="Connettore diritto 6">
              <a:extLst>
                <a:ext uri="{FF2B5EF4-FFF2-40B4-BE49-F238E27FC236}">
                  <a16:creationId xmlns:a16="http://schemas.microsoft.com/office/drawing/2014/main" id="{9BC8F3C5-3F78-A51A-6AE2-742601A17704}"/>
                </a:ext>
              </a:extLst>
            </p:cNvPr>
            <p:cNvCxnSpPr/>
            <p:nvPr/>
          </p:nvCxnSpPr>
          <p:spPr>
            <a:xfrm>
              <a:off x="4507365" y="6333649"/>
              <a:ext cx="991488" cy="0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353" name="Connettore 2 11">
              <a:extLst>
                <a:ext uri="{FF2B5EF4-FFF2-40B4-BE49-F238E27FC236}">
                  <a16:creationId xmlns:a16="http://schemas.microsoft.com/office/drawing/2014/main" id="{E6F42011-1584-CDA8-8E56-2D8D19E1CF3E}"/>
                </a:ext>
              </a:extLst>
            </p:cNvPr>
            <p:cNvCxnSpPr/>
            <p:nvPr/>
          </p:nvCxnSpPr>
          <p:spPr>
            <a:xfrm flipV="1">
              <a:off x="5011045" y="6161878"/>
              <a:ext cx="0" cy="288824"/>
            </a:xfrm>
            <a:prstGeom prst="straightConnector1">
              <a:avLst/>
            </a:prstGeom>
            <a:noFill/>
            <a:ln w="38100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4" name="Segnaposto contenuto 4">
                  <a:extLst>
                    <a:ext uri="{FF2B5EF4-FFF2-40B4-BE49-F238E27FC236}">
                      <a16:creationId xmlns:a16="http://schemas.microsoft.com/office/drawing/2014/main" id="{F569ED7B-80F6-BFF7-279D-A66E05857F90}"/>
                    </a:ext>
                  </a:extLst>
                </p:cNvPr>
                <p:cNvSpPr txBox="1"/>
                <p:nvPr/>
              </p:nvSpPr>
              <p:spPr>
                <a:xfrm>
                  <a:off x="3648340" y="4733004"/>
                  <a:ext cx="417008" cy="24808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oMath>
                    </m:oMathPara>
                  </a14:m>
                  <a:endParaRPr kumimoji="0" lang="ar-A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354" name="Segnaposto contenuto 4">
                  <a:extLst>
                    <a:ext uri="{FF2B5EF4-FFF2-40B4-BE49-F238E27FC236}">
                      <a16:creationId xmlns:a16="http://schemas.microsoft.com/office/drawing/2014/main" id="{F569ED7B-80F6-BFF7-279D-A66E05857F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8340" y="4733004"/>
                  <a:ext cx="417008" cy="248089"/>
                </a:xfrm>
                <a:prstGeom prst="rect">
                  <a:avLst/>
                </a:prstGeom>
                <a:blipFill>
                  <a:blip r:embed="rId20"/>
                  <a:stretch>
                    <a:fillRect b="-46341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5" name="Connettore 2 354">
              <a:extLst>
                <a:ext uri="{FF2B5EF4-FFF2-40B4-BE49-F238E27FC236}">
                  <a16:creationId xmlns:a16="http://schemas.microsoft.com/office/drawing/2014/main" id="{8527F51E-C29D-65C9-409E-470374B85B83}"/>
                </a:ext>
              </a:extLst>
            </p:cNvPr>
            <p:cNvCxnSpPr>
              <a:cxnSpLocks/>
            </p:cNvCxnSpPr>
            <p:nvPr/>
          </p:nvCxnSpPr>
          <p:spPr>
            <a:xfrm>
              <a:off x="3751981" y="5126656"/>
              <a:ext cx="329572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6" name="Segnaposto contenuto 4">
                  <a:extLst>
                    <a:ext uri="{FF2B5EF4-FFF2-40B4-BE49-F238E27FC236}">
                      <a16:creationId xmlns:a16="http://schemas.microsoft.com/office/drawing/2014/main" id="{8D556577-539A-501B-AA7A-D004C1EF1034}"/>
                    </a:ext>
                  </a:extLst>
                </p:cNvPr>
                <p:cNvSpPr txBox="1"/>
                <p:nvPr/>
              </p:nvSpPr>
              <p:spPr>
                <a:xfrm>
                  <a:off x="3792794" y="5616456"/>
                  <a:ext cx="417008" cy="24808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𝐝</m:t>
                        </m:r>
                      </m:oMath>
                    </m:oMathPara>
                  </a14:m>
                  <a:endParaRPr kumimoji="0" lang="ar-AE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356" name="Segnaposto contenuto 4">
                  <a:extLst>
                    <a:ext uri="{FF2B5EF4-FFF2-40B4-BE49-F238E27FC236}">
                      <a16:creationId xmlns:a16="http://schemas.microsoft.com/office/drawing/2014/main" id="{8D556577-539A-501B-AA7A-D004C1EF10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794" y="5616456"/>
                  <a:ext cx="417008" cy="248089"/>
                </a:xfrm>
                <a:prstGeom prst="rect">
                  <a:avLst/>
                </a:prstGeom>
                <a:blipFill>
                  <a:blip r:embed="rId21"/>
                  <a:stretch>
                    <a:fillRect b="-45000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57" name="Connettore diritto 356">
            <a:extLst>
              <a:ext uri="{FF2B5EF4-FFF2-40B4-BE49-F238E27FC236}">
                <a16:creationId xmlns:a16="http://schemas.microsoft.com/office/drawing/2014/main" id="{FFF666B3-8885-15B9-0525-50AB31C679AA}"/>
              </a:ext>
            </a:extLst>
          </p:cNvPr>
          <p:cNvCxnSpPr>
            <a:cxnSpLocks/>
          </p:cNvCxnSpPr>
          <p:nvPr/>
        </p:nvCxnSpPr>
        <p:spPr>
          <a:xfrm>
            <a:off x="8610600" y="2727914"/>
            <a:ext cx="0" cy="170643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67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9B2461-B950-750B-9274-DFE8211E29DB}"/>
              </a:ext>
            </a:extLst>
          </p:cNvPr>
          <p:cNvSpPr txBox="1"/>
          <p:nvPr/>
        </p:nvSpPr>
        <p:spPr>
          <a:xfrm>
            <a:off x="2785502" y="2921168"/>
            <a:ext cx="6620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LIASHBERG THEORY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412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2" descr="Immagine che contiene Carattere, bianco, numero, testo&#10;&#10;Descrizione generata automaticamente">
            <a:extLst>
              <a:ext uri="{FF2B5EF4-FFF2-40B4-BE49-F238E27FC236}">
                <a16:creationId xmlns:a16="http://schemas.microsoft.com/office/drawing/2014/main" id="{B3FE4806-9843-409E-AEAD-B074B153E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581" y="1150469"/>
            <a:ext cx="1697205" cy="663342"/>
          </a:xfrm>
          <a:prstGeom prst="rect">
            <a:avLst/>
          </a:prstGeom>
          <a:noFill/>
          <a:ln w="38100" cap="flat">
            <a:noFill/>
          </a:ln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98261EE4-4957-E860-AA22-F28D86976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0" y="6015696"/>
            <a:ext cx="1982274" cy="823518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2999FBA-6E3D-44FD-9AFE-770F9277A70D}"/>
              </a:ext>
            </a:extLst>
          </p:cNvPr>
          <p:cNvSpPr/>
          <p:nvPr/>
        </p:nvSpPr>
        <p:spPr>
          <a:xfrm>
            <a:off x="0" y="-1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LIASHBERG EQUATION</a:t>
            </a:r>
            <a:endParaRPr kumimoji="0" lang="en-I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0BCA296-D5CB-3BBB-9965-E9832C2C2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94" y="1855676"/>
            <a:ext cx="1088892" cy="3661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EA4BD40-8F02-65D2-87AE-D11F20F84EB0}"/>
              </a:ext>
            </a:extLst>
          </p:cNvPr>
          <p:cNvSpPr txBox="1"/>
          <p:nvPr/>
        </p:nvSpPr>
        <p:spPr>
          <a:xfrm>
            <a:off x="338313" y="1271553"/>
            <a:ext cx="22911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SOTROPIC SYSTEM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Segnaposto numero diapositiva 1">
            <a:extLst>
              <a:ext uri="{FF2B5EF4-FFF2-40B4-BE49-F238E27FC236}">
                <a16:creationId xmlns:a16="http://schemas.microsoft.com/office/drawing/2014/main" id="{F3B64A1F-44E7-81F5-1FCF-3432D42D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8536" y="624162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4DDB-7859-9A42-A593-160EF7846CC1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D3AEA5C1-481E-34CD-897C-C38E257B65D3}"/>
              </a:ext>
            </a:extLst>
          </p:cNvPr>
          <p:cNvGrpSpPr>
            <a:grpSpLocks noChangeAspect="1"/>
          </p:cNvGrpSpPr>
          <p:nvPr/>
        </p:nvGrpSpPr>
        <p:grpSpPr>
          <a:xfrm>
            <a:off x="345879" y="2278105"/>
            <a:ext cx="5301096" cy="661826"/>
            <a:chOff x="429241" y="1232169"/>
            <a:chExt cx="5564034" cy="694653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1ED835BF-09CF-A091-F99D-AF4950175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241" y="1232169"/>
              <a:ext cx="5564034" cy="694653"/>
            </a:xfrm>
            <a:prstGeom prst="rect">
              <a:avLst/>
            </a:prstGeom>
            <a:ln w="28575">
              <a:solidFill>
                <a:srgbClr val="016778"/>
              </a:solidFill>
            </a:ln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24764918-F5AC-B115-F514-CF888413E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0293" y="1530747"/>
              <a:ext cx="1085850" cy="323850"/>
            </a:xfrm>
            <a:prstGeom prst="rect">
              <a:avLst/>
            </a:prstGeom>
          </p:spPr>
        </p:pic>
      </p:grpSp>
      <p:pic>
        <p:nvPicPr>
          <p:cNvPr id="21" name="Immagine 20">
            <a:extLst>
              <a:ext uri="{FF2B5EF4-FFF2-40B4-BE49-F238E27FC236}">
                <a16:creationId xmlns:a16="http://schemas.microsoft.com/office/drawing/2014/main" id="{A1384197-B813-4CE6-A04B-EEE47AC5B9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9946" y="3094310"/>
            <a:ext cx="1707029" cy="297437"/>
          </a:xfrm>
          <a:prstGeom prst="rect">
            <a:avLst/>
          </a:prstGeom>
          <a:ln w="28575">
            <a:solidFill>
              <a:srgbClr val="822333"/>
            </a:solidFill>
          </a:ln>
        </p:spPr>
      </p:pic>
      <p:pic>
        <p:nvPicPr>
          <p:cNvPr id="57" name="Immagine 56">
            <a:extLst>
              <a:ext uri="{FF2B5EF4-FFF2-40B4-BE49-F238E27FC236}">
                <a16:creationId xmlns:a16="http://schemas.microsoft.com/office/drawing/2014/main" id="{9662B8F2-93AD-F6FA-CF1B-3A94A452D7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0190" y="4709643"/>
            <a:ext cx="1363859" cy="25978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0" name="Immagine 59">
            <a:extLst>
              <a:ext uri="{FF2B5EF4-FFF2-40B4-BE49-F238E27FC236}">
                <a16:creationId xmlns:a16="http://schemas.microsoft.com/office/drawing/2014/main" id="{CA451912-DA95-A2B3-29FC-00E4F81B73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811" y="4740508"/>
            <a:ext cx="1211699" cy="30415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id="{7F98BD65-EFE9-AA27-D616-8B3BF4AD91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4615" y="4743652"/>
            <a:ext cx="1490960" cy="22577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2" name="Right Arrow 13">
            <a:extLst>
              <a:ext uri="{FF2B5EF4-FFF2-40B4-BE49-F238E27FC236}">
                <a16:creationId xmlns:a16="http://schemas.microsoft.com/office/drawing/2014/main" id="{F6FBFB2E-540F-7C43-4DAB-C81A4FCBD6A4}"/>
              </a:ext>
            </a:extLst>
          </p:cNvPr>
          <p:cNvSpPr>
            <a:spLocks/>
          </p:cNvSpPr>
          <p:nvPr/>
        </p:nvSpPr>
        <p:spPr>
          <a:xfrm rot="5400000">
            <a:off x="2237000" y="3743397"/>
            <a:ext cx="1116333" cy="352124"/>
          </a:xfrm>
          <a:prstGeom prst="rightArrow">
            <a:avLst/>
          </a:prstGeom>
          <a:solidFill>
            <a:srgbClr val="E35848"/>
          </a:solidFill>
          <a:ln>
            <a:solidFill>
              <a:srgbClr val="E35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A2AC0B98-A628-4467-66C3-1288138A84CB}"/>
              </a:ext>
            </a:extLst>
          </p:cNvPr>
          <p:cNvSpPr txBox="1"/>
          <p:nvPr/>
        </p:nvSpPr>
        <p:spPr>
          <a:xfrm>
            <a:off x="4634715" y="1341081"/>
            <a:ext cx="1482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22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Dynamical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822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22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effects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82233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1A918F89-BED4-EC1C-155C-BA097D1DADB5}"/>
              </a:ext>
            </a:extLst>
          </p:cNvPr>
          <p:cNvCxnSpPr>
            <a:cxnSpLocks/>
          </p:cNvCxnSpPr>
          <p:nvPr/>
        </p:nvCxnSpPr>
        <p:spPr>
          <a:xfrm flipV="1">
            <a:off x="560525" y="2700880"/>
            <a:ext cx="81672" cy="808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DB889A8-5BCD-E7A2-060A-0A07DAC39B04}"/>
              </a:ext>
            </a:extLst>
          </p:cNvPr>
          <p:cNvSpPr txBox="1"/>
          <p:nvPr/>
        </p:nvSpPr>
        <p:spPr>
          <a:xfrm>
            <a:off x="244936" y="3509064"/>
            <a:ext cx="106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GAP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C9CE48D-118F-DABE-122F-5C1C5AEA24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361" y="5571213"/>
            <a:ext cx="2060025" cy="55825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543EC70-7C8D-9F86-1C36-45465CFB72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48371" y="5157641"/>
            <a:ext cx="1193628" cy="1416997"/>
          </a:xfrm>
          <a:prstGeom prst="rect">
            <a:avLst/>
          </a:prstGeom>
        </p:spPr>
      </p:pic>
      <p:pic>
        <p:nvPicPr>
          <p:cNvPr id="3" name="Immagine 2" descr="Immagine che contiene linea, cerchio, Simmetria, schermata&#10;&#10;Descrizione generata automaticamente">
            <a:extLst>
              <a:ext uri="{FF2B5EF4-FFF2-40B4-BE49-F238E27FC236}">
                <a16:creationId xmlns:a16="http://schemas.microsoft.com/office/drawing/2014/main" id="{FF464D01-F1B1-704A-7289-934C64F86D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786" y="2212795"/>
            <a:ext cx="4705014" cy="32673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67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9B2461-B950-750B-9274-DFE8211E29DB}"/>
              </a:ext>
            </a:extLst>
          </p:cNvPr>
          <p:cNvSpPr txBox="1"/>
          <p:nvPr/>
        </p:nvSpPr>
        <p:spPr>
          <a:xfrm>
            <a:off x="2572566" y="2921168"/>
            <a:ext cx="8030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FFECTIVE TWO-PHONON INTERACTION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871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magine 80">
            <a:extLst>
              <a:ext uri="{FF2B5EF4-FFF2-40B4-BE49-F238E27FC236}">
                <a16:creationId xmlns:a16="http://schemas.microsoft.com/office/drawing/2014/main" id="{236602E0-7915-D9F9-44C4-57520D558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994" y="5460883"/>
            <a:ext cx="2100736" cy="38502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1" name="Immagine 30" descr="Immagine che contiene Carattere, testo, calligrafia, linea&#10;&#10;Descrizione generata automaticamente">
            <a:extLst>
              <a:ext uri="{FF2B5EF4-FFF2-40B4-BE49-F238E27FC236}">
                <a16:creationId xmlns:a16="http://schemas.microsoft.com/office/drawing/2014/main" id="{E4541921-5FE3-4CAE-7559-0CED1A32F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69" y="2197059"/>
            <a:ext cx="5306834" cy="917608"/>
          </a:xfrm>
          <a:prstGeom prst="rect">
            <a:avLst/>
          </a:prstGeom>
          <a:ln w="28575">
            <a:noFill/>
          </a:ln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43599E24-57BB-3EFE-5055-9E9B5205F0B2}"/>
              </a:ext>
            </a:extLst>
          </p:cNvPr>
          <p:cNvSpPr/>
          <p:nvPr/>
        </p:nvSpPr>
        <p:spPr>
          <a:xfrm>
            <a:off x="0" y="-1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FFECTIVE INTERACTION</a:t>
            </a:r>
            <a:endParaRPr kumimoji="0" lang="en-I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D5B72C95-ECFD-33E0-2096-9979654766F0}"/>
              </a:ext>
            </a:extLst>
          </p:cNvPr>
          <p:cNvSpPr txBox="1"/>
          <p:nvPr/>
        </p:nvSpPr>
        <p:spPr>
          <a:xfrm>
            <a:off x="559301" y="4759555"/>
            <a:ext cx="5148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Isotropic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effective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interaction</a:t>
            </a:r>
          </a:p>
        </p:txBody>
      </p:sp>
      <p:pic>
        <p:nvPicPr>
          <p:cNvPr id="24" name="Picture 11">
            <a:extLst>
              <a:ext uri="{FF2B5EF4-FFF2-40B4-BE49-F238E27FC236}">
                <a16:creationId xmlns:a16="http://schemas.microsoft.com/office/drawing/2014/main" id="{F7664D6B-EE04-A175-B369-BB21903F2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22" y="5994328"/>
            <a:ext cx="1982274" cy="823518"/>
          </a:xfrm>
          <a:prstGeom prst="rect">
            <a:avLst/>
          </a:prstGeom>
        </p:spPr>
      </p:pic>
      <p:sp>
        <p:nvSpPr>
          <p:cNvPr id="23" name="Segnaposto numero diapositiva 1">
            <a:extLst>
              <a:ext uri="{FF2B5EF4-FFF2-40B4-BE49-F238E27FC236}">
                <a16:creationId xmlns:a16="http://schemas.microsoft.com/office/drawing/2014/main" id="{75D7CBEE-5179-4705-7842-98DCE9BB9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8891" y="64293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4DDB-7859-9A42-A593-160EF7846CC1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D8C68EF-9A9D-23C0-DAED-5BD496AB217E}"/>
              </a:ext>
            </a:extLst>
          </p:cNvPr>
          <p:cNvSpPr txBox="1"/>
          <p:nvPr/>
        </p:nvSpPr>
        <p:spPr>
          <a:xfrm>
            <a:off x="510990" y="1346691"/>
            <a:ext cx="2460929" cy="36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dispersion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5DAC24A2-7167-ED23-AA35-581B92FA573C}"/>
              </a:ext>
            </a:extLst>
          </p:cNvPr>
          <p:cNvCxnSpPr>
            <a:cxnSpLocks/>
          </p:cNvCxnSpPr>
          <p:nvPr/>
        </p:nvCxnSpPr>
        <p:spPr>
          <a:xfrm flipH="1">
            <a:off x="4035375" y="1613332"/>
            <a:ext cx="3218175" cy="76722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6C42EC6F-70AA-D05D-478E-ED30DF20C9CC}"/>
              </a:ext>
            </a:extLst>
          </p:cNvPr>
          <p:cNvSpPr txBox="1"/>
          <p:nvPr/>
        </p:nvSpPr>
        <p:spPr>
          <a:xfrm>
            <a:off x="7097775" y="1106421"/>
            <a:ext cx="1414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Cut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-off ‘‘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Debye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’’ frequency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DC12EB5A-DE80-8D06-AF50-8304626A0711}"/>
              </a:ext>
            </a:extLst>
          </p:cNvPr>
          <p:cNvSpPr txBox="1"/>
          <p:nvPr/>
        </p:nvSpPr>
        <p:spPr>
          <a:xfrm>
            <a:off x="5030831" y="3067663"/>
            <a:ext cx="24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1677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Eliashberg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1677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1677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function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1677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5" name="Immagine 74">
            <a:extLst>
              <a:ext uri="{FF2B5EF4-FFF2-40B4-BE49-F238E27FC236}">
                <a16:creationId xmlns:a16="http://schemas.microsoft.com/office/drawing/2014/main" id="{3CCD7A17-EF9E-A2EE-B323-522177E7F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2304" y="1383170"/>
            <a:ext cx="2072982" cy="43606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83" name="Immagine 82">
            <a:extLst>
              <a:ext uri="{FF2B5EF4-FFF2-40B4-BE49-F238E27FC236}">
                <a16:creationId xmlns:a16="http://schemas.microsoft.com/office/drawing/2014/main" id="{BA62AF7A-3AC8-9179-5BB9-363C36175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424" y="5222151"/>
            <a:ext cx="5423578" cy="862489"/>
          </a:xfrm>
          <a:prstGeom prst="rect">
            <a:avLst/>
          </a:prstGeom>
          <a:ln w="28575">
            <a:solidFill>
              <a:srgbClr val="822333"/>
            </a:solidFill>
          </a:ln>
        </p:spPr>
      </p:pic>
      <p:cxnSp>
        <p:nvCxnSpPr>
          <p:cNvPr id="85" name="Connettore 2 84">
            <a:extLst>
              <a:ext uri="{FF2B5EF4-FFF2-40B4-BE49-F238E27FC236}">
                <a16:creationId xmlns:a16="http://schemas.microsoft.com/office/drawing/2014/main" id="{7CC08012-4925-C81D-0EC6-95ECDAFB2867}"/>
              </a:ext>
            </a:extLst>
          </p:cNvPr>
          <p:cNvCxnSpPr>
            <a:cxnSpLocks/>
            <a:stCxn id="70" idx="1"/>
          </p:cNvCxnSpPr>
          <p:nvPr/>
        </p:nvCxnSpPr>
        <p:spPr>
          <a:xfrm flipH="1" flipV="1">
            <a:off x="4378396" y="2725183"/>
            <a:ext cx="652435" cy="527146"/>
          </a:xfrm>
          <a:prstGeom prst="straightConnector1">
            <a:avLst/>
          </a:prstGeom>
          <a:ln w="28575">
            <a:solidFill>
              <a:srgbClr val="0167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C47EF113-2196-AE1A-F0F9-1E8AE434D9D3}"/>
              </a:ext>
            </a:extLst>
          </p:cNvPr>
          <p:cNvCxnSpPr>
            <a:cxnSpLocks/>
          </p:cNvCxnSpPr>
          <p:nvPr/>
        </p:nvCxnSpPr>
        <p:spPr>
          <a:xfrm flipH="1" flipV="1">
            <a:off x="5031488" y="5968437"/>
            <a:ext cx="486655" cy="4586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5948D2B9-C9B2-CC8B-E48E-4415EC4229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1170" y="2531460"/>
            <a:ext cx="1287833" cy="32326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13B39EF-556C-175B-7A6A-080CCEC9EF8F}"/>
              </a:ext>
            </a:extLst>
          </p:cNvPr>
          <p:cNvSpPr txBox="1"/>
          <p:nvPr/>
        </p:nvSpPr>
        <p:spPr>
          <a:xfrm>
            <a:off x="5600449" y="6359847"/>
            <a:ext cx="324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Logarithmic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enhancement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2EED64-4B5F-B70B-390B-84BD459CFD74}"/>
              </a:ext>
            </a:extLst>
          </p:cNvPr>
          <p:cNvSpPr txBox="1"/>
          <p:nvPr/>
        </p:nvSpPr>
        <p:spPr>
          <a:xfrm>
            <a:off x="606424" y="3728943"/>
            <a:ext cx="313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*</a:t>
            </a:r>
            <a:r>
              <a:rPr kumimoji="0" 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Mathematics</a:t>
            </a:r>
            <a:r>
              <a:rPr lang="it-IT" i="1" dirty="0">
                <a:solidFill>
                  <a:schemeClr val="accent6"/>
                </a:solidFill>
                <a:latin typeface="Century Gothic" panose="020B0502020202020204" pitchFamily="34" charset="0"/>
              </a:rPr>
              <a:t>*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E1ECE6A4-4465-6507-F60B-97BB0286EDA1}"/>
              </a:ext>
            </a:extLst>
          </p:cNvPr>
          <p:cNvCxnSpPr>
            <a:cxnSpLocks/>
          </p:cNvCxnSpPr>
          <p:nvPr/>
        </p:nvCxnSpPr>
        <p:spPr>
          <a:xfrm>
            <a:off x="2882304" y="2988756"/>
            <a:ext cx="0" cy="1770799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772ED607-E336-DE4F-8B41-5256F4891F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6847" y="6406408"/>
            <a:ext cx="967287" cy="3135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2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nettore 8">
            <a:extLst>
              <a:ext uri="{FF2B5EF4-FFF2-40B4-BE49-F238E27FC236}">
                <a16:creationId xmlns:a16="http://schemas.microsoft.com/office/drawing/2014/main" id="{4FE01152-0C49-034A-3E35-2123CEDB98B8}"/>
              </a:ext>
            </a:extLst>
          </p:cNvPr>
          <p:cNvSpPr/>
          <p:nvPr/>
        </p:nvSpPr>
        <p:spPr>
          <a:xfrm>
            <a:off x="458030" y="3382707"/>
            <a:ext cx="140677" cy="14067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2" name="Connettore diritto 12">
            <a:extLst>
              <a:ext uri="{FF2B5EF4-FFF2-40B4-BE49-F238E27FC236}">
                <a16:creationId xmlns:a16="http://schemas.microsoft.com/office/drawing/2014/main" id="{D788623F-663F-0E2D-A812-4F07A0122768}"/>
              </a:ext>
            </a:extLst>
          </p:cNvPr>
          <p:cNvCxnSpPr>
            <a:cxnSpLocks/>
            <a:stCxn id="51" idx="6"/>
            <a:endCxn id="53" idx="2"/>
          </p:cNvCxnSpPr>
          <p:nvPr/>
        </p:nvCxnSpPr>
        <p:spPr>
          <a:xfrm>
            <a:off x="598707" y="3453046"/>
            <a:ext cx="2286154" cy="65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onnettore 14">
            <a:extLst>
              <a:ext uri="{FF2B5EF4-FFF2-40B4-BE49-F238E27FC236}">
                <a16:creationId xmlns:a16="http://schemas.microsoft.com/office/drawing/2014/main" id="{8FCECDC2-C727-22C3-4E97-4E0ECCAAA972}"/>
              </a:ext>
            </a:extLst>
          </p:cNvPr>
          <p:cNvSpPr/>
          <p:nvPr/>
        </p:nvSpPr>
        <p:spPr>
          <a:xfrm>
            <a:off x="2884861" y="3389242"/>
            <a:ext cx="140677" cy="14067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CasellaDiTesto 22">
            <a:extLst>
              <a:ext uri="{FF2B5EF4-FFF2-40B4-BE49-F238E27FC236}">
                <a16:creationId xmlns:a16="http://schemas.microsoft.com/office/drawing/2014/main" id="{6FA3B5CB-827C-BED7-DFB0-84377F480D58}"/>
              </a:ext>
            </a:extLst>
          </p:cNvPr>
          <p:cNvSpPr txBox="1"/>
          <p:nvPr/>
        </p:nvSpPr>
        <p:spPr>
          <a:xfrm>
            <a:off x="227586" y="1440260"/>
            <a:ext cx="427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59" name="CasellaDiTesto 23">
            <a:extLst>
              <a:ext uri="{FF2B5EF4-FFF2-40B4-BE49-F238E27FC236}">
                <a16:creationId xmlns:a16="http://schemas.microsoft.com/office/drawing/2014/main" id="{0ACBBD70-A6FA-E1E8-CC36-4AA230A1D808}"/>
              </a:ext>
            </a:extLst>
          </p:cNvPr>
          <p:cNvSpPr txBox="1"/>
          <p:nvPr/>
        </p:nvSpPr>
        <p:spPr>
          <a:xfrm>
            <a:off x="2652623" y="3862446"/>
            <a:ext cx="506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0" name="CasellaDiTesto 24">
            <a:extLst>
              <a:ext uri="{FF2B5EF4-FFF2-40B4-BE49-F238E27FC236}">
                <a16:creationId xmlns:a16="http://schemas.microsoft.com/office/drawing/2014/main" id="{D84BAE44-E312-50F1-AF20-A17DC486D3EE}"/>
              </a:ext>
            </a:extLst>
          </p:cNvPr>
          <p:cNvSpPr txBox="1"/>
          <p:nvPr/>
        </p:nvSpPr>
        <p:spPr>
          <a:xfrm>
            <a:off x="5012253" y="2107991"/>
            <a:ext cx="511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1" name="CasellaDiTesto 25">
            <a:extLst>
              <a:ext uri="{FF2B5EF4-FFF2-40B4-BE49-F238E27FC236}">
                <a16:creationId xmlns:a16="http://schemas.microsoft.com/office/drawing/2014/main" id="{2FB23541-A856-99CA-F55F-CC2F1751E826}"/>
              </a:ext>
            </a:extLst>
          </p:cNvPr>
          <p:cNvSpPr txBox="1"/>
          <p:nvPr/>
        </p:nvSpPr>
        <p:spPr>
          <a:xfrm>
            <a:off x="7419184" y="3904774"/>
            <a:ext cx="506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2" name="CasellaDiTesto 1">
            <a:extLst>
              <a:ext uri="{FF2B5EF4-FFF2-40B4-BE49-F238E27FC236}">
                <a16:creationId xmlns:a16="http://schemas.microsoft.com/office/drawing/2014/main" id="{5D0E5353-E308-4F06-6D48-C342766EB204}"/>
              </a:ext>
            </a:extLst>
          </p:cNvPr>
          <p:cNvSpPr txBox="1"/>
          <p:nvPr/>
        </p:nvSpPr>
        <p:spPr>
          <a:xfrm>
            <a:off x="655889" y="1649181"/>
            <a:ext cx="27706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TRONTIUM TITANATE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lang="it-IT" sz="16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onnection</a:t>
            </a:r>
            <a:r>
              <a:rPr lang="it-IT" sz="16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it-IT" sz="16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between</a:t>
            </a:r>
            <a:r>
              <a:rPr lang="it-IT" sz="1600" dirty="0">
                <a:solidFill>
                  <a:prstClr val="white"/>
                </a:solidFill>
                <a:latin typeface="Century Gothic" panose="020B0502020202020204" pitchFamily="34" charset="0"/>
              </a:rPr>
              <a:t> FE and SC </a:t>
            </a:r>
            <a:r>
              <a:rPr lang="it-IT" sz="16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transition</a:t>
            </a:r>
            <a:r>
              <a:rPr lang="it-IT" sz="1600" dirty="0">
                <a:solidFill>
                  <a:prstClr val="white"/>
                </a:solidFill>
                <a:latin typeface="Century Gothic" panose="020B0502020202020204" pitchFamily="34" charset="0"/>
              </a:rPr>
              <a:t>,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two-phonon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mechanism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3" name="CasellaDiTesto 2">
            <a:extLst>
              <a:ext uri="{FF2B5EF4-FFF2-40B4-BE49-F238E27FC236}">
                <a16:creationId xmlns:a16="http://schemas.microsoft.com/office/drawing/2014/main" id="{2848540F-0B8F-A75C-6BA8-1C4659D9012C}"/>
              </a:ext>
            </a:extLst>
          </p:cNvPr>
          <p:cNvSpPr txBox="1"/>
          <p:nvPr/>
        </p:nvSpPr>
        <p:spPr>
          <a:xfrm>
            <a:off x="3159431" y="3926244"/>
            <a:ext cx="24550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LIASHBERG THEORY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Eliashberg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equations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4" name="CasellaDiTesto 3">
            <a:extLst>
              <a:ext uri="{FF2B5EF4-FFF2-40B4-BE49-F238E27FC236}">
                <a16:creationId xmlns:a16="http://schemas.microsoft.com/office/drawing/2014/main" id="{A6DECC50-8E63-C9B7-48DA-A0A1BFD491AF}"/>
              </a:ext>
            </a:extLst>
          </p:cNvPr>
          <p:cNvSpPr txBox="1"/>
          <p:nvPr/>
        </p:nvSpPr>
        <p:spPr>
          <a:xfrm>
            <a:off x="5410415" y="2173301"/>
            <a:ext cx="2770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FFECTIVE TWO-PHONON INTERACTION</a:t>
            </a:r>
          </a:p>
        </p:txBody>
      </p:sp>
      <p:sp>
        <p:nvSpPr>
          <p:cNvPr id="65" name="CasellaDiTesto 5">
            <a:extLst>
              <a:ext uri="{FF2B5EF4-FFF2-40B4-BE49-F238E27FC236}">
                <a16:creationId xmlns:a16="http://schemas.microsoft.com/office/drawing/2014/main" id="{85B8D51F-3A1A-3DBD-E5BB-0397E7E6ABAE}"/>
              </a:ext>
            </a:extLst>
          </p:cNvPr>
          <p:cNvSpPr txBox="1"/>
          <p:nvPr/>
        </p:nvSpPr>
        <p:spPr>
          <a:xfrm>
            <a:off x="7819977" y="3957966"/>
            <a:ext cx="24268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Critical temperature and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dimensionless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parameters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CasellaDiTesto 25">
            <a:extLst>
              <a:ext uri="{FF2B5EF4-FFF2-40B4-BE49-F238E27FC236}">
                <a16:creationId xmlns:a16="http://schemas.microsoft.com/office/drawing/2014/main" id="{CD03BAA1-1454-C53E-21E7-C293203A3707}"/>
              </a:ext>
            </a:extLst>
          </p:cNvPr>
          <p:cNvSpPr txBox="1"/>
          <p:nvPr/>
        </p:nvSpPr>
        <p:spPr>
          <a:xfrm>
            <a:off x="9846027" y="2125346"/>
            <a:ext cx="506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78" name="CasellaDiTesto 5">
            <a:extLst>
              <a:ext uri="{FF2B5EF4-FFF2-40B4-BE49-F238E27FC236}">
                <a16:creationId xmlns:a16="http://schemas.microsoft.com/office/drawing/2014/main" id="{C93DB301-3643-51ED-F181-5F0808572CE8}"/>
              </a:ext>
            </a:extLst>
          </p:cNvPr>
          <p:cNvSpPr txBox="1"/>
          <p:nvPr/>
        </p:nvSpPr>
        <p:spPr>
          <a:xfrm>
            <a:off x="10246820" y="2178538"/>
            <a:ext cx="2015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ONCLUSIONS AND OUTLOOKS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8" name="Connettore diritto 12">
            <a:extLst>
              <a:ext uri="{FF2B5EF4-FFF2-40B4-BE49-F238E27FC236}">
                <a16:creationId xmlns:a16="http://schemas.microsoft.com/office/drawing/2014/main" id="{FB9B1EE9-71B5-FB9B-4B7D-FC62B5DE1C57}"/>
              </a:ext>
            </a:extLst>
          </p:cNvPr>
          <p:cNvCxnSpPr>
            <a:cxnSpLocks/>
            <a:endCxn id="89" idx="2"/>
          </p:cNvCxnSpPr>
          <p:nvPr/>
        </p:nvCxnSpPr>
        <p:spPr>
          <a:xfrm>
            <a:off x="2960976" y="3459581"/>
            <a:ext cx="2286154" cy="65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nettore 14">
            <a:extLst>
              <a:ext uri="{FF2B5EF4-FFF2-40B4-BE49-F238E27FC236}">
                <a16:creationId xmlns:a16="http://schemas.microsoft.com/office/drawing/2014/main" id="{2BDC673D-89B7-19F2-D09A-3DA65E92F38A}"/>
              </a:ext>
            </a:extLst>
          </p:cNvPr>
          <p:cNvSpPr/>
          <p:nvPr/>
        </p:nvSpPr>
        <p:spPr>
          <a:xfrm>
            <a:off x="5247130" y="3395777"/>
            <a:ext cx="140677" cy="14067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0" name="Connettore diritto 12">
            <a:extLst>
              <a:ext uri="{FF2B5EF4-FFF2-40B4-BE49-F238E27FC236}">
                <a16:creationId xmlns:a16="http://schemas.microsoft.com/office/drawing/2014/main" id="{CED6B44A-EB84-16C6-0E40-2318D662B708}"/>
              </a:ext>
            </a:extLst>
          </p:cNvPr>
          <p:cNvCxnSpPr>
            <a:cxnSpLocks/>
            <a:endCxn id="91" idx="2"/>
          </p:cNvCxnSpPr>
          <p:nvPr/>
        </p:nvCxnSpPr>
        <p:spPr>
          <a:xfrm>
            <a:off x="5387807" y="3466116"/>
            <a:ext cx="2286154" cy="65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onnettore 14">
            <a:extLst>
              <a:ext uri="{FF2B5EF4-FFF2-40B4-BE49-F238E27FC236}">
                <a16:creationId xmlns:a16="http://schemas.microsoft.com/office/drawing/2014/main" id="{E7EB1A04-0E5A-AF7B-88BA-DFB88238C419}"/>
              </a:ext>
            </a:extLst>
          </p:cNvPr>
          <p:cNvSpPr/>
          <p:nvPr/>
        </p:nvSpPr>
        <p:spPr>
          <a:xfrm>
            <a:off x="7673961" y="3402312"/>
            <a:ext cx="140677" cy="14067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2" name="Connettore diritto 12">
            <a:extLst>
              <a:ext uri="{FF2B5EF4-FFF2-40B4-BE49-F238E27FC236}">
                <a16:creationId xmlns:a16="http://schemas.microsoft.com/office/drawing/2014/main" id="{E67AC66B-71FE-E92D-576D-A8CC3D1A9770}"/>
              </a:ext>
            </a:extLst>
          </p:cNvPr>
          <p:cNvCxnSpPr>
            <a:cxnSpLocks/>
            <a:endCxn id="93" idx="2"/>
          </p:cNvCxnSpPr>
          <p:nvPr/>
        </p:nvCxnSpPr>
        <p:spPr>
          <a:xfrm>
            <a:off x="7814638" y="3472651"/>
            <a:ext cx="2286154" cy="653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onnettore 14">
            <a:extLst>
              <a:ext uri="{FF2B5EF4-FFF2-40B4-BE49-F238E27FC236}">
                <a16:creationId xmlns:a16="http://schemas.microsoft.com/office/drawing/2014/main" id="{8E60A91E-E914-2C10-DCFA-2CA1CD404305}"/>
              </a:ext>
            </a:extLst>
          </p:cNvPr>
          <p:cNvSpPr/>
          <p:nvPr/>
        </p:nvSpPr>
        <p:spPr>
          <a:xfrm>
            <a:off x="10100792" y="3408847"/>
            <a:ext cx="140677" cy="14067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9" grpId="0"/>
      <p:bldP spid="60" grpId="0"/>
      <p:bldP spid="61" grpId="0"/>
      <p:bldP spid="63" grpId="0"/>
      <p:bldP spid="64" grpId="0"/>
      <p:bldP spid="65" grpId="0"/>
      <p:bldP spid="77" grpId="0"/>
      <p:bldP spid="78" grpId="0"/>
      <p:bldP spid="89" grpId="0" animBg="1"/>
      <p:bldP spid="91" grpId="0" animBg="1"/>
      <p:bldP spid="9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67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9B2461-B950-750B-9274-DFE8211E29DB}"/>
              </a:ext>
            </a:extLst>
          </p:cNvPr>
          <p:cNvSpPr txBox="1"/>
          <p:nvPr/>
        </p:nvSpPr>
        <p:spPr>
          <a:xfrm>
            <a:off x="4629050" y="2921168"/>
            <a:ext cx="2933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ESULTS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06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683D993F-F284-7D3E-EBBE-790452FDD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7" y="1947654"/>
            <a:ext cx="6892302" cy="4679879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25852E3C-D0C1-66DB-991D-AAD55BDA6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6468"/>
            <a:ext cx="1982274" cy="82351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56F5E314-71F8-760B-6B00-FE095C5EECB9}"/>
              </a:ext>
            </a:extLst>
          </p:cNvPr>
          <p:cNvSpPr/>
          <p:nvPr/>
        </p:nvSpPr>
        <p:spPr>
          <a:xfrm>
            <a:off x="0" y="-1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ESULTS</a:t>
            </a:r>
            <a:endParaRPr kumimoji="0" lang="en-I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Segnaposto numero diapositiva 1">
            <a:extLst>
              <a:ext uri="{FF2B5EF4-FFF2-40B4-BE49-F238E27FC236}">
                <a16:creationId xmlns:a16="http://schemas.microsoft.com/office/drawing/2014/main" id="{7D78A6C4-DA76-9C10-EA0A-6DFED60B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4DDB-7859-9A42-A593-160EF7846CC1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CE3DCA29-B8E7-A316-C27D-62CC0E45C344}"/>
                  </a:ext>
                </a:extLst>
              </p:cNvPr>
              <p:cNvSpPr txBox="1"/>
              <p:nvPr/>
            </p:nvSpPr>
            <p:spPr>
              <a:xfrm>
                <a:off x="347609" y="1369806"/>
                <a:ext cx="64829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A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COUSTIC PHONON DISPERSION 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b>
                    </m:sSub>
                    <m:r>
                      <a:rPr kumimoji="0" lang="it-I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it-IT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meV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)</a:t>
                </a:r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CE3DCA29-B8E7-A316-C27D-62CC0E45C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09" y="1369806"/>
                <a:ext cx="6482994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644F34B5-03C1-7F4F-F27A-38939E79D2DA}"/>
              </a:ext>
            </a:extLst>
          </p:cNvPr>
          <p:cNvCxnSpPr>
            <a:cxnSpLocks/>
            <a:stCxn id="62" idx="1"/>
          </p:cNvCxnSpPr>
          <p:nvPr/>
        </p:nvCxnSpPr>
        <p:spPr>
          <a:xfrm flipH="1" flipV="1">
            <a:off x="1684962" y="5306179"/>
            <a:ext cx="5807237" cy="3110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Immagine 54">
            <a:extLst>
              <a:ext uri="{FF2B5EF4-FFF2-40B4-BE49-F238E27FC236}">
                <a16:creationId xmlns:a16="http://schemas.microsoft.com/office/drawing/2014/main" id="{4D741EF2-1181-1D07-563B-515AAB9C8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883" y="2261350"/>
            <a:ext cx="2342250" cy="665412"/>
          </a:xfrm>
          <a:prstGeom prst="rect">
            <a:avLst/>
          </a:prstGeom>
          <a:ln w="19050">
            <a:solidFill>
              <a:srgbClr val="822333"/>
            </a:solidFill>
          </a:ln>
        </p:spPr>
      </p:pic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5A99C2CC-205E-557A-ACDC-F9635AB70C48}"/>
              </a:ext>
            </a:extLst>
          </p:cNvPr>
          <p:cNvCxnSpPr>
            <a:cxnSpLocks/>
          </p:cNvCxnSpPr>
          <p:nvPr/>
        </p:nvCxnSpPr>
        <p:spPr>
          <a:xfrm flipH="1" flipV="1">
            <a:off x="10519887" y="2770451"/>
            <a:ext cx="723009" cy="5606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E6BA1BC0-F095-3EA5-6B20-B20B388F6CA9}"/>
              </a:ext>
            </a:extLst>
          </p:cNvPr>
          <p:cNvSpPr txBox="1"/>
          <p:nvPr/>
        </p:nvSpPr>
        <p:spPr>
          <a:xfrm>
            <a:off x="10907954" y="3261247"/>
            <a:ext cx="9742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CS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4578786F-DE78-78BC-0AEA-EA4C434051D3}"/>
              </a:ext>
            </a:extLst>
          </p:cNvPr>
          <p:cNvSpPr txBox="1"/>
          <p:nvPr/>
        </p:nvSpPr>
        <p:spPr>
          <a:xfrm>
            <a:off x="7315914" y="2312692"/>
            <a:ext cx="42401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22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Coupling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82233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2" name="Immagine 61">
            <a:extLst>
              <a:ext uri="{FF2B5EF4-FFF2-40B4-BE49-F238E27FC236}">
                <a16:creationId xmlns:a16="http://schemas.microsoft.com/office/drawing/2014/main" id="{75A75BCC-06F4-3E90-9D68-A75452387C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2199" y="5282532"/>
            <a:ext cx="3389193" cy="6694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14F00997-51BD-747C-8E96-9098CE478F32}"/>
              </a:ext>
            </a:extLst>
          </p:cNvPr>
          <p:cNvSpPr txBox="1"/>
          <p:nvPr/>
        </p:nvSpPr>
        <p:spPr>
          <a:xfrm>
            <a:off x="7119786" y="1689844"/>
            <a:ext cx="507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DIMENSIONLESS PARAMETERS</a:t>
            </a:r>
          </a:p>
        </p:txBody>
      </p:sp>
      <p:pic>
        <p:nvPicPr>
          <p:cNvPr id="73" name="Immagine 72">
            <a:extLst>
              <a:ext uri="{FF2B5EF4-FFF2-40B4-BE49-F238E27FC236}">
                <a16:creationId xmlns:a16="http://schemas.microsoft.com/office/drawing/2014/main" id="{72B9614F-5DC3-9F7F-2376-28A9E5E2FC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1883" y="3158815"/>
            <a:ext cx="1794166" cy="543119"/>
          </a:xfrm>
          <a:prstGeom prst="rect">
            <a:avLst/>
          </a:prstGeom>
          <a:solidFill>
            <a:srgbClr val="016778"/>
          </a:solidFill>
          <a:ln w="19050">
            <a:solidFill>
              <a:srgbClr val="016778"/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B565B81-EE6E-B682-40EC-B4CB656A23A6}"/>
              </a:ext>
            </a:extLst>
          </p:cNvPr>
          <p:cNvSpPr txBox="1"/>
          <p:nvPr/>
        </p:nvSpPr>
        <p:spPr>
          <a:xfrm>
            <a:off x="6689229" y="4844476"/>
            <a:ext cx="507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683D993F-F284-7D3E-EBBE-790452FDD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7" y="1947654"/>
            <a:ext cx="6892302" cy="4679879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25852E3C-D0C1-66DB-991D-AAD55BDA6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6468"/>
            <a:ext cx="1982274" cy="82351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56F5E314-71F8-760B-6B00-FE095C5EECB9}"/>
              </a:ext>
            </a:extLst>
          </p:cNvPr>
          <p:cNvSpPr/>
          <p:nvPr/>
        </p:nvSpPr>
        <p:spPr>
          <a:xfrm>
            <a:off x="0" y="-1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ESULTS</a:t>
            </a:r>
            <a:endParaRPr kumimoji="0" lang="en-I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Segnaposto numero diapositiva 1">
            <a:extLst>
              <a:ext uri="{FF2B5EF4-FFF2-40B4-BE49-F238E27FC236}">
                <a16:creationId xmlns:a16="http://schemas.microsoft.com/office/drawing/2014/main" id="{7D78A6C4-DA76-9C10-EA0A-6DFED60B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4DDB-7859-9A42-A593-160EF7846CC1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CE3DCA29-B8E7-A316-C27D-62CC0E45C344}"/>
                  </a:ext>
                </a:extLst>
              </p:cNvPr>
              <p:cNvSpPr txBox="1"/>
              <p:nvPr/>
            </p:nvSpPr>
            <p:spPr>
              <a:xfrm>
                <a:off x="347609" y="1369806"/>
                <a:ext cx="64829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A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COUSTIC PHONON DISPERSION 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b>
                    </m:sSub>
                    <m:r>
                      <a:rPr kumimoji="0" lang="it-I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it-IT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meV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)</a:t>
                </a:r>
              </a:p>
            </p:txBody>
          </p:sp>
        </mc:Choice>
        <mc:Fallback xmlns="">
          <p:sp>
            <p:nvSpPr>
              <p:cNvPr id="30" name="CasellaDiTesto 29">
                <a:extLst>
                  <a:ext uri="{FF2B5EF4-FFF2-40B4-BE49-F238E27FC236}">
                    <a16:creationId xmlns:a16="http://schemas.microsoft.com/office/drawing/2014/main" id="{CE3DCA29-B8E7-A316-C27D-62CC0E45C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09" y="1369806"/>
                <a:ext cx="6482994" cy="400110"/>
              </a:xfrm>
              <a:prstGeom prst="rect">
                <a:avLst/>
              </a:prstGeom>
              <a:blipFill>
                <a:blip r:embed="rId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644F34B5-03C1-7F4F-F27A-38939E79D2DA}"/>
              </a:ext>
            </a:extLst>
          </p:cNvPr>
          <p:cNvCxnSpPr>
            <a:cxnSpLocks/>
            <a:stCxn id="62" idx="1"/>
          </p:cNvCxnSpPr>
          <p:nvPr/>
        </p:nvCxnSpPr>
        <p:spPr>
          <a:xfrm flipH="1" flipV="1">
            <a:off x="1684962" y="5306179"/>
            <a:ext cx="5807237" cy="3110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Immagine 54">
            <a:extLst>
              <a:ext uri="{FF2B5EF4-FFF2-40B4-BE49-F238E27FC236}">
                <a16:creationId xmlns:a16="http://schemas.microsoft.com/office/drawing/2014/main" id="{4D741EF2-1181-1D07-563B-515AAB9C8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883" y="2261350"/>
            <a:ext cx="2342250" cy="665412"/>
          </a:xfrm>
          <a:prstGeom prst="rect">
            <a:avLst/>
          </a:prstGeom>
          <a:ln w="19050">
            <a:solidFill>
              <a:srgbClr val="822333"/>
            </a:solidFill>
          </a:ln>
        </p:spPr>
      </p:pic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5A99C2CC-205E-557A-ACDC-F9635AB70C48}"/>
              </a:ext>
            </a:extLst>
          </p:cNvPr>
          <p:cNvCxnSpPr>
            <a:cxnSpLocks/>
          </p:cNvCxnSpPr>
          <p:nvPr/>
        </p:nvCxnSpPr>
        <p:spPr>
          <a:xfrm flipH="1" flipV="1">
            <a:off x="10519887" y="2770451"/>
            <a:ext cx="723009" cy="5606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E6BA1BC0-F095-3EA5-6B20-B20B388F6CA9}"/>
              </a:ext>
            </a:extLst>
          </p:cNvPr>
          <p:cNvSpPr txBox="1"/>
          <p:nvPr/>
        </p:nvSpPr>
        <p:spPr>
          <a:xfrm>
            <a:off x="10907954" y="3261247"/>
            <a:ext cx="9742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CS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4578786F-DE78-78BC-0AEA-EA4C434051D3}"/>
              </a:ext>
            </a:extLst>
          </p:cNvPr>
          <p:cNvSpPr txBox="1"/>
          <p:nvPr/>
        </p:nvSpPr>
        <p:spPr>
          <a:xfrm>
            <a:off x="7315914" y="2312692"/>
            <a:ext cx="42401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22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Coupling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82233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2" name="Immagine 61">
            <a:extLst>
              <a:ext uri="{FF2B5EF4-FFF2-40B4-BE49-F238E27FC236}">
                <a16:creationId xmlns:a16="http://schemas.microsoft.com/office/drawing/2014/main" id="{75A75BCC-06F4-3E90-9D68-A75452387C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2199" y="5282532"/>
            <a:ext cx="3389193" cy="6694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14F00997-51BD-747C-8E96-9098CE478F32}"/>
              </a:ext>
            </a:extLst>
          </p:cNvPr>
          <p:cNvSpPr txBox="1"/>
          <p:nvPr/>
        </p:nvSpPr>
        <p:spPr>
          <a:xfrm>
            <a:off x="7119786" y="1689844"/>
            <a:ext cx="507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DIMENSIONLESS PARAMETERS</a:t>
            </a:r>
          </a:p>
        </p:txBody>
      </p:sp>
      <p:pic>
        <p:nvPicPr>
          <p:cNvPr id="73" name="Immagine 72">
            <a:extLst>
              <a:ext uri="{FF2B5EF4-FFF2-40B4-BE49-F238E27FC236}">
                <a16:creationId xmlns:a16="http://schemas.microsoft.com/office/drawing/2014/main" id="{72B9614F-5DC3-9F7F-2376-28A9E5E2FC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1883" y="3158815"/>
            <a:ext cx="1794166" cy="543119"/>
          </a:xfrm>
          <a:prstGeom prst="rect">
            <a:avLst/>
          </a:prstGeom>
          <a:solidFill>
            <a:srgbClr val="016778"/>
          </a:solidFill>
          <a:ln w="19050">
            <a:solidFill>
              <a:srgbClr val="016778"/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B565B81-EE6E-B682-40EC-B4CB656A23A6}"/>
              </a:ext>
            </a:extLst>
          </p:cNvPr>
          <p:cNvSpPr txBox="1"/>
          <p:nvPr/>
        </p:nvSpPr>
        <p:spPr>
          <a:xfrm>
            <a:off x="6689229" y="4844476"/>
            <a:ext cx="507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6630A9B-2989-343B-14CC-4BCAF897BC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576" y="4216847"/>
            <a:ext cx="1626957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21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67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94DB3-167F-34BA-19E4-805E25E1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4DDB-7859-9A42-A593-160EF7846CC1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9B2461-B950-750B-9274-DFE8211E29DB}"/>
              </a:ext>
            </a:extLst>
          </p:cNvPr>
          <p:cNvSpPr txBox="1"/>
          <p:nvPr/>
        </p:nvSpPr>
        <p:spPr>
          <a:xfrm>
            <a:off x="1397286" y="2921168"/>
            <a:ext cx="9174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ONCLUSIONS &amp; OUTLOOKS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144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3446F9-CF91-7AF5-87AD-ECD66883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4DDB-7859-9A42-A593-160EF7846CC1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316307-5F3F-C3F4-4353-41318418AC76}"/>
              </a:ext>
            </a:extLst>
          </p:cNvPr>
          <p:cNvSpPr/>
          <p:nvPr/>
        </p:nvSpPr>
        <p:spPr>
          <a:xfrm>
            <a:off x="0" y="-1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ONCLUSION &amp; OUTLOOKS</a:t>
            </a:r>
            <a:endParaRPr kumimoji="0" lang="en-I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D7BAD25-52FE-0D78-5EBC-CEA59F59D957}"/>
                  </a:ext>
                </a:extLst>
              </p:cNvPr>
              <p:cNvSpPr txBox="1"/>
              <p:nvPr/>
            </p:nvSpPr>
            <p:spPr>
              <a:xfrm>
                <a:off x="537871" y="2639136"/>
                <a:ext cx="465057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Effective two-phonon mediated electron-electron interaction is very strong at </a:t>
                </a:r>
                <a14:m>
                  <m:oMath xmlns:m="http://schemas.openxmlformats.org/officeDocument/2006/math">
                    <m:r>
                      <a:rPr kumimoji="0" lang="it-IT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𝐐</m:t>
                    </m:r>
                    <m:r>
                      <a:rPr kumimoji="0" 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but weak at the rest of the Brillouin zone.</a:t>
                </a:r>
                <a:endParaRPr kumimoji="0" lang="it-IT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9D7BAD25-52FE-0D78-5EBC-CEA59F59D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71" y="2639136"/>
                <a:ext cx="4650578" cy="1200329"/>
              </a:xfrm>
              <a:prstGeom prst="rect">
                <a:avLst/>
              </a:prstGeom>
              <a:blipFill>
                <a:blip r:embed="rId2"/>
                <a:stretch>
                  <a:fillRect l="-1048" t="-3046" b="-71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1">
            <a:extLst>
              <a:ext uri="{FF2B5EF4-FFF2-40B4-BE49-F238E27FC236}">
                <a16:creationId xmlns:a16="http://schemas.microsoft.com/office/drawing/2014/main" id="{6D441766-C660-9D5D-92A7-AF4A133C7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4482"/>
            <a:ext cx="1982274" cy="82351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7D14AED-1F53-A288-0541-D4EB21C7E3DE}"/>
              </a:ext>
            </a:extLst>
          </p:cNvPr>
          <p:cNvSpPr txBox="1"/>
          <p:nvPr/>
        </p:nvSpPr>
        <p:spPr>
          <a:xfrm>
            <a:off x="537871" y="1841062"/>
            <a:ext cx="4058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ONCLUSION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813BBD2-9320-A224-B9D8-407EABA77EC7}"/>
              </a:ext>
            </a:extLst>
          </p:cNvPr>
          <p:cNvSpPr txBox="1"/>
          <p:nvPr/>
        </p:nvSpPr>
        <p:spPr>
          <a:xfrm>
            <a:off x="6316039" y="1885624"/>
            <a:ext cx="4058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UTLOOKS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8FB7BC0-7914-C8D8-CCEE-51E9D7787035}"/>
              </a:ext>
            </a:extLst>
          </p:cNvPr>
          <p:cNvSpPr txBox="1"/>
          <p:nvPr/>
        </p:nvSpPr>
        <p:spPr>
          <a:xfrm>
            <a:off x="6316039" y="2362137"/>
            <a:ext cx="5338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Dynamical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two-phonon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pairing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mechanism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important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for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other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phenomena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STO (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transport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Explain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superconductivity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materials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with a soft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BZ</a:t>
            </a:r>
            <a:endParaRPr lang="it-IT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Rashba</a:t>
            </a:r>
            <a:r>
              <a:rPr lang="it-IT" dirty="0">
                <a:solidFill>
                  <a:prstClr val="black"/>
                </a:solidFill>
                <a:latin typeface="Century Gothic" panose="020B0502020202020204" pitchFamily="34" charset="0"/>
              </a:rPr>
              <a:t>-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like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coupling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0F858FA4-C83A-667A-3B49-5E8F12153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71" y="3943600"/>
            <a:ext cx="2060878" cy="799415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9B86C72-D753-213A-0A49-DE6C2D245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533" y="4135766"/>
            <a:ext cx="1689141" cy="41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33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9D9AFD5-5EC0-9F2E-F3CB-EA40A10C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DDB-7859-9A42-A593-160EF7846CC1}" type="slidenum">
              <a:rPr lang="en-IT" smtClean="0"/>
              <a:t>25</a:t>
            </a:fld>
            <a:endParaRPr lang="en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E13F31D-3150-C70D-44A2-D7DF02482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11" y="1596376"/>
            <a:ext cx="3391091" cy="250239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2796E2-3FEB-B734-2BFB-E8E4BC196821}"/>
              </a:ext>
            </a:extLst>
          </p:cNvPr>
          <p:cNvSpPr txBox="1"/>
          <p:nvPr/>
        </p:nvSpPr>
        <p:spPr>
          <a:xfrm>
            <a:off x="1108011" y="4199616"/>
            <a:ext cx="4058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José Lorenzana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7FB89A-D3FF-855B-9664-9EA6E9DF566A}"/>
              </a:ext>
            </a:extLst>
          </p:cNvPr>
          <p:cNvSpPr txBox="1"/>
          <p:nvPr/>
        </p:nvSpPr>
        <p:spPr>
          <a:xfrm>
            <a:off x="1108011" y="4661281"/>
            <a:ext cx="4058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CNR-ISC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B12FEB4-1402-EE06-FE9A-A12BE139C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649" y="1596375"/>
            <a:ext cx="2775878" cy="2502393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5153982-B21F-17EB-AE9E-18E32E1857FC}"/>
              </a:ext>
            </a:extLst>
          </p:cNvPr>
          <p:cNvSpPr txBox="1"/>
          <p:nvPr/>
        </p:nvSpPr>
        <p:spPr>
          <a:xfrm>
            <a:off x="6882529" y="4199616"/>
            <a:ext cx="4058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Maria N</a:t>
            </a:r>
            <a:r>
              <a:rPr lang="it-IT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. </a:t>
            </a:r>
            <a:r>
              <a:rPr lang="it-IT" sz="2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Gastiasoro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27F8ED-13C4-C598-AC7F-2C765EFDB040}"/>
              </a:ext>
            </a:extLst>
          </p:cNvPr>
          <p:cNvSpPr txBox="1"/>
          <p:nvPr/>
        </p:nvSpPr>
        <p:spPr>
          <a:xfrm>
            <a:off x="6882529" y="4661281"/>
            <a:ext cx="4058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DIPC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245728DB-BA65-A669-7B6A-6F806B18D731}"/>
              </a:ext>
            </a:extLst>
          </p:cNvPr>
          <p:cNvSpPr/>
          <p:nvPr/>
        </p:nvSpPr>
        <p:spPr>
          <a:xfrm>
            <a:off x="0" y="-1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</a:t>
            </a:r>
            <a:r>
              <a:rPr lang="it-IT" sz="3600" dirty="0">
                <a:solidFill>
                  <a:prstClr val="white"/>
                </a:solidFill>
                <a:latin typeface="Century Gothic" panose="020B0502020202020204" pitchFamily="34" charset="0"/>
              </a:rPr>
              <a:t>ANKS TO</a:t>
            </a:r>
            <a:endParaRPr kumimoji="0" lang="en-I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355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67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9B2461-B950-750B-9274-DFE8211E29DB}"/>
              </a:ext>
            </a:extLst>
          </p:cNvPr>
          <p:cNvSpPr txBox="1"/>
          <p:nvPr/>
        </p:nvSpPr>
        <p:spPr>
          <a:xfrm>
            <a:off x="3865984" y="2551837"/>
            <a:ext cx="4460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6000" b="1" dirty="0">
                <a:solidFill>
                  <a:prstClr val="white"/>
                </a:solidFill>
                <a:latin typeface="Century Gothic" panose="020B0502020202020204" pitchFamily="34" charset="0"/>
              </a:rPr>
              <a:t>T</a:t>
            </a:r>
            <a:r>
              <a:rPr lang="it-IT" sz="4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H</a:t>
            </a: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ANKS FOR THE ATTENTION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062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932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67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94DB3-167F-34BA-19E4-805E25E1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4DDB-7859-9A42-A593-160EF7846CC1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9B2461-B950-750B-9274-DFE8211E29DB}"/>
              </a:ext>
            </a:extLst>
          </p:cNvPr>
          <p:cNvSpPr txBox="1"/>
          <p:nvPr/>
        </p:nvSpPr>
        <p:spPr>
          <a:xfrm>
            <a:off x="4280861" y="2921168"/>
            <a:ext cx="3630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PPENDIX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965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            <a:extLst>
              <a:ext uri="{FF2B5EF4-FFF2-40B4-BE49-F238E27FC236}">
                <a16:creationId xmlns:a16="http://schemas.microsoft.com/office/drawing/2014/main" id="{F07B10E2-8198-39ED-18D0-E88211A24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096" y="6168988"/>
            <a:ext cx="1982274" cy="823518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F02F451D-A31C-0473-BDE1-7E24A1F06E6D}"/>
              </a:ext>
            </a:extLst>
          </p:cNvPr>
          <p:cNvSpPr/>
          <p:nvPr/>
        </p:nvSpPr>
        <p:spPr>
          <a:xfrm>
            <a:off x="0" y="-1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FFECTIVE INTERACTION</a:t>
            </a:r>
            <a:endParaRPr kumimoji="0" lang="en-IT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05A139D-55CF-9CFA-C274-F4375A54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4DDB-7859-9A42-A593-160EF7846CC1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A10EC1C-7C12-1C83-651E-054A87D488BE}"/>
                  </a:ext>
                </a:extLst>
              </p:cNvPr>
              <p:cNvSpPr txBox="1"/>
              <p:nvPr/>
            </p:nvSpPr>
            <p:spPr>
              <a:xfrm>
                <a:off x="323636" y="5716693"/>
                <a:ext cx="59042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𝑄</m:t>
                      </m:r>
                      <m:r>
                        <a:rPr kumimoji="0" lang="it-IT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it-IT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CA10EC1C-7C12-1C83-651E-054A87D48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36" y="5716693"/>
                <a:ext cx="5904216" cy="461665"/>
              </a:xfrm>
              <a:prstGeom prst="rect">
                <a:avLst/>
              </a:prstGeom>
              <a:blipFill>
                <a:blip r:embed="rId3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B827F072-E54B-5132-EDD8-1E92EF57A6D0}"/>
                  </a:ext>
                </a:extLst>
              </p:cNvPr>
              <p:cNvSpPr txBox="1"/>
              <p:nvPr/>
            </p:nvSpPr>
            <p:spPr>
              <a:xfrm>
                <a:off x="6361416" y="5730196"/>
                <a:ext cx="61953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it-IT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Q</m:t>
                    </m:r>
                    <m:r>
                      <a:rPr kumimoji="0" lang="it-IT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</m:t>
                    </m:r>
                    <m:r>
                      <a:rPr kumimoji="0" lang="it-IT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B827F072-E54B-5132-EDD8-1E92EF57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416" y="5730196"/>
                <a:ext cx="6195317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D0629948-6869-74B1-AFD0-F00BC1EE1D41}"/>
                  </a:ext>
                </a:extLst>
              </p:cNvPr>
              <p:cNvSpPr txBox="1"/>
              <p:nvPr/>
            </p:nvSpPr>
            <p:spPr>
              <a:xfrm>
                <a:off x="3275744" y="1301952"/>
                <a:ext cx="64829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A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COUSTIC PHONON DISPERSION 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b>
                    </m:sSub>
                    <m:r>
                      <a:rPr kumimoji="0" lang="it-I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it-IT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meV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)</a:t>
                </a: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D0629948-6869-74B1-AFD0-F00BC1EE1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744" y="1301952"/>
                <a:ext cx="6482994" cy="400110"/>
              </a:xfrm>
              <a:prstGeom prst="rect">
                <a:avLst/>
              </a:prstGeom>
              <a:blipFill>
                <a:blip r:embed="rId5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2AFC49D2-B70C-57F7-DAB1-A428886791A6}"/>
                  </a:ext>
                </a:extLst>
              </p:cNvPr>
              <p:cNvSpPr txBox="1"/>
              <p:nvPr/>
            </p:nvSpPr>
            <p:spPr>
              <a:xfrm>
                <a:off x="4871457" y="6200887"/>
                <a:ext cx="3494226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𝑅𝑒</m:t>
                        </m:r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𝑒𝑓𝑓</m:t>
                        </m:r>
                      </m:sub>
                    </m:sSub>
                    <m:r>
                      <a:rPr kumimoji="0" lang="it-I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)&lt;</m:t>
                    </m:r>
                    <m:r>
                      <a:rPr kumimoji="0" lang="it-I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for  </a:t>
                </a:r>
                <a14:m>
                  <m:oMath xmlns:m="http://schemas.openxmlformats.org/officeDocument/2006/math">
                    <m:r>
                      <a:rPr kumimoji="0" lang="it-IT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𝜔</m:t>
                    </m:r>
                    <m:r>
                      <a:rPr kumimoji="0" lang="it-IT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&lt;</m:t>
                    </m:r>
                    <m:r>
                      <a:rPr kumimoji="0" lang="it-I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sSub>
                      <m:sSubPr>
                        <m:ctrlP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sub>
                    </m:sSub>
                    <m:r>
                      <a:rPr kumimoji="0" lang="it-I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it-IT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𝑸</m:t>
                    </m:r>
                    <m:r>
                      <a:rPr kumimoji="0" lang="it-I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2AFC49D2-B70C-57F7-DAB1-A42888679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457" y="6200887"/>
                <a:ext cx="3494226" cy="332399"/>
              </a:xfrm>
              <a:prstGeom prst="rect">
                <a:avLst/>
              </a:prstGeom>
              <a:blipFill>
                <a:blip r:embed="rId6"/>
                <a:stretch>
                  <a:fillRect l="-2443" t="-25455" r="-2792" b="-363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magine 20">
            <a:extLst>
              <a:ext uri="{FF2B5EF4-FFF2-40B4-BE49-F238E27FC236}">
                <a16:creationId xmlns:a16="http://schemas.microsoft.com/office/drawing/2014/main" id="{22305BEC-3C68-36C0-9503-6CF8C7F9AB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2420" y="1901944"/>
            <a:ext cx="6020348" cy="3811879"/>
          </a:xfrm>
          <a:prstGeom prst="rect">
            <a:avLst/>
          </a:prstGeom>
          <a:ln w="28575">
            <a:solidFill>
              <a:srgbClr val="016778"/>
            </a:solidFill>
          </a:ln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DC55F6A0-261A-A126-420F-3063DA2056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23" y="1894181"/>
            <a:ext cx="6028323" cy="3811879"/>
          </a:xfrm>
          <a:prstGeom prst="rect">
            <a:avLst/>
          </a:prstGeom>
          <a:ln w="28575">
            <a:solidFill>
              <a:srgbClr val="016778"/>
            </a:solidFill>
          </a:ln>
        </p:spPr>
      </p:pic>
    </p:spTree>
    <p:extLst>
      <p:ext uri="{BB962C8B-B14F-4D97-AF65-F5344CB8AC3E}">
        <p14:creationId xmlns:p14="http://schemas.microsoft.com/office/powerpoint/2010/main" val="153981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67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9B2461-B950-750B-9274-DFE8211E29DB}"/>
              </a:ext>
            </a:extLst>
          </p:cNvPr>
          <p:cNvSpPr txBox="1"/>
          <p:nvPr/>
        </p:nvSpPr>
        <p:spPr>
          <a:xfrm>
            <a:off x="2872273" y="2182505"/>
            <a:ext cx="644745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NTRODUCTION TO (CONVENTIONAL)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SUPERCONDUCTIVITY</a:t>
            </a: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30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2" descr="Immagine che contiene Carattere, bianco, numero, testo&#10;&#10;Descrizione generata automaticamente">
            <a:extLst>
              <a:ext uri="{FF2B5EF4-FFF2-40B4-BE49-F238E27FC236}">
                <a16:creationId xmlns:a16="http://schemas.microsoft.com/office/drawing/2014/main" id="{B3FE4806-9843-409E-AEAD-B074B153E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581" y="1150469"/>
            <a:ext cx="1697205" cy="663342"/>
          </a:xfrm>
          <a:prstGeom prst="rect">
            <a:avLst/>
          </a:prstGeom>
          <a:noFill/>
          <a:ln w="38100" cap="flat">
            <a:noFill/>
          </a:ln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98261EE4-4957-E860-AA22-F28D86976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0" y="6015696"/>
            <a:ext cx="1982274" cy="823518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2999FBA-6E3D-44FD-9AFE-770F9277A70D}"/>
              </a:ext>
            </a:extLst>
          </p:cNvPr>
          <p:cNvSpPr/>
          <p:nvPr/>
        </p:nvSpPr>
        <p:spPr>
          <a:xfrm>
            <a:off x="0" y="-1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LIASHBERG EQUATION</a:t>
            </a:r>
            <a:endParaRPr kumimoji="0" lang="en-I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0BCA296-D5CB-3BBB-9965-E9832C2C2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94" y="1855676"/>
            <a:ext cx="1088892" cy="3661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EA4BD40-8F02-65D2-87AE-D11F20F84EB0}"/>
              </a:ext>
            </a:extLst>
          </p:cNvPr>
          <p:cNvSpPr txBox="1"/>
          <p:nvPr/>
        </p:nvSpPr>
        <p:spPr>
          <a:xfrm>
            <a:off x="338313" y="1271553"/>
            <a:ext cx="229110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SOTROPIC SYSTEM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Segnaposto numero diapositiva 1">
            <a:extLst>
              <a:ext uri="{FF2B5EF4-FFF2-40B4-BE49-F238E27FC236}">
                <a16:creationId xmlns:a16="http://schemas.microsoft.com/office/drawing/2014/main" id="{F3B64A1F-44E7-81F5-1FCF-3432D42D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18536" y="624162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4DDB-7859-9A42-A593-160EF7846CC1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D3AEA5C1-481E-34CD-897C-C38E257B65D3}"/>
              </a:ext>
            </a:extLst>
          </p:cNvPr>
          <p:cNvGrpSpPr>
            <a:grpSpLocks noChangeAspect="1"/>
          </p:cNvGrpSpPr>
          <p:nvPr/>
        </p:nvGrpSpPr>
        <p:grpSpPr>
          <a:xfrm>
            <a:off x="345879" y="2278105"/>
            <a:ext cx="5301096" cy="661826"/>
            <a:chOff x="429241" y="1232169"/>
            <a:chExt cx="5564034" cy="694653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1ED835BF-09CF-A091-F99D-AF4950175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241" y="1232169"/>
              <a:ext cx="5564034" cy="694653"/>
            </a:xfrm>
            <a:prstGeom prst="rect">
              <a:avLst/>
            </a:prstGeom>
            <a:ln w="28575">
              <a:solidFill>
                <a:srgbClr val="016778"/>
              </a:solidFill>
            </a:ln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24764918-F5AC-B115-F514-CF888413E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0293" y="1530747"/>
              <a:ext cx="1085850" cy="323850"/>
            </a:xfrm>
            <a:prstGeom prst="rect">
              <a:avLst/>
            </a:prstGeom>
          </p:spPr>
        </p:pic>
      </p:grpSp>
      <p:pic>
        <p:nvPicPr>
          <p:cNvPr id="21" name="Immagine 20">
            <a:extLst>
              <a:ext uri="{FF2B5EF4-FFF2-40B4-BE49-F238E27FC236}">
                <a16:creationId xmlns:a16="http://schemas.microsoft.com/office/drawing/2014/main" id="{A1384197-B813-4CE6-A04B-EEE47AC5B9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9946" y="3094310"/>
            <a:ext cx="1707029" cy="297437"/>
          </a:xfrm>
          <a:prstGeom prst="rect">
            <a:avLst/>
          </a:prstGeom>
          <a:ln w="28575">
            <a:solidFill>
              <a:srgbClr val="822333"/>
            </a:solidFill>
          </a:ln>
        </p:spPr>
      </p:pic>
      <p:pic>
        <p:nvPicPr>
          <p:cNvPr id="57" name="Immagine 56">
            <a:extLst>
              <a:ext uri="{FF2B5EF4-FFF2-40B4-BE49-F238E27FC236}">
                <a16:creationId xmlns:a16="http://schemas.microsoft.com/office/drawing/2014/main" id="{9662B8F2-93AD-F6FA-CF1B-3A94A452D7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0190" y="4709643"/>
            <a:ext cx="1363859" cy="25978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0" name="Immagine 59">
            <a:extLst>
              <a:ext uri="{FF2B5EF4-FFF2-40B4-BE49-F238E27FC236}">
                <a16:creationId xmlns:a16="http://schemas.microsoft.com/office/drawing/2014/main" id="{CA451912-DA95-A2B3-29FC-00E4F81B73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811" y="4740508"/>
            <a:ext cx="1211699" cy="30415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id="{7F98BD65-EFE9-AA27-D616-8B3BF4AD91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64615" y="4743652"/>
            <a:ext cx="1490960" cy="22577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2" name="Right Arrow 13">
            <a:extLst>
              <a:ext uri="{FF2B5EF4-FFF2-40B4-BE49-F238E27FC236}">
                <a16:creationId xmlns:a16="http://schemas.microsoft.com/office/drawing/2014/main" id="{F6FBFB2E-540F-7C43-4DAB-C81A4FCBD6A4}"/>
              </a:ext>
            </a:extLst>
          </p:cNvPr>
          <p:cNvSpPr>
            <a:spLocks/>
          </p:cNvSpPr>
          <p:nvPr/>
        </p:nvSpPr>
        <p:spPr>
          <a:xfrm rot="5400000">
            <a:off x="2237000" y="3743397"/>
            <a:ext cx="1116333" cy="352124"/>
          </a:xfrm>
          <a:prstGeom prst="rightArrow">
            <a:avLst/>
          </a:prstGeom>
          <a:solidFill>
            <a:srgbClr val="E35848"/>
          </a:solidFill>
          <a:ln>
            <a:solidFill>
              <a:srgbClr val="E35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A2AC0B98-A628-4467-66C3-1288138A84CB}"/>
              </a:ext>
            </a:extLst>
          </p:cNvPr>
          <p:cNvSpPr txBox="1"/>
          <p:nvPr/>
        </p:nvSpPr>
        <p:spPr>
          <a:xfrm>
            <a:off x="4634715" y="1341081"/>
            <a:ext cx="1482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22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Dynamical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822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22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effects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82233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1A918F89-BED4-EC1C-155C-BA097D1DADB5}"/>
              </a:ext>
            </a:extLst>
          </p:cNvPr>
          <p:cNvCxnSpPr>
            <a:cxnSpLocks/>
          </p:cNvCxnSpPr>
          <p:nvPr/>
        </p:nvCxnSpPr>
        <p:spPr>
          <a:xfrm flipV="1">
            <a:off x="560525" y="2700880"/>
            <a:ext cx="81672" cy="808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DB889A8-5BCD-E7A2-060A-0A07DAC39B04}"/>
              </a:ext>
            </a:extLst>
          </p:cNvPr>
          <p:cNvSpPr txBox="1"/>
          <p:nvPr/>
        </p:nvSpPr>
        <p:spPr>
          <a:xfrm>
            <a:off x="244936" y="3509064"/>
            <a:ext cx="106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GAP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C9CE48D-118F-DABE-122F-5C1C5AEA24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1361" y="5571213"/>
            <a:ext cx="2060025" cy="55825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543EC70-7C8D-9F86-1C36-45465CFB72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48371" y="5157641"/>
            <a:ext cx="1193628" cy="1416997"/>
          </a:xfrm>
          <a:prstGeom prst="rect">
            <a:avLst/>
          </a:prstGeom>
        </p:spPr>
      </p:pic>
      <p:grpSp>
        <p:nvGrpSpPr>
          <p:cNvPr id="19" name="Gruppo 18">
            <a:extLst>
              <a:ext uri="{FF2B5EF4-FFF2-40B4-BE49-F238E27FC236}">
                <a16:creationId xmlns:a16="http://schemas.microsoft.com/office/drawing/2014/main" id="{00385C7F-ACCE-5BB7-5692-FB3FFBAB68B7}"/>
              </a:ext>
            </a:extLst>
          </p:cNvPr>
          <p:cNvGrpSpPr/>
          <p:nvPr/>
        </p:nvGrpSpPr>
        <p:grpSpPr>
          <a:xfrm>
            <a:off x="6922771" y="1664246"/>
            <a:ext cx="4789842" cy="4096252"/>
            <a:chOff x="7572308" y="1976437"/>
            <a:chExt cx="4378517" cy="3803918"/>
          </a:xfrm>
        </p:grpSpPr>
        <p:grpSp>
          <p:nvGrpSpPr>
            <p:cNvPr id="31" name="Gruppo 86">
              <a:extLst>
                <a:ext uri="{FF2B5EF4-FFF2-40B4-BE49-F238E27FC236}">
                  <a16:creationId xmlns:a16="http://schemas.microsoft.com/office/drawing/2014/main" id="{BDE787D2-F86E-C6E4-EF8F-CC90AD0CEB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572308" y="1976437"/>
              <a:ext cx="4378517" cy="3803918"/>
              <a:chOff x="1075249" y="773436"/>
              <a:chExt cx="6096116" cy="5311136"/>
            </a:xfrm>
          </p:grpSpPr>
          <p:sp>
            <p:nvSpPr>
              <p:cNvPr id="32" name="Rettangolo 1">
                <a:extLst>
                  <a:ext uri="{FF2B5EF4-FFF2-40B4-BE49-F238E27FC236}">
                    <a16:creationId xmlns:a16="http://schemas.microsoft.com/office/drawing/2014/main" id="{D561E7E1-F990-E62C-CA58-8EEA04E600D5}"/>
                  </a:ext>
                </a:extLst>
              </p:cNvPr>
              <p:cNvSpPr/>
              <p:nvPr/>
            </p:nvSpPr>
            <p:spPr>
              <a:xfrm>
                <a:off x="1436083" y="773436"/>
                <a:ext cx="5735282" cy="5311136"/>
              </a:xfrm>
              <a:prstGeom prst="rect">
                <a:avLst/>
              </a:prstGeom>
              <a:solidFill>
                <a:srgbClr val="FFFFFF"/>
              </a:solidFill>
              <a:ln w="5715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Ovale 20">
                <a:extLst>
                  <a:ext uri="{FF2B5EF4-FFF2-40B4-BE49-F238E27FC236}">
                    <a16:creationId xmlns:a16="http://schemas.microsoft.com/office/drawing/2014/main" id="{1081660F-372B-01E0-764E-1BE01AE4BB27}"/>
                  </a:ext>
                </a:extLst>
              </p:cNvPr>
              <p:cNvSpPr/>
              <p:nvPr/>
            </p:nvSpPr>
            <p:spPr>
              <a:xfrm>
                <a:off x="3592119" y="2722662"/>
                <a:ext cx="1411714" cy="1441048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FFFF"/>
              </a:solidFill>
              <a:ln w="38103" cap="flat">
                <a:solidFill>
                  <a:srgbClr val="92D05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4" name="Connettore diritto 21">
                <a:extLst>
                  <a:ext uri="{FF2B5EF4-FFF2-40B4-BE49-F238E27FC236}">
                    <a16:creationId xmlns:a16="http://schemas.microsoft.com/office/drawing/2014/main" id="{44D94688-53EC-8379-CDD8-827D8C38DEEB}"/>
                  </a:ext>
                </a:extLst>
              </p:cNvPr>
              <p:cNvCxnSpPr>
                <a:stCxn id="32" idx="0"/>
                <a:endCxn id="32" idx="2"/>
              </p:cNvCxnSpPr>
              <p:nvPr/>
            </p:nvCxnSpPr>
            <p:spPr>
              <a:xfrm>
                <a:off x="4303724" y="773436"/>
                <a:ext cx="0" cy="5311136"/>
              </a:xfrm>
              <a:prstGeom prst="straightConnector1">
                <a:avLst/>
              </a:prstGeom>
              <a:noFill/>
              <a:ln w="38103" cap="flat">
                <a:solidFill>
                  <a:srgbClr val="000000"/>
                </a:solidFill>
                <a:prstDash val="solid"/>
                <a:miter/>
              </a:ln>
            </p:spPr>
          </p:cxnSp>
          <p:cxnSp>
            <p:nvCxnSpPr>
              <p:cNvPr id="35" name="Connettore diritto 22">
                <a:extLst>
                  <a:ext uri="{FF2B5EF4-FFF2-40B4-BE49-F238E27FC236}">
                    <a16:creationId xmlns:a16="http://schemas.microsoft.com/office/drawing/2014/main" id="{32F678AF-F5EF-7994-EC3A-49F9CCB125D0}"/>
                  </a:ext>
                </a:extLst>
              </p:cNvPr>
              <p:cNvCxnSpPr>
                <a:stCxn id="32" idx="1"/>
                <a:endCxn id="32" idx="3"/>
              </p:cNvCxnSpPr>
              <p:nvPr/>
            </p:nvCxnSpPr>
            <p:spPr>
              <a:xfrm>
                <a:off x="1436083" y="3429004"/>
                <a:ext cx="5735281" cy="0"/>
              </a:xfrm>
              <a:prstGeom prst="straightConnector1">
                <a:avLst/>
              </a:prstGeom>
              <a:noFill/>
              <a:ln w="38103" cap="flat">
                <a:solidFill>
                  <a:srgbClr val="000000"/>
                </a:solidFill>
                <a:prstDash val="solid"/>
                <a:miter/>
              </a:ln>
            </p:spPr>
          </p:cxnSp>
          <p:cxnSp>
            <p:nvCxnSpPr>
              <p:cNvPr id="36" name="Connettore 2 24">
                <a:extLst>
                  <a:ext uri="{FF2B5EF4-FFF2-40B4-BE49-F238E27FC236}">
                    <a16:creationId xmlns:a16="http://schemas.microsoft.com/office/drawing/2014/main" id="{1D8BBC6B-409E-BDD6-F0CB-C46362F4BD5D}"/>
                  </a:ext>
                </a:extLst>
              </p:cNvPr>
              <p:cNvCxnSpPr/>
              <p:nvPr/>
            </p:nvCxnSpPr>
            <p:spPr>
              <a:xfrm flipH="1">
                <a:off x="3581183" y="3463728"/>
                <a:ext cx="690381" cy="169933"/>
              </a:xfrm>
              <a:prstGeom prst="straightConnector1">
                <a:avLst/>
              </a:prstGeom>
              <a:noFill/>
              <a:ln w="28575" cap="flat">
                <a:solidFill>
                  <a:srgbClr val="4472C4"/>
                </a:solidFill>
                <a:prstDash val="solid"/>
                <a:miter/>
                <a:tailEnd type="arrow"/>
              </a:ln>
            </p:spPr>
          </p:cxnSp>
          <p:cxnSp>
            <p:nvCxnSpPr>
              <p:cNvPr id="37" name="Connettore 2 26">
                <a:extLst>
                  <a:ext uri="{FF2B5EF4-FFF2-40B4-BE49-F238E27FC236}">
                    <a16:creationId xmlns:a16="http://schemas.microsoft.com/office/drawing/2014/main" id="{03F70DAF-4F26-1B52-54C2-F37E7CF90527}"/>
                  </a:ext>
                </a:extLst>
              </p:cNvPr>
              <p:cNvCxnSpPr/>
              <p:nvPr/>
            </p:nvCxnSpPr>
            <p:spPr>
              <a:xfrm>
                <a:off x="4248412" y="3436214"/>
                <a:ext cx="715161" cy="294455"/>
              </a:xfrm>
              <a:prstGeom prst="straightConnector1">
                <a:avLst/>
              </a:prstGeom>
              <a:noFill/>
              <a:ln w="28575" cap="flat">
                <a:solidFill>
                  <a:srgbClr val="4472C4"/>
                </a:solidFill>
                <a:prstDash val="solid"/>
                <a:miter/>
                <a:tailEnd type="arrow"/>
              </a:ln>
            </p:spPr>
          </p:cxnSp>
          <p:cxnSp>
            <p:nvCxnSpPr>
              <p:cNvPr id="38" name="Connettore 2 29">
                <a:extLst>
                  <a:ext uri="{FF2B5EF4-FFF2-40B4-BE49-F238E27FC236}">
                    <a16:creationId xmlns:a16="http://schemas.microsoft.com/office/drawing/2014/main" id="{D7D27341-9474-F333-56D3-154D2551EE2A}"/>
                  </a:ext>
                </a:extLst>
              </p:cNvPr>
              <p:cNvCxnSpPr/>
              <p:nvPr/>
            </p:nvCxnSpPr>
            <p:spPr>
              <a:xfrm flipH="1" flipV="1">
                <a:off x="3647120" y="3157615"/>
                <a:ext cx="669625" cy="284872"/>
              </a:xfrm>
              <a:prstGeom prst="straightConnector1">
                <a:avLst/>
              </a:prstGeom>
              <a:noFill/>
              <a:ln w="28575" cap="flat">
                <a:solidFill>
                  <a:srgbClr val="4472C4"/>
                </a:solidFill>
                <a:prstDash val="solid"/>
                <a:miter/>
                <a:tailEnd type="arrow"/>
              </a:ln>
            </p:spPr>
          </p:cxnSp>
          <p:cxnSp>
            <p:nvCxnSpPr>
              <p:cNvPr id="39" name="Connettore 2 38">
                <a:extLst>
                  <a:ext uri="{FF2B5EF4-FFF2-40B4-BE49-F238E27FC236}">
                    <a16:creationId xmlns:a16="http://schemas.microsoft.com/office/drawing/2014/main" id="{18E77CD7-7013-41D5-8F7D-148BDF274E0D}"/>
                  </a:ext>
                </a:extLst>
              </p:cNvPr>
              <p:cNvCxnSpPr/>
              <p:nvPr/>
            </p:nvCxnSpPr>
            <p:spPr>
              <a:xfrm flipH="1">
                <a:off x="4930463" y="3270872"/>
                <a:ext cx="69302" cy="453662"/>
              </a:xfrm>
              <a:prstGeom prst="straightConnector1">
                <a:avLst/>
              </a:prstGeom>
              <a:noFill/>
              <a:ln w="38103" cap="flat">
                <a:solidFill>
                  <a:srgbClr val="FF0000"/>
                </a:solidFill>
                <a:prstDash val="solid"/>
                <a:miter/>
                <a:tailEnd type="arrow"/>
              </a:ln>
            </p:spPr>
          </p:cxnSp>
          <p:cxnSp>
            <p:nvCxnSpPr>
              <p:cNvPr id="40" name="Connettore 2 62">
                <a:extLst>
                  <a:ext uri="{FF2B5EF4-FFF2-40B4-BE49-F238E27FC236}">
                    <a16:creationId xmlns:a16="http://schemas.microsoft.com/office/drawing/2014/main" id="{E35B3D2C-E13C-0D8C-339B-C6BE412FC510}"/>
                  </a:ext>
                </a:extLst>
              </p:cNvPr>
              <p:cNvCxnSpPr/>
              <p:nvPr/>
            </p:nvCxnSpPr>
            <p:spPr>
              <a:xfrm flipH="1">
                <a:off x="1660285" y="3251825"/>
                <a:ext cx="3343549" cy="2327926"/>
              </a:xfrm>
              <a:prstGeom prst="straightConnector1">
                <a:avLst/>
              </a:prstGeom>
              <a:noFill/>
              <a:ln w="28575" cap="flat">
                <a:solidFill>
                  <a:srgbClr val="FFC000"/>
                </a:solidFill>
                <a:prstDash val="solid"/>
                <a:miter/>
                <a:tailEnd type="arrow"/>
              </a:ln>
            </p:spPr>
          </p:cxnSp>
          <p:cxnSp>
            <p:nvCxnSpPr>
              <p:cNvPr id="41" name="Connettore 2 67">
                <a:extLst>
                  <a:ext uri="{FF2B5EF4-FFF2-40B4-BE49-F238E27FC236}">
                    <a16:creationId xmlns:a16="http://schemas.microsoft.com/office/drawing/2014/main" id="{B923D019-E0B9-C323-28E6-0A91AECFC364}"/>
                  </a:ext>
                </a:extLst>
              </p:cNvPr>
              <p:cNvCxnSpPr/>
              <p:nvPr/>
            </p:nvCxnSpPr>
            <p:spPr>
              <a:xfrm flipV="1">
                <a:off x="4303724" y="3251825"/>
                <a:ext cx="711055" cy="177175"/>
              </a:xfrm>
              <a:prstGeom prst="straightConnector1">
                <a:avLst/>
              </a:prstGeom>
              <a:noFill/>
              <a:ln w="28575" cap="flat">
                <a:solidFill>
                  <a:srgbClr val="4472C4"/>
                </a:solidFill>
                <a:prstDash val="solid"/>
                <a:miter/>
                <a:tailEnd type="arrow"/>
              </a:ln>
            </p:spPr>
          </p:cxnSp>
          <p:cxnSp>
            <p:nvCxnSpPr>
              <p:cNvPr id="42" name="Connettore 2 73">
                <a:extLst>
                  <a:ext uri="{FF2B5EF4-FFF2-40B4-BE49-F238E27FC236}">
                    <a16:creationId xmlns:a16="http://schemas.microsoft.com/office/drawing/2014/main" id="{7639D787-96E7-2668-3232-ADC2556E7E77}"/>
                  </a:ext>
                </a:extLst>
              </p:cNvPr>
              <p:cNvCxnSpPr/>
              <p:nvPr/>
            </p:nvCxnSpPr>
            <p:spPr>
              <a:xfrm flipV="1">
                <a:off x="1659078" y="3762280"/>
                <a:ext cx="3299182" cy="1817471"/>
              </a:xfrm>
              <a:prstGeom prst="straightConnector1">
                <a:avLst/>
              </a:prstGeom>
              <a:noFill/>
              <a:ln w="28575" cap="flat">
                <a:solidFill>
                  <a:srgbClr val="FFC000"/>
                </a:solidFill>
                <a:prstDash val="solid"/>
                <a:miter/>
                <a:tailEnd type="arrow"/>
              </a:ln>
            </p:spPr>
          </p:cxnSp>
          <p:sp>
            <p:nvSpPr>
              <p:cNvPr id="43" name="Segnaposto contenuto 4">
                <a:extLst>
                  <a:ext uri="{FF2B5EF4-FFF2-40B4-BE49-F238E27FC236}">
                    <a16:creationId xmlns:a16="http://schemas.microsoft.com/office/drawing/2014/main" id="{33D27155-CC78-B1F2-E640-1C01EEAD9BBF}"/>
                  </a:ext>
                </a:extLst>
              </p:cNvPr>
              <p:cNvSpPr txBox="1"/>
              <p:nvPr/>
            </p:nvSpPr>
            <p:spPr>
              <a:xfrm>
                <a:off x="4504270" y="2356123"/>
                <a:ext cx="1291964" cy="674058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kumimoji="0" lang="it-I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D05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rPr>
                  <a:t>FS</a:t>
                </a:r>
                <a:endParaRPr kumimoji="0" lang="ar-AE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entury Gothic"/>
                  <a:ea typeface="+mn-ea"/>
                  <a:cs typeface="Arial" pitchFamily="34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Segnaposto contenuto 4">
                    <a:extLst>
                      <a:ext uri="{FF2B5EF4-FFF2-40B4-BE49-F238E27FC236}">
                        <a16:creationId xmlns:a16="http://schemas.microsoft.com/office/drawing/2014/main" id="{F93A982A-D1D7-4ED0-EDA8-DFF8DA6A4AE9}"/>
                      </a:ext>
                    </a:extLst>
                  </p:cNvPr>
                  <p:cNvSpPr txBox="1"/>
                  <p:nvPr/>
                </p:nvSpPr>
                <p:spPr>
                  <a:xfrm>
                    <a:off x="6115448" y="5460862"/>
                    <a:ext cx="902539" cy="451055"/>
                  </a:xfrm>
                  <a:prstGeom prst="rect">
                    <a:avLst/>
                  </a:prstGeom>
                  <a:noFill/>
                  <a:ln cap="flat">
                    <a:noFill/>
                  </a:ln>
                </p:spPr>
                <p:txBody>
                  <a:bodyPr vert="horz" wrap="square" lIns="91440" tIns="45720" rIns="91440" bIns="45720" anchor="t" anchorCtr="0" compatLnSpc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it-IT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𝑭𝑩𝒁</m:t>
                          </m:r>
                        </m:oMath>
                      </m:oMathPara>
                    </a14:m>
                    <a:endParaRPr kumimoji="0" lang="ar-AE" sz="24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Arial" pitchFamily="34"/>
                    </a:endParaRPr>
                  </a:p>
                </p:txBody>
              </p:sp>
            </mc:Choice>
            <mc:Fallback xmlns="">
              <p:sp>
                <p:nvSpPr>
                  <p:cNvPr id="44" name="Segnaposto contenuto 4">
                    <a:extLst>
                      <a:ext uri="{FF2B5EF4-FFF2-40B4-BE49-F238E27FC236}">
                        <a16:creationId xmlns:a16="http://schemas.microsoft.com/office/drawing/2014/main" id="{F93A982A-D1D7-4ED0-EDA8-DFF8DA6A4A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15448" y="5460862"/>
                    <a:ext cx="902539" cy="45105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17045" b="-29545"/>
                    </a:stretch>
                  </a:blipFill>
                  <a:ln cap="flat">
                    <a:noFill/>
                  </a:ln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Segnaposto contenuto 4">
                    <a:extLst>
                      <a:ext uri="{FF2B5EF4-FFF2-40B4-BE49-F238E27FC236}">
                        <a16:creationId xmlns:a16="http://schemas.microsoft.com/office/drawing/2014/main" id="{C28EE0E6-ACBE-57BE-F4EA-069FB08A8C59}"/>
                      </a:ext>
                    </a:extLst>
                  </p:cNvPr>
                  <p:cNvSpPr txBox="1"/>
                  <p:nvPr/>
                </p:nvSpPr>
                <p:spPr>
                  <a:xfrm>
                    <a:off x="4732586" y="3411635"/>
                    <a:ext cx="867034" cy="553586"/>
                  </a:xfrm>
                  <a:prstGeom prst="rect">
                    <a:avLst/>
                  </a:prstGeom>
                  <a:noFill/>
                  <a:ln cap="flat">
                    <a:noFill/>
                  </a:ln>
                </p:spPr>
                <p:txBody>
                  <a:bodyPr vert="horz" wrap="square" lIns="91440" tIns="45720" rIns="91440" bIns="45720" anchor="t" anchorCtr="0" compatLnSpc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it-IT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𝑸</m:t>
                          </m:r>
                        </m:oMath>
                      </m:oMathPara>
                    </a14:m>
                    <a:endParaRPr kumimoji="0" lang="it-IT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kumimoji="0" lang="ar-AE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Arial" pitchFamily="34"/>
                    </a:endParaRPr>
                  </a:p>
                </p:txBody>
              </p:sp>
            </mc:Choice>
            <mc:Fallback xmlns="">
              <p:sp>
                <p:nvSpPr>
                  <p:cNvPr id="16" name="Segnaposto contenuto 4">
                    <a:extLst>
                      <a:ext uri="{FF2B5EF4-FFF2-40B4-BE49-F238E27FC236}">
                        <a16:creationId xmlns:a16="http://schemas.microsoft.com/office/drawing/2014/main" id="{2FBA7243-F139-C641-BBCC-FFA141ED17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32586" y="3411635"/>
                    <a:ext cx="867034" cy="55358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 cap="flat">
                    <a:noFill/>
                  </a:ln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Segnaposto contenuto 4">
                    <a:extLst>
                      <a:ext uri="{FF2B5EF4-FFF2-40B4-BE49-F238E27FC236}">
                        <a16:creationId xmlns:a16="http://schemas.microsoft.com/office/drawing/2014/main" id="{789C7A27-112B-62D9-DA92-22E68287F9D6}"/>
                      </a:ext>
                    </a:extLst>
                  </p:cNvPr>
                  <p:cNvSpPr txBox="1"/>
                  <p:nvPr/>
                </p:nvSpPr>
                <p:spPr>
                  <a:xfrm>
                    <a:off x="1075249" y="4026995"/>
                    <a:ext cx="2340436" cy="679541"/>
                  </a:xfrm>
                  <a:prstGeom prst="rect">
                    <a:avLst/>
                  </a:prstGeom>
                  <a:noFill/>
                  <a:ln cap="flat">
                    <a:noFill/>
                  </a:ln>
                </p:spPr>
                <p:txBody>
                  <a:bodyPr vert="horz" wrap="square" lIns="91440" tIns="45720" rIns="91440" bIns="45720" anchor="t" anchorCtr="0" compatLnSpc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it-IT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it-IT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𝑸</m:t>
                              </m:r>
                            </m:num>
                            <m:den>
                              <m:r>
                                <a:rPr kumimoji="0" lang="it-IT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C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r>
                            <a:rPr kumimoji="0" lang="it-IT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it-IT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𝒑</m:t>
                          </m:r>
                        </m:oMath>
                      </m:oMathPara>
                    </a14:m>
                    <a:endParaRPr kumimoji="0" lang="it-IT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836967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endParaRPr>
                  </a:p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kumimoji="0" lang="ar-AE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Arial" pitchFamily="34"/>
                    </a:endParaRPr>
                  </a:p>
                </p:txBody>
              </p:sp>
            </mc:Choice>
            <mc:Fallback xmlns="">
              <p:sp>
                <p:nvSpPr>
                  <p:cNvPr id="46" name="Segnaposto contenuto 4">
                    <a:extLst>
                      <a:ext uri="{FF2B5EF4-FFF2-40B4-BE49-F238E27FC236}">
                        <a16:creationId xmlns:a16="http://schemas.microsoft.com/office/drawing/2014/main" id="{789C7A27-112B-62D9-DA92-22E68287F9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5249" y="4026995"/>
                    <a:ext cx="2340436" cy="67954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6977"/>
                    </a:stretch>
                  </a:blipFill>
                  <a:ln cap="flat">
                    <a:noFill/>
                  </a:ln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Segnaposto contenuto 4">
                    <a:extLst>
                      <a:ext uri="{FF2B5EF4-FFF2-40B4-BE49-F238E27FC236}">
                        <a16:creationId xmlns:a16="http://schemas.microsoft.com/office/drawing/2014/main" id="{3520F0A8-F380-4CC0-2E68-AF67EECC2296}"/>
                      </a:ext>
                    </a:extLst>
                  </p:cNvPr>
                  <p:cNvSpPr txBox="1"/>
                  <p:nvPr/>
                </p:nvSpPr>
                <p:spPr>
                  <a:xfrm>
                    <a:off x="2988610" y="2783812"/>
                    <a:ext cx="867035" cy="553587"/>
                  </a:xfrm>
                  <a:prstGeom prst="rect">
                    <a:avLst/>
                  </a:prstGeom>
                  <a:noFill/>
                  <a:ln cap="flat">
                    <a:noFill/>
                  </a:ln>
                </p:spPr>
                <p:txBody>
                  <a:bodyPr vert="horz" wrap="square" lIns="91440" tIns="45720" rIns="91440" bIns="45720" anchor="t" anchorCtr="0" compatLnSpc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it-IT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</m:oMath>
                      </m:oMathPara>
                    </a14:m>
                    <a:endParaRPr kumimoji="0" lang="ar-AE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Arial" pitchFamily="34"/>
                    </a:endParaRPr>
                  </a:p>
                </p:txBody>
              </p:sp>
            </mc:Choice>
            <mc:Fallback xmlns="">
              <p:sp>
                <p:nvSpPr>
                  <p:cNvPr id="48" name="Segnaposto contenuto 4">
                    <a:extLst>
                      <a:ext uri="{FF2B5EF4-FFF2-40B4-BE49-F238E27FC236}">
                        <a16:creationId xmlns:a16="http://schemas.microsoft.com/office/drawing/2014/main" id="{3520F0A8-F380-4CC0-2E68-AF67EECC22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88610" y="2783812"/>
                    <a:ext cx="867035" cy="55358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7407"/>
                    </a:stretch>
                  </a:blipFill>
                  <a:ln cap="flat">
                    <a:noFill/>
                  </a:ln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Segnaposto contenuto 4">
                    <a:extLst>
                      <a:ext uri="{FF2B5EF4-FFF2-40B4-BE49-F238E27FC236}">
                        <a16:creationId xmlns:a16="http://schemas.microsoft.com/office/drawing/2014/main" id="{0EDE3B0A-DCA0-33A6-FD85-D9E4DF46B130}"/>
                      </a:ext>
                    </a:extLst>
                  </p:cNvPr>
                  <p:cNvSpPr txBox="1"/>
                  <p:nvPr/>
                </p:nvSpPr>
                <p:spPr>
                  <a:xfrm>
                    <a:off x="2909484" y="3447741"/>
                    <a:ext cx="867035" cy="553587"/>
                  </a:xfrm>
                  <a:prstGeom prst="rect">
                    <a:avLst/>
                  </a:prstGeom>
                  <a:noFill/>
                  <a:ln cap="flat">
                    <a:noFill/>
                  </a:ln>
                </p:spPr>
                <p:txBody>
                  <a:bodyPr vert="horz" wrap="square" lIns="91440" tIns="45720" rIns="91440" bIns="45720" anchor="t" anchorCtr="0" compatLnSpc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it-IT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</m:t>
                          </m:r>
                          <m:r>
                            <a:rPr kumimoji="0" lang="it-IT" sz="18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oMath>
                      </m:oMathPara>
                    </a14:m>
                    <a:endParaRPr kumimoji="0" lang="ar-AE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Arial" pitchFamily="34"/>
                    </a:endParaRPr>
                  </a:p>
                </p:txBody>
              </p:sp>
            </mc:Choice>
            <mc:Fallback xmlns="">
              <p:sp>
                <p:nvSpPr>
                  <p:cNvPr id="49" name="Segnaposto contenuto 4">
                    <a:extLst>
                      <a:ext uri="{FF2B5EF4-FFF2-40B4-BE49-F238E27FC236}">
                        <a16:creationId xmlns:a16="http://schemas.microsoft.com/office/drawing/2014/main" id="{0EDE3B0A-DCA0-33A6-FD85-D9E4DF46B1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9484" y="3447741"/>
                    <a:ext cx="867035" cy="55358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7407"/>
                    </a:stretch>
                  </a:blipFill>
                  <a:ln cap="flat">
                    <a:noFill/>
                  </a:ln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Segnaposto contenuto 4">
                    <a:extLst>
                      <a:ext uri="{FF2B5EF4-FFF2-40B4-BE49-F238E27FC236}">
                        <a16:creationId xmlns:a16="http://schemas.microsoft.com/office/drawing/2014/main" id="{4555AD45-A56B-2606-4816-E8B8C88A56A1}"/>
                      </a:ext>
                    </a:extLst>
                  </p:cNvPr>
                  <p:cNvSpPr txBox="1"/>
                  <p:nvPr/>
                </p:nvSpPr>
                <p:spPr>
                  <a:xfrm>
                    <a:off x="4211932" y="2803566"/>
                    <a:ext cx="485593" cy="464533"/>
                  </a:xfrm>
                  <a:prstGeom prst="rect">
                    <a:avLst/>
                  </a:prstGeom>
                  <a:noFill/>
                  <a:ln cap="flat">
                    <a:noFill/>
                  </a:ln>
                </p:spPr>
                <p:txBody>
                  <a:bodyPr vert="horz" wrap="square" lIns="91440" tIns="45720" rIns="91440" bIns="45720" anchor="t" anchorCtr="0" compatLnSpc="1">
                    <a:no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1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it-IT" sz="18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𝚪</m:t>
                          </m:r>
                        </m:oMath>
                      </m:oMathPara>
                    </a14:m>
                    <a:br>
                      <a:rPr kumimoji="0" lang="it-IT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836967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rPr>
                    </a:br>
                    <a:endParaRPr kumimoji="0" lang="ar-AE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Arial" pitchFamily="34"/>
                    </a:endParaRPr>
                  </a:p>
                </p:txBody>
              </p:sp>
            </mc:Choice>
            <mc:Fallback xmlns="">
              <p:sp>
                <p:nvSpPr>
                  <p:cNvPr id="50" name="Segnaposto contenuto 4">
                    <a:extLst>
                      <a:ext uri="{FF2B5EF4-FFF2-40B4-BE49-F238E27FC236}">
                        <a16:creationId xmlns:a16="http://schemas.microsoft.com/office/drawing/2014/main" id="{4555AD45-A56B-2606-4816-E8B8C88A56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11932" y="2803566"/>
                    <a:ext cx="485593" cy="464533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6383" b="-28889"/>
                    </a:stretch>
                  </a:blipFill>
                  <a:ln cap="flat">
                    <a:noFill/>
                  </a:ln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Segnaposto contenuto 4">
                  <a:extLst>
                    <a:ext uri="{FF2B5EF4-FFF2-40B4-BE49-F238E27FC236}">
                      <a16:creationId xmlns:a16="http://schemas.microsoft.com/office/drawing/2014/main" id="{E5176E52-1C32-0DC4-DEE8-44E7C4B7BFAC}"/>
                    </a:ext>
                  </a:extLst>
                </p:cNvPr>
                <p:cNvSpPr txBox="1"/>
                <p:nvPr/>
              </p:nvSpPr>
              <p:spPr>
                <a:xfrm>
                  <a:off x="9780725" y="4256399"/>
                  <a:ext cx="1681011" cy="486698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it-IT" sz="1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it-IT" sz="1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𝑸</m:t>
                            </m:r>
                          </m:num>
                          <m:den>
                            <m:r>
                              <a:rPr kumimoji="0" lang="it-IT" sz="1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C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den>
                        </m:f>
                        <m:r>
                          <a:rPr kumimoji="0" lang="it-IT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it-IT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𝒑</m:t>
                        </m:r>
                      </m:oMath>
                    </m:oMathPara>
                  </a14:m>
                  <a:endParaRPr kumimoji="0" lang="it-IT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36967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kumimoji="0" lang="ar-AE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15" name="Segnaposto contenuto 4">
                  <a:extLst>
                    <a:ext uri="{FF2B5EF4-FFF2-40B4-BE49-F238E27FC236}">
                      <a16:creationId xmlns:a16="http://schemas.microsoft.com/office/drawing/2014/main" id="{E5176E52-1C32-0DC4-DEE8-44E7C4B7BF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80725" y="4256399"/>
                  <a:ext cx="1681011" cy="486698"/>
                </a:xfrm>
                <a:prstGeom prst="rect">
                  <a:avLst/>
                </a:prstGeom>
                <a:blipFill>
                  <a:blip r:embed="rId19"/>
                  <a:stretch>
                    <a:fillRect b="-6977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19524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>
            <a:extLst>
              <a:ext uri="{FF2B5EF4-FFF2-40B4-BE49-F238E27FC236}">
                <a16:creationId xmlns:a16="http://schemas.microsoft.com/office/drawing/2014/main" id="{F07B10E2-8198-39ED-18D0-E88211A24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096" y="6168988"/>
            <a:ext cx="1982274" cy="823518"/>
          </a:xfrm>
          <a:prstGeom prst="rect">
            <a:avLst/>
          </a:prstGeom>
        </p:spPr>
      </p:pic>
      <p:pic>
        <p:nvPicPr>
          <p:cNvPr id="5" name="Immagine 4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3CE04ABC-2004-65C7-FFFA-6CAFEBFFA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52" y="2107831"/>
            <a:ext cx="6036790" cy="3634115"/>
          </a:xfrm>
          <a:prstGeom prst="rect">
            <a:avLst/>
          </a:prstGeom>
          <a:solidFill>
            <a:srgbClr val="00B0F0"/>
          </a:solidFill>
          <a:ln w="28575">
            <a:solidFill>
              <a:srgbClr val="016778"/>
            </a:solidFill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06A7429-B0BC-6AB6-70C8-5D556D466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3" y="2107831"/>
            <a:ext cx="6055020" cy="3634115"/>
          </a:xfrm>
          <a:prstGeom prst="rect">
            <a:avLst/>
          </a:prstGeom>
          <a:ln w="28575">
            <a:solidFill>
              <a:srgbClr val="016778"/>
            </a:solidFill>
          </a:ln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F02F451D-A31C-0473-BDE1-7E24A1F06E6D}"/>
              </a:ext>
            </a:extLst>
          </p:cNvPr>
          <p:cNvSpPr/>
          <p:nvPr/>
        </p:nvSpPr>
        <p:spPr>
          <a:xfrm>
            <a:off x="0" y="-1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FFECTIVE INTERACTION</a:t>
            </a:r>
            <a:endParaRPr kumimoji="0" lang="en-IT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05A139D-55CF-9CFA-C274-F4375A54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4DDB-7859-9A42-A593-160EF7846CC1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D27EF86-75F9-7828-BB03-186ADE40AD82}"/>
                  </a:ext>
                </a:extLst>
              </p:cNvPr>
              <p:cNvSpPr txBox="1"/>
              <p:nvPr/>
            </p:nvSpPr>
            <p:spPr>
              <a:xfrm>
                <a:off x="152400" y="5990330"/>
                <a:ext cx="59042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Soft </a:t>
                </a:r>
                <a:r>
                  <a:rPr kumimoji="0" lang="it-IT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phonon</a:t>
                </a:r>
                <a:r>
                  <a:rPr kumimoji="0" lang="it-I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it-IT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dispersion</a:t>
                </a:r>
                <a:r>
                  <a:rPr kumimoji="0" lang="it-I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b>
                    </m:sSub>
                    <m:r>
                      <a:rPr kumimoji="0" lang="it-IT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it-IT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meV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it-I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)</a:t>
                </a:r>
                <a:endPara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D27EF86-75F9-7828-BB03-186ADE40A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990330"/>
                <a:ext cx="5904216" cy="461665"/>
              </a:xfrm>
              <a:prstGeom prst="rect">
                <a:avLst/>
              </a:prstGeom>
              <a:blipFill>
                <a:blip r:embed="rId5"/>
                <a:stretch>
                  <a:fillRect l="-1548" t="-10667" b="-30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FA919CD-F44C-D0E8-A7FD-8F85F39FB478}"/>
                  </a:ext>
                </a:extLst>
              </p:cNvPr>
              <p:cNvSpPr txBox="1"/>
              <p:nvPr/>
            </p:nvSpPr>
            <p:spPr>
              <a:xfrm>
                <a:off x="6056616" y="6029753"/>
                <a:ext cx="61953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Acoustic </a:t>
                </a:r>
                <a:r>
                  <a:rPr kumimoji="0" lang="it-IT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phonon</a:t>
                </a:r>
                <a:r>
                  <a:rPr kumimoji="0" lang="it-I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it-IT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dispersion</a:t>
                </a:r>
                <a:r>
                  <a:rPr kumimoji="0" lang="it-I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b>
                    </m:sSub>
                    <m:r>
                      <a:rPr kumimoji="0" lang="it-IT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meV</a:t>
                </a:r>
                <a:r>
                  <a:rPr kumimoji="0" lang="it-I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)</a:t>
                </a:r>
                <a:endPara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FA919CD-F44C-D0E8-A7FD-8F85F39FB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616" y="6029753"/>
                <a:ext cx="6195317" cy="461665"/>
              </a:xfrm>
              <a:prstGeom prst="rect">
                <a:avLst/>
              </a:prstGeom>
              <a:blipFill>
                <a:blip r:embed="rId6"/>
                <a:stretch>
                  <a:fillRect l="-1575" t="-10526" r="-88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11" descr="Immagine che contiene testo, Carattere, linea, calligrafia&#10;&#10;Descrizione generata automaticamente">
            <a:extLst>
              <a:ext uri="{FF2B5EF4-FFF2-40B4-BE49-F238E27FC236}">
                <a16:creationId xmlns:a16="http://schemas.microsoft.com/office/drawing/2014/main" id="{75715C7D-EB4D-C352-BA07-D859F862CE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74" y="1138972"/>
            <a:ext cx="4746660" cy="87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11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>
            <a:extLst>
              <a:ext uri="{FF2B5EF4-FFF2-40B4-BE49-F238E27FC236}">
                <a16:creationId xmlns:a16="http://schemas.microsoft.com/office/drawing/2014/main" id="{9B165E98-E3E4-4B59-A523-D679572E2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66" y="1972238"/>
            <a:ext cx="6482995" cy="4630711"/>
          </a:xfrm>
          <a:prstGeom prst="rect">
            <a:avLst/>
          </a:prstGeom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32DADF81-4DA4-0628-84E2-5128572DC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34482"/>
            <a:ext cx="1982274" cy="823518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16F58AB7-C189-BAFA-0D32-4EBC3D8A072E}"/>
              </a:ext>
            </a:extLst>
          </p:cNvPr>
          <p:cNvSpPr/>
          <p:nvPr/>
        </p:nvSpPr>
        <p:spPr>
          <a:xfrm>
            <a:off x="0" y="-1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ESULTS</a:t>
            </a:r>
            <a:endParaRPr kumimoji="0" lang="en-I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Segnaposto numero diapositiva 1">
            <a:extLst>
              <a:ext uri="{FF2B5EF4-FFF2-40B4-BE49-F238E27FC236}">
                <a16:creationId xmlns:a16="http://schemas.microsoft.com/office/drawing/2014/main" id="{3F535B86-520C-D86E-A757-FDB015302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4DDB-7859-9A42-A593-160EF7846CC1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21F4C1A4-ECC0-C8D7-4295-6304DCC1DCB5}"/>
                  </a:ext>
                </a:extLst>
              </p:cNvPr>
              <p:cNvSpPr txBox="1"/>
              <p:nvPr/>
            </p:nvSpPr>
            <p:spPr>
              <a:xfrm>
                <a:off x="536928" y="1447741"/>
                <a:ext cx="64829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A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COUSTIC PHONON DISPERSION 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b>
                    </m:sSub>
                    <m:r>
                      <a:rPr kumimoji="0" lang="it-I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it-IT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meV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)</a:t>
                </a:r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21F4C1A4-ECC0-C8D7-4295-6304DCC1D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28" y="1447741"/>
                <a:ext cx="6482994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F9DFA61F-3E6A-2225-3A88-74095F463955}"/>
              </a:ext>
            </a:extLst>
          </p:cNvPr>
          <p:cNvSpPr txBox="1"/>
          <p:nvPr/>
        </p:nvSpPr>
        <p:spPr>
          <a:xfrm>
            <a:off x="7119786" y="1700732"/>
            <a:ext cx="507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DIMENSIONLESS PARAMETERS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203F928-41B0-5BAF-9EAA-1231B641C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1883" y="2261350"/>
            <a:ext cx="2342250" cy="665412"/>
          </a:xfrm>
          <a:prstGeom prst="rect">
            <a:avLst/>
          </a:prstGeom>
          <a:ln w="19050">
            <a:solidFill>
              <a:srgbClr val="822333"/>
            </a:solidFill>
          </a:ln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BEFC6AA8-8D0C-1693-31F4-75476C020BCB}"/>
              </a:ext>
            </a:extLst>
          </p:cNvPr>
          <p:cNvCxnSpPr>
            <a:cxnSpLocks/>
          </p:cNvCxnSpPr>
          <p:nvPr/>
        </p:nvCxnSpPr>
        <p:spPr>
          <a:xfrm flipH="1" flipV="1">
            <a:off x="10519887" y="2770451"/>
            <a:ext cx="723009" cy="5606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D38DAF1A-5059-E776-85EC-DE3EFB0898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7786" y="3994005"/>
            <a:ext cx="587179" cy="587179"/>
          </a:xfrm>
          <a:prstGeom prst="rect">
            <a:avLst/>
          </a:prstGeom>
          <a:ln w="19050">
            <a:solidFill>
              <a:srgbClr val="822333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06942A8-F8FF-9EF6-502D-A33B759E7A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1883" y="3158815"/>
            <a:ext cx="1794166" cy="543119"/>
          </a:xfrm>
          <a:prstGeom prst="rect">
            <a:avLst/>
          </a:prstGeom>
          <a:solidFill>
            <a:srgbClr val="016778"/>
          </a:solidFill>
          <a:ln w="19050">
            <a:solidFill>
              <a:srgbClr val="016778"/>
            </a:solidFill>
          </a:ln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4E8E956-C574-E72B-5744-DB9F772CC090}"/>
              </a:ext>
            </a:extLst>
          </p:cNvPr>
          <p:cNvSpPr txBox="1"/>
          <p:nvPr/>
        </p:nvSpPr>
        <p:spPr>
          <a:xfrm>
            <a:off x="10907954" y="3261247"/>
            <a:ext cx="9742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CS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BD6F512-5001-003E-0CAC-FA2F07285B2A}"/>
              </a:ext>
            </a:extLst>
          </p:cNvPr>
          <p:cNvSpPr txBox="1"/>
          <p:nvPr/>
        </p:nvSpPr>
        <p:spPr>
          <a:xfrm>
            <a:off x="7315914" y="2312692"/>
            <a:ext cx="42401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22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Coupling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82233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F6E2AA3-3A4B-CDD4-75C7-A7C785940B9F}"/>
              </a:ext>
            </a:extLst>
          </p:cNvPr>
          <p:cNvSpPr txBox="1"/>
          <p:nvPr/>
        </p:nvSpPr>
        <p:spPr>
          <a:xfrm>
            <a:off x="7315914" y="4032181"/>
            <a:ext cx="42401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22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Adiabaticity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82233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">
            <a:extLst>
              <a:ext uri="{FF2B5EF4-FFF2-40B4-BE49-F238E27FC236}">
                <a16:creationId xmlns:a16="http://schemas.microsoft.com/office/drawing/2014/main" id="{95125B65-7A4E-91EC-A5EF-377A520C85E7}"/>
              </a:ext>
            </a:extLst>
          </p:cNvPr>
          <p:cNvSpPr/>
          <p:nvPr/>
        </p:nvSpPr>
        <p:spPr>
          <a:xfrm>
            <a:off x="-11242" y="8622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OY MODELS</a:t>
            </a:r>
            <a:endParaRPr kumimoji="0" lang="en-I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9" name="Immagine 95" descr="Immagine che contiene testo, Carattere, bianco, linea&#10;&#10;Descrizione generata automaticamente">
            <a:extLst>
              <a:ext uri="{FF2B5EF4-FFF2-40B4-BE49-F238E27FC236}">
                <a16:creationId xmlns:a16="http://schemas.microsoft.com/office/drawing/2014/main" id="{629403A9-49F2-AD23-8576-411C8A4F1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671" y="5042156"/>
            <a:ext cx="5667456" cy="714942"/>
          </a:xfrm>
          <a:prstGeom prst="rect">
            <a:avLst/>
          </a:prstGeom>
          <a:noFill/>
          <a:ln w="28575" cap="flat">
            <a:solidFill>
              <a:schemeClr val="bg1"/>
            </a:solidFill>
          </a:ln>
        </p:spPr>
      </p:pic>
      <p:pic>
        <p:nvPicPr>
          <p:cNvPr id="61" name="Immagine 101" descr="Immagine che contiene Carattere, linea, calligrafia, diagramma&#10;&#10;Descrizione generata automaticamente">
            <a:extLst>
              <a:ext uri="{FF2B5EF4-FFF2-40B4-BE49-F238E27FC236}">
                <a16:creationId xmlns:a16="http://schemas.microsoft.com/office/drawing/2014/main" id="{8B4B0E8F-02A4-79FA-DE33-2AE5073CA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189" y="1628945"/>
            <a:ext cx="1728429" cy="731894"/>
          </a:xfrm>
          <a:prstGeom prst="rect">
            <a:avLst/>
          </a:prstGeom>
          <a:solidFill>
            <a:srgbClr val="00B0F0"/>
          </a:solidFill>
          <a:ln cap="flat">
            <a:noFill/>
          </a:ln>
        </p:spPr>
      </p:pic>
      <p:pic>
        <p:nvPicPr>
          <p:cNvPr id="62" name="Immagine 106" descr="Immagine che contiene Carattere, calligrafia, linea, bianco&#10;&#10;Descrizione generata automaticamente">
            <a:extLst>
              <a:ext uri="{FF2B5EF4-FFF2-40B4-BE49-F238E27FC236}">
                <a16:creationId xmlns:a16="http://schemas.microsoft.com/office/drawing/2014/main" id="{73228E59-6C8F-574B-E3F0-55E77A3DA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937" y="1727889"/>
            <a:ext cx="3299686" cy="630425"/>
          </a:xfrm>
          <a:prstGeom prst="rect">
            <a:avLst/>
          </a:prstGeom>
          <a:noFill/>
          <a:ln w="28575" cap="flat">
            <a:solidFill>
              <a:srgbClr val="016778"/>
            </a:solidFill>
            <a:prstDash val="solid"/>
            <a:miter/>
          </a:ln>
        </p:spPr>
      </p:pic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62EEB73F-093A-985E-2C03-B0155D05968E}"/>
              </a:ext>
            </a:extLst>
          </p:cNvPr>
          <p:cNvSpPr txBox="1"/>
          <p:nvPr/>
        </p:nvSpPr>
        <p:spPr>
          <a:xfrm>
            <a:off x="5729937" y="4769552"/>
            <a:ext cx="3206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Purely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quantum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effect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8" name="Immagine 109" descr="Immagine che contiene testo, Carattere, linea, bianco&#10;&#10;Descrizione generata automaticamente">
            <a:extLst>
              <a:ext uri="{FF2B5EF4-FFF2-40B4-BE49-F238E27FC236}">
                <a16:creationId xmlns:a16="http://schemas.microsoft.com/office/drawing/2014/main" id="{60CE23E7-2AF4-6F37-32E8-5BDDC0C63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23" y="5675774"/>
            <a:ext cx="4501584" cy="59544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1" name="Immagine 115" descr="Immagine che contiene Carattere, tipografia, testo, calligrafia&#10;&#10;Descrizione generata automaticamente">
            <a:extLst>
              <a:ext uri="{FF2B5EF4-FFF2-40B4-BE49-F238E27FC236}">
                <a16:creationId xmlns:a16="http://schemas.microsoft.com/office/drawing/2014/main" id="{1E2442D4-8671-BEB7-47A8-A3EB5B1000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8626" y="1839566"/>
            <a:ext cx="1184830" cy="3302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2" name="Immagine 117" descr="Immagine che contiene testo, Carattere, bianco, linea&#10;&#10;Descrizione generata automaticamente">
            <a:extLst>
              <a:ext uri="{FF2B5EF4-FFF2-40B4-BE49-F238E27FC236}">
                <a16:creationId xmlns:a16="http://schemas.microsoft.com/office/drawing/2014/main" id="{93454A8C-7852-7541-5F7A-BF6B1F50BC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433" y="4535720"/>
            <a:ext cx="3732077" cy="6588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7" name="Immagine 111" descr="Immagine che contiene Carattere, testo, bianco, linea&#10;&#10;Descrizione generata automaticamente">
            <a:extLst>
              <a:ext uri="{FF2B5EF4-FFF2-40B4-BE49-F238E27FC236}">
                <a16:creationId xmlns:a16="http://schemas.microsoft.com/office/drawing/2014/main" id="{C501A73A-187F-A0D2-5074-2E73CB0645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029" y="1679382"/>
            <a:ext cx="3386803" cy="634166"/>
          </a:xfrm>
          <a:prstGeom prst="rect">
            <a:avLst/>
          </a:prstGeom>
          <a:noFill/>
          <a:ln w="28575" cap="flat">
            <a:solidFill>
              <a:srgbClr val="016778"/>
            </a:solidFill>
          </a:ln>
        </p:spPr>
      </p:pic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CC418692-2485-6549-DB6E-08BF6693ECB6}"/>
              </a:ext>
            </a:extLst>
          </p:cNvPr>
          <p:cNvSpPr txBox="1"/>
          <p:nvPr/>
        </p:nvSpPr>
        <p:spPr>
          <a:xfrm>
            <a:off x="165210" y="5201785"/>
            <a:ext cx="5148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Classical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quantum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results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coincide:</a:t>
            </a:r>
          </a:p>
        </p:txBody>
      </p:sp>
      <p:cxnSp>
        <p:nvCxnSpPr>
          <p:cNvPr id="138" name="Connettore diritto 137">
            <a:extLst>
              <a:ext uri="{FF2B5EF4-FFF2-40B4-BE49-F238E27FC236}">
                <a16:creationId xmlns:a16="http://schemas.microsoft.com/office/drawing/2014/main" id="{BBA85215-A105-9AF1-53C2-4256D76E0767}"/>
              </a:ext>
            </a:extLst>
          </p:cNvPr>
          <p:cNvCxnSpPr>
            <a:cxnSpLocks/>
          </p:cNvCxnSpPr>
          <p:nvPr/>
        </p:nvCxnSpPr>
        <p:spPr>
          <a:xfrm>
            <a:off x="5528930" y="1306069"/>
            <a:ext cx="0" cy="4965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4" name="Picture 11">
            <a:extLst>
              <a:ext uri="{FF2B5EF4-FFF2-40B4-BE49-F238E27FC236}">
                <a16:creationId xmlns:a16="http://schemas.microsoft.com/office/drawing/2014/main" id="{2501A770-C7E7-6D99-F43F-EE759754BA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1" y="6032508"/>
            <a:ext cx="1982274" cy="823518"/>
          </a:xfrm>
          <a:prstGeom prst="rect">
            <a:avLst/>
          </a:prstGeom>
        </p:spPr>
      </p:pic>
      <p:sp>
        <p:nvSpPr>
          <p:cNvPr id="141" name="CasellaDiTesto 140">
            <a:extLst>
              <a:ext uri="{FF2B5EF4-FFF2-40B4-BE49-F238E27FC236}">
                <a16:creationId xmlns:a16="http://schemas.microsoft.com/office/drawing/2014/main" id="{F94BADA7-4C97-398B-AA14-9FA91BCF05E2}"/>
              </a:ext>
            </a:extLst>
          </p:cNvPr>
          <p:cNvSpPr txBox="1"/>
          <p:nvPr/>
        </p:nvSpPr>
        <p:spPr>
          <a:xfrm>
            <a:off x="165210" y="1075237"/>
            <a:ext cx="5148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INEAR COUPLING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07BAC4F8-24E9-77BB-1DAE-4BECAB63B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4DDB-7859-9A42-A593-160EF7846CC1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49" name="Connettore diritto 148">
            <a:extLst>
              <a:ext uri="{FF2B5EF4-FFF2-40B4-BE49-F238E27FC236}">
                <a16:creationId xmlns:a16="http://schemas.microsoft.com/office/drawing/2014/main" id="{ED6F7BA0-9CCE-C5FA-C252-8F196AFB548F}"/>
              </a:ext>
            </a:extLst>
          </p:cNvPr>
          <p:cNvCxnSpPr>
            <a:cxnSpLocks/>
          </p:cNvCxnSpPr>
          <p:nvPr/>
        </p:nvCxnSpPr>
        <p:spPr>
          <a:xfrm>
            <a:off x="2615476" y="2588487"/>
            <a:ext cx="0" cy="189603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ttore diritto 149">
            <a:extLst>
              <a:ext uri="{FF2B5EF4-FFF2-40B4-BE49-F238E27FC236}">
                <a16:creationId xmlns:a16="http://schemas.microsoft.com/office/drawing/2014/main" id="{F4D3C55B-BF96-7492-054A-09E495843B54}"/>
              </a:ext>
            </a:extLst>
          </p:cNvPr>
          <p:cNvCxnSpPr>
            <a:cxnSpLocks/>
          </p:cNvCxnSpPr>
          <p:nvPr/>
        </p:nvCxnSpPr>
        <p:spPr>
          <a:xfrm>
            <a:off x="8721057" y="2576665"/>
            <a:ext cx="0" cy="191613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ight Arrow 13">
            <a:extLst>
              <a:ext uri="{FF2B5EF4-FFF2-40B4-BE49-F238E27FC236}">
                <a16:creationId xmlns:a16="http://schemas.microsoft.com/office/drawing/2014/main" id="{9CED99A9-B1E5-D6E0-613F-478ECFA0498A}"/>
              </a:ext>
            </a:extLst>
          </p:cNvPr>
          <p:cNvSpPr>
            <a:spLocks noChangeAspect="1"/>
          </p:cNvSpPr>
          <p:nvPr/>
        </p:nvSpPr>
        <p:spPr>
          <a:xfrm rot="19660769">
            <a:off x="9778362" y="5868332"/>
            <a:ext cx="883311" cy="160579"/>
          </a:xfrm>
          <a:prstGeom prst="rightArrow">
            <a:avLst/>
          </a:prstGeom>
          <a:solidFill>
            <a:srgbClr val="E35848"/>
          </a:solidFill>
          <a:ln>
            <a:solidFill>
              <a:srgbClr val="E35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6">
                <a:extLst>
                  <a:ext uri="{FF2B5EF4-FFF2-40B4-BE49-F238E27FC236}">
                    <a16:creationId xmlns:a16="http://schemas.microsoft.com/office/drawing/2014/main" id="{3F649DF9-9E70-F0F5-929F-1D6BBE91A669}"/>
                  </a:ext>
                </a:extLst>
              </p:cNvPr>
              <p:cNvSpPr txBox="1"/>
              <p:nvPr/>
            </p:nvSpPr>
            <p:spPr>
              <a:xfrm>
                <a:off x="7900770" y="6273049"/>
                <a:ext cx="1942826" cy="338554"/>
              </a:xfrm>
              <a:prstGeom prst="rect">
                <a:avLst/>
              </a:prstGeom>
              <a:noFill/>
              <a:ln w="28575">
                <a:solidFill>
                  <a:srgbClr val="E3584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it-IT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it-IT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sub>
                    </m:sSub>
                  </m:oMath>
                </a14:m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 </a:t>
                </a:r>
                <a:r>
                  <a:rPr kumimoji="0" lang="it-IT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enhanced</a:t>
                </a: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(?)</a:t>
                </a:r>
                <a:endParaRPr kumimoji="0" lang="en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6" name="TextBox 16">
                <a:extLst>
                  <a:ext uri="{FF2B5EF4-FFF2-40B4-BE49-F238E27FC236}">
                    <a16:creationId xmlns:a16="http://schemas.microsoft.com/office/drawing/2014/main" id="{3F649DF9-9E70-F0F5-929F-1D6BBE91A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770" y="6273049"/>
                <a:ext cx="1942826" cy="338554"/>
              </a:xfrm>
              <a:prstGeom prst="rect">
                <a:avLst/>
              </a:prstGeom>
              <a:blipFill>
                <a:blip r:embed="rId10"/>
                <a:stretch>
                  <a:fillRect t="-3279" b="-16393"/>
                </a:stretch>
              </a:blipFill>
              <a:ln w="28575">
                <a:solidFill>
                  <a:srgbClr val="E35848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Immagine 59">
            <a:extLst>
              <a:ext uri="{FF2B5EF4-FFF2-40B4-BE49-F238E27FC236}">
                <a16:creationId xmlns:a16="http://schemas.microsoft.com/office/drawing/2014/main" id="{FF6FC929-02E5-BC20-C1B8-15C76F8A25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7123" y="6362370"/>
            <a:ext cx="967287" cy="313534"/>
          </a:xfrm>
          <a:prstGeom prst="rect">
            <a:avLst/>
          </a:prstGeom>
        </p:spPr>
      </p:pic>
      <p:sp>
        <p:nvSpPr>
          <p:cNvPr id="76" name="Right Arrow 13">
            <a:extLst>
              <a:ext uri="{FF2B5EF4-FFF2-40B4-BE49-F238E27FC236}">
                <a16:creationId xmlns:a16="http://schemas.microsoft.com/office/drawing/2014/main" id="{D3C7BBB1-A177-BE8E-A2DD-3B05AD0A3AC8}"/>
              </a:ext>
            </a:extLst>
          </p:cNvPr>
          <p:cNvSpPr>
            <a:spLocks noChangeAspect="1"/>
          </p:cNvSpPr>
          <p:nvPr/>
        </p:nvSpPr>
        <p:spPr>
          <a:xfrm>
            <a:off x="7093836" y="6448173"/>
            <a:ext cx="565164" cy="102743"/>
          </a:xfrm>
          <a:prstGeom prst="rightArrow">
            <a:avLst/>
          </a:prstGeom>
          <a:solidFill>
            <a:srgbClr val="E35848"/>
          </a:solidFill>
          <a:ln>
            <a:solidFill>
              <a:srgbClr val="E35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CasellaDiTesto 136">
            <a:extLst>
              <a:ext uri="{FF2B5EF4-FFF2-40B4-BE49-F238E27FC236}">
                <a16:creationId xmlns:a16="http://schemas.microsoft.com/office/drawing/2014/main" id="{495D3ECC-B275-8A53-F99C-DD2E601F1401}"/>
              </a:ext>
            </a:extLst>
          </p:cNvPr>
          <p:cNvSpPr txBox="1"/>
          <p:nvPr/>
        </p:nvSpPr>
        <p:spPr>
          <a:xfrm>
            <a:off x="5649914" y="1186541"/>
            <a:ext cx="5148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UADRATIC COUPLING</a:t>
            </a:r>
          </a:p>
        </p:txBody>
      </p:sp>
      <p:grpSp>
        <p:nvGrpSpPr>
          <p:cNvPr id="139" name="Gruppo 138">
            <a:extLst>
              <a:ext uri="{FF2B5EF4-FFF2-40B4-BE49-F238E27FC236}">
                <a16:creationId xmlns:a16="http://schemas.microsoft.com/office/drawing/2014/main" id="{B21A5AD9-C19D-2A96-6F67-023FB271D086}"/>
              </a:ext>
            </a:extLst>
          </p:cNvPr>
          <p:cNvGrpSpPr>
            <a:grpSpLocks noChangeAspect="1"/>
          </p:cNvGrpSpPr>
          <p:nvPr/>
        </p:nvGrpSpPr>
        <p:grpSpPr>
          <a:xfrm>
            <a:off x="6132329" y="2703831"/>
            <a:ext cx="5735789" cy="1526844"/>
            <a:chOff x="5401241" y="2500216"/>
            <a:chExt cx="6165321" cy="1641184"/>
          </a:xfrm>
        </p:grpSpPr>
        <p:cxnSp>
          <p:nvCxnSpPr>
            <p:cNvPr id="140" name="Connettore diritto 6">
              <a:extLst>
                <a:ext uri="{FF2B5EF4-FFF2-40B4-BE49-F238E27FC236}">
                  <a16:creationId xmlns:a16="http://schemas.microsoft.com/office/drawing/2014/main" id="{CE7158F4-9E43-3118-C304-F0DE5C4F0F75}"/>
                </a:ext>
              </a:extLst>
            </p:cNvPr>
            <p:cNvCxnSpPr/>
            <p:nvPr/>
          </p:nvCxnSpPr>
          <p:spPr>
            <a:xfrm>
              <a:off x="9687229" y="3984563"/>
              <a:ext cx="1183258" cy="0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142" name="Connettore 2 11">
              <a:extLst>
                <a:ext uri="{FF2B5EF4-FFF2-40B4-BE49-F238E27FC236}">
                  <a16:creationId xmlns:a16="http://schemas.microsoft.com/office/drawing/2014/main" id="{37C71B5D-DA85-69EF-2BC6-8F431A9CFD98}"/>
                </a:ext>
              </a:extLst>
            </p:cNvPr>
            <p:cNvCxnSpPr/>
            <p:nvPr/>
          </p:nvCxnSpPr>
          <p:spPr>
            <a:xfrm flipV="1">
              <a:off x="10288332" y="3802692"/>
              <a:ext cx="0" cy="305800"/>
            </a:xfrm>
            <a:prstGeom prst="straightConnector1">
              <a:avLst/>
            </a:prstGeom>
            <a:noFill/>
            <a:ln w="38100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143" name="Connettore diritto 3">
              <a:extLst>
                <a:ext uri="{FF2B5EF4-FFF2-40B4-BE49-F238E27FC236}">
                  <a16:creationId xmlns:a16="http://schemas.microsoft.com/office/drawing/2014/main" id="{4635F508-52DB-8EF0-F217-A89317A62367}"/>
                </a:ext>
              </a:extLst>
            </p:cNvPr>
            <p:cNvCxnSpPr/>
            <p:nvPr/>
          </p:nvCxnSpPr>
          <p:spPr>
            <a:xfrm>
              <a:off x="5401285" y="3966135"/>
              <a:ext cx="1183250" cy="1725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144" name="Connettore 2 8">
              <a:extLst>
                <a:ext uri="{FF2B5EF4-FFF2-40B4-BE49-F238E27FC236}">
                  <a16:creationId xmlns:a16="http://schemas.microsoft.com/office/drawing/2014/main" id="{AA03AB49-002C-9EE3-5209-3B8A1B6FCE10}"/>
                </a:ext>
              </a:extLst>
            </p:cNvPr>
            <p:cNvCxnSpPr/>
            <p:nvPr/>
          </p:nvCxnSpPr>
          <p:spPr>
            <a:xfrm flipV="1">
              <a:off x="5943216" y="3794117"/>
              <a:ext cx="0" cy="305809"/>
            </a:xfrm>
            <a:prstGeom prst="straightConnector1">
              <a:avLst/>
            </a:prstGeom>
            <a:noFill/>
            <a:ln w="38100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145" name="Connettore 2 12">
              <a:extLst>
                <a:ext uri="{FF2B5EF4-FFF2-40B4-BE49-F238E27FC236}">
                  <a16:creationId xmlns:a16="http://schemas.microsoft.com/office/drawing/2014/main" id="{ED3456AB-02A1-2AD0-1C24-BAF03E331E7D}"/>
                </a:ext>
              </a:extLst>
            </p:cNvPr>
            <p:cNvCxnSpPr/>
            <p:nvPr/>
          </p:nvCxnSpPr>
          <p:spPr>
            <a:xfrm>
              <a:off x="6078736" y="3781665"/>
              <a:ext cx="0" cy="305809"/>
            </a:xfrm>
            <a:prstGeom prst="straightConnector1">
              <a:avLst/>
            </a:prstGeom>
            <a:noFill/>
            <a:ln w="38100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146" name="Connettore diritto 102">
              <a:extLst>
                <a:ext uri="{FF2B5EF4-FFF2-40B4-BE49-F238E27FC236}">
                  <a16:creationId xmlns:a16="http://schemas.microsoft.com/office/drawing/2014/main" id="{D138B75A-BC30-5ACA-001D-BE98D584261B}"/>
                </a:ext>
              </a:extLst>
            </p:cNvPr>
            <p:cNvCxnSpPr/>
            <p:nvPr/>
          </p:nvCxnSpPr>
          <p:spPr>
            <a:xfrm rot="204546">
              <a:off x="5423612" y="2962326"/>
              <a:ext cx="92665" cy="24302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47" name="Connettore diritto 103">
              <a:extLst>
                <a:ext uri="{FF2B5EF4-FFF2-40B4-BE49-F238E27FC236}">
                  <a16:creationId xmlns:a16="http://schemas.microsoft.com/office/drawing/2014/main" id="{E911C19F-026A-E22A-86E8-2CC933CA5B14}"/>
                </a:ext>
              </a:extLst>
            </p:cNvPr>
            <p:cNvCxnSpPr/>
            <p:nvPr/>
          </p:nvCxnSpPr>
          <p:spPr>
            <a:xfrm rot="204546">
              <a:off x="5562776" y="2953793"/>
              <a:ext cx="92657" cy="24302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48" name="Connettore diritto 104">
              <a:extLst>
                <a:ext uri="{FF2B5EF4-FFF2-40B4-BE49-F238E27FC236}">
                  <a16:creationId xmlns:a16="http://schemas.microsoft.com/office/drawing/2014/main" id="{809E2F46-64B2-4C55-BE32-AE5F79396F93}"/>
                </a:ext>
              </a:extLst>
            </p:cNvPr>
            <p:cNvCxnSpPr/>
            <p:nvPr/>
          </p:nvCxnSpPr>
          <p:spPr>
            <a:xfrm rot="204546">
              <a:off x="5691574" y="2953784"/>
              <a:ext cx="92657" cy="243033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51" name="Connettore diritto 105">
              <a:extLst>
                <a:ext uri="{FF2B5EF4-FFF2-40B4-BE49-F238E27FC236}">
                  <a16:creationId xmlns:a16="http://schemas.microsoft.com/office/drawing/2014/main" id="{CB0C8CE9-E641-1995-7873-80D641925292}"/>
                </a:ext>
              </a:extLst>
            </p:cNvPr>
            <p:cNvCxnSpPr/>
            <p:nvPr/>
          </p:nvCxnSpPr>
          <p:spPr>
            <a:xfrm rot="204530" flipV="1">
              <a:off x="5516157" y="2966532"/>
              <a:ext cx="45754" cy="243033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52" name="Connettore diritto 106">
              <a:extLst>
                <a:ext uri="{FF2B5EF4-FFF2-40B4-BE49-F238E27FC236}">
                  <a16:creationId xmlns:a16="http://schemas.microsoft.com/office/drawing/2014/main" id="{3FA26C1E-3903-004C-AB75-3BCDC1BC1B93}"/>
                </a:ext>
              </a:extLst>
            </p:cNvPr>
            <p:cNvCxnSpPr/>
            <p:nvPr/>
          </p:nvCxnSpPr>
          <p:spPr>
            <a:xfrm rot="204530" flipH="1">
              <a:off x="5655777" y="2949879"/>
              <a:ext cx="35916" cy="24302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53" name="Connettore diritto 107">
              <a:extLst>
                <a:ext uri="{FF2B5EF4-FFF2-40B4-BE49-F238E27FC236}">
                  <a16:creationId xmlns:a16="http://schemas.microsoft.com/office/drawing/2014/main" id="{B523F934-4272-1433-408E-32ACD47ABC27}"/>
                </a:ext>
              </a:extLst>
            </p:cNvPr>
            <p:cNvCxnSpPr/>
            <p:nvPr/>
          </p:nvCxnSpPr>
          <p:spPr>
            <a:xfrm rot="204530" flipV="1">
              <a:off x="5780754" y="3073550"/>
              <a:ext cx="24911" cy="126736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54" name="Connettore diritto 111">
              <a:extLst>
                <a:ext uri="{FF2B5EF4-FFF2-40B4-BE49-F238E27FC236}">
                  <a16:creationId xmlns:a16="http://schemas.microsoft.com/office/drawing/2014/main" id="{5EFB8ACB-2E5A-0518-297C-2640BCA02ECA}"/>
                </a:ext>
              </a:extLst>
            </p:cNvPr>
            <p:cNvCxnSpPr/>
            <p:nvPr/>
          </p:nvCxnSpPr>
          <p:spPr>
            <a:xfrm flipV="1">
              <a:off x="5401241" y="2756659"/>
              <a:ext cx="0" cy="647337"/>
            </a:xfrm>
            <a:prstGeom prst="straightConnector1">
              <a:avLst/>
            </a:prstGeom>
            <a:noFill/>
            <a:ln w="76196" cap="flat">
              <a:solidFill>
                <a:srgbClr val="E7E6E6"/>
              </a:solidFill>
              <a:prstDash val="solid"/>
              <a:miter/>
            </a:ln>
          </p:spPr>
        </p:cxnSp>
        <p:cxnSp>
          <p:nvCxnSpPr>
            <p:cNvPr id="157" name="Connettore diritto 127">
              <a:extLst>
                <a:ext uri="{FF2B5EF4-FFF2-40B4-BE49-F238E27FC236}">
                  <a16:creationId xmlns:a16="http://schemas.microsoft.com/office/drawing/2014/main" id="{9CADA936-2494-EC87-BC78-B24319A6DEA3}"/>
                </a:ext>
              </a:extLst>
            </p:cNvPr>
            <p:cNvCxnSpPr/>
            <p:nvPr/>
          </p:nvCxnSpPr>
          <p:spPr>
            <a:xfrm rot="11004537">
              <a:off x="6437327" y="2957029"/>
              <a:ext cx="92657" cy="24302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58" name="Connettore diritto 128">
              <a:extLst>
                <a:ext uri="{FF2B5EF4-FFF2-40B4-BE49-F238E27FC236}">
                  <a16:creationId xmlns:a16="http://schemas.microsoft.com/office/drawing/2014/main" id="{07DDB53F-A870-3E3C-0792-B400166C7C18}"/>
                </a:ext>
              </a:extLst>
            </p:cNvPr>
            <p:cNvCxnSpPr/>
            <p:nvPr/>
          </p:nvCxnSpPr>
          <p:spPr>
            <a:xfrm rot="11004537">
              <a:off x="6298142" y="2965570"/>
              <a:ext cx="92674" cy="243016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59" name="Connettore diritto 129">
              <a:extLst>
                <a:ext uri="{FF2B5EF4-FFF2-40B4-BE49-F238E27FC236}">
                  <a16:creationId xmlns:a16="http://schemas.microsoft.com/office/drawing/2014/main" id="{41E2F8C7-894B-50F1-1191-E7E0838AE625}"/>
                </a:ext>
              </a:extLst>
            </p:cNvPr>
            <p:cNvCxnSpPr/>
            <p:nvPr/>
          </p:nvCxnSpPr>
          <p:spPr>
            <a:xfrm rot="11004537">
              <a:off x="6169348" y="2965570"/>
              <a:ext cx="92673" cy="243033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60" name="Connettore diritto 130">
              <a:extLst>
                <a:ext uri="{FF2B5EF4-FFF2-40B4-BE49-F238E27FC236}">
                  <a16:creationId xmlns:a16="http://schemas.microsoft.com/office/drawing/2014/main" id="{2B970D2A-7861-C7B5-7B93-3045625D93C5}"/>
                </a:ext>
              </a:extLst>
            </p:cNvPr>
            <p:cNvCxnSpPr/>
            <p:nvPr/>
          </p:nvCxnSpPr>
          <p:spPr>
            <a:xfrm rot="11004521" flipV="1">
              <a:off x="6391684" y="2952849"/>
              <a:ext cx="45754" cy="24302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61" name="Connettore diritto 131">
              <a:extLst>
                <a:ext uri="{FF2B5EF4-FFF2-40B4-BE49-F238E27FC236}">
                  <a16:creationId xmlns:a16="http://schemas.microsoft.com/office/drawing/2014/main" id="{F95E845C-BED9-EDA4-E218-612ACF7DFF89}"/>
                </a:ext>
              </a:extLst>
            </p:cNvPr>
            <p:cNvCxnSpPr/>
            <p:nvPr/>
          </p:nvCxnSpPr>
          <p:spPr>
            <a:xfrm rot="11004521" flipH="1">
              <a:off x="6261901" y="2969477"/>
              <a:ext cx="35899" cy="24302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62" name="Connettore diritto 132">
              <a:extLst>
                <a:ext uri="{FF2B5EF4-FFF2-40B4-BE49-F238E27FC236}">
                  <a16:creationId xmlns:a16="http://schemas.microsoft.com/office/drawing/2014/main" id="{2883B798-7F8D-29B5-8020-A21321BFA72F}"/>
                </a:ext>
              </a:extLst>
            </p:cNvPr>
            <p:cNvCxnSpPr/>
            <p:nvPr/>
          </p:nvCxnSpPr>
          <p:spPr>
            <a:xfrm rot="11004521" flipV="1">
              <a:off x="6147930" y="2962094"/>
              <a:ext cx="24911" cy="126736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63" name="Connettore diritto 126">
              <a:extLst>
                <a:ext uri="{FF2B5EF4-FFF2-40B4-BE49-F238E27FC236}">
                  <a16:creationId xmlns:a16="http://schemas.microsoft.com/office/drawing/2014/main" id="{9F4DC96C-778C-2A3C-AF83-6B4A76417543}"/>
                </a:ext>
              </a:extLst>
            </p:cNvPr>
            <p:cNvCxnSpPr/>
            <p:nvPr/>
          </p:nvCxnSpPr>
          <p:spPr>
            <a:xfrm rot="10799975" flipV="1">
              <a:off x="6552353" y="2758376"/>
              <a:ext cx="0" cy="647337"/>
            </a:xfrm>
            <a:prstGeom prst="straightConnector1">
              <a:avLst/>
            </a:prstGeom>
            <a:noFill/>
            <a:ln w="76196" cap="flat">
              <a:solidFill>
                <a:srgbClr val="E7E6E6"/>
              </a:solidFill>
              <a:prstDash val="solid"/>
              <a:miter/>
            </a:ln>
          </p:spPr>
        </p:cxnSp>
        <p:sp>
          <p:nvSpPr>
            <p:cNvPr id="164" name="Connettore 133">
              <a:extLst>
                <a:ext uri="{FF2B5EF4-FFF2-40B4-BE49-F238E27FC236}">
                  <a16:creationId xmlns:a16="http://schemas.microsoft.com/office/drawing/2014/main" id="{F46B287E-C675-9247-43D9-9F30CD183BF0}"/>
                </a:ext>
              </a:extLst>
            </p:cNvPr>
            <p:cNvSpPr/>
            <p:nvPr/>
          </p:nvSpPr>
          <p:spPr>
            <a:xfrm>
              <a:off x="5797767" y="2905731"/>
              <a:ext cx="366515" cy="37764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0000"/>
            </a:solidFill>
            <a:ln w="12701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5" name="Connettore diritto 144">
              <a:extLst>
                <a:ext uri="{FF2B5EF4-FFF2-40B4-BE49-F238E27FC236}">
                  <a16:creationId xmlns:a16="http://schemas.microsoft.com/office/drawing/2014/main" id="{951CEF64-004D-F181-1372-D041D98463B0}"/>
                </a:ext>
              </a:extLst>
            </p:cNvPr>
            <p:cNvCxnSpPr/>
            <p:nvPr/>
          </p:nvCxnSpPr>
          <p:spPr>
            <a:xfrm>
              <a:off x="8324519" y="3971438"/>
              <a:ext cx="1183258" cy="0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166" name="Connettore diritto 149">
              <a:extLst>
                <a:ext uri="{FF2B5EF4-FFF2-40B4-BE49-F238E27FC236}">
                  <a16:creationId xmlns:a16="http://schemas.microsoft.com/office/drawing/2014/main" id="{61C14113-70D8-1FE5-EA90-FB7722796E5C}"/>
                </a:ext>
              </a:extLst>
            </p:cNvPr>
            <p:cNvCxnSpPr/>
            <p:nvPr/>
          </p:nvCxnSpPr>
          <p:spPr>
            <a:xfrm rot="204546">
              <a:off x="8396857" y="2982189"/>
              <a:ext cx="92666" cy="243033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67" name="Connettore diritto 150">
              <a:extLst>
                <a:ext uri="{FF2B5EF4-FFF2-40B4-BE49-F238E27FC236}">
                  <a16:creationId xmlns:a16="http://schemas.microsoft.com/office/drawing/2014/main" id="{34FA3E49-17B5-789B-B23D-FE0E465AC3FC}"/>
                </a:ext>
              </a:extLst>
            </p:cNvPr>
            <p:cNvCxnSpPr/>
            <p:nvPr/>
          </p:nvCxnSpPr>
          <p:spPr>
            <a:xfrm rot="204546">
              <a:off x="8536023" y="2973664"/>
              <a:ext cx="92657" cy="243016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68" name="Connettore diritto 151">
              <a:extLst>
                <a:ext uri="{FF2B5EF4-FFF2-40B4-BE49-F238E27FC236}">
                  <a16:creationId xmlns:a16="http://schemas.microsoft.com/office/drawing/2014/main" id="{20DF5D0E-3F48-461C-5894-40873F2CED52}"/>
                </a:ext>
              </a:extLst>
            </p:cNvPr>
            <p:cNvCxnSpPr/>
            <p:nvPr/>
          </p:nvCxnSpPr>
          <p:spPr>
            <a:xfrm rot="204546">
              <a:off x="8664819" y="2973656"/>
              <a:ext cx="92657" cy="24302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69" name="Connettore diritto 152">
              <a:extLst>
                <a:ext uri="{FF2B5EF4-FFF2-40B4-BE49-F238E27FC236}">
                  <a16:creationId xmlns:a16="http://schemas.microsoft.com/office/drawing/2014/main" id="{DFD33817-E868-34C8-9014-2C793DBCB328}"/>
                </a:ext>
              </a:extLst>
            </p:cNvPr>
            <p:cNvCxnSpPr/>
            <p:nvPr/>
          </p:nvCxnSpPr>
          <p:spPr>
            <a:xfrm rot="204530" flipV="1">
              <a:off x="8489402" y="2986404"/>
              <a:ext cx="45753" cy="24302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70" name="Connettore diritto 153">
              <a:extLst>
                <a:ext uri="{FF2B5EF4-FFF2-40B4-BE49-F238E27FC236}">
                  <a16:creationId xmlns:a16="http://schemas.microsoft.com/office/drawing/2014/main" id="{3777D4F7-A2D4-0B4D-96A9-574775DE2905}"/>
                </a:ext>
              </a:extLst>
            </p:cNvPr>
            <p:cNvCxnSpPr/>
            <p:nvPr/>
          </p:nvCxnSpPr>
          <p:spPr>
            <a:xfrm rot="204530" flipH="1">
              <a:off x="8629024" y="2969741"/>
              <a:ext cx="35899" cy="243033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71" name="Connettore diritto 154">
              <a:extLst>
                <a:ext uri="{FF2B5EF4-FFF2-40B4-BE49-F238E27FC236}">
                  <a16:creationId xmlns:a16="http://schemas.microsoft.com/office/drawing/2014/main" id="{AF21644D-1CE6-E243-3928-26B0B04484F5}"/>
                </a:ext>
              </a:extLst>
            </p:cNvPr>
            <p:cNvCxnSpPr/>
            <p:nvPr/>
          </p:nvCxnSpPr>
          <p:spPr>
            <a:xfrm rot="204530" flipV="1">
              <a:off x="8753990" y="3093421"/>
              <a:ext cx="24911" cy="126727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72" name="Connettore diritto 148">
              <a:extLst>
                <a:ext uri="{FF2B5EF4-FFF2-40B4-BE49-F238E27FC236}">
                  <a16:creationId xmlns:a16="http://schemas.microsoft.com/office/drawing/2014/main" id="{67F28C52-E799-FBE7-70AA-F9E025263B5C}"/>
                </a:ext>
              </a:extLst>
            </p:cNvPr>
            <p:cNvCxnSpPr/>
            <p:nvPr/>
          </p:nvCxnSpPr>
          <p:spPr>
            <a:xfrm flipV="1">
              <a:off x="8374479" y="2776522"/>
              <a:ext cx="0" cy="647344"/>
            </a:xfrm>
            <a:prstGeom prst="straightConnector1">
              <a:avLst/>
            </a:prstGeom>
            <a:noFill/>
            <a:ln w="76196" cap="flat">
              <a:solidFill>
                <a:srgbClr val="E7E6E6"/>
              </a:solidFill>
              <a:prstDash val="solid"/>
              <a:miter/>
            </a:ln>
          </p:spPr>
        </p:cxnSp>
        <p:cxnSp>
          <p:nvCxnSpPr>
            <p:cNvPr id="173" name="Connettore diritto 158">
              <a:extLst>
                <a:ext uri="{FF2B5EF4-FFF2-40B4-BE49-F238E27FC236}">
                  <a16:creationId xmlns:a16="http://schemas.microsoft.com/office/drawing/2014/main" id="{6DDB7703-3283-69FC-D12F-94954C4F36FE}"/>
                </a:ext>
              </a:extLst>
            </p:cNvPr>
            <p:cNvCxnSpPr/>
            <p:nvPr/>
          </p:nvCxnSpPr>
          <p:spPr>
            <a:xfrm rot="11004537">
              <a:off x="9410555" y="2976893"/>
              <a:ext cx="92657" cy="24302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74" name="Connettore diritto 159">
              <a:extLst>
                <a:ext uri="{FF2B5EF4-FFF2-40B4-BE49-F238E27FC236}">
                  <a16:creationId xmlns:a16="http://schemas.microsoft.com/office/drawing/2014/main" id="{BAC09948-0DD3-1623-C996-493901DE53F7}"/>
                </a:ext>
              </a:extLst>
            </p:cNvPr>
            <p:cNvCxnSpPr/>
            <p:nvPr/>
          </p:nvCxnSpPr>
          <p:spPr>
            <a:xfrm rot="11004537">
              <a:off x="9271388" y="2985434"/>
              <a:ext cx="92674" cy="24301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75" name="Connettore diritto 160">
              <a:extLst>
                <a:ext uri="{FF2B5EF4-FFF2-40B4-BE49-F238E27FC236}">
                  <a16:creationId xmlns:a16="http://schemas.microsoft.com/office/drawing/2014/main" id="{B0B1F42B-D6BE-5079-B39F-064D80B59D78}"/>
                </a:ext>
              </a:extLst>
            </p:cNvPr>
            <p:cNvCxnSpPr/>
            <p:nvPr/>
          </p:nvCxnSpPr>
          <p:spPr>
            <a:xfrm rot="11004537">
              <a:off x="9142575" y="2985458"/>
              <a:ext cx="92674" cy="243016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76" name="Connettore diritto 161">
              <a:extLst>
                <a:ext uri="{FF2B5EF4-FFF2-40B4-BE49-F238E27FC236}">
                  <a16:creationId xmlns:a16="http://schemas.microsoft.com/office/drawing/2014/main" id="{325B6483-740C-D2A7-3E90-8A9B6401DD41}"/>
                </a:ext>
              </a:extLst>
            </p:cNvPr>
            <p:cNvCxnSpPr/>
            <p:nvPr/>
          </p:nvCxnSpPr>
          <p:spPr>
            <a:xfrm rot="11004521" flipV="1">
              <a:off x="9364914" y="2972661"/>
              <a:ext cx="45753" cy="24302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77" name="Connettore diritto 162">
              <a:extLst>
                <a:ext uri="{FF2B5EF4-FFF2-40B4-BE49-F238E27FC236}">
                  <a16:creationId xmlns:a16="http://schemas.microsoft.com/office/drawing/2014/main" id="{BD1A7940-F4B9-8416-60BF-0B234C931374}"/>
                </a:ext>
              </a:extLst>
            </p:cNvPr>
            <p:cNvCxnSpPr/>
            <p:nvPr/>
          </p:nvCxnSpPr>
          <p:spPr>
            <a:xfrm rot="11004521" flipH="1">
              <a:off x="9235147" y="2989348"/>
              <a:ext cx="35899" cy="24302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78" name="Connettore diritto 163">
              <a:extLst>
                <a:ext uri="{FF2B5EF4-FFF2-40B4-BE49-F238E27FC236}">
                  <a16:creationId xmlns:a16="http://schemas.microsoft.com/office/drawing/2014/main" id="{2183DF26-40FF-86D9-082A-44BD230BAA4B}"/>
                </a:ext>
              </a:extLst>
            </p:cNvPr>
            <p:cNvCxnSpPr/>
            <p:nvPr/>
          </p:nvCxnSpPr>
          <p:spPr>
            <a:xfrm rot="11004521" flipV="1">
              <a:off x="9121175" y="2981966"/>
              <a:ext cx="24911" cy="12674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79" name="Connettore diritto 157">
              <a:extLst>
                <a:ext uri="{FF2B5EF4-FFF2-40B4-BE49-F238E27FC236}">
                  <a16:creationId xmlns:a16="http://schemas.microsoft.com/office/drawing/2014/main" id="{FF1053A5-09EE-4191-1D69-8E40737B99A6}"/>
                </a:ext>
              </a:extLst>
            </p:cNvPr>
            <p:cNvCxnSpPr/>
            <p:nvPr/>
          </p:nvCxnSpPr>
          <p:spPr>
            <a:xfrm rot="10799975" flipV="1">
              <a:off x="9525590" y="2778256"/>
              <a:ext cx="0" cy="647345"/>
            </a:xfrm>
            <a:prstGeom prst="straightConnector1">
              <a:avLst/>
            </a:prstGeom>
            <a:noFill/>
            <a:ln w="76196" cap="flat">
              <a:solidFill>
                <a:srgbClr val="E7E6E6"/>
              </a:solidFill>
              <a:prstDash val="solid"/>
              <a:miter/>
            </a:ln>
          </p:spPr>
        </p:cxnSp>
        <p:sp>
          <p:nvSpPr>
            <p:cNvPr id="180" name="Connettore 164">
              <a:extLst>
                <a:ext uri="{FF2B5EF4-FFF2-40B4-BE49-F238E27FC236}">
                  <a16:creationId xmlns:a16="http://schemas.microsoft.com/office/drawing/2014/main" id="{C57F1C2D-0270-D13E-B54E-FD8AAACB37AC}"/>
                </a:ext>
              </a:extLst>
            </p:cNvPr>
            <p:cNvSpPr/>
            <p:nvPr/>
          </p:nvSpPr>
          <p:spPr>
            <a:xfrm>
              <a:off x="9022645" y="2891583"/>
              <a:ext cx="366515" cy="37764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0000"/>
            </a:solidFill>
            <a:ln w="12701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1" name="Connettore diritto 168">
              <a:extLst>
                <a:ext uri="{FF2B5EF4-FFF2-40B4-BE49-F238E27FC236}">
                  <a16:creationId xmlns:a16="http://schemas.microsoft.com/office/drawing/2014/main" id="{57425074-0551-C273-F111-03A42A471939}"/>
                </a:ext>
              </a:extLst>
            </p:cNvPr>
            <p:cNvCxnSpPr/>
            <p:nvPr/>
          </p:nvCxnSpPr>
          <p:spPr>
            <a:xfrm rot="204546">
              <a:off x="9724433" y="2989391"/>
              <a:ext cx="92666" cy="24302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82" name="Connettore diritto 169">
              <a:extLst>
                <a:ext uri="{FF2B5EF4-FFF2-40B4-BE49-F238E27FC236}">
                  <a16:creationId xmlns:a16="http://schemas.microsoft.com/office/drawing/2014/main" id="{BF09FA79-4584-EA09-9A78-08C4351E8012}"/>
                </a:ext>
              </a:extLst>
            </p:cNvPr>
            <p:cNvCxnSpPr/>
            <p:nvPr/>
          </p:nvCxnSpPr>
          <p:spPr>
            <a:xfrm rot="204546">
              <a:off x="9863599" y="2980858"/>
              <a:ext cx="92657" cy="24302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83" name="Connettore diritto 170">
              <a:extLst>
                <a:ext uri="{FF2B5EF4-FFF2-40B4-BE49-F238E27FC236}">
                  <a16:creationId xmlns:a16="http://schemas.microsoft.com/office/drawing/2014/main" id="{29AF35B9-63A8-5D53-7FE6-79207F4C8BB4}"/>
                </a:ext>
              </a:extLst>
            </p:cNvPr>
            <p:cNvCxnSpPr/>
            <p:nvPr/>
          </p:nvCxnSpPr>
          <p:spPr>
            <a:xfrm rot="204546">
              <a:off x="9992386" y="2980859"/>
              <a:ext cx="92666" cy="24302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84" name="Connettore diritto 171">
              <a:extLst>
                <a:ext uri="{FF2B5EF4-FFF2-40B4-BE49-F238E27FC236}">
                  <a16:creationId xmlns:a16="http://schemas.microsoft.com/office/drawing/2014/main" id="{B45841D7-3F18-6E8B-6C90-694350B7830F}"/>
                </a:ext>
              </a:extLst>
            </p:cNvPr>
            <p:cNvCxnSpPr/>
            <p:nvPr/>
          </p:nvCxnSpPr>
          <p:spPr>
            <a:xfrm rot="204530" flipV="1">
              <a:off x="9816968" y="2993606"/>
              <a:ext cx="45762" cy="24302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85" name="Connettore diritto 172">
              <a:extLst>
                <a:ext uri="{FF2B5EF4-FFF2-40B4-BE49-F238E27FC236}">
                  <a16:creationId xmlns:a16="http://schemas.microsoft.com/office/drawing/2014/main" id="{866D3E9B-2CD9-F792-5095-E0F2978CFEC0}"/>
                </a:ext>
              </a:extLst>
            </p:cNvPr>
            <p:cNvCxnSpPr/>
            <p:nvPr/>
          </p:nvCxnSpPr>
          <p:spPr>
            <a:xfrm rot="204530" flipH="1">
              <a:off x="9956599" y="2976952"/>
              <a:ext cx="35907" cy="243016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86" name="Connettore diritto 173">
              <a:extLst>
                <a:ext uri="{FF2B5EF4-FFF2-40B4-BE49-F238E27FC236}">
                  <a16:creationId xmlns:a16="http://schemas.microsoft.com/office/drawing/2014/main" id="{2DD69990-B1A5-8D40-BB69-C70E014EAD83}"/>
                </a:ext>
              </a:extLst>
            </p:cNvPr>
            <p:cNvCxnSpPr/>
            <p:nvPr/>
          </p:nvCxnSpPr>
          <p:spPr>
            <a:xfrm rot="204530" flipV="1">
              <a:off x="10081566" y="3100615"/>
              <a:ext cx="24911" cy="126736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87" name="Connettore diritto 167">
              <a:extLst>
                <a:ext uri="{FF2B5EF4-FFF2-40B4-BE49-F238E27FC236}">
                  <a16:creationId xmlns:a16="http://schemas.microsoft.com/office/drawing/2014/main" id="{AE8F3828-2222-7339-C6B5-CD372F5343AC}"/>
                </a:ext>
              </a:extLst>
            </p:cNvPr>
            <p:cNvCxnSpPr/>
            <p:nvPr/>
          </p:nvCxnSpPr>
          <p:spPr>
            <a:xfrm flipV="1">
              <a:off x="9702054" y="2783724"/>
              <a:ext cx="0" cy="647344"/>
            </a:xfrm>
            <a:prstGeom prst="straightConnector1">
              <a:avLst/>
            </a:prstGeom>
            <a:noFill/>
            <a:ln w="76196" cap="flat">
              <a:solidFill>
                <a:srgbClr val="E7E6E6"/>
              </a:solidFill>
              <a:prstDash val="solid"/>
              <a:miter/>
            </a:ln>
          </p:spPr>
        </p:cxnSp>
        <p:cxnSp>
          <p:nvCxnSpPr>
            <p:cNvPr id="188" name="Connettore diritto 177">
              <a:extLst>
                <a:ext uri="{FF2B5EF4-FFF2-40B4-BE49-F238E27FC236}">
                  <a16:creationId xmlns:a16="http://schemas.microsoft.com/office/drawing/2014/main" id="{CEB8FFE9-8DA1-9E97-721D-A42D691D5F1B}"/>
                </a:ext>
              </a:extLst>
            </p:cNvPr>
            <p:cNvCxnSpPr/>
            <p:nvPr/>
          </p:nvCxnSpPr>
          <p:spPr>
            <a:xfrm rot="11004537">
              <a:off x="10738130" y="2984095"/>
              <a:ext cx="92657" cy="243016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89" name="Connettore diritto 178">
              <a:extLst>
                <a:ext uri="{FF2B5EF4-FFF2-40B4-BE49-F238E27FC236}">
                  <a16:creationId xmlns:a16="http://schemas.microsoft.com/office/drawing/2014/main" id="{BA66E510-5168-3D61-F25F-0FD775A99DC7}"/>
                </a:ext>
              </a:extLst>
            </p:cNvPr>
            <p:cNvCxnSpPr/>
            <p:nvPr/>
          </p:nvCxnSpPr>
          <p:spPr>
            <a:xfrm rot="11004537">
              <a:off x="10598956" y="2992636"/>
              <a:ext cx="92665" cy="24302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90" name="Connettore diritto 179">
              <a:extLst>
                <a:ext uri="{FF2B5EF4-FFF2-40B4-BE49-F238E27FC236}">
                  <a16:creationId xmlns:a16="http://schemas.microsoft.com/office/drawing/2014/main" id="{0D588144-9806-82C6-3158-F34FE24ADFBA}"/>
                </a:ext>
              </a:extLst>
            </p:cNvPr>
            <p:cNvCxnSpPr/>
            <p:nvPr/>
          </p:nvCxnSpPr>
          <p:spPr>
            <a:xfrm rot="11004537">
              <a:off x="10470143" y="2992644"/>
              <a:ext cx="92665" cy="24301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91" name="Connettore diritto 180">
              <a:extLst>
                <a:ext uri="{FF2B5EF4-FFF2-40B4-BE49-F238E27FC236}">
                  <a16:creationId xmlns:a16="http://schemas.microsoft.com/office/drawing/2014/main" id="{6B3C4C01-76AD-5B65-4CE5-FFCD985BAE98}"/>
                </a:ext>
              </a:extLst>
            </p:cNvPr>
            <p:cNvCxnSpPr/>
            <p:nvPr/>
          </p:nvCxnSpPr>
          <p:spPr>
            <a:xfrm rot="11004521" flipV="1">
              <a:off x="10692480" y="2979887"/>
              <a:ext cx="45745" cy="24302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92" name="Connettore diritto 181">
              <a:extLst>
                <a:ext uri="{FF2B5EF4-FFF2-40B4-BE49-F238E27FC236}">
                  <a16:creationId xmlns:a16="http://schemas.microsoft.com/office/drawing/2014/main" id="{DF3C3172-7B84-E3FA-6ABA-1EBB0A71B5A4}"/>
                </a:ext>
              </a:extLst>
            </p:cNvPr>
            <p:cNvCxnSpPr/>
            <p:nvPr/>
          </p:nvCxnSpPr>
          <p:spPr>
            <a:xfrm rot="11004521" flipH="1">
              <a:off x="10562723" y="2996523"/>
              <a:ext cx="35907" cy="24302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93" name="Connettore diritto 182">
              <a:extLst>
                <a:ext uri="{FF2B5EF4-FFF2-40B4-BE49-F238E27FC236}">
                  <a16:creationId xmlns:a16="http://schemas.microsoft.com/office/drawing/2014/main" id="{CC8F9E25-3359-7F7C-E2BD-DCE93435B4D2}"/>
                </a:ext>
              </a:extLst>
            </p:cNvPr>
            <p:cNvCxnSpPr/>
            <p:nvPr/>
          </p:nvCxnSpPr>
          <p:spPr>
            <a:xfrm rot="11004521" flipV="1">
              <a:off x="10448751" y="2989167"/>
              <a:ext cx="24911" cy="126736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94" name="Connettore diritto 176">
              <a:extLst>
                <a:ext uri="{FF2B5EF4-FFF2-40B4-BE49-F238E27FC236}">
                  <a16:creationId xmlns:a16="http://schemas.microsoft.com/office/drawing/2014/main" id="{E4FF64AD-AD52-E2CC-A125-275517E66B8E}"/>
                </a:ext>
              </a:extLst>
            </p:cNvPr>
            <p:cNvCxnSpPr/>
            <p:nvPr/>
          </p:nvCxnSpPr>
          <p:spPr>
            <a:xfrm rot="10799975" flipV="1">
              <a:off x="10853165" y="2785459"/>
              <a:ext cx="0" cy="647344"/>
            </a:xfrm>
            <a:prstGeom prst="straightConnector1">
              <a:avLst/>
            </a:prstGeom>
            <a:noFill/>
            <a:ln w="76196" cap="flat">
              <a:solidFill>
                <a:srgbClr val="E7E6E6"/>
              </a:solidFill>
              <a:prstDash val="solid"/>
              <a:miter/>
            </a:ln>
          </p:spPr>
        </p:cxnSp>
        <p:sp>
          <p:nvSpPr>
            <p:cNvPr id="195" name="Connettore 183">
              <a:extLst>
                <a:ext uri="{FF2B5EF4-FFF2-40B4-BE49-F238E27FC236}">
                  <a16:creationId xmlns:a16="http://schemas.microsoft.com/office/drawing/2014/main" id="{4C3E4261-D5A6-CA7A-2AD6-F693208DECC4}"/>
                </a:ext>
              </a:extLst>
            </p:cNvPr>
            <p:cNvSpPr/>
            <p:nvPr/>
          </p:nvSpPr>
          <p:spPr>
            <a:xfrm>
              <a:off x="10098579" y="2932796"/>
              <a:ext cx="366515" cy="37764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0000"/>
            </a:solidFill>
            <a:ln w="12701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Segnaposto contenuto 4">
                  <a:extLst>
                    <a:ext uri="{FF2B5EF4-FFF2-40B4-BE49-F238E27FC236}">
                      <a16:creationId xmlns:a16="http://schemas.microsoft.com/office/drawing/2014/main" id="{BA3EB0F5-7FDB-54D9-4BEA-C6840FEF2FBD}"/>
                    </a:ext>
                  </a:extLst>
                </p:cNvPr>
                <p:cNvSpPr txBox="1"/>
                <p:nvPr/>
              </p:nvSpPr>
              <p:spPr>
                <a:xfrm>
                  <a:off x="5770188" y="2500216"/>
                  <a:ext cx="497672" cy="321200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oMath>
                    </m:oMathPara>
                  </a14:m>
                  <a:endParaRPr kumimoji="0" lang="ar-AE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196" name="Segnaposto contenuto 4">
                  <a:extLst>
                    <a:ext uri="{FF2B5EF4-FFF2-40B4-BE49-F238E27FC236}">
                      <a16:creationId xmlns:a16="http://schemas.microsoft.com/office/drawing/2014/main" id="{BA3EB0F5-7FDB-54D9-4BEA-C6840FEF2F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0188" y="2500216"/>
                  <a:ext cx="497672" cy="321200"/>
                </a:xfrm>
                <a:prstGeom prst="rect">
                  <a:avLst/>
                </a:prstGeom>
                <a:blipFill>
                  <a:blip r:embed="rId12"/>
                  <a:stretch>
                    <a:fillRect b="-16327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Segnaposto contenuto 4">
                  <a:extLst>
                    <a:ext uri="{FF2B5EF4-FFF2-40B4-BE49-F238E27FC236}">
                      <a16:creationId xmlns:a16="http://schemas.microsoft.com/office/drawing/2014/main" id="{552C1DD1-A00D-65C3-E00A-4DD59AF9DA0F}"/>
                    </a:ext>
                  </a:extLst>
                </p:cNvPr>
                <p:cNvSpPr txBox="1"/>
                <p:nvPr/>
              </p:nvSpPr>
              <p:spPr>
                <a:xfrm>
                  <a:off x="6086871" y="3214089"/>
                  <a:ext cx="497672" cy="321200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it-IT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83696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it-IT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br>
                    <a:rPr kumimoji="0" lang="it-IT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rPr>
                  </a:br>
                  <a:endParaRPr kumimoji="0" lang="ar-A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197" name="Segnaposto contenuto 4">
                  <a:extLst>
                    <a:ext uri="{FF2B5EF4-FFF2-40B4-BE49-F238E27FC236}">
                      <a16:creationId xmlns:a16="http://schemas.microsoft.com/office/drawing/2014/main" id="{552C1DD1-A00D-65C3-E00A-4DD59AF9DA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6871" y="3214089"/>
                  <a:ext cx="497672" cy="321200"/>
                </a:xfrm>
                <a:prstGeom prst="rect">
                  <a:avLst/>
                </a:prstGeom>
                <a:blipFill>
                  <a:blip r:embed="rId13"/>
                  <a:stretch>
                    <a:fillRect b="-24000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Segnaposto contenuto 4">
                  <a:extLst>
                    <a:ext uri="{FF2B5EF4-FFF2-40B4-BE49-F238E27FC236}">
                      <a16:creationId xmlns:a16="http://schemas.microsoft.com/office/drawing/2014/main" id="{DC7E10A5-9D54-2F4D-89DE-DC56F3ECA155}"/>
                    </a:ext>
                  </a:extLst>
                </p:cNvPr>
                <p:cNvSpPr txBox="1"/>
                <p:nvPr/>
              </p:nvSpPr>
              <p:spPr>
                <a:xfrm>
                  <a:off x="11068890" y="3711051"/>
                  <a:ext cx="497672" cy="321200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𝜖</m:t>
                        </m:r>
                      </m:oMath>
                    </m:oMathPara>
                  </a14:m>
                  <a:endParaRPr kumimoji="0" lang="it-IT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kumimoji="0" lang="ar-A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198" name="Segnaposto contenuto 4">
                  <a:extLst>
                    <a:ext uri="{FF2B5EF4-FFF2-40B4-BE49-F238E27FC236}">
                      <a16:creationId xmlns:a16="http://schemas.microsoft.com/office/drawing/2014/main" id="{DC7E10A5-9D54-2F4D-89DE-DC56F3ECA1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68890" y="3711051"/>
                  <a:ext cx="497672" cy="321200"/>
                </a:xfrm>
                <a:prstGeom prst="rect">
                  <a:avLst/>
                </a:prstGeom>
                <a:blipFill>
                  <a:blip r:embed="rId14"/>
                  <a:stretch>
                    <a:fillRect b="-20408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9" name="Connettore diritto 144">
              <a:extLst>
                <a:ext uri="{FF2B5EF4-FFF2-40B4-BE49-F238E27FC236}">
                  <a16:creationId xmlns:a16="http://schemas.microsoft.com/office/drawing/2014/main" id="{71B1FDF4-B40A-E37A-5BC6-4D0DC0FF0861}"/>
                </a:ext>
              </a:extLst>
            </p:cNvPr>
            <p:cNvCxnSpPr/>
            <p:nvPr/>
          </p:nvCxnSpPr>
          <p:spPr>
            <a:xfrm>
              <a:off x="6812516" y="3969724"/>
              <a:ext cx="1183258" cy="0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200" name="Connettore diritto 149">
              <a:extLst>
                <a:ext uri="{FF2B5EF4-FFF2-40B4-BE49-F238E27FC236}">
                  <a16:creationId xmlns:a16="http://schemas.microsoft.com/office/drawing/2014/main" id="{7BA94EC4-97B5-3313-6C06-058985F746A9}"/>
                </a:ext>
              </a:extLst>
            </p:cNvPr>
            <p:cNvCxnSpPr/>
            <p:nvPr/>
          </p:nvCxnSpPr>
          <p:spPr>
            <a:xfrm rot="204546">
              <a:off x="6884854" y="2980475"/>
              <a:ext cx="92666" cy="243033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201" name="Connettore diritto 150">
              <a:extLst>
                <a:ext uri="{FF2B5EF4-FFF2-40B4-BE49-F238E27FC236}">
                  <a16:creationId xmlns:a16="http://schemas.microsoft.com/office/drawing/2014/main" id="{4E04B1F8-8CAE-3F99-6B69-A8B1AA1FA196}"/>
                </a:ext>
              </a:extLst>
            </p:cNvPr>
            <p:cNvCxnSpPr/>
            <p:nvPr/>
          </p:nvCxnSpPr>
          <p:spPr>
            <a:xfrm rot="204546">
              <a:off x="7024020" y="2971950"/>
              <a:ext cx="92657" cy="243016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202" name="Connettore diritto 151">
              <a:extLst>
                <a:ext uri="{FF2B5EF4-FFF2-40B4-BE49-F238E27FC236}">
                  <a16:creationId xmlns:a16="http://schemas.microsoft.com/office/drawing/2014/main" id="{67BB2655-E635-FB74-9AEC-CB10F0F32EB2}"/>
                </a:ext>
              </a:extLst>
            </p:cNvPr>
            <p:cNvCxnSpPr/>
            <p:nvPr/>
          </p:nvCxnSpPr>
          <p:spPr>
            <a:xfrm rot="204546">
              <a:off x="7152816" y="2971942"/>
              <a:ext cx="92657" cy="24302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203" name="Connettore diritto 152">
              <a:extLst>
                <a:ext uri="{FF2B5EF4-FFF2-40B4-BE49-F238E27FC236}">
                  <a16:creationId xmlns:a16="http://schemas.microsoft.com/office/drawing/2014/main" id="{477BE204-A494-C230-B518-EB8F64123474}"/>
                </a:ext>
              </a:extLst>
            </p:cNvPr>
            <p:cNvCxnSpPr/>
            <p:nvPr/>
          </p:nvCxnSpPr>
          <p:spPr>
            <a:xfrm rot="204530" flipV="1">
              <a:off x="6977399" y="2984690"/>
              <a:ext cx="45753" cy="24302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204" name="Connettore diritto 153">
              <a:extLst>
                <a:ext uri="{FF2B5EF4-FFF2-40B4-BE49-F238E27FC236}">
                  <a16:creationId xmlns:a16="http://schemas.microsoft.com/office/drawing/2014/main" id="{6C58487D-E0EC-670D-B29F-BC4A26D3F06F}"/>
                </a:ext>
              </a:extLst>
            </p:cNvPr>
            <p:cNvCxnSpPr/>
            <p:nvPr/>
          </p:nvCxnSpPr>
          <p:spPr>
            <a:xfrm rot="204530" flipH="1">
              <a:off x="7117020" y="2968027"/>
              <a:ext cx="35899" cy="243033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205" name="Connettore diritto 154">
              <a:extLst>
                <a:ext uri="{FF2B5EF4-FFF2-40B4-BE49-F238E27FC236}">
                  <a16:creationId xmlns:a16="http://schemas.microsoft.com/office/drawing/2014/main" id="{1E28DC0F-F1E5-C08C-913C-9F23437E9E2A}"/>
                </a:ext>
              </a:extLst>
            </p:cNvPr>
            <p:cNvCxnSpPr/>
            <p:nvPr/>
          </p:nvCxnSpPr>
          <p:spPr>
            <a:xfrm rot="204530" flipV="1">
              <a:off x="7241987" y="3091707"/>
              <a:ext cx="24911" cy="126727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206" name="Connettore diritto 148">
              <a:extLst>
                <a:ext uri="{FF2B5EF4-FFF2-40B4-BE49-F238E27FC236}">
                  <a16:creationId xmlns:a16="http://schemas.microsoft.com/office/drawing/2014/main" id="{C79F8C27-40D6-1F33-3199-48CB9BFCD0F2}"/>
                </a:ext>
              </a:extLst>
            </p:cNvPr>
            <p:cNvCxnSpPr/>
            <p:nvPr/>
          </p:nvCxnSpPr>
          <p:spPr>
            <a:xfrm flipV="1">
              <a:off x="6862476" y="2774808"/>
              <a:ext cx="0" cy="647344"/>
            </a:xfrm>
            <a:prstGeom prst="straightConnector1">
              <a:avLst/>
            </a:prstGeom>
            <a:noFill/>
            <a:ln w="76196" cap="flat">
              <a:solidFill>
                <a:srgbClr val="E7E6E6"/>
              </a:solidFill>
              <a:prstDash val="solid"/>
              <a:miter/>
            </a:ln>
          </p:spPr>
        </p:cxnSp>
        <p:cxnSp>
          <p:nvCxnSpPr>
            <p:cNvPr id="207" name="Connettore diritto 158">
              <a:extLst>
                <a:ext uri="{FF2B5EF4-FFF2-40B4-BE49-F238E27FC236}">
                  <a16:creationId xmlns:a16="http://schemas.microsoft.com/office/drawing/2014/main" id="{26A030AB-E4C3-F179-04AC-8B34893BA53E}"/>
                </a:ext>
              </a:extLst>
            </p:cNvPr>
            <p:cNvCxnSpPr/>
            <p:nvPr/>
          </p:nvCxnSpPr>
          <p:spPr>
            <a:xfrm rot="11004537">
              <a:off x="7898552" y="2975179"/>
              <a:ext cx="92657" cy="24302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208" name="Connettore diritto 159">
              <a:extLst>
                <a:ext uri="{FF2B5EF4-FFF2-40B4-BE49-F238E27FC236}">
                  <a16:creationId xmlns:a16="http://schemas.microsoft.com/office/drawing/2014/main" id="{A0C3BB35-7441-AB01-937F-FAA32D257287}"/>
                </a:ext>
              </a:extLst>
            </p:cNvPr>
            <p:cNvCxnSpPr/>
            <p:nvPr/>
          </p:nvCxnSpPr>
          <p:spPr>
            <a:xfrm rot="11004537">
              <a:off x="7759385" y="2983720"/>
              <a:ext cx="92674" cy="24301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209" name="Connettore diritto 160">
              <a:extLst>
                <a:ext uri="{FF2B5EF4-FFF2-40B4-BE49-F238E27FC236}">
                  <a16:creationId xmlns:a16="http://schemas.microsoft.com/office/drawing/2014/main" id="{8660C129-2029-5D6A-4371-1680D6A7D59B}"/>
                </a:ext>
              </a:extLst>
            </p:cNvPr>
            <p:cNvCxnSpPr/>
            <p:nvPr/>
          </p:nvCxnSpPr>
          <p:spPr>
            <a:xfrm rot="11004537">
              <a:off x="7630572" y="2983744"/>
              <a:ext cx="92674" cy="243016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210" name="Connettore diritto 161">
              <a:extLst>
                <a:ext uri="{FF2B5EF4-FFF2-40B4-BE49-F238E27FC236}">
                  <a16:creationId xmlns:a16="http://schemas.microsoft.com/office/drawing/2014/main" id="{EA1DECCE-3785-486A-5ECC-BC03C999C7C0}"/>
                </a:ext>
              </a:extLst>
            </p:cNvPr>
            <p:cNvCxnSpPr/>
            <p:nvPr/>
          </p:nvCxnSpPr>
          <p:spPr>
            <a:xfrm rot="11004521" flipV="1">
              <a:off x="7852911" y="2970947"/>
              <a:ext cx="45753" cy="24302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211" name="Connettore diritto 162">
              <a:extLst>
                <a:ext uri="{FF2B5EF4-FFF2-40B4-BE49-F238E27FC236}">
                  <a16:creationId xmlns:a16="http://schemas.microsoft.com/office/drawing/2014/main" id="{401B79E5-7FDB-B24D-C529-4D8466C02F1B}"/>
                </a:ext>
              </a:extLst>
            </p:cNvPr>
            <p:cNvCxnSpPr/>
            <p:nvPr/>
          </p:nvCxnSpPr>
          <p:spPr>
            <a:xfrm rot="11004521" flipH="1">
              <a:off x="7723144" y="2987634"/>
              <a:ext cx="35899" cy="24302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212" name="Connettore diritto 163">
              <a:extLst>
                <a:ext uri="{FF2B5EF4-FFF2-40B4-BE49-F238E27FC236}">
                  <a16:creationId xmlns:a16="http://schemas.microsoft.com/office/drawing/2014/main" id="{A894ED15-A535-A237-0865-B945D679C899}"/>
                </a:ext>
              </a:extLst>
            </p:cNvPr>
            <p:cNvCxnSpPr/>
            <p:nvPr/>
          </p:nvCxnSpPr>
          <p:spPr>
            <a:xfrm rot="11004521" flipV="1">
              <a:off x="7609172" y="2980252"/>
              <a:ext cx="24911" cy="12674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213" name="Connettore diritto 157">
              <a:extLst>
                <a:ext uri="{FF2B5EF4-FFF2-40B4-BE49-F238E27FC236}">
                  <a16:creationId xmlns:a16="http://schemas.microsoft.com/office/drawing/2014/main" id="{1071B9B8-1040-E7A2-C678-F3483BD13B37}"/>
                </a:ext>
              </a:extLst>
            </p:cNvPr>
            <p:cNvCxnSpPr/>
            <p:nvPr/>
          </p:nvCxnSpPr>
          <p:spPr>
            <a:xfrm rot="10799975" flipV="1">
              <a:off x="8013587" y="2776542"/>
              <a:ext cx="0" cy="647345"/>
            </a:xfrm>
            <a:prstGeom prst="straightConnector1">
              <a:avLst/>
            </a:prstGeom>
            <a:noFill/>
            <a:ln w="76196" cap="flat">
              <a:solidFill>
                <a:srgbClr val="E7E6E6"/>
              </a:solidFill>
              <a:prstDash val="solid"/>
              <a:miter/>
            </a:ln>
          </p:spPr>
        </p:cxnSp>
        <p:sp>
          <p:nvSpPr>
            <p:cNvPr id="214" name="Connettore 164">
              <a:extLst>
                <a:ext uri="{FF2B5EF4-FFF2-40B4-BE49-F238E27FC236}">
                  <a16:creationId xmlns:a16="http://schemas.microsoft.com/office/drawing/2014/main" id="{788310FC-83E2-AC67-0BF2-5E6D98C82DA0}"/>
                </a:ext>
              </a:extLst>
            </p:cNvPr>
            <p:cNvSpPr/>
            <p:nvPr/>
          </p:nvSpPr>
          <p:spPr>
            <a:xfrm>
              <a:off x="7259010" y="2923871"/>
              <a:ext cx="366515" cy="37764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0000"/>
            </a:solidFill>
            <a:ln w="12701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5" name="Connettore 2 145">
              <a:extLst>
                <a:ext uri="{FF2B5EF4-FFF2-40B4-BE49-F238E27FC236}">
                  <a16:creationId xmlns:a16="http://schemas.microsoft.com/office/drawing/2014/main" id="{BF890792-48C7-6ECA-1212-7FDAD8FE3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7895" y="3805553"/>
              <a:ext cx="5709" cy="335847"/>
            </a:xfrm>
            <a:prstGeom prst="straightConnector1">
              <a:avLst/>
            </a:prstGeom>
            <a:noFill/>
            <a:ln w="38100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</p:grpSp>
      <p:grpSp>
        <p:nvGrpSpPr>
          <p:cNvPr id="216" name="Gruppo 215">
            <a:extLst>
              <a:ext uri="{FF2B5EF4-FFF2-40B4-BE49-F238E27FC236}">
                <a16:creationId xmlns:a16="http://schemas.microsoft.com/office/drawing/2014/main" id="{5D6FA819-ED9E-9EBA-AC69-7F755F7867E4}"/>
              </a:ext>
            </a:extLst>
          </p:cNvPr>
          <p:cNvGrpSpPr/>
          <p:nvPr/>
        </p:nvGrpSpPr>
        <p:grpSpPr>
          <a:xfrm>
            <a:off x="374478" y="2703209"/>
            <a:ext cx="5062445" cy="1655531"/>
            <a:chOff x="734322" y="4461366"/>
            <a:chExt cx="4917861" cy="1546149"/>
          </a:xfrm>
        </p:grpSpPr>
        <p:cxnSp>
          <p:nvCxnSpPr>
            <p:cNvPr id="217" name="Connettore diritto 6">
              <a:extLst>
                <a:ext uri="{FF2B5EF4-FFF2-40B4-BE49-F238E27FC236}">
                  <a16:creationId xmlns:a16="http://schemas.microsoft.com/office/drawing/2014/main" id="{BF21E0E1-E817-B3CD-5C57-1A0BA88EEF12}"/>
                </a:ext>
              </a:extLst>
            </p:cNvPr>
            <p:cNvCxnSpPr/>
            <p:nvPr/>
          </p:nvCxnSpPr>
          <p:spPr>
            <a:xfrm>
              <a:off x="4127374" y="5878286"/>
              <a:ext cx="963171" cy="0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218" name="Connettore 2 11">
              <a:extLst>
                <a:ext uri="{FF2B5EF4-FFF2-40B4-BE49-F238E27FC236}">
                  <a16:creationId xmlns:a16="http://schemas.microsoft.com/office/drawing/2014/main" id="{E84E8E58-792A-2F5D-A543-25965825DDC7}"/>
                </a:ext>
              </a:extLst>
            </p:cNvPr>
            <p:cNvCxnSpPr/>
            <p:nvPr/>
          </p:nvCxnSpPr>
          <p:spPr>
            <a:xfrm flipV="1">
              <a:off x="4616669" y="5717864"/>
              <a:ext cx="0" cy="269741"/>
            </a:xfrm>
            <a:prstGeom prst="straightConnector1">
              <a:avLst/>
            </a:prstGeom>
            <a:noFill/>
            <a:ln w="38100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219" name="Connettore diritto 3">
              <a:extLst>
                <a:ext uri="{FF2B5EF4-FFF2-40B4-BE49-F238E27FC236}">
                  <a16:creationId xmlns:a16="http://schemas.microsoft.com/office/drawing/2014/main" id="{F0C9B7AE-64AD-5502-CBCD-CBCE7EEFF9C4}"/>
                </a:ext>
              </a:extLst>
            </p:cNvPr>
            <p:cNvCxnSpPr/>
            <p:nvPr/>
          </p:nvCxnSpPr>
          <p:spPr>
            <a:xfrm>
              <a:off x="795893" y="5871099"/>
              <a:ext cx="963164" cy="1530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220" name="Connettore 2 8">
              <a:extLst>
                <a:ext uri="{FF2B5EF4-FFF2-40B4-BE49-F238E27FC236}">
                  <a16:creationId xmlns:a16="http://schemas.microsoft.com/office/drawing/2014/main" id="{0BE5ED6A-FA27-CAB0-ECB4-1CDFA9FBF709}"/>
                </a:ext>
              </a:extLst>
            </p:cNvPr>
            <p:cNvCxnSpPr/>
            <p:nvPr/>
          </p:nvCxnSpPr>
          <p:spPr>
            <a:xfrm flipV="1">
              <a:off x="1237030" y="5719373"/>
              <a:ext cx="0" cy="269741"/>
            </a:xfrm>
            <a:prstGeom prst="straightConnector1">
              <a:avLst/>
            </a:prstGeom>
            <a:noFill/>
            <a:ln w="38100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221" name="Connettore 2 12">
              <a:extLst>
                <a:ext uri="{FF2B5EF4-FFF2-40B4-BE49-F238E27FC236}">
                  <a16:creationId xmlns:a16="http://schemas.microsoft.com/office/drawing/2014/main" id="{210A0292-5F87-52AD-8E51-FA0F71A55E7D}"/>
                </a:ext>
              </a:extLst>
            </p:cNvPr>
            <p:cNvCxnSpPr/>
            <p:nvPr/>
          </p:nvCxnSpPr>
          <p:spPr>
            <a:xfrm>
              <a:off x="1341164" y="5737766"/>
              <a:ext cx="0" cy="269749"/>
            </a:xfrm>
            <a:prstGeom prst="straightConnector1">
              <a:avLst/>
            </a:prstGeom>
            <a:noFill/>
            <a:ln w="38100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222" name="Connettore diritto 144">
              <a:extLst>
                <a:ext uri="{FF2B5EF4-FFF2-40B4-BE49-F238E27FC236}">
                  <a16:creationId xmlns:a16="http://schemas.microsoft.com/office/drawing/2014/main" id="{D3898293-AD11-2658-0181-F122E577C2FB}"/>
                </a:ext>
              </a:extLst>
            </p:cNvPr>
            <p:cNvCxnSpPr/>
            <p:nvPr/>
          </p:nvCxnSpPr>
          <p:spPr>
            <a:xfrm>
              <a:off x="2972006" y="5866711"/>
              <a:ext cx="963164" cy="0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223" name="Connettore 2 145">
              <a:extLst>
                <a:ext uri="{FF2B5EF4-FFF2-40B4-BE49-F238E27FC236}">
                  <a16:creationId xmlns:a16="http://schemas.microsoft.com/office/drawing/2014/main" id="{3DDBCA37-D9B4-2B02-C664-C29389E839EB}"/>
                </a:ext>
              </a:extLst>
            </p:cNvPr>
            <p:cNvCxnSpPr/>
            <p:nvPr/>
          </p:nvCxnSpPr>
          <p:spPr>
            <a:xfrm>
              <a:off x="3449265" y="5732587"/>
              <a:ext cx="0" cy="269749"/>
            </a:xfrm>
            <a:prstGeom prst="straightConnector1">
              <a:avLst/>
            </a:prstGeom>
            <a:noFill/>
            <a:ln w="38100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grpSp>
          <p:nvGrpSpPr>
            <p:cNvPr id="224" name="Gruppo 58">
              <a:extLst>
                <a:ext uri="{FF2B5EF4-FFF2-40B4-BE49-F238E27FC236}">
                  <a16:creationId xmlns:a16="http://schemas.microsoft.com/office/drawing/2014/main" id="{6E40F9D0-96F3-2BF3-7E90-C63686A6F777}"/>
                </a:ext>
              </a:extLst>
            </p:cNvPr>
            <p:cNvGrpSpPr/>
            <p:nvPr/>
          </p:nvGrpSpPr>
          <p:grpSpPr>
            <a:xfrm>
              <a:off x="3189119" y="4488854"/>
              <a:ext cx="541369" cy="956099"/>
              <a:chOff x="2709696" y="1754661"/>
              <a:chExt cx="682544" cy="1205425"/>
            </a:xfrm>
          </p:grpSpPr>
          <p:cxnSp>
            <p:nvCxnSpPr>
              <p:cNvPr id="278" name="Connettore diritto 149">
                <a:extLst>
                  <a:ext uri="{FF2B5EF4-FFF2-40B4-BE49-F238E27FC236}">
                    <a16:creationId xmlns:a16="http://schemas.microsoft.com/office/drawing/2014/main" id="{46B2CDC9-80B2-FE30-3B72-28122DAB6668}"/>
                  </a:ext>
                </a:extLst>
              </p:cNvPr>
              <p:cNvCxnSpPr/>
              <p:nvPr/>
            </p:nvCxnSpPr>
            <p:spPr>
              <a:xfrm rot="5604559">
                <a:off x="2999642" y="1698845"/>
                <a:ext cx="97027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79" name="Connettore diritto 150">
                <a:extLst>
                  <a:ext uri="{FF2B5EF4-FFF2-40B4-BE49-F238E27FC236}">
                    <a16:creationId xmlns:a16="http://schemas.microsoft.com/office/drawing/2014/main" id="{EFBB56D5-8A2E-B35E-E812-559DEE71FD08}"/>
                  </a:ext>
                </a:extLst>
              </p:cNvPr>
              <p:cNvCxnSpPr/>
              <p:nvPr/>
            </p:nvCxnSpPr>
            <p:spPr>
              <a:xfrm rot="5604559">
                <a:off x="3008646" y="1844568"/>
                <a:ext cx="97027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80" name="Connettore diritto 151">
                <a:extLst>
                  <a:ext uri="{FF2B5EF4-FFF2-40B4-BE49-F238E27FC236}">
                    <a16:creationId xmlns:a16="http://schemas.microsoft.com/office/drawing/2014/main" id="{FFA1D87A-B289-61BE-BC00-C745170E2379}"/>
                  </a:ext>
                </a:extLst>
              </p:cNvPr>
              <p:cNvCxnSpPr/>
              <p:nvPr/>
            </p:nvCxnSpPr>
            <p:spPr>
              <a:xfrm rot="5604559">
                <a:off x="3008645" y="1979433"/>
                <a:ext cx="97027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81" name="Connettore diritto 152">
                <a:extLst>
                  <a:ext uri="{FF2B5EF4-FFF2-40B4-BE49-F238E27FC236}">
                    <a16:creationId xmlns:a16="http://schemas.microsoft.com/office/drawing/2014/main" id="{6C1DA8BD-D47F-94A6-48DA-D902AD621443}"/>
                  </a:ext>
                </a:extLst>
              </p:cNvPr>
              <p:cNvCxnSpPr/>
              <p:nvPr/>
            </p:nvCxnSpPr>
            <p:spPr>
              <a:xfrm rot="5604508" flipV="1">
                <a:off x="3019809" y="1771187"/>
                <a:ext cx="47905" cy="25555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82" name="Connettore diritto 153">
                <a:extLst>
                  <a:ext uri="{FF2B5EF4-FFF2-40B4-BE49-F238E27FC236}">
                    <a16:creationId xmlns:a16="http://schemas.microsoft.com/office/drawing/2014/main" id="{A0F1B002-ED1B-8BFA-F7BF-3262FC4F24A8}"/>
                  </a:ext>
                </a:extLst>
              </p:cNvPr>
              <p:cNvCxnSpPr/>
              <p:nvPr/>
            </p:nvCxnSpPr>
            <p:spPr>
              <a:xfrm rot="5604508" flipH="1">
                <a:off x="3042474" y="1912209"/>
                <a:ext cx="37591" cy="25556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83" name="Connettore diritto 154">
                <a:extLst>
                  <a:ext uri="{FF2B5EF4-FFF2-40B4-BE49-F238E27FC236}">
                    <a16:creationId xmlns:a16="http://schemas.microsoft.com/office/drawing/2014/main" id="{C3F21263-6537-1200-22C2-0531BB4ACC55}"/>
                  </a:ext>
                </a:extLst>
              </p:cNvPr>
              <p:cNvCxnSpPr/>
              <p:nvPr/>
            </p:nvCxnSpPr>
            <p:spPr>
              <a:xfrm rot="5604508" flipV="1">
                <a:off x="2979335" y="2098492"/>
                <a:ext cx="26088" cy="133255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84" name="Connettore diritto 148">
                <a:extLst>
                  <a:ext uri="{FF2B5EF4-FFF2-40B4-BE49-F238E27FC236}">
                    <a16:creationId xmlns:a16="http://schemas.microsoft.com/office/drawing/2014/main" id="{8D82137C-1A64-04D9-D4D6-DA2B2F305DB2}"/>
                  </a:ext>
                </a:extLst>
              </p:cNvPr>
              <p:cNvCxnSpPr/>
              <p:nvPr/>
            </p:nvCxnSpPr>
            <p:spPr>
              <a:xfrm rot="5399996" flipV="1">
                <a:off x="3051878" y="1414298"/>
                <a:ext cx="0" cy="680725"/>
              </a:xfrm>
              <a:prstGeom prst="straightConnector1">
                <a:avLst/>
              </a:prstGeom>
              <a:noFill/>
              <a:ln w="76196" cap="flat">
                <a:solidFill>
                  <a:srgbClr val="E7E6E6"/>
                </a:solidFill>
                <a:prstDash val="solid"/>
                <a:miter/>
              </a:ln>
            </p:spPr>
          </p:cxnSp>
          <p:cxnSp>
            <p:nvCxnSpPr>
              <p:cNvPr id="285" name="Connettore diritto 158">
                <a:extLst>
                  <a:ext uri="{FF2B5EF4-FFF2-40B4-BE49-F238E27FC236}">
                    <a16:creationId xmlns:a16="http://schemas.microsoft.com/office/drawing/2014/main" id="{13051E0C-0999-57EF-C8EE-996740E29C70}"/>
                  </a:ext>
                </a:extLst>
              </p:cNvPr>
              <p:cNvCxnSpPr/>
              <p:nvPr/>
            </p:nvCxnSpPr>
            <p:spPr>
              <a:xfrm rot="16404549">
                <a:off x="3005230" y="2760354"/>
                <a:ext cx="97036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86" name="Connettore diritto 159">
                <a:extLst>
                  <a:ext uri="{FF2B5EF4-FFF2-40B4-BE49-F238E27FC236}">
                    <a16:creationId xmlns:a16="http://schemas.microsoft.com/office/drawing/2014/main" id="{34D74419-2E37-2C1A-5496-000ADBBEB040}"/>
                  </a:ext>
                </a:extLst>
              </p:cNvPr>
              <p:cNvCxnSpPr/>
              <p:nvPr/>
            </p:nvCxnSpPr>
            <p:spPr>
              <a:xfrm rot="16404549">
                <a:off x="2996256" y="2614639"/>
                <a:ext cx="97036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87" name="Connettore diritto 160">
                <a:extLst>
                  <a:ext uri="{FF2B5EF4-FFF2-40B4-BE49-F238E27FC236}">
                    <a16:creationId xmlns:a16="http://schemas.microsoft.com/office/drawing/2014/main" id="{9782AD5E-1DF3-A449-20A6-77865220D508}"/>
                  </a:ext>
                </a:extLst>
              </p:cNvPr>
              <p:cNvCxnSpPr/>
              <p:nvPr/>
            </p:nvCxnSpPr>
            <p:spPr>
              <a:xfrm rot="16404549">
                <a:off x="2996240" y="2479725"/>
                <a:ext cx="97046" cy="255548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88" name="Connettore diritto 161">
                <a:extLst>
                  <a:ext uri="{FF2B5EF4-FFF2-40B4-BE49-F238E27FC236}">
                    <a16:creationId xmlns:a16="http://schemas.microsoft.com/office/drawing/2014/main" id="{04BEBB6F-BF10-B674-991A-61DE52CD569C}"/>
                  </a:ext>
                </a:extLst>
              </p:cNvPr>
              <p:cNvCxnSpPr/>
              <p:nvPr/>
            </p:nvCxnSpPr>
            <p:spPr>
              <a:xfrm rot="16404499" flipV="1">
                <a:off x="3034216" y="2688016"/>
                <a:ext cx="47915" cy="25555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89" name="Connettore diritto 162">
                <a:extLst>
                  <a:ext uri="{FF2B5EF4-FFF2-40B4-BE49-F238E27FC236}">
                    <a16:creationId xmlns:a16="http://schemas.microsoft.com/office/drawing/2014/main" id="{11B8B58F-5E1C-2326-DBBC-25FFD9A0B814}"/>
                  </a:ext>
                </a:extLst>
              </p:cNvPr>
              <p:cNvCxnSpPr/>
              <p:nvPr/>
            </p:nvCxnSpPr>
            <p:spPr>
              <a:xfrm rot="16404499" flipH="1">
                <a:off x="3021831" y="2546964"/>
                <a:ext cx="37610" cy="25555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90" name="Connettore diritto 163">
                <a:extLst>
                  <a:ext uri="{FF2B5EF4-FFF2-40B4-BE49-F238E27FC236}">
                    <a16:creationId xmlns:a16="http://schemas.microsoft.com/office/drawing/2014/main" id="{9E1F9524-CFB1-30DF-78F7-D1315C5F35A4}"/>
                  </a:ext>
                </a:extLst>
              </p:cNvPr>
              <p:cNvCxnSpPr/>
              <p:nvPr/>
            </p:nvCxnSpPr>
            <p:spPr>
              <a:xfrm rot="16404499" flipV="1">
                <a:off x="3096524" y="2482989"/>
                <a:ext cx="26078" cy="133264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91" name="Connettore diritto 157">
                <a:extLst>
                  <a:ext uri="{FF2B5EF4-FFF2-40B4-BE49-F238E27FC236}">
                    <a16:creationId xmlns:a16="http://schemas.microsoft.com/office/drawing/2014/main" id="{ED262424-0AF8-FA24-A39E-D8CF4E38BE9A}"/>
                  </a:ext>
                </a:extLst>
              </p:cNvPr>
              <p:cNvCxnSpPr/>
              <p:nvPr/>
            </p:nvCxnSpPr>
            <p:spPr>
              <a:xfrm rot="16199953" flipV="1">
                <a:off x="3050054" y="2619728"/>
                <a:ext cx="0" cy="680716"/>
              </a:xfrm>
              <a:prstGeom prst="straightConnector1">
                <a:avLst/>
              </a:prstGeom>
              <a:noFill/>
              <a:ln w="76196" cap="flat">
                <a:solidFill>
                  <a:srgbClr val="E7E6E6"/>
                </a:solidFill>
                <a:prstDash val="solid"/>
                <a:miter/>
              </a:ln>
            </p:spPr>
          </p:cxnSp>
          <p:sp>
            <p:nvSpPr>
              <p:cNvPr id="292" name="Connettore 164">
                <a:extLst>
                  <a:ext uri="{FF2B5EF4-FFF2-40B4-BE49-F238E27FC236}">
                    <a16:creationId xmlns:a16="http://schemas.microsoft.com/office/drawing/2014/main" id="{11631ED5-2B42-2B9B-639A-509C9959A5AF}"/>
                  </a:ext>
                </a:extLst>
              </p:cNvPr>
              <p:cNvSpPr/>
              <p:nvPr/>
            </p:nvSpPr>
            <p:spPr>
              <a:xfrm rot="5400013">
                <a:off x="2845027" y="2163242"/>
                <a:ext cx="383810" cy="39712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w="12701" cap="flat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Segnaposto contenuto 4">
                  <a:extLst>
                    <a:ext uri="{FF2B5EF4-FFF2-40B4-BE49-F238E27FC236}">
                      <a16:creationId xmlns:a16="http://schemas.microsoft.com/office/drawing/2014/main" id="{1A6AE920-7FDA-2F11-B23B-5DC6162998F3}"/>
                    </a:ext>
                  </a:extLst>
                </p:cNvPr>
                <p:cNvSpPr txBox="1"/>
                <p:nvPr/>
              </p:nvSpPr>
              <p:spPr>
                <a:xfrm>
                  <a:off x="1408453" y="4996161"/>
                  <a:ext cx="405099" cy="28331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it-IT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83696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it-IT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br>
                    <a:rPr kumimoji="0" lang="it-IT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rPr>
                  </a:br>
                  <a:endParaRPr kumimoji="0" lang="ar-A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225" name="Segnaposto contenuto 4">
                  <a:extLst>
                    <a:ext uri="{FF2B5EF4-FFF2-40B4-BE49-F238E27FC236}">
                      <a16:creationId xmlns:a16="http://schemas.microsoft.com/office/drawing/2014/main" id="{1A6AE920-7FDA-2F11-B23B-5DC6162998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453" y="4996161"/>
                  <a:ext cx="405099" cy="283319"/>
                </a:xfrm>
                <a:prstGeom prst="rect">
                  <a:avLst/>
                </a:prstGeom>
                <a:blipFill>
                  <a:blip r:embed="rId15"/>
                  <a:stretch>
                    <a:fillRect b="-24000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Segnaposto contenuto 4">
                  <a:extLst>
                    <a:ext uri="{FF2B5EF4-FFF2-40B4-BE49-F238E27FC236}">
                      <a16:creationId xmlns:a16="http://schemas.microsoft.com/office/drawing/2014/main" id="{3E7AA489-B6CB-E766-C9E8-51DA804E64B3}"/>
                    </a:ext>
                  </a:extLst>
                </p:cNvPr>
                <p:cNvSpPr txBox="1"/>
                <p:nvPr/>
              </p:nvSpPr>
              <p:spPr>
                <a:xfrm>
                  <a:off x="5247085" y="5596106"/>
                  <a:ext cx="405098" cy="28331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𝜖</m:t>
                        </m:r>
                      </m:oMath>
                    </m:oMathPara>
                  </a14:m>
                  <a:endParaRPr kumimoji="0" lang="it-IT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kumimoji="0" lang="ar-A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226" name="Segnaposto contenuto 4">
                  <a:extLst>
                    <a:ext uri="{FF2B5EF4-FFF2-40B4-BE49-F238E27FC236}">
                      <a16:creationId xmlns:a16="http://schemas.microsoft.com/office/drawing/2014/main" id="{3E7AA489-B6CB-E766-C9E8-51DA804E64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7085" y="5596106"/>
                  <a:ext cx="405098" cy="283319"/>
                </a:xfrm>
                <a:prstGeom prst="rect">
                  <a:avLst/>
                </a:prstGeom>
                <a:blipFill>
                  <a:blip r:embed="rId16"/>
                  <a:stretch>
                    <a:fillRect b="-38000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7" name="Gruppo 59">
              <a:extLst>
                <a:ext uri="{FF2B5EF4-FFF2-40B4-BE49-F238E27FC236}">
                  <a16:creationId xmlns:a16="http://schemas.microsoft.com/office/drawing/2014/main" id="{15273C80-B952-DC21-630C-5DB7D24F623A}"/>
                </a:ext>
              </a:extLst>
            </p:cNvPr>
            <p:cNvGrpSpPr/>
            <p:nvPr/>
          </p:nvGrpSpPr>
          <p:grpSpPr>
            <a:xfrm>
              <a:off x="4338268" y="4517655"/>
              <a:ext cx="541376" cy="956091"/>
              <a:chOff x="4456438" y="1790972"/>
              <a:chExt cx="682553" cy="1205416"/>
            </a:xfrm>
          </p:grpSpPr>
          <p:cxnSp>
            <p:nvCxnSpPr>
              <p:cNvPr id="263" name="Connettore diritto 149">
                <a:extLst>
                  <a:ext uri="{FF2B5EF4-FFF2-40B4-BE49-F238E27FC236}">
                    <a16:creationId xmlns:a16="http://schemas.microsoft.com/office/drawing/2014/main" id="{F07E028C-D9E4-0C6B-B668-450A4CDFF716}"/>
                  </a:ext>
                </a:extLst>
              </p:cNvPr>
              <p:cNvCxnSpPr/>
              <p:nvPr/>
            </p:nvCxnSpPr>
            <p:spPr>
              <a:xfrm rot="5604559">
                <a:off x="4746421" y="1735156"/>
                <a:ext cx="97027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64" name="Connettore diritto 150">
                <a:extLst>
                  <a:ext uri="{FF2B5EF4-FFF2-40B4-BE49-F238E27FC236}">
                    <a16:creationId xmlns:a16="http://schemas.microsoft.com/office/drawing/2014/main" id="{0EAC357A-762F-F60F-6958-01FC620A51E5}"/>
                  </a:ext>
                </a:extLst>
              </p:cNvPr>
              <p:cNvCxnSpPr/>
              <p:nvPr/>
            </p:nvCxnSpPr>
            <p:spPr>
              <a:xfrm rot="5604559">
                <a:off x="4755410" y="1880884"/>
                <a:ext cx="97036" cy="255538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65" name="Connettore diritto 151">
                <a:extLst>
                  <a:ext uri="{FF2B5EF4-FFF2-40B4-BE49-F238E27FC236}">
                    <a16:creationId xmlns:a16="http://schemas.microsoft.com/office/drawing/2014/main" id="{C3739E31-48EF-4042-F3E5-89B624AC25D3}"/>
                  </a:ext>
                </a:extLst>
              </p:cNvPr>
              <p:cNvCxnSpPr/>
              <p:nvPr/>
            </p:nvCxnSpPr>
            <p:spPr>
              <a:xfrm rot="5604559">
                <a:off x="4755401" y="2015749"/>
                <a:ext cx="97036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66" name="Connettore diritto 152">
                <a:extLst>
                  <a:ext uri="{FF2B5EF4-FFF2-40B4-BE49-F238E27FC236}">
                    <a16:creationId xmlns:a16="http://schemas.microsoft.com/office/drawing/2014/main" id="{A5F555CB-3B66-DC67-890F-67A47ACE2FD3}"/>
                  </a:ext>
                </a:extLst>
              </p:cNvPr>
              <p:cNvCxnSpPr/>
              <p:nvPr/>
            </p:nvCxnSpPr>
            <p:spPr>
              <a:xfrm rot="5604508" flipV="1">
                <a:off x="4766556" y="1807494"/>
                <a:ext cx="47915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67" name="Connettore diritto 153">
                <a:extLst>
                  <a:ext uri="{FF2B5EF4-FFF2-40B4-BE49-F238E27FC236}">
                    <a16:creationId xmlns:a16="http://schemas.microsoft.com/office/drawing/2014/main" id="{A34F669F-EB7F-AFBC-0553-8042BF0BCC54}"/>
                  </a:ext>
                </a:extLst>
              </p:cNvPr>
              <p:cNvCxnSpPr/>
              <p:nvPr/>
            </p:nvCxnSpPr>
            <p:spPr>
              <a:xfrm rot="5604508" flipH="1">
                <a:off x="4789251" y="1948539"/>
                <a:ext cx="37572" cy="25556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68" name="Connettore diritto 154">
                <a:extLst>
                  <a:ext uri="{FF2B5EF4-FFF2-40B4-BE49-F238E27FC236}">
                    <a16:creationId xmlns:a16="http://schemas.microsoft.com/office/drawing/2014/main" id="{828B755F-9B80-A4F0-C239-94071866B936}"/>
                  </a:ext>
                </a:extLst>
              </p:cNvPr>
              <p:cNvCxnSpPr/>
              <p:nvPr/>
            </p:nvCxnSpPr>
            <p:spPr>
              <a:xfrm rot="5604508" flipV="1">
                <a:off x="4726076" y="2134804"/>
                <a:ext cx="26079" cy="133265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69" name="Connettore diritto 148">
                <a:extLst>
                  <a:ext uri="{FF2B5EF4-FFF2-40B4-BE49-F238E27FC236}">
                    <a16:creationId xmlns:a16="http://schemas.microsoft.com/office/drawing/2014/main" id="{7875F9BF-41C4-ED39-EC0A-750D2BCCFBF3}"/>
                  </a:ext>
                </a:extLst>
              </p:cNvPr>
              <p:cNvCxnSpPr/>
              <p:nvPr/>
            </p:nvCxnSpPr>
            <p:spPr>
              <a:xfrm rot="5399996" flipV="1">
                <a:off x="4798629" y="1450609"/>
                <a:ext cx="0" cy="680725"/>
              </a:xfrm>
              <a:prstGeom prst="straightConnector1">
                <a:avLst/>
              </a:prstGeom>
              <a:noFill/>
              <a:ln w="76196" cap="flat">
                <a:solidFill>
                  <a:srgbClr val="E7E6E6"/>
                </a:solidFill>
                <a:prstDash val="solid"/>
                <a:miter/>
              </a:ln>
            </p:spPr>
          </p:cxnSp>
          <p:cxnSp>
            <p:nvCxnSpPr>
              <p:cNvPr id="270" name="Connettore diritto 158">
                <a:extLst>
                  <a:ext uri="{FF2B5EF4-FFF2-40B4-BE49-F238E27FC236}">
                    <a16:creationId xmlns:a16="http://schemas.microsoft.com/office/drawing/2014/main" id="{72BB8332-ED99-3CF9-5A96-6711F67C9833}"/>
                  </a:ext>
                </a:extLst>
              </p:cNvPr>
              <p:cNvCxnSpPr/>
              <p:nvPr/>
            </p:nvCxnSpPr>
            <p:spPr>
              <a:xfrm rot="16404549">
                <a:off x="4751990" y="2796665"/>
                <a:ext cx="97027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71" name="Connettore diritto 159">
                <a:extLst>
                  <a:ext uri="{FF2B5EF4-FFF2-40B4-BE49-F238E27FC236}">
                    <a16:creationId xmlns:a16="http://schemas.microsoft.com/office/drawing/2014/main" id="{E1EA63D3-E95D-1532-2C2B-0806FD1D27D7}"/>
                  </a:ext>
                </a:extLst>
              </p:cNvPr>
              <p:cNvCxnSpPr/>
              <p:nvPr/>
            </p:nvCxnSpPr>
            <p:spPr>
              <a:xfrm rot="16404549">
                <a:off x="4743011" y="2650955"/>
                <a:ext cx="97036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72" name="Connettore diritto 160">
                <a:extLst>
                  <a:ext uri="{FF2B5EF4-FFF2-40B4-BE49-F238E27FC236}">
                    <a16:creationId xmlns:a16="http://schemas.microsoft.com/office/drawing/2014/main" id="{DA88362D-B1BA-9E24-DAC9-BCCEAD82DDDB}"/>
                  </a:ext>
                </a:extLst>
              </p:cNvPr>
              <p:cNvCxnSpPr/>
              <p:nvPr/>
            </p:nvCxnSpPr>
            <p:spPr>
              <a:xfrm rot="16404549">
                <a:off x="4742992" y="2516081"/>
                <a:ext cx="97055" cy="255538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73" name="Connettore diritto 161">
                <a:extLst>
                  <a:ext uri="{FF2B5EF4-FFF2-40B4-BE49-F238E27FC236}">
                    <a16:creationId xmlns:a16="http://schemas.microsoft.com/office/drawing/2014/main" id="{2CDA16B3-EB12-CDDC-58A0-8EF1F44E4B9C}"/>
                  </a:ext>
                </a:extLst>
              </p:cNvPr>
              <p:cNvCxnSpPr/>
              <p:nvPr/>
            </p:nvCxnSpPr>
            <p:spPr>
              <a:xfrm rot="16404499" flipV="1">
                <a:off x="4780958" y="2724327"/>
                <a:ext cx="47933" cy="25555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74" name="Connettore diritto 162">
                <a:extLst>
                  <a:ext uri="{FF2B5EF4-FFF2-40B4-BE49-F238E27FC236}">
                    <a16:creationId xmlns:a16="http://schemas.microsoft.com/office/drawing/2014/main" id="{B743EE06-E457-CE46-E225-F780DBBB41F6}"/>
                  </a:ext>
                </a:extLst>
              </p:cNvPr>
              <p:cNvCxnSpPr/>
              <p:nvPr/>
            </p:nvCxnSpPr>
            <p:spPr>
              <a:xfrm rot="16404499" flipH="1">
                <a:off x="4768601" y="2583275"/>
                <a:ext cx="37600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75" name="Connettore diritto 163">
                <a:extLst>
                  <a:ext uri="{FF2B5EF4-FFF2-40B4-BE49-F238E27FC236}">
                    <a16:creationId xmlns:a16="http://schemas.microsoft.com/office/drawing/2014/main" id="{D406251A-A56E-67F4-8268-5154E0D32C80}"/>
                  </a:ext>
                </a:extLst>
              </p:cNvPr>
              <p:cNvCxnSpPr/>
              <p:nvPr/>
            </p:nvCxnSpPr>
            <p:spPr>
              <a:xfrm rot="16404499" flipV="1">
                <a:off x="4843265" y="2519300"/>
                <a:ext cx="26079" cy="133264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76" name="Connettore diritto 157">
                <a:extLst>
                  <a:ext uri="{FF2B5EF4-FFF2-40B4-BE49-F238E27FC236}">
                    <a16:creationId xmlns:a16="http://schemas.microsoft.com/office/drawing/2014/main" id="{7A476721-6E3F-2653-CCF1-B057420B2ED4}"/>
                  </a:ext>
                </a:extLst>
              </p:cNvPr>
              <p:cNvCxnSpPr/>
              <p:nvPr/>
            </p:nvCxnSpPr>
            <p:spPr>
              <a:xfrm rot="16199953" flipV="1">
                <a:off x="4796805" y="2656021"/>
                <a:ext cx="0" cy="680734"/>
              </a:xfrm>
              <a:prstGeom prst="straightConnector1">
                <a:avLst/>
              </a:prstGeom>
              <a:noFill/>
              <a:ln w="76196" cap="flat">
                <a:solidFill>
                  <a:srgbClr val="E7E6E6"/>
                </a:solidFill>
                <a:prstDash val="solid"/>
                <a:miter/>
              </a:ln>
            </p:spPr>
          </p:cxnSp>
          <p:sp>
            <p:nvSpPr>
              <p:cNvPr id="277" name="Connettore 164">
                <a:extLst>
                  <a:ext uri="{FF2B5EF4-FFF2-40B4-BE49-F238E27FC236}">
                    <a16:creationId xmlns:a16="http://schemas.microsoft.com/office/drawing/2014/main" id="{8135EE4F-2321-0FF0-0E22-187F3724FF03}"/>
                  </a:ext>
                </a:extLst>
              </p:cNvPr>
              <p:cNvSpPr/>
              <p:nvPr/>
            </p:nvSpPr>
            <p:spPr>
              <a:xfrm rot="5400013">
                <a:off x="4591769" y="2199553"/>
                <a:ext cx="383810" cy="39712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w="12701" cap="flat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8" name="Gruppo 227">
              <a:extLst>
                <a:ext uri="{FF2B5EF4-FFF2-40B4-BE49-F238E27FC236}">
                  <a16:creationId xmlns:a16="http://schemas.microsoft.com/office/drawing/2014/main" id="{ED810822-F388-D1AB-8E81-18963B53AEB7}"/>
                </a:ext>
              </a:extLst>
            </p:cNvPr>
            <p:cNvGrpSpPr/>
            <p:nvPr/>
          </p:nvGrpSpPr>
          <p:grpSpPr>
            <a:xfrm>
              <a:off x="1011007" y="4461366"/>
              <a:ext cx="541362" cy="956092"/>
              <a:chOff x="896221" y="1720004"/>
              <a:chExt cx="682536" cy="1205417"/>
            </a:xfrm>
          </p:grpSpPr>
          <p:cxnSp>
            <p:nvCxnSpPr>
              <p:cNvPr id="248" name="Connettore diritto 149">
                <a:extLst>
                  <a:ext uri="{FF2B5EF4-FFF2-40B4-BE49-F238E27FC236}">
                    <a16:creationId xmlns:a16="http://schemas.microsoft.com/office/drawing/2014/main" id="{E95AA790-9162-304A-9BB1-2AA2D71777DF}"/>
                  </a:ext>
                </a:extLst>
              </p:cNvPr>
              <p:cNvCxnSpPr/>
              <p:nvPr/>
            </p:nvCxnSpPr>
            <p:spPr>
              <a:xfrm rot="5604559">
                <a:off x="1186205" y="1664163"/>
                <a:ext cx="97027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49" name="Connettore diritto 150">
                <a:extLst>
                  <a:ext uri="{FF2B5EF4-FFF2-40B4-BE49-F238E27FC236}">
                    <a16:creationId xmlns:a16="http://schemas.microsoft.com/office/drawing/2014/main" id="{316C60DB-A956-6AFB-CD01-14EC2CFB9C57}"/>
                  </a:ext>
                </a:extLst>
              </p:cNvPr>
              <p:cNvCxnSpPr/>
              <p:nvPr/>
            </p:nvCxnSpPr>
            <p:spPr>
              <a:xfrm rot="5604559">
                <a:off x="1195166" y="1809899"/>
                <a:ext cx="97036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50" name="Connettore diritto 151">
                <a:extLst>
                  <a:ext uri="{FF2B5EF4-FFF2-40B4-BE49-F238E27FC236}">
                    <a16:creationId xmlns:a16="http://schemas.microsoft.com/office/drawing/2014/main" id="{F2B7F399-8516-C22D-553D-75B5C6A482C3}"/>
                  </a:ext>
                </a:extLst>
              </p:cNvPr>
              <p:cNvCxnSpPr/>
              <p:nvPr/>
            </p:nvCxnSpPr>
            <p:spPr>
              <a:xfrm rot="5604559">
                <a:off x="1195166" y="1944773"/>
                <a:ext cx="97036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51" name="Connettore diritto 152">
                <a:extLst>
                  <a:ext uri="{FF2B5EF4-FFF2-40B4-BE49-F238E27FC236}">
                    <a16:creationId xmlns:a16="http://schemas.microsoft.com/office/drawing/2014/main" id="{94ECE3B2-075B-3B02-B3E5-DB4F2887C06A}"/>
                  </a:ext>
                </a:extLst>
              </p:cNvPr>
              <p:cNvCxnSpPr/>
              <p:nvPr/>
            </p:nvCxnSpPr>
            <p:spPr>
              <a:xfrm rot="5604508" flipV="1">
                <a:off x="1206331" y="1736499"/>
                <a:ext cx="47905" cy="25556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52" name="Connettore diritto 153">
                <a:extLst>
                  <a:ext uri="{FF2B5EF4-FFF2-40B4-BE49-F238E27FC236}">
                    <a16:creationId xmlns:a16="http://schemas.microsoft.com/office/drawing/2014/main" id="{57E79DF3-CC83-94B6-5987-1EDC454010B7}"/>
                  </a:ext>
                </a:extLst>
              </p:cNvPr>
              <p:cNvCxnSpPr/>
              <p:nvPr/>
            </p:nvCxnSpPr>
            <p:spPr>
              <a:xfrm rot="5604508" flipH="1">
                <a:off x="1229008" y="1877592"/>
                <a:ext cx="37591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53" name="Connettore diritto 154">
                <a:extLst>
                  <a:ext uri="{FF2B5EF4-FFF2-40B4-BE49-F238E27FC236}">
                    <a16:creationId xmlns:a16="http://schemas.microsoft.com/office/drawing/2014/main" id="{370FC998-6E90-3E6E-B8E6-03EB3DC26ED2}"/>
                  </a:ext>
                </a:extLst>
              </p:cNvPr>
              <p:cNvCxnSpPr/>
              <p:nvPr/>
            </p:nvCxnSpPr>
            <p:spPr>
              <a:xfrm rot="5604508" flipV="1">
                <a:off x="1165822" y="2063828"/>
                <a:ext cx="26088" cy="133255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54" name="Connettore diritto 148">
                <a:extLst>
                  <a:ext uri="{FF2B5EF4-FFF2-40B4-BE49-F238E27FC236}">
                    <a16:creationId xmlns:a16="http://schemas.microsoft.com/office/drawing/2014/main" id="{B4A8B661-77FD-998B-E5DD-A102455869CE}"/>
                  </a:ext>
                </a:extLst>
              </p:cNvPr>
              <p:cNvCxnSpPr/>
              <p:nvPr/>
            </p:nvCxnSpPr>
            <p:spPr>
              <a:xfrm rot="5399996" flipV="1">
                <a:off x="1238399" y="1379646"/>
                <a:ext cx="0" cy="680716"/>
              </a:xfrm>
              <a:prstGeom prst="straightConnector1">
                <a:avLst/>
              </a:prstGeom>
              <a:noFill/>
              <a:ln w="76196" cap="flat">
                <a:solidFill>
                  <a:srgbClr val="E7E6E6"/>
                </a:solidFill>
                <a:prstDash val="solid"/>
                <a:miter/>
              </a:ln>
            </p:spPr>
          </p:cxnSp>
          <p:cxnSp>
            <p:nvCxnSpPr>
              <p:cNvPr id="255" name="Connettore diritto 158">
                <a:extLst>
                  <a:ext uri="{FF2B5EF4-FFF2-40B4-BE49-F238E27FC236}">
                    <a16:creationId xmlns:a16="http://schemas.microsoft.com/office/drawing/2014/main" id="{77F2D6F9-20E3-9CBF-6A9B-9C48F03D2F37}"/>
                  </a:ext>
                </a:extLst>
              </p:cNvPr>
              <p:cNvCxnSpPr/>
              <p:nvPr/>
            </p:nvCxnSpPr>
            <p:spPr>
              <a:xfrm rot="16404549">
                <a:off x="1191733" y="2725702"/>
                <a:ext cx="97036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56" name="Connettore diritto 159">
                <a:extLst>
                  <a:ext uri="{FF2B5EF4-FFF2-40B4-BE49-F238E27FC236}">
                    <a16:creationId xmlns:a16="http://schemas.microsoft.com/office/drawing/2014/main" id="{6124624C-A268-B53E-D014-271BFC0D11A2}"/>
                  </a:ext>
                </a:extLst>
              </p:cNvPr>
              <p:cNvCxnSpPr/>
              <p:nvPr/>
            </p:nvCxnSpPr>
            <p:spPr>
              <a:xfrm rot="16404549">
                <a:off x="1182780" y="2579983"/>
                <a:ext cx="97045" cy="25555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57" name="Connettore diritto 160">
                <a:extLst>
                  <a:ext uri="{FF2B5EF4-FFF2-40B4-BE49-F238E27FC236}">
                    <a16:creationId xmlns:a16="http://schemas.microsoft.com/office/drawing/2014/main" id="{869F3A33-8627-B3EB-F035-C41272B54B12}"/>
                  </a:ext>
                </a:extLst>
              </p:cNvPr>
              <p:cNvCxnSpPr/>
              <p:nvPr/>
            </p:nvCxnSpPr>
            <p:spPr>
              <a:xfrm rot="16404549">
                <a:off x="1182768" y="2445088"/>
                <a:ext cx="97045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58" name="Connettore diritto 161">
                <a:extLst>
                  <a:ext uri="{FF2B5EF4-FFF2-40B4-BE49-F238E27FC236}">
                    <a16:creationId xmlns:a16="http://schemas.microsoft.com/office/drawing/2014/main" id="{D346D862-5E63-D8CA-5CC5-4EEC33FD65C0}"/>
                  </a:ext>
                </a:extLst>
              </p:cNvPr>
              <p:cNvCxnSpPr/>
              <p:nvPr/>
            </p:nvCxnSpPr>
            <p:spPr>
              <a:xfrm rot="16404499" flipV="1">
                <a:off x="1220733" y="2653360"/>
                <a:ext cx="47914" cy="255538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59" name="Connettore diritto 162">
                <a:extLst>
                  <a:ext uri="{FF2B5EF4-FFF2-40B4-BE49-F238E27FC236}">
                    <a16:creationId xmlns:a16="http://schemas.microsoft.com/office/drawing/2014/main" id="{3B6B680E-D86B-50A0-2B47-6AE63E681A4A}"/>
                  </a:ext>
                </a:extLst>
              </p:cNvPr>
              <p:cNvCxnSpPr/>
              <p:nvPr/>
            </p:nvCxnSpPr>
            <p:spPr>
              <a:xfrm rot="16404499" flipH="1">
                <a:off x="1208362" y="2512295"/>
                <a:ext cx="37591" cy="255548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60" name="Connettore diritto 163">
                <a:extLst>
                  <a:ext uri="{FF2B5EF4-FFF2-40B4-BE49-F238E27FC236}">
                    <a16:creationId xmlns:a16="http://schemas.microsoft.com/office/drawing/2014/main" id="{559E8946-CDA7-23DF-6D85-84FF060619A2}"/>
                  </a:ext>
                </a:extLst>
              </p:cNvPr>
              <p:cNvCxnSpPr/>
              <p:nvPr/>
            </p:nvCxnSpPr>
            <p:spPr>
              <a:xfrm rot="16404499" flipV="1">
                <a:off x="1283036" y="2448336"/>
                <a:ext cx="26079" cy="133274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61" name="Connettore diritto 157">
                <a:extLst>
                  <a:ext uri="{FF2B5EF4-FFF2-40B4-BE49-F238E27FC236}">
                    <a16:creationId xmlns:a16="http://schemas.microsoft.com/office/drawing/2014/main" id="{93E276DA-BADB-9E5A-8635-04B9A3C40DE1}"/>
                  </a:ext>
                </a:extLst>
              </p:cNvPr>
              <p:cNvCxnSpPr/>
              <p:nvPr/>
            </p:nvCxnSpPr>
            <p:spPr>
              <a:xfrm rot="16199953" flipV="1">
                <a:off x="1236579" y="2585063"/>
                <a:ext cx="0" cy="680716"/>
              </a:xfrm>
              <a:prstGeom prst="straightConnector1">
                <a:avLst/>
              </a:prstGeom>
              <a:noFill/>
              <a:ln w="76196" cap="flat">
                <a:solidFill>
                  <a:srgbClr val="E7E6E6"/>
                </a:solidFill>
                <a:prstDash val="solid"/>
                <a:miter/>
              </a:ln>
            </p:spPr>
          </p:cxnSp>
          <p:sp>
            <p:nvSpPr>
              <p:cNvPr id="262" name="Connettore 164">
                <a:extLst>
                  <a:ext uri="{FF2B5EF4-FFF2-40B4-BE49-F238E27FC236}">
                    <a16:creationId xmlns:a16="http://schemas.microsoft.com/office/drawing/2014/main" id="{9EB2F08E-3D7B-741B-07B6-A4F97B402DE2}"/>
                  </a:ext>
                </a:extLst>
              </p:cNvPr>
              <p:cNvSpPr/>
              <p:nvPr/>
            </p:nvSpPr>
            <p:spPr>
              <a:xfrm rot="5400013">
                <a:off x="1031543" y="2128587"/>
                <a:ext cx="383810" cy="39712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w="12701" cap="flat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Segnaposto contenuto 4">
                  <a:extLst>
                    <a:ext uri="{FF2B5EF4-FFF2-40B4-BE49-F238E27FC236}">
                      <a16:creationId xmlns:a16="http://schemas.microsoft.com/office/drawing/2014/main" id="{0E929E68-B13B-E1CB-6437-5BE516D5B8E8}"/>
                    </a:ext>
                  </a:extLst>
                </p:cNvPr>
                <p:cNvSpPr txBox="1"/>
                <p:nvPr/>
              </p:nvSpPr>
              <p:spPr>
                <a:xfrm>
                  <a:off x="734322" y="4752847"/>
                  <a:ext cx="405099" cy="28331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oMath>
                    </m:oMathPara>
                  </a14:m>
                  <a:endParaRPr kumimoji="0" lang="ar-A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229" name="Segnaposto contenuto 4">
                  <a:extLst>
                    <a:ext uri="{FF2B5EF4-FFF2-40B4-BE49-F238E27FC236}">
                      <a16:creationId xmlns:a16="http://schemas.microsoft.com/office/drawing/2014/main" id="{0E929E68-B13B-E1CB-6437-5BE516D5B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322" y="4752847"/>
                  <a:ext cx="405099" cy="283319"/>
                </a:xfrm>
                <a:prstGeom prst="rect">
                  <a:avLst/>
                </a:prstGeom>
                <a:blipFill>
                  <a:blip r:embed="rId17"/>
                  <a:stretch>
                    <a:fillRect b="-16327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Connettore diritto 144">
              <a:extLst>
                <a:ext uri="{FF2B5EF4-FFF2-40B4-BE49-F238E27FC236}">
                  <a16:creationId xmlns:a16="http://schemas.microsoft.com/office/drawing/2014/main" id="{8AFD13EB-3054-8A03-3F2F-80573DE7B45A}"/>
                </a:ext>
              </a:extLst>
            </p:cNvPr>
            <p:cNvCxnSpPr/>
            <p:nvPr/>
          </p:nvCxnSpPr>
          <p:spPr>
            <a:xfrm>
              <a:off x="1870966" y="5875273"/>
              <a:ext cx="963164" cy="0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</p:cxnSp>
        <p:grpSp>
          <p:nvGrpSpPr>
            <p:cNvPr id="232" name="Gruppo 58">
              <a:extLst>
                <a:ext uri="{FF2B5EF4-FFF2-40B4-BE49-F238E27FC236}">
                  <a16:creationId xmlns:a16="http://schemas.microsoft.com/office/drawing/2014/main" id="{32ACDC99-3704-5D86-688B-B2DDE7F656AD}"/>
                </a:ext>
              </a:extLst>
            </p:cNvPr>
            <p:cNvGrpSpPr/>
            <p:nvPr/>
          </p:nvGrpSpPr>
          <p:grpSpPr>
            <a:xfrm>
              <a:off x="1995610" y="4487142"/>
              <a:ext cx="541369" cy="956099"/>
              <a:chOff x="2709696" y="1754661"/>
              <a:chExt cx="682544" cy="1205425"/>
            </a:xfrm>
          </p:grpSpPr>
          <p:cxnSp>
            <p:nvCxnSpPr>
              <p:cNvPr id="233" name="Connettore diritto 149">
                <a:extLst>
                  <a:ext uri="{FF2B5EF4-FFF2-40B4-BE49-F238E27FC236}">
                    <a16:creationId xmlns:a16="http://schemas.microsoft.com/office/drawing/2014/main" id="{6AFEF6E2-8CFA-0FA3-BB05-3ABF58EC0F5E}"/>
                  </a:ext>
                </a:extLst>
              </p:cNvPr>
              <p:cNvCxnSpPr/>
              <p:nvPr/>
            </p:nvCxnSpPr>
            <p:spPr>
              <a:xfrm rot="5604559">
                <a:off x="2999642" y="1698845"/>
                <a:ext cx="97027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34" name="Connettore diritto 150">
                <a:extLst>
                  <a:ext uri="{FF2B5EF4-FFF2-40B4-BE49-F238E27FC236}">
                    <a16:creationId xmlns:a16="http://schemas.microsoft.com/office/drawing/2014/main" id="{1F3A347B-9FCD-2121-9F73-E0AC3AD6EDFA}"/>
                  </a:ext>
                </a:extLst>
              </p:cNvPr>
              <p:cNvCxnSpPr/>
              <p:nvPr/>
            </p:nvCxnSpPr>
            <p:spPr>
              <a:xfrm rot="5604559">
                <a:off x="3008646" y="1844568"/>
                <a:ext cx="97027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35" name="Connettore diritto 151">
                <a:extLst>
                  <a:ext uri="{FF2B5EF4-FFF2-40B4-BE49-F238E27FC236}">
                    <a16:creationId xmlns:a16="http://schemas.microsoft.com/office/drawing/2014/main" id="{0F73F130-770E-FB81-EE03-0D35318B2317}"/>
                  </a:ext>
                </a:extLst>
              </p:cNvPr>
              <p:cNvCxnSpPr/>
              <p:nvPr/>
            </p:nvCxnSpPr>
            <p:spPr>
              <a:xfrm rot="5604559">
                <a:off x="3008645" y="1979433"/>
                <a:ext cx="97027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36" name="Connettore diritto 152">
                <a:extLst>
                  <a:ext uri="{FF2B5EF4-FFF2-40B4-BE49-F238E27FC236}">
                    <a16:creationId xmlns:a16="http://schemas.microsoft.com/office/drawing/2014/main" id="{4F6852BE-1EDF-4A4D-0133-786B571DD9C5}"/>
                  </a:ext>
                </a:extLst>
              </p:cNvPr>
              <p:cNvCxnSpPr/>
              <p:nvPr/>
            </p:nvCxnSpPr>
            <p:spPr>
              <a:xfrm rot="5604508" flipV="1">
                <a:off x="3019809" y="1771187"/>
                <a:ext cx="47905" cy="25555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37" name="Connettore diritto 153">
                <a:extLst>
                  <a:ext uri="{FF2B5EF4-FFF2-40B4-BE49-F238E27FC236}">
                    <a16:creationId xmlns:a16="http://schemas.microsoft.com/office/drawing/2014/main" id="{6B7FF268-1A51-79A9-8353-DC989D303F71}"/>
                  </a:ext>
                </a:extLst>
              </p:cNvPr>
              <p:cNvCxnSpPr/>
              <p:nvPr/>
            </p:nvCxnSpPr>
            <p:spPr>
              <a:xfrm rot="5604508" flipH="1">
                <a:off x="3042474" y="1912209"/>
                <a:ext cx="37591" cy="25556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38" name="Connettore diritto 154">
                <a:extLst>
                  <a:ext uri="{FF2B5EF4-FFF2-40B4-BE49-F238E27FC236}">
                    <a16:creationId xmlns:a16="http://schemas.microsoft.com/office/drawing/2014/main" id="{D1E18A73-51C7-AEFE-586E-C3B454D672D9}"/>
                  </a:ext>
                </a:extLst>
              </p:cNvPr>
              <p:cNvCxnSpPr/>
              <p:nvPr/>
            </p:nvCxnSpPr>
            <p:spPr>
              <a:xfrm rot="5604508" flipV="1">
                <a:off x="2979335" y="2098492"/>
                <a:ext cx="26088" cy="133255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39" name="Connettore diritto 148">
                <a:extLst>
                  <a:ext uri="{FF2B5EF4-FFF2-40B4-BE49-F238E27FC236}">
                    <a16:creationId xmlns:a16="http://schemas.microsoft.com/office/drawing/2014/main" id="{96C8DF83-E471-825A-BB1F-003DF8A145CF}"/>
                  </a:ext>
                </a:extLst>
              </p:cNvPr>
              <p:cNvCxnSpPr/>
              <p:nvPr/>
            </p:nvCxnSpPr>
            <p:spPr>
              <a:xfrm rot="5399996" flipV="1">
                <a:off x="3051878" y="1414298"/>
                <a:ext cx="0" cy="680725"/>
              </a:xfrm>
              <a:prstGeom prst="straightConnector1">
                <a:avLst/>
              </a:prstGeom>
              <a:noFill/>
              <a:ln w="76196" cap="flat">
                <a:solidFill>
                  <a:srgbClr val="E7E6E6"/>
                </a:solidFill>
                <a:prstDash val="solid"/>
                <a:miter/>
              </a:ln>
            </p:spPr>
          </p:cxnSp>
          <p:cxnSp>
            <p:nvCxnSpPr>
              <p:cNvPr id="240" name="Connettore diritto 158">
                <a:extLst>
                  <a:ext uri="{FF2B5EF4-FFF2-40B4-BE49-F238E27FC236}">
                    <a16:creationId xmlns:a16="http://schemas.microsoft.com/office/drawing/2014/main" id="{E82AF54B-B81D-3E35-5491-DE73FCA8E2CC}"/>
                  </a:ext>
                </a:extLst>
              </p:cNvPr>
              <p:cNvCxnSpPr/>
              <p:nvPr/>
            </p:nvCxnSpPr>
            <p:spPr>
              <a:xfrm rot="16404549">
                <a:off x="3005230" y="2760354"/>
                <a:ext cx="97036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41" name="Connettore diritto 159">
                <a:extLst>
                  <a:ext uri="{FF2B5EF4-FFF2-40B4-BE49-F238E27FC236}">
                    <a16:creationId xmlns:a16="http://schemas.microsoft.com/office/drawing/2014/main" id="{3FE4E78B-BF1A-9928-220F-38744197FD9F}"/>
                  </a:ext>
                </a:extLst>
              </p:cNvPr>
              <p:cNvCxnSpPr/>
              <p:nvPr/>
            </p:nvCxnSpPr>
            <p:spPr>
              <a:xfrm rot="16404549">
                <a:off x="2996256" y="2614639"/>
                <a:ext cx="97036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42" name="Connettore diritto 160">
                <a:extLst>
                  <a:ext uri="{FF2B5EF4-FFF2-40B4-BE49-F238E27FC236}">
                    <a16:creationId xmlns:a16="http://schemas.microsoft.com/office/drawing/2014/main" id="{CC9A4E15-638B-0508-4441-EC92FF313466}"/>
                  </a:ext>
                </a:extLst>
              </p:cNvPr>
              <p:cNvCxnSpPr/>
              <p:nvPr/>
            </p:nvCxnSpPr>
            <p:spPr>
              <a:xfrm rot="16404549">
                <a:off x="2996240" y="2479725"/>
                <a:ext cx="97046" cy="255548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43" name="Connettore diritto 161">
                <a:extLst>
                  <a:ext uri="{FF2B5EF4-FFF2-40B4-BE49-F238E27FC236}">
                    <a16:creationId xmlns:a16="http://schemas.microsoft.com/office/drawing/2014/main" id="{77CB53EB-F62E-EC65-742C-23FB4F9B3766}"/>
                  </a:ext>
                </a:extLst>
              </p:cNvPr>
              <p:cNvCxnSpPr/>
              <p:nvPr/>
            </p:nvCxnSpPr>
            <p:spPr>
              <a:xfrm rot="16404499" flipV="1">
                <a:off x="3034216" y="2688016"/>
                <a:ext cx="47915" cy="25555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44" name="Connettore diritto 162">
                <a:extLst>
                  <a:ext uri="{FF2B5EF4-FFF2-40B4-BE49-F238E27FC236}">
                    <a16:creationId xmlns:a16="http://schemas.microsoft.com/office/drawing/2014/main" id="{2B75FB6D-F5A0-697F-CCDB-B82168201000}"/>
                  </a:ext>
                </a:extLst>
              </p:cNvPr>
              <p:cNvCxnSpPr/>
              <p:nvPr/>
            </p:nvCxnSpPr>
            <p:spPr>
              <a:xfrm rot="16404499" flipH="1">
                <a:off x="3021831" y="2546964"/>
                <a:ext cx="37610" cy="25555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45" name="Connettore diritto 163">
                <a:extLst>
                  <a:ext uri="{FF2B5EF4-FFF2-40B4-BE49-F238E27FC236}">
                    <a16:creationId xmlns:a16="http://schemas.microsoft.com/office/drawing/2014/main" id="{E87A0BD5-BE62-CA58-5296-2B62A9AF9053}"/>
                  </a:ext>
                </a:extLst>
              </p:cNvPr>
              <p:cNvCxnSpPr/>
              <p:nvPr/>
            </p:nvCxnSpPr>
            <p:spPr>
              <a:xfrm rot="16404499" flipV="1">
                <a:off x="3096524" y="2482989"/>
                <a:ext cx="26078" cy="133264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46" name="Connettore diritto 157">
                <a:extLst>
                  <a:ext uri="{FF2B5EF4-FFF2-40B4-BE49-F238E27FC236}">
                    <a16:creationId xmlns:a16="http://schemas.microsoft.com/office/drawing/2014/main" id="{3FCF453A-E273-CC40-B995-80F09480B2B5}"/>
                  </a:ext>
                </a:extLst>
              </p:cNvPr>
              <p:cNvCxnSpPr/>
              <p:nvPr/>
            </p:nvCxnSpPr>
            <p:spPr>
              <a:xfrm rot="16199953" flipV="1">
                <a:off x="3050054" y="2619728"/>
                <a:ext cx="0" cy="680716"/>
              </a:xfrm>
              <a:prstGeom prst="straightConnector1">
                <a:avLst/>
              </a:prstGeom>
              <a:noFill/>
              <a:ln w="76196" cap="flat">
                <a:solidFill>
                  <a:srgbClr val="E7E6E6"/>
                </a:solidFill>
                <a:prstDash val="solid"/>
                <a:miter/>
              </a:ln>
            </p:spPr>
          </p:cxnSp>
          <p:sp>
            <p:nvSpPr>
              <p:cNvPr id="247" name="Connettore 164">
                <a:extLst>
                  <a:ext uri="{FF2B5EF4-FFF2-40B4-BE49-F238E27FC236}">
                    <a16:creationId xmlns:a16="http://schemas.microsoft.com/office/drawing/2014/main" id="{9DC5C4A9-03FD-74D2-9D98-C6CD38AE6836}"/>
                  </a:ext>
                </a:extLst>
              </p:cNvPr>
              <p:cNvSpPr/>
              <p:nvPr/>
            </p:nvSpPr>
            <p:spPr>
              <a:xfrm rot="5400013">
                <a:off x="2845027" y="2163242"/>
                <a:ext cx="383810" cy="39712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w="12701" cap="flat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519335BA-AC08-2222-12FF-8F21B331BA26}"/>
              </a:ext>
            </a:extLst>
          </p:cNvPr>
          <p:cNvCxnSpPr>
            <a:cxnSpLocks/>
          </p:cNvCxnSpPr>
          <p:nvPr/>
        </p:nvCxnSpPr>
        <p:spPr>
          <a:xfrm flipH="1" flipV="1">
            <a:off x="11204420" y="1883075"/>
            <a:ext cx="741320" cy="40659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840DA57-492D-8D8B-1E58-B0DE472C7589}"/>
              </a:ext>
            </a:extLst>
          </p:cNvPr>
          <p:cNvCxnSpPr>
            <a:cxnSpLocks/>
          </p:cNvCxnSpPr>
          <p:nvPr/>
        </p:nvCxnSpPr>
        <p:spPr>
          <a:xfrm>
            <a:off x="4060880" y="6252606"/>
            <a:ext cx="2543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154">
            <a:extLst>
              <a:ext uri="{FF2B5EF4-FFF2-40B4-BE49-F238E27FC236}">
                <a16:creationId xmlns:a16="http://schemas.microsoft.com/office/drawing/2014/main" id="{C2DC9F10-62C2-4893-FA78-505CA0756DED}"/>
              </a:ext>
            </a:extLst>
          </p:cNvPr>
          <p:cNvCxnSpPr/>
          <p:nvPr/>
        </p:nvCxnSpPr>
        <p:spPr>
          <a:xfrm rot="204530" flipV="1">
            <a:off x="9276299" y="3152922"/>
            <a:ext cx="23175" cy="117898"/>
          </a:xfrm>
          <a:prstGeom prst="straightConnector1">
            <a:avLst/>
          </a:prstGeom>
          <a:noFill/>
          <a:ln w="31747" cap="flat">
            <a:solidFill>
              <a:srgbClr val="000000"/>
            </a:solidFill>
            <a:prstDash val="solid"/>
            <a:round/>
          </a:ln>
        </p:spPr>
      </p:cxnSp>
      <p:cxnSp>
        <p:nvCxnSpPr>
          <p:cNvPr id="8" name="Connettore diritto 153">
            <a:extLst>
              <a:ext uri="{FF2B5EF4-FFF2-40B4-BE49-F238E27FC236}">
                <a16:creationId xmlns:a16="http://schemas.microsoft.com/office/drawing/2014/main" id="{AAEDE567-8587-79F2-C578-51F149BF8582}"/>
              </a:ext>
            </a:extLst>
          </p:cNvPr>
          <p:cNvCxnSpPr/>
          <p:nvPr/>
        </p:nvCxnSpPr>
        <p:spPr>
          <a:xfrm rot="204530" flipH="1">
            <a:off x="9404597" y="3144183"/>
            <a:ext cx="33398" cy="226101"/>
          </a:xfrm>
          <a:prstGeom prst="straightConnector1">
            <a:avLst/>
          </a:prstGeom>
          <a:noFill/>
          <a:ln w="31747" cap="flat">
            <a:solidFill>
              <a:srgbClr val="000000"/>
            </a:solidFill>
            <a:prstDash val="solid"/>
            <a:round/>
          </a:ln>
        </p:spPr>
      </p:cxnSp>
      <p:cxnSp>
        <p:nvCxnSpPr>
          <p:cNvPr id="9" name="Connettore diritto 151">
            <a:extLst>
              <a:ext uri="{FF2B5EF4-FFF2-40B4-BE49-F238E27FC236}">
                <a16:creationId xmlns:a16="http://schemas.microsoft.com/office/drawing/2014/main" id="{F889B69E-ADD7-3525-DD04-B9DF4E6F74AF}"/>
              </a:ext>
            </a:extLst>
          </p:cNvPr>
          <p:cNvCxnSpPr/>
          <p:nvPr/>
        </p:nvCxnSpPr>
        <p:spPr>
          <a:xfrm rot="204546">
            <a:off x="9307140" y="3146233"/>
            <a:ext cx="86202" cy="226094"/>
          </a:xfrm>
          <a:prstGeom prst="straightConnector1">
            <a:avLst/>
          </a:prstGeom>
          <a:noFill/>
          <a:ln w="31747" cap="flat">
            <a:solidFill>
              <a:srgbClr val="000000"/>
            </a:solidFill>
            <a:prstDash val="solid"/>
            <a:round/>
          </a:ln>
        </p:spPr>
      </p:cxnSp>
      <p:cxnSp>
        <p:nvCxnSpPr>
          <p:cNvPr id="10" name="Connettore diritto 151">
            <a:extLst>
              <a:ext uri="{FF2B5EF4-FFF2-40B4-BE49-F238E27FC236}">
                <a16:creationId xmlns:a16="http://schemas.microsoft.com/office/drawing/2014/main" id="{0426A023-37B6-2A00-D63C-65DB2F54EE2C}"/>
              </a:ext>
            </a:extLst>
          </p:cNvPr>
          <p:cNvCxnSpPr/>
          <p:nvPr/>
        </p:nvCxnSpPr>
        <p:spPr>
          <a:xfrm rot="204546">
            <a:off x="9434421" y="3144726"/>
            <a:ext cx="86202" cy="226094"/>
          </a:xfrm>
          <a:prstGeom prst="straightConnector1">
            <a:avLst/>
          </a:prstGeom>
          <a:noFill/>
          <a:ln w="31747" cap="flat">
            <a:solidFill>
              <a:srgbClr val="000000"/>
            </a:solidFill>
            <a:prstDash val="solid"/>
            <a:round/>
          </a:ln>
        </p:spPr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77913E7-4370-A544-A688-F0013ECF8363}"/>
              </a:ext>
            </a:extLst>
          </p:cNvPr>
          <p:cNvCxnSpPr>
            <a:cxnSpLocks/>
          </p:cNvCxnSpPr>
          <p:nvPr/>
        </p:nvCxnSpPr>
        <p:spPr>
          <a:xfrm flipV="1">
            <a:off x="9394678" y="3274990"/>
            <a:ext cx="5311" cy="788509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6E51586-4807-47F7-A028-B2C25F0156C6}"/>
              </a:ext>
            </a:extLst>
          </p:cNvPr>
          <p:cNvCxnSpPr>
            <a:cxnSpLocks/>
          </p:cNvCxnSpPr>
          <p:nvPr/>
        </p:nvCxnSpPr>
        <p:spPr>
          <a:xfrm>
            <a:off x="9407888" y="3235213"/>
            <a:ext cx="266907" cy="6652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F5B3EA16-5D07-9C38-88AE-42FBA5B5C0D6}"/>
              </a:ext>
            </a:extLst>
          </p:cNvPr>
          <p:cNvCxnSpPr/>
          <p:nvPr/>
        </p:nvCxnSpPr>
        <p:spPr>
          <a:xfrm flipH="1">
            <a:off x="9387464" y="3235213"/>
            <a:ext cx="288271" cy="789148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ED1E5B64-4A0A-9CBC-36B7-DC15B97A36F9}"/>
              </a:ext>
            </a:extLst>
          </p:cNvPr>
          <p:cNvCxnSpPr>
            <a:cxnSpLocks/>
          </p:cNvCxnSpPr>
          <p:nvPr/>
        </p:nvCxnSpPr>
        <p:spPr>
          <a:xfrm>
            <a:off x="3157031" y="3236636"/>
            <a:ext cx="12553" cy="919928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562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3BBEDAD-4343-BAE5-E6A8-FFA7CFF7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4DDB-7859-9A42-A593-160EF7846CC1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E640251-670E-B979-5238-0CECEF9E84FF}"/>
              </a:ext>
            </a:extLst>
          </p:cNvPr>
          <p:cNvSpPr txBox="1"/>
          <p:nvPr/>
        </p:nvSpPr>
        <p:spPr>
          <a:xfrm>
            <a:off x="1328291" y="1638910"/>
            <a:ext cx="5178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1677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Parameters</a:t>
            </a:r>
            <a:r>
              <a:rPr kumimoji="0" lang="it-IT" sz="2000" b="0" i="0" u="sng" strike="noStrike" kern="1200" cap="none" spc="0" normalizeH="0" baseline="0" noProof="0" dirty="0">
                <a:ln>
                  <a:noFill/>
                </a:ln>
                <a:solidFill>
                  <a:srgbClr val="01677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1677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evaluated</a:t>
            </a:r>
            <a:r>
              <a:rPr kumimoji="0" lang="it-IT" sz="2000" b="0" i="0" u="sng" strike="noStrike" kern="1200" cap="none" spc="0" normalizeH="0" baseline="0" noProof="0" dirty="0">
                <a:ln>
                  <a:noFill/>
                </a:ln>
                <a:solidFill>
                  <a:srgbClr val="01677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STO 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F9E41C5-010C-E451-C6B9-D0B987350CF4}"/>
              </a:ext>
            </a:extLst>
          </p:cNvPr>
          <p:cNvSpPr/>
          <p:nvPr/>
        </p:nvSpPr>
        <p:spPr>
          <a:xfrm>
            <a:off x="0" y="-1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ARAMETERS</a:t>
            </a:r>
            <a:endParaRPr kumimoji="0" lang="en-I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C0AA4C7F-3549-EA75-5413-8E8213B5E755}"/>
              </a:ext>
            </a:extLst>
          </p:cNvPr>
          <p:cNvGrpSpPr/>
          <p:nvPr/>
        </p:nvGrpSpPr>
        <p:grpSpPr>
          <a:xfrm>
            <a:off x="1328291" y="2162498"/>
            <a:ext cx="2924065" cy="922395"/>
            <a:chOff x="4909385" y="2632301"/>
            <a:chExt cx="2924065" cy="922395"/>
          </a:xfrm>
        </p:grpSpPr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A32AC810-B459-8B35-39DC-0380158E3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74229" y="2884529"/>
              <a:ext cx="1759221" cy="344772"/>
            </a:xfrm>
            <a:prstGeom prst="rect">
              <a:avLst/>
            </a:prstGeom>
          </p:spPr>
        </p:pic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9C9494B0-B180-CBDA-FBF0-44F94A99A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9385" y="2632301"/>
              <a:ext cx="1512883" cy="922395"/>
            </a:xfrm>
            <a:prstGeom prst="rect">
              <a:avLst/>
            </a:prstGeom>
          </p:spPr>
        </p:pic>
      </p:grpSp>
      <p:pic>
        <p:nvPicPr>
          <p:cNvPr id="32" name="Immagine 31">
            <a:extLst>
              <a:ext uri="{FF2B5EF4-FFF2-40B4-BE49-F238E27FC236}">
                <a16:creationId xmlns:a16="http://schemas.microsoft.com/office/drawing/2014/main" id="{149A10E3-FCC2-F259-3A57-C4FDE91FD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291" y="4692913"/>
            <a:ext cx="3391427" cy="6699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33" name="Gruppo 32">
            <a:extLst>
              <a:ext uri="{FF2B5EF4-FFF2-40B4-BE49-F238E27FC236}">
                <a16:creationId xmlns:a16="http://schemas.microsoft.com/office/drawing/2014/main" id="{46B76748-30C2-E9EF-7061-1EADEF73F0F3}"/>
              </a:ext>
            </a:extLst>
          </p:cNvPr>
          <p:cNvGrpSpPr>
            <a:grpSpLocks noChangeAspect="1"/>
          </p:cNvGrpSpPr>
          <p:nvPr/>
        </p:nvGrpSpPr>
        <p:grpSpPr>
          <a:xfrm>
            <a:off x="1376527" y="3549844"/>
            <a:ext cx="3642040" cy="813284"/>
            <a:chOff x="1376527" y="3549844"/>
            <a:chExt cx="4368768" cy="975566"/>
          </a:xfrm>
        </p:grpSpPr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6B8D0712-A990-6EC8-AD66-B573943C0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33951" y="3577435"/>
              <a:ext cx="274330" cy="471285"/>
            </a:xfrm>
            <a:prstGeom prst="rect">
              <a:avLst/>
            </a:prstGeom>
          </p:spPr>
        </p:pic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2CAF13E1-0385-69A9-E0F2-AD163A500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26856" y="3549844"/>
              <a:ext cx="380034" cy="526469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CC6418DB-2E78-83D9-530D-37BCCE98C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527" y="3666434"/>
              <a:ext cx="4368768" cy="858976"/>
            </a:xfrm>
            <a:prstGeom prst="rect">
              <a:avLst/>
            </a:prstGeom>
          </p:spPr>
        </p:pic>
      </p:grpSp>
      <p:pic>
        <p:nvPicPr>
          <p:cNvPr id="37" name="Immagine 36">
            <a:extLst>
              <a:ext uri="{FF2B5EF4-FFF2-40B4-BE49-F238E27FC236}">
                <a16:creationId xmlns:a16="http://schemas.microsoft.com/office/drawing/2014/main" id="{1141FC0C-61CA-5E66-C808-757C055AF7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3473" y="3048377"/>
            <a:ext cx="1689141" cy="415081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9EC89883-EAF2-92DF-395D-5E0998316A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8016" y="2392817"/>
            <a:ext cx="1363874" cy="38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82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>
            <a:extLst>
              <a:ext uri="{FF2B5EF4-FFF2-40B4-BE49-F238E27FC236}">
                <a16:creationId xmlns:a16="http://schemas.microsoft.com/office/drawing/2014/main" id="{8CA1404C-5F22-7E89-A44B-8CD9ED591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828" y="1731411"/>
            <a:ext cx="3062013" cy="290189"/>
          </a:xfrm>
          <a:prstGeom prst="rect">
            <a:avLst/>
          </a:prstGeom>
          <a:noFill/>
          <a:ln w="28575" cap="flat">
            <a:solidFill>
              <a:schemeClr val="bg1"/>
            </a:solidFill>
          </a:ln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3D23D057-0ACE-BB56-0716-42A5DC30E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" y="6043351"/>
            <a:ext cx="1982274" cy="823518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2C62C602-0313-4DC8-A7EE-F66859330A21}"/>
              </a:ext>
            </a:extLst>
          </p:cNvPr>
          <p:cNvSpPr/>
          <p:nvPr/>
        </p:nvSpPr>
        <p:spPr>
          <a:xfrm>
            <a:off x="0" y="-1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WO-PHONON MEDIATED INTERACTION</a:t>
            </a:r>
            <a:endParaRPr kumimoji="0" lang="en-I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100B4D2-04B7-C178-AA73-030C63877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076" y="2799531"/>
            <a:ext cx="2526473" cy="27961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2657A4D9-5F9D-6C86-3BF4-54B4EF116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2174" y="3256703"/>
            <a:ext cx="2382823" cy="266613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F2D60BD-12A8-ADED-B2FF-F852DEB837AB}"/>
              </a:ext>
            </a:extLst>
          </p:cNvPr>
          <p:cNvSpPr txBox="1"/>
          <p:nvPr/>
        </p:nvSpPr>
        <p:spPr>
          <a:xfrm>
            <a:off x="8400894" y="2271199"/>
            <a:ext cx="3521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Slater mode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15B58D6-A735-6695-AE82-9791645440E0}"/>
              </a:ext>
            </a:extLst>
          </p:cNvPr>
          <p:cNvSpPr txBox="1"/>
          <p:nvPr/>
        </p:nvSpPr>
        <p:spPr>
          <a:xfrm>
            <a:off x="8492371" y="1216431"/>
            <a:ext cx="3521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Assumption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A513EAFB-37FE-4051-C52D-E4A0F7549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540" y="1354394"/>
            <a:ext cx="7781525" cy="1214598"/>
          </a:xfrm>
          <a:prstGeom prst="rect">
            <a:avLst/>
          </a:prstGeom>
          <a:ln w="28575">
            <a:solidFill>
              <a:srgbClr val="016778"/>
            </a:solidFill>
          </a:ln>
        </p:spPr>
      </p:pic>
      <p:grpSp>
        <p:nvGrpSpPr>
          <p:cNvPr id="21" name="Gruppo 20">
            <a:extLst>
              <a:ext uri="{FF2B5EF4-FFF2-40B4-BE49-F238E27FC236}">
                <a16:creationId xmlns:a16="http://schemas.microsoft.com/office/drawing/2014/main" id="{9A609828-A80E-299E-6555-CAAB37B97904}"/>
              </a:ext>
            </a:extLst>
          </p:cNvPr>
          <p:cNvGrpSpPr>
            <a:grpSpLocks noChangeAspect="1"/>
          </p:cNvGrpSpPr>
          <p:nvPr/>
        </p:nvGrpSpPr>
        <p:grpSpPr>
          <a:xfrm>
            <a:off x="131453" y="4134299"/>
            <a:ext cx="4180284" cy="1045837"/>
            <a:chOff x="106293" y="5467495"/>
            <a:chExt cx="4753142" cy="1189157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71651FA2-2C12-C9AD-8B1C-782C5A12866C}"/>
                </a:ext>
              </a:extLst>
            </p:cNvPr>
            <p:cNvSpPr/>
            <p:nvPr/>
          </p:nvSpPr>
          <p:spPr>
            <a:xfrm>
              <a:off x="106293" y="5467495"/>
              <a:ext cx="4753142" cy="1189157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E3DADAF6-8D8D-C325-4665-4BF0ACDFBFA7}"/>
                </a:ext>
              </a:extLst>
            </p:cNvPr>
            <p:cNvGrpSpPr/>
            <p:nvPr/>
          </p:nvGrpSpPr>
          <p:grpSpPr>
            <a:xfrm>
              <a:off x="238023" y="5617838"/>
              <a:ext cx="4150711" cy="842741"/>
              <a:chOff x="238023" y="5617838"/>
              <a:chExt cx="4150711" cy="842741"/>
            </a:xfrm>
          </p:grpSpPr>
          <p:pic>
            <p:nvPicPr>
              <p:cNvPr id="16" name="Immagine 15" descr="Immagine che contiene Carattere, tipografia, testo, calligrafia&#10;&#10;Descrizione generata automaticamente">
                <a:extLst>
                  <a:ext uri="{FF2B5EF4-FFF2-40B4-BE49-F238E27FC236}">
                    <a16:creationId xmlns:a16="http://schemas.microsoft.com/office/drawing/2014/main" id="{6F921C15-5BAB-4A7C-892A-4584A3BFD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8023" y="5617838"/>
                <a:ext cx="1638504" cy="401900"/>
              </a:xfrm>
              <a:prstGeom prst="rect">
                <a:avLst/>
              </a:prstGeom>
              <a:noFill/>
              <a:ln cap="flat">
                <a:solidFill>
                  <a:schemeClr val="tx1"/>
                </a:solidFill>
              </a:ln>
            </p:spPr>
          </p:pic>
          <p:pic>
            <p:nvPicPr>
              <p:cNvPr id="20" name="Immagine 21">
                <a:extLst>
                  <a:ext uri="{FF2B5EF4-FFF2-40B4-BE49-F238E27FC236}">
                    <a16:creationId xmlns:a16="http://schemas.microsoft.com/office/drawing/2014/main" id="{20FC98A4-536F-F1EC-8FD3-BF37D7066F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8023" y="6199377"/>
                <a:ext cx="4150711" cy="261202"/>
              </a:xfrm>
              <a:prstGeom prst="rect">
                <a:avLst/>
              </a:prstGeom>
              <a:noFill/>
              <a:ln cap="flat">
                <a:noFill/>
              </a:ln>
            </p:spPr>
          </p:pic>
        </p:grpSp>
      </p:grpSp>
      <p:sp>
        <p:nvSpPr>
          <p:cNvPr id="34" name="TextBox 1">
            <a:extLst>
              <a:ext uri="{FF2B5EF4-FFF2-40B4-BE49-F238E27FC236}">
                <a16:creationId xmlns:a16="http://schemas.microsoft.com/office/drawing/2014/main" id="{F851FD2E-2F46-B1B6-6097-101233F449D7}"/>
              </a:ext>
            </a:extLst>
          </p:cNvPr>
          <p:cNvSpPr txBox="1"/>
          <p:nvPr/>
        </p:nvSpPr>
        <p:spPr>
          <a:xfrm>
            <a:off x="8808575" y="5851339"/>
            <a:ext cx="338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Cristiano Muzzi. Master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thesis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2020/2021.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1050B86E-7AD2-FA96-A172-985ADD4DD0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9086" y="2829756"/>
            <a:ext cx="3749322" cy="3637401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2FED60C6-724A-CDAD-202A-249FED106861}"/>
              </a:ext>
            </a:extLst>
          </p:cNvPr>
          <p:cNvCxnSpPr>
            <a:cxnSpLocks/>
          </p:cNvCxnSpPr>
          <p:nvPr/>
        </p:nvCxnSpPr>
        <p:spPr>
          <a:xfrm flipV="1">
            <a:off x="3277484" y="4756730"/>
            <a:ext cx="3812019" cy="10074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ccia in su 21">
            <a:extLst>
              <a:ext uri="{FF2B5EF4-FFF2-40B4-BE49-F238E27FC236}">
                <a16:creationId xmlns:a16="http://schemas.microsoft.com/office/drawing/2014/main" id="{7B7B0879-1943-7D15-46EF-709B60FCB402}"/>
              </a:ext>
            </a:extLst>
          </p:cNvPr>
          <p:cNvSpPr/>
          <p:nvPr/>
        </p:nvSpPr>
        <p:spPr>
          <a:xfrm>
            <a:off x="7039929" y="4512352"/>
            <a:ext cx="207278" cy="38048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20E81997-ED44-10E7-F949-F944A4640448}"/>
                  </a:ext>
                </a:extLst>
              </p:cNvPr>
              <p:cNvSpPr txBox="1"/>
              <p:nvPr/>
            </p:nvSpPr>
            <p:spPr>
              <a:xfrm>
                <a:off x="2311682" y="5634036"/>
                <a:ext cx="962672" cy="43460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it-I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  <m:sub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sSubSup>
                      <m:sSubSupPr>
                        <m:ctrlP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𝑢</m:t>
                        </m:r>
                      </m:e>
                      <m:sub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sub>
                      <m:sup>
                        <m:r>
                          <a:rPr kumimoji="0" lang="it-IT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20E81997-ED44-10E7-F949-F944A4640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682" y="5634036"/>
                <a:ext cx="962672" cy="434606"/>
              </a:xfrm>
              <a:prstGeom prst="rect">
                <a:avLst/>
              </a:prstGeom>
              <a:blipFill>
                <a:blip r:embed="rId10"/>
                <a:stretch>
                  <a:fillRect b="-10667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magine 25">
            <a:extLst>
              <a:ext uri="{FF2B5EF4-FFF2-40B4-BE49-F238E27FC236}">
                <a16:creationId xmlns:a16="http://schemas.microsoft.com/office/drawing/2014/main" id="{36AA6A7B-95F0-1CA6-70AE-202241E8AA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453" y="3144900"/>
            <a:ext cx="4714906" cy="62243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829751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8390890-93E4-A7EE-F4B5-77BECA17F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517" y="1307657"/>
            <a:ext cx="4117854" cy="3706982"/>
          </a:xfrm>
          <a:prstGeom prst="rect">
            <a:avLst/>
          </a:prstGeom>
          <a:ln w="38100">
            <a:solidFill>
              <a:srgbClr val="822333"/>
            </a:solidFill>
          </a:ln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5E021825-1311-DABA-AC25-C679FCF4C1D9}"/>
              </a:ext>
            </a:extLst>
          </p:cNvPr>
          <p:cNvSpPr/>
          <p:nvPr/>
        </p:nvSpPr>
        <p:spPr>
          <a:xfrm>
            <a:off x="0" y="-1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OPED INDUCED HARDENING</a:t>
            </a:r>
            <a:endParaRPr kumimoji="0" lang="en-I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3030A84-AD6E-65D8-59E9-131D2D553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236" y="5212205"/>
            <a:ext cx="3219450" cy="67627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75E57BD-B1D5-EC23-B19E-17C6CE77A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884" y="6034482"/>
            <a:ext cx="2883120" cy="6771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Picture 11">
            <a:extLst>
              <a:ext uri="{FF2B5EF4-FFF2-40B4-BE49-F238E27FC236}">
                <a16:creationId xmlns:a16="http://schemas.microsoft.com/office/drawing/2014/main" id="{80F0033A-1BA4-63F0-DF88-C37182972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34482"/>
            <a:ext cx="1982274" cy="82351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DA21361-2232-2D15-0635-0CF2C2D1B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503" y="1442446"/>
            <a:ext cx="5404568" cy="4592036"/>
          </a:xfrm>
          <a:prstGeom prst="rect">
            <a:avLst/>
          </a:prstGeom>
          <a:ln w="28575">
            <a:solidFill>
              <a:srgbClr val="007B74"/>
            </a:solidFill>
          </a:ln>
        </p:spPr>
      </p:pic>
    </p:spTree>
    <p:extLst>
      <p:ext uri="{BB962C8B-B14F-4D97-AF65-F5344CB8AC3E}">
        <p14:creationId xmlns:p14="http://schemas.microsoft.com/office/powerpoint/2010/main" val="3375129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1" descr="Immagine che contiene testo, calligrafia, Carattere, linea&#10;&#10;Descrizione generata automaticamente">
            <a:extLst>
              <a:ext uri="{FF2B5EF4-FFF2-40B4-BE49-F238E27FC236}">
                <a16:creationId xmlns:a16="http://schemas.microsoft.com/office/drawing/2014/main" id="{01846CBF-3CFA-6623-BF68-B94DDFBD0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76" y="1762465"/>
            <a:ext cx="5710795" cy="1867236"/>
          </a:xfrm>
          <a:prstGeom prst="rect">
            <a:avLst/>
          </a:prstGeom>
          <a:noFill/>
          <a:ln w="28575" cap="flat">
            <a:solidFill>
              <a:srgbClr val="016778"/>
            </a:solidFill>
            <a:prstDash val="solid"/>
            <a:miter/>
          </a:ln>
        </p:spPr>
      </p:pic>
      <p:pic>
        <p:nvPicPr>
          <p:cNvPr id="4" name="Immagine 12" descr="Immagine che contiene Carattere, bianco, numero, testo&#10;&#10;Descrizione generata automaticamente">
            <a:extLst>
              <a:ext uri="{FF2B5EF4-FFF2-40B4-BE49-F238E27FC236}">
                <a16:creationId xmlns:a16="http://schemas.microsoft.com/office/drawing/2014/main" id="{B3FE4806-9843-409E-AEAD-B074B153E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247" y="1106556"/>
            <a:ext cx="1457320" cy="569584"/>
          </a:xfrm>
          <a:prstGeom prst="rect">
            <a:avLst/>
          </a:prstGeom>
          <a:noFill/>
          <a:ln w="38100" cap="flat">
            <a:solidFill>
              <a:srgbClr val="00B0F0"/>
            </a:solidFill>
          </a:ln>
        </p:spPr>
      </p:pic>
      <p:pic>
        <p:nvPicPr>
          <p:cNvPr id="5" name="Immagine 1" descr="Immagine che contiene Carattere, testo, linea, bianco&#10;&#10;Descrizione generata automaticamente">
            <a:extLst>
              <a:ext uri="{FF2B5EF4-FFF2-40B4-BE49-F238E27FC236}">
                <a16:creationId xmlns:a16="http://schemas.microsoft.com/office/drawing/2014/main" id="{A19F7808-0CFF-8F22-B313-AECCE1B8B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850" y="5407582"/>
            <a:ext cx="4609620" cy="560474"/>
          </a:xfrm>
          <a:prstGeom prst="rect">
            <a:avLst/>
          </a:prstGeom>
          <a:noFill/>
          <a:ln w="28575" cap="flat">
            <a:solidFill>
              <a:srgbClr val="C00000"/>
            </a:solidFill>
            <a:prstDash val="solid"/>
            <a:miter/>
          </a:ln>
        </p:spPr>
      </p:pic>
      <p:pic>
        <p:nvPicPr>
          <p:cNvPr id="6" name="Immagine 4" descr="Immagine che contiene Carattere, testo, calligrafia, tipografia&#10;&#10;Descrizione generata automaticamente">
            <a:extLst>
              <a:ext uri="{FF2B5EF4-FFF2-40B4-BE49-F238E27FC236}">
                <a16:creationId xmlns:a16="http://schemas.microsoft.com/office/drawing/2014/main" id="{2D8D0057-F9E8-6C55-0BAE-B92E48F88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1409" y="3591057"/>
            <a:ext cx="4044831" cy="600399"/>
          </a:xfrm>
          <a:prstGeom prst="rect">
            <a:avLst/>
          </a:prstGeom>
          <a:noFill/>
          <a:ln w="28575" cap="flat">
            <a:solidFill>
              <a:srgbClr val="C00000"/>
            </a:solidFill>
            <a:prstDash val="solid"/>
            <a:miter/>
          </a:ln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98261EE4-4957-E860-AA22-F28D86976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70" y="6015696"/>
            <a:ext cx="1982274" cy="823518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92999FBA-6E3D-44FD-9AFE-770F9277A70D}"/>
              </a:ext>
            </a:extLst>
          </p:cNvPr>
          <p:cNvSpPr/>
          <p:nvPr/>
        </p:nvSpPr>
        <p:spPr>
          <a:xfrm>
            <a:off x="0" y="-1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LIASHBERG EQUATIONS</a:t>
            </a:r>
            <a:endParaRPr kumimoji="0" lang="en-I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0BCA296-D5CB-3BBB-9965-E9832C2C2F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3111" y="4038511"/>
            <a:ext cx="1088892" cy="3661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6C6800F3-5EB6-502C-FAAA-A8B35B3FDB14}"/>
              </a:ext>
            </a:extLst>
          </p:cNvPr>
          <p:cNvSpPr>
            <a:spLocks/>
          </p:cNvSpPr>
          <p:nvPr/>
        </p:nvSpPr>
        <p:spPr>
          <a:xfrm rot="5400000">
            <a:off x="1537228" y="4548683"/>
            <a:ext cx="1484802" cy="311822"/>
          </a:xfrm>
          <a:prstGeom prst="rightArrow">
            <a:avLst/>
          </a:prstGeom>
          <a:solidFill>
            <a:srgbClr val="E35848"/>
          </a:solidFill>
          <a:ln>
            <a:solidFill>
              <a:srgbClr val="E35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6A886AC-2CAC-AD9F-DF8A-21F1DADAA2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8336" y="4592842"/>
            <a:ext cx="3426868" cy="3320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EA4BD40-8F02-65D2-87AE-D11F20F84EB0}"/>
              </a:ext>
            </a:extLst>
          </p:cNvPr>
          <p:cNvSpPr txBox="1"/>
          <p:nvPr/>
        </p:nvSpPr>
        <p:spPr>
          <a:xfrm>
            <a:off x="180076" y="1194706"/>
            <a:ext cx="301283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SOTROPIC SYSTEM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03C0DB2A-420D-01CB-B5EF-04BB65B7CE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5969" y="2131730"/>
            <a:ext cx="4403130" cy="123315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2444F1B-837C-678F-5DD9-43D373CF654F}"/>
              </a:ext>
            </a:extLst>
          </p:cNvPr>
          <p:cNvSpPr txBox="1"/>
          <p:nvPr/>
        </p:nvSpPr>
        <p:spPr>
          <a:xfrm>
            <a:off x="7272850" y="4917321"/>
            <a:ext cx="3012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822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Eliashberg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822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822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function</a:t>
            </a: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srgbClr val="82233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Segnaposto numero diapositiva 1">
            <a:extLst>
              <a:ext uri="{FF2B5EF4-FFF2-40B4-BE49-F238E27FC236}">
                <a16:creationId xmlns:a16="http://schemas.microsoft.com/office/drawing/2014/main" id="{F3B64A1F-44E7-81F5-1FCF-3432D42D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4DDB-7859-9A42-A593-160EF7846CC1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D3AEA5C1-481E-34CD-897C-C38E257B65D3}"/>
              </a:ext>
            </a:extLst>
          </p:cNvPr>
          <p:cNvGrpSpPr/>
          <p:nvPr/>
        </p:nvGrpSpPr>
        <p:grpSpPr>
          <a:xfrm>
            <a:off x="200624" y="5529867"/>
            <a:ext cx="5564034" cy="694653"/>
            <a:chOff x="429241" y="1232169"/>
            <a:chExt cx="5564034" cy="694653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1ED835BF-09CF-A091-F99D-AF4950175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9241" y="1232169"/>
              <a:ext cx="5564034" cy="694653"/>
            </a:xfrm>
            <a:prstGeom prst="rect">
              <a:avLst/>
            </a:prstGeom>
            <a:ln w="28575">
              <a:solidFill>
                <a:srgbClr val="016778"/>
              </a:solidFill>
            </a:ln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24764918-F5AC-B115-F514-CF888413E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00293" y="1530747"/>
              <a:ext cx="1085850" cy="323850"/>
            </a:xfrm>
            <a:prstGeom prst="rect">
              <a:avLst/>
            </a:prstGeom>
          </p:spPr>
        </p:pic>
      </p:grpSp>
      <p:pic>
        <p:nvPicPr>
          <p:cNvPr id="19" name="Immagine 18">
            <a:extLst>
              <a:ext uri="{FF2B5EF4-FFF2-40B4-BE49-F238E27FC236}">
                <a16:creationId xmlns:a16="http://schemas.microsoft.com/office/drawing/2014/main" id="{42C90C5D-566C-1769-14F6-F6CDD38C4D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86319" y="4290804"/>
            <a:ext cx="1441017" cy="27448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A1384197-B813-4CE6-A04B-EEE47AC5B9D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7526" y="3874204"/>
            <a:ext cx="1885950" cy="328613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EE8306AB-2EE3-01DF-4AC5-1639690455A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98901" y="1654918"/>
            <a:ext cx="1211699" cy="30415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CB161B2C-EF12-30DE-237F-D0A77359808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32180" y="1706962"/>
            <a:ext cx="1490960" cy="225774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271AFCBD-33BA-357D-1DC3-75E0ED54A787}"/>
                  </a:ext>
                </a:extLst>
              </p:cNvPr>
              <p:cNvSpPr txBox="1"/>
              <p:nvPr/>
            </p:nvSpPr>
            <p:spPr>
              <a:xfrm>
                <a:off x="2452903" y="4959323"/>
                <a:ext cx="3437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(</a:t>
                </a:r>
                <a:r>
                  <a:rPr kumimoji="0" lang="it-IT" sz="1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Effects</a:t>
                </a:r>
                <a:r>
                  <a:rPr kumimoji="0" lang="it-IT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it-IT" sz="18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absorbed</a:t>
                </a:r>
                <a:r>
                  <a:rPr kumimoji="0" lang="it-IT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𝜖</m:t>
                        </m:r>
                      </m:e>
                      <m:sub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it-IT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27" name="CasellaDiTesto 26">
                <a:extLst>
                  <a:ext uri="{FF2B5EF4-FFF2-40B4-BE49-F238E27FC236}">
                    <a16:creationId xmlns:a16="http://schemas.microsoft.com/office/drawing/2014/main" id="{271AFCBD-33BA-357D-1DC3-75E0ED54A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903" y="4959323"/>
                <a:ext cx="3437968" cy="369332"/>
              </a:xfrm>
              <a:prstGeom prst="rect">
                <a:avLst/>
              </a:prstGeom>
              <a:blipFill>
                <a:blip r:embed="rId16"/>
                <a:stretch>
                  <a:fillRect l="-1418"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A3800A42-AEE2-C9F5-35AF-7BAFE03BD9A1}"/>
              </a:ext>
            </a:extLst>
          </p:cNvPr>
          <p:cNvCxnSpPr>
            <a:cxnSpLocks/>
          </p:cNvCxnSpPr>
          <p:nvPr/>
        </p:nvCxnSpPr>
        <p:spPr>
          <a:xfrm flipH="1">
            <a:off x="419985" y="5117376"/>
            <a:ext cx="81747" cy="565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C4EAF96-89C9-063D-CE9A-E99B882C32A3}"/>
              </a:ext>
            </a:extLst>
          </p:cNvPr>
          <p:cNvSpPr txBox="1"/>
          <p:nvPr/>
        </p:nvSpPr>
        <p:spPr>
          <a:xfrm>
            <a:off x="200624" y="4772678"/>
            <a:ext cx="815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GAP</a:t>
            </a:r>
          </a:p>
        </p:txBody>
      </p:sp>
    </p:spTree>
    <p:extLst>
      <p:ext uri="{BB962C8B-B14F-4D97-AF65-F5344CB8AC3E}">
        <p14:creationId xmlns:p14="http://schemas.microsoft.com/office/powerpoint/2010/main" val="73042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magine 80">
            <a:extLst>
              <a:ext uri="{FF2B5EF4-FFF2-40B4-BE49-F238E27FC236}">
                <a16:creationId xmlns:a16="http://schemas.microsoft.com/office/drawing/2014/main" id="{236602E0-7915-D9F9-44C4-57520D558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883" y="5890614"/>
            <a:ext cx="2542800" cy="466044"/>
          </a:xfrm>
          <a:prstGeom prst="rect">
            <a:avLst/>
          </a:prstGeom>
        </p:spPr>
      </p:pic>
      <p:pic>
        <p:nvPicPr>
          <p:cNvPr id="31" name="Immagine 30" descr="Immagine che contiene Carattere, testo, calligrafia, linea&#10;&#10;Descrizione generata automaticamente">
            <a:extLst>
              <a:ext uri="{FF2B5EF4-FFF2-40B4-BE49-F238E27FC236}">
                <a16:creationId xmlns:a16="http://schemas.microsoft.com/office/drawing/2014/main" id="{E4541921-5FE3-4CAE-7559-0CED1A32FA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4" y="1914620"/>
            <a:ext cx="4093936" cy="707885"/>
          </a:xfrm>
          <a:prstGeom prst="rect">
            <a:avLst/>
          </a:prstGeom>
          <a:ln w="28575">
            <a:noFill/>
          </a:ln>
        </p:spPr>
      </p:pic>
      <p:sp>
        <p:nvSpPr>
          <p:cNvPr id="22" name="Rectangle 6">
            <a:extLst>
              <a:ext uri="{FF2B5EF4-FFF2-40B4-BE49-F238E27FC236}">
                <a16:creationId xmlns:a16="http://schemas.microsoft.com/office/drawing/2014/main" id="{43599E24-57BB-3EFE-5055-9E9B5205F0B2}"/>
              </a:ext>
            </a:extLst>
          </p:cNvPr>
          <p:cNvSpPr/>
          <p:nvPr/>
        </p:nvSpPr>
        <p:spPr>
          <a:xfrm>
            <a:off x="0" y="-1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FFECTIVE INTERACTION</a:t>
            </a:r>
            <a:endParaRPr kumimoji="0" lang="en-I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9" name="Immagine 28" descr="Immagine che contiene Carattere, testo, bianco, calligrafia&#10;&#10;Descrizione generata automaticamente">
            <a:extLst>
              <a:ext uri="{FF2B5EF4-FFF2-40B4-BE49-F238E27FC236}">
                <a16:creationId xmlns:a16="http://schemas.microsoft.com/office/drawing/2014/main" id="{4CA7EECE-EB46-CF90-92A9-B09E4ED7A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99" y="1254592"/>
            <a:ext cx="2649671" cy="758166"/>
          </a:xfrm>
          <a:prstGeom prst="rect">
            <a:avLst/>
          </a:prstGeom>
          <a:ln w="28575">
            <a:solidFill>
              <a:srgbClr val="016778"/>
            </a:solidFill>
          </a:ln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D5B72C95-ECFD-33E0-2096-9979654766F0}"/>
              </a:ext>
            </a:extLst>
          </p:cNvPr>
          <p:cNvSpPr txBox="1"/>
          <p:nvPr/>
        </p:nvSpPr>
        <p:spPr>
          <a:xfrm>
            <a:off x="298204" y="4414811"/>
            <a:ext cx="5148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Isotropic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effective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interaction</a:t>
            </a:r>
          </a:p>
        </p:txBody>
      </p:sp>
      <p:pic>
        <p:nvPicPr>
          <p:cNvPr id="24" name="Picture 11">
            <a:extLst>
              <a:ext uri="{FF2B5EF4-FFF2-40B4-BE49-F238E27FC236}">
                <a16:creationId xmlns:a16="http://schemas.microsoft.com/office/drawing/2014/main" id="{F7664D6B-EE04-A175-B369-BB21903F24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22" y="5994328"/>
            <a:ext cx="1982274" cy="823518"/>
          </a:xfrm>
          <a:prstGeom prst="rect">
            <a:avLst/>
          </a:prstGeom>
        </p:spPr>
      </p:pic>
      <p:sp>
        <p:nvSpPr>
          <p:cNvPr id="23" name="Segnaposto numero diapositiva 1">
            <a:extLst>
              <a:ext uri="{FF2B5EF4-FFF2-40B4-BE49-F238E27FC236}">
                <a16:creationId xmlns:a16="http://schemas.microsoft.com/office/drawing/2014/main" id="{75D7CBEE-5179-4705-7842-98DCE9BB9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8891" y="64293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4DDB-7859-9A42-A593-160EF7846CC1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D8C68EF-9A9D-23C0-DAED-5BD496AB217E}"/>
              </a:ext>
            </a:extLst>
          </p:cNvPr>
          <p:cNvSpPr txBox="1"/>
          <p:nvPr/>
        </p:nvSpPr>
        <p:spPr>
          <a:xfrm>
            <a:off x="202770" y="1233677"/>
            <a:ext cx="2460929" cy="36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dispersion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4DF2B14-0436-E315-29E5-D178B68EF4A5}"/>
              </a:ext>
            </a:extLst>
          </p:cNvPr>
          <p:cNvSpPr txBox="1"/>
          <p:nvPr/>
        </p:nvSpPr>
        <p:spPr>
          <a:xfrm>
            <a:off x="10236729" y="1173827"/>
            <a:ext cx="1805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1677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Normalized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1677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1677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two-phonon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1677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DOS</a:t>
            </a: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5DAC24A2-7167-ED23-AA35-581B92FA573C}"/>
              </a:ext>
            </a:extLst>
          </p:cNvPr>
          <p:cNvCxnSpPr>
            <a:cxnSpLocks/>
          </p:cNvCxnSpPr>
          <p:nvPr/>
        </p:nvCxnSpPr>
        <p:spPr>
          <a:xfrm flipV="1">
            <a:off x="6883685" y="1427918"/>
            <a:ext cx="831075" cy="25704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6C42EC6F-70AA-D05D-478E-ED30DF20C9CC}"/>
              </a:ext>
            </a:extLst>
          </p:cNvPr>
          <p:cNvSpPr txBox="1"/>
          <p:nvPr/>
        </p:nvSpPr>
        <p:spPr>
          <a:xfrm>
            <a:off x="5962082" y="1396906"/>
            <a:ext cx="1414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Cut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-off ‘‘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Debye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’’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C9F2F5FF-0613-BB95-E745-BFA49542FFF8}"/>
                  </a:ext>
                </a:extLst>
              </p:cNvPr>
              <p:cNvSpPr txBox="1"/>
              <p:nvPr/>
            </p:nvSpPr>
            <p:spPr>
              <a:xfrm>
                <a:off x="6365464" y="6221421"/>
                <a:ext cx="51987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Acoustic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phonon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dispersion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𝜔</m:t>
                        </m:r>
                      </m:e>
                      <m:sub>
                        <m:r>
                          <a:rPr kumimoji="0" 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b>
                    </m:sSub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meV</a:t>
                </a: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 )</a:t>
                </a:r>
              </a:p>
            </p:txBody>
          </p:sp>
        </mc:Choice>
        <mc:Fallback xmlns=""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C9F2F5FF-0613-BB95-E745-BFA49542F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464" y="6221421"/>
                <a:ext cx="5198714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DC12EB5A-DE80-8D06-AF50-8304626A0711}"/>
              </a:ext>
            </a:extLst>
          </p:cNvPr>
          <p:cNvSpPr txBox="1"/>
          <p:nvPr/>
        </p:nvSpPr>
        <p:spPr>
          <a:xfrm>
            <a:off x="279252" y="2922429"/>
            <a:ext cx="24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1677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Eliashberg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1677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1677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function</a:t>
            </a:r>
            <a:endParaRPr kumimoji="0" lang="it-IT" sz="1800" b="0" i="1" u="none" strike="noStrike" kern="1200" cap="none" spc="0" normalizeH="0" baseline="0" noProof="0" dirty="0">
              <a:ln>
                <a:noFill/>
              </a:ln>
              <a:solidFill>
                <a:srgbClr val="01677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1" name="Immagine 70">
            <a:extLst>
              <a:ext uri="{FF2B5EF4-FFF2-40B4-BE49-F238E27FC236}">
                <a16:creationId xmlns:a16="http://schemas.microsoft.com/office/drawing/2014/main" id="{F74DAE27-E694-E919-1C32-5A3066BC1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2190" y="2129504"/>
            <a:ext cx="1107978" cy="27811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5" name="Immagine 74">
            <a:extLst>
              <a:ext uri="{FF2B5EF4-FFF2-40B4-BE49-F238E27FC236}">
                <a16:creationId xmlns:a16="http://schemas.microsoft.com/office/drawing/2014/main" id="{3CCD7A17-EF9E-A2EE-B323-522177E7F4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6825" y="1216757"/>
            <a:ext cx="2072982" cy="43606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7" name="Immagine 76">
            <a:extLst>
              <a:ext uri="{FF2B5EF4-FFF2-40B4-BE49-F238E27FC236}">
                <a16:creationId xmlns:a16="http://schemas.microsoft.com/office/drawing/2014/main" id="{3E9A8694-F927-5567-B3F9-D3876B2459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7470" y="3508414"/>
            <a:ext cx="3319249" cy="643602"/>
          </a:xfrm>
          <a:prstGeom prst="rect">
            <a:avLst/>
          </a:prstGeom>
          <a:ln w="28575">
            <a:solidFill>
              <a:srgbClr val="016778"/>
            </a:solidFill>
          </a:ln>
        </p:spPr>
      </p:pic>
      <p:pic>
        <p:nvPicPr>
          <p:cNvPr id="83" name="Immagine 82">
            <a:extLst>
              <a:ext uri="{FF2B5EF4-FFF2-40B4-BE49-F238E27FC236}">
                <a16:creationId xmlns:a16="http://schemas.microsoft.com/office/drawing/2014/main" id="{BA62AF7A-3AC8-9179-5BB9-363C361753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204" y="4898197"/>
            <a:ext cx="5423578" cy="862489"/>
          </a:xfrm>
          <a:prstGeom prst="rect">
            <a:avLst/>
          </a:prstGeom>
          <a:ln w="28575">
            <a:solidFill>
              <a:srgbClr val="822333"/>
            </a:solidFill>
          </a:ln>
        </p:spPr>
      </p:pic>
      <p:cxnSp>
        <p:nvCxnSpPr>
          <p:cNvPr id="85" name="Connettore 2 84">
            <a:extLst>
              <a:ext uri="{FF2B5EF4-FFF2-40B4-BE49-F238E27FC236}">
                <a16:creationId xmlns:a16="http://schemas.microsoft.com/office/drawing/2014/main" id="{7CC08012-4925-C81D-0EC6-95ECDAFB2867}"/>
              </a:ext>
            </a:extLst>
          </p:cNvPr>
          <p:cNvCxnSpPr>
            <a:cxnSpLocks/>
          </p:cNvCxnSpPr>
          <p:nvPr/>
        </p:nvCxnSpPr>
        <p:spPr>
          <a:xfrm flipV="1">
            <a:off x="1980817" y="2358370"/>
            <a:ext cx="297555" cy="614285"/>
          </a:xfrm>
          <a:prstGeom prst="straightConnector1">
            <a:avLst/>
          </a:prstGeom>
          <a:ln w="28575">
            <a:solidFill>
              <a:srgbClr val="0167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8B2EED64-4B5F-B70B-390B-84BD459CFD74}"/>
              </a:ext>
            </a:extLst>
          </p:cNvPr>
          <p:cNvSpPr txBox="1"/>
          <p:nvPr/>
        </p:nvSpPr>
        <p:spPr>
          <a:xfrm>
            <a:off x="270087" y="3575685"/>
            <a:ext cx="24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Approximation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5" name="Immagine 94">
            <a:extLst>
              <a:ext uri="{FF2B5EF4-FFF2-40B4-BE49-F238E27FC236}">
                <a16:creationId xmlns:a16="http://schemas.microsoft.com/office/drawing/2014/main" id="{0D69A8F8-ADE9-167A-59F4-12802A6146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5464" y="2422417"/>
            <a:ext cx="5595132" cy="3692505"/>
          </a:xfrm>
          <a:prstGeom prst="rect">
            <a:avLst/>
          </a:prstGeom>
        </p:spPr>
      </p:pic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C47EF113-2196-AE1A-F0F9-1E8AE434D9D3}"/>
              </a:ext>
            </a:extLst>
          </p:cNvPr>
          <p:cNvCxnSpPr>
            <a:cxnSpLocks/>
          </p:cNvCxnSpPr>
          <p:nvPr/>
        </p:nvCxnSpPr>
        <p:spPr>
          <a:xfrm flipH="1" flipV="1">
            <a:off x="4743816" y="5665031"/>
            <a:ext cx="486655" cy="4586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39CC9C5-905B-6B8A-8BE3-024840062CCF}"/>
              </a:ext>
            </a:extLst>
          </p:cNvPr>
          <p:cNvCxnSpPr>
            <a:cxnSpLocks/>
          </p:cNvCxnSpPr>
          <p:nvPr/>
        </p:nvCxnSpPr>
        <p:spPr>
          <a:xfrm>
            <a:off x="7840616" y="3387904"/>
            <a:ext cx="0" cy="18564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14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CFDCF99-9933-427E-2582-B7039A8C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052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4DDB-7859-9A42-A593-160EF7846CC1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IT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5EEFBD2-F250-C106-0D3D-18126DF93254}"/>
              </a:ext>
            </a:extLst>
          </p:cNvPr>
          <p:cNvSpPr/>
          <p:nvPr/>
        </p:nvSpPr>
        <p:spPr>
          <a:xfrm>
            <a:off x="0" y="-1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INEARIZED ELIASHBERG EQUATION</a:t>
            </a:r>
            <a:endParaRPr kumimoji="0" lang="en-I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88BF7E0B-BDF6-C242-631C-BE234A030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4482"/>
            <a:ext cx="1982274" cy="82351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DE46CAD-AE22-8A9D-8FA8-576A31D59D09}"/>
              </a:ext>
            </a:extLst>
          </p:cNvPr>
          <p:cNvSpPr txBox="1"/>
          <p:nvPr/>
        </p:nvSpPr>
        <p:spPr>
          <a:xfrm>
            <a:off x="99111" y="4344229"/>
            <a:ext cx="4323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DIMENSIONAL PARAMETERS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DDA2560B-B4DA-8519-A622-616D7A3D2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48" y="2252847"/>
            <a:ext cx="5384693" cy="55606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91ED8582-9C8F-8891-7B84-6A3968DB0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443" y="2252847"/>
            <a:ext cx="1925514" cy="4947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007C042A-618A-5C6B-9591-C62BB12AB403}"/>
                  </a:ext>
                </a:extLst>
              </p:cNvPr>
              <p:cNvSpPr txBox="1"/>
              <p:nvPr/>
            </p:nvSpPr>
            <p:spPr>
              <a:xfrm>
                <a:off x="5900741" y="2341241"/>
                <a:ext cx="2949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</m:oMath>
                  </m:oMathPara>
                </a14:m>
                <a:endParaRPr kumimoji="0" lang="it-IT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007C042A-618A-5C6B-9591-C62BB12AB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741" y="2341241"/>
                <a:ext cx="294953" cy="369332"/>
              </a:xfrm>
              <a:prstGeom prst="rect">
                <a:avLst/>
              </a:prstGeom>
              <a:blipFill>
                <a:blip r:embed="rId5"/>
                <a:stretch>
                  <a:fillRect l="-12500" r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Immagine 41">
            <a:extLst>
              <a:ext uri="{FF2B5EF4-FFF2-40B4-BE49-F238E27FC236}">
                <a16:creationId xmlns:a16="http://schemas.microsoft.com/office/drawing/2014/main" id="{6270C746-6821-1540-73AC-4429E9B53B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8509" y="4973763"/>
            <a:ext cx="3421707" cy="636597"/>
          </a:xfrm>
          <a:prstGeom prst="rect">
            <a:avLst/>
          </a:prstGeom>
          <a:ln w="38100">
            <a:solidFill>
              <a:srgbClr val="016778"/>
            </a:solidFill>
          </a:ln>
        </p:spPr>
      </p:pic>
      <p:sp>
        <p:nvSpPr>
          <p:cNvPr id="44" name="Right Arrow 13">
            <a:extLst>
              <a:ext uri="{FF2B5EF4-FFF2-40B4-BE49-F238E27FC236}">
                <a16:creationId xmlns:a16="http://schemas.microsoft.com/office/drawing/2014/main" id="{9DE2BEE1-17E9-978B-6263-FA8D22E83CA9}"/>
              </a:ext>
            </a:extLst>
          </p:cNvPr>
          <p:cNvSpPr>
            <a:spLocks/>
          </p:cNvSpPr>
          <p:nvPr/>
        </p:nvSpPr>
        <p:spPr>
          <a:xfrm>
            <a:off x="5840854" y="5482837"/>
            <a:ext cx="973294" cy="359958"/>
          </a:xfrm>
          <a:prstGeom prst="rightArrow">
            <a:avLst/>
          </a:prstGeom>
          <a:solidFill>
            <a:srgbClr val="E35848"/>
          </a:solidFill>
          <a:ln>
            <a:solidFill>
              <a:srgbClr val="E35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DCD38B3-20D9-DA3B-C9BF-E531C1945169}"/>
              </a:ext>
            </a:extLst>
          </p:cNvPr>
          <p:cNvSpPr txBox="1"/>
          <p:nvPr/>
        </p:nvSpPr>
        <p:spPr>
          <a:xfrm>
            <a:off x="7324776" y="5639235"/>
            <a:ext cx="4240146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INEARIZED ELIASHBERG EQUATION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AB83B60F-47E8-E570-654F-6ACBEE779489}"/>
              </a:ext>
            </a:extLst>
          </p:cNvPr>
          <p:cNvGrpSpPr/>
          <p:nvPr/>
        </p:nvGrpSpPr>
        <p:grpSpPr>
          <a:xfrm>
            <a:off x="561163" y="1555357"/>
            <a:ext cx="2903563" cy="646944"/>
            <a:chOff x="199340" y="2551855"/>
            <a:chExt cx="2903563" cy="646944"/>
          </a:xfrm>
        </p:grpSpPr>
        <p:pic>
          <p:nvPicPr>
            <p:cNvPr id="39" name="Immagine 38">
              <a:extLst>
                <a:ext uri="{FF2B5EF4-FFF2-40B4-BE49-F238E27FC236}">
                  <a16:creationId xmlns:a16="http://schemas.microsoft.com/office/drawing/2014/main" id="{CCEA9A7B-6005-A9A0-EC97-EEE47C409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9340" y="2551855"/>
              <a:ext cx="2806263" cy="599328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F9A30526-9770-56AB-7798-31289A4AB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17053" y="2874949"/>
              <a:ext cx="1085850" cy="323850"/>
            </a:xfrm>
            <a:prstGeom prst="rect">
              <a:avLst/>
            </a:prstGeom>
          </p:spPr>
        </p:pic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F2129EFF-246E-49EA-40AB-CBC5B078DAB8}"/>
              </a:ext>
            </a:extLst>
          </p:cNvPr>
          <p:cNvGrpSpPr>
            <a:grpSpLocks noChangeAspect="1"/>
          </p:cNvGrpSpPr>
          <p:nvPr/>
        </p:nvGrpSpPr>
        <p:grpSpPr>
          <a:xfrm>
            <a:off x="7568509" y="6125019"/>
            <a:ext cx="2498169" cy="565401"/>
            <a:chOff x="9152722" y="4775862"/>
            <a:chExt cx="2293751" cy="519136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A343C63C-3344-C944-E5C4-417445F7B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52722" y="4775862"/>
              <a:ext cx="2201078" cy="502217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32EDB5A9-8CA2-2B7E-E1EA-8F7FE6FAB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021520" y="4792781"/>
              <a:ext cx="424953" cy="502217"/>
            </a:xfrm>
            <a:prstGeom prst="rect">
              <a:avLst/>
            </a:prstGeom>
          </p:spPr>
        </p:pic>
      </p:grpSp>
      <p:pic>
        <p:nvPicPr>
          <p:cNvPr id="27" name="Immagine 26">
            <a:extLst>
              <a:ext uri="{FF2B5EF4-FFF2-40B4-BE49-F238E27FC236}">
                <a16:creationId xmlns:a16="http://schemas.microsoft.com/office/drawing/2014/main" id="{9F0BFC86-FE64-1343-B16E-8FF51AE7EE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4463" y="4861346"/>
            <a:ext cx="1219454" cy="622005"/>
          </a:xfrm>
          <a:prstGeom prst="rect">
            <a:avLst/>
          </a:prstGeom>
          <a:ln w="19050">
            <a:solidFill>
              <a:srgbClr val="822333"/>
            </a:solidFill>
          </a:ln>
        </p:spPr>
      </p:pic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B476BEB4-75C8-3DC7-1870-AC5245E16CD9}"/>
              </a:ext>
            </a:extLst>
          </p:cNvPr>
          <p:cNvCxnSpPr>
            <a:cxnSpLocks/>
          </p:cNvCxnSpPr>
          <p:nvPr/>
        </p:nvCxnSpPr>
        <p:spPr>
          <a:xfrm flipH="1">
            <a:off x="6058490" y="1926378"/>
            <a:ext cx="321754" cy="5574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C641521E-914E-F821-2333-B96015292BF2}"/>
              </a:ext>
            </a:extLst>
          </p:cNvPr>
          <p:cNvSpPr txBox="1"/>
          <p:nvPr/>
        </p:nvSpPr>
        <p:spPr>
          <a:xfrm>
            <a:off x="5337166" y="1519494"/>
            <a:ext cx="3285304" cy="3539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Weakly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dependent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 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|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k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|, |</a:t>
            </a:r>
            <a:r>
              <a:rPr kumimoji="0" lang="it-IT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k’</a:t>
            </a: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|</a:t>
            </a:r>
          </a:p>
        </p:txBody>
      </p:sp>
      <p:pic>
        <p:nvPicPr>
          <p:cNvPr id="57" name="Immagine 56">
            <a:extLst>
              <a:ext uri="{FF2B5EF4-FFF2-40B4-BE49-F238E27FC236}">
                <a16:creationId xmlns:a16="http://schemas.microsoft.com/office/drawing/2014/main" id="{7915C578-BC04-4218-8690-31476C5F96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5335" y="4933444"/>
            <a:ext cx="1814891" cy="549393"/>
          </a:xfrm>
          <a:prstGeom prst="rect">
            <a:avLst/>
          </a:prstGeom>
          <a:ln w="19050">
            <a:noFill/>
          </a:ln>
        </p:spPr>
      </p:pic>
      <p:grpSp>
        <p:nvGrpSpPr>
          <p:cNvPr id="75" name="Gruppo 74">
            <a:extLst>
              <a:ext uri="{FF2B5EF4-FFF2-40B4-BE49-F238E27FC236}">
                <a16:creationId xmlns:a16="http://schemas.microsoft.com/office/drawing/2014/main" id="{6DAEA0A3-9A90-F899-6C61-8EA4179F2235}"/>
              </a:ext>
            </a:extLst>
          </p:cNvPr>
          <p:cNvGrpSpPr>
            <a:grpSpLocks noChangeAspect="1"/>
          </p:cNvGrpSpPr>
          <p:nvPr/>
        </p:nvGrpSpPr>
        <p:grpSpPr>
          <a:xfrm>
            <a:off x="1866429" y="3101652"/>
            <a:ext cx="5384693" cy="894880"/>
            <a:chOff x="624683" y="1237210"/>
            <a:chExt cx="6362962" cy="1057458"/>
          </a:xfrm>
        </p:grpSpPr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40DCE55C-10D0-A359-FCF5-8FC396B7E5DC}"/>
                </a:ext>
              </a:extLst>
            </p:cNvPr>
            <p:cNvSpPr/>
            <p:nvPr/>
          </p:nvSpPr>
          <p:spPr>
            <a:xfrm>
              <a:off x="624683" y="1237210"/>
              <a:ext cx="6362962" cy="105745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167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2" name="Gruppo 71">
              <a:extLst>
                <a:ext uri="{FF2B5EF4-FFF2-40B4-BE49-F238E27FC236}">
                  <a16:creationId xmlns:a16="http://schemas.microsoft.com/office/drawing/2014/main" id="{10B8F682-F461-EB6F-7986-1CE47AE74810}"/>
                </a:ext>
              </a:extLst>
            </p:cNvPr>
            <p:cNvGrpSpPr/>
            <p:nvPr/>
          </p:nvGrpSpPr>
          <p:grpSpPr>
            <a:xfrm>
              <a:off x="765756" y="1382884"/>
              <a:ext cx="6093025" cy="772355"/>
              <a:chOff x="320919" y="1276640"/>
              <a:chExt cx="6093025" cy="772355"/>
            </a:xfrm>
          </p:grpSpPr>
          <p:pic>
            <p:nvPicPr>
              <p:cNvPr id="71" name="Immagine 70">
                <a:extLst>
                  <a:ext uri="{FF2B5EF4-FFF2-40B4-BE49-F238E27FC236}">
                    <a16:creationId xmlns:a16="http://schemas.microsoft.com/office/drawing/2014/main" id="{FD4859A3-9583-8AE6-5562-88BD1EF448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919" y="1276640"/>
                <a:ext cx="6093025" cy="772355"/>
              </a:xfrm>
              <a:prstGeom prst="rect">
                <a:avLst/>
              </a:prstGeom>
            </p:spPr>
          </p:pic>
          <p:pic>
            <p:nvPicPr>
              <p:cNvPr id="53" name="Immagine 52">
                <a:extLst>
                  <a:ext uri="{FF2B5EF4-FFF2-40B4-BE49-F238E27FC236}">
                    <a16:creationId xmlns:a16="http://schemas.microsoft.com/office/drawing/2014/main" id="{243FA88C-33F8-5DA4-28CF-A10F242EC1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97578" y="1653260"/>
                <a:ext cx="1186748" cy="353942"/>
              </a:xfrm>
              <a:prstGeom prst="rect">
                <a:avLst/>
              </a:prstGeom>
            </p:spPr>
          </p:pic>
        </p:grpSp>
      </p:grpSp>
      <p:sp>
        <p:nvSpPr>
          <p:cNvPr id="79" name="Right Arrow 13">
            <a:extLst>
              <a:ext uri="{FF2B5EF4-FFF2-40B4-BE49-F238E27FC236}">
                <a16:creationId xmlns:a16="http://schemas.microsoft.com/office/drawing/2014/main" id="{BC477A3E-EA97-7D92-2196-6838A7948B2A}"/>
              </a:ext>
            </a:extLst>
          </p:cNvPr>
          <p:cNvSpPr>
            <a:spLocks/>
          </p:cNvSpPr>
          <p:nvPr/>
        </p:nvSpPr>
        <p:spPr>
          <a:xfrm>
            <a:off x="589688" y="3422333"/>
            <a:ext cx="1015628" cy="365813"/>
          </a:xfrm>
          <a:prstGeom prst="rightArrow">
            <a:avLst/>
          </a:prstGeom>
          <a:solidFill>
            <a:srgbClr val="016778"/>
          </a:solidFill>
          <a:ln>
            <a:solidFill>
              <a:srgbClr val="007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800" b="0" i="0" u="none" strike="noStrike" kern="1200" cap="none" spc="0" normalizeH="0" baseline="0" noProof="0" dirty="0">
              <a:ln>
                <a:noFill/>
              </a:ln>
              <a:solidFill>
                <a:srgbClr val="016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BD474E15-C845-57D3-C31F-0C0C213D3F0B}"/>
              </a:ext>
            </a:extLst>
          </p:cNvPr>
          <p:cNvSpPr txBox="1"/>
          <p:nvPr/>
        </p:nvSpPr>
        <p:spPr>
          <a:xfrm>
            <a:off x="516048" y="1268448"/>
            <a:ext cx="4323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16778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Definitions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16778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DF22D37C-2B05-9637-045A-D44AA10F9222}"/>
              </a:ext>
            </a:extLst>
          </p:cNvPr>
          <p:cNvSpPr txBox="1"/>
          <p:nvPr/>
        </p:nvSpPr>
        <p:spPr>
          <a:xfrm>
            <a:off x="525588" y="4940980"/>
            <a:ext cx="42401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22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Adiabaticity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82233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86" name="Connettore 2 85">
            <a:extLst>
              <a:ext uri="{FF2B5EF4-FFF2-40B4-BE49-F238E27FC236}">
                <a16:creationId xmlns:a16="http://schemas.microsoft.com/office/drawing/2014/main" id="{4EBEBE75-4A73-52CB-FC4B-BC2AA123D92E}"/>
              </a:ext>
            </a:extLst>
          </p:cNvPr>
          <p:cNvCxnSpPr>
            <a:cxnSpLocks/>
          </p:cNvCxnSpPr>
          <p:nvPr/>
        </p:nvCxnSpPr>
        <p:spPr>
          <a:xfrm flipH="1">
            <a:off x="9077379" y="4524024"/>
            <a:ext cx="321754" cy="557401"/>
          </a:xfrm>
          <a:prstGeom prst="straightConnector1">
            <a:avLst/>
          </a:prstGeom>
          <a:ln w="19050">
            <a:solidFill>
              <a:srgbClr val="0167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8EE140FC-4A13-7E4B-F783-5C2266F8A057}"/>
              </a:ext>
            </a:extLst>
          </p:cNvPr>
          <p:cNvSpPr txBox="1"/>
          <p:nvPr/>
        </p:nvSpPr>
        <p:spPr>
          <a:xfrm>
            <a:off x="8767127" y="4236671"/>
            <a:ext cx="3285304" cy="3539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Real and positive</a:t>
            </a:r>
            <a:endParaRPr kumimoji="0" lang="it-IT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88" name="Immagine 87">
            <a:extLst>
              <a:ext uri="{FF2B5EF4-FFF2-40B4-BE49-F238E27FC236}">
                <a16:creationId xmlns:a16="http://schemas.microsoft.com/office/drawing/2014/main" id="{110F0B0F-25B6-22A2-2C72-BC2B65AE84C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72006" y="5639235"/>
            <a:ext cx="2573587" cy="731133"/>
          </a:xfrm>
          <a:prstGeom prst="rect">
            <a:avLst/>
          </a:prstGeom>
          <a:ln w="19050">
            <a:solidFill>
              <a:srgbClr val="822333"/>
            </a:solidFill>
          </a:ln>
        </p:spPr>
      </p:pic>
      <p:cxnSp>
        <p:nvCxnSpPr>
          <p:cNvPr id="89" name="Connettore 2 88">
            <a:extLst>
              <a:ext uri="{FF2B5EF4-FFF2-40B4-BE49-F238E27FC236}">
                <a16:creationId xmlns:a16="http://schemas.microsoft.com/office/drawing/2014/main" id="{5296AC8E-5DBB-DFA1-1DC1-408C5BB43249}"/>
              </a:ext>
            </a:extLst>
          </p:cNvPr>
          <p:cNvCxnSpPr>
            <a:cxnSpLocks/>
          </p:cNvCxnSpPr>
          <p:nvPr/>
        </p:nvCxnSpPr>
        <p:spPr>
          <a:xfrm flipH="1" flipV="1">
            <a:off x="4338829" y="6115222"/>
            <a:ext cx="876259" cy="4031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sellaDiTesto 89">
            <a:extLst>
              <a:ext uri="{FF2B5EF4-FFF2-40B4-BE49-F238E27FC236}">
                <a16:creationId xmlns:a16="http://schemas.microsoft.com/office/drawing/2014/main" id="{7AB7B255-43E8-8505-B2C7-BF35EBA50DC6}"/>
              </a:ext>
            </a:extLst>
          </p:cNvPr>
          <p:cNvSpPr txBox="1"/>
          <p:nvPr/>
        </p:nvSpPr>
        <p:spPr>
          <a:xfrm>
            <a:off x="5073945" y="6350966"/>
            <a:ext cx="9742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CS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2FA076CF-0557-6A1E-A0F7-06413A38C75D}"/>
              </a:ext>
            </a:extLst>
          </p:cNvPr>
          <p:cNvSpPr txBox="1"/>
          <p:nvPr/>
        </p:nvSpPr>
        <p:spPr>
          <a:xfrm>
            <a:off x="849501" y="5752712"/>
            <a:ext cx="424014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822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Coupling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82233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7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D197161-04AB-7215-7D6A-7A8A9EB8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4DDB-7859-9A42-A593-160EF7846CC1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AE455681-FB07-7FEE-5439-CCA5BA6A72A6}"/>
              </a:ext>
            </a:extLst>
          </p:cNvPr>
          <p:cNvSpPr/>
          <p:nvPr/>
        </p:nvSpPr>
        <p:spPr>
          <a:xfrm>
            <a:off x="-11242" y="8622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</a:t>
            </a:r>
            <a:r>
              <a:rPr lang="it-IT" sz="3200" dirty="0">
                <a:solidFill>
                  <a:prstClr val="white"/>
                </a:solidFill>
                <a:latin typeface="Century Gothic" panose="020B0502020202020204" pitchFamily="34" charset="0"/>
              </a:rPr>
              <a:t>ISCOVERY &amp; MEISSNER EFFECT</a:t>
            </a:r>
            <a:endParaRPr kumimoji="0" lang="en-IT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1" name="Picture 11">
            <a:extLst>
              <a:ext uri="{FF2B5EF4-FFF2-40B4-BE49-F238E27FC236}">
                <a16:creationId xmlns:a16="http://schemas.microsoft.com/office/drawing/2014/main" id="{E7E6FD9A-852A-01F7-6E27-58EE29C8E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13" y="6026580"/>
            <a:ext cx="1982274" cy="823518"/>
          </a:xfrm>
          <a:prstGeom prst="rect">
            <a:avLst/>
          </a:prstGeom>
        </p:spPr>
      </p:pic>
      <p:pic>
        <p:nvPicPr>
          <p:cNvPr id="3" name="Immagine 2" descr="Immagine che contiene testo, linea, diagramma, numero&#10;&#10;Descrizione generata automaticamente">
            <a:extLst>
              <a:ext uri="{FF2B5EF4-FFF2-40B4-BE49-F238E27FC236}">
                <a16:creationId xmlns:a16="http://schemas.microsoft.com/office/drawing/2014/main" id="{9F6CD0BA-8402-62D4-A03B-3A5636BAD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43" y="2180780"/>
            <a:ext cx="3966297" cy="360259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610D43B-6D0C-B249-D769-10D90E10717A}"/>
              </a:ext>
            </a:extLst>
          </p:cNvPr>
          <p:cNvSpPr txBox="1"/>
          <p:nvPr/>
        </p:nvSpPr>
        <p:spPr>
          <a:xfrm>
            <a:off x="402531" y="1495248"/>
            <a:ext cx="365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Kamerlingh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Onnes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(1911)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C3C63860-CFD0-2CFD-D8C8-E8D64E38A350}"/>
                  </a:ext>
                </a:extLst>
              </p:cNvPr>
              <p:cNvSpPr txBox="1"/>
              <p:nvPr/>
            </p:nvSpPr>
            <p:spPr>
              <a:xfrm>
                <a:off x="2956903" y="1356748"/>
                <a:ext cx="28840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Mercury (Hg)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C3C63860-CFD0-2CFD-D8C8-E8D64E38A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903" y="1356748"/>
                <a:ext cx="2884063" cy="646331"/>
              </a:xfrm>
              <a:prstGeom prst="rect">
                <a:avLst/>
              </a:prstGeom>
              <a:blipFill>
                <a:blip r:embed="rId4"/>
                <a:stretch>
                  <a:fillRect t="-5660" b="-94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magine 17" descr="Immagine che contiene testo, diagramma, schizzo, Carattere&#10;&#10;Descrizione generata automaticamente">
            <a:extLst>
              <a:ext uri="{FF2B5EF4-FFF2-40B4-BE49-F238E27FC236}">
                <a16:creationId xmlns:a16="http://schemas.microsoft.com/office/drawing/2014/main" id="{2D660B8C-DEB7-3FE5-2CF0-6D5AC6F5B1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360" y="2181050"/>
            <a:ext cx="4754933" cy="298623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B68DE64-8C7F-BE61-4AAC-BC05F75F8725}"/>
              </a:ext>
            </a:extLst>
          </p:cNvPr>
          <p:cNvSpPr txBox="1"/>
          <p:nvPr/>
        </p:nvSpPr>
        <p:spPr>
          <a:xfrm>
            <a:off x="7698678" y="1597885"/>
            <a:ext cx="365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Meissner </a:t>
            </a:r>
            <a:r>
              <a:rPr lang="it-IT" dirty="0">
                <a:solidFill>
                  <a:prstClr val="black"/>
                </a:solidFill>
                <a:latin typeface="Century Gothic" panose="020B0502020202020204" pitchFamily="34" charset="0"/>
              </a:rPr>
              <a:t>e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ffect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(1933)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CDCF9B2-D769-6B9A-83CC-ACEDAC897332}"/>
              </a:ext>
            </a:extLst>
          </p:cNvPr>
          <p:cNvSpPr txBox="1"/>
          <p:nvPr/>
        </p:nvSpPr>
        <p:spPr>
          <a:xfrm>
            <a:off x="6964014" y="5896617"/>
            <a:ext cx="4637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Magnetic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flux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completely</a:t>
            </a:r>
            <a:r>
              <a:rPr kumimoji="0" lang="it-IT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expelled</a:t>
            </a:r>
            <a:endParaRPr kumimoji="0" lang="it-IT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A845B08-A269-7451-3FCF-C2B5559E1507}"/>
              </a:ext>
            </a:extLst>
          </p:cNvPr>
          <p:cNvSpPr txBox="1"/>
          <p:nvPr/>
        </p:nvSpPr>
        <p:spPr>
          <a:xfrm>
            <a:off x="6517578" y="5167288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Normal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state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378F50F-5659-C4F2-9BAC-232B30BCED09}"/>
              </a:ext>
            </a:extLst>
          </p:cNvPr>
          <p:cNvSpPr txBox="1"/>
          <p:nvPr/>
        </p:nvSpPr>
        <p:spPr>
          <a:xfrm>
            <a:off x="9399875" y="5172626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SC state</a:t>
            </a:r>
          </a:p>
        </p:txBody>
      </p:sp>
    </p:spTree>
    <p:extLst>
      <p:ext uri="{BB962C8B-B14F-4D97-AF65-F5344CB8AC3E}">
        <p14:creationId xmlns:p14="http://schemas.microsoft.com/office/powerpoint/2010/main" val="414232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770AB54-9789-53A2-529F-1E32E3352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4DDB-7859-9A42-A593-160EF7846CC1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0C061CB-9FA0-94DA-6D50-FA24B8574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992" y="2389872"/>
            <a:ext cx="3799083" cy="1084525"/>
          </a:xfrm>
          <a:prstGeom prst="rect">
            <a:avLst/>
          </a:prstGeom>
          <a:ln w="38100">
            <a:solidFill>
              <a:srgbClr val="822333"/>
            </a:solidFill>
          </a:ln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5754AB97-28A2-E40D-41B0-860760195391}"/>
              </a:ext>
            </a:extLst>
          </p:cNvPr>
          <p:cNvGrpSpPr>
            <a:grpSpLocks noChangeAspect="1"/>
          </p:cNvGrpSpPr>
          <p:nvPr/>
        </p:nvGrpSpPr>
        <p:grpSpPr>
          <a:xfrm>
            <a:off x="8347237" y="4280531"/>
            <a:ext cx="2836639" cy="458881"/>
            <a:chOff x="2138856" y="4296596"/>
            <a:chExt cx="3957144" cy="640145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BE336A17-70BD-D523-7B5F-118733E0B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8856" y="4346191"/>
              <a:ext cx="1295400" cy="590550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5F86ECD-AC7E-77FD-F74D-7DB031FC0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6600" y="4296596"/>
              <a:ext cx="2819400" cy="619125"/>
            </a:xfrm>
            <a:prstGeom prst="rect">
              <a:avLst/>
            </a:prstGeom>
          </p:spPr>
        </p:pic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id="{06283BED-B828-3857-3F09-9AAF77CCFA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514" y="4945156"/>
            <a:ext cx="1346832" cy="382124"/>
          </a:xfrm>
          <a:prstGeom prst="rect">
            <a:avLst/>
          </a:prstGeom>
        </p:spPr>
      </p:pic>
      <p:pic>
        <p:nvPicPr>
          <p:cNvPr id="12" name="Immagine 11" descr="Immagine che contiene testo, Carattere, linea, calligrafia&#10;&#10;Descrizione generata automaticamente">
            <a:extLst>
              <a:ext uri="{FF2B5EF4-FFF2-40B4-BE49-F238E27FC236}">
                <a16:creationId xmlns:a16="http://schemas.microsoft.com/office/drawing/2014/main" id="{733BEFCD-B57D-111A-1960-B9B2AB773F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4" y="1428850"/>
            <a:ext cx="5322127" cy="978699"/>
          </a:xfrm>
          <a:prstGeom prst="rect">
            <a:avLst/>
          </a:prstGeom>
          <a:ln w="28575">
            <a:solidFill>
              <a:srgbClr val="007B74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5884EDF8-0DF1-A792-E81A-9A21FBCAB225}"/>
                  </a:ext>
                </a:extLst>
              </p:cNvPr>
              <p:cNvSpPr txBox="1"/>
              <p:nvPr/>
            </p:nvSpPr>
            <p:spPr>
              <a:xfrm>
                <a:off x="2795104" y="2613293"/>
                <a:ext cx="609771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it-IT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Ω</m:t>
                        </m:r>
                      </m:e>
                      <m:sub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it-I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(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Statitic </a:t>
                </a:r>
                <a:r>
                  <a:rPr kumimoji="0" lang="it-IT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limit</a:t>
                </a:r>
                <a:r>
                  <a:rPr kumimoji="0" lang="it-I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)</a:t>
                </a:r>
                <a:endPara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it-IT" sz="2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𝐐</m:t>
                    </m:r>
                    <m:r>
                      <a:rPr kumimoji="0" lang="it-I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r>
                      <a:rPr kumimoji="0" lang="it-I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endPara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5884EDF8-0DF1-A792-E81A-9A21FBCAB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104" y="2613293"/>
                <a:ext cx="6097712" cy="707886"/>
              </a:xfrm>
              <a:prstGeom prst="rect">
                <a:avLst/>
              </a:prstGeom>
              <a:blipFill>
                <a:blip r:embed="rId7"/>
                <a:stretch>
                  <a:fillRect l="-900" t="-6897" b="-112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6">
            <a:extLst>
              <a:ext uri="{FF2B5EF4-FFF2-40B4-BE49-F238E27FC236}">
                <a16:creationId xmlns:a16="http://schemas.microsoft.com/office/drawing/2014/main" id="{C065D921-4639-1463-970B-FA4C8E41D0DF}"/>
              </a:ext>
            </a:extLst>
          </p:cNvPr>
          <p:cNvSpPr/>
          <p:nvPr/>
        </p:nvSpPr>
        <p:spPr>
          <a:xfrm>
            <a:off x="0" y="-1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ARAMETERS</a:t>
            </a:r>
            <a:endParaRPr kumimoji="0" lang="en-IT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BFA8EA08-A99A-C336-CB07-65DEEAD715A5}"/>
              </a:ext>
            </a:extLst>
          </p:cNvPr>
          <p:cNvSpPr txBox="1"/>
          <p:nvPr/>
        </p:nvSpPr>
        <p:spPr>
          <a:xfrm>
            <a:off x="7524745" y="3495897"/>
            <a:ext cx="491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Kiseliov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Feigelman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Arxiv.org, 2021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7DE29E59-EBAB-A85C-932A-81B3BFF7C9B0}"/>
              </a:ext>
            </a:extLst>
          </p:cNvPr>
          <p:cNvCxnSpPr>
            <a:cxnSpLocks/>
          </p:cNvCxnSpPr>
          <p:nvPr/>
        </p:nvCxnSpPr>
        <p:spPr>
          <a:xfrm>
            <a:off x="5843960" y="2932134"/>
            <a:ext cx="1690853" cy="1"/>
          </a:xfrm>
          <a:prstGeom prst="straightConnector1">
            <a:avLst/>
          </a:prstGeom>
          <a:ln w="57150">
            <a:solidFill>
              <a:srgbClr val="E358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006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9C0228A-AAC3-D00B-2092-EE0D658B7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DDB-7859-9A42-A593-160EF7846CC1}" type="slidenum">
              <a:rPr lang="en-IT" smtClean="0"/>
              <a:t>41</a:t>
            </a:fld>
            <a:endParaRPr lang="en-IT"/>
          </a:p>
        </p:txBody>
      </p: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0612BAF2-78D6-648C-7DDC-FF9F1BF80091}"/>
              </a:ext>
            </a:extLst>
          </p:cNvPr>
          <p:cNvCxnSpPr>
            <a:cxnSpLocks/>
          </p:cNvCxnSpPr>
          <p:nvPr/>
        </p:nvCxnSpPr>
        <p:spPr>
          <a:xfrm>
            <a:off x="3024166" y="4820615"/>
            <a:ext cx="0" cy="191613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6" name="Gruppo 215">
            <a:extLst>
              <a:ext uri="{FF2B5EF4-FFF2-40B4-BE49-F238E27FC236}">
                <a16:creationId xmlns:a16="http://schemas.microsoft.com/office/drawing/2014/main" id="{55D4C9D6-B1FB-F025-5288-9A4011D90DD6}"/>
              </a:ext>
            </a:extLst>
          </p:cNvPr>
          <p:cNvGrpSpPr/>
          <p:nvPr/>
        </p:nvGrpSpPr>
        <p:grpSpPr>
          <a:xfrm>
            <a:off x="374478" y="2588487"/>
            <a:ext cx="5702525" cy="1896033"/>
            <a:chOff x="374478" y="2588487"/>
            <a:chExt cx="5702525" cy="1896033"/>
          </a:xfrm>
        </p:grpSpPr>
        <p:cxnSp>
          <p:nvCxnSpPr>
            <p:cNvPr id="197" name="Connettore diritto 153">
              <a:extLst>
                <a:ext uri="{FF2B5EF4-FFF2-40B4-BE49-F238E27FC236}">
                  <a16:creationId xmlns:a16="http://schemas.microsoft.com/office/drawing/2014/main" id="{FDCC81F2-8A87-CCEB-E65E-74BDAA6FAD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7209" y="3262629"/>
              <a:ext cx="214048" cy="56498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3" name="Connettore diritto 2">
              <a:extLst>
                <a:ext uri="{FF2B5EF4-FFF2-40B4-BE49-F238E27FC236}">
                  <a16:creationId xmlns:a16="http://schemas.microsoft.com/office/drawing/2014/main" id="{3548CBC3-B250-F283-0438-F217156866CF}"/>
                </a:ext>
              </a:extLst>
            </p:cNvPr>
            <p:cNvCxnSpPr>
              <a:cxnSpLocks/>
            </p:cNvCxnSpPr>
            <p:nvPr/>
          </p:nvCxnSpPr>
          <p:spPr>
            <a:xfrm>
              <a:off x="3042196" y="2588487"/>
              <a:ext cx="0" cy="189603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ttore diritto 6">
              <a:extLst>
                <a:ext uri="{FF2B5EF4-FFF2-40B4-BE49-F238E27FC236}">
                  <a16:creationId xmlns:a16="http://schemas.microsoft.com/office/drawing/2014/main" id="{714C5F2A-B801-A8C6-B735-11DEB5056BFD}"/>
                </a:ext>
              </a:extLst>
            </p:cNvPr>
            <p:cNvCxnSpPr/>
            <p:nvPr/>
          </p:nvCxnSpPr>
          <p:spPr>
            <a:xfrm>
              <a:off x="4507365" y="4240689"/>
              <a:ext cx="991488" cy="0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6" name="Connettore 2 11">
              <a:extLst>
                <a:ext uri="{FF2B5EF4-FFF2-40B4-BE49-F238E27FC236}">
                  <a16:creationId xmlns:a16="http://schemas.microsoft.com/office/drawing/2014/main" id="{1179B79F-81D2-B0A5-78C2-92BAF093AF6E}"/>
                </a:ext>
              </a:extLst>
            </p:cNvPr>
            <p:cNvCxnSpPr/>
            <p:nvPr/>
          </p:nvCxnSpPr>
          <p:spPr>
            <a:xfrm flipV="1">
              <a:off x="5011045" y="4068918"/>
              <a:ext cx="0" cy="288824"/>
            </a:xfrm>
            <a:prstGeom prst="straightConnector1">
              <a:avLst/>
            </a:prstGeom>
            <a:noFill/>
            <a:ln w="38100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7" name="Connettore diritto 3">
              <a:extLst>
                <a:ext uri="{FF2B5EF4-FFF2-40B4-BE49-F238E27FC236}">
                  <a16:creationId xmlns:a16="http://schemas.microsoft.com/office/drawing/2014/main" id="{6F028FE1-1CAE-E37B-4C9E-EE9BB956017B}"/>
                </a:ext>
              </a:extLst>
            </p:cNvPr>
            <p:cNvCxnSpPr/>
            <p:nvPr/>
          </p:nvCxnSpPr>
          <p:spPr>
            <a:xfrm>
              <a:off x="437859" y="4212673"/>
              <a:ext cx="991481" cy="1638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8" name="Connettore 2 8">
              <a:extLst>
                <a:ext uri="{FF2B5EF4-FFF2-40B4-BE49-F238E27FC236}">
                  <a16:creationId xmlns:a16="http://schemas.microsoft.com/office/drawing/2014/main" id="{E905618F-738E-BBA7-633B-16A66E6C57A1}"/>
                </a:ext>
              </a:extLst>
            </p:cNvPr>
            <p:cNvCxnSpPr/>
            <p:nvPr/>
          </p:nvCxnSpPr>
          <p:spPr>
            <a:xfrm flipV="1">
              <a:off x="891966" y="4050213"/>
              <a:ext cx="0" cy="288824"/>
            </a:xfrm>
            <a:prstGeom prst="straightConnector1">
              <a:avLst/>
            </a:prstGeom>
            <a:noFill/>
            <a:ln w="38100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9" name="Connettore 2 12">
              <a:extLst>
                <a:ext uri="{FF2B5EF4-FFF2-40B4-BE49-F238E27FC236}">
                  <a16:creationId xmlns:a16="http://schemas.microsoft.com/office/drawing/2014/main" id="{EC150247-733D-F749-BA70-B075FA217565}"/>
                </a:ext>
              </a:extLst>
            </p:cNvPr>
            <p:cNvCxnSpPr/>
            <p:nvPr/>
          </p:nvCxnSpPr>
          <p:spPr>
            <a:xfrm>
              <a:off x="999161" y="4069908"/>
              <a:ext cx="0" cy="288832"/>
            </a:xfrm>
            <a:prstGeom prst="straightConnector1">
              <a:avLst/>
            </a:prstGeom>
            <a:noFill/>
            <a:ln w="38100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10" name="Connettore diritto 144">
              <a:extLst>
                <a:ext uri="{FF2B5EF4-FFF2-40B4-BE49-F238E27FC236}">
                  <a16:creationId xmlns:a16="http://schemas.microsoft.com/office/drawing/2014/main" id="{0EE92DD1-C95F-CB9D-83C8-1D1A4EB713CB}"/>
                </a:ext>
              </a:extLst>
            </p:cNvPr>
            <p:cNvCxnSpPr/>
            <p:nvPr/>
          </p:nvCxnSpPr>
          <p:spPr>
            <a:xfrm>
              <a:off x="3318029" y="4228295"/>
              <a:ext cx="991481" cy="0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</p:cxnSp>
        <p:grpSp>
          <p:nvGrpSpPr>
            <p:cNvPr id="12" name="Gruppo 58">
              <a:extLst>
                <a:ext uri="{FF2B5EF4-FFF2-40B4-BE49-F238E27FC236}">
                  <a16:creationId xmlns:a16="http://schemas.microsoft.com/office/drawing/2014/main" id="{031520E7-C6DE-FCB8-50AC-C16C2468EF32}"/>
                </a:ext>
              </a:extLst>
            </p:cNvPr>
            <p:cNvGrpSpPr/>
            <p:nvPr/>
          </p:nvGrpSpPr>
          <p:grpSpPr>
            <a:xfrm>
              <a:off x="3541525" y="2752962"/>
              <a:ext cx="557285" cy="1023738"/>
              <a:chOff x="2709696" y="1754661"/>
              <a:chExt cx="682544" cy="1205425"/>
            </a:xfrm>
          </p:grpSpPr>
          <p:cxnSp>
            <p:nvCxnSpPr>
              <p:cNvPr id="65" name="Connettore diritto 149">
                <a:extLst>
                  <a:ext uri="{FF2B5EF4-FFF2-40B4-BE49-F238E27FC236}">
                    <a16:creationId xmlns:a16="http://schemas.microsoft.com/office/drawing/2014/main" id="{DD947525-67A3-2EDE-2959-9C1DFD83C769}"/>
                  </a:ext>
                </a:extLst>
              </p:cNvPr>
              <p:cNvCxnSpPr/>
              <p:nvPr/>
            </p:nvCxnSpPr>
            <p:spPr>
              <a:xfrm rot="5604559">
                <a:off x="2999642" y="1698845"/>
                <a:ext cx="97027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66" name="Connettore diritto 150">
                <a:extLst>
                  <a:ext uri="{FF2B5EF4-FFF2-40B4-BE49-F238E27FC236}">
                    <a16:creationId xmlns:a16="http://schemas.microsoft.com/office/drawing/2014/main" id="{F51E4701-64F5-109F-2CB4-C996A2C65153}"/>
                  </a:ext>
                </a:extLst>
              </p:cNvPr>
              <p:cNvCxnSpPr/>
              <p:nvPr/>
            </p:nvCxnSpPr>
            <p:spPr>
              <a:xfrm rot="5604559">
                <a:off x="3008646" y="1844568"/>
                <a:ext cx="97027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67" name="Connettore diritto 151">
                <a:extLst>
                  <a:ext uri="{FF2B5EF4-FFF2-40B4-BE49-F238E27FC236}">
                    <a16:creationId xmlns:a16="http://schemas.microsoft.com/office/drawing/2014/main" id="{BA850E99-B2DB-48EA-9468-AD7E0BE439C0}"/>
                  </a:ext>
                </a:extLst>
              </p:cNvPr>
              <p:cNvCxnSpPr/>
              <p:nvPr/>
            </p:nvCxnSpPr>
            <p:spPr>
              <a:xfrm rot="5604559">
                <a:off x="3008645" y="1979433"/>
                <a:ext cx="97027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68" name="Connettore diritto 152">
                <a:extLst>
                  <a:ext uri="{FF2B5EF4-FFF2-40B4-BE49-F238E27FC236}">
                    <a16:creationId xmlns:a16="http://schemas.microsoft.com/office/drawing/2014/main" id="{B0866C18-9601-F6B9-BC31-D24B2021BF93}"/>
                  </a:ext>
                </a:extLst>
              </p:cNvPr>
              <p:cNvCxnSpPr/>
              <p:nvPr/>
            </p:nvCxnSpPr>
            <p:spPr>
              <a:xfrm rot="5604508" flipV="1">
                <a:off x="3019809" y="1771187"/>
                <a:ext cx="47905" cy="25555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69" name="Connettore diritto 153">
                <a:extLst>
                  <a:ext uri="{FF2B5EF4-FFF2-40B4-BE49-F238E27FC236}">
                    <a16:creationId xmlns:a16="http://schemas.microsoft.com/office/drawing/2014/main" id="{8B78DEA8-CD48-463B-7D3F-C4F158333512}"/>
                  </a:ext>
                </a:extLst>
              </p:cNvPr>
              <p:cNvCxnSpPr/>
              <p:nvPr/>
            </p:nvCxnSpPr>
            <p:spPr>
              <a:xfrm rot="5604508" flipH="1">
                <a:off x="3042474" y="1912209"/>
                <a:ext cx="37591" cy="25556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70" name="Connettore diritto 154">
                <a:extLst>
                  <a:ext uri="{FF2B5EF4-FFF2-40B4-BE49-F238E27FC236}">
                    <a16:creationId xmlns:a16="http://schemas.microsoft.com/office/drawing/2014/main" id="{7F6B0624-A750-2300-4239-2E4D60B84AF5}"/>
                  </a:ext>
                </a:extLst>
              </p:cNvPr>
              <p:cNvCxnSpPr/>
              <p:nvPr/>
            </p:nvCxnSpPr>
            <p:spPr>
              <a:xfrm rot="5604508" flipV="1">
                <a:off x="2979335" y="2098492"/>
                <a:ext cx="26088" cy="133255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71" name="Connettore diritto 148">
                <a:extLst>
                  <a:ext uri="{FF2B5EF4-FFF2-40B4-BE49-F238E27FC236}">
                    <a16:creationId xmlns:a16="http://schemas.microsoft.com/office/drawing/2014/main" id="{8591D919-242E-3E55-B6A1-015377360008}"/>
                  </a:ext>
                </a:extLst>
              </p:cNvPr>
              <p:cNvCxnSpPr/>
              <p:nvPr/>
            </p:nvCxnSpPr>
            <p:spPr>
              <a:xfrm rot="5399996" flipV="1">
                <a:off x="3051878" y="1414298"/>
                <a:ext cx="0" cy="680725"/>
              </a:xfrm>
              <a:prstGeom prst="straightConnector1">
                <a:avLst/>
              </a:prstGeom>
              <a:noFill/>
              <a:ln w="76196" cap="flat">
                <a:solidFill>
                  <a:srgbClr val="E7E6E6"/>
                </a:solidFill>
                <a:prstDash val="solid"/>
                <a:miter/>
              </a:ln>
            </p:spPr>
          </p:cxnSp>
          <p:cxnSp>
            <p:nvCxnSpPr>
              <p:cNvPr id="72" name="Connettore diritto 158">
                <a:extLst>
                  <a:ext uri="{FF2B5EF4-FFF2-40B4-BE49-F238E27FC236}">
                    <a16:creationId xmlns:a16="http://schemas.microsoft.com/office/drawing/2014/main" id="{D1FCDD9E-0CDE-CE40-8726-B72EF2363E27}"/>
                  </a:ext>
                </a:extLst>
              </p:cNvPr>
              <p:cNvCxnSpPr/>
              <p:nvPr/>
            </p:nvCxnSpPr>
            <p:spPr>
              <a:xfrm rot="16404549">
                <a:off x="3005230" y="2760354"/>
                <a:ext cx="97036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73" name="Connettore diritto 159">
                <a:extLst>
                  <a:ext uri="{FF2B5EF4-FFF2-40B4-BE49-F238E27FC236}">
                    <a16:creationId xmlns:a16="http://schemas.microsoft.com/office/drawing/2014/main" id="{718417C8-5D2E-C398-6B53-E3E7C28E50C2}"/>
                  </a:ext>
                </a:extLst>
              </p:cNvPr>
              <p:cNvCxnSpPr/>
              <p:nvPr/>
            </p:nvCxnSpPr>
            <p:spPr>
              <a:xfrm rot="16404549">
                <a:off x="2996256" y="2614639"/>
                <a:ext cx="97036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74" name="Connettore diritto 160">
                <a:extLst>
                  <a:ext uri="{FF2B5EF4-FFF2-40B4-BE49-F238E27FC236}">
                    <a16:creationId xmlns:a16="http://schemas.microsoft.com/office/drawing/2014/main" id="{8D70720C-BEB1-1094-2112-D1EF2072EEFF}"/>
                  </a:ext>
                </a:extLst>
              </p:cNvPr>
              <p:cNvCxnSpPr/>
              <p:nvPr/>
            </p:nvCxnSpPr>
            <p:spPr>
              <a:xfrm rot="16404549">
                <a:off x="2996240" y="2479725"/>
                <a:ext cx="97046" cy="255548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75" name="Connettore diritto 161">
                <a:extLst>
                  <a:ext uri="{FF2B5EF4-FFF2-40B4-BE49-F238E27FC236}">
                    <a16:creationId xmlns:a16="http://schemas.microsoft.com/office/drawing/2014/main" id="{F7EA87F0-B83C-7ABD-6E02-93E229C83125}"/>
                  </a:ext>
                </a:extLst>
              </p:cNvPr>
              <p:cNvCxnSpPr/>
              <p:nvPr/>
            </p:nvCxnSpPr>
            <p:spPr>
              <a:xfrm rot="16404499" flipV="1">
                <a:off x="3034216" y="2688016"/>
                <a:ext cx="47915" cy="25555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76" name="Connettore diritto 162">
                <a:extLst>
                  <a:ext uri="{FF2B5EF4-FFF2-40B4-BE49-F238E27FC236}">
                    <a16:creationId xmlns:a16="http://schemas.microsoft.com/office/drawing/2014/main" id="{91424FA7-5321-81A0-8CB7-A31EE0DD18C7}"/>
                  </a:ext>
                </a:extLst>
              </p:cNvPr>
              <p:cNvCxnSpPr/>
              <p:nvPr/>
            </p:nvCxnSpPr>
            <p:spPr>
              <a:xfrm rot="16404499" flipH="1">
                <a:off x="3021831" y="2546964"/>
                <a:ext cx="37610" cy="25555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77" name="Connettore diritto 163">
                <a:extLst>
                  <a:ext uri="{FF2B5EF4-FFF2-40B4-BE49-F238E27FC236}">
                    <a16:creationId xmlns:a16="http://schemas.microsoft.com/office/drawing/2014/main" id="{09E51A0C-A770-2639-DE08-65FB9D1EE43A}"/>
                  </a:ext>
                </a:extLst>
              </p:cNvPr>
              <p:cNvCxnSpPr/>
              <p:nvPr/>
            </p:nvCxnSpPr>
            <p:spPr>
              <a:xfrm rot="16404499" flipV="1">
                <a:off x="3096524" y="2482989"/>
                <a:ext cx="26078" cy="133264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78" name="Connettore diritto 157">
                <a:extLst>
                  <a:ext uri="{FF2B5EF4-FFF2-40B4-BE49-F238E27FC236}">
                    <a16:creationId xmlns:a16="http://schemas.microsoft.com/office/drawing/2014/main" id="{9AD99AE1-8534-9BF2-B0F8-AE66903D99ED}"/>
                  </a:ext>
                </a:extLst>
              </p:cNvPr>
              <p:cNvCxnSpPr/>
              <p:nvPr/>
            </p:nvCxnSpPr>
            <p:spPr>
              <a:xfrm rot="16199953" flipV="1">
                <a:off x="3050054" y="2619728"/>
                <a:ext cx="0" cy="680716"/>
              </a:xfrm>
              <a:prstGeom prst="straightConnector1">
                <a:avLst/>
              </a:prstGeom>
              <a:noFill/>
              <a:ln w="76196" cap="flat">
                <a:solidFill>
                  <a:srgbClr val="E7E6E6"/>
                </a:solidFill>
                <a:prstDash val="solid"/>
                <a:miter/>
              </a:ln>
            </p:spPr>
          </p:cxnSp>
          <p:sp>
            <p:nvSpPr>
              <p:cNvPr id="79" name="Connettore 164">
                <a:extLst>
                  <a:ext uri="{FF2B5EF4-FFF2-40B4-BE49-F238E27FC236}">
                    <a16:creationId xmlns:a16="http://schemas.microsoft.com/office/drawing/2014/main" id="{82CA44E6-2459-866B-2650-8BBD4F930904}"/>
                  </a:ext>
                </a:extLst>
              </p:cNvPr>
              <p:cNvSpPr/>
              <p:nvPr/>
            </p:nvSpPr>
            <p:spPr>
              <a:xfrm rot="5400013">
                <a:off x="2845027" y="2426431"/>
                <a:ext cx="383809" cy="39712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w="12701" cap="flat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Segnaposto contenuto 4">
                  <a:extLst>
                    <a:ext uri="{FF2B5EF4-FFF2-40B4-BE49-F238E27FC236}">
                      <a16:creationId xmlns:a16="http://schemas.microsoft.com/office/drawing/2014/main" id="{A22D7837-3C27-426E-330B-976496BA5623}"/>
                    </a:ext>
                  </a:extLst>
                </p:cNvPr>
                <p:cNvSpPr txBox="1"/>
                <p:nvPr/>
              </p:nvSpPr>
              <p:spPr>
                <a:xfrm>
                  <a:off x="1068428" y="3285998"/>
                  <a:ext cx="417009" cy="30336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it-IT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83696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it-IT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br>
                    <a:rPr kumimoji="0" lang="it-IT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rPr>
                  </a:br>
                  <a:endParaRPr kumimoji="0" lang="ar-A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13" name="Segnaposto contenuto 4">
                  <a:extLst>
                    <a:ext uri="{FF2B5EF4-FFF2-40B4-BE49-F238E27FC236}">
                      <a16:creationId xmlns:a16="http://schemas.microsoft.com/office/drawing/2014/main" id="{A22D7837-3C27-426E-330B-976496BA56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428" y="3285998"/>
                  <a:ext cx="417009" cy="303362"/>
                </a:xfrm>
                <a:prstGeom prst="rect">
                  <a:avLst/>
                </a:prstGeom>
                <a:blipFill>
                  <a:blip r:embed="rId2"/>
                  <a:stretch>
                    <a:fillRect b="-24000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Segnaposto contenuto 4">
                  <a:extLst>
                    <a:ext uri="{FF2B5EF4-FFF2-40B4-BE49-F238E27FC236}">
                      <a16:creationId xmlns:a16="http://schemas.microsoft.com/office/drawing/2014/main" id="{60E93B8A-9D65-36FF-31DB-E7F3F8790E73}"/>
                    </a:ext>
                  </a:extLst>
                </p:cNvPr>
                <p:cNvSpPr txBox="1"/>
                <p:nvPr/>
              </p:nvSpPr>
              <p:spPr>
                <a:xfrm>
                  <a:off x="5659995" y="3938546"/>
                  <a:ext cx="417008" cy="30336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𝜖</m:t>
                        </m:r>
                      </m:oMath>
                    </m:oMathPara>
                  </a14:m>
                  <a:endParaRPr kumimoji="0" lang="it-IT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kumimoji="0" lang="ar-A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14" name="Segnaposto contenuto 4">
                  <a:extLst>
                    <a:ext uri="{FF2B5EF4-FFF2-40B4-BE49-F238E27FC236}">
                      <a16:creationId xmlns:a16="http://schemas.microsoft.com/office/drawing/2014/main" id="{60E93B8A-9D65-36FF-31DB-E7F3F8790E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9995" y="3938546"/>
                  <a:ext cx="417008" cy="303362"/>
                </a:xfrm>
                <a:prstGeom prst="rect">
                  <a:avLst/>
                </a:prstGeom>
                <a:blipFill>
                  <a:blip r:embed="rId3"/>
                  <a:stretch>
                    <a:fillRect b="-38000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uppo 59">
              <a:extLst>
                <a:ext uri="{FF2B5EF4-FFF2-40B4-BE49-F238E27FC236}">
                  <a16:creationId xmlns:a16="http://schemas.microsoft.com/office/drawing/2014/main" id="{47C35B98-4C1C-71F8-1914-6CEE7CB382A9}"/>
                </a:ext>
              </a:extLst>
            </p:cNvPr>
            <p:cNvGrpSpPr/>
            <p:nvPr/>
          </p:nvGrpSpPr>
          <p:grpSpPr>
            <a:xfrm>
              <a:off x="4724459" y="2783800"/>
              <a:ext cx="557292" cy="1023729"/>
              <a:chOff x="4456438" y="1790972"/>
              <a:chExt cx="682553" cy="1205416"/>
            </a:xfrm>
          </p:grpSpPr>
          <p:cxnSp>
            <p:nvCxnSpPr>
              <p:cNvPr id="50" name="Connettore diritto 149">
                <a:extLst>
                  <a:ext uri="{FF2B5EF4-FFF2-40B4-BE49-F238E27FC236}">
                    <a16:creationId xmlns:a16="http://schemas.microsoft.com/office/drawing/2014/main" id="{6A45C179-B1BE-6F4D-626F-A08687AE8BFC}"/>
                  </a:ext>
                </a:extLst>
              </p:cNvPr>
              <p:cNvCxnSpPr/>
              <p:nvPr/>
            </p:nvCxnSpPr>
            <p:spPr>
              <a:xfrm rot="5604559">
                <a:off x="4746421" y="1735156"/>
                <a:ext cx="97027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51" name="Connettore diritto 150">
                <a:extLst>
                  <a:ext uri="{FF2B5EF4-FFF2-40B4-BE49-F238E27FC236}">
                    <a16:creationId xmlns:a16="http://schemas.microsoft.com/office/drawing/2014/main" id="{4C73EC0F-0F7A-EBA8-22C4-CF23A768A42D}"/>
                  </a:ext>
                </a:extLst>
              </p:cNvPr>
              <p:cNvCxnSpPr/>
              <p:nvPr/>
            </p:nvCxnSpPr>
            <p:spPr>
              <a:xfrm rot="5604559">
                <a:off x="4755410" y="1880884"/>
                <a:ext cx="97036" cy="255538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52" name="Connettore diritto 151">
                <a:extLst>
                  <a:ext uri="{FF2B5EF4-FFF2-40B4-BE49-F238E27FC236}">
                    <a16:creationId xmlns:a16="http://schemas.microsoft.com/office/drawing/2014/main" id="{72E74B4F-AB1D-FE2E-E9CA-C098FB44F68B}"/>
                  </a:ext>
                </a:extLst>
              </p:cNvPr>
              <p:cNvCxnSpPr/>
              <p:nvPr/>
            </p:nvCxnSpPr>
            <p:spPr>
              <a:xfrm rot="5604559">
                <a:off x="4755401" y="2015749"/>
                <a:ext cx="97036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53" name="Connettore diritto 152">
                <a:extLst>
                  <a:ext uri="{FF2B5EF4-FFF2-40B4-BE49-F238E27FC236}">
                    <a16:creationId xmlns:a16="http://schemas.microsoft.com/office/drawing/2014/main" id="{8C99F418-7342-90DB-F947-2AE47CA512AA}"/>
                  </a:ext>
                </a:extLst>
              </p:cNvPr>
              <p:cNvCxnSpPr/>
              <p:nvPr/>
            </p:nvCxnSpPr>
            <p:spPr>
              <a:xfrm rot="5604508" flipV="1">
                <a:off x="4766556" y="1807494"/>
                <a:ext cx="47915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54" name="Connettore diritto 153">
                <a:extLst>
                  <a:ext uri="{FF2B5EF4-FFF2-40B4-BE49-F238E27FC236}">
                    <a16:creationId xmlns:a16="http://schemas.microsoft.com/office/drawing/2014/main" id="{13506914-F1BC-55C3-0E27-722A299A4C46}"/>
                  </a:ext>
                </a:extLst>
              </p:cNvPr>
              <p:cNvCxnSpPr/>
              <p:nvPr/>
            </p:nvCxnSpPr>
            <p:spPr>
              <a:xfrm rot="5604508" flipH="1">
                <a:off x="4789251" y="1948539"/>
                <a:ext cx="37572" cy="25556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55" name="Connettore diritto 154">
                <a:extLst>
                  <a:ext uri="{FF2B5EF4-FFF2-40B4-BE49-F238E27FC236}">
                    <a16:creationId xmlns:a16="http://schemas.microsoft.com/office/drawing/2014/main" id="{FE922BF1-A67B-FF8E-7F61-98906A5C8723}"/>
                  </a:ext>
                </a:extLst>
              </p:cNvPr>
              <p:cNvCxnSpPr/>
              <p:nvPr/>
            </p:nvCxnSpPr>
            <p:spPr>
              <a:xfrm rot="5604508" flipV="1">
                <a:off x="4726076" y="2134804"/>
                <a:ext cx="26079" cy="133265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56" name="Connettore diritto 148">
                <a:extLst>
                  <a:ext uri="{FF2B5EF4-FFF2-40B4-BE49-F238E27FC236}">
                    <a16:creationId xmlns:a16="http://schemas.microsoft.com/office/drawing/2014/main" id="{B9B888FC-A6D3-BB6C-BA01-863862325A89}"/>
                  </a:ext>
                </a:extLst>
              </p:cNvPr>
              <p:cNvCxnSpPr/>
              <p:nvPr/>
            </p:nvCxnSpPr>
            <p:spPr>
              <a:xfrm rot="5399996" flipV="1">
                <a:off x="4798629" y="1450609"/>
                <a:ext cx="0" cy="680725"/>
              </a:xfrm>
              <a:prstGeom prst="straightConnector1">
                <a:avLst/>
              </a:prstGeom>
              <a:noFill/>
              <a:ln w="76196" cap="flat">
                <a:solidFill>
                  <a:srgbClr val="E7E6E6"/>
                </a:solidFill>
                <a:prstDash val="solid"/>
                <a:miter/>
              </a:ln>
            </p:spPr>
          </p:cxnSp>
          <p:cxnSp>
            <p:nvCxnSpPr>
              <p:cNvPr id="57" name="Connettore diritto 158">
                <a:extLst>
                  <a:ext uri="{FF2B5EF4-FFF2-40B4-BE49-F238E27FC236}">
                    <a16:creationId xmlns:a16="http://schemas.microsoft.com/office/drawing/2014/main" id="{25FCA90B-44E2-7DEB-F46A-44CFFE374B41}"/>
                  </a:ext>
                </a:extLst>
              </p:cNvPr>
              <p:cNvCxnSpPr/>
              <p:nvPr/>
            </p:nvCxnSpPr>
            <p:spPr>
              <a:xfrm rot="16404549">
                <a:off x="4751990" y="2796665"/>
                <a:ext cx="97027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58" name="Connettore diritto 159">
                <a:extLst>
                  <a:ext uri="{FF2B5EF4-FFF2-40B4-BE49-F238E27FC236}">
                    <a16:creationId xmlns:a16="http://schemas.microsoft.com/office/drawing/2014/main" id="{DAA1C973-68FF-B36C-CC54-23AE4E132F1B}"/>
                  </a:ext>
                </a:extLst>
              </p:cNvPr>
              <p:cNvCxnSpPr/>
              <p:nvPr/>
            </p:nvCxnSpPr>
            <p:spPr>
              <a:xfrm rot="16404549">
                <a:off x="4743011" y="2650955"/>
                <a:ext cx="97036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59" name="Connettore diritto 160">
                <a:extLst>
                  <a:ext uri="{FF2B5EF4-FFF2-40B4-BE49-F238E27FC236}">
                    <a16:creationId xmlns:a16="http://schemas.microsoft.com/office/drawing/2014/main" id="{75903234-1807-2105-9E9C-6A065108C343}"/>
                  </a:ext>
                </a:extLst>
              </p:cNvPr>
              <p:cNvCxnSpPr/>
              <p:nvPr/>
            </p:nvCxnSpPr>
            <p:spPr>
              <a:xfrm rot="16404549">
                <a:off x="4742992" y="2516081"/>
                <a:ext cx="97055" cy="255538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60" name="Connettore diritto 161">
                <a:extLst>
                  <a:ext uri="{FF2B5EF4-FFF2-40B4-BE49-F238E27FC236}">
                    <a16:creationId xmlns:a16="http://schemas.microsoft.com/office/drawing/2014/main" id="{7CAC92D4-9A65-932A-F839-8B55EE4DC652}"/>
                  </a:ext>
                </a:extLst>
              </p:cNvPr>
              <p:cNvCxnSpPr/>
              <p:nvPr/>
            </p:nvCxnSpPr>
            <p:spPr>
              <a:xfrm rot="16404499" flipV="1">
                <a:off x="4780958" y="2724327"/>
                <a:ext cx="47933" cy="25555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61" name="Connettore diritto 162">
                <a:extLst>
                  <a:ext uri="{FF2B5EF4-FFF2-40B4-BE49-F238E27FC236}">
                    <a16:creationId xmlns:a16="http://schemas.microsoft.com/office/drawing/2014/main" id="{0BD075EC-42F0-25A6-079B-0E1B8A2FF444}"/>
                  </a:ext>
                </a:extLst>
              </p:cNvPr>
              <p:cNvCxnSpPr/>
              <p:nvPr/>
            </p:nvCxnSpPr>
            <p:spPr>
              <a:xfrm rot="16404499" flipH="1">
                <a:off x="4768601" y="2583275"/>
                <a:ext cx="37600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62" name="Connettore diritto 163">
                <a:extLst>
                  <a:ext uri="{FF2B5EF4-FFF2-40B4-BE49-F238E27FC236}">
                    <a16:creationId xmlns:a16="http://schemas.microsoft.com/office/drawing/2014/main" id="{9966D832-F7B9-8BDA-74A1-27F50FE4F79C}"/>
                  </a:ext>
                </a:extLst>
              </p:cNvPr>
              <p:cNvCxnSpPr/>
              <p:nvPr/>
            </p:nvCxnSpPr>
            <p:spPr>
              <a:xfrm rot="16404499" flipV="1">
                <a:off x="4843265" y="2519300"/>
                <a:ext cx="26079" cy="133264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63" name="Connettore diritto 157">
                <a:extLst>
                  <a:ext uri="{FF2B5EF4-FFF2-40B4-BE49-F238E27FC236}">
                    <a16:creationId xmlns:a16="http://schemas.microsoft.com/office/drawing/2014/main" id="{D884D369-9E9E-8F9B-6556-A75DF788B7F0}"/>
                  </a:ext>
                </a:extLst>
              </p:cNvPr>
              <p:cNvCxnSpPr/>
              <p:nvPr/>
            </p:nvCxnSpPr>
            <p:spPr>
              <a:xfrm rot="16199953" flipV="1">
                <a:off x="4796805" y="2656021"/>
                <a:ext cx="0" cy="680734"/>
              </a:xfrm>
              <a:prstGeom prst="straightConnector1">
                <a:avLst/>
              </a:prstGeom>
              <a:noFill/>
              <a:ln w="76196" cap="flat">
                <a:solidFill>
                  <a:srgbClr val="E7E6E6"/>
                </a:solidFill>
                <a:prstDash val="solid"/>
                <a:miter/>
              </a:ln>
            </p:spPr>
          </p:cxnSp>
          <p:sp>
            <p:nvSpPr>
              <p:cNvPr id="64" name="Connettore 164">
                <a:extLst>
                  <a:ext uri="{FF2B5EF4-FFF2-40B4-BE49-F238E27FC236}">
                    <a16:creationId xmlns:a16="http://schemas.microsoft.com/office/drawing/2014/main" id="{1F723056-C5F1-9675-F17D-EBF69FA20D12}"/>
                  </a:ext>
                </a:extLst>
              </p:cNvPr>
              <p:cNvSpPr/>
              <p:nvPr/>
            </p:nvSpPr>
            <p:spPr>
              <a:xfrm rot="5400013">
                <a:off x="4591769" y="2199553"/>
                <a:ext cx="383810" cy="39712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w="12701" cap="flat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AC50D2FD-0A34-58E9-75EA-6AB4B6E0E6BB}"/>
                </a:ext>
              </a:extLst>
            </p:cNvPr>
            <p:cNvGrpSpPr/>
            <p:nvPr/>
          </p:nvGrpSpPr>
          <p:grpSpPr>
            <a:xfrm>
              <a:off x="659297" y="2713369"/>
              <a:ext cx="557278" cy="1023731"/>
              <a:chOff x="896221" y="1720004"/>
              <a:chExt cx="682536" cy="1205417"/>
            </a:xfrm>
          </p:grpSpPr>
          <p:cxnSp>
            <p:nvCxnSpPr>
              <p:cNvPr id="35" name="Connettore diritto 149">
                <a:extLst>
                  <a:ext uri="{FF2B5EF4-FFF2-40B4-BE49-F238E27FC236}">
                    <a16:creationId xmlns:a16="http://schemas.microsoft.com/office/drawing/2014/main" id="{2BEBCFC7-23EB-17E0-31A7-EDD01F09782E}"/>
                  </a:ext>
                </a:extLst>
              </p:cNvPr>
              <p:cNvCxnSpPr/>
              <p:nvPr/>
            </p:nvCxnSpPr>
            <p:spPr>
              <a:xfrm rot="5604559">
                <a:off x="1186205" y="1664163"/>
                <a:ext cx="97027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36" name="Connettore diritto 150">
                <a:extLst>
                  <a:ext uri="{FF2B5EF4-FFF2-40B4-BE49-F238E27FC236}">
                    <a16:creationId xmlns:a16="http://schemas.microsoft.com/office/drawing/2014/main" id="{D61F6D1B-B9C4-B4FF-695B-7E771F6F6F4F}"/>
                  </a:ext>
                </a:extLst>
              </p:cNvPr>
              <p:cNvCxnSpPr/>
              <p:nvPr/>
            </p:nvCxnSpPr>
            <p:spPr>
              <a:xfrm rot="5604559">
                <a:off x="1195166" y="1809899"/>
                <a:ext cx="97036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37" name="Connettore diritto 151">
                <a:extLst>
                  <a:ext uri="{FF2B5EF4-FFF2-40B4-BE49-F238E27FC236}">
                    <a16:creationId xmlns:a16="http://schemas.microsoft.com/office/drawing/2014/main" id="{451BB385-C145-4E98-E06D-0D0DAE2A9B07}"/>
                  </a:ext>
                </a:extLst>
              </p:cNvPr>
              <p:cNvCxnSpPr/>
              <p:nvPr/>
            </p:nvCxnSpPr>
            <p:spPr>
              <a:xfrm rot="5604559">
                <a:off x="1195166" y="1944773"/>
                <a:ext cx="97036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38" name="Connettore diritto 152">
                <a:extLst>
                  <a:ext uri="{FF2B5EF4-FFF2-40B4-BE49-F238E27FC236}">
                    <a16:creationId xmlns:a16="http://schemas.microsoft.com/office/drawing/2014/main" id="{FC5663D0-7284-C4A9-97E1-83E2007B6E47}"/>
                  </a:ext>
                </a:extLst>
              </p:cNvPr>
              <p:cNvCxnSpPr/>
              <p:nvPr/>
            </p:nvCxnSpPr>
            <p:spPr>
              <a:xfrm rot="5604508" flipV="1">
                <a:off x="1206331" y="1736499"/>
                <a:ext cx="47905" cy="25556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39" name="Connettore diritto 153">
                <a:extLst>
                  <a:ext uri="{FF2B5EF4-FFF2-40B4-BE49-F238E27FC236}">
                    <a16:creationId xmlns:a16="http://schemas.microsoft.com/office/drawing/2014/main" id="{2C2349B7-98A1-0666-D076-485845C96B82}"/>
                  </a:ext>
                </a:extLst>
              </p:cNvPr>
              <p:cNvCxnSpPr/>
              <p:nvPr/>
            </p:nvCxnSpPr>
            <p:spPr>
              <a:xfrm rot="5604508" flipH="1">
                <a:off x="1229008" y="1877592"/>
                <a:ext cx="37591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40" name="Connettore diritto 154">
                <a:extLst>
                  <a:ext uri="{FF2B5EF4-FFF2-40B4-BE49-F238E27FC236}">
                    <a16:creationId xmlns:a16="http://schemas.microsoft.com/office/drawing/2014/main" id="{8168A6A9-9DE1-4893-845F-7BDA1D2508B1}"/>
                  </a:ext>
                </a:extLst>
              </p:cNvPr>
              <p:cNvCxnSpPr/>
              <p:nvPr/>
            </p:nvCxnSpPr>
            <p:spPr>
              <a:xfrm rot="5604508" flipV="1">
                <a:off x="1165822" y="2063828"/>
                <a:ext cx="26088" cy="133255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41" name="Connettore diritto 148">
                <a:extLst>
                  <a:ext uri="{FF2B5EF4-FFF2-40B4-BE49-F238E27FC236}">
                    <a16:creationId xmlns:a16="http://schemas.microsoft.com/office/drawing/2014/main" id="{23479488-E644-81D8-5446-D9F77B1AD256}"/>
                  </a:ext>
                </a:extLst>
              </p:cNvPr>
              <p:cNvCxnSpPr/>
              <p:nvPr/>
            </p:nvCxnSpPr>
            <p:spPr>
              <a:xfrm rot="5399996" flipV="1">
                <a:off x="1238399" y="1379646"/>
                <a:ext cx="0" cy="680716"/>
              </a:xfrm>
              <a:prstGeom prst="straightConnector1">
                <a:avLst/>
              </a:prstGeom>
              <a:noFill/>
              <a:ln w="76196" cap="flat">
                <a:solidFill>
                  <a:srgbClr val="E7E6E6"/>
                </a:solidFill>
                <a:prstDash val="solid"/>
                <a:miter/>
              </a:ln>
            </p:spPr>
          </p:cxnSp>
          <p:cxnSp>
            <p:nvCxnSpPr>
              <p:cNvPr id="42" name="Connettore diritto 158">
                <a:extLst>
                  <a:ext uri="{FF2B5EF4-FFF2-40B4-BE49-F238E27FC236}">
                    <a16:creationId xmlns:a16="http://schemas.microsoft.com/office/drawing/2014/main" id="{A5D68918-9B66-18DB-6C52-DB8BBB1226B1}"/>
                  </a:ext>
                </a:extLst>
              </p:cNvPr>
              <p:cNvCxnSpPr/>
              <p:nvPr/>
            </p:nvCxnSpPr>
            <p:spPr>
              <a:xfrm rot="16404549">
                <a:off x="1191733" y="2725702"/>
                <a:ext cx="97036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43" name="Connettore diritto 159">
                <a:extLst>
                  <a:ext uri="{FF2B5EF4-FFF2-40B4-BE49-F238E27FC236}">
                    <a16:creationId xmlns:a16="http://schemas.microsoft.com/office/drawing/2014/main" id="{F0614D11-2B4D-911F-E65F-444492F88F8A}"/>
                  </a:ext>
                </a:extLst>
              </p:cNvPr>
              <p:cNvCxnSpPr/>
              <p:nvPr/>
            </p:nvCxnSpPr>
            <p:spPr>
              <a:xfrm rot="16404549">
                <a:off x="1182780" y="2579983"/>
                <a:ext cx="97045" cy="25555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44" name="Connettore diritto 160">
                <a:extLst>
                  <a:ext uri="{FF2B5EF4-FFF2-40B4-BE49-F238E27FC236}">
                    <a16:creationId xmlns:a16="http://schemas.microsoft.com/office/drawing/2014/main" id="{37A9EE32-2325-6208-BED2-0BA4E5AB4487}"/>
                  </a:ext>
                </a:extLst>
              </p:cNvPr>
              <p:cNvCxnSpPr/>
              <p:nvPr/>
            </p:nvCxnSpPr>
            <p:spPr>
              <a:xfrm rot="16404549">
                <a:off x="1182768" y="2445088"/>
                <a:ext cx="97045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45" name="Connettore diritto 161">
                <a:extLst>
                  <a:ext uri="{FF2B5EF4-FFF2-40B4-BE49-F238E27FC236}">
                    <a16:creationId xmlns:a16="http://schemas.microsoft.com/office/drawing/2014/main" id="{6914C93F-367A-F456-A494-ECF2F5607ADD}"/>
                  </a:ext>
                </a:extLst>
              </p:cNvPr>
              <p:cNvCxnSpPr/>
              <p:nvPr/>
            </p:nvCxnSpPr>
            <p:spPr>
              <a:xfrm rot="16404499" flipV="1">
                <a:off x="1220733" y="2653360"/>
                <a:ext cx="47914" cy="255538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46" name="Connettore diritto 162">
                <a:extLst>
                  <a:ext uri="{FF2B5EF4-FFF2-40B4-BE49-F238E27FC236}">
                    <a16:creationId xmlns:a16="http://schemas.microsoft.com/office/drawing/2014/main" id="{286AD155-7188-1F88-2584-B82ABF02CF65}"/>
                  </a:ext>
                </a:extLst>
              </p:cNvPr>
              <p:cNvCxnSpPr/>
              <p:nvPr/>
            </p:nvCxnSpPr>
            <p:spPr>
              <a:xfrm rot="16404499" flipH="1">
                <a:off x="1208362" y="2512295"/>
                <a:ext cx="37591" cy="255548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47" name="Connettore diritto 163">
                <a:extLst>
                  <a:ext uri="{FF2B5EF4-FFF2-40B4-BE49-F238E27FC236}">
                    <a16:creationId xmlns:a16="http://schemas.microsoft.com/office/drawing/2014/main" id="{E0A074D8-7652-6266-930C-6F7E0E4784D9}"/>
                  </a:ext>
                </a:extLst>
              </p:cNvPr>
              <p:cNvCxnSpPr/>
              <p:nvPr/>
            </p:nvCxnSpPr>
            <p:spPr>
              <a:xfrm rot="16404499" flipV="1">
                <a:off x="1283036" y="2448336"/>
                <a:ext cx="26079" cy="133274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48" name="Connettore diritto 157">
                <a:extLst>
                  <a:ext uri="{FF2B5EF4-FFF2-40B4-BE49-F238E27FC236}">
                    <a16:creationId xmlns:a16="http://schemas.microsoft.com/office/drawing/2014/main" id="{7ED8EDF5-7B1B-1612-D624-ADD790E53C7C}"/>
                  </a:ext>
                </a:extLst>
              </p:cNvPr>
              <p:cNvCxnSpPr/>
              <p:nvPr/>
            </p:nvCxnSpPr>
            <p:spPr>
              <a:xfrm rot="16199953" flipV="1">
                <a:off x="1236579" y="2585063"/>
                <a:ext cx="0" cy="680716"/>
              </a:xfrm>
              <a:prstGeom prst="straightConnector1">
                <a:avLst/>
              </a:prstGeom>
              <a:noFill/>
              <a:ln w="76196" cap="flat">
                <a:solidFill>
                  <a:srgbClr val="E7E6E6"/>
                </a:solidFill>
                <a:prstDash val="solid"/>
                <a:miter/>
              </a:ln>
            </p:spPr>
          </p:cxnSp>
          <p:sp>
            <p:nvSpPr>
              <p:cNvPr id="49" name="Connettore 164">
                <a:extLst>
                  <a:ext uri="{FF2B5EF4-FFF2-40B4-BE49-F238E27FC236}">
                    <a16:creationId xmlns:a16="http://schemas.microsoft.com/office/drawing/2014/main" id="{9D8CFD7E-6E4F-9E08-D860-B34FD244C1C2}"/>
                  </a:ext>
                </a:extLst>
              </p:cNvPr>
              <p:cNvSpPr/>
              <p:nvPr/>
            </p:nvSpPr>
            <p:spPr>
              <a:xfrm rot="5400013">
                <a:off x="1031543" y="2128587"/>
                <a:ext cx="383810" cy="39712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w="12701" cap="flat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Segnaposto contenuto 4">
                  <a:extLst>
                    <a:ext uri="{FF2B5EF4-FFF2-40B4-BE49-F238E27FC236}">
                      <a16:creationId xmlns:a16="http://schemas.microsoft.com/office/drawing/2014/main" id="{26A86511-52A3-1BB2-66F8-EE7B794F874C}"/>
                    </a:ext>
                  </a:extLst>
                </p:cNvPr>
                <p:cNvSpPr txBox="1"/>
                <p:nvPr/>
              </p:nvSpPr>
              <p:spPr>
                <a:xfrm>
                  <a:off x="374478" y="3015311"/>
                  <a:ext cx="417009" cy="30336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oMath>
                    </m:oMathPara>
                  </a14:m>
                  <a:endParaRPr kumimoji="0" lang="ar-A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17" name="Segnaposto contenuto 4">
                  <a:extLst>
                    <a:ext uri="{FF2B5EF4-FFF2-40B4-BE49-F238E27FC236}">
                      <a16:creationId xmlns:a16="http://schemas.microsoft.com/office/drawing/2014/main" id="{26A86511-52A3-1BB2-66F8-EE7B794F87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478" y="3015311"/>
                  <a:ext cx="417009" cy="303362"/>
                </a:xfrm>
                <a:prstGeom prst="rect">
                  <a:avLst/>
                </a:prstGeom>
                <a:blipFill>
                  <a:blip r:embed="rId4"/>
                  <a:stretch>
                    <a:fillRect b="-16327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nettore diritto 144">
              <a:extLst>
                <a:ext uri="{FF2B5EF4-FFF2-40B4-BE49-F238E27FC236}">
                  <a16:creationId xmlns:a16="http://schemas.microsoft.com/office/drawing/2014/main" id="{A90A9349-C716-C91A-538A-F639F70F71D6}"/>
                </a:ext>
              </a:extLst>
            </p:cNvPr>
            <p:cNvCxnSpPr/>
            <p:nvPr/>
          </p:nvCxnSpPr>
          <p:spPr>
            <a:xfrm>
              <a:off x="1788379" y="4217143"/>
              <a:ext cx="991481" cy="0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</p:cxnSp>
        <p:grpSp>
          <p:nvGrpSpPr>
            <p:cNvPr id="19" name="Gruppo 58">
              <a:extLst>
                <a:ext uri="{FF2B5EF4-FFF2-40B4-BE49-F238E27FC236}">
                  <a16:creationId xmlns:a16="http://schemas.microsoft.com/office/drawing/2014/main" id="{E6817A87-7836-37B5-25AA-91ADED00007C}"/>
                </a:ext>
              </a:extLst>
            </p:cNvPr>
            <p:cNvGrpSpPr/>
            <p:nvPr/>
          </p:nvGrpSpPr>
          <p:grpSpPr>
            <a:xfrm>
              <a:off x="2008128" y="2720649"/>
              <a:ext cx="557285" cy="1023738"/>
              <a:chOff x="2709696" y="1754661"/>
              <a:chExt cx="682544" cy="1205425"/>
            </a:xfrm>
          </p:grpSpPr>
          <p:cxnSp>
            <p:nvCxnSpPr>
              <p:cNvPr id="20" name="Connettore diritto 149">
                <a:extLst>
                  <a:ext uri="{FF2B5EF4-FFF2-40B4-BE49-F238E27FC236}">
                    <a16:creationId xmlns:a16="http://schemas.microsoft.com/office/drawing/2014/main" id="{E1A9B36A-019F-D4BF-D5E8-36909BEA8C4D}"/>
                  </a:ext>
                </a:extLst>
              </p:cNvPr>
              <p:cNvCxnSpPr/>
              <p:nvPr/>
            </p:nvCxnSpPr>
            <p:spPr>
              <a:xfrm rot="5604559">
                <a:off x="2999642" y="1698845"/>
                <a:ext cx="97027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1" name="Connettore diritto 150">
                <a:extLst>
                  <a:ext uri="{FF2B5EF4-FFF2-40B4-BE49-F238E27FC236}">
                    <a16:creationId xmlns:a16="http://schemas.microsoft.com/office/drawing/2014/main" id="{34684480-8E13-81E9-19E1-283508805C44}"/>
                  </a:ext>
                </a:extLst>
              </p:cNvPr>
              <p:cNvCxnSpPr/>
              <p:nvPr/>
            </p:nvCxnSpPr>
            <p:spPr>
              <a:xfrm rot="5604559">
                <a:off x="3008646" y="1844568"/>
                <a:ext cx="97027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2" name="Connettore diritto 151">
                <a:extLst>
                  <a:ext uri="{FF2B5EF4-FFF2-40B4-BE49-F238E27FC236}">
                    <a16:creationId xmlns:a16="http://schemas.microsoft.com/office/drawing/2014/main" id="{E201E24F-D548-18B5-7E39-3029BB59ECAC}"/>
                  </a:ext>
                </a:extLst>
              </p:cNvPr>
              <p:cNvCxnSpPr/>
              <p:nvPr/>
            </p:nvCxnSpPr>
            <p:spPr>
              <a:xfrm rot="5604559">
                <a:off x="3008645" y="1979433"/>
                <a:ext cx="97027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3" name="Connettore diritto 152">
                <a:extLst>
                  <a:ext uri="{FF2B5EF4-FFF2-40B4-BE49-F238E27FC236}">
                    <a16:creationId xmlns:a16="http://schemas.microsoft.com/office/drawing/2014/main" id="{49241EE6-88B4-D7D6-5615-54E44B686869}"/>
                  </a:ext>
                </a:extLst>
              </p:cNvPr>
              <p:cNvCxnSpPr/>
              <p:nvPr/>
            </p:nvCxnSpPr>
            <p:spPr>
              <a:xfrm rot="5604508" flipV="1">
                <a:off x="3019809" y="1771187"/>
                <a:ext cx="47905" cy="25555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4" name="Connettore diritto 153">
                <a:extLst>
                  <a:ext uri="{FF2B5EF4-FFF2-40B4-BE49-F238E27FC236}">
                    <a16:creationId xmlns:a16="http://schemas.microsoft.com/office/drawing/2014/main" id="{1C9481E0-50F2-8D99-C9A2-99165135BEF0}"/>
                  </a:ext>
                </a:extLst>
              </p:cNvPr>
              <p:cNvCxnSpPr/>
              <p:nvPr/>
            </p:nvCxnSpPr>
            <p:spPr>
              <a:xfrm rot="5604508" flipH="1">
                <a:off x="3042474" y="1912209"/>
                <a:ext cx="37591" cy="25556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5" name="Connettore diritto 154">
                <a:extLst>
                  <a:ext uri="{FF2B5EF4-FFF2-40B4-BE49-F238E27FC236}">
                    <a16:creationId xmlns:a16="http://schemas.microsoft.com/office/drawing/2014/main" id="{B08F7AA5-D01F-F0E9-7108-7D61855EAC85}"/>
                  </a:ext>
                </a:extLst>
              </p:cNvPr>
              <p:cNvCxnSpPr/>
              <p:nvPr/>
            </p:nvCxnSpPr>
            <p:spPr>
              <a:xfrm rot="5604508" flipV="1">
                <a:off x="2979335" y="2098492"/>
                <a:ext cx="26088" cy="133255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6" name="Connettore diritto 148">
                <a:extLst>
                  <a:ext uri="{FF2B5EF4-FFF2-40B4-BE49-F238E27FC236}">
                    <a16:creationId xmlns:a16="http://schemas.microsoft.com/office/drawing/2014/main" id="{06429EE0-B5A9-8001-EEFB-712C7C08A254}"/>
                  </a:ext>
                </a:extLst>
              </p:cNvPr>
              <p:cNvCxnSpPr/>
              <p:nvPr/>
            </p:nvCxnSpPr>
            <p:spPr>
              <a:xfrm rot="5399996" flipV="1">
                <a:off x="3051878" y="1414298"/>
                <a:ext cx="0" cy="680725"/>
              </a:xfrm>
              <a:prstGeom prst="straightConnector1">
                <a:avLst/>
              </a:prstGeom>
              <a:noFill/>
              <a:ln w="76196" cap="flat">
                <a:solidFill>
                  <a:srgbClr val="E7E6E6"/>
                </a:solidFill>
                <a:prstDash val="solid"/>
                <a:miter/>
              </a:ln>
            </p:spPr>
          </p:cxnSp>
          <p:cxnSp>
            <p:nvCxnSpPr>
              <p:cNvPr id="27" name="Connettore diritto 158">
                <a:extLst>
                  <a:ext uri="{FF2B5EF4-FFF2-40B4-BE49-F238E27FC236}">
                    <a16:creationId xmlns:a16="http://schemas.microsoft.com/office/drawing/2014/main" id="{A2642515-DEAA-4A51-0BED-A22DAB0EA5E9}"/>
                  </a:ext>
                </a:extLst>
              </p:cNvPr>
              <p:cNvCxnSpPr/>
              <p:nvPr/>
            </p:nvCxnSpPr>
            <p:spPr>
              <a:xfrm rot="16404549">
                <a:off x="3005230" y="2760354"/>
                <a:ext cx="97036" cy="255556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8" name="Connettore diritto 159">
                <a:extLst>
                  <a:ext uri="{FF2B5EF4-FFF2-40B4-BE49-F238E27FC236}">
                    <a16:creationId xmlns:a16="http://schemas.microsoft.com/office/drawing/2014/main" id="{1C39A1F0-DAEC-A8A9-1236-D66ED2A3ECF9}"/>
                  </a:ext>
                </a:extLst>
              </p:cNvPr>
              <p:cNvCxnSpPr/>
              <p:nvPr/>
            </p:nvCxnSpPr>
            <p:spPr>
              <a:xfrm rot="16404549">
                <a:off x="2996256" y="2614639"/>
                <a:ext cx="97036" cy="25554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29" name="Connettore diritto 160">
                <a:extLst>
                  <a:ext uri="{FF2B5EF4-FFF2-40B4-BE49-F238E27FC236}">
                    <a16:creationId xmlns:a16="http://schemas.microsoft.com/office/drawing/2014/main" id="{48C82552-2131-A230-E10A-86CA88B6FECA}"/>
                  </a:ext>
                </a:extLst>
              </p:cNvPr>
              <p:cNvCxnSpPr/>
              <p:nvPr/>
            </p:nvCxnSpPr>
            <p:spPr>
              <a:xfrm rot="16404549">
                <a:off x="2996240" y="2479725"/>
                <a:ext cx="97046" cy="255548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30" name="Connettore diritto 161">
                <a:extLst>
                  <a:ext uri="{FF2B5EF4-FFF2-40B4-BE49-F238E27FC236}">
                    <a16:creationId xmlns:a16="http://schemas.microsoft.com/office/drawing/2014/main" id="{FC3691AF-B826-F184-EEE7-D919167A621F}"/>
                  </a:ext>
                </a:extLst>
              </p:cNvPr>
              <p:cNvCxnSpPr/>
              <p:nvPr/>
            </p:nvCxnSpPr>
            <p:spPr>
              <a:xfrm rot="16404499" flipV="1">
                <a:off x="3034216" y="2688016"/>
                <a:ext cx="47915" cy="25555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31" name="Connettore diritto 162">
                <a:extLst>
                  <a:ext uri="{FF2B5EF4-FFF2-40B4-BE49-F238E27FC236}">
                    <a16:creationId xmlns:a16="http://schemas.microsoft.com/office/drawing/2014/main" id="{3F94E555-7973-ED7F-06A4-5D702280FD3B}"/>
                  </a:ext>
                </a:extLst>
              </p:cNvPr>
              <p:cNvCxnSpPr/>
              <p:nvPr/>
            </p:nvCxnSpPr>
            <p:spPr>
              <a:xfrm rot="16404499" flipH="1">
                <a:off x="3021831" y="2546964"/>
                <a:ext cx="37610" cy="255557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32" name="Connettore diritto 163">
                <a:extLst>
                  <a:ext uri="{FF2B5EF4-FFF2-40B4-BE49-F238E27FC236}">
                    <a16:creationId xmlns:a16="http://schemas.microsoft.com/office/drawing/2014/main" id="{037BC1F2-CE4F-517F-219F-26DE7EB87E46}"/>
                  </a:ext>
                </a:extLst>
              </p:cNvPr>
              <p:cNvCxnSpPr/>
              <p:nvPr/>
            </p:nvCxnSpPr>
            <p:spPr>
              <a:xfrm rot="16404499" flipV="1">
                <a:off x="3096524" y="2482989"/>
                <a:ext cx="26078" cy="133264"/>
              </a:xfrm>
              <a:prstGeom prst="straightConnector1">
                <a:avLst/>
              </a:prstGeom>
              <a:noFill/>
              <a:ln w="31747" cap="flat">
                <a:solidFill>
                  <a:srgbClr val="000000"/>
                </a:solidFill>
                <a:prstDash val="solid"/>
                <a:round/>
              </a:ln>
            </p:spPr>
          </p:cxnSp>
          <p:cxnSp>
            <p:nvCxnSpPr>
              <p:cNvPr id="33" name="Connettore diritto 157">
                <a:extLst>
                  <a:ext uri="{FF2B5EF4-FFF2-40B4-BE49-F238E27FC236}">
                    <a16:creationId xmlns:a16="http://schemas.microsoft.com/office/drawing/2014/main" id="{A6254860-2EB2-2781-4594-6E95AF3FC0AA}"/>
                  </a:ext>
                </a:extLst>
              </p:cNvPr>
              <p:cNvCxnSpPr/>
              <p:nvPr/>
            </p:nvCxnSpPr>
            <p:spPr>
              <a:xfrm rot="16199953" flipV="1">
                <a:off x="3050054" y="2619728"/>
                <a:ext cx="0" cy="680716"/>
              </a:xfrm>
              <a:prstGeom prst="straightConnector1">
                <a:avLst/>
              </a:prstGeom>
              <a:noFill/>
              <a:ln w="76196" cap="flat">
                <a:solidFill>
                  <a:srgbClr val="E7E6E6"/>
                </a:solidFill>
                <a:prstDash val="solid"/>
                <a:miter/>
              </a:ln>
            </p:spPr>
          </p:cxnSp>
          <p:sp>
            <p:nvSpPr>
              <p:cNvPr id="34" name="Connettore 164">
                <a:extLst>
                  <a:ext uri="{FF2B5EF4-FFF2-40B4-BE49-F238E27FC236}">
                    <a16:creationId xmlns:a16="http://schemas.microsoft.com/office/drawing/2014/main" id="{2F03CF29-77E4-374C-62E4-75C1029EA274}"/>
                  </a:ext>
                </a:extLst>
              </p:cNvPr>
              <p:cNvSpPr/>
              <p:nvPr/>
            </p:nvSpPr>
            <p:spPr>
              <a:xfrm rot="5400013">
                <a:off x="2845027" y="2163242"/>
                <a:ext cx="383810" cy="397123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0000"/>
              </a:solidFill>
              <a:ln w="12701" cap="flat">
                <a:solidFill>
                  <a:srgbClr val="FF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180" name="Connettore diritto 153">
              <a:extLst>
                <a:ext uri="{FF2B5EF4-FFF2-40B4-BE49-F238E27FC236}">
                  <a16:creationId xmlns:a16="http://schemas.microsoft.com/office/drawing/2014/main" id="{57FE8BE8-BCDF-90A9-7EA1-BAF2F8B4B87F}"/>
                </a:ext>
              </a:extLst>
            </p:cNvPr>
            <p:cNvCxnSpPr/>
            <p:nvPr/>
          </p:nvCxnSpPr>
          <p:spPr>
            <a:xfrm rot="5604508" flipH="1">
              <a:off x="3813379" y="3011041"/>
              <a:ext cx="31925" cy="20866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84" name="Connettore diritto 162">
              <a:extLst>
                <a:ext uri="{FF2B5EF4-FFF2-40B4-BE49-F238E27FC236}">
                  <a16:creationId xmlns:a16="http://schemas.microsoft.com/office/drawing/2014/main" id="{934F91A5-53DF-3459-27A2-F82E2877DF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8720" y="3140298"/>
              <a:ext cx="190594" cy="67787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96" name="Connettore diritto 153">
              <a:extLst>
                <a:ext uri="{FF2B5EF4-FFF2-40B4-BE49-F238E27FC236}">
                  <a16:creationId xmlns:a16="http://schemas.microsoft.com/office/drawing/2014/main" id="{E9972C18-FF5F-537B-B685-8AE4EC4B1BE4}"/>
                </a:ext>
              </a:extLst>
            </p:cNvPr>
            <p:cNvCxnSpPr/>
            <p:nvPr/>
          </p:nvCxnSpPr>
          <p:spPr>
            <a:xfrm rot="5604508" flipH="1">
              <a:off x="3822776" y="3134794"/>
              <a:ext cx="31925" cy="20866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80" name="Connettore diritto 79">
              <a:extLst>
                <a:ext uri="{FF2B5EF4-FFF2-40B4-BE49-F238E27FC236}">
                  <a16:creationId xmlns:a16="http://schemas.microsoft.com/office/drawing/2014/main" id="{A91AE843-1FFC-0639-0A10-869EDFEC44CF}"/>
                </a:ext>
              </a:extLst>
            </p:cNvPr>
            <p:cNvCxnSpPr>
              <a:cxnSpLocks/>
            </p:cNvCxnSpPr>
            <p:nvPr/>
          </p:nvCxnSpPr>
          <p:spPr>
            <a:xfrm>
              <a:off x="3808706" y="3502026"/>
              <a:ext cx="958" cy="654538"/>
            </a:xfrm>
            <a:prstGeom prst="line">
              <a:avLst/>
            </a:prstGeom>
            <a:ln w="28575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45">
              <a:extLst>
                <a:ext uri="{FF2B5EF4-FFF2-40B4-BE49-F238E27FC236}">
                  <a16:creationId xmlns:a16="http://schemas.microsoft.com/office/drawing/2014/main" id="{40DDF38D-CD1B-66C5-D4BB-515CEB587DBD}"/>
                </a:ext>
              </a:extLst>
            </p:cNvPr>
            <p:cNvCxnSpPr/>
            <p:nvPr/>
          </p:nvCxnSpPr>
          <p:spPr>
            <a:xfrm>
              <a:off x="3809320" y="4084682"/>
              <a:ext cx="0" cy="288832"/>
            </a:xfrm>
            <a:prstGeom prst="straightConnector1">
              <a:avLst/>
            </a:prstGeom>
            <a:noFill/>
            <a:ln w="38100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Segnaposto contenuto 4">
                  <a:extLst>
                    <a:ext uri="{FF2B5EF4-FFF2-40B4-BE49-F238E27FC236}">
                      <a16:creationId xmlns:a16="http://schemas.microsoft.com/office/drawing/2014/main" id="{CD3A9F37-54C6-8EB5-DE70-8B563495F549}"/>
                    </a:ext>
                  </a:extLst>
                </p:cNvPr>
                <p:cNvSpPr txBox="1"/>
                <p:nvPr/>
              </p:nvSpPr>
              <p:spPr>
                <a:xfrm>
                  <a:off x="4097594" y="3127256"/>
                  <a:ext cx="417008" cy="24808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oMath>
                    </m:oMathPara>
                  </a14:m>
                  <a:endParaRPr kumimoji="0" lang="ar-A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202" name="Segnaposto contenuto 4">
                  <a:extLst>
                    <a:ext uri="{FF2B5EF4-FFF2-40B4-BE49-F238E27FC236}">
                      <a16:creationId xmlns:a16="http://schemas.microsoft.com/office/drawing/2014/main" id="{CD3A9F37-54C6-8EB5-DE70-8B563495F5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7594" y="3127256"/>
                  <a:ext cx="417008" cy="248089"/>
                </a:xfrm>
                <a:prstGeom prst="rect">
                  <a:avLst/>
                </a:prstGeom>
                <a:blipFill>
                  <a:blip r:embed="rId5"/>
                  <a:stretch>
                    <a:fillRect b="-46341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4" name="Connettore 2 203">
              <a:extLst>
                <a:ext uri="{FF2B5EF4-FFF2-40B4-BE49-F238E27FC236}">
                  <a16:creationId xmlns:a16="http://schemas.microsoft.com/office/drawing/2014/main" id="{996B4F6F-D441-F739-F30B-7867A1541E23}"/>
                </a:ext>
              </a:extLst>
            </p:cNvPr>
            <p:cNvCxnSpPr>
              <a:cxnSpLocks/>
            </p:cNvCxnSpPr>
            <p:nvPr/>
          </p:nvCxnSpPr>
          <p:spPr>
            <a:xfrm>
              <a:off x="4091454" y="3233817"/>
              <a:ext cx="0" cy="32086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Segnaposto contenuto 4">
                  <a:extLst>
                    <a:ext uri="{FF2B5EF4-FFF2-40B4-BE49-F238E27FC236}">
                      <a16:creationId xmlns:a16="http://schemas.microsoft.com/office/drawing/2014/main" id="{34100551-AF11-D97A-69A5-A3E263D63F5B}"/>
                    </a:ext>
                  </a:extLst>
                </p:cNvPr>
                <p:cNvSpPr txBox="1"/>
                <p:nvPr/>
              </p:nvSpPr>
              <p:spPr>
                <a:xfrm>
                  <a:off x="3772301" y="3777439"/>
                  <a:ext cx="417008" cy="24808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𝐝</m:t>
                        </m:r>
                      </m:oMath>
                    </m:oMathPara>
                  </a14:m>
                  <a:endParaRPr kumimoji="0" lang="ar-AE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213" name="Segnaposto contenuto 4">
                  <a:extLst>
                    <a:ext uri="{FF2B5EF4-FFF2-40B4-BE49-F238E27FC236}">
                      <a16:creationId xmlns:a16="http://schemas.microsoft.com/office/drawing/2014/main" id="{34100551-AF11-D97A-69A5-A3E263D63F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2301" y="3777439"/>
                  <a:ext cx="417008" cy="248089"/>
                </a:xfrm>
                <a:prstGeom prst="rect">
                  <a:avLst/>
                </a:prstGeom>
                <a:blipFill>
                  <a:blip r:embed="rId6"/>
                  <a:stretch>
                    <a:fillRect b="-45000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7" name="Gruppo 216">
            <a:extLst>
              <a:ext uri="{FF2B5EF4-FFF2-40B4-BE49-F238E27FC236}">
                <a16:creationId xmlns:a16="http://schemas.microsoft.com/office/drawing/2014/main" id="{AC996334-0418-093C-7CAF-C82EDC675702}"/>
              </a:ext>
            </a:extLst>
          </p:cNvPr>
          <p:cNvGrpSpPr/>
          <p:nvPr/>
        </p:nvGrpSpPr>
        <p:grpSpPr>
          <a:xfrm>
            <a:off x="374478" y="4733004"/>
            <a:ext cx="5715469" cy="1723310"/>
            <a:chOff x="374478" y="4733004"/>
            <a:chExt cx="5715469" cy="1723310"/>
          </a:xfrm>
        </p:grpSpPr>
        <p:cxnSp>
          <p:nvCxnSpPr>
            <p:cNvPr id="176" name="Connettore diritto 3">
              <a:extLst>
                <a:ext uri="{FF2B5EF4-FFF2-40B4-BE49-F238E27FC236}">
                  <a16:creationId xmlns:a16="http://schemas.microsoft.com/office/drawing/2014/main" id="{303463A2-0579-7527-9836-18BAA88BE5AB}"/>
                </a:ext>
              </a:extLst>
            </p:cNvPr>
            <p:cNvCxnSpPr/>
            <p:nvPr/>
          </p:nvCxnSpPr>
          <p:spPr>
            <a:xfrm>
              <a:off x="3198999" y="6321731"/>
              <a:ext cx="1100814" cy="1605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85" name="Connettore diritto 3">
              <a:extLst>
                <a:ext uri="{FF2B5EF4-FFF2-40B4-BE49-F238E27FC236}">
                  <a16:creationId xmlns:a16="http://schemas.microsoft.com/office/drawing/2014/main" id="{E537E235-1731-02B9-C3B8-E52EEBDA48FD}"/>
                </a:ext>
              </a:extLst>
            </p:cNvPr>
            <p:cNvCxnSpPr/>
            <p:nvPr/>
          </p:nvCxnSpPr>
          <p:spPr>
            <a:xfrm>
              <a:off x="374519" y="6311571"/>
              <a:ext cx="1100814" cy="1605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86" name="Connettore 2 8">
              <a:extLst>
                <a:ext uri="{FF2B5EF4-FFF2-40B4-BE49-F238E27FC236}">
                  <a16:creationId xmlns:a16="http://schemas.microsoft.com/office/drawing/2014/main" id="{8D297BD2-4885-F015-89E3-D368A90C6759}"/>
                </a:ext>
              </a:extLst>
            </p:cNvPr>
            <p:cNvCxnSpPr/>
            <p:nvPr/>
          </p:nvCxnSpPr>
          <p:spPr>
            <a:xfrm flipV="1">
              <a:off x="878694" y="6151537"/>
              <a:ext cx="0" cy="284504"/>
            </a:xfrm>
            <a:prstGeom prst="straightConnector1">
              <a:avLst/>
            </a:prstGeom>
            <a:noFill/>
            <a:ln w="38100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87" name="Connettore 2 12">
              <a:extLst>
                <a:ext uri="{FF2B5EF4-FFF2-40B4-BE49-F238E27FC236}">
                  <a16:creationId xmlns:a16="http://schemas.microsoft.com/office/drawing/2014/main" id="{D3ED0C25-8B0F-F7C7-AB60-8FAF3305D0C8}"/>
                </a:ext>
              </a:extLst>
            </p:cNvPr>
            <p:cNvCxnSpPr/>
            <p:nvPr/>
          </p:nvCxnSpPr>
          <p:spPr>
            <a:xfrm>
              <a:off x="1004773" y="6139952"/>
              <a:ext cx="0" cy="284504"/>
            </a:xfrm>
            <a:prstGeom prst="straightConnector1">
              <a:avLst/>
            </a:prstGeom>
            <a:noFill/>
            <a:ln w="38100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88" name="Connettore diritto 102">
              <a:extLst>
                <a:ext uri="{FF2B5EF4-FFF2-40B4-BE49-F238E27FC236}">
                  <a16:creationId xmlns:a16="http://schemas.microsoft.com/office/drawing/2014/main" id="{D6545A88-87D6-9AEA-2C7A-8B6CFAD87F8D}"/>
                </a:ext>
              </a:extLst>
            </p:cNvPr>
            <p:cNvCxnSpPr/>
            <p:nvPr/>
          </p:nvCxnSpPr>
          <p:spPr>
            <a:xfrm rot="204546">
              <a:off x="395290" y="5286256"/>
              <a:ext cx="86209" cy="226093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89" name="Connettore diritto 103">
              <a:extLst>
                <a:ext uri="{FF2B5EF4-FFF2-40B4-BE49-F238E27FC236}">
                  <a16:creationId xmlns:a16="http://schemas.microsoft.com/office/drawing/2014/main" id="{B685704C-864E-B630-01F2-9C9A010F39E2}"/>
                </a:ext>
              </a:extLst>
            </p:cNvPr>
            <p:cNvCxnSpPr/>
            <p:nvPr/>
          </p:nvCxnSpPr>
          <p:spPr>
            <a:xfrm rot="204546">
              <a:off x="524759" y="5278318"/>
              <a:ext cx="86202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90" name="Connettore diritto 104">
              <a:extLst>
                <a:ext uri="{FF2B5EF4-FFF2-40B4-BE49-F238E27FC236}">
                  <a16:creationId xmlns:a16="http://schemas.microsoft.com/office/drawing/2014/main" id="{DCF97101-E113-BF2C-4649-F607BEACCE7D}"/>
                </a:ext>
              </a:extLst>
            </p:cNvPr>
            <p:cNvCxnSpPr/>
            <p:nvPr/>
          </p:nvCxnSpPr>
          <p:spPr>
            <a:xfrm rot="204546">
              <a:off x="644584" y="5278309"/>
              <a:ext cx="86202" cy="226101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91" name="Connettore diritto 105">
              <a:extLst>
                <a:ext uri="{FF2B5EF4-FFF2-40B4-BE49-F238E27FC236}">
                  <a16:creationId xmlns:a16="http://schemas.microsoft.com/office/drawing/2014/main" id="{87E85D9A-1B9E-B9D8-7824-8ABFB742303A}"/>
                </a:ext>
              </a:extLst>
            </p:cNvPr>
            <p:cNvCxnSpPr/>
            <p:nvPr/>
          </p:nvCxnSpPr>
          <p:spPr>
            <a:xfrm rot="204530" flipV="1">
              <a:off x="481388" y="5290169"/>
              <a:ext cx="42566" cy="226101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92" name="Connettore diritto 106">
              <a:extLst>
                <a:ext uri="{FF2B5EF4-FFF2-40B4-BE49-F238E27FC236}">
                  <a16:creationId xmlns:a16="http://schemas.microsoft.com/office/drawing/2014/main" id="{39235EBF-D39F-145E-513E-9AFE9357DB42}"/>
                </a:ext>
              </a:extLst>
            </p:cNvPr>
            <p:cNvCxnSpPr/>
            <p:nvPr/>
          </p:nvCxnSpPr>
          <p:spPr>
            <a:xfrm rot="204530" flipH="1">
              <a:off x="611281" y="5274676"/>
              <a:ext cx="33414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93" name="Connettore diritto 107">
              <a:extLst>
                <a:ext uri="{FF2B5EF4-FFF2-40B4-BE49-F238E27FC236}">
                  <a16:creationId xmlns:a16="http://schemas.microsoft.com/office/drawing/2014/main" id="{FD54C385-73AC-F018-B5A1-51FE44C5A20E}"/>
                </a:ext>
              </a:extLst>
            </p:cNvPr>
            <p:cNvCxnSpPr/>
            <p:nvPr/>
          </p:nvCxnSpPr>
          <p:spPr>
            <a:xfrm rot="204530" flipV="1">
              <a:off x="727551" y="5389731"/>
              <a:ext cx="23175" cy="117906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94" name="Connettore diritto 111">
              <a:extLst>
                <a:ext uri="{FF2B5EF4-FFF2-40B4-BE49-F238E27FC236}">
                  <a16:creationId xmlns:a16="http://schemas.microsoft.com/office/drawing/2014/main" id="{0B9FB484-B076-60E7-CF78-2D8924BDE53E}"/>
                </a:ext>
              </a:extLst>
            </p:cNvPr>
            <p:cNvCxnSpPr/>
            <p:nvPr/>
          </p:nvCxnSpPr>
          <p:spPr>
            <a:xfrm flipV="1">
              <a:off x="374478" y="5094918"/>
              <a:ext cx="0" cy="602238"/>
            </a:xfrm>
            <a:prstGeom prst="straightConnector1">
              <a:avLst/>
            </a:prstGeom>
            <a:noFill/>
            <a:ln w="76196" cap="flat">
              <a:solidFill>
                <a:srgbClr val="E7E6E6"/>
              </a:solidFill>
              <a:prstDash val="solid"/>
              <a:miter/>
            </a:ln>
          </p:spPr>
        </p:cxnSp>
        <p:cxnSp>
          <p:nvCxnSpPr>
            <p:cNvPr id="95" name="Connettore diritto 127">
              <a:extLst>
                <a:ext uri="{FF2B5EF4-FFF2-40B4-BE49-F238E27FC236}">
                  <a16:creationId xmlns:a16="http://schemas.microsoft.com/office/drawing/2014/main" id="{AEA0DE5B-81DE-F8EB-2AB1-20F5C3268F62}"/>
                </a:ext>
              </a:extLst>
            </p:cNvPr>
            <p:cNvCxnSpPr/>
            <p:nvPr/>
          </p:nvCxnSpPr>
          <p:spPr>
            <a:xfrm rot="11004537">
              <a:off x="1338381" y="5281328"/>
              <a:ext cx="86202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96" name="Connettore diritto 128">
              <a:extLst>
                <a:ext uri="{FF2B5EF4-FFF2-40B4-BE49-F238E27FC236}">
                  <a16:creationId xmlns:a16="http://schemas.microsoft.com/office/drawing/2014/main" id="{9C4EAD33-9DED-C921-B86D-09B3177A5403}"/>
                </a:ext>
              </a:extLst>
            </p:cNvPr>
            <p:cNvCxnSpPr/>
            <p:nvPr/>
          </p:nvCxnSpPr>
          <p:spPr>
            <a:xfrm rot="11004537">
              <a:off x="1208893" y="5289274"/>
              <a:ext cx="86217" cy="22608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97" name="Connettore diritto 129">
              <a:extLst>
                <a:ext uri="{FF2B5EF4-FFF2-40B4-BE49-F238E27FC236}">
                  <a16:creationId xmlns:a16="http://schemas.microsoft.com/office/drawing/2014/main" id="{DF2F0703-A132-368A-9810-481E43D6436A}"/>
                </a:ext>
              </a:extLst>
            </p:cNvPr>
            <p:cNvCxnSpPr/>
            <p:nvPr/>
          </p:nvCxnSpPr>
          <p:spPr>
            <a:xfrm rot="11004537">
              <a:off x="1089072" y="5289274"/>
              <a:ext cx="86217" cy="226101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98" name="Connettore diritto 130">
              <a:extLst>
                <a:ext uri="{FF2B5EF4-FFF2-40B4-BE49-F238E27FC236}">
                  <a16:creationId xmlns:a16="http://schemas.microsoft.com/office/drawing/2014/main" id="{0F414CA1-A05D-4EE9-B9D9-9ABF33DF95D3}"/>
                </a:ext>
              </a:extLst>
            </p:cNvPr>
            <p:cNvCxnSpPr/>
            <p:nvPr/>
          </p:nvCxnSpPr>
          <p:spPr>
            <a:xfrm rot="11004521" flipV="1">
              <a:off x="1295918" y="5277439"/>
              <a:ext cx="42566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99" name="Connettore diritto 131">
              <a:extLst>
                <a:ext uri="{FF2B5EF4-FFF2-40B4-BE49-F238E27FC236}">
                  <a16:creationId xmlns:a16="http://schemas.microsoft.com/office/drawing/2014/main" id="{A89FCDB8-66E3-E479-9043-740678BA2D8B}"/>
                </a:ext>
              </a:extLst>
            </p:cNvPr>
            <p:cNvCxnSpPr/>
            <p:nvPr/>
          </p:nvCxnSpPr>
          <p:spPr>
            <a:xfrm rot="11004521" flipH="1">
              <a:off x="1175177" y="5292909"/>
              <a:ext cx="33398" cy="226093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00" name="Connettore diritto 132">
              <a:extLst>
                <a:ext uri="{FF2B5EF4-FFF2-40B4-BE49-F238E27FC236}">
                  <a16:creationId xmlns:a16="http://schemas.microsoft.com/office/drawing/2014/main" id="{CC3CC1B8-BECC-4DD9-6146-AE56D6C5E565}"/>
                </a:ext>
              </a:extLst>
            </p:cNvPr>
            <p:cNvCxnSpPr/>
            <p:nvPr/>
          </p:nvCxnSpPr>
          <p:spPr>
            <a:xfrm rot="11004521" flipV="1">
              <a:off x="1069146" y="5286040"/>
              <a:ext cx="23175" cy="117906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01" name="Connettore diritto 126">
              <a:extLst>
                <a:ext uri="{FF2B5EF4-FFF2-40B4-BE49-F238E27FC236}">
                  <a16:creationId xmlns:a16="http://schemas.microsoft.com/office/drawing/2014/main" id="{2E133942-2EBC-0562-23DE-8615136DB05F}"/>
                </a:ext>
              </a:extLst>
            </p:cNvPr>
            <p:cNvCxnSpPr/>
            <p:nvPr/>
          </p:nvCxnSpPr>
          <p:spPr>
            <a:xfrm rot="10799975" flipV="1">
              <a:off x="1445393" y="5096515"/>
              <a:ext cx="0" cy="602238"/>
            </a:xfrm>
            <a:prstGeom prst="straightConnector1">
              <a:avLst/>
            </a:prstGeom>
            <a:noFill/>
            <a:ln w="76196" cap="flat">
              <a:solidFill>
                <a:srgbClr val="E7E6E6"/>
              </a:solidFill>
              <a:prstDash val="solid"/>
              <a:miter/>
            </a:ln>
          </p:spPr>
        </p:cxnSp>
        <p:sp>
          <p:nvSpPr>
            <p:cNvPr id="102" name="Connettore 133">
              <a:extLst>
                <a:ext uri="{FF2B5EF4-FFF2-40B4-BE49-F238E27FC236}">
                  <a16:creationId xmlns:a16="http://schemas.microsoft.com/office/drawing/2014/main" id="{233EF3D3-7A0D-88D5-1728-C4D84A4D08A5}"/>
                </a:ext>
              </a:extLst>
            </p:cNvPr>
            <p:cNvSpPr/>
            <p:nvPr/>
          </p:nvSpPr>
          <p:spPr>
            <a:xfrm>
              <a:off x="743378" y="5233604"/>
              <a:ext cx="340980" cy="35133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0000"/>
            </a:solidFill>
            <a:ln w="12701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4" name="Connettore diritto 149">
              <a:extLst>
                <a:ext uri="{FF2B5EF4-FFF2-40B4-BE49-F238E27FC236}">
                  <a16:creationId xmlns:a16="http://schemas.microsoft.com/office/drawing/2014/main" id="{F65FDE5F-74EC-F85A-0E40-D03C7BD98CCD}"/>
                </a:ext>
              </a:extLst>
            </p:cNvPr>
            <p:cNvCxnSpPr/>
            <p:nvPr/>
          </p:nvCxnSpPr>
          <p:spPr>
            <a:xfrm rot="204546">
              <a:off x="3252832" y="5294575"/>
              <a:ext cx="86210" cy="226101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05" name="Connettore diritto 150">
              <a:extLst>
                <a:ext uri="{FF2B5EF4-FFF2-40B4-BE49-F238E27FC236}">
                  <a16:creationId xmlns:a16="http://schemas.microsoft.com/office/drawing/2014/main" id="{EFD4B178-0937-EB32-CC0A-C2086B9F98FC}"/>
                </a:ext>
              </a:extLst>
            </p:cNvPr>
            <p:cNvCxnSpPr/>
            <p:nvPr/>
          </p:nvCxnSpPr>
          <p:spPr>
            <a:xfrm rot="204546">
              <a:off x="3382303" y="5286644"/>
              <a:ext cx="86202" cy="22608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06" name="Connettore diritto 151">
              <a:extLst>
                <a:ext uri="{FF2B5EF4-FFF2-40B4-BE49-F238E27FC236}">
                  <a16:creationId xmlns:a16="http://schemas.microsoft.com/office/drawing/2014/main" id="{99DB9C1B-3633-259F-058F-E82AE458FBF8}"/>
                </a:ext>
              </a:extLst>
            </p:cNvPr>
            <p:cNvCxnSpPr/>
            <p:nvPr/>
          </p:nvCxnSpPr>
          <p:spPr>
            <a:xfrm rot="204546">
              <a:off x="3502126" y="5286637"/>
              <a:ext cx="86202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07" name="Connettore diritto 152">
              <a:extLst>
                <a:ext uri="{FF2B5EF4-FFF2-40B4-BE49-F238E27FC236}">
                  <a16:creationId xmlns:a16="http://schemas.microsoft.com/office/drawing/2014/main" id="{E27F4BE8-CA6E-E11C-FEEE-0887CA9E73F2}"/>
                </a:ext>
              </a:extLst>
            </p:cNvPr>
            <p:cNvCxnSpPr/>
            <p:nvPr/>
          </p:nvCxnSpPr>
          <p:spPr>
            <a:xfrm rot="204530" flipV="1">
              <a:off x="3338930" y="5298497"/>
              <a:ext cx="42565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08" name="Connettore diritto 153">
              <a:extLst>
                <a:ext uri="{FF2B5EF4-FFF2-40B4-BE49-F238E27FC236}">
                  <a16:creationId xmlns:a16="http://schemas.microsoft.com/office/drawing/2014/main" id="{E40A94C7-6315-D8C1-22C9-3CCCB7CCCBE5}"/>
                </a:ext>
              </a:extLst>
            </p:cNvPr>
            <p:cNvCxnSpPr/>
            <p:nvPr/>
          </p:nvCxnSpPr>
          <p:spPr>
            <a:xfrm rot="204530" flipH="1">
              <a:off x="3468824" y="5282995"/>
              <a:ext cx="33398" cy="226101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09" name="Connettore diritto 154">
              <a:extLst>
                <a:ext uri="{FF2B5EF4-FFF2-40B4-BE49-F238E27FC236}">
                  <a16:creationId xmlns:a16="http://schemas.microsoft.com/office/drawing/2014/main" id="{FD2D2EE9-FF16-229D-9FDE-E22E257E1130}"/>
                </a:ext>
              </a:extLst>
            </p:cNvPr>
            <p:cNvCxnSpPr/>
            <p:nvPr/>
          </p:nvCxnSpPr>
          <p:spPr>
            <a:xfrm rot="204530" flipV="1">
              <a:off x="3585084" y="5398058"/>
              <a:ext cx="23175" cy="117898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10" name="Connettore diritto 148">
              <a:extLst>
                <a:ext uri="{FF2B5EF4-FFF2-40B4-BE49-F238E27FC236}">
                  <a16:creationId xmlns:a16="http://schemas.microsoft.com/office/drawing/2014/main" id="{C1F3266B-569A-777C-4A35-161AF16D0B66}"/>
                </a:ext>
              </a:extLst>
            </p:cNvPr>
            <p:cNvCxnSpPr/>
            <p:nvPr/>
          </p:nvCxnSpPr>
          <p:spPr>
            <a:xfrm flipV="1">
              <a:off x="3232013" y="5103237"/>
              <a:ext cx="0" cy="602244"/>
            </a:xfrm>
            <a:prstGeom prst="straightConnector1">
              <a:avLst/>
            </a:prstGeom>
            <a:noFill/>
            <a:ln w="76196" cap="flat">
              <a:solidFill>
                <a:srgbClr val="E7E6E6"/>
              </a:solidFill>
              <a:prstDash val="solid"/>
              <a:miter/>
            </a:ln>
          </p:spPr>
        </p:cxnSp>
        <p:cxnSp>
          <p:nvCxnSpPr>
            <p:cNvPr id="111" name="Connettore diritto 158">
              <a:extLst>
                <a:ext uri="{FF2B5EF4-FFF2-40B4-BE49-F238E27FC236}">
                  <a16:creationId xmlns:a16="http://schemas.microsoft.com/office/drawing/2014/main" id="{A7EB3F28-3AE7-DE38-2AFB-04F13CB406C0}"/>
                </a:ext>
              </a:extLst>
            </p:cNvPr>
            <p:cNvCxnSpPr/>
            <p:nvPr/>
          </p:nvCxnSpPr>
          <p:spPr>
            <a:xfrm rot="11004537">
              <a:off x="4195907" y="5289648"/>
              <a:ext cx="86202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12" name="Connettore diritto 159">
              <a:extLst>
                <a:ext uri="{FF2B5EF4-FFF2-40B4-BE49-F238E27FC236}">
                  <a16:creationId xmlns:a16="http://schemas.microsoft.com/office/drawing/2014/main" id="{8C08AEF8-7A3C-9D67-A68F-02B8D1855FA8}"/>
                </a:ext>
              </a:extLst>
            </p:cNvPr>
            <p:cNvCxnSpPr/>
            <p:nvPr/>
          </p:nvCxnSpPr>
          <p:spPr>
            <a:xfrm rot="11004537">
              <a:off x="4066436" y="5297594"/>
              <a:ext cx="86217" cy="22608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13" name="Connettore diritto 160">
              <a:extLst>
                <a:ext uri="{FF2B5EF4-FFF2-40B4-BE49-F238E27FC236}">
                  <a16:creationId xmlns:a16="http://schemas.microsoft.com/office/drawing/2014/main" id="{70E948A1-C72F-FFB0-2F4D-D222FB136409}"/>
                </a:ext>
              </a:extLst>
            </p:cNvPr>
            <p:cNvCxnSpPr/>
            <p:nvPr/>
          </p:nvCxnSpPr>
          <p:spPr>
            <a:xfrm rot="11004537">
              <a:off x="3946597" y="5297617"/>
              <a:ext cx="86217" cy="22608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14" name="Connettore diritto 161">
              <a:extLst>
                <a:ext uri="{FF2B5EF4-FFF2-40B4-BE49-F238E27FC236}">
                  <a16:creationId xmlns:a16="http://schemas.microsoft.com/office/drawing/2014/main" id="{FEF21AC3-E96E-A54C-2933-EABD0C60C784}"/>
                </a:ext>
              </a:extLst>
            </p:cNvPr>
            <p:cNvCxnSpPr/>
            <p:nvPr/>
          </p:nvCxnSpPr>
          <p:spPr>
            <a:xfrm rot="11004521" flipV="1">
              <a:off x="4153446" y="5285711"/>
              <a:ext cx="42565" cy="226093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15" name="Connettore diritto 162">
              <a:extLst>
                <a:ext uri="{FF2B5EF4-FFF2-40B4-BE49-F238E27FC236}">
                  <a16:creationId xmlns:a16="http://schemas.microsoft.com/office/drawing/2014/main" id="{6CB7C6B5-E8A8-5AB0-F964-359055A38E8A}"/>
                </a:ext>
              </a:extLst>
            </p:cNvPr>
            <p:cNvCxnSpPr/>
            <p:nvPr/>
          </p:nvCxnSpPr>
          <p:spPr>
            <a:xfrm rot="11004521" flipH="1">
              <a:off x="4032719" y="5301236"/>
              <a:ext cx="33398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16" name="Connettore diritto 163">
              <a:extLst>
                <a:ext uri="{FF2B5EF4-FFF2-40B4-BE49-F238E27FC236}">
                  <a16:creationId xmlns:a16="http://schemas.microsoft.com/office/drawing/2014/main" id="{BBC8217E-E96C-58C6-5A51-E54BCF966004}"/>
                </a:ext>
              </a:extLst>
            </p:cNvPr>
            <p:cNvCxnSpPr/>
            <p:nvPr/>
          </p:nvCxnSpPr>
          <p:spPr>
            <a:xfrm rot="11004521" flipV="1">
              <a:off x="3926688" y="5294368"/>
              <a:ext cx="23175" cy="11791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17" name="Connettore diritto 157">
              <a:extLst>
                <a:ext uri="{FF2B5EF4-FFF2-40B4-BE49-F238E27FC236}">
                  <a16:creationId xmlns:a16="http://schemas.microsoft.com/office/drawing/2014/main" id="{725EFCCB-CCB1-C123-D9F4-4AE6F24282AA}"/>
                </a:ext>
              </a:extLst>
            </p:cNvPr>
            <p:cNvCxnSpPr/>
            <p:nvPr/>
          </p:nvCxnSpPr>
          <p:spPr>
            <a:xfrm rot="10799975" flipV="1">
              <a:off x="4302928" y="5104850"/>
              <a:ext cx="0" cy="602245"/>
            </a:xfrm>
            <a:prstGeom prst="straightConnector1">
              <a:avLst/>
            </a:prstGeom>
            <a:noFill/>
            <a:ln w="76196" cap="flat">
              <a:solidFill>
                <a:srgbClr val="E7E6E6"/>
              </a:solidFill>
              <a:prstDash val="solid"/>
              <a:miter/>
            </a:ln>
          </p:spPr>
        </p:cxnSp>
        <p:sp>
          <p:nvSpPr>
            <p:cNvPr id="118" name="Connettore 164">
              <a:extLst>
                <a:ext uri="{FF2B5EF4-FFF2-40B4-BE49-F238E27FC236}">
                  <a16:creationId xmlns:a16="http://schemas.microsoft.com/office/drawing/2014/main" id="{76C39B2B-99E8-3038-8472-65B16C87C3D1}"/>
                </a:ext>
              </a:extLst>
            </p:cNvPr>
            <p:cNvSpPr/>
            <p:nvPr/>
          </p:nvSpPr>
          <p:spPr>
            <a:xfrm>
              <a:off x="3835022" y="5210282"/>
              <a:ext cx="340980" cy="35133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0000"/>
            </a:solidFill>
            <a:ln w="12701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9" name="Connettore diritto 168">
              <a:extLst>
                <a:ext uri="{FF2B5EF4-FFF2-40B4-BE49-F238E27FC236}">
                  <a16:creationId xmlns:a16="http://schemas.microsoft.com/office/drawing/2014/main" id="{A9152FB9-30C6-B881-2925-497E7E81F191}"/>
                </a:ext>
              </a:extLst>
            </p:cNvPr>
            <p:cNvCxnSpPr/>
            <p:nvPr/>
          </p:nvCxnSpPr>
          <p:spPr>
            <a:xfrm rot="204546">
              <a:off x="4487917" y="5301276"/>
              <a:ext cx="86210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20" name="Connettore diritto 169">
              <a:extLst>
                <a:ext uri="{FF2B5EF4-FFF2-40B4-BE49-F238E27FC236}">
                  <a16:creationId xmlns:a16="http://schemas.microsoft.com/office/drawing/2014/main" id="{ECF15C0E-169F-3CE1-EDD5-5ACF95A730D8}"/>
                </a:ext>
              </a:extLst>
            </p:cNvPr>
            <p:cNvCxnSpPr/>
            <p:nvPr/>
          </p:nvCxnSpPr>
          <p:spPr>
            <a:xfrm rot="204546">
              <a:off x="4617388" y="5293337"/>
              <a:ext cx="86202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21" name="Connettore diritto 170">
              <a:extLst>
                <a:ext uri="{FF2B5EF4-FFF2-40B4-BE49-F238E27FC236}">
                  <a16:creationId xmlns:a16="http://schemas.microsoft.com/office/drawing/2014/main" id="{292285E6-8373-408F-E377-91096F975C8C}"/>
                </a:ext>
              </a:extLst>
            </p:cNvPr>
            <p:cNvCxnSpPr/>
            <p:nvPr/>
          </p:nvCxnSpPr>
          <p:spPr>
            <a:xfrm rot="204546">
              <a:off x="4737202" y="5293338"/>
              <a:ext cx="86210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22" name="Connettore diritto 171">
              <a:extLst>
                <a:ext uri="{FF2B5EF4-FFF2-40B4-BE49-F238E27FC236}">
                  <a16:creationId xmlns:a16="http://schemas.microsoft.com/office/drawing/2014/main" id="{76042BB2-B724-40BC-CAAB-BFB4AC99C97D}"/>
                </a:ext>
              </a:extLst>
            </p:cNvPr>
            <p:cNvCxnSpPr/>
            <p:nvPr/>
          </p:nvCxnSpPr>
          <p:spPr>
            <a:xfrm rot="204530" flipV="1">
              <a:off x="4574006" y="5305197"/>
              <a:ext cx="42574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23" name="Connettore diritto 172">
              <a:extLst>
                <a:ext uri="{FF2B5EF4-FFF2-40B4-BE49-F238E27FC236}">
                  <a16:creationId xmlns:a16="http://schemas.microsoft.com/office/drawing/2014/main" id="{74B59DB4-87A6-70B6-283C-560D946FB9A6}"/>
                </a:ext>
              </a:extLst>
            </p:cNvPr>
            <p:cNvCxnSpPr/>
            <p:nvPr/>
          </p:nvCxnSpPr>
          <p:spPr>
            <a:xfrm rot="204530" flipH="1">
              <a:off x="4703909" y="5289703"/>
              <a:ext cx="33405" cy="22608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24" name="Connettore diritto 173">
              <a:extLst>
                <a:ext uri="{FF2B5EF4-FFF2-40B4-BE49-F238E27FC236}">
                  <a16:creationId xmlns:a16="http://schemas.microsoft.com/office/drawing/2014/main" id="{68416EA1-C1B1-CD73-D6C9-28D50F59D4FC}"/>
                </a:ext>
              </a:extLst>
            </p:cNvPr>
            <p:cNvCxnSpPr/>
            <p:nvPr/>
          </p:nvCxnSpPr>
          <p:spPr>
            <a:xfrm rot="204530" flipV="1">
              <a:off x="4820169" y="5404751"/>
              <a:ext cx="23175" cy="117906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25" name="Connettore diritto 167">
              <a:extLst>
                <a:ext uri="{FF2B5EF4-FFF2-40B4-BE49-F238E27FC236}">
                  <a16:creationId xmlns:a16="http://schemas.microsoft.com/office/drawing/2014/main" id="{BA1FE3DF-D439-D1D9-36A5-7C24E2BFAB53}"/>
                </a:ext>
              </a:extLst>
            </p:cNvPr>
            <p:cNvCxnSpPr/>
            <p:nvPr/>
          </p:nvCxnSpPr>
          <p:spPr>
            <a:xfrm flipV="1">
              <a:off x="4467097" y="5109937"/>
              <a:ext cx="0" cy="602244"/>
            </a:xfrm>
            <a:prstGeom prst="straightConnector1">
              <a:avLst/>
            </a:prstGeom>
            <a:noFill/>
            <a:ln w="76196" cap="flat">
              <a:solidFill>
                <a:srgbClr val="E7E6E6"/>
              </a:solidFill>
              <a:prstDash val="solid"/>
              <a:miter/>
            </a:ln>
          </p:spPr>
        </p:cxnSp>
        <p:cxnSp>
          <p:nvCxnSpPr>
            <p:cNvPr id="126" name="Connettore diritto 177">
              <a:extLst>
                <a:ext uri="{FF2B5EF4-FFF2-40B4-BE49-F238E27FC236}">
                  <a16:creationId xmlns:a16="http://schemas.microsoft.com/office/drawing/2014/main" id="{B913266C-C26C-6303-0559-F16D67BFB35A}"/>
                </a:ext>
              </a:extLst>
            </p:cNvPr>
            <p:cNvCxnSpPr/>
            <p:nvPr/>
          </p:nvCxnSpPr>
          <p:spPr>
            <a:xfrm rot="11004537">
              <a:off x="5430991" y="5296349"/>
              <a:ext cx="86202" cy="22608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27" name="Connettore diritto 178">
              <a:extLst>
                <a:ext uri="{FF2B5EF4-FFF2-40B4-BE49-F238E27FC236}">
                  <a16:creationId xmlns:a16="http://schemas.microsoft.com/office/drawing/2014/main" id="{4DB812E4-B5BC-2E36-77F3-DF1452EBC36D}"/>
                </a:ext>
              </a:extLst>
            </p:cNvPr>
            <p:cNvCxnSpPr/>
            <p:nvPr/>
          </p:nvCxnSpPr>
          <p:spPr>
            <a:xfrm rot="11004537">
              <a:off x="5301513" y="5304294"/>
              <a:ext cx="86209" cy="226093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28" name="Connettore diritto 179">
              <a:extLst>
                <a:ext uri="{FF2B5EF4-FFF2-40B4-BE49-F238E27FC236}">
                  <a16:creationId xmlns:a16="http://schemas.microsoft.com/office/drawing/2014/main" id="{3B667077-A1AD-F5EB-8B1A-9BD76833C2BC}"/>
                </a:ext>
              </a:extLst>
            </p:cNvPr>
            <p:cNvCxnSpPr/>
            <p:nvPr/>
          </p:nvCxnSpPr>
          <p:spPr>
            <a:xfrm rot="11004537">
              <a:off x="5181674" y="5304302"/>
              <a:ext cx="86209" cy="22608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29" name="Connettore diritto 180">
              <a:extLst>
                <a:ext uri="{FF2B5EF4-FFF2-40B4-BE49-F238E27FC236}">
                  <a16:creationId xmlns:a16="http://schemas.microsoft.com/office/drawing/2014/main" id="{DD15E321-A369-9A2F-3B69-5E4FEC38EAE6}"/>
                </a:ext>
              </a:extLst>
            </p:cNvPr>
            <p:cNvCxnSpPr/>
            <p:nvPr/>
          </p:nvCxnSpPr>
          <p:spPr>
            <a:xfrm rot="11004521" flipV="1">
              <a:off x="5388521" y="5292434"/>
              <a:ext cx="42558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30" name="Connettore diritto 181">
              <a:extLst>
                <a:ext uri="{FF2B5EF4-FFF2-40B4-BE49-F238E27FC236}">
                  <a16:creationId xmlns:a16="http://schemas.microsoft.com/office/drawing/2014/main" id="{1CA6DEFB-E043-A796-1C52-185D64928FC4}"/>
                </a:ext>
              </a:extLst>
            </p:cNvPr>
            <p:cNvCxnSpPr/>
            <p:nvPr/>
          </p:nvCxnSpPr>
          <p:spPr>
            <a:xfrm rot="11004521" flipH="1">
              <a:off x="5267805" y="5307911"/>
              <a:ext cx="33405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31" name="Connettore diritto 182">
              <a:extLst>
                <a:ext uri="{FF2B5EF4-FFF2-40B4-BE49-F238E27FC236}">
                  <a16:creationId xmlns:a16="http://schemas.microsoft.com/office/drawing/2014/main" id="{E06788A5-1C82-3E86-3194-7C15A0BAAEB7}"/>
                </a:ext>
              </a:extLst>
            </p:cNvPr>
            <p:cNvCxnSpPr/>
            <p:nvPr/>
          </p:nvCxnSpPr>
          <p:spPr>
            <a:xfrm rot="11004521" flipV="1">
              <a:off x="5161773" y="5301067"/>
              <a:ext cx="23175" cy="117906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32" name="Connettore diritto 176">
              <a:extLst>
                <a:ext uri="{FF2B5EF4-FFF2-40B4-BE49-F238E27FC236}">
                  <a16:creationId xmlns:a16="http://schemas.microsoft.com/office/drawing/2014/main" id="{D177ED59-C5C9-ED0F-35E6-8810EEE86B47}"/>
                </a:ext>
              </a:extLst>
            </p:cNvPr>
            <p:cNvCxnSpPr/>
            <p:nvPr/>
          </p:nvCxnSpPr>
          <p:spPr>
            <a:xfrm rot="10799975" flipV="1">
              <a:off x="5538012" y="5111551"/>
              <a:ext cx="0" cy="602244"/>
            </a:xfrm>
            <a:prstGeom prst="straightConnector1">
              <a:avLst/>
            </a:prstGeom>
            <a:noFill/>
            <a:ln w="76196" cap="flat">
              <a:solidFill>
                <a:srgbClr val="E7E6E6"/>
              </a:solidFill>
              <a:prstDash val="solid"/>
              <a:miter/>
            </a:ln>
          </p:spPr>
        </p:cxnSp>
        <p:sp>
          <p:nvSpPr>
            <p:cNvPr id="133" name="Connettore 183">
              <a:extLst>
                <a:ext uri="{FF2B5EF4-FFF2-40B4-BE49-F238E27FC236}">
                  <a16:creationId xmlns:a16="http://schemas.microsoft.com/office/drawing/2014/main" id="{9F96F30D-EFDE-BFBA-2CD0-53DFD4810C6B}"/>
                </a:ext>
              </a:extLst>
            </p:cNvPr>
            <p:cNvSpPr/>
            <p:nvPr/>
          </p:nvSpPr>
          <p:spPr>
            <a:xfrm>
              <a:off x="4835997" y="5248623"/>
              <a:ext cx="340980" cy="35133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0000"/>
            </a:solidFill>
            <a:ln w="12701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Segnaposto contenuto 4">
                  <a:extLst>
                    <a:ext uri="{FF2B5EF4-FFF2-40B4-BE49-F238E27FC236}">
                      <a16:creationId xmlns:a16="http://schemas.microsoft.com/office/drawing/2014/main" id="{A21747CD-0F14-EB67-435F-AB8AF9BF28B9}"/>
                    </a:ext>
                  </a:extLst>
                </p:cNvPr>
                <p:cNvSpPr txBox="1"/>
                <p:nvPr/>
              </p:nvSpPr>
              <p:spPr>
                <a:xfrm>
                  <a:off x="717721" y="4856341"/>
                  <a:ext cx="463000" cy="29882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oMath>
                    </m:oMathPara>
                  </a14:m>
                  <a:endParaRPr kumimoji="0" lang="ar-AE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134" name="Segnaposto contenuto 4">
                  <a:extLst>
                    <a:ext uri="{FF2B5EF4-FFF2-40B4-BE49-F238E27FC236}">
                      <a16:creationId xmlns:a16="http://schemas.microsoft.com/office/drawing/2014/main" id="{A21747CD-0F14-EB67-435F-AB8AF9BF28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721" y="4856341"/>
                  <a:ext cx="463000" cy="298822"/>
                </a:xfrm>
                <a:prstGeom prst="rect">
                  <a:avLst/>
                </a:prstGeom>
                <a:blipFill>
                  <a:blip r:embed="rId7"/>
                  <a:stretch>
                    <a:fillRect b="-16327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Segnaposto contenuto 4">
                  <a:extLst>
                    <a:ext uri="{FF2B5EF4-FFF2-40B4-BE49-F238E27FC236}">
                      <a16:creationId xmlns:a16="http://schemas.microsoft.com/office/drawing/2014/main" id="{FC0FCE42-092B-7F54-E8FD-86D77F30D963}"/>
                    </a:ext>
                  </a:extLst>
                </p:cNvPr>
                <p:cNvSpPr txBox="1"/>
                <p:nvPr/>
              </p:nvSpPr>
              <p:spPr>
                <a:xfrm>
                  <a:off x="1012341" y="5520479"/>
                  <a:ext cx="463000" cy="29882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it-IT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836967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it-IT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it-IT" sz="18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br>
                    <a:rPr kumimoji="0" lang="it-IT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rPr>
                  </a:br>
                  <a:endParaRPr kumimoji="0" lang="ar-A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135" name="Segnaposto contenuto 4">
                  <a:extLst>
                    <a:ext uri="{FF2B5EF4-FFF2-40B4-BE49-F238E27FC236}">
                      <a16:creationId xmlns:a16="http://schemas.microsoft.com/office/drawing/2014/main" id="{FC0FCE42-092B-7F54-E8FD-86D77F30D9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341" y="5520479"/>
                  <a:ext cx="463000" cy="298822"/>
                </a:xfrm>
                <a:prstGeom prst="rect">
                  <a:avLst/>
                </a:prstGeom>
                <a:blipFill>
                  <a:blip r:embed="rId8"/>
                  <a:stretch>
                    <a:fillRect b="-26531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Segnaposto contenuto 4">
                  <a:extLst>
                    <a:ext uri="{FF2B5EF4-FFF2-40B4-BE49-F238E27FC236}">
                      <a16:creationId xmlns:a16="http://schemas.microsoft.com/office/drawing/2014/main" id="{D6FB42DC-72A7-F59F-5085-EF3D4C9F539C}"/>
                    </a:ext>
                  </a:extLst>
                </p:cNvPr>
                <p:cNvSpPr txBox="1"/>
                <p:nvPr/>
              </p:nvSpPr>
              <p:spPr>
                <a:xfrm>
                  <a:off x="5626947" y="6003138"/>
                  <a:ext cx="463000" cy="29882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𝜖</m:t>
                        </m:r>
                      </m:oMath>
                    </m:oMathPara>
                  </a14:m>
                  <a:endParaRPr kumimoji="0" lang="it-IT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kumimoji="0" lang="ar-A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136" name="Segnaposto contenuto 4">
                  <a:extLst>
                    <a:ext uri="{FF2B5EF4-FFF2-40B4-BE49-F238E27FC236}">
                      <a16:creationId xmlns:a16="http://schemas.microsoft.com/office/drawing/2014/main" id="{D6FB42DC-72A7-F59F-5085-EF3D4C9F53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6947" y="6003138"/>
                  <a:ext cx="463000" cy="298822"/>
                </a:xfrm>
                <a:prstGeom prst="rect">
                  <a:avLst/>
                </a:prstGeom>
                <a:blipFill>
                  <a:blip r:embed="rId9"/>
                  <a:stretch>
                    <a:fillRect b="-40816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8" name="Connettore diritto 149">
              <a:extLst>
                <a:ext uri="{FF2B5EF4-FFF2-40B4-BE49-F238E27FC236}">
                  <a16:creationId xmlns:a16="http://schemas.microsoft.com/office/drawing/2014/main" id="{5435CB7C-99AF-C32D-ABBD-A438E5269192}"/>
                </a:ext>
              </a:extLst>
            </p:cNvPr>
            <p:cNvCxnSpPr/>
            <p:nvPr/>
          </p:nvCxnSpPr>
          <p:spPr>
            <a:xfrm rot="204546">
              <a:off x="1754729" y="5303141"/>
              <a:ext cx="86210" cy="226101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39" name="Connettore diritto 150">
              <a:extLst>
                <a:ext uri="{FF2B5EF4-FFF2-40B4-BE49-F238E27FC236}">
                  <a16:creationId xmlns:a16="http://schemas.microsoft.com/office/drawing/2014/main" id="{8F773C31-6298-3086-A4EB-0D15BD06495C}"/>
                </a:ext>
              </a:extLst>
            </p:cNvPr>
            <p:cNvCxnSpPr/>
            <p:nvPr/>
          </p:nvCxnSpPr>
          <p:spPr>
            <a:xfrm rot="204546">
              <a:off x="1884200" y="5295210"/>
              <a:ext cx="86202" cy="22608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40" name="Connettore diritto 151">
              <a:extLst>
                <a:ext uri="{FF2B5EF4-FFF2-40B4-BE49-F238E27FC236}">
                  <a16:creationId xmlns:a16="http://schemas.microsoft.com/office/drawing/2014/main" id="{77A959AC-C3FF-478C-CD36-859DF8E66939}"/>
                </a:ext>
              </a:extLst>
            </p:cNvPr>
            <p:cNvCxnSpPr/>
            <p:nvPr/>
          </p:nvCxnSpPr>
          <p:spPr>
            <a:xfrm rot="204546">
              <a:off x="2004022" y="5295202"/>
              <a:ext cx="86202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41" name="Connettore diritto 152">
              <a:extLst>
                <a:ext uri="{FF2B5EF4-FFF2-40B4-BE49-F238E27FC236}">
                  <a16:creationId xmlns:a16="http://schemas.microsoft.com/office/drawing/2014/main" id="{A4AE98C2-73D7-C64C-0681-368B4C802C8A}"/>
                </a:ext>
              </a:extLst>
            </p:cNvPr>
            <p:cNvCxnSpPr/>
            <p:nvPr/>
          </p:nvCxnSpPr>
          <p:spPr>
            <a:xfrm rot="204530" flipV="1">
              <a:off x="1840827" y="5307062"/>
              <a:ext cx="42565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42" name="Connettore diritto 153">
              <a:extLst>
                <a:ext uri="{FF2B5EF4-FFF2-40B4-BE49-F238E27FC236}">
                  <a16:creationId xmlns:a16="http://schemas.microsoft.com/office/drawing/2014/main" id="{609BC567-20FC-E749-EB45-C0A468E45F2E}"/>
                </a:ext>
              </a:extLst>
            </p:cNvPr>
            <p:cNvCxnSpPr/>
            <p:nvPr/>
          </p:nvCxnSpPr>
          <p:spPr>
            <a:xfrm rot="204530" flipH="1">
              <a:off x="1970720" y="5291560"/>
              <a:ext cx="33398" cy="226101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43" name="Connettore diritto 154">
              <a:extLst>
                <a:ext uri="{FF2B5EF4-FFF2-40B4-BE49-F238E27FC236}">
                  <a16:creationId xmlns:a16="http://schemas.microsoft.com/office/drawing/2014/main" id="{6C5D38DE-F191-4D1E-4B9B-36516E46C8C4}"/>
                </a:ext>
              </a:extLst>
            </p:cNvPr>
            <p:cNvCxnSpPr/>
            <p:nvPr/>
          </p:nvCxnSpPr>
          <p:spPr>
            <a:xfrm rot="204530" flipV="1">
              <a:off x="2086981" y="5406623"/>
              <a:ext cx="23175" cy="117898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44" name="Connettore diritto 148">
              <a:extLst>
                <a:ext uri="{FF2B5EF4-FFF2-40B4-BE49-F238E27FC236}">
                  <a16:creationId xmlns:a16="http://schemas.microsoft.com/office/drawing/2014/main" id="{5D6FB422-F7E5-7797-A36A-3E491D387C56}"/>
                </a:ext>
              </a:extLst>
            </p:cNvPr>
            <p:cNvCxnSpPr/>
            <p:nvPr/>
          </p:nvCxnSpPr>
          <p:spPr>
            <a:xfrm flipV="1">
              <a:off x="1733910" y="5111802"/>
              <a:ext cx="0" cy="602244"/>
            </a:xfrm>
            <a:prstGeom prst="straightConnector1">
              <a:avLst/>
            </a:prstGeom>
            <a:noFill/>
            <a:ln w="76196" cap="flat">
              <a:solidFill>
                <a:srgbClr val="E7E6E6"/>
              </a:solidFill>
              <a:prstDash val="solid"/>
              <a:miter/>
            </a:ln>
          </p:spPr>
        </p:cxnSp>
        <p:cxnSp>
          <p:nvCxnSpPr>
            <p:cNvPr id="145" name="Connettore diritto 158">
              <a:extLst>
                <a:ext uri="{FF2B5EF4-FFF2-40B4-BE49-F238E27FC236}">
                  <a16:creationId xmlns:a16="http://schemas.microsoft.com/office/drawing/2014/main" id="{799D6D8D-2648-6C94-FF74-3E2B5C0B2630}"/>
                </a:ext>
              </a:extLst>
            </p:cNvPr>
            <p:cNvCxnSpPr/>
            <p:nvPr/>
          </p:nvCxnSpPr>
          <p:spPr>
            <a:xfrm rot="11004537">
              <a:off x="2697804" y="5298214"/>
              <a:ext cx="86202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46" name="Connettore diritto 159">
              <a:extLst>
                <a:ext uri="{FF2B5EF4-FFF2-40B4-BE49-F238E27FC236}">
                  <a16:creationId xmlns:a16="http://schemas.microsoft.com/office/drawing/2014/main" id="{7543F2DB-5496-D78C-0468-8A8C1F99752E}"/>
                </a:ext>
              </a:extLst>
            </p:cNvPr>
            <p:cNvCxnSpPr/>
            <p:nvPr/>
          </p:nvCxnSpPr>
          <p:spPr>
            <a:xfrm rot="11004537">
              <a:off x="2568332" y="5306160"/>
              <a:ext cx="86217" cy="22608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47" name="Connettore diritto 160">
              <a:extLst>
                <a:ext uri="{FF2B5EF4-FFF2-40B4-BE49-F238E27FC236}">
                  <a16:creationId xmlns:a16="http://schemas.microsoft.com/office/drawing/2014/main" id="{FB795D77-77A4-48B2-1D80-45BB41E2B45B}"/>
                </a:ext>
              </a:extLst>
            </p:cNvPr>
            <p:cNvCxnSpPr/>
            <p:nvPr/>
          </p:nvCxnSpPr>
          <p:spPr>
            <a:xfrm rot="11004537">
              <a:off x="2448494" y="5306182"/>
              <a:ext cx="86217" cy="226085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48" name="Connettore diritto 161">
              <a:extLst>
                <a:ext uri="{FF2B5EF4-FFF2-40B4-BE49-F238E27FC236}">
                  <a16:creationId xmlns:a16="http://schemas.microsoft.com/office/drawing/2014/main" id="{699FAF3F-400F-2F1E-77CE-24443098341C}"/>
                </a:ext>
              </a:extLst>
            </p:cNvPr>
            <p:cNvCxnSpPr/>
            <p:nvPr/>
          </p:nvCxnSpPr>
          <p:spPr>
            <a:xfrm rot="11004521" flipV="1">
              <a:off x="2655343" y="5294277"/>
              <a:ext cx="42565" cy="226093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49" name="Connettore diritto 162">
              <a:extLst>
                <a:ext uri="{FF2B5EF4-FFF2-40B4-BE49-F238E27FC236}">
                  <a16:creationId xmlns:a16="http://schemas.microsoft.com/office/drawing/2014/main" id="{AF791705-C884-CB81-F70D-87BD122D7A00}"/>
                </a:ext>
              </a:extLst>
            </p:cNvPr>
            <p:cNvCxnSpPr/>
            <p:nvPr/>
          </p:nvCxnSpPr>
          <p:spPr>
            <a:xfrm rot="11004521" flipH="1">
              <a:off x="2534616" y="5309801"/>
              <a:ext cx="33398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50" name="Connettore diritto 163">
              <a:extLst>
                <a:ext uri="{FF2B5EF4-FFF2-40B4-BE49-F238E27FC236}">
                  <a16:creationId xmlns:a16="http://schemas.microsoft.com/office/drawing/2014/main" id="{88804080-5EA2-F4FF-1BC4-9940DDEB272B}"/>
                </a:ext>
              </a:extLst>
            </p:cNvPr>
            <p:cNvCxnSpPr/>
            <p:nvPr/>
          </p:nvCxnSpPr>
          <p:spPr>
            <a:xfrm rot="11004521" flipV="1">
              <a:off x="2428585" y="5302933"/>
              <a:ext cx="23175" cy="11791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51" name="Connettore diritto 157">
              <a:extLst>
                <a:ext uri="{FF2B5EF4-FFF2-40B4-BE49-F238E27FC236}">
                  <a16:creationId xmlns:a16="http://schemas.microsoft.com/office/drawing/2014/main" id="{5C9B220A-BE72-A166-3012-8D89D44A5551}"/>
                </a:ext>
              </a:extLst>
            </p:cNvPr>
            <p:cNvCxnSpPr/>
            <p:nvPr/>
          </p:nvCxnSpPr>
          <p:spPr>
            <a:xfrm rot="10799975" flipV="1">
              <a:off x="2804824" y="5113416"/>
              <a:ext cx="0" cy="602245"/>
            </a:xfrm>
            <a:prstGeom prst="straightConnector1">
              <a:avLst/>
            </a:prstGeom>
            <a:noFill/>
            <a:ln w="76196" cap="flat">
              <a:solidFill>
                <a:srgbClr val="E7E6E6"/>
              </a:solidFill>
              <a:prstDash val="solid"/>
              <a:miter/>
            </a:ln>
          </p:spPr>
        </p:cxnSp>
        <p:sp>
          <p:nvSpPr>
            <p:cNvPr id="152" name="Connettore 164">
              <a:extLst>
                <a:ext uri="{FF2B5EF4-FFF2-40B4-BE49-F238E27FC236}">
                  <a16:creationId xmlns:a16="http://schemas.microsoft.com/office/drawing/2014/main" id="{A8903CC3-D7CB-1E81-F5F5-9E6242C07D0F}"/>
                </a:ext>
              </a:extLst>
            </p:cNvPr>
            <p:cNvSpPr/>
            <p:nvPr/>
          </p:nvSpPr>
          <p:spPr>
            <a:xfrm>
              <a:off x="2102818" y="5250480"/>
              <a:ext cx="340980" cy="35133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0000"/>
            </a:solidFill>
            <a:ln w="12701" cap="flat">
              <a:solidFill>
                <a:srgbClr val="FF0000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4" name="Connettore diritto 154">
              <a:extLst>
                <a:ext uri="{FF2B5EF4-FFF2-40B4-BE49-F238E27FC236}">
                  <a16:creationId xmlns:a16="http://schemas.microsoft.com/office/drawing/2014/main" id="{FEC237C6-324E-5DA2-1976-40683413D545}"/>
                </a:ext>
              </a:extLst>
            </p:cNvPr>
            <p:cNvCxnSpPr/>
            <p:nvPr/>
          </p:nvCxnSpPr>
          <p:spPr>
            <a:xfrm rot="204530" flipV="1">
              <a:off x="3609888" y="5295272"/>
              <a:ext cx="23175" cy="117898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55" name="Connettore diritto 153">
              <a:extLst>
                <a:ext uri="{FF2B5EF4-FFF2-40B4-BE49-F238E27FC236}">
                  <a16:creationId xmlns:a16="http://schemas.microsoft.com/office/drawing/2014/main" id="{BA7B0C26-F5A6-57F0-CFA8-719049346182}"/>
                </a:ext>
              </a:extLst>
            </p:cNvPr>
            <p:cNvCxnSpPr/>
            <p:nvPr/>
          </p:nvCxnSpPr>
          <p:spPr>
            <a:xfrm rot="204530" flipH="1">
              <a:off x="3738186" y="5286533"/>
              <a:ext cx="33398" cy="226101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56" name="Connettore diritto 151">
              <a:extLst>
                <a:ext uri="{FF2B5EF4-FFF2-40B4-BE49-F238E27FC236}">
                  <a16:creationId xmlns:a16="http://schemas.microsoft.com/office/drawing/2014/main" id="{FF286983-132F-E6A1-E4EC-B7A16E83D853}"/>
                </a:ext>
              </a:extLst>
            </p:cNvPr>
            <p:cNvCxnSpPr/>
            <p:nvPr/>
          </p:nvCxnSpPr>
          <p:spPr>
            <a:xfrm rot="204546">
              <a:off x="3640729" y="5288583"/>
              <a:ext cx="86202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57" name="Connettore diritto 151">
              <a:extLst>
                <a:ext uri="{FF2B5EF4-FFF2-40B4-BE49-F238E27FC236}">
                  <a16:creationId xmlns:a16="http://schemas.microsoft.com/office/drawing/2014/main" id="{81C33C27-D1F0-2C05-1FFB-A14A0F2BA129}"/>
                </a:ext>
              </a:extLst>
            </p:cNvPr>
            <p:cNvCxnSpPr/>
            <p:nvPr/>
          </p:nvCxnSpPr>
          <p:spPr>
            <a:xfrm rot="204546">
              <a:off x="3768010" y="5287076"/>
              <a:ext cx="86202" cy="226094"/>
            </a:xfrm>
            <a:prstGeom prst="straightConnector1">
              <a:avLst/>
            </a:prstGeom>
            <a:noFill/>
            <a:ln w="31747" cap="flat">
              <a:solidFill>
                <a:srgbClr val="000000"/>
              </a:solidFill>
              <a:prstDash val="solid"/>
              <a:round/>
            </a:ln>
          </p:spPr>
        </p:cxnSp>
        <p:cxnSp>
          <p:nvCxnSpPr>
            <p:cNvPr id="158" name="Connettore diritto 157">
              <a:extLst>
                <a:ext uri="{FF2B5EF4-FFF2-40B4-BE49-F238E27FC236}">
                  <a16:creationId xmlns:a16="http://schemas.microsoft.com/office/drawing/2014/main" id="{E1C44688-6120-867B-93F9-387C2C2E87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8267" y="5428525"/>
              <a:ext cx="2068" cy="91609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Connettore diritto 159">
              <a:extLst>
                <a:ext uri="{FF2B5EF4-FFF2-40B4-BE49-F238E27FC236}">
                  <a16:creationId xmlns:a16="http://schemas.microsoft.com/office/drawing/2014/main" id="{FC4CDC73-7F5A-8409-1BA1-D845F92A93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7748" y="5384215"/>
              <a:ext cx="241053" cy="916237"/>
            </a:xfrm>
            <a:prstGeom prst="line">
              <a:avLst/>
            </a:prstGeom>
            <a:ln w="28575">
              <a:solidFill>
                <a:srgbClr val="FFC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diritto 144">
              <a:extLst>
                <a:ext uri="{FF2B5EF4-FFF2-40B4-BE49-F238E27FC236}">
                  <a16:creationId xmlns:a16="http://schemas.microsoft.com/office/drawing/2014/main" id="{62DA55F1-9B85-4530-DB91-89854CE6E1E1}"/>
                </a:ext>
              </a:extLst>
            </p:cNvPr>
            <p:cNvCxnSpPr/>
            <p:nvPr/>
          </p:nvCxnSpPr>
          <p:spPr>
            <a:xfrm>
              <a:off x="1788379" y="6310103"/>
              <a:ext cx="991481" cy="0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170" name="Connettore 2 145">
              <a:extLst>
                <a:ext uri="{FF2B5EF4-FFF2-40B4-BE49-F238E27FC236}">
                  <a16:creationId xmlns:a16="http://schemas.microsoft.com/office/drawing/2014/main" id="{DD91A153-5CC1-6DAF-F22B-3AFD1CCE64EF}"/>
                </a:ext>
              </a:extLst>
            </p:cNvPr>
            <p:cNvCxnSpPr/>
            <p:nvPr/>
          </p:nvCxnSpPr>
          <p:spPr>
            <a:xfrm>
              <a:off x="3728040" y="6167482"/>
              <a:ext cx="0" cy="288832"/>
            </a:xfrm>
            <a:prstGeom prst="straightConnector1">
              <a:avLst/>
            </a:prstGeom>
            <a:noFill/>
            <a:ln w="38100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p:cxnSp>
          <p:nvCxnSpPr>
            <p:cNvPr id="171" name="Connettore diritto 6">
              <a:extLst>
                <a:ext uri="{FF2B5EF4-FFF2-40B4-BE49-F238E27FC236}">
                  <a16:creationId xmlns:a16="http://schemas.microsoft.com/office/drawing/2014/main" id="{C2C893B9-41DF-EC35-57FA-D71E1F177518}"/>
                </a:ext>
              </a:extLst>
            </p:cNvPr>
            <p:cNvCxnSpPr/>
            <p:nvPr/>
          </p:nvCxnSpPr>
          <p:spPr>
            <a:xfrm>
              <a:off x="4507365" y="6333649"/>
              <a:ext cx="991488" cy="0"/>
            </a:xfrm>
            <a:prstGeom prst="straightConnector1">
              <a:avLst/>
            </a:prstGeom>
            <a:noFill/>
            <a:ln w="28575" cap="flat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172" name="Connettore 2 11">
              <a:extLst>
                <a:ext uri="{FF2B5EF4-FFF2-40B4-BE49-F238E27FC236}">
                  <a16:creationId xmlns:a16="http://schemas.microsoft.com/office/drawing/2014/main" id="{68483735-0F16-E264-C5E2-8DB0E02B7609}"/>
                </a:ext>
              </a:extLst>
            </p:cNvPr>
            <p:cNvCxnSpPr/>
            <p:nvPr/>
          </p:nvCxnSpPr>
          <p:spPr>
            <a:xfrm flipV="1">
              <a:off x="5011045" y="6161878"/>
              <a:ext cx="0" cy="288824"/>
            </a:xfrm>
            <a:prstGeom prst="straightConnector1">
              <a:avLst/>
            </a:prstGeom>
            <a:noFill/>
            <a:ln w="38100" cap="flat">
              <a:solidFill>
                <a:srgbClr val="4472C4"/>
              </a:solidFill>
              <a:prstDash val="solid"/>
              <a:miter/>
              <a:tailEnd type="arrow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Segnaposto contenuto 4">
                  <a:extLst>
                    <a:ext uri="{FF2B5EF4-FFF2-40B4-BE49-F238E27FC236}">
                      <a16:creationId xmlns:a16="http://schemas.microsoft.com/office/drawing/2014/main" id="{81599749-F1A6-6515-A4F4-F57A9CB2FCAE}"/>
                    </a:ext>
                  </a:extLst>
                </p:cNvPr>
                <p:cNvSpPr txBox="1"/>
                <p:nvPr/>
              </p:nvSpPr>
              <p:spPr>
                <a:xfrm>
                  <a:off x="3648340" y="4733004"/>
                  <a:ext cx="417008" cy="24808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oMath>
                    </m:oMathPara>
                  </a14:m>
                  <a:endParaRPr kumimoji="0" lang="ar-A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201" name="Segnaposto contenuto 4">
                  <a:extLst>
                    <a:ext uri="{FF2B5EF4-FFF2-40B4-BE49-F238E27FC236}">
                      <a16:creationId xmlns:a16="http://schemas.microsoft.com/office/drawing/2014/main" id="{81599749-F1A6-6515-A4F4-F57A9CB2FC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8340" y="4733004"/>
                  <a:ext cx="417008" cy="248089"/>
                </a:xfrm>
                <a:prstGeom prst="rect">
                  <a:avLst/>
                </a:prstGeom>
                <a:blipFill>
                  <a:blip r:embed="rId10"/>
                  <a:stretch>
                    <a:fillRect b="-46341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8" name="Connettore 2 207">
              <a:extLst>
                <a:ext uri="{FF2B5EF4-FFF2-40B4-BE49-F238E27FC236}">
                  <a16:creationId xmlns:a16="http://schemas.microsoft.com/office/drawing/2014/main" id="{848782BF-1EE2-1BC2-334A-352BDADB39AB}"/>
                </a:ext>
              </a:extLst>
            </p:cNvPr>
            <p:cNvCxnSpPr>
              <a:cxnSpLocks/>
            </p:cNvCxnSpPr>
            <p:nvPr/>
          </p:nvCxnSpPr>
          <p:spPr>
            <a:xfrm>
              <a:off x="3751981" y="5126656"/>
              <a:ext cx="329572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Segnaposto contenuto 4">
                  <a:extLst>
                    <a:ext uri="{FF2B5EF4-FFF2-40B4-BE49-F238E27FC236}">
                      <a16:creationId xmlns:a16="http://schemas.microsoft.com/office/drawing/2014/main" id="{800EFAEA-ED28-7ABA-6E67-59E607CF2FA7}"/>
                    </a:ext>
                  </a:extLst>
                </p:cNvPr>
                <p:cNvSpPr txBox="1"/>
                <p:nvPr/>
              </p:nvSpPr>
              <p:spPr>
                <a:xfrm>
                  <a:off x="3792794" y="5616456"/>
                  <a:ext cx="417008" cy="248089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it-IT" b="1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𝐝</m:t>
                        </m:r>
                      </m:oMath>
                    </m:oMathPara>
                  </a14:m>
                  <a:endParaRPr kumimoji="0" lang="ar-AE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Arial" pitchFamily="34"/>
                  </a:endParaRPr>
                </a:p>
              </p:txBody>
            </p:sp>
          </mc:Choice>
          <mc:Fallback xmlns="">
            <p:sp>
              <p:nvSpPr>
                <p:cNvPr id="214" name="Segnaposto contenuto 4">
                  <a:extLst>
                    <a:ext uri="{FF2B5EF4-FFF2-40B4-BE49-F238E27FC236}">
                      <a16:creationId xmlns:a16="http://schemas.microsoft.com/office/drawing/2014/main" id="{800EFAEA-ED28-7ABA-6E67-59E607CF2F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794" y="5616456"/>
                  <a:ext cx="417008" cy="248089"/>
                </a:xfrm>
                <a:prstGeom prst="rect">
                  <a:avLst/>
                </a:prstGeom>
                <a:blipFill>
                  <a:blip r:embed="rId11"/>
                  <a:stretch>
                    <a:fillRect b="-41463"/>
                  </a:stretch>
                </a:blipFill>
                <a:ln cap="flat">
                  <a:noFill/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313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75CF45C-A37F-F6B0-6107-347766B23CF4}"/>
              </a:ext>
            </a:extLst>
          </p:cNvPr>
          <p:cNvSpPr txBox="1"/>
          <p:nvPr/>
        </p:nvSpPr>
        <p:spPr>
          <a:xfrm>
            <a:off x="787707" y="3063739"/>
            <a:ext cx="4936818" cy="33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Complex </a:t>
            </a:r>
            <a:r>
              <a:rPr kumimoji="0" lang="it-IT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order</a:t>
            </a:r>
            <a:r>
              <a:rPr kumimoji="0" lang="it-IT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parameter</a:t>
            </a:r>
            <a:endParaRPr kumimoji="0" lang="it-IT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9F93BE-390D-AE9E-FCB6-5390DAFA1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DDB-7859-9A42-A593-160EF7846CC1}" type="slidenum">
              <a:rPr lang="en-IT" smtClean="0"/>
              <a:t>5</a:t>
            </a:fld>
            <a:endParaRPr lang="en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8690B9-0D0A-8F46-7A71-60883DA1E286}"/>
              </a:ext>
            </a:extLst>
          </p:cNvPr>
          <p:cNvSpPr/>
          <p:nvPr/>
        </p:nvSpPr>
        <p:spPr>
          <a:xfrm>
            <a:off x="-11242" y="8622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r>
              <a:rPr lang="it-IT" sz="3200" dirty="0">
                <a:solidFill>
                  <a:prstClr val="white"/>
                </a:solidFill>
                <a:latin typeface="Century Gothic" panose="020B0502020202020204" pitchFamily="34" charset="0"/>
              </a:rPr>
              <a:t>RDER PARAMETER</a:t>
            </a:r>
            <a:endParaRPr kumimoji="0" lang="en-IT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Immagine 8" descr="Immagine che contiene Carattere, bianco, testo, calligrafia&#10;&#10;Descrizione generata automaticamente">
            <a:extLst>
              <a:ext uri="{FF2B5EF4-FFF2-40B4-BE49-F238E27FC236}">
                <a16:creationId xmlns:a16="http://schemas.microsoft.com/office/drawing/2014/main" id="{1A31FE07-A702-827A-5487-3E989149B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07" y="2255140"/>
            <a:ext cx="3319790" cy="903024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6BD20AB-4FAA-0E6A-09FE-4327E8218F37}"/>
              </a:ext>
            </a:extLst>
          </p:cNvPr>
          <p:cNvSpPr txBox="1"/>
          <p:nvPr/>
        </p:nvSpPr>
        <p:spPr>
          <a:xfrm>
            <a:off x="444807" y="1499225"/>
            <a:ext cx="434626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Landau-Ginzburg theory (1957)</a:t>
            </a: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8A217D2E-05A7-17EF-AC00-2803E0FBF509}"/>
              </a:ext>
            </a:extLst>
          </p:cNvPr>
          <p:cNvGrpSpPr>
            <a:grpSpLocks noChangeAspect="1"/>
          </p:cNvGrpSpPr>
          <p:nvPr/>
        </p:nvGrpSpPr>
        <p:grpSpPr>
          <a:xfrm>
            <a:off x="5964747" y="1947886"/>
            <a:ext cx="5291705" cy="2944853"/>
            <a:chOff x="6645582" y="2398299"/>
            <a:chExt cx="4848808" cy="2698378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AC26C32A-7425-6ED2-4346-CCE120888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5582" y="2398299"/>
              <a:ext cx="4848808" cy="2698378"/>
            </a:xfrm>
            <a:prstGeom prst="rect">
              <a:avLst/>
            </a:prstGeom>
          </p:spPr>
        </p:pic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A8285DE2-21BD-4A8A-7D09-9A4D65319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67476" y="4697673"/>
              <a:ext cx="962947" cy="341558"/>
            </a:xfrm>
            <a:prstGeom prst="rect">
              <a:avLst/>
            </a:prstGeom>
          </p:spPr>
        </p:pic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98C63E6-92F5-D034-BF34-5027B1748EB6}"/>
              </a:ext>
            </a:extLst>
          </p:cNvPr>
          <p:cNvSpPr txBox="1"/>
          <p:nvPr/>
        </p:nvSpPr>
        <p:spPr>
          <a:xfrm>
            <a:off x="6578907" y="5170957"/>
            <a:ext cx="493681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Spontaneous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it-IT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symmetry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breaking (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SSB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F12EF80-1A14-856D-12E9-12740B0A62EE}"/>
              </a:ext>
            </a:extLst>
          </p:cNvPr>
          <p:cNvSpPr txBox="1"/>
          <p:nvPr/>
        </p:nvSpPr>
        <p:spPr>
          <a:xfrm>
            <a:off x="931954" y="5235429"/>
            <a:ext cx="2269941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Gap </a:t>
            </a:r>
            <a:r>
              <a:rPr kumimoji="0" lang="it-IT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function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kumimoji="0" lang="el-G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mbria Math" panose="02040503050406030204" pitchFamily="18" charset="0"/>
              </a:rPr>
              <a:t>Δ</a:t>
            </a:r>
            <a:endParaRPr kumimoji="0" lang="it-IT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30" name="Freccia bidirezionale verticale 29">
            <a:extLst>
              <a:ext uri="{FF2B5EF4-FFF2-40B4-BE49-F238E27FC236}">
                <a16:creationId xmlns:a16="http://schemas.microsoft.com/office/drawing/2014/main" id="{5A91F74F-1791-AA7C-8FB5-92DF858F82E2}"/>
              </a:ext>
            </a:extLst>
          </p:cNvPr>
          <p:cNvSpPr/>
          <p:nvPr/>
        </p:nvSpPr>
        <p:spPr>
          <a:xfrm>
            <a:off x="1781173" y="3703343"/>
            <a:ext cx="333375" cy="1238450"/>
          </a:xfrm>
          <a:prstGeom prst="upDown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Picture 11">
            <a:extLst>
              <a:ext uri="{FF2B5EF4-FFF2-40B4-BE49-F238E27FC236}">
                <a16:creationId xmlns:a16="http://schemas.microsoft.com/office/drawing/2014/main" id="{DFE1968C-7EA7-8453-13F5-DB7BE212C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13" y="6026580"/>
            <a:ext cx="1982274" cy="8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0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D197161-04AB-7215-7D6A-7A8A9EB87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84DDB-7859-9A42-A593-160EF7846CC1}" type="slidenum">
              <a:rPr kumimoji="0" lang="en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Picture 11">
            <a:extLst>
              <a:ext uri="{FF2B5EF4-FFF2-40B4-BE49-F238E27FC236}">
                <a16:creationId xmlns:a16="http://schemas.microsoft.com/office/drawing/2014/main" id="{E7E6FD9A-852A-01F7-6E27-58EE29C8E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13" y="6026580"/>
            <a:ext cx="1982274" cy="8235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C3C63860-CFD0-2CFD-D8C8-E8D64E38A350}"/>
                  </a:ext>
                </a:extLst>
              </p:cNvPr>
              <p:cNvSpPr txBox="1"/>
              <p:nvPr/>
            </p:nvSpPr>
            <p:spPr>
              <a:xfrm>
                <a:off x="663902" y="1488039"/>
                <a:ext cx="3655122" cy="66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it-IT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Isotope </a:t>
                </a:r>
                <a:r>
                  <a:rPr lang="it-IT" dirty="0" err="1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effect</a:t>
                </a:r>
                <a:r>
                  <a:rPr lang="it-IT" dirty="0">
                    <a:solidFill>
                      <a:prstClr val="black"/>
                    </a:solidFill>
                    <a:latin typeface="Century Gothic" panose="020B0502020202020204" pitchFamily="34" charset="0"/>
                  </a:rPr>
                  <a:t> (1953)</a:t>
                </a: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it-I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</m:t>
                          </m:r>
                        </m:sub>
                      </m:sSub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∝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/√</m:t>
                      </m:r>
                      <m:r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𝑀</m:t>
                      </m:r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C3C63860-CFD0-2CFD-D8C8-E8D64E38A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02" y="1488039"/>
                <a:ext cx="3655122" cy="666977"/>
              </a:xfrm>
              <a:prstGeom prst="rect">
                <a:avLst/>
              </a:prstGeom>
              <a:blipFill>
                <a:blip r:embed="rId3"/>
                <a:stretch>
                  <a:fillRect t="-4545" b="-818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 descr="Immagine che contiene testo, schermata, linea, diagramma&#10;&#10;Descrizione generata automaticamente">
            <a:extLst>
              <a:ext uri="{FF2B5EF4-FFF2-40B4-BE49-F238E27FC236}">
                <a16:creationId xmlns:a16="http://schemas.microsoft.com/office/drawing/2014/main" id="{A0B784E5-8AC1-12BF-6861-DCE335C20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02" y="2263337"/>
            <a:ext cx="3567691" cy="3654921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094A8836-C95A-E727-23F0-5C2DDB213E7B}"/>
              </a:ext>
            </a:extLst>
          </p:cNvPr>
          <p:cNvSpPr/>
          <p:nvPr/>
        </p:nvSpPr>
        <p:spPr>
          <a:xfrm>
            <a:off x="-11242" y="8622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SOTOPE</a:t>
            </a:r>
            <a:r>
              <a:rPr lang="it-IT" sz="3200" dirty="0">
                <a:solidFill>
                  <a:prstClr val="white"/>
                </a:solidFill>
                <a:latin typeface="Century Gothic" panose="020B0502020202020204" pitchFamily="34" charset="0"/>
              </a:rPr>
              <a:t> EFFECT &amp; PHONONS </a:t>
            </a:r>
            <a:endParaRPr kumimoji="0" lang="en-IT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E27D58A-E1E7-BDB1-D1FE-49C256801BAB}"/>
              </a:ext>
            </a:extLst>
          </p:cNvPr>
          <p:cNvSpPr txBox="1"/>
          <p:nvPr/>
        </p:nvSpPr>
        <p:spPr>
          <a:xfrm>
            <a:off x="7127623" y="5332376"/>
            <a:ext cx="3655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>
                <a:solidFill>
                  <a:prstClr val="black"/>
                </a:solidFill>
                <a:latin typeface="Century Gothic" panose="020B0502020202020204" pitchFamily="34" charset="0"/>
              </a:rPr>
              <a:t>Pairing</a:t>
            </a:r>
            <a:r>
              <a:rPr lang="it-IT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Century Gothic" panose="020B0502020202020204" pitchFamily="34" charset="0"/>
              </a:rPr>
              <a:t>mechanism</a:t>
            </a:r>
            <a:r>
              <a:rPr lang="it-IT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it-IT" dirty="0" err="1">
                <a:solidFill>
                  <a:prstClr val="black"/>
                </a:solidFill>
                <a:latin typeface="Century Gothic" panose="020B0502020202020204" pitchFamily="34" charset="0"/>
              </a:rPr>
              <a:t>longitudinal</a:t>
            </a:r>
            <a:r>
              <a:rPr lang="it-IT" dirty="0">
                <a:solidFill>
                  <a:prstClr val="black"/>
                </a:solidFill>
                <a:latin typeface="Century Gothic" panose="020B0502020202020204" pitchFamily="34" charset="0"/>
              </a:rPr>
              <a:t> optical (</a:t>
            </a:r>
            <a:r>
              <a:rPr lang="it-IT" b="1" dirty="0">
                <a:solidFill>
                  <a:prstClr val="black"/>
                </a:solidFill>
                <a:latin typeface="Century Gothic" panose="020B0502020202020204" pitchFamily="34" charset="0"/>
              </a:rPr>
              <a:t>LO</a:t>
            </a:r>
            <a:r>
              <a:rPr lang="it-IT" dirty="0">
                <a:solidFill>
                  <a:prstClr val="black"/>
                </a:solidFill>
                <a:latin typeface="Century Gothic" panose="020B0502020202020204" pitchFamily="34" charset="0"/>
              </a:rPr>
              <a:t>) </a:t>
            </a:r>
            <a:r>
              <a:rPr lang="it-IT" dirty="0" err="1">
                <a:solidFill>
                  <a:prstClr val="black"/>
                </a:solidFill>
                <a:latin typeface="Century Gothic" panose="020B0502020202020204" pitchFamily="34" charset="0"/>
              </a:rPr>
              <a:t>phonon</a:t>
            </a:r>
            <a:endParaRPr kumimoji="0" lang="it-IT" sz="18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421B214E-623D-CDAD-4EDD-430F46B9A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6823" y="1987848"/>
            <a:ext cx="2791447" cy="310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4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0945A5-BD7B-FEA9-465D-CAE9A3D1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DDB-7859-9A42-A593-160EF7846CC1}" type="slidenum">
              <a:rPr lang="en-IT" smtClean="0"/>
              <a:t>7</a:t>
            </a:fld>
            <a:endParaRPr lang="en-IT"/>
          </a:p>
        </p:txBody>
      </p:sp>
      <p:pic>
        <p:nvPicPr>
          <p:cNvPr id="10" name="Immagine 9" descr="Immagine che contiene linea, cerchio, Simmetria, schermata&#10;&#10;Descrizione generata automaticamente">
            <a:extLst>
              <a:ext uri="{FF2B5EF4-FFF2-40B4-BE49-F238E27FC236}">
                <a16:creationId xmlns:a16="http://schemas.microsoft.com/office/drawing/2014/main" id="{64AE8D9D-9854-12CA-5ECD-002F4F784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786" y="2212795"/>
            <a:ext cx="4705014" cy="326737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BCCDE2E-A32A-8A3F-36E6-24F424088563}"/>
              </a:ext>
            </a:extLst>
          </p:cNvPr>
          <p:cNvSpPr txBox="1"/>
          <p:nvPr/>
        </p:nvSpPr>
        <p:spPr>
          <a:xfrm>
            <a:off x="620802" y="2091497"/>
            <a:ext cx="4689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i="1" u="sng" dirty="0" err="1">
                <a:solidFill>
                  <a:prstClr val="black"/>
                </a:solidFill>
                <a:latin typeface="Century Gothic" panose="020B0502020202020204" pitchFamily="34" charset="0"/>
              </a:rPr>
              <a:t>Attractive</a:t>
            </a:r>
            <a:r>
              <a:rPr lang="it-IT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 interaction </a:t>
            </a:r>
            <a:r>
              <a:rPr lang="it-IT" sz="2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between</a:t>
            </a:r>
            <a:r>
              <a:rPr lang="it-IT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it-IT" sz="2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electrons</a:t>
            </a:r>
            <a:r>
              <a:rPr lang="it-IT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it-IT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Cooper </a:t>
            </a:r>
            <a:r>
              <a:rPr lang="it-IT" sz="20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pairs</a:t>
            </a:r>
            <a:endParaRPr kumimoji="0" lang="it-IT" sz="2000" b="1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A70EA9E-4BB0-4018-756D-55478311FFF1}"/>
              </a:ext>
            </a:extLst>
          </p:cNvPr>
          <p:cNvSpPr/>
          <p:nvPr/>
        </p:nvSpPr>
        <p:spPr>
          <a:xfrm>
            <a:off x="-11242" y="8622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OOPER PAIRS</a:t>
            </a:r>
            <a:endParaRPr kumimoji="0" lang="en-IT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4167A7-9A05-F0BF-69A5-A491F9C629F5}"/>
              </a:ext>
            </a:extLst>
          </p:cNvPr>
          <p:cNvSpPr txBox="1"/>
          <p:nvPr/>
        </p:nvSpPr>
        <p:spPr>
          <a:xfrm>
            <a:off x="714108" y="4965736"/>
            <a:ext cx="4689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Coulomb interaction </a:t>
            </a:r>
            <a:r>
              <a:rPr kumimoji="0" lang="it-IT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negligible</a:t>
            </a:r>
            <a:r>
              <a:rPr kumimoji="0" lang="it-IT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(screening)</a:t>
            </a: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C91F6E9E-54A6-6E16-C88C-8E1A1CC36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13" y="6026580"/>
            <a:ext cx="1982274" cy="8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90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96D5D3-E8CB-6906-08C5-1196FCDE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4DDB-7859-9A42-A593-160EF7846CC1}" type="slidenum">
              <a:rPr lang="en-IT" smtClean="0"/>
              <a:t>8</a:t>
            </a:fld>
            <a:endParaRPr lang="en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757B91-BFC1-7B84-E39F-8F7BEA40D95E}"/>
              </a:ext>
            </a:extLst>
          </p:cNvPr>
          <p:cNvSpPr/>
          <p:nvPr/>
        </p:nvSpPr>
        <p:spPr>
          <a:xfrm>
            <a:off x="-11242" y="8622"/>
            <a:ext cx="12192000" cy="1042989"/>
          </a:xfrm>
          <a:prstGeom prst="rect">
            <a:avLst/>
          </a:prstGeom>
          <a:solidFill>
            <a:srgbClr val="822333"/>
          </a:solidFill>
          <a:ln>
            <a:solidFill>
              <a:srgbClr val="822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CS THEORY (1957)</a:t>
            </a:r>
            <a:r>
              <a:rPr lang="it-IT" sz="32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endParaRPr kumimoji="0" lang="en-IT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8BD34DB6-C9DF-62DF-9AEF-93538CEF5E17}"/>
              </a:ext>
            </a:extLst>
          </p:cNvPr>
          <p:cNvGrpSpPr/>
          <p:nvPr/>
        </p:nvGrpSpPr>
        <p:grpSpPr>
          <a:xfrm>
            <a:off x="6282126" y="2121635"/>
            <a:ext cx="5112985" cy="2224992"/>
            <a:chOff x="1065604" y="1705968"/>
            <a:chExt cx="5112985" cy="2224992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F3A82641-36ED-12C1-7C52-B8F5938626FB}"/>
                </a:ext>
              </a:extLst>
            </p:cNvPr>
            <p:cNvGrpSpPr/>
            <p:nvPr/>
          </p:nvGrpSpPr>
          <p:grpSpPr>
            <a:xfrm>
              <a:off x="2351314" y="1884052"/>
              <a:ext cx="2276485" cy="1042989"/>
              <a:chOff x="7835381" y="4451449"/>
              <a:chExt cx="1708944" cy="796893"/>
            </a:xfrm>
          </p:grpSpPr>
          <p:sp>
            <p:nvSpPr>
              <p:cNvPr id="7" name="Rettangolo 6">
                <a:extLst>
                  <a:ext uri="{FF2B5EF4-FFF2-40B4-BE49-F238E27FC236}">
                    <a16:creationId xmlns:a16="http://schemas.microsoft.com/office/drawing/2014/main" id="{C4484C03-91FB-876D-DA12-4F25E8275CF2}"/>
                  </a:ext>
                </a:extLst>
              </p:cNvPr>
              <p:cNvSpPr/>
              <p:nvPr/>
            </p:nvSpPr>
            <p:spPr>
              <a:xfrm>
                <a:off x="7835381" y="4451449"/>
                <a:ext cx="1708944" cy="79689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22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41AFCCA9-795C-09E1-BCE2-155FEC00E4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858267" y="4482272"/>
                <a:ext cx="1560433" cy="415789"/>
              </a:xfrm>
              <a:prstGeom prst="rect">
                <a:avLst/>
              </a:prstGeom>
            </p:spPr>
          </p:pic>
          <p:pic>
            <p:nvPicPr>
              <p:cNvPr id="9" name="Immagine 8">
                <a:extLst>
                  <a:ext uri="{FF2B5EF4-FFF2-40B4-BE49-F238E27FC236}">
                    <a16:creationId xmlns:a16="http://schemas.microsoft.com/office/drawing/2014/main" id="{BB3B6EBE-F3F6-5449-E31A-D165B78172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7677" y="4868022"/>
                <a:ext cx="1063995" cy="317332"/>
              </a:xfrm>
              <a:prstGeom prst="rect">
                <a:avLst/>
              </a:prstGeom>
            </p:spPr>
          </p:pic>
        </p:grp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AB985726-BBA5-C16F-45BB-F15958F2F307}"/>
                </a:ext>
              </a:extLst>
            </p:cNvPr>
            <p:cNvSpPr txBox="1"/>
            <p:nvPr/>
          </p:nvSpPr>
          <p:spPr>
            <a:xfrm>
              <a:off x="1065604" y="3208456"/>
              <a:ext cx="2758814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Electron-</a:t>
              </a:r>
              <a:r>
                <a:rPr lang="it-IT" dirty="0" err="1">
                  <a:solidFill>
                    <a:prstClr val="black"/>
                  </a:solidFill>
                  <a:latin typeface="Century Gothic" panose="020B0502020202020204" pitchFamily="34" charset="0"/>
                </a:rPr>
                <a:t>phonon</a:t>
              </a:r>
              <a:r>
                <a:rPr lang="it-IT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 c</a:t>
              </a:r>
              <a:r>
                <a:rPr kumimoji="0" lang="it-IT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oupling</a:t>
              </a:r>
              <a:endPara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0F873D9B-1401-20F9-F261-131DD2EF2B7C}"/>
                </a:ext>
              </a:extLst>
            </p:cNvPr>
            <p:cNvSpPr txBox="1"/>
            <p:nvPr/>
          </p:nvSpPr>
          <p:spPr>
            <a:xfrm>
              <a:off x="4386876" y="3284629"/>
              <a:ext cx="1434943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DOS </a:t>
              </a: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at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the Fermi </a:t>
              </a: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level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84E6664B-7332-F1F6-FB31-383D2A00E9FE}"/>
                </a:ext>
              </a:extLst>
            </p:cNvPr>
            <p:cNvSpPr txBox="1"/>
            <p:nvPr/>
          </p:nvSpPr>
          <p:spPr>
            <a:xfrm>
              <a:off x="4961179" y="1705968"/>
              <a:ext cx="1217410" cy="6463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Mean</a:t>
              </a:r>
              <a:r>
                <a:rPr kumimoji="0" lang="it-IT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r>
                <a:rPr kumimoji="0" lang="it-IT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potential</a:t>
              </a:r>
              <a:endPara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22AF4229-579D-C6F1-0DF0-EEE1C9B282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2120" y="2720123"/>
              <a:ext cx="718458" cy="56009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A0536C34-3B8E-A15C-A2F4-51CD07AB576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89556" y="2798465"/>
              <a:ext cx="897320" cy="567652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528C9A38-D6CE-2B7F-48D2-C00E38AEB9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4418" y="2133872"/>
              <a:ext cx="1136761" cy="520828"/>
            </a:xfrm>
            <a:prstGeom prst="straightConnector1">
              <a:avLst/>
            </a:prstGeom>
            <a:ln w="28575">
              <a:solidFill>
                <a:srgbClr val="007B7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1654C837-7266-9F6E-6719-E08AD2BA1A34}"/>
              </a:ext>
            </a:extLst>
          </p:cNvPr>
          <p:cNvGrpSpPr/>
          <p:nvPr/>
        </p:nvGrpSpPr>
        <p:grpSpPr>
          <a:xfrm>
            <a:off x="543864" y="2322849"/>
            <a:ext cx="3227245" cy="1137009"/>
            <a:chOff x="745064" y="2245336"/>
            <a:chExt cx="3227245" cy="1137009"/>
          </a:xfrm>
        </p:grpSpPr>
        <p:sp>
          <p:nvSpPr>
            <p:cNvPr id="42" name="Rettangolo 41">
              <a:extLst>
                <a:ext uri="{FF2B5EF4-FFF2-40B4-BE49-F238E27FC236}">
                  <a16:creationId xmlns:a16="http://schemas.microsoft.com/office/drawing/2014/main" id="{7E4BBE9C-8DE6-6F23-D6DD-F3DACE8A1360}"/>
                </a:ext>
              </a:extLst>
            </p:cNvPr>
            <p:cNvSpPr/>
            <p:nvPr/>
          </p:nvSpPr>
          <p:spPr>
            <a:xfrm>
              <a:off x="745064" y="2245336"/>
              <a:ext cx="3227245" cy="1137009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32" name="Gruppo 31">
              <a:extLst>
                <a:ext uri="{FF2B5EF4-FFF2-40B4-BE49-F238E27FC236}">
                  <a16:creationId xmlns:a16="http://schemas.microsoft.com/office/drawing/2014/main" id="{ADDFCA8D-AFA7-45E8-08B2-EA6E5F43B33B}"/>
                </a:ext>
              </a:extLst>
            </p:cNvPr>
            <p:cNvGrpSpPr/>
            <p:nvPr/>
          </p:nvGrpSpPr>
          <p:grpSpPr>
            <a:xfrm>
              <a:off x="804045" y="2324659"/>
              <a:ext cx="3102947" cy="1042989"/>
              <a:chOff x="7049320" y="2091387"/>
              <a:chExt cx="4304480" cy="1395647"/>
            </a:xfrm>
          </p:grpSpPr>
          <p:pic>
            <p:nvPicPr>
              <p:cNvPr id="33" name="Immagine 32" descr="Immagine che contiene Carattere, bianco, linea, diagramma&#10;&#10;Descrizione generata automaticamente">
                <a:extLst>
                  <a:ext uri="{FF2B5EF4-FFF2-40B4-BE49-F238E27FC236}">
                    <a16:creationId xmlns:a16="http://schemas.microsoft.com/office/drawing/2014/main" id="{C879ED5C-D43A-D96F-5B19-836B85DCFA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02383" y="2091387"/>
                <a:ext cx="2751417" cy="1395647"/>
              </a:xfrm>
              <a:prstGeom prst="rect">
                <a:avLst/>
              </a:prstGeom>
            </p:spPr>
          </p:pic>
          <p:pic>
            <p:nvPicPr>
              <p:cNvPr id="34" name="Immagine 33">
                <a:extLst>
                  <a:ext uri="{FF2B5EF4-FFF2-40B4-BE49-F238E27FC236}">
                    <a16:creationId xmlns:a16="http://schemas.microsoft.com/office/drawing/2014/main" id="{3B320069-E7A0-146A-1246-DB749A3717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49320" y="2292255"/>
                <a:ext cx="1542389" cy="895946"/>
              </a:xfrm>
              <a:prstGeom prst="rect">
                <a:avLst/>
              </a:prstGeom>
            </p:spPr>
          </p:pic>
        </p:grpSp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DF9B7A1D-E13B-ABA4-AAE0-98D94CE3429F}"/>
              </a:ext>
            </a:extLst>
          </p:cNvPr>
          <p:cNvGrpSpPr>
            <a:grpSpLocks noChangeAspect="1"/>
          </p:cNvGrpSpPr>
          <p:nvPr/>
        </p:nvGrpSpPr>
        <p:grpSpPr>
          <a:xfrm>
            <a:off x="537870" y="4161989"/>
            <a:ext cx="3829630" cy="581698"/>
            <a:chOff x="680750" y="4234319"/>
            <a:chExt cx="4255144" cy="646331"/>
          </a:xfrm>
        </p:grpSpPr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429A2540-F8E4-C92D-0AEF-144F7F6B6358}"/>
                </a:ext>
              </a:extLst>
            </p:cNvPr>
            <p:cNvSpPr/>
            <p:nvPr/>
          </p:nvSpPr>
          <p:spPr>
            <a:xfrm>
              <a:off x="680750" y="4234319"/>
              <a:ext cx="4255144" cy="64633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F297CCF0-F26B-4C36-3F04-CDF197B1C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32826" y="4360445"/>
              <a:ext cx="1722683" cy="419396"/>
            </a:xfrm>
            <a:prstGeom prst="rect">
              <a:avLst/>
            </a:prstGeom>
          </p:spPr>
        </p:pic>
        <p:pic>
          <p:nvPicPr>
            <p:cNvPr id="38" name="Immagine 37">
              <a:extLst>
                <a:ext uri="{FF2B5EF4-FFF2-40B4-BE49-F238E27FC236}">
                  <a16:creationId xmlns:a16="http://schemas.microsoft.com/office/drawing/2014/main" id="{FB714F2D-4BEE-D276-544E-5916A3F78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9255" y="4335129"/>
              <a:ext cx="2265517" cy="444712"/>
            </a:xfrm>
            <a:prstGeom prst="rect">
              <a:avLst/>
            </a:prstGeom>
          </p:spPr>
        </p:pic>
      </p:grp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F53E43E-1623-9918-29F8-653DE3C1FF17}"/>
              </a:ext>
            </a:extLst>
          </p:cNvPr>
          <p:cNvSpPr txBox="1"/>
          <p:nvPr/>
        </p:nvSpPr>
        <p:spPr>
          <a:xfrm>
            <a:off x="428094" y="1791418"/>
            <a:ext cx="393940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Order </a:t>
            </a:r>
            <a:r>
              <a:rPr kumimoji="0" lang="it-IT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parameter</a:t>
            </a:r>
            <a:r>
              <a:rPr kumimoji="0" lang="it-IT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GAP </a:t>
            </a:r>
            <a:r>
              <a:rPr kumimoji="0" lang="it-IT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function</a:t>
            </a:r>
            <a:r>
              <a:rPr kumimoji="0" lang="it-IT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9002993B-A66E-70E5-36C2-8A1E373A3F96}"/>
              </a:ext>
            </a:extLst>
          </p:cNvPr>
          <p:cNvSpPr txBox="1"/>
          <p:nvPr/>
        </p:nvSpPr>
        <p:spPr>
          <a:xfrm>
            <a:off x="428095" y="3729805"/>
            <a:ext cx="393940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>
                <a:solidFill>
                  <a:prstClr val="black"/>
                </a:solidFill>
                <a:latin typeface="Century Gothic" panose="020B0502020202020204" pitchFamily="34" charset="0"/>
              </a:rPr>
              <a:t>Assumption</a:t>
            </a:r>
            <a:r>
              <a:rPr lang="it-IT" dirty="0">
                <a:solidFill>
                  <a:prstClr val="black"/>
                </a:solidFill>
                <a:latin typeface="Century Gothic" panose="020B0502020202020204" pitchFamily="34" charset="0"/>
              </a:rPr>
              <a:t>: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FD615659-F24D-BA2D-095E-0EBE1398007E}"/>
              </a:ext>
            </a:extLst>
          </p:cNvPr>
          <p:cNvSpPr txBox="1"/>
          <p:nvPr/>
        </p:nvSpPr>
        <p:spPr>
          <a:xfrm>
            <a:off x="428094" y="5469973"/>
            <a:ext cx="393940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 err="1">
                <a:solidFill>
                  <a:prstClr val="black"/>
                </a:solidFill>
                <a:latin typeface="Century Gothic" panose="020B0502020202020204" pitchFamily="34" charset="0"/>
              </a:rPr>
              <a:t>Adiabatic</a:t>
            </a:r>
            <a:r>
              <a:rPr lang="it-IT" dirty="0">
                <a:solidFill>
                  <a:prstClr val="black"/>
                </a:solidFill>
                <a:latin typeface="Century Gothic" panose="020B0502020202020204" pitchFamily="34" charset="0"/>
              </a:rPr>
              <a:t> regime</a:t>
            </a:r>
            <a:endParaRPr kumimoji="0" lang="it-IT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8F3E90A5-36A6-AB04-167A-087ADE7F2CEE}"/>
              </a:ext>
            </a:extLst>
          </p:cNvPr>
          <p:cNvSpPr txBox="1"/>
          <p:nvPr/>
        </p:nvSpPr>
        <p:spPr>
          <a:xfrm>
            <a:off x="6677357" y="5456766"/>
            <a:ext cx="472716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i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Pairing</a:t>
            </a:r>
            <a:r>
              <a:rPr lang="it-IT" i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it-IT" i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mediated</a:t>
            </a:r>
            <a:r>
              <a:rPr lang="it-IT" i="1" dirty="0">
                <a:solidFill>
                  <a:prstClr val="black"/>
                </a:solidFill>
                <a:latin typeface="Century Gothic" panose="020B0502020202020204" pitchFamily="34" charset="0"/>
              </a:rPr>
              <a:t> by </a:t>
            </a:r>
            <a:r>
              <a:rPr lang="it-IT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one LO </a:t>
            </a:r>
            <a:r>
              <a:rPr lang="it-IT" i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phonon</a:t>
            </a:r>
            <a:endParaRPr lang="it-IT" b="1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i="1" dirty="0">
                <a:solidFill>
                  <a:prstClr val="black"/>
                </a:solidFill>
                <a:latin typeface="Century Gothic" panose="020B0502020202020204" pitchFamily="34" charset="0"/>
              </a:rPr>
              <a:t>No dynamics</a:t>
            </a:r>
            <a:endParaRPr kumimoji="0" lang="it-IT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1" name="Picture 11">
            <a:extLst>
              <a:ext uri="{FF2B5EF4-FFF2-40B4-BE49-F238E27FC236}">
                <a16:creationId xmlns:a16="http://schemas.microsoft.com/office/drawing/2014/main" id="{28FE903A-3B65-D21F-506D-127BE8E963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513" y="6026580"/>
            <a:ext cx="1982274" cy="823518"/>
          </a:xfrm>
          <a:prstGeom prst="rect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id="{9EC5C525-0AEC-9E6E-D811-0DAE3A8CE5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2098" y="5456766"/>
            <a:ext cx="1566860" cy="6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02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67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9B2461-B950-750B-9274-DFE8211E29DB}"/>
              </a:ext>
            </a:extLst>
          </p:cNvPr>
          <p:cNvSpPr txBox="1"/>
          <p:nvPr/>
        </p:nvSpPr>
        <p:spPr>
          <a:xfrm>
            <a:off x="3832014" y="2459504"/>
            <a:ext cx="468526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TRONTIUM TITANATE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(STO)</a:t>
            </a:r>
          </a:p>
        </p:txBody>
      </p:sp>
    </p:spTree>
    <p:extLst>
      <p:ext uri="{BB962C8B-B14F-4D97-AF65-F5344CB8AC3E}">
        <p14:creationId xmlns:p14="http://schemas.microsoft.com/office/powerpoint/2010/main" val="4017308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10137</TotalTime>
  <Words>834</Words>
  <Application>Microsoft Office PowerPoint</Application>
  <PresentationFormat>Widescreen</PresentationFormat>
  <Paragraphs>277</Paragraphs>
  <Slides>41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Century Gothic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Santacesaria</dc:creator>
  <cp:lastModifiedBy>Antonio Santacesaria</cp:lastModifiedBy>
  <cp:revision>38</cp:revision>
  <dcterms:created xsi:type="dcterms:W3CDTF">2024-01-31T14:44:45Z</dcterms:created>
  <dcterms:modified xsi:type="dcterms:W3CDTF">2024-02-07T15:43:04Z</dcterms:modified>
</cp:coreProperties>
</file>