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1"/>
  </p:sldMasterIdLst>
  <p:notesMasterIdLst>
    <p:notesMasterId r:id="rId22"/>
  </p:notesMasterIdLst>
  <p:sldIdLst>
    <p:sldId id="270" r:id="rId2"/>
    <p:sldId id="2587" r:id="rId3"/>
    <p:sldId id="2588" r:id="rId4"/>
    <p:sldId id="2617" r:id="rId5"/>
    <p:sldId id="2593" r:id="rId6"/>
    <p:sldId id="2063" r:id="rId7"/>
    <p:sldId id="265" r:id="rId8"/>
    <p:sldId id="2611" r:id="rId9"/>
    <p:sldId id="2612" r:id="rId10"/>
    <p:sldId id="2614" r:id="rId11"/>
    <p:sldId id="974" r:id="rId12"/>
    <p:sldId id="358" r:id="rId13"/>
    <p:sldId id="289" r:id="rId14"/>
    <p:sldId id="349" r:id="rId15"/>
    <p:sldId id="2610" r:id="rId16"/>
    <p:sldId id="2616" r:id="rId17"/>
    <p:sldId id="2605" r:id="rId18"/>
    <p:sldId id="2594" r:id="rId19"/>
    <p:sldId id="2613" r:id="rId20"/>
    <p:sldId id="259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916C"/>
    <a:srgbClr val="B6B60A"/>
    <a:srgbClr val="3EC37B"/>
    <a:srgbClr val="48DE6C"/>
    <a:srgbClr val="3284A4"/>
    <a:srgbClr val="FFFFFF"/>
    <a:srgbClr val="0070C0"/>
    <a:srgbClr val="890A0A"/>
    <a:srgbClr val="FF0AFF"/>
    <a:srgbClr val="919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B533D4-FE5A-4069-9106-760039C1A11B}" v="884" dt="2024-05-06T10:53:41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53"/>
    <p:restoredTop sz="90372" autoAdjust="0"/>
  </p:normalViewPr>
  <p:slideViewPr>
    <p:cSldViewPr snapToGrid="0" snapToObjects="1" showGuides="1">
      <p:cViewPr varScale="1">
        <p:scale>
          <a:sx n="87" d="100"/>
          <a:sy n="87" d="100"/>
        </p:scale>
        <p:origin x="30" y="42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tatera" userId="14834cdb-0591-4458-a932-529965d1d44f" providerId="ADAL" clId="{49B533D4-FE5A-4069-9106-760039C1A11B}"/>
    <pc:docChg chg="undo redo custSel addSld delSld modSld sldOrd modMainMaster">
      <pc:chgData name="Marco Statera" userId="14834cdb-0591-4458-a932-529965d1d44f" providerId="ADAL" clId="{49B533D4-FE5A-4069-9106-760039C1A11B}" dt="2024-05-06T10:54:57.246" v="5777" actId="20577"/>
      <pc:docMkLst>
        <pc:docMk/>
      </pc:docMkLst>
      <pc:sldChg chg="addSp delSp modSp add del mod modClrScheme chgLayout">
        <pc:chgData name="Marco Statera" userId="14834cdb-0591-4458-a932-529965d1d44f" providerId="ADAL" clId="{49B533D4-FE5A-4069-9106-760039C1A11B}" dt="2024-05-02T13:58:44.043" v="5595" actId="14100"/>
        <pc:sldMkLst>
          <pc:docMk/>
          <pc:sldMk cId="587069947" sldId="265"/>
        </pc:sldMkLst>
        <pc:spChg chg="mod ord">
          <ac:chgData name="Marco Statera" userId="14834cdb-0591-4458-a932-529965d1d44f" providerId="ADAL" clId="{49B533D4-FE5A-4069-9106-760039C1A11B}" dt="2024-04-30T11:49:51.714" v="653" actId="700"/>
          <ac:spMkLst>
            <pc:docMk/>
            <pc:sldMk cId="587069947" sldId="265"/>
            <ac:spMk id="2" creationId="{3547173D-4EE4-97D4-B041-C3B1D4831679}"/>
          </ac:spMkLst>
        </pc:spChg>
        <pc:spChg chg="mod ord">
          <ac:chgData name="Marco Statera" userId="14834cdb-0591-4458-a932-529965d1d44f" providerId="ADAL" clId="{49B533D4-FE5A-4069-9106-760039C1A11B}" dt="2024-05-02T12:42:31.668" v="5452" actId="1076"/>
          <ac:spMkLst>
            <pc:docMk/>
            <pc:sldMk cId="587069947" sldId="265"/>
            <ac:spMk id="3" creationId="{FEC0C137-AB4B-2CEE-8D76-256E23ECAB60}"/>
          </ac:spMkLst>
        </pc:spChg>
        <pc:spChg chg="mod ord">
          <ac:chgData name="Marco Statera" userId="14834cdb-0591-4458-a932-529965d1d44f" providerId="ADAL" clId="{49B533D4-FE5A-4069-9106-760039C1A11B}" dt="2024-04-30T11:49:51.714" v="653" actId="700"/>
          <ac:spMkLst>
            <pc:docMk/>
            <pc:sldMk cId="587069947" sldId="265"/>
            <ac:spMk id="4" creationId="{4758D036-0395-C7CE-05D0-93E47F5895DE}"/>
          </ac:spMkLst>
        </pc:spChg>
        <pc:spChg chg="add mod">
          <ac:chgData name="Marco Statera" userId="14834cdb-0591-4458-a932-529965d1d44f" providerId="ADAL" clId="{49B533D4-FE5A-4069-9106-760039C1A11B}" dt="2024-04-30T11:52:26.929" v="666" actId="1076"/>
          <ac:spMkLst>
            <pc:docMk/>
            <pc:sldMk cId="587069947" sldId="265"/>
            <ac:spMk id="8" creationId="{491A667A-ACDA-790A-611B-B620F6A4CA2A}"/>
          </ac:spMkLst>
        </pc:spChg>
        <pc:spChg chg="add mod">
          <ac:chgData name="Marco Statera" userId="14834cdb-0591-4458-a932-529965d1d44f" providerId="ADAL" clId="{49B533D4-FE5A-4069-9106-760039C1A11B}" dt="2024-05-02T12:48:41.123" v="5513" actId="207"/>
          <ac:spMkLst>
            <pc:docMk/>
            <pc:sldMk cId="587069947" sldId="265"/>
            <ac:spMk id="10" creationId="{5826B143-EB02-97A3-8B8B-512FAAB39883}"/>
          </ac:spMkLst>
        </pc:spChg>
        <pc:spChg chg="add mod">
          <ac:chgData name="Marco Statera" userId="14834cdb-0591-4458-a932-529965d1d44f" providerId="ADAL" clId="{49B533D4-FE5A-4069-9106-760039C1A11B}" dt="2024-05-02T12:48:23.271" v="5511" actId="207"/>
          <ac:spMkLst>
            <pc:docMk/>
            <pc:sldMk cId="587069947" sldId="265"/>
            <ac:spMk id="11" creationId="{270C258D-C3F8-E9BB-0757-8E7C872770DE}"/>
          </ac:spMkLst>
        </pc:spChg>
        <pc:spChg chg="add mod">
          <ac:chgData name="Marco Statera" userId="14834cdb-0591-4458-a932-529965d1d44f" providerId="ADAL" clId="{49B533D4-FE5A-4069-9106-760039C1A11B}" dt="2024-05-02T12:46:43.562" v="5490" actId="113"/>
          <ac:spMkLst>
            <pc:docMk/>
            <pc:sldMk cId="587069947" sldId="265"/>
            <ac:spMk id="13" creationId="{59DBBF8D-6A52-03D5-480E-5C45A95234CC}"/>
          </ac:spMkLst>
        </pc:spChg>
        <pc:spChg chg="add del mod">
          <ac:chgData name="Marco Statera" userId="14834cdb-0591-4458-a932-529965d1d44f" providerId="ADAL" clId="{49B533D4-FE5A-4069-9106-760039C1A11B}" dt="2024-05-02T13:58:06.568" v="5589" actId="22"/>
          <ac:spMkLst>
            <pc:docMk/>
            <pc:sldMk cId="587069947" sldId="265"/>
            <ac:spMk id="17" creationId="{E50419E5-E673-F36A-85D4-FD7DE328D6A5}"/>
          </ac:spMkLst>
        </pc:spChg>
        <pc:spChg chg="add mod">
          <ac:chgData name="Marco Statera" userId="14834cdb-0591-4458-a932-529965d1d44f" providerId="ADAL" clId="{49B533D4-FE5A-4069-9106-760039C1A11B}" dt="2024-05-02T13:58:44.043" v="5595" actId="14100"/>
          <ac:spMkLst>
            <pc:docMk/>
            <pc:sldMk cId="587069947" sldId="265"/>
            <ac:spMk id="19" creationId="{3A3FA0A4-88E3-74C9-D94E-ABF83B04367E}"/>
          </ac:spMkLst>
        </pc:spChg>
        <pc:picChg chg="mod">
          <ac:chgData name="Marco Statera" userId="14834cdb-0591-4458-a932-529965d1d44f" providerId="ADAL" clId="{49B533D4-FE5A-4069-9106-760039C1A11B}" dt="2024-05-02T12:42:50.554" v="5456" actId="1076"/>
          <ac:picMkLst>
            <pc:docMk/>
            <pc:sldMk cId="587069947" sldId="265"/>
            <ac:picMk id="6" creationId="{F089F259-88AC-0B65-D17D-3AA0369A6FB3}"/>
          </ac:picMkLst>
        </pc:picChg>
        <pc:picChg chg="add mod">
          <ac:chgData name="Marco Statera" userId="14834cdb-0591-4458-a932-529965d1d44f" providerId="ADAL" clId="{49B533D4-FE5A-4069-9106-760039C1A11B}" dt="2024-05-02T13:58:40.153" v="5594" actId="1076"/>
          <ac:picMkLst>
            <pc:docMk/>
            <pc:sldMk cId="587069947" sldId="265"/>
            <ac:picMk id="9" creationId="{99DE2C2D-53B8-E4EA-7332-A490EEACD7CE}"/>
          </ac:picMkLst>
        </pc:picChg>
        <pc:picChg chg="add mod">
          <ac:chgData name="Marco Statera" userId="14834cdb-0591-4458-a932-529965d1d44f" providerId="ADAL" clId="{49B533D4-FE5A-4069-9106-760039C1A11B}" dt="2024-05-02T12:47:22.908" v="5508" actId="1076"/>
          <ac:picMkLst>
            <pc:docMk/>
            <pc:sldMk cId="587069947" sldId="265"/>
            <ac:picMk id="12" creationId="{622052F0-3441-950C-DF0C-B35D5761169C}"/>
          </ac:picMkLst>
        </pc:picChg>
        <pc:cxnChg chg="add mod">
          <ac:chgData name="Marco Statera" userId="14834cdb-0591-4458-a932-529965d1d44f" providerId="ADAL" clId="{49B533D4-FE5A-4069-9106-760039C1A11B}" dt="2024-05-02T12:47:13.742" v="5507" actId="692"/>
          <ac:cxnSpMkLst>
            <pc:docMk/>
            <pc:sldMk cId="587069947" sldId="265"/>
            <ac:cxnSpMk id="15" creationId="{7AAF28DA-B275-65B8-CDA9-CF677EF152FA}"/>
          </ac:cxnSpMkLst>
        </pc:cxnChg>
      </pc:sldChg>
      <pc:sldChg chg="delSp modSp mod">
        <pc:chgData name="Marco Statera" userId="14834cdb-0591-4458-a932-529965d1d44f" providerId="ADAL" clId="{49B533D4-FE5A-4069-9106-760039C1A11B}" dt="2024-05-02T11:33:38.218" v="4412" actId="1076"/>
        <pc:sldMkLst>
          <pc:docMk/>
          <pc:sldMk cId="464156000" sldId="270"/>
        </pc:sldMkLst>
        <pc:spChg chg="del">
          <ac:chgData name="Marco Statera" userId="14834cdb-0591-4458-a932-529965d1d44f" providerId="ADAL" clId="{49B533D4-FE5A-4069-9106-760039C1A11B}" dt="2024-04-24T13:16:20.333" v="92" actId="478"/>
          <ac:spMkLst>
            <pc:docMk/>
            <pc:sldMk cId="464156000" sldId="270"/>
            <ac:spMk id="2" creationId="{20AF230E-3D7B-A04A-D8CE-9CD3931D0361}"/>
          </ac:spMkLst>
        </pc:spChg>
        <pc:spChg chg="mod">
          <ac:chgData name="Marco Statera" userId="14834cdb-0591-4458-a932-529965d1d44f" providerId="ADAL" clId="{49B533D4-FE5A-4069-9106-760039C1A11B}" dt="2024-05-02T11:33:38.218" v="4412" actId="1076"/>
          <ac:spMkLst>
            <pc:docMk/>
            <pc:sldMk cId="464156000" sldId="270"/>
            <ac:spMk id="3" creationId="{FAEFA3D1-D5B1-4843-B081-FF100B8489F5}"/>
          </ac:spMkLst>
        </pc:spChg>
        <pc:spChg chg="mod">
          <ac:chgData name="Marco Statera" userId="14834cdb-0591-4458-a932-529965d1d44f" providerId="ADAL" clId="{49B533D4-FE5A-4069-9106-760039C1A11B}" dt="2024-04-24T13:16:17.216" v="91" actId="20577"/>
          <ac:spMkLst>
            <pc:docMk/>
            <pc:sldMk cId="464156000" sldId="270"/>
            <ac:spMk id="4" creationId="{07B558C1-9BD3-4E5B-9BD0-96FA3BBF5975}"/>
          </ac:spMkLst>
        </pc:spChg>
        <pc:picChg chg="del">
          <ac:chgData name="Marco Statera" userId="14834cdb-0591-4458-a932-529965d1d44f" providerId="ADAL" clId="{49B533D4-FE5A-4069-9106-760039C1A11B}" dt="2024-04-24T13:14:53.271" v="0" actId="478"/>
          <ac:picMkLst>
            <pc:docMk/>
            <pc:sldMk cId="464156000" sldId="270"/>
            <ac:picMk id="5" creationId="{083A8E8A-13FB-D322-CD00-AEAEF3765941}"/>
          </ac:picMkLst>
        </pc:picChg>
      </pc:sldChg>
      <pc:sldChg chg="addSp delSp modSp mod ord modClrScheme chgLayout">
        <pc:chgData name="Marco Statera" userId="14834cdb-0591-4458-a932-529965d1d44f" providerId="ADAL" clId="{49B533D4-FE5A-4069-9106-760039C1A11B}" dt="2024-05-02T12:05:53.679" v="5118" actId="20577"/>
        <pc:sldMkLst>
          <pc:docMk/>
          <pc:sldMk cId="924454317" sldId="289"/>
        </pc:sldMkLst>
        <pc:spChg chg="mod ord">
          <ac:chgData name="Marco Statera" userId="14834cdb-0591-4458-a932-529965d1d44f" providerId="ADAL" clId="{49B533D4-FE5A-4069-9106-760039C1A11B}" dt="2024-04-24T15:37:03.415" v="251" actId="700"/>
          <ac:spMkLst>
            <pc:docMk/>
            <pc:sldMk cId="924454317" sldId="289"/>
            <ac:spMk id="2" creationId="{A01E14C2-2EE5-9B1A-FAA1-377D7813C434}"/>
          </ac:spMkLst>
        </pc:spChg>
        <pc:spChg chg="add mod">
          <ac:chgData name="Marco Statera" userId="14834cdb-0591-4458-a932-529965d1d44f" providerId="ADAL" clId="{49B533D4-FE5A-4069-9106-760039C1A11B}" dt="2024-05-02T11:56:06.650" v="4864" actId="1036"/>
          <ac:spMkLst>
            <pc:docMk/>
            <pc:sldMk cId="924454317" sldId="289"/>
            <ac:spMk id="3" creationId="{ACFA715F-6415-C4F9-6A0E-6EFAE95BFC12}"/>
          </ac:spMkLst>
        </pc:spChg>
        <pc:spChg chg="add del mod ord">
          <ac:chgData name="Marco Statera" userId="14834cdb-0591-4458-a932-529965d1d44f" providerId="ADAL" clId="{49B533D4-FE5A-4069-9106-760039C1A11B}" dt="2024-04-30T14:01:30.149" v="2067" actId="478"/>
          <ac:spMkLst>
            <pc:docMk/>
            <pc:sldMk cId="924454317" sldId="289"/>
            <ac:spMk id="3" creationId="{E9FC4E03-10DB-65A4-4950-42CC113610E4}"/>
          </ac:spMkLst>
        </pc:spChg>
        <pc:spChg chg="add del mod">
          <ac:chgData name="Marco Statera" userId="14834cdb-0591-4458-a932-529965d1d44f" providerId="ADAL" clId="{49B533D4-FE5A-4069-9106-760039C1A11B}" dt="2024-05-02T11:47:52.582" v="4769" actId="478"/>
          <ac:spMkLst>
            <pc:docMk/>
            <pc:sldMk cId="924454317" sldId="289"/>
            <ac:spMk id="5" creationId="{E10D6A65-5798-1117-E40A-7C969C57F258}"/>
          </ac:spMkLst>
        </pc:spChg>
        <pc:spChg chg="mod ord">
          <ac:chgData name="Marco Statera" userId="14834cdb-0591-4458-a932-529965d1d44f" providerId="ADAL" clId="{49B533D4-FE5A-4069-9106-760039C1A11B}" dt="2024-04-24T15:37:03.415" v="251" actId="700"/>
          <ac:spMkLst>
            <pc:docMk/>
            <pc:sldMk cId="924454317" sldId="289"/>
            <ac:spMk id="6" creationId="{6EAD414A-8677-B2B6-2993-A6025AC0F558}"/>
          </ac:spMkLst>
        </pc:spChg>
        <pc:spChg chg="add mod">
          <ac:chgData name="Marco Statera" userId="14834cdb-0591-4458-a932-529965d1d44f" providerId="ADAL" clId="{49B533D4-FE5A-4069-9106-760039C1A11B}" dt="2024-05-02T11:56:14.882" v="4870" actId="1038"/>
          <ac:spMkLst>
            <pc:docMk/>
            <pc:sldMk cId="924454317" sldId="289"/>
            <ac:spMk id="7" creationId="{89F33514-7DA1-35DE-022B-943AC7F2450B}"/>
          </ac:spMkLst>
        </pc:spChg>
        <pc:spChg chg="add mod">
          <ac:chgData name="Marco Statera" userId="14834cdb-0591-4458-a932-529965d1d44f" providerId="ADAL" clId="{49B533D4-FE5A-4069-9106-760039C1A11B}" dt="2024-05-02T11:48:58.157" v="4786"/>
          <ac:spMkLst>
            <pc:docMk/>
            <pc:sldMk cId="924454317" sldId="289"/>
            <ac:spMk id="9" creationId="{FF256A85-369A-836F-E88F-7372B05FC254}"/>
          </ac:spMkLst>
        </pc:spChg>
        <pc:spChg chg="add mod">
          <ac:chgData name="Marco Statera" userId="14834cdb-0591-4458-a932-529965d1d44f" providerId="ADAL" clId="{49B533D4-FE5A-4069-9106-760039C1A11B}" dt="2024-05-02T11:49:09.357" v="4792" actId="14100"/>
          <ac:spMkLst>
            <pc:docMk/>
            <pc:sldMk cId="924454317" sldId="289"/>
            <ac:spMk id="10" creationId="{AAAAE867-47FB-A2B0-6F0B-84B7C3DF54FE}"/>
          </ac:spMkLst>
        </pc:spChg>
        <pc:spChg chg="add mod">
          <ac:chgData name="Marco Statera" userId="14834cdb-0591-4458-a932-529965d1d44f" providerId="ADAL" clId="{49B533D4-FE5A-4069-9106-760039C1A11B}" dt="2024-05-02T11:58:47.857" v="4889" actId="692"/>
          <ac:spMkLst>
            <pc:docMk/>
            <pc:sldMk cId="924454317" sldId="289"/>
            <ac:spMk id="11" creationId="{ED0FCEE5-82B9-2B62-9BEC-6B412D3D67DC}"/>
          </ac:spMkLst>
        </pc:spChg>
        <pc:spChg chg="mod">
          <ac:chgData name="Marco Statera" userId="14834cdb-0591-4458-a932-529965d1d44f" providerId="ADAL" clId="{49B533D4-FE5A-4069-9106-760039C1A11B}" dt="2024-05-02T11:45:22.687" v="4763" actId="14100"/>
          <ac:spMkLst>
            <pc:docMk/>
            <pc:sldMk cId="924454317" sldId="289"/>
            <ac:spMk id="12" creationId="{5FC2889F-D802-FB82-C1B5-3CC89EEF433E}"/>
          </ac:spMkLst>
        </pc:spChg>
        <pc:spChg chg="add mod">
          <ac:chgData name="Marco Statera" userId="14834cdb-0591-4458-a932-529965d1d44f" providerId="ADAL" clId="{49B533D4-FE5A-4069-9106-760039C1A11B}" dt="2024-05-02T11:54:41.667" v="4849" actId="1076"/>
          <ac:spMkLst>
            <pc:docMk/>
            <pc:sldMk cId="924454317" sldId="289"/>
            <ac:spMk id="13" creationId="{CE59864B-4DF8-034C-9EC8-EC7B6422821E}"/>
          </ac:spMkLst>
        </pc:spChg>
        <pc:spChg chg="mod">
          <ac:chgData name="Marco Statera" userId="14834cdb-0591-4458-a932-529965d1d44f" providerId="ADAL" clId="{49B533D4-FE5A-4069-9106-760039C1A11B}" dt="2024-05-02T11:59:10.167" v="4893" actId="692"/>
          <ac:spMkLst>
            <pc:docMk/>
            <pc:sldMk cId="924454317" sldId="289"/>
            <ac:spMk id="19" creationId="{19A7C959-D10A-6448-8BEB-0DAC30CBF232}"/>
          </ac:spMkLst>
        </pc:spChg>
        <pc:spChg chg="mod ord">
          <ac:chgData name="Marco Statera" userId="14834cdb-0591-4458-a932-529965d1d44f" providerId="ADAL" clId="{49B533D4-FE5A-4069-9106-760039C1A11B}" dt="2024-05-02T12:05:53.679" v="5118" actId="20577"/>
          <ac:spMkLst>
            <pc:docMk/>
            <pc:sldMk cId="924454317" sldId="289"/>
            <ac:spMk id="38" creationId="{9EEFB303-E1B5-46AF-98C2-196562CA929C}"/>
          </ac:spMkLst>
        </pc:spChg>
        <pc:spChg chg="mod">
          <ac:chgData name="Marco Statera" userId="14834cdb-0591-4458-a932-529965d1d44f" providerId="ADAL" clId="{49B533D4-FE5A-4069-9106-760039C1A11B}" dt="2024-05-02T11:45:08.307" v="4760" actId="2711"/>
          <ac:spMkLst>
            <pc:docMk/>
            <pc:sldMk cId="924454317" sldId="289"/>
            <ac:spMk id="42" creationId="{295A8ADC-6521-4C05-6493-644AD8FDC81E}"/>
          </ac:spMkLst>
        </pc:spChg>
        <pc:spChg chg="mod">
          <ac:chgData name="Marco Statera" userId="14834cdb-0591-4458-a932-529965d1d44f" providerId="ADAL" clId="{49B533D4-FE5A-4069-9106-760039C1A11B}" dt="2024-05-02T11:54:31.887" v="4847" actId="207"/>
          <ac:spMkLst>
            <pc:docMk/>
            <pc:sldMk cId="924454317" sldId="289"/>
            <ac:spMk id="43" creationId="{56A4A2AD-6D7C-9810-2390-A373CFF8660D}"/>
          </ac:spMkLst>
        </pc:spChg>
        <pc:spChg chg="mod">
          <ac:chgData name="Marco Statera" userId="14834cdb-0591-4458-a932-529965d1d44f" providerId="ADAL" clId="{49B533D4-FE5A-4069-9106-760039C1A11B}" dt="2024-05-02T11:53:44.923" v="4838" actId="1036"/>
          <ac:spMkLst>
            <pc:docMk/>
            <pc:sldMk cId="924454317" sldId="289"/>
            <ac:spMk id="45" creationId="{06EFD664-6F1E-48B8-BAE1-DF724478F031}"/>
          </ac:spMkLst>
        </pc:spChg>
        <pc:picChg chg="mod">
          <ac:chgData name="Marco Statera" userId="14834cdb-0591-4458-a932-529965d1d44f" providerId="ADAL" clId="{49B533D4-FE5A-4069-9106-760039C1A11B}" dt="2024-05-02T11:54:46.007" v="4851" actId="1076"/>
          <ac:picMkLst>
            <pc:docMk/>
            <pc:sldMk cId="924454317" sldId="289"/>
            <ac:picMk id="21" creationId="{0CBD75C6-8578-806F-EA0D-8988B6D80C51}"/>
          </ac:picMkLst>
        </pc:picChg>
      </pc:sldChg>
      <pc:sldChg chg="addSp delSp modSp add del mod ord modClrScheme chgLayout">
        <pc:chgData name="Marco Statera" userId="14834cdb-0591-4458-a932-529965d1d44f" providerId="ADAL" clId="{49B533D4-FE5A-4069-9106-760039C1A11B}" dt="2024-05-02T13:59:06.821" v="5596" actId="47"/>
        <pc:sldMkLst>
          <pc:docMk/>
          <pc:sldMk cId="3564088405" sldId="296"/>
        </pc:sldMkLst>
        <pc:spChg chg="mod ord">
          <ac:chgData name="Marco Statera" userId="14834cdb-0591-4458-a932-529965d1d44f" providerId="ADAL" clId="{49B533D4-FE5A-4069-9106-760039C1A11B}" dt="2024-04-24T15:38:20.184" v="278" actId="700"/>
          <ac:spMkLst>
            <pc:docMk/>
            <pc:sldMk cId="3564088405" sldId="296"/>
            <ac:spMk id="2" creationId="{F04EE3AA-7EA8-792E-281F-53318F0EACE8}"/>
          </ac:spMkLst>
        </pc:spChg>
        <pc:spChg chg="mod ord">
          <ac:chgData name="Marco Statera" userId="14834cdb-0591-4458-a932-529965d1d44f" providerId="ADAL" clId="{49B533D4-FE5A-4069-9106-760039C1A11B}" dt="2024-04-24T15:38:20.184" v="278" actId="700"/>
          <ac:spMkLst>
            <pc:docMk/>
            <pc:sldMk cId="3564088405" sldId="296"/>
            <ac:spMk id="3" creationId="{8A037037-300A-CC31-82AF-8C1BECE80E08}"/>
          </ac:spMkLst>
        </pc:spChg>
        <pc:spChg chg="mod ord">
          <ac:chgData name="Marco Statera" userId="14834cdb-0591-4458-a932-529965d1d44f" providerId="ADAL" clId="{49B533D4-FE5A-4069-9106-760039C1A11B}" dt="2024-04-24T15:38:20.184" v="278" actId="700"/>
          <ac:spMkLst>
            <pc:docMk/>
            <pc:sldMk cId="3564088405" sldId="296"/>
            <ac:spMk id="4" creationId="{E0D58B84-3F6F-590F-26E5-60296E0E1204}"/>
          </ac:spMkLst>
        </pc:spChg>
        <pc:spChg chg="add del mod ord">
          <ac:chgData name="Marco Statera" userId="14834cdb-0591-4458-a932-529965d1d44f" providerId="ADAL" clId="{49B533D4-FE5A-4069-9106-760039C1A11B}" dt="2024-04-24T15:39:41.563" v="281" actId="478"/>
          <ac:spMkLst>
            <pc:docMk/>
            <pc:sldMk cId="3564088405" sldId="296"/>
            <ac:spMk id="7" creationId="{E2015411-03A3-4F39-1C1A-9E77F7471F69}"/>
          </ac:spMkLst>
        </pc:spChg>
      </pc:sldChg>
      <pc:sldChg chg="addSp delSp modSp mod ord modClrScheme modAnim chgLayout">
        <pc:chgData name="Marco Statera" userId="14834cdb-0591-4458-a932-529965d1d44f" providerId="ADAL" clId="{49B533D4-FE5A-4069-9106-760039C1A11B}" dt="2024-05-02T12:05:36.961" v="5095" actId="20577"/>
        <pc:sldMkLst>
          <pc:docMk/>
          <pc:sldMk cId="2749881600" sldId="349"/>
        </pc:sldMkLst>
        <pc:spChg chg="add mod ord">
          <ac:chgData name="Marco Statera" userId="14834cdb-0591-4458-a932-529965d1d44f" providerId="ADAL" clId="{49B533D4-FE5A-4069-9106-760039C1A11B}" dt="2024-05-02T12:04:33.697" v="5086" actId="1076"/>
          <ac:spMkLst>
            <pc:docMk/>
            <pc:sldMk cId="2749881600" sldId="349"/>
            <ac:spMk id="2" creationId="{283D1CE0-1117-DA98-2233-7136D2556E17}"/>
          </ac:spMkLst>
        </pc:spChg>
        <pc:spChg chg="mod ord">
          <ac:chgData name="Marco Statera" userId="14834cdb-0591-4458-a932-529965d1d44f" providerId="ADAL" clId="{49B533D4-FE5A-4069-9106-760039C1A11B}" dt="2024-05-02T12:05:36.961" v="5095" actId="20577"/>
          <ac:spMkLst>
            <pc:docMk/>
            <pc:sldMk cId="2749881600" sldId="349"/>
            <ac:spMk id="6" creationId="{D04D8C44-4ACD-0D18-10FA-4FAA8B657792}"/>
          </ac:spMkLst>
        </pc:spChg>
        <pc:spChg chg="mod ord">
          <ac:chgData name="Marco Statera" userId="14834cdb-0591-4458-a932-529965d1d44f" providerId="ADAL" clId="{49B533D4-FE5A-4069-9106-760039C1A11B}" dt="2024-04-24T15:37:03.415" v="251" actId="700"/>
          <ac:spMkLst>
            <pc:docMk/>
            <pc:sldMk cId="2749881600" sldId="349"/>
            <ac:spMk id="8" creationId="{9456A967-449D-7CE4-5371-293623BF0D3E}"/>
          </ac:spMkLst>
        </pc:spChg>
        <pc:spChg chg="mod ord">
          <ac:chgData name="Marco Statera" userId="14834cdb-0591-4458-a932-529965d1d44f" providerId="ADAL" clId="{49B533D4-FE5A-4069-9106-760039C1A11B}" dt="2024-04-24T15:37:03.415" v="251" actId="700"/>
          <ac:spMkLst>
            <pc:docMk/>
            <pc:sldMk cId="2749881600" sldId="349"/>
            <ac:spMk id="9" creationId="{B4FC722B-8DB4-A6A5-813B-A55DB6F51EF5}"/>
          </ac:spMkLst>
        </pc:spChg>
        <pc:spChg chg="del mod">
          <ac:chgData name="Marco Statera" userId="14834cdb-0591-4458-a932-529965d1d44f" providerId="ADAL" clId="{49B533D4-FE5A-4069-9106-760039C1A11B}" dt="2024-05-02T12:01:34.949" v="4952" actId="478"/>
          <ac:spMkLst>
            <pc:docMk/>
            <pc:sldMk cId="2749881600" sldId="349"/>
            <ac:spMk id="82" creationId="{658E5719-0DBC-F623-4216-8ABA201E9409}"/>
          </ac:spMkLst>
        </pc:spChg>
        <pc:spChg chg="mod">
          <ac:chgData name="Marco Statera" userId="14834cdb-0591-4458-a932-529965d1d44f" providerId="ADAL" clId="{49B533D4-FE5A-4069-9106-760039C1A11B}" dt="2024-05-02T12:00:42.297" v="4934" actId="164"/>
          <ac:spMkLst>
            <pc:docMk/>
            <pc:sldMk cId="2749881600" sldId="349"/>
            <ac:spMk id="86" creationId="{C7C52C9B-5121-2DBF-1D85-A6C98A6987C3}"/>
          </ac:spMkLst>
        </pc:spChg>
        <pc:spChg chg="mod">
          <ac:chgData name="Marco Statera" userId="14834cdb-0591-4458-a932-529965d1d44f" providerId="ADAL" clId="{49B533D4-FE5A-4069-9106-760039C1A11B}" dt="2024-05-02T12:00:42.297" v="4934" actId="164"/>
          <ac:spMkLst>
            <pc:docMk/>
            <pc:sldMk cId="2749881600" sldId="349"/>
            <ac:spMk id="88" creationId="{2C161701-D2A9-5C2C-A052-A47BBFCD82F2}"/>
          </ac:spMkLst>
        </pc:spChg>
        <pc:spChg chg="mod">
          <ac:chgData name="Marco Statera" userId="14834cdb-0591-4458-a932-529965d1d44f" providerId="ADAL" clId="{49B533D4-FE5A-4069-9106-760039C1A11B}" dt="2024-05-02T12:04:52.077" v="5088" actId="1076"/>
          <ac:spMkLst>
            <pc:docMk/>
            <pc:sldMk cId="2749881600" sldId="349"/>
            <ac:spMk id="98" creationId="{084A2A97-A9E0-A516-6C03-7107352751C1}"/>
          </ac:spMkLst>
        </pc:spChg>
        <pc:spChg chg="mod">
          <ac:chgData name="Marco Statera" userId="14834cdb-0591-4458-a932-529965d1d44f" providerId="ADAL" clId="{49B533D4-FE5A-4069-9106-760039C1A11B}" dt="2024-05-02T12:04:48.007" v="5087" actId="1076"/>
          <ac:spMkLst>
            <pc:docMk/>
            <pc:sldMk cId="2749881600" sldId="349"/>
            <ac:spMk id="99" creationId="{1A042A6A-B987-C023-3CF6-E671037CFE74}"/>
          </ac:spMkLst>
        </pc:spChg>
        <pc:spChg chg="mod">
          <ac:chgData name="Marco Statera" userId="14834cdb-0591-4458-a932-529965d1d44f" providerId="ADAL" clId="{49B533D4-FE5A-4069-9106-760039C1A11B}" dt="2024-05-02T12:00:42.297" v="4934" actId="164"/>
          <ac:spMkLst>
            <pc:docMk/>
            <pc:sldMk cId="2749881600" sldId="349"/>
            <ac:spMk id="103" creationId="{C3A6518A-36E2-E999-7AF6-E8DA3B3E1665}"/>
          </ac:spMkLst>
        </pc:spChg>
        <pc:spChg chg="mod">
          <ac:chgData name="Marco Statera" userId="14834cdb-0591-4458-a932-529965d1d44f" providerId="ADAL" clId="{49B533D4-FE5A-4069-9106-760039C1A11B}" dt="2024-05-02T12:00:42.297" v="4934" actId="164"/>
          <ac:spMkLst>
            <pc:docMk/>
            <pc:sldMk cId="2749881600" sldId="349"/>
            <ac:spMk id="104" creationId="{C121194B-5115-D24B-29A3-269FD8C6EABD}"/>
          </ac:spMkLst>
        </pc:spChg>
        <pc:spChg chg="del">
          <ac:chgData name="Marco Statera" userId="14834cdb-0591-4458-a932-529965d1d44f" providerId="ADAL" clId="{49B533D4-FE5A-4069-9106-760039C1A11B}" dt="2024-05-02T11:59:44.277" v="4894" actId="478"/>
          <ac:spMkLst>
            <pc:docMk/>
            <pc:sldMk cId="2749881600" sldId="349"/>
            <ac:spMk id="105" creationId="{4CB40D1A-2F7F-F279-4C24-04890BA81EDB}"/>
          </ac:spMkLst>
        </pc:spChg>
        <pc:spChg chg="del">
          <ac:chgData name="Marco Statera" userId="14834cdb-0591-4458-a932-529965d1d44f" providerId="ADAL" clId="{49B533D4-FE5A-4069-9106-760039C1A11B}" dt="2024-05-02T11:59:47.627" v="4895" actId="478"/>
          <ac:spMkLst>
            <pc:docMk/>
            <pc:sldMk cId="2749881600" sldId="349"/>
            <ac:spMk id="106" creationId="{69F76CF8-0CE5-305F-2D6E-B0DE10C6A885}"/>
          </ac:spMkLst>
        </pc:spChg>
        <pc:grpChg chg="add mod">
          <ac:chgData name="Marco Statera" userId="14834cdb-0591-4458-a932-529965d1d44f" providerId="ADAL" clId="{49B533D4-FE5A-4069-9106-760039C1A11B}" dt="2024-05-02T12:04:11.007" v="5026" actId="1076"/>
          <ac:grpSpMkLst>
            <pc:docMk/>
            <pc:sldMk cId="2749881600" sldId="349"/>
            <ac:grpSpMk id="4" creationId="{7E44F9EB-4671-94D8-C83F-F1DCC89F9AE0}"/>
          </ac:grpSpMkLst>
        </pc:grpChg>
        <pc:picChg chg="mod">
          <ac:chgData name="Marco Statera" userId="14834cdb-0591-4458-a932-529965d1d44f" providerId="ADAL" clId="{49B533D4-FE5A-4069-9106-760039C1A11B}" dt="2024-05-02T12:00:42.297" v="4934" actId="164"/>
          <ac:picMkLst>
            <pc:docMk/>
            <pc:sldMk cId="2749881600" sldId="349"/>
            <ac:picMk id="14" creationId="{28C797B6-7DA1-D83E-6499-8FEE58366C5F}"/>
          </ac:picMkLst>
        </pc:picChg>
        <pc:picChg chg="mod">
          <ac:chgData name="Marco Statera" userId="14834cdb-0591-4458-a932-529965d1d44f" providerId="ADAL" clId="{49B533D4-FE5A-4069-9106-760039C1A11B}" dt="2024-05-02T12:00:42.297" v="4934" actId="164"/>
          <ac:picMkLst>
            <pc:docMk/>
            <pc:sldMk cId="2749881600" sldId="349"/>
            <ac:picMk id="15" creationId="{B33E7F9C-E017-4433-CB52-0EEA84CB23C3}"/>
          </ac:picMkLst>
        </pc:picChg>
        <pc:cxnChg chg="mod">
          <ac:chgData name="Marco Statera" userId="14834cdb-0591-4458-a932-529965d1d44f" providerId="ADAL" clId="{49B533D4-FE5A-4069-9106-760039C1A11B}" dt="2024-05-02T12:00:42.297" v="4934" actId="164"/>
          <ac:cxnSpMkLst>
            <pc:docMk/>
            <pc:sldMk cId="2749881600" sldId="349"/>
            <ac:cxnSpMk id="90" creationId="{9D04FF61-FB72-9943-B9B2-F81CE3A2CAE6}"/>
          </ac:cxnSpMkLst>
        </pc:cxnChg>
        <pc:cxnChg chg="mod">
          <ac:chgData name="Marco Statera" userId="14834cdb-0591-4458-a932-529965d1d44f" providerId="ADAL" clId="{49B533D4-FE5A-4069-9106-760039C1A11B}" dt="2024-05-02T12:00:42.297" v="4934" actId="164"/>
          <ac:cxnSpMkLst>
            <pc:docMk/>
            <pc:sldMk cId="2749881600" sldId="349"/>
            <ac:cxnSpMk id="94" creationId="{5FEFBE36-C89E-936B-E10B-3CAF4338A9C6}"/>
          </ac:cxnSpMkLst>
        </pc:cxnChg>
      </pc:sldChg>
      <pc:sldChg chg="addSp delSp modSp add del mod ord modClrScheme delAnim chgLayout">
        <pc:chgData name="Marco Statera" userId="14834cdb-0591-4458-a932-529965d1d44f" providerId="ADAL" clId="{49B533D4-FE5A-4069-9106-760039C1A11B}" dt="2024-05-02T13:59:06.821" v="5596" actId="47"/>
        <pc:sldMkLst>
          <pc:docMk/>
          <pc:sldMk cId="4223975557" sldId="352"/>
        </pc:sldMkLst>
        <pc:spChg chg="add del mod ord">
          <ac:chgData name="Marco Statera" userId="14834cdb-0591-4458-a932-529965d1d44f" providerId="ADAL" clId="{49B533D4-FE5A-4069-9106-760039C1A11B}" dt="2024-05-02T09:16:13.159" v="3510" actId="478"/>
          <ac:spMkLst>
            <pc:docMk/>
            <pc:sldMk cId="4223975557" sldId="352"/>
            <ac:spMk id="2" creationId="{798E870F-52B9-1D36-E66A-5BE2ED0D6096}"/>
          </ac:spMkLst>
        </pc:spChg>
        <pc:spChg chg="del">
          <ac:chgData name="Marco Statera" userId="14834cdb-0591-4458-a932-529965d1d44f" providerId="ADAL" clId="{49B533D4-FE5A-4069-9106-760039C1A11B}" dt="2024-05-02T09:21:07.940" v="3515" actId="478"/>
          <ac:spMkLst>
            <pc:docMk/>
            <pc:sldMk cId="4223975557" sldId="352"/>
            <ac:spMk id="3" creationId="{D6E8A1F7-BCFD-EFA2-4EBA-C5791FF6320F}"/>
          </ac:spMkLst>
        </pc:spChg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4223975557" sldId="352"/>
            <ac:spMk id="5" creationId="{A2F6F746-3DA0-23B7-05DE-F70B82B5D1B0}"/>
          </ac:spMkLst>
        </pc:spChg>
        <pc:spChg chg="mod ord">
          <ac:chgData name="Marco Statera" userId="14834cdb-0591-4458-a932-529965d1d44f" providerId="ADAL" clId="{49B533D4-FE5A-4069-9106-760039C1A11B}" dt="2024-04-30T12:58:11.495" v="1131" actId="20577"/>
          <ac:spMkLst>
            <pc:docMk/>
            <pc:sldMk cId="4223975557" sldId="352"/>
            <ac:spMk id="6" creationId="{D6D25A44-02AE-20B0-7143-69334D1F6A23}"/>
          </ac:spMkLst>
        </pc:spChg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4223975557" sldId="352"/>
            <ac:spMk id="7" creationId="{F70EE98F-0AF0-8B21-14D6-39D200371C72}"/>
          </ac:spMkLst>
        </pc:spChg>
        <pc:spChg chg="del">
          <ac:chgData name="Marco Statera" userId="14834cdb-0591-4458-a932-529965d1d44f" providerId="ADAL" clId="{49B533D4-FE5A-4069-9106-760039C1A11B}" dt="2024-05-02T09:21:04.040" v="3513" actId="478"/>
          <ac:spMkLst>
            <pc:docMk/>
            <pc:sldMk cId="4223975557" sldId="352"/>
            <ac:spMk id="16" creationId="{292650A7-11B3-6644-001A-3055987FE394}"/>
          </ac:spMkLst>
        </pc:spChg>
        <pc:spChg chg="del mod">
          <ac:chgData name="Marco Statera" userId="14834cdb-0591-4458-a932-529965d1d44f" providerId="ADAL" clId="{49B533D4-FE5A-4069-9106-760039C1A11B}" dt="2024-05-02T09:21:02.979" v="3512" actId="478"/>
          <ac:spMkLst>
            <pc:docMk/>
            <pc:sldMk cId="4223975557" sldId="352"/>
            <ac:spMk id="19" creationId="{7C6C6A83-C995-E9BC-6085-A250B9A641C0}"/>
          </ac:spMkLst>
        </pc:spChg>
        <pc:cxnChg chg="del">
          <ac:chgData name="Marco Statera" userId="14834cdb-0591-4458-a932-529965d1d44f" providerId="ADAL" clId="{49B533D4-FE5A-4069-9106-760039C1A11B}" dt="2024-05-02T09:21:04.785" v="3514" actId="478"/>
          <ac:cxnSpMkLst>
            <pc:docMk/>
            <pc:sldMk cId="4223975557" sldId="352"/>
            <ac:cxnSpMk id="11" creationId="{2838441E-B5A1-26E4-5F95-78F5EE469B15}"/>
          </ac:cxnSpMkLst>
        </pc:cxnChg>
      </pc:sldChg>
      <pc:sldChg chg="addSp delSp modSp add mod ord modTransition modClrScheme chgLayout modNotesTx">
        <pc:chgData name="Marco Statera" userId="14834cdb-0591-4458-a932-529965d1d44f" providerId="ADAL" clId="{49B533D4-FE5A-4069-9106-760039C1A11B}" dt="2024-05-06T10:54:57.246" v="5777" actId="20577"/>
        <pc:sldMkLst>
          <pc:docMk/>
          <pc:sldMk cId="1634737945" sldId="358"/>
        </pc:sldMkLst>
        <pc:spChg chg="add mod">
          <ac:chgData name="Marco Statera" userId="14834cdb-0591-4458-a932-529965d1d44f" providerId="ADAL" clId="{49B533D4-FE5A-4069-9106-760039C1A11B}" dt="2024-05-02T10:01:47.850" v="3999" actId="1076"/>
          <ac:spMkLst>
            <pc:docMk/>
            <pc:sldMk cId="1634737945" sldId="358"/>
            <ac:spMk id="4" creationId="{0C117EF5-81EA-34DC-A0E4-8FB21243CF7D}"/>
          </ac:spMkLst>
        </pc:spChg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1634737945" sldId="358"/>
            <ac:spMk id="5" creationId="{A2F6F746-3DA0-23B7-05DE-F70B82B5D1B0}"/>
          </ac:spMkLst>
        </pc:spChg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1634737945" sldId="358"/>
            <ac:spMk id="6" creationId="{D6D25A44-02AE-20B0-7143-69334D1F6A23}"/>
          </ac:spMkLst>
        </pc:spChg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1634737945" sldId="358"/>
            <ac:spMk id="7" creationId="{F70EE98F-0AF0-8B21-14D6-39D200371C72}"/>
          </ac:spMkLst>
        </pc:spChg>
        <pc:spChg chg="add mod">
          <ac:chgData name="Marco Statera" userId="14834cdb-0591-4458-a932-529965d1d44f" providerId="ADAL" clId="{49B533D4-FE5A-4069-9106-760039C1A11B}" dt="2024-05-02T10:01:56.400" v="4001" actId="1076"/>
          <ac:spMkLst>
            <pc:docMk/>
            <pc:sldMk cId="1634737945" sldId="358"/>
            <ac:spMk id="8" creationId="{905371A8-7758-11D9-41B6-D7B2459D2382}"/>
          </ac:spMkLst>
        </pc:spChg>
        <pc:spChg chg="mod">
          <ac:chgData name="Marco Statera" userId="14834cdb-0591-4458-a932-529965d1d44f" providerId="ADAL" clId="{49B533D4-FE5A-4069-9106-760039C1A11B}" dt="2024-05-02T10:03:34.320" v="4005" actId="1076"/>
          <ac:spMkLst>
            <pc:docMk/>
            <pc:sldMk cId="1634737945" sldId="358"/>
            <ac:spMk id="9" creationId="{4B8A4A73-5867-38B3-466A-1E741498A458}"/>
          </ac:spMkLst>
        </pc:spChg>
        <pc:spChg chg="add mod">
          <ac:chgData name="Marco Statera" userId="14834cdb-0591-4458-a932-529965d1d44f" providerId="ADAL" clId="{49B533D4-FE5A-4069-9106-760039C1A11B}" dt="2024-05-02T10:02:35.230" v="4002" actId="20577"/>
          <ac:spMkLst>
            <pc:docMk/>
            <pc:sldMk cId="1634737945" sldId="358"/>
            <ac:spMk id="12" creationId="{F6F3D338-757F-07BC-5096-D2BB602F3DF8}"/>
          </ac:spMkLst>
        </pc:spChg>
        <pc:spChg chg="del mod">
          <ac:chgData name="Marco Statera" userId="14834cdb-0591-4458-a932-529965d1d44f" providerId="ADAL" clId="{49B533D4-FE5A-4069-9106-760039C1A11B}" dt="2024-05-02T09:28:03.320" v="3649" actId="478"/>
          <ac:spMkLst>
            <pc:docMk/>
            <pc:sldMk cId="1634737945" sldId="358"/>
            <ac:spMk id="13" creationId="{13465EE7-D3DC-246F-92B9-F0D12D1B14FE}"/>
          </ac:spMkLst>
        </pc:spChg>
        <pc:spChg chg="mod">
          <ac:chgData name="Marco Statera" userId="14834cdb-0591-4458-a932-529965d1d44f" providerId="ADAL" clId="{49B533D4-FE5A-4069-9106-760039C1A11B}" dt="2024-05-02T09:35:03.880" v="3659" actId="1076"/>
          <ac:spMkLst>
            <pc:docMk/>
            <pc:sldMk cId="1634737945" sldId="358"/>
            <ac:spMk id="15" creationId="{57B024FF-8950-E577-9AD8-1C008CDDDCC7}"/>
          </ac:spMkLst>
        </pc:spChg>
        <pc:spChg chg="del">
          <ac:chgData name="Marco Statera" userId="14834cdb-0591-4458-a932-529965d1d44f" providerId="ADAL" clId="{49B533D4-FE5A-4069-9106-760039C1A11B}" dt="2024-05-02T09:26:13.334" v="3595" actId="478"/>
          <ac:spMkLst>
            <pc:docMk/>
            <pc:sldMk cId="1634737945" sldId="358"/>
            <ac:spMk id="16" creationId="{43A65711-DDD4-1137-437A-D410CE86D807}"/>
          </ac:spMkLst>
        </pc:spChg>
        <pc:spChg chg="del">
          <ac:chgData name="Marco Statera" userId="14834cdb-0591-4458-a932-529965d1d44f" providerId="ADAL" clId="{49B533D4-FE5A-4069-9106-760039C1A11B}" dt="2024-05-02T09:26:15.570" v="3596" actId="478"/>
          <ac:spMkLst>
            <pc:docMk/>
            <pc:sldMk cId="1634737945" sldId="358"/>
            <ac:spMk id="20" creationId="{FF55F979-5B91-53E2-7FAE-4C5688A11365}"/>
          </ac:spMkLst>
        </pc:spChg>
        <pc:spChg chg="del mod ord">
          <ac:chgData name="Marco Statera" userId="14834cdb-0591-4458-a932-529965d1d44f" providerId="ADAL" clId="{49B533D4-FE5A-4069-9106-760039C1A11B}" dt="2024-05-02T09:26:17.619" v="3598" actId="478"/>
          <ac:spMkLst>
            <pc:docMk/>
            <pc:sldMk cId="1634737945" sldId="358"/>
            <ac:spMk id="22" creationId="{E63CDECA-13E3-1ADA-CBD4-2253446C1E80}"/>
          </ac:spMkLst>
        </pc:spChg>
        <pc:spChg chg="del">
          <ac:chgData name="Marco Statera" userId="14834cdb-0591-4458-a932-529965d1d44f" providerId="ADAL" clId="{49B533D4-FE5A-4069-9106-760039C1A11B}" dt="2024-05-02T09:27:59.151" v="3648" actId="478"/>
          <ac:spMkLst>
            <pc:docMk/>
            <pc:sldMk cId="1634737945" sldId="358"/>
            <ac:spMk id="32" creationId="{8C778DCB-0418-5C0B-BB25-61C8D57519C4}"/>
          </ac:spMkLst>
        </pc:spChg>
        <pc:spChg chg="del">
          <ac:chgData name="Marco Statera" userId="14834cdb-0591-4458-a932-529965d1d44f" providerId="ADAL" clId="{49B533D4-FE5A-4069-9106-760039C1A11B}" dt="2024-05-02T09:26:38.575" v="3604" actId="478"/>
          <ac:spMkLst>
            <pc:docMk/>
            <pc:sldMk cId="1634737945" sldId="358"/>
            <ac:spMk id="34" creationId="{A713599B-D1FD-0B5F-03AA-D02C220D1CD5}"/>
          </ac:spMkLst>
        </pc:spChg>
        <pc:picChg chg="mod modCrop">
          <ac:chgData name="Marco Statera" userId="14834cdb-0591-4458-a932-529965d1d44f" providerId="ADAL" clId="{49B533D4-FE5A-4069-9106-760039C1A11B}" dt="2024-05-02T10:03:34.320" v="4005" actId="1076"/>
          <ac:picMkLst>
            <pc:docMk/>
            <pc:sldMk cId="1634737945" sldId="358"/>
            <ac:picMk id="11" creationId="{816E14E8-0C49-474E-7038-A567F75C2522}"/>
          </ac:picMkLst>
        </pc:picChg>
        <pc:picChg chg="mod">
          <ac:chgData name="Marco Statera" userId="14834cdb-0591-4458-a932-529965d1d44f" providerId="ADAL" clId="{49B533D4-FE5A-4069-9106-760039C1A11B}" dt="2024-05-02T09:35:03.880" v="3659" actId="1076"/>
          <ac:picMkLst>
            <pc:docMk/>
            <pc:sldMk cId="1634737945" sldId="358"/>
            <ac:picMk id="37" creationId="{F5A5A39D-B1E5-EBF2-E77A-FF4A4E54F03B}"/>
          </ac:picMkLst>
        </pc:picChg>
      </pc:sldChg>
      <pc:sldChg chg="addSp modSp add del mod ord modClrScheme chgLayout">
        <pc:chgData name="Marco Statera" userId="14834cdb-0591-4458-a932-529965d1d44f" providerId="ADAL" clId="{49B533D4-FE5A-4069-9106-760039C1A11B}" dt="2024-05-02T13:59:06.821" v="5596" actId="47"/>
        <pc:sldMkLst>
          <pc:docMk/>
          <pc:sldMk cId="1494894230" sldId="360"/>
        </pc:sldMkLst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1494894230" sldId="360"/>
            <ac:spMk id="3" creationId="{D9A659B9-BC35-B29A-300D-C04B52A93CC4}"/>
          </ac:spMkLst>
        </pc:spChg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1494894230" sldId="360"/>
            <ac:spMk id="4" creationId="{4A603F33-DC88-FFAA-00DA-913341EDA278}"/>
          </ac:spMkLst>
        </pc:spChg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1494894230" sldId="360"/>
            <ac:spMk id="5" creationId="{B8441D5A-EFD2-4193-B175-17A3040107CC}"/>
          </ac:spMkLst>
        </pc:spChg>
        <pc:spChg chg="add 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1494894230" sldId="360"/>
            <ac:spMk id="6" creationId="{F52BD4F2-7522-CF6B-1E4C-9B7DB2035181}"/>
          </ac:spMkLst>
        </pc:spChg>
      </pc:sldChg>
      <pc:sldChg chg="addSp modSp add del mod modClrScheme chgLayout">
        <pc:chgData name="Marco Statera" userId="14834cdb-0591-4458-a932-529965d1d44f" providerId="ADAL" clId="{49B533D4-FE5A-4069-9106-760039C1A11B}" dt="2024-05-02T13:59:06.821" v="5596" actId="47"/>
        <pc:sldMkLst>
          <pc:docMk/>
          <pc:sldMk cId="1380540777" sldId="367"/>
        </pc:sldMkLst>
        <pc:spChg chg="mod ord">
          <ac:chgData name="Marco Statera" userId="14834cdb-0591-4458-a932-529965d1d44f" providerId="ADAL" clId="{49B533D4-FE5A-4069-9106-760039C1A11B}" dt="2024-04-24T15:37:46.408" v="276" actId="700"/>
          <ac:spMkLst>
            <pc:docMk/>
            <pc:sldMk cId="1380540777" sldId="367"/>
            <ac:spMk id="2" creationId="{15732162-32AF-BEC9-9AF8-5E0291548D7C}"/>
          </ac:spMkLst>
        </pc:spChg>
        <pc:spChg chg="add mod ord">
          <ac:chgData name="Marco Statera" userId="14834cdb-0591-4458-a932-529965d1d44f" providerId="ADAL" clId="{49B533D4-FE5A-4069-9106-760039C1A11B}" dt="2024-04-24T15:37:46.408" v="276" actId="700"/>
          <ac:spMkLst>
            <pc:docMk/>
            <pc:sldMk cId="1380540777" sldId="367"/>
            <ac:spMk id="3" creationId="{27066415-2F73-324B-EEA6-5C94EA1237B4}"/>
          </ac:spMkLst>
        </pc:spChg>
        <pc:spChg chg="mod ord">
          <ac:chgData name="Marco Statera" userId="14834cdb-0591-4458-a932-529965d1d44f" providerId="ADAL" clId="{49B533D4-FE5A-4069-9106-760039C1A11B}" dt="2024-04-24T15:37:46.408" v="276" actId="700"/>
          <ac:spMkLst>
            <pc:docMk/>
            <pc:sldMk cId="1380540777" sldId="367"/>
            <ac:spMk id="6" creationId="{9CAF507D-13D4-F0ED-8538-CE5656A5A340}"/>
          </ac:spMkLst>
        </pc:spChg>
        <pc:spChg chg="mod ord">
          <ac:chgData name="Marco Statera" userId="14834cdb-0591-4458-a932-529965d1d44f" providerId="ADAL" clId="{49B533D4-FE5A-4069-9106-760039C1A11B}" dt="2024-04-24T15:37:46.408" v="276" actId="700"/>
          <ac:spMkLst>
            <pc:docMk/>
            <pc:sldMk cId="1380540777" sldId="367"/>
            <ac:spMk id="38" creationId="{9EEFB303-E1B5-46AF-98C2-196562CA929C}"/>
          </ac:spMkLst>
        </pc:spChg>
      </pc:sldChg>
      <pc:sldChg chg="addSp modSp add del mod modClrScheme chgLayout">
        <pc:chgData name="Marco Statera" userId="14834cdb-0591-4458-a932-529965d1d44f" providerId="ADAL" clId="{49B533D4-FE5A-4069-9106-760039C1A11B}" dt="2024-05-02T13:59:06.821" v="5596" actId="47"/>
        <pc:sldMkLst>
          <pc:docMk/>
          <pc:sldMk cId="1881337680" sldId="368"/>
        </pc:sldMkLst>
        <pc:spChg chg="mod ord">
          <ac:chgData name="Marco Statera" userId="14834cdb-0591-4458-a932-529965d1d44f" providerId="ADAL" clId="{49B533D4-FE5A-4069-9106-760039C1A11B}" dt="2024-04-24T15:37:46.408" v="276" actId="700"/>
          <ac:spMkLst>
            <pc:docMk/>
            <pc:sldMk cId="1881337680" sldId="368"/>
            <ac:spMk id="2" creationId="{D2A759A3-4F45-5089-26F6-3842ECC191C5}"/>
          </ac:spMkLst>
        </pc:spChg>
        <pc:spChg chg="add mod ord">
          <ac:chgData name="Marco Statera" userId="14834cdb-0591-4458-a932-529965d1d44f" providerId="ADAL" clId="{49B533D4-FE5A-4069-9106-760039C1A11B}" dt="2024-04-24T15:37:46.408" v="276" actId="700"/>
          <ac:spMkLst>
            <pc:docMk/>
            <pc:sldMk cId="1881337680" sldId="368"/>
            <ac:spMk id="3" creationId="{7492DF65-51C5-219B-EA68-6D049915E906}"/>
          </ac:spMkLst>
        </pc:spChg>
        <pc:spChg chg="mod ord">
          <ac:chgData name="Marco Statera" userId="14834cdb-0591-4458-a932-529965d1d44f" providerId="ADAL" clId="{49B533D4-FE5A-4069-9106-760039C1A11B}" dt="2024-04-24T15:37:46.408" v="276" actId="700"/>
          <ac:spMkLst>
            <pc:docMk/>
            <pc:sldMk cId="1881337680" sldId="368"/>
            <ac:spMk id="6" creationId="{D04D8C44-4ACD-0D18-10FA-4FAA8B657792}"/>
          </ac:spMkLst>
        </pc:spChg>
        <pc:spChg chg="mod ord">
          <ac:chgData name="Marco Statera" userId="14834cdb-0591-4458-a932-529965d1d44f" providerId="ADAL" clId="{49B533D4-FE5A-4069-9106-760039C1A11B}" dt="2024-04-24T15:37:46.408" v="276" actId="700"/>
          <ac:spMkLst>
            <pc:docMk/>
            <pc:sldMk cId="1881337680" sldId="368"/>
            <ac:spMk id="7" creationId="{BA972658-37A1-79EE-2029-2401008CCF66}"/>
          </ac:spMkLst>
        </pc:spChg>
      </pc:sldChg>
      <pc:sldChg chg="addSp modSp add del mod ord modTransition modClrScheme chgLayout">
        <pc:chgData name="Marco Statera" userId="14834cdb-0591-4458-a932-529965d1d44f" providerId="ADAL" clId="{49B533D4-FE5A-4069-9106-760039C1A11B}" dt="2024-05-02T13:59:06.821" v="5596" actId="47"/>
        <pc:sldMkLst>
          <pc:docMk/>
          <pc:sldMk cId="2510607484" sldId="372"/>
        </pc:sldMkLst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2510607484" sldId="372"/>
            <ac:spMk id="3" creationId="{D9A659B9-BC35-B29A-300D-C04B52A93CC4}"/>
          </ac:spMkLst>
        </pc:spChg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2510607484" sldId="372"/>
            <ac:spMk id="4" creationId="{4A603F33-DC88-FFAA-00DA-913341EDA278}"/>
          </ac:spMkLst>
        </pc:spChg>
        <pc:spChg chg="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2510607484" sldId="372"/>
            <ac:spMk id="5" creationId="{B8441D5A-EFD2-4193-B175-17A3040107CC}"/>
          </ac:spMkLst>
        </pc:spChg>
        <pc:spChg chg="add mod ord">
          <ac:chgData name="Marco Statera" userId="14834cdb-0591-4458-a932-529965d1d44f" providerId="ADAL" clId="{49B533D4-FE5A-4069-9106-760039C1A11B}" dt="2024-04-24T15:29:11.467" v="159" actId="700"/>
          <ac:spMkLst>
            <pc:docMk/>
            <pc:sldMk cId="2510607484" sldId="372"/>
            <ac:spMk id="7" creationId="{7E560637-DA8F-3499-A4BE-F071971EA68C}"/>
          </ac:spMkLst>
        </pc:spChg>
      </pc:sldChg>
      <pc:sldChg chg="addSp modSp add mod ord modClrScheme chgLayout">
        <pc:chgData name="Marco Statera" userId="14834cdb-0591-4458-a932-529965d1d44f" providerId="ADAL" clId="{49B533D4-FE5A-4069-9106-760039C1A11B}" dt="2024-05-05T17:31:39.748" v="5715" actId="20577"/>
        <pc:sldMkLst>
          <pc:docMk/>
          <pc:sldMk cId="1990615613" sldId="974"/>
        </pc:sldMkLst>
        <pc:spChg chg="mod ord">
          <ac:chgData name="Marco Statera" userId="14834cdb-0591-4458-a932-529965d1d44f" providerId="ADAL" clId="{49B533D4-FE5A-4069-9106-760039C1A11B}" dt="2024-04-30T14:35:29.061" v="2231" actId="255"/>
          <ac:spMkLst>
            <pc:docMk/>
            <pc:sldMk cId="1990615613" sldId="974"/>
            <ac:spMk id="3" creationId="{E6B4451C-63AF-5CCF-3882-B09A03D1165E}"/>
          </ac:spMkLst>
        </pc:spChg>
        <pc:spChg chg="mod ord">
          <ac:chgData name="Marco Statera" userId="14834cdb-0591-4458-a932-529965d1d44f" providerId="ADAL" clId="{49B533D4-FE5A-4069-9106-760039C1A11B}" dt="2024-04-30T14:34:59.649" v="2230" actId="700"/>
          <ac:spMkLst>
            <pc:docMk/>
            <pc:sldMk cId="1990615613" sldId="974"/>
            <ac:spMk id="4" creationId="{D59CCF67-34CF-FCA6-00AF-6B9FA6E27968}"/>
          </ac:spMkLst>
        </pc:spChg>
        <pc:spChg chg="mod ord">
          <ac:chgData name="Marco Statera" userId="14834cdb-0591-4458-a932-529965d1d44f" providerId="ADAL" clId="{49B533D4-FE5A-4069-9106-760039C1A11B}" dt="2024-04-30T14:34:59.649" v="2230" actId="700"/>
          <ac:spMkLst>
            <pc:docMk/>
            <pc:sldMk cId="1990615613" sldId="974"/>
            <ac:spMk id="5" creationId="{BCB25967-374C-E918-42B7-0180A66F2AB8}"/>
          </ac:spMkLst>
        </pc:spChg>
        <pc:spChg chg="mod ord">
          <ac:chgData name="Marco Statera" userId="14834cdb-0591-4458-a932-529965d1d44f" providerId="ADAL" clId="{49B533D4-FE5A-4069-9106-760039C1A11B}" dt="2024-05-05T17:31:39.748" v="5715" actId="20577"/>
          <ac:spMkLst>
            <pc:docMk/>
            <pc:sldMk cId="1990615613" sldId="974"/>
            <ac:spMk id="6" creationId="{A5406A51-6B97-57C6-3C32-3614F84251F9}"/>
          </ac:spMkLst>
        </pc:spChg>
        <pc:spChg chg="mod ord">
          <ac:chgData name="Marco Statera" userId="14834cdb-0591-4458-a932-529965d1d44f" providerId="ADAL" clId="{49B533D4-FE5A-4069-9106-760039C1A11B}" dt="2024-04-30T14:35:29.061" v="2231" actId="255"/>
          <ac:spMkLst>
            <pc:docMk/>
            <pc:sldMk cId="1990615613" sldId="974"/>
            <ac:spMk id="7" creationId="{15A3BE9F-C97E-9CCF-D595-78767A65A931}"/>
          </ac:spMkLst>
        </pc:spChg>
        <pc:spChg chg="add mod">
          <ac:chgData name="Marco Statera" userId="14834cdb-0591-4458-a932-529965d1d44f" providerId="ADAL" clId="{49B533D4-FE5A-4069-9106-760039C1A11B}" dt="2024-05-02T09:11:19.400" v="3416" actId="1076"/>
          <ac:spMkLst>
            <pc:docMk/>
            <pc:sldMk cId="1990615613" sldId="974"/>
            <ac:spMk id="8" creationId="{1310CB98-990E-C9D4-DE86-40AAEFC6A94F}"/>
          </ac:spMkLst>
        </pc:spChg>
        <pc:spChg chg="add mod">
          <ac:chgData name="Marco Statera" userId="14834cdb-0591-4458-a932-529965d1d44f" providerId="ADAL" clId="{49B533D4-FE5A-4069-9106-760039C1A11B}" dt="2024-05-02T09:11:19.400" v="3416" actId="1076"/>
          <ac:spMkLst>
            <pc:docMk/>
            <pc:sldMk cId="1990615613" sldId="974"/>
            <ac:spMk id="10" creationId="{EBB62406-3C17-6641-F4C1-8E7CCCD26557}"/>
          </ac:spMkLst>
        </pc:spChg>
        <pc:spChg chg="add mod">
          <ac:chgData name="Marco Statera" userId="14834cdb-0591-4458-a932-529965d1d44f" providerId="ADAL" clId="{49B533D4-FE5A-4069-9106-760039C1A11B}" dt="2024-05-02T11:04:58.033" v="4094" actId="1076"/>
          <ac:spMkLst>
            <pc:docMk/>
            <pc:sldMk cId="1990615613" sldId="974"/>
            <ac:spMk id="13" creationId="{C4CFE390-4431-9FB7-39F0-46299DD70E19}"/>
          </ac:spMkLst>
        </pc:spChg>
        <pc:spChg chg="add mod">
          <ac:chgData name="Marco Statera" userId="14834cdb-0591-4458-a932-529965d1d44f" providerId="ADAL" clId="{49B533D4-FE5A-4069-9106-760039C1A11B}" dt="2024-05-02T11:03:15.124" v="4053" actId="20577"/>
          <ac:spMkLst>
            <pc:docMk/>
            <pc:sldMk cId="1990615613" sldId="974"/>
            <ac:spMk id="18" creationId="{4BC2E3BA-B26E-98DC-64DC-F5D49BBAD0E2}"/>
          </ac:spMkLst>
        </pc:spChg>
        <pc:picChg chg="add mod">
          <ac:chgData name="Marco Statera" userId="14834cdb-0591-4458-a932-529965d1d44f" providerId="ADAL" clId="{49B533D4-FE5A-4069-9106-760039C1A11B}" dt="2024-05-02T09:11:19.400" v="3416" actId="1076"/>
          <ac:picMkLst>
            <pc:docMk/>
            <pc:sldMk cId="1990615613" sldId="974"/>
            <ac:picMk id="2" creationId="{84CF73A6-6976-9A01-2EC6-2438FE4719FB}"/>
          </ac:picMkLst>
        </pc:picChg>
        <pc:picChg chg="mod modCrop">
          <ac:chgData name="Marco Statera" userId="14834cdb-0591-4458-a932-529965d1d44f" providerId="ADAL" clId="{49B533D4-FE5A-4069-9106-760039C1A11B}" dt="2024-05-02T11:03:26.768" v="4056" actId="1076"/>
          <ac:picMkLst>
            <pc:docMk/>
            <pc:sldMk cId="1990615613" sldId="974"/>
            <ac:picMk id="9" creationId="{093E5592-8E2F-128A-9AEF-E36F92CE202C}"/>
          </ac:picMkLst>
        </pc:picChg>
        <pc:picChg chg="add mod">
          <ac:chgData name="Marco Statera" userId="14834cdb-0591-4458-a932-529965d1d44f" providerId="ADAL" clId="{49B533D4-FE5A-4069-9106-760039C1A11B}" dt="2024-05-02T11:04:55.558" v="4093" actId="1076"/>
          <ac:picMkLst>
            <pc:docMk/>
            <pc:sldMk cId="1990615613" sldId="974"/>
            <ac:picMk id="11" creationId="{08162602-DEEB-47B2-AB2A-FE7023A12203}"/>
          </ac:picMkLst>
        </pc:picChg>
        <pc:picChg chg="add mod">
          <ac:chgData name="Marco Statera" userId="14834cdb-0591-4458-a932-529965d1d44f" providerId="ADAL" clId="{49B533D4-FE5A-4069-9106-760039C1A11B}" dt="2024-05-02T11:04:41.979" v="4087" actId="1076"/>
          <ac:picMkLst>
            <pc:docMk/>
            <pc:sldMk cId="1990615613" sldId="974"/>
            <ac:picMk id="12" creationId="{77D5BA40-86E2-F873-639F-1CCE47E27BC0}"/>
          </ac:picMkLst>
        </pc:picChg>
        <pc:picChg chg="add mod">
          <ac:chgData name="Marco Statera" userId="14834cdb-0591-4458-a932-529965d1d44f" providerId="ADAL" clId="{49B533D4-FE5A-4069-9106-760039C1A11B}" dt="2024-05-02T09:11:25.710" v="3419" actId="14100"/>
          <ac:picMkLst>
            <pc:docMk/>
            <pc:sldMk cId="1990615613" sldId="974"/>
            <ac:picMk id="14" creationId="{7CF66921-92F2-8F9A-8CC1-91C595A55BE3}"/>
          </ac:picMkLst>
        </pc:picChg>
        <pc:picChg chg="add mod ord">
          <ac:chgData name="Marco Statera" userId="14834cdb-0591-4458-a932-529965d1d44f" providerId="ADAL" clId="{49B533D4-FE5A-4069-9106-760039C1A11B}" dt="2024-05-02T11:03:32.761" v="4059" actId="1076"/>
          <ac:picMkLst>
            <pc:docMk/>
            <pc:sldMk cId="1990615613" sldId="974"/>
            <ac:picMk id="15" creationId="{57FAA6F6-6EBA-DCEE-526D-5873075F2B59}"/>
          </ac:picMkLst>
        </pc:picChg>
        <pc:picChg chg="add mod modCrop">
          <ac:chgData name="Marco Statera" userId="14834cdb-0591-4458-a932-529965d1d44f" providerId="ADAL" clId="{49B533D4-FE5A-4069-9106-760039C1A11B}" dt="2024-05-02T09:12:44.720" v="3438" actId="1076"/>
          <ac:picMkLst>
            <pc:docMk/>
            <pc:sldMk cId="1990615613" sldId="974"/>
            <ac:picMk id="16" creationId="{C4BD3A7E-6BB9-07AE-967D-CC7469259461}"/>
          </ac:picMkLst>
        </pc:picChg>
        <pc:picChg chg="add mod">
          <ac:chgData name="Marco Statera" userId="14834cdb-0591-4458-a932-529965d1d44f" providerId="ADAL" clId="{49B533D4-FE5A-4069-9106-760039C1A11B}" dt="2024-05-02T11:02:49.748" v="4048" actId="1076"/>
          <ac:picMkLst>
            <pc:docMk/>
            <pc:sldMk cId="1990615613" sldId="974"/>
            <ac:picMk id="19" creationId="{4074853E-C582-367C-9585-648431D3C100}"/>
          </ac:picMkLst>
        </pc:picChg>
      </pc:sldChg>
      <pc:sldChg chg="modSp add del mod ord modClrScheme chgLayout">
        <pc:chgData name="Marco Statera" userId="14834cdb-0591-4458-a932-529965d1d44f" providerId="ADAL" clId="{49B533D4-FE5A-4069-9106-760039C1A11B}" dt="2024-05-02T13:59:06.821" v="5596" actId="47"/>
        <pc:sldMkLst>
          <pc:docMk/>
          <pc:sldMk cId="3829410823" sldId="978"/>
        </pc:sldMkLst>
        <pc:spChg chg="mod ord">
          <ac:chgData name="Marco Statera" userId="14834cdb-0591-4458-a932-529965d1d44f" providerId="ADAL" clId="{49B533D4-FE5A-4069-9106-760039C1A11B}" dt="2024-04-24T15:20:18.367" v="98" actId="27636"/>
          <ac:spMkLst>
            <pc:docMk/>
            <pc:sldMk cId="3829410823" sldId="978"/>
            <ac:spMk id="2" creationId="{6F5BB64E-F3AF-CEF3-86B4-0A7EBAF2238C}"/>
          </ac:spMkLst>
        </pc:spChg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3829410823" sldId="978"/>
            <ac:spMk id="3" creationId="{6D676C9F-B9F1-7000-73EE-FB602E7132C2}"/>
          </ac:spMkLst>
        </pc:spChg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3829410823" sldId="978"/>
            <ac:spMk id="4" creationId="{D4A1B2B8-6656-43AF-DA43-A9928802B61B}"/>
          </ac:spMkLst>
        </pc:spChg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3829410823" sldId="978"/>
            <ac:spMk id="5" creationId="{93348E22-D48C-A37B-1D8D-E4A7B02989FA}"/>
          </ac:spMkLst>
        </pc:spChg>
        <pc:spChg chg="mod ord">
          <ac:chgData name="Marco Statera" userId="14834cdb-0591-4458-a932-529965d1d44f" providerId="ADAL" clId="{49B533D4-FE5A-4069-9106-760039C1A11B}" dt="2024-04-24T15:20:53.956" v="100" actId="207"/>
          <ac:spMkLst>
            <pc:docMk/>
            <pc:sldMk cId="3829410823" sldId="978"/>
            <ac:spMk id="6" creationId="{4243903B-F2AB-BB5B-3A46-414B2432053B}"/>
          </ac:spMkLst>
        </pc:spChg>
        <pc:spChg chg="mod">
          <ac:chgData name="Marco Statera" userId="14834cdb-0591-4458-a932-529965d1d44f" providerId="ADAL" clId="{49B533D4-FE5A-4069-9106-760039C1A11B}" dt="2024-05-02T08:51:31.771" v="3214" actId="1076"/>
          <ac:spMkLst>
            <pc:docMk/>
            <pc:sldMk cId="3829410823" sldId="978"/>
            <ac:spMk id="10" creationId="{E3B5480B-1B95-9746-F8DE-5457EBA60612}"/>
          </ac:spMkLst>
        </pc:spChg>
      </pc:sldChg>
      <pc:sldChg chg="addSp delSp modSp add del mod ord modClrScheme chgLayout">
        <pc:chgData name="Marco Statera" userId="14834cdb-0591-4458-a932-529965d1d44f" providerId="ADAL" clId="{49B533D4-FE5A-4069-9106-760039C1A11B}" dt="2024-05-02T13:59:06.821" v="5596" actId="47"/>
        <pc:sldMkLst>
          <pc:docMk/>
          <pc:sldMk cId="3096014037" sldId="979"/>
        </pc:sldMkLst>
        <pc:spChg chg="mod ord">
          <ac:chgData name="Marco Statera" userId="14834cdb-0591-4458-a932-529965d1d44f" providerId="ADAL" clId="{49B533D4-FE5A-4069-9106-760039C1A11B}" dt="2024-04-24T15:21:58.092" v="115" actId="1076"/>
          <ac:spMkLst>
            <pc:docMk/>
            <pc:sldMk cId="3096014037" sldId="979"/>
            <ac:spMk id="2" creationId="{BC1F9C2F-125D-28E9-E5B0-5A31E9C4DF1E}"/>
          </ac:spMkLst>
        </pc:spChg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3096014037" sldId="979"/>
            <ac:spMk id="3" creationId="{E7E4CB7D-CEF8-6A38-5082-B01E2E69E44B}"/>
          </ac:spMkLst>
        </pc:spChg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3096014037" sldId="979"/>
            <ac:spMk id="4" creationId="{F7850671-A45D-1CBD-643E-36DD90896535}"/>
          </ac:spMkLst>
        </pc:spChg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3096014037" sldId="979"/>
            <ac:spMk id="5" creationId="{240AB1B9-978C-FB19-CA60-BD6F768D3513}"/>
          </ac:spMkLst>
        </pc:spChg>
        <pc:spChg chg="mod ord">
          <ac:chgData name="Marco Statera" userId="14834cdb-0591-4458-a932-529965d1d44f" providerId="ADAL" clId="{49B533D4-FE5A-4069-9106-760039C1A11B}" dt="2024-04-24T15:20:58.896" v="101" actId="207"/>
          <ac:spMkLst>
            <pc:docMk/>
            <pc:sldMk cId="3096014037" sldId="979"/>
            <ac:spMk id="6" creationId="{1EA33FBF-C3A9-A7B9-8637-093CB9FEBD0B}"/>
          </ac:spMkLst>
        </pc:spChg>
        <pc:spChg chg="mod">
          <ac:chgData name="Marco Statera" userId="14834cdb-0591-4458-a932-529965d1d44f" providerId="ADAL" clId="{49B533D4-FE5A-4069-9106-760039C1A11B}" dt="2024-04-24T15:21:08.561" v="102"/>
          <ac:spMkLst>
            <pc:docMk/>
            <pc:sldMk cId="3096014037" sldId="979"/>
            <ac:spMk id="13" creationId="{C4FEBFEC-3503-7871-10F6-B10AD42AFCB0}"/>
          </ac:spMkLst>
        </pc:spChg>
        <pc:spChg chg="mod">
          <ac:chgData name="Marco Statera" userId="14834cdb-0591-4458-a932-529965d1d44f" providerId="ADAL" clId="{49B533D4-FE5A-4069-9106-760039C1A11B}" dt="2024-04-24T15:22:01.503" v="116" actId="1076"/>
          <ac:spMkLst>
            <pc:docMk/>
            <pc:sldMk cId="3096014037" sldId="979"/>
            <ac:spMk id="14" creationId="{76136310-9739-2DC3-AE79-AF6DFE4AFF2D}"/>
          </ac:spMkLst>
        </pc:spChg>
        <pc:spChg chg="mod">
          <ac:chgData name="Marco Statera" userId="14834cdb-0591-4458-a932-529965d1d44f" providerId="ADAL" clId="{49B533D4-FE5A-4069-9106-760039C1A11B}" dt="2024-04-24T15:21:08.561" v="102"/>
          <ac:spMkLst>
            <pc:docMk/>
            <pc:sldMk cId="3096014037" sldId="979"/>
            <ac:spMk id="16" creationId="{7245DA20-028F-3B5D-A6FD-92ADB4D73CF2}"/>
          </ac:spMkLst>
        </pc:spChg>
        <pc:spChg chg="mod">
          <ac:chgData name="Marco Statera" userId="14834cdb-0591-4458-a932-529965d1d44f" providerId="ADAL" clId="{49B533D4-FE5A-4069-9106-760039C1A11B}" dt="2024-04-24T15:21:15.377" v="105"/>
          <ac:spMkLst>
            <pc:docMk/>
            <pc:sldMk cId="3096014037" sldId="979"/>
            <ac:spMk id="19" creationId="{AEAC9F43-C0E2-FC35-2DA0-EC2321FE3170}"/>
          </ac:spMkLst>
        </pc:spChg>
        <pc:spChg chg="mod">
          <ac:chgData name="Marco Statera" userId="14834cdb-0591-4458-a932-529965d1d44f" providerId="ADAL" clId="{49B533D4-FE5A-4069-9106-760039C1A11B}" dt="2024-04-24T15:21:15.377" v="105"/>
          <ac:spMkLst>
            <pc:docMk/>
            <pc:sldMk cId="3096014037" sldId="979"/>
            <ac:spMk id="21" creationId="{742F3811-BBDD-2B99-916C-4C2229667022}"/>
          </ac:spMkLst>
        </pc:spChg>
        <pc:grpChg chg="add del mod">
          <ac:chgData name="Marco Statera" userId="14834cdb-0591-4458-a932-529965d1d44f" providerId="ADAL" clId="{49B533D4-FE5A-4069-9106-760039C1A11B}" dt="2024-04-24T15:21:18.664" v="107" actId="478"/>
          <ac:grpSpMkLst>
            <pc:docMk/>
            <pc:sldMk cId="3096014037" sldId="979"/>
            <ac:grpSpMk id="10" creationId="{600984D5-734A-D933-6BB8-04A6405DDDCB}"/>
          </ac:grpSpMkLst>
        </pc:grpChg>
        <pc:grpChg chg="mod">
          <ac:chgData name="Marco Statera" userId="14834cdb-0591-4458-a932-529965d1d44f" providerId="ADAL" clId="{49B533D4-FE5A-4069-9106-760039C1A11B}" dt="2024-04-24T15:21:08.561" v="102"/>
          <ac:grpSpMkLst>
            <pc:docMk/>
            <pc:sldMk cId="3096014037" sldId="979"/>
            <ac:grpSpMk id="12" creationId="{C4035202-29F7-03C9-AE58-7B1A94388232}"/>
          </ac:grpSpMkLst>
        </pc:grpChg>
        <pc:grpChg chg="add mod">
          <ac:chgData name="Marco Statera" userId="14834cdb-0591-4458-a932-529965d1d44f" providerId="ADAL" clId="{49B533D4-FE5A-4069-9106-760039C1A11B}" dt="2024-04-24T15:21:42.849" v="112" actId="1076"/>
          <ac:grpSpMkLst>
            <pc:docMk/>
            <pc:sldMk cId="3096014037" sldId="979"/>
            <ac:grpSpMk id="17" creationId="{66301A7D-ECA2-D996-58E4-BBF2C28F9FA2}"/>
          </ac:grpSpMkLst>
        </pc:grpChg>
        <pc:grpChg chg="mod">
          <ac:chgData name="Marco Statera" userId="14834cdb-0591-4458-a932-529965d1d44f" providerId="ADAL" clId="{49B533D4-FE5A-4069-9106-760039C1A11B}" dt="2024-04-24T15:21:15.377" v="105"/>
          <ac:grpSpMkLst>
            <pc:docMk/>
            <pc:sldMk cId="3096014037" sldId="979"/>
            <ac:grpSpMk id="18" creationId="{54BA5BBD-BB56-2B95-2CC3-7A434E95AEF5}"/>
          </ac:grpSpMkLst>
        </pc:grpChg>
        <pc:picChg chg="mod">
          <ac:chgData name="Marco Statera" userId="14834cdb-0591-4458-a932-529965d1d44f" providerId="ADAL" clId="{49B533D4-FE5A-4069-9106-760039C1A11B}" dt="2024-04-24T15:21:13.214" v="104" actId="14100"/>
          <ac:picMkLst>
            <pc:docMk/>
            <pc:sldMk cId="3096014037" sldId="979"/>
            <ac:picMk id="15" creationId="{579304F9-086C-8A65-8522-90EF51FD7932}"/>
          </ac:picMkLst>
        </pc:picChg>
        <pc:picChg chg="mod">
          <ac:chgData name="Marco Statera" userId="14834cdb-0591-4458-a932-529965d1d44f" providerId="ADAL" clId="{49B533D4-FE5A-4069-9106-760039C1A11B}" dt="2024-04-24T15:21:15.377" v="105"/>
          <ac:picMkLst>
            <pc:docMk/>
            <pc:sldMk cId="3096014037" sldId="979"/>
            <ac:picMk id="20" creationId="{816114E6-B43C-1A0A-8EFE-9888FEBF58E4}"/>
          </ac:picMkLst>
        </pc:picChg>
      </pc:sldChg>
      <pc:sldChg chg="addSp modSp add del mod ord modClrScheme chgLayout">
        <pc:chgData name="Marco Statera" userId="14834cdb-0591-4458-a932-529965d1d44f" providerId="ADAL" clId="{49B533D4-FE5A-4069-9106-760039C1A11B}" dt="2024-05-02T13:59:06.821" v="5596" actId="47"/>
        <pc:sldMkLst>
          <pc:docMk/>
          <pc:sldMk cId="251809641" sldId="984"/>
        </pc:sldMkLst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251809641" sldId="984"/>
            <ac:spMk id="3" creationId="{A62F8C28-2BC0-DD49-87E9-C329542925B9}"/>
          </ac:spMkLst>
        </pc:spChg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251809641" sldId="984"/>
            <ac:spMk id="4" creationId="{D79EB65D-C927-786B-E154-D572C12E5359}"/>
          </ac:spMkLst>
        </pc:spChg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251809641" sldId="984"/>
            <ac:spMk id="5" creationId="{DB47DED9-C34B-FA7D-B7DD-159B5788BA92}"/>
          </ac:spMkLst>
        </pc:spChg>
        <pc:spChg chg="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251809641" sldId="984"/>
            <ac:spMk id="6" creationId="{8CA173E4-3B9F-6AD1-FA96-6E2CD8D435E5}"/>
          </ac:spMkLst>
        </pc:spChg>
        <pc:spChg chg="add mod ord">
          <ac:chgData name="Marco Statera" userId="14834cdb-0591-4458-a932-529965d1d44f" providerId="ADAL" clId="{49B533D4-FE5A-4069-9106-760039C1A11B}" dt="2024-04-24T15:20:18.131" v="97" actId="700"/>
          <ac:spMkLst>
            <pc:docMk/>
            <pc:sldMk cId="251809641" sldId="984"/>
            <ac:spMk id="19" creationId="{1C890FD0-7E48-41C8-D3B7-6FAC2BF7A4F8}"/>
          </ac:spMkLst>
        </pc:spChg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4135787093" sldId="2051"/>
        </pc:sldMkLst>
      </pc:sldChg>
      <pc:sldChg chg="addSp modSp mod">
        <pc:chgData name="Marco Statera" userId="14834cdb-0591-4458-a932-529965d1d44f" providerId="ADAL" clId="{49B533D4-FE5A-4069-9106-760039C1A11B}" dt="2024-05-05T17:24:08.246" v="5688" actId="20577"/>
        <pc:sldMkLst>
          <pc:docMk/>
          <pc:sldMk cId="603146513" sldId="2063"/>
        </pc:sldMkLst>
        <pc:spChg chg="mod">
          <ac:chgData name="Marco Statera" userId="14834cdb-0591-4458-a932-529965d1d44f" providerId="ADAL" clId="{49B533D4-FE5A-4069-9106-760039C1A11B}" dt="2024-05-05T17:24:08.246" v="5688" actId="20577"/>
          <ac:spMkLst>
            <pc:docMk/>
            <pc:sldMk cId="603146513" sldId="2063"/>
            <ac:spMk id="2" creationId="{6CF44551-D8A6-AD18-9449-E53BC0FB3196}"/>
          </ac:spMkLst>
        </pc:spChg>
        <pc:spChg chg="mod">
          <ac:chgData name="Marco Statera" userId="14834cdb-0591-4458-a932-529965d1d44f" providerId="ADAL" clId="{49B533D4-FE5A-4069-9106-760039C1A11B}" dt="2024-05-02T08:55:43.670" v="3316" actId="1076"/>
          <ac:spMkLst>
            <pc:docMk/>
            <pc:sldMk cId="603146513" sldId="2063"/>
            <ac:spMk id="6" creationId="{8173C842-CABA-66BF-0E44-E93C830C72B1}"/>
          </ac:spMkLst>
        </pc:spChg>
        <pc:spChg chg="mod">
          <ac:chgData name="Marco Statera" userId="14834cdb-0591-4458-a932-529965d1d44f" providerId="ADAL" clId="{49B533D4-FE5A-4069-9106-760039C1A11B}" dt="2024-05-02T08:56:20.660" v="3326" actId="14100"/>
          <ac:spMkLst>
            <pc:docMk/>
            <pc:sldMk cId="603146513" sldId="2063"/>
            <ac:spMk id="11" creationId="{1D94C45D-DF34-65E2-2007-24A845CC07CE}"/>
          </ac:spMkLst>
        </pc:spChg>
        <pc:spChg chg="mod">
          <ac:chgData name="Marco Statera" userId="14834cdb-0591-4458-a932-529965d1d44f" providerId="ADAL" clId="{49B533D4-FE5A-4069-9106-760039C1A11B}" dt="2024-05-02T08:56:37.359" v="3327" actId="14100"/>
          <ac:spMkLst>
            <pc:docMk/>
            <pc:sldMk cId="603146513" sldId="2063"/>
            <ac:spMk id="18" creationId="{F61C5394-E84F-1067-0267-AB711CEC2EB4}"/>
          </ac:spMkLst>
        </pc:spChg>
        <pc:spChg chg="mod">
          <ac:chgData name="Marco Statera" userId="14834cdb-0591-4458-a932-529965d1d44f" providerId="ADAL" clId="{49B533D4-FE5A-4069-9106-760039C1A11B}" dt="2024-04-30T11:49:01.540" v="649" actId="14100"/>
          <ac:spMkLst>
            <pc:docMk/>
            <pc:sldMk cId="603146513" sldId="2063"/>
            <ac:spMk id="21" creationId="{09235594-F7FB-3917-000B-71083E1EF12A}"/>
          </ac:spMkLst>
        </pc:spChg>
        <pc:grpChg chg="mod">
          <ac:chgData name="Marco Statera" userId="14834cdb-0591-4458-a932-529965d1d44f" providerId="ADAL" clId="{49B533D4-FE5A-4069-9106-760039C1A11B}" dt="2024-04-30T11:49:01.540" v="649" actId="14100"/>
          <ac:grpSpMkLst>
            <pc:docMk/>
            <pc:sldMk cId="603146513" sldId="2063"/>
            <ac:grpSpMk id="22" creationId="{94B6A031-FD7A-2925-7080-6ADE63E19DF8}"/>
          </ac:grpSpMkLst>
        </pc:grpChg>
        <pc:picChg chg="mod">
          <ac:chgData name="Marco Statera" userId="14834cdb-0591-4458-a932-529965d1d44f" providerId="ADAL" clId="{49B533D4-FE5A-4069-9106-760039C1A11B}" dt="2024-05-02T08:56:14.630" v="3325" actId="14100"/>
          <ac:picMkLst>
            <pc:docMk/>
            <pc:sldMk cId="603146513" sldId="2063"/>
            <ac:picMk id="5" creationId="{E06939A4-778C-4287-E913-E92B9368A251}"/>
          </ac:picMkLst>
        </pc:picChg>
        <pc:picChg chg="add mod">
          <ac:chgData name="Marco Statera" userId="14834cdb-0591-4458-a932-529965d1d44f" providerId="ADAL" clId="{49B533D4-FE5A-4069-9106-760039C1A11B}" dt="2024-05-02T08:56:12" v="3324" actId="1076"/>
          <ac:picMkLst>
            <pc:docMk/>
            <pc:sldMk cId="603146513" sldId="2063"/>
            <ac:picMk id="9" creationId="{D253051D-B38B-2810-18BE-0B54D93D47E0}"/>
          </ac:picMkLst>
        </pc:picChg>
        <pc:picChg chg="mod">
          <ac:chgData name="Marco Statera" userId="14834cdb-0591-4458-a932-529965d1d44f" providerId="ADAL" clId="{49B533D4-FE5A-4069-9106-760039C1A11B}" dt="2024-04-30T11:49:01.540" v="649" actId="14100"/>
          <ac:picMkLst>
            <pc:docMk/>
            <pc:sldMk cId="603146513" sldId="2063"/>
            <ac:picMk id="20" creationId="{61D2EE71-8822-056D-B364-B8D14AA04E37}"/>
          </ac:picMkLst>
        </pc:picChg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4273431598" sldId="2555"/>
        </pc:sldMkLst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2063399773" sldId="2561"/>
        </pc:sldMkLst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181196330" sldId="2562"/>
        </pc:sldMkLst>
      </pc:sldChg>
      <pc:sldChg chg="modSp">
        <pc:chgData name="Marco Statera" userId="14834cdb-0591-4458-a932-529965d1d44f" providerId="ADAL" clId="{49B533D4-FE5A-4069-9106-760039C1A11B}" dt="2024-04-29T12:44:08.553" v="513" actId="20577"/>
        <pc:sldMkLst>
          <pc:docMk/>
          <pc:sldMk cId="988883856" sldId="2587"/>
        </pc:sldMkLst>
        <pc:graphicFrameChg chg="mod">
          <ac:chgData name="Marco Statera" userId="14834cdb-0591-4458-a932-529965d1d44f" providerId="ADAL" clId="{49B533D4-FE5A-4069-9106-760039C1A11B}" dt="2024-04-29T12:44:08.553" v="513" actId="20577"/>
          <ac:graphicFrameMkLst>
            <pc:docMk/>
            <pc:sldMk cId="988883856" sldId="2587"/>
            <ac:graphicFrameMk id="9" creationId="{CECC1A6D-DC96-7160-F632-EBE6E184164C}"/>
          </ac:graphicFrameMkLst>
        </pc:graphicFrameChg>
      </pc:sldChg>
      <pc:sldChg chg="addSp modSp del mod">
        <pc:chgData name="Marco Statera" userId="14834cdb-0591-4458-a932-529965d1d44f" providerId="ADAL" clId="{49B533D4-FE5A-4069-9106-760039C1A11B}" dt="2024-05-06T07:57:34.372" v="5729" actId="47"/>
        <pc:sldMkLst>
          <pc:docMk/>
          <pc:sldMk cId="2085543610" sldId="2592"/>
        </pc:sldMkLst>
        <pc:spChg chg="add mod">
          <ac:chgData name="Marco Statera" userId="14834cdb-0591-4458-a932-529965d1d44f" providerId="ADAL" clId="{49B533D4-FE5A-4069-9106-760039C1A11B}" dt="2024-05-05T17:22:05.587" v="5678" actId="1076"/>
          <ac:spMkLst>
            <pc:docMk/>
            <pc:sldMk cId="2085543610" sldId="2592"/>
            <ac:spMk id="4" creationId="{397A72E3-1152-E2CB-ADC1-E6F62B67927A}"/>
          </ac:spMkLst>
        </pc:spChg>
        <pc:spChg chg="mod">
          <ac:chgData name="Marco Statera" userId="14834cdb-0591-4458-a932-529965d1d44f" providerId="ADAL" clId="{49B533D4-FE5A-4069-9106-760039C1A11B}" dt="2024-05-05T17:21:23.467" v="5641" actId="1076"/>
          <ac:spMkLst>
            <pc:docMk/>
            <pc:sldMk cId="2085543610" sldId="2592"/>
            <ac:spMk id="9" creationId="{0011DA52-B53C-E35D-9BED-BB32994F12D8}"/>
          </ac:spMkLst>
        </pc:spChg>
        <pc:spChg chg="mod">
          <ac:chgData name="Marco Statera" userId="14834cdb-0591-4458-a932-529965d1d44f" providerId="ADAL" clId="{49B533D4-FE5A-4069-9106-760039C1A11B}" dt="2024-05-02T12:07:55.477" v="5123" actId="206"/>
          <ac:spMkLst>
            <pc:docMk/>
            <pc:sldMk cId="2085543610" sldId="2592"/>
            <ac:spMk id="21" creationId="{A621B63F-5823-B677-7EF7-BDFF2BE4E840}"/>
          </ac:spMkLst>
        </pc:spChg>
        <pc:picChg chg="mod">
          <ac:chgData name="Marco Statera" userId="14834cdb-0591-4458-a932-529965d1d44f" providerId="ADAL" clId="{49B533D4-FE5A-4069-9106-760039C1A11B}" dt="2024-05-05T17:21:21.012" v="5640" actId="1076"/>
          <ac:picMkLst>
            <pc:docMk/>
            <pc:sldMk cId="2085543610" sldId="2592"/>
            <ac:picMk id="8" creationId="{DC1FF575-4D6A-573F-350C-C44A055A2CCF}"/>
          </ac:picMkLst>
        </pc:picChg>
      </pc:sldChg>
      <pc:sldChg chg="modSp mod modAnim">
        <pc:chgData name="Marco Statera" userId="14834cdb-0591-4458-a932-529965d1d44f" providerId="ADAL" clId="{49B533D4-FE5A-4069-9106-760039C1A11B}" dt="2024-05-06T07:57:49.352" v="5730"/>
        <pc:sldMkLst>
          <pc:docMk/>
          <pc:sldMk cId="1004951298" sldId="2593"/>
        </pc:sldMkLst>
        <pc:spChg chg="mod">
          <ac:chgData name="Marco Statera" userId="14834cdb-0591-4458-a932-529965d1d44f" providerId="ADAL" clId="{49B533D4-FE5A-4069-9106-760039C1A11B}" dt="2024-05-05T17:22:53.395" v="5679" actId="113"/>
          <ac:spMkLst>
            <pc:docMk/>
            <pc:sldMk cId="1004951298" sldId="2593"/>
            <ac:spMk id="5" creationId="{96215D5D-2AD3-54AE-400E-883E2A65E4BD}"/>
          </ac:spMkLst>
        </pc:spChg>
      </pc:sldChg>
      <pc:sldChg chg="ord">
        <pc:chgData name="Marco Statera" userId="14834cdb-0591-4458-a932-529965d1d44f" providerId="ADAL" clId="{49B533D4-FE5A-4069-9106-760039C1A11B}" dt="2024-05-02T12:25:34.291" v="5434"/>
        <pc:sldMkLst>
          <pc:docMk/>
          <pc:sldMk cId="4196645379" sldId="2594"/>
        </pc:sldMkLst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3627845130" sldId="2595"/>
        </pc:sldMkLst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2813522603" sldId="2597"/>
        </pc:sldMkLst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2005752888" sldId="2598"/>
        </pc:sldMkLst>
      </pc:sldChg>
      <pc:sldChg chg="modSp mod ord">
        <pc:chgData name="Marco Statera" userId="14834cdb-0591-4458-a932-529965d1d44f" providerId="ADAL" clId="{49B533D4-FE5A-4069-9106-760039C1A11B}" dt="2024-05-02T14:01:16.849" v="5613" actId="20577"/>
        <pc:sldMkLst>
          <pc:docMk/>
          <pc:sldMk cId="3046013581" sldId="2599"/>
        </pc:sldMkLst>
        <pc:spChg chg="mod">
          <ac:chgData name="Marco Statera" userId="14834cdb-0591-4458-a932-529965d1d44f" providerId="ADAL" clId="{49B533D4-FE5A-4069-9106-760039C1A11B}" dt="2024-05-02T14:01:16.849" v="5613" actId="20577"/>
          <ac:spMkLst>
            <pc:docMk/>
            <pc:sldMk cId="3046013581" sldId="2599"/>
            <ac:spMk id="6" creationId="{BAF2E659-0A3F-9204-45FE-63B3239CCBC0}"/>
          </ac:spMkLst>
        </pc:spChg>
      </pc:sldChg>
      <pc:sldChg chg="delSp del mod">
        <pc:chgData name="Marco Statera" userId="14834cdb-0591-4458-a932-529965d1d44f" providerId="ADAL" clId="{49B533D4-FE5A-4069-9106-760039C1A11B}" dt="2024-04-30T15:35:41.593" v="3118" actId="47"/>
        <pc:sldMkLst>
          <pc:docMk/>
          <pc:sldMk cId="3149549127" sldId="2600"/>
        </pc:sldMkLst>
        <pc:picChg chg="del">
          <ac:chgData name="Marco Statera" userId="14834cdb-0591-4458-a932-529965d1d44f" providerId="ADAL" clId="{49B533D4-FE5A-4069-9106-760039C1A11B}" dt="2024-04-30T15:35:26.460" v="3117" actId="478"/>
          <ac:picMkLst>
            <pc:docMk/>
            <pc:sldMk cId="3149549127" sldId="2600"/>
            <ac:picMk id="10" creationId="{9E5E3B96-D004-D5CF-C0B2-24A74E3CB4D5}"/>
          </ac:picMkLst>
        </pc:picChg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2429826348" sldId="2601"/>
        </pc:sldMkLst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2556308490" sldId="2602"/>
        </pc:sldMkLst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540803938" sldId="2603"/>
        </pc:sldMkLst>
      </pc:sldChg>
      <pc:sldChg chg="del">
        <pc:chgData name="Marco Statera" userId="14834cdb-0591-4458-a932-529965d1d44f" providerId="ADAL" clId="{49B533D4-FE5A-4069-9106-760039C1A11B}" dt="2024-04-30T15:35:14.660" v="3116" actId="47"/>
        <pc:sldMkLst>
          <pc:docMk/>
          <pc:sldMk cId="4042395992" sldId="2604"/>
        </pc:sldMkLst>
      </pc:sldChg>
      <pc:sldChg chg="addSp modSp new del mod">
        <pc:chgData name="Marco Statera" userId="14834cdb-0591-4458-a932-529965d1d44f" providerId="ADAL" clId="{49B533D4-FE5A-4069-9106-760039C1A11B}" dt="2024-05-02T12:41:06.174" v="5435" actId="47"/>
        <pc:sldMkLst>
          <pc:docMk/>
          <pc:sldMk cId="701839312" sldId="2606"/>
        </pc:sldMkLst>
        <pc:spChg chg="mod">
          <ac:chgData name="Marco Statera" userId="14834cdb-0591-4458-a932-529965d1d44f" providerId="ADAL" clId="{49B533D4-FE5A-4069-9106-760039C1A11B}" dt="2024-04-24T15:28:05.057" v="157" actId="20577"/>
          <ac:spMkLst>
            <pc:docMk/>
            <pc:sldMk cId="701839312" sldId="2606"/>
            <ac:spMk id="6" creationId="{52FBF592-A417-BEE3-4CD0-476D6589FFA6}"/>
          </ac:spMkLst>
        </pc:spChg>
        <pc:picChg chg="add mod">
          <ac:chgData name="Marco Statera" userId="14834cdb-0591-4458-a932-529965d1d44f" providerId="ADAL" clId="{49B533D4-FE5A-4069-9106-760039C1A11B}" dt="2024-04-24T15:28:01.363" v="149" actId="1076"/>
          <ac:picMkLst>
            <pc:docMk/>
            <pc:sldMk cId="701839312" sldId="2606"/>
            <ac:picMk id="7" creationId="{A0DEE11E-BD97-8E5D-DC2B-E295FF1C5671}"/>
          </ac:picMkLst>
        </pc:picChg>
      </pc:sldChg>
      <pc:sldChg chg="addSp delSp modSp new del mod">
        <pc:chgData name="Marco Statera" userId="14834cdb-0591-4458-a932-529965d1d44f" providerId="ADAL" clId="{49B533D4-FE5A-4069-9106-760039C1A11B}" dt="2024-05-02T14:01:02.293" v="5603" actId="47"/>
        <pc:sldMkLst>
          <pc:docMk/>
          <pc:sldMk cId="2571702513" sldId="2607"/>
        </pc:sldMkLst>
        <pc:spChg chg="mod">
          <ac:chgData name="Marco Statera" userId="14834cdb-0591-4458-a932-529965d1d44f" providerId="ADAL" clId="{49B533D4-FE5A-4069-9106-760039C1A11B}" dt="2024-04-24T15:24:15.833" v="120" actId="14100"/>
          <ac:spMkLst>
            <pc:docMk/>
            <pc:sldMk cId="2571702513" sldId="2607"/>
            <ac:spMk id="5" creationId="{8A3A2E1E-1C8C-2E81-733A-33C89F510337}"/>
          </ac:spMkLst>
        </pc:spChg>
        <pc:picChg chg="add mod">
          <ac:chgData name="Marco Statera" userId="14834cdb-0591-4458-a932-529965d1d44f" providerId="ADAL" clId="{49B533D4-FE5A-4069-9106-760039C1A11B}" dt="2024-04-24T15:25:16.752" v="125" actId="962"/>
          <ac:picMkLst>
            <pc:docMk/>
            <pc:sldMk cId="2571702513" sldId="2607"/>
            <ac:picMk id="8" creationId="{DFCD35CF-12EC-0DE6-18D1-7E185D683C79}"/>
          </ac:picMkLst>
        </pc:picChg>
        <pc:picChg chg="add del mod">
          <ac:chgData name="Marco Statera" userId="14834cdb-0591-4458-a932-529965d1d44f" providerId="ADAL" clId="{49B533D4-FE5A-4069-9106-760039C1A11B}" dt="2024-04-24T15:25:44.277" v="127" actId="478"/>
          <ac:picMkLst>
            <pc:docMk/>
            <pc:sldMk cId="2571702513" sldId="2607"/>
            <ac:picMk id="10" creationId="{82056B1F-6479-E90F-F203-A741DCC41E84}"/>
          </ac:picMkLst>
        </pc:picChg>
        <pc:picChg chg="add del mod">
          <ac:chgData name="Marco Statera" userId="14834cdb-0591-4458-a932-529965d1d44f" providerId="ADAL" clId="{49B533D4-FE5A-4069-9106-760039C1A11B}" dt="2024-04-24T15:26:01.708" v="129" actId="478"/>
          <ac:picMkLst>
            <pc:docMk/>
            <pc:sldMk cId="2571702513" sldId="2607"/>
            <ac:picMk id="12" creationId="{99D2DB11-E5AA-4815-AE16-76937D312F9E}"/>
          </ac:picMkLst>
        </pc:picChg>
        <pc:picChg chg="add mod">
          <ac:chgData name="Marco Statera" userId="14834cdb-0591-4458-a932-529965d1d44f" providerId="ADAL" clId="{49B533D4-FE5A-4069-9106-760039C1A11B}" dt="2024-04-24T15:26:58.972" v="142" actId="1076"/>
          <ac:picMkLst>
            <pc:docMk/>
            <pc:sldMk cId="2571702513" sldId="2607"/>
            <ac:picMk id="14" creationId="{E76804E8-46C7-8129-26CB-4B558AEADE14}"/>
          </ac:picMkLst>
        </pc:picChg>
        <pc:picChg chg="add mod modCrop">
          <ac:chgData name="Marco Statera" userId="14834cdb-0591-4458-a932-529965d1d44f" providerId="ADAL" clId="{49B533D4-FE5A-4069-9106-760039C1A11B}" dt="2024-04-24T15:26:18.792" v="140" actId="1076"/>
          <ac:picMkLst>
            <pc:docMk/>
            <pc:sldMk cId="2571702513" sldId="2607"/>
            <ac:picMk id="16" creationId="{56BFDAA0-2F44-B7C0-30A1-E262AD110F6B}"/>
          </ac:picMkLst>
        </pc:picChg>
      </pc:sldChg>
      <pc:sldChg chg="addSp modSp new del mod">
        <pc:chgData name="Marco Statera" userId="14834cdb-0591-4458-a932-529965d1d44f" providerId="ADAL" clId="{49B533D4-FE5A-4069-9106-760039C1A11B}" dt="2024-05-02T12:41:06.174" v="5435" actId="47"/>
        <pc:sldMkLst>
          <pc:docMk/>
          <pc:sldMk cId="2445665057" sldId="2608"/>
        </pc:sldMkLst>
        <pc:spChg chg="mod">
          <ac:chgData name="Marco Statera" userId="14834cdb-0591-4458-a932-529965d1d44f" providerId="ADAL" clId="{49B533D4-FE5A-4069-9106-760039C1A11B}" dt="2024-04-24T15:37:26.590" v="274" actId="20577"/>
          <ac:spMkLst>
            <pc:docMk/>
            <pc:sldMk cId="2445665057" sldId="2608"/>
            <ac:spMk id="5" creationId="{67A32DD4-6265-B06F-3DD5-D11BEBAD04D9}"/>
          </ac:spMkLst>
        </pc:spChg>
        <pc:spChg chg="add mod">
          <ac:chgData name="Marco Statera" userId="14834cdb-0591-4458-a932-529965d1d44f" providerId="ADAL" clId="{49B533D4-FE5A-4069-9106-760039C1A11B}" dt="2024-04-24T15:34:16.592" v="162" actId="1076"/>
          <ac:spMkLst>
            <pc:docMk/>
            <pc:sldMk cId="2445665057" sldId="2608"/>
            <ac:spMk id="7" creationId="{E5DE40E6-E149-C6ED-1537-4653688EF36D}"/>
          </ac:spMkLst>
        </pc:spChg>
        <pc:spChg chg="add mod">
          <ac:chgData name="Marco Statera" userId="14834cdb-0591-4458-a932-529965d1d44f" providerId="ADAL" clId="{49B533D4-FE5A-4069-9106-760039C1A11B}" dt="2024-04-24T15:36:29.758" v="250"/>
          <ac:spMkLst>
            <pc:docMk/>
            <pc:sldMk cId="2445665057" sldId="2608"/>
            <ac:spMk id="8" creationId="{6E0A8A73-222A-F48D-D367-52FC9C947C5F}"/>
          </ac:spMkLst>
        </pc:spChg>
      </pc:sldChg>
      <pc:sldChg chg="addSp modSp new del mod">
        <pc:chgData name="Marco Statera" userId="14834cdb-0591-4458-a932-529965d1d44f" providerId="ADAL" clId="{49B533D4-FE5A-4069-9106-760039C1A11B}" dt="2024-05-02T12:41:09.693" v="5436" actId="47"/>
        <pc:sldMkLst>
          <pc:docMk/>
          <pc:sldMk cId="641821513" sldId="2609"/>
        </pc:sldMkLst>
        <pc:spChg chg="add mod">
          <ac:chgData name="Marco Statera" userId="14834cdb-0591-4458-a932-529965d1d44f" providerId="ADAL" clId="{49B533D4-FE5A-4069-9106-760039C1A11B}" dt="2024-04-24T15:57:13.503" v="328" actId="1076"/>
          <ac:spMkLst>
            <pc:docMk/>
            <pc:sldMk cId="641821513" sldId="2609"/>
            <ac:spMk id="8" creationId="{AB85AD2E-03D6-1888-BC49-B5215C9ABD30}"/>
          </ac:spMkLst>
        </pc:spChg>
        <pc:picChg chg="add mod">
          <ac:chgData name="Marco Statera" userId="14834cdb-0591-4458-a932-529965d1d44f" providerId="ADAL" clId="{49B533D4-FE5A-4069-9106-760039C1A11B}" dt="2024-04-24T15:55:29.145" v="290" actId="1076"/>
          <ac:picMkLst>
            <pc:docMk/>
            <pc:sldMk cId="641821513" sldId="2609"/>
            <ac:picMk id="7" creationId="{46A3D528-46CA-9828-4F39-AA55ADBDEC5B}"/>
          </ac:picMkLst>
        </pc:picChg>
      </pc:sldChg>
      <pc:sldChg chg="addSp delSp modSp new mod ord modAnim">
        <pc:chgData name="Marco Statera" userId="14834cdb-0591-4458-a932-529965d1d44f" providerId="ADAL" clId="{49B533D4-FE5A-4069-9106-760039C1A11B}" dt="2024-05-02T12:11:11.267" v="5150" actId="20577"/>
        <pc:sldMkLst>
          <pc:docMk/>
          <pc:sldMk cId="140320142" sldId="2610"/>
        </pc:sldMkLst>
        <pc:spChg chg="del mod">
          <ac:chgData name="Marco Statera" userId="14834cdb-0591-4458-a932-529965d1d44f" providerId="ADAL" clId="{49B533D4-FE5A-4069-9106-760039C1A11B}" dt="2024-04-29T15:08:20.337" v="635" actId="478"/>
          <ac:spMkLst>
            <pc:docMk/>
            <pc:sldMk cId="140320142" sldId="2610"/>
            <ac:spMk id="5" creationId="{C331F3CE-3456-DC23-2E39-8A7147EAE08D}"/>
          </ac:spMkLst>
        </pc:spChg>
        <pc:spChg chg="mod">
          <ac:chgData name="Marco Statera" userId="14834cdb-0591-4458-a932-529965d1d44f" providerId="ADAL" clId="{49B533D4-FE5A-4069-9106-760039C1A11B}" dt="2024-05-02T12:11:11.267" v="5150" actId="20577"/>
          <ac:spMkLst>
            <pc:docMk/>
            <pc:sldMk cId="140320142" sldId="2610"/>
            <ac:spMk id="6" creationId="{66028BE3-5F97-EB6C-9C6B-6F655004B0D4}"/>
          </ac:spMkLst>
        </pc:spChg>
        <pc:spChg chg="add mod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7" creationId="{1C1175FB-DE74-6141-0DBE-D2D634A46C4B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31" creationId="{E2A7C227-877E-9242-879C-9E3D6B436C50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34" creationId="{577802A6-D6C4-8668-3110-3E171E767145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37" creationId="{B85557C1-59CD-78FF-BAB4-7CD0E1873F0C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38" creationId="{87F48DB8-F548-DD1F-B203-D6BCA6E73E65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39" creationId="{281E81F3-6FB0-B103-05E5-19CC22A903DE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40" creationId="{0176EEA3-60B0-0CD9-1B3C-EEA669ADFA88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41" creationId="{43659486-27E2-F027-3727-2172FD93F543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44" creationId="{3A5798B2-4BB4-A2E3-5EE4-FA6EFB45EDCA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47" creationId="{2F5F6827-17C2-B6C8-0551-26328B7BC6FC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50" creationId="{17DE0C96-3CFC-19CF-3036-A646FAF25780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53" creationId="{704E7FC8-F3BD-0E76-DD4F-A924602A173F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56" creationId="{258EE779-580C-B5FB-80A1-6AC3308FB01F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59" creationId="{9BEFDD93-05B0-FA76-4E21-F6FDA60BF988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62" creationId="{568F3494-5961-43F7-5487-9EA88C4BA0FB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65" creationId="{A8B66D27-6822-66F8-5BAA-4112928DBA50}"/>
          </ac:spMkLst>
        </pc:spChg>
        <pc:spChg chg="mod topLvl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67" creationId="{792FA93B-FDB0-0ED1-9B69-381A774C2E07}"/>
          </ac:spMkLst>
        </pc:spChg>
        <pc:spChg chg="mod topLvl">
          <ac:chgData name="Marco Statera" userId="14834cdb-0591-4458-a932-529965d1d44f" providerId="ADAL" clId="{49B533D4-FE5A-4069-9106-760039C1A11B}" dt="2024-04-30T11:44:10.094" v="647" actId="14100"/>
          <ac:spMkLst>
            <pc:docMk/>
            <pc:sldMk cId="140320142" sldId="2610"/>
            <ac:spMk id="71" creationId="{AD8DCF31-C18C-C093-B49B-FC349ECABEB9}"/>
          </ac:spMkLst>
        </pc:spChg>
        <pc:spChg chg="add mod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73" creationId="{F09C1585-3AAF-07AA-0996-FBFAB44FB5A6}"/>
          </ac:spMkLst>
        </pc:spChg>
        <pc:spChg chg="add mod">
          <ac:chgData name="Marco Statera" userId="14834cdb-0591-4458-a932-529965d1d44f" providerId="ADAL" clId="{49B533D4-FE5A-4069-9106-760039C1A11B}" dt="2024-04-29T15:09:27.879" v="642" actId="1076"/>
          <ac:spMkLst>
            <pc:docMk/>
            <pc:sldMk cId="140320142" sldId="2610"/>
            <ac:spMk id="90" creationId="{4759F779-55C8-E26F-BE88-9FFEEF0272C9}"/>
          </ac:spMkLst>
        </pc:spChg>
        <pc:spChg chg="add mod">
          <ac:chgData name="Marco Statera" userId="14834cdb-0591-4458-a932-529965d1d44f" providerId="ADAL" clId="{49B533D4-FE5A-4069-9106-760039C1A11B}" dt="2024-04-30T11:42:45.595" v="646" actId="1076"/>
          <ac:spMkLst>
            <pc:docMk/>
            <pc:sldMk cId="140320142" sldId="2610"/>
            <ac:spMk id="92" creationId="{015AA730-85F5-E83A-289C-B840D35CF379}"/>
          </ac:spMkLst>
        </pc:spChg>
        <pc:spChg chg="add mod">
          <ac:chgData name="Marco Statera" userId="14834cdb-0591-4458-a932-529965d1d44f" providerId="ADAL" clId="{49B533D4-FE5A-4069-9106-760039C1A11B}" dt="2024-04-29T15:08:18.609" v="634" actId="1076"/>
          <ac:spMkLst>
            <pc:docMk/>
            <pc:sldMk cId="140320142" sldId="2610"/>
            <ac:spMk id="93" creationId="{250FBB44-7540-9CA5-7138-F5D4D7780CE3}"/>
          </ac:spMkLst>
        </pc:spChg>
        <pc:spChg chg="add mod">
          <ac:chgData name="Marco Statera" userId="14834cdb-0591-4458-a932-529965d1d44f" providerId="ADAL" clId="{49B533D4-FE5A-4069-9106-760039C1A11B}" dt="2024-04-30T15:20:02.923" v="2253" actId="20577"/>
          <ac:spMkLst>
            <pc:docMk/>
            <pc:sldMk cId="140320142" sldId="2610"/>
            <ac:spMk id="95" creationId="{AEAB8509-8F8A-82E4-1CF3-12AF6D4F4756}"/>
          </ac:spMkLst>
        </pc:spChg>
        <pc:spChg chg="add mod">
          <ac:chgData name="Marco Statera" userId="14834cdb-0591-4458-a932-529965d1d44f" providerId="ADAL" clId="{49B533D4-FE5A-4069-9106-760039C1A11B}" dt="2024-04-30T15:20:30.540" v="2275" actId="207"/>
          <ac:spMkLst>
            <pc:docMk/>
            <pc:sldMk cId="140320142" sldId="2610"/>
            <ac:spMk id="96" creationId="{E3C444E1-77F1-89D1-031A-5F855C5DFD76}"/>
          </ac:spMkLst>
        </pc:s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8" creationId="{826DF33D-AB8F-31B5-DB34-581F1FAC65E0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30" creationId="{75217067-DCD4-BB09-3570-CEC3B7CA82AD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33" creationId="{8C391BF4-B1B6-11CD-2133-0C365C672AE5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36" creationId="{8D0D6EB0-06F7-1103-2546-DA623775F4BB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42" creationId="{B1B6B171-A31C-63F9-FEF5-7741D44FE71F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45" creationId="{FDB790FF-ED4A-9CE5-E364-DD3CB331612E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48" creationId="{5F8CBD31-ECC6-6EAF-66B8-72953E367394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51" creationId="{22F459B9-493D-7832-8ADA-534BBCAC011D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54" creationId="{2574DF0F-A530-6DE7-B520-2019A4912E55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57" creationId="{9B4BF2C9-6E0F-3166-616D-814129D40E49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60" creationId="{8B042D7F-709B-F577-7567-7D73EEB14DC1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63" creationId="{518C12A6-C9FF-10EE-AA2B-93639C357F0D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66" creationId="{3327016A-2C9A-DB44-9B33-910B47CD05CC}"/>
          </ac:grpSpMkLst>
        </pc:grpChg>
        <pc:grpChg chg="add del mod">
          <ac:chgData name="Marco Statera" userId="14834cdb-0591-4458-a932-529965d1d44f" providerId="ADAL" clId="{49B533D4-FE5A-4069-9106-760039C1A11B}" dt="2024-04-29T13:11:18.162" v="606" actId="165"/>
          <ac:grpSpMkLst>
            <pc:docMk/>
            <pc:sldMk cId="140320142" sldId="2610"/>
            <ac:grpSpMk id="69" creationId="{BDA7AAA9-5E38-26D3-C60A-127AA57D2FE6}"/>
          </ac:grpSpMkLst>
        </pc:grpChg>
        <pc:grpChg chg="add mod">
          <ac:chgData name="Marco Statera" userId="14834cdb-0591-4458-a932-529965d1d44f" providerId="ADAL" clId="{49B533D4-FE5A-4069-9106-760039C1A11B}" dt="2024-04-29T15:09:27.879" v="642" actId="1076"/>
          <ac:grpSpMkLst>
            <pc:docMk/>
            <pc:sldMk cId="140320142" sldId="2610"/>
            <ac:grpSpMk id="91" creationId="{33FDE262-3826-3539-3C69-7C86A517E25A}"/>
          </ac:grpSpMkLst>
        </pc:grpChg>
        <pc:picChg chg="mod topLvl">
          <ac:chgData name="Marco Statera" userId="14834cdb-0591-4458-a932-529965d1d44f" providerId="ADAL" clId="{49B533D4-FE5A-4069-9106-760039C1A11B}" dt="2024-04-29T15:09:27.879" v="642" actId="1076"/>
          <ac:picMkLst>
            <pc:docMk/>
            <pc:sldMk cId="140320142" sldId="2610"/>
            <ac:picMk id="68" creationId="{3645617E-8582-97AC-E688-D2EB4ABC5934}"/>
          </ac:picMkLst>
        </pc:picChg>
        <pc:picChg chg="mod topLvl">
          <ac:chgData name="Marco Statera" userId="14834cdb-0591-4458-a932-529965d1d44f" providerId="ADAL" clId="{49B533D4-FE5A-4069-9106-760039C1A11B}" dt="2024-04-29T15:09:27.879" v="642" actId="1076"/>
          <ac:picMkLst>
            <pc:docMk/>
            <pc:sldMk cId="140320142" sldId="2610"/>
            <ac:picMk id="70" creationId="{68B6BE75-8A6F-CCA6-7E97-587CBA396708}"/>
          </ac:picMkLst>
        </pc:picChg>
        <pc:picChg chg="add mod">
          <ac:chgData name="Marco Statera" userId="14834cdb-0591-4458-a932-529965d1d44f" providerId="ADAL" clId="{49B533D4-FE5A-4069-9106-760039C1A11B}" dt="2024-04-29T15:09:27.879" v="642" actId="1076"/>
          <ac:picMkLst>
            <pc:docMk/>
            <pc:sldMk cId="140320142" sldId="2610"/>
            <ac:picMk id="72" creationId="{83679206-9207-A33A-1A12-B565C5FAC9B2}"/>
          </ac:picMkLst>
        </pc:picChg>
        <pc:picChg chg="add mod">
          <ac:chgData name="Marco Statera" userId="14834cdb-0591-4458-a932-529965d1d44f" providerId="ADAL" clId="{49B533D4-FE5A-4069-9106-760039C1A11B}" dt="2024-04-29T15:09:06.359" v="640" actId="1076"/>
          <ac:picMkLst>
            <pc:docMk/>
            <pc:sldMk cId="140320142" sldId="2610"/>
            <ac:picMk id="94" creationId="{680C871E-5414-CA83-CFD7-DD59F40D507D}"/>
          </ac:picMkLst>
        </pc:pic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9" creationId="{CD803513-514F-5726-0D72-08E4389699FF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0" creationId="{4447AC6F-C4F8-5EC7-D17E-EB1AC6CD9B99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1" creationId="{CEA66C74-4C94-4CCE-F639-30B1FBF83FEF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2" creationId="{8D411E0D-AF2A-DF96-22ED-080EC5B8598A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3" creationId="{A1855326-4C94-75C4-AF09-3ACD98EC9049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4" creationId="{6A8D46D9-B4AF-7D9D-63FD-E68DE533EE85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5" creationId="{583636F7-314C-D77D-7C3A-5D2720781C82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6" creationId="{5C908F6C-509D-C723-332F-EFA1554EA912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7" creationId="{58B6A231-28CE-F9F3-D333-8F16995B0F1A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8" creationId="{FBA6B468-D50E-C860-2241-6D62543E5012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19" creationId="{283EE1AE-C07C-8EA3-4F4D-6B2962E14A6A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0" creationId="{CA5B3337-DBDF-F286-4725-25A44A1A4D08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1" creationId="{DBF7DEC6-3505-1607-C6A9-91EB71249B7D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2" creationId="{6FF751A1-0FF3-4A5B-A82B-48547567D36C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3" creationId="{C2D37937-C829-9E6A-FCB6-A2756EBA7D8D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4" creationId="{63C66C3F-A235-6C91-FE13-7E49325F75BA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5" creationId="{C7C2B1CC-66E6-4130-5479-E5A6A200863B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6" creationId="{32CBA49C-73B9-C9A1-D40E-1B03DFD197FF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7" creationId="{9FF83915-7271-A8E3-ACB3-2A43DAF39D0E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8" creationId="{DA860BD0-6A1F-125B-C9CD-8B69FE9391A7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29" creationId="{356388DA-A8B3-E7A9-1607-59B8DE5EBCDA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32" creationId="{40E975DC-19A6-F640-105D-91218E514CF1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35" creationId="{E26DDC94-7951-B53C-7D2C-6A62B2EB6E8E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43" creationId="{CCD1E0E0-0628-AEAF-0126-BE2B83BB8362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46" creationId="{E01575EB-FD8F-DD50-CCA4-99185FA89363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49" creationId="{85EB0466-3584-953E-7501-3E49C7D62A95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52" creationId="{60D55011-28E1-E978-4963-9E13BF79DFF4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55" creationId="{FC2C81AC-97D8-70A9-1D1C-DF10FEB12CE2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58" creationId="{921818D7-A4C1-C0AB-3C42-F752B1862B37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61" creationId="{137B8C2E-0CFA-FD22-8777-284C39B0EB8E}"/>
          </ac:cxnSpMkLst>
        </pc:cxnChg>
        <pc:cxnChg chg="mod topLvl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64" creationId="{157E77E6-30DE-CA75-34DA-0015333A0E97}"/>
          </ac:cxnSpMkLst>
        </pc:cxnChg>
        <pc:cxnChg chg="add mod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74" creationId="{E1EABE2C-2BAF-7B78-5887-063B62C05CE9}"/>
          </ac:cxnSpMkLst>
        </pc:cxnChg>
        <pc:cxnChg chg="add mod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75" creationId="{9C947E13-5410-3041-CF7B-9770772CF5D3}"/>
          </ac:cxnSpMkLst>
        </pc:cxnChg>
        <pc:cxnChg chg="add mod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76" creationId="{005FB4FA-4480-4B26-40EE-260D4FED8FD7}"/>
          </ac:cxnSpMkLst>
        </pc:cxnChg>
        <pc:cxnChg chg="add mod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77" creationId="{A5165BE9-F57F-3A55-B4DF-477D61C16D5C}"/>
          </ac:cxnSpMkLst>
        </pc:cxnChg>
        <pc:cxnChg chg="add mod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78" creationId="{406D95EF-BE36-E0B9-4FB3-A9DD6667B4E5}"/>
          </ac:cxnSpMkLst>
        </pc:cxnChg>
        <pc:cxnChg chg="add mod">
          <ac:chgData name="Marco Statera" userId="14834cdb-0591-4458-a932-529965d1d44f" providerId="ADAL" clId="{49B533D4-FE5A-4069-9106-760039C1A11B}" dt="2024-04-29T15:09:27.879" v="642" actId="1076"/>
          <ac:cxnSpMkLst>
            <pc:docMk/>
            <pc:sldMk cId="140320142" sldId="2610"/>
            <ac:cxnSpMk id="79" creationId="{0D1FBE17-D7F3-FC3B-CDA5-C84AEB0ED987}"/>
          </ac:cxnSpMkLst>
        </pc:cxnChg>
        <pc:cxnChg chg="add del mod">
          <ac:chgData name="Marco Statera" userId="14834cdb-0591-4458-a932-529965d1d44f" providerId="ADAL" clId="{49B533D4-FE5A-4069-9106-760039C1A11B}" dt="2024-04-29T13:10:47.272" v="601" actId="478"/>
          <ac:cxnSpMkLst>
            <pc:docMk/>
            <pc:sldMk cId="140320142" sldId="2610"/>
            <ac:cxnSpMk id="80" creationId="{0DB099FF-4054-6302-E08E-8079A63CB9B1}"/>
          </ac:cxnSpMkLst>
        </pc:cxnChg>
      </pc:sldChg>
      <pc:sldChg chg="addSp delSp modSp add mod modAnim">
        <pc:chgData name="Marco Statera" userId="14834cdb-0591-4458-a932-529965d1d44f" providerId="ADAL" clId="{49B533D4-FE5A-4069-9106-760039C1A11B}" dt="2024-05-05T17:27:15.723" v="5699" actId="166"/>
        <pc:sldMkLst>
          <pc:docMk/>
          <pc:sldMk cId="2542750887" sldId="2611"/>
        </pc:sldMkLst>
        <pc:spChg chg="mod">
          <ac:chgData name="Marco Statera" userId="14834cdb-0591-4458-a932-529965d1d44f" providerId="ADAL" clId="{49B533D4-FE5A-4069-9106-760039C1A11B}" dt="2024-04-30T12:06:51.710" v="757"/>
          <ac:spMkLst>
            <pc:docMk/>
            <pc:sldMk cId="2542750887" sldId="2611"/>
            <ac:spMk id="3" creationId="{C3F8D706-C7FF-105D-AF7A-85C019911067}"/>
          </ac:spMkLst>
        </pc:spChg>
        <pc:spChg chg="del">
          <ac:chgData name="Marco Statera" userId="14834cdb-0591-4458-a932-529965d1d44f" providerId="ADAL" clId="{49B533D4-FE5A-4069-9106-760039C1A11B}" dt="2024-04-30T11:56:49.811" v="675" actId="478"/>
          <ac:spMkLst>
            <pc:docMk/>
            <pc:sldMk cId="2542750887" sldId="2611"/>
            <ac:spMk id="5" creationId="{8A3A2E1E-1C8C-2E81-733A-33C89F510337}"/>
          </ac:spMkLst>
        </pc:spChg>
        <pc:spChg chg="mod">
          <ac:chgData name="Marco Statera" userId="14834cdb-0591-4458-a932-529965d1d44f" providerId="ADAL" clId="{49B533D4-FE5A-4069-9106-760039C1A11B}" dt="2024-04-30T12:55:07.101" v="1099" actId="20577"/>
          <ac:spMkLst>
            <pc:docMk/>
            <pc:sldMk cId="2542750887" sldId="2611"/>
            <ac:spMk id="6" creationId="{E6FD0C9B-DC55-3E7A-6193-A44F3768D594}"/>
          </ac:spMkLst>
        </pc:spChg>
        <pc:spChg chg="add mod">
          <ac:chgData name="Marco Statera" userId="14834cdb-0591-4458-a932-529965d1d44f" providerId="ADAL" clId="{49B533D4-FE5A-4069-9106-760039C1A11B}" dt="2024-04-30T13:01:36.802" v="1166" actId="1076"/>
          <ac:spMkLst>
            <pc:docMk/>
            <pc:sldMk cId="2542750887" sldId="2611"/>
            <ac:spMk id="9" creationId="{F33DB603-314A-B245-39C3-55CD74CE3A99}"/>
          </ac:spMkLst>
        </pc:spChg>
        <pc:spChg chg="add mod">
          <ac:chgData name="Marco Statera" userId="14834cdb-0591-4458-a932-529965d1d44f" providerId="ADAL" clId="{49B533D4-FE5A-4069-9106-760039C1A11B}" dt="2024-04-30T13:01:23.746" v="1164" actId="1076"/>
          <ac:spMkLst>
            <pc:docMk/>
            <pc:sldMk cId="2542750887" sldId="2611"/>
            <ac:spMk id="11" creationId="{214E29A8-D7A1-B80F-4936-33E35831C858}"/>
          </ac:spMkLst>
        </pc:spChg>
        <pc:spChg chg="mod">
          <ac:chgData name="Marco Statera" userId="14834cdb-0591-4458-a932-529965d1d44f" providerId="ADAL" clId="{49B533D4-FE5A-4069-9106-760039C1A11B}" dt="2024-05-05T17:26:44.593" v="5696" actId="1076"/>
          <ac:spMkLst>
            <pc:docMk/>
            <pc:sldMk cId="2542750887" sldId="2611"/>
            <ac:spMk id="17" creationId="{14FC82FF-B523-0A10-779D-35514081D976}"/>
          </ac:spMkLst>
        </pc:spChg>
        <pc:spChg chg="add mod">
          <ac:chgData name="Marco Statera" userId="14834cdb-0591-4458-a932-529965d1d44f" providerId="ADAL" clId="{49B533D4-FE5A-4069-9106-760039C1A11B}" dt="2024-05-05T17:26:40.484" v="5695" actId="1076"/>
          <ac:spMkLst>
            <pc:docMk/>
            <pc:sldMk cId="2542750887" sldId="2611"/>
            <ac:spMk id="19" creationId="{4639095B-E043-0610-292C-69227BB4A866}"/>
          </ac:spMkLst>
        </pc:spChg>
        <pc:spChg chg="mod">
          <ac:chgData name="Marco Statera" userId="14834cdb-0591-4458-a932-529965d1d44f" providerId="ADAL" clId="{49B533D4-FE5A-4069-9106-760039C1A11B}" dt="2024-04-30T13:02:20.372" v="1169" actId="20577"/>
          <ac:spMkLst>
            <pc:docMk/>
            <pc:sldMk cId="2542750887" sldId="2611"/>
            <ac:spMk id="21" creationId="{0F1633F8-49BE-AA51-6A80-EDBBC83591BF}"/>
          </ac:spMkLst>
        </pc:spChg>
        <pc:spChg chg="mod">
          <ac:chgData name="Marco Statera" userId="14834cdb-0591-4458-a932-529965d1d44f" providerId="ADAL" clId="{49B533D4-FE5A-4069-9106-760039C1A11B}" dt="2024-04-30T13:02:25.106" v="1173" actId="20577"/>
          <ac:spMkLst>
            <pc:docMk/>
            <pc:sldMk cId="2542750887" sldId="2611"/>
            <ac:spMk id="22" creationId="{F60844C8-77B7-C1B6-F2ED-C9C46175E475}"/>
          </ac:spMkLst>
        </pc:spChg>
        <pc:spChg chg="add mod ord">
          <ac:chgData name="Marco Statera" userId="14834cdb-0591-4458-a932-529965d1d44f" providerId="ADAL" clId="{49B533D4-FE5A-4069-9106-760039C1A11B}" dt="2024-05-05T17:27:15.723" v="5699" actId="166"/>
          <ac:spMkLst>
            <pc:docMk/>
            <pc:sldMk cId="2542750887" sldId="2611"/>
            <ac:spMk id="32" creationId="{A81350CB-7652-96E6-E48B-5AB8236340B5}"/>
          </ac:spMkLst>
        </pc:spChg>
        <pc:spChg chg="add mod">
          <ac:chgData name="Marco Statera" userId="14834cdb-0591-4458-a932-529965d1d44f" providerId="ADAL" clId="{49B533D4-FE5A-4069-9106-760039C1A11B}" dt="2024-05-05T17:25:55.638" v="5690" actId="1076"/>
          <ac:spMkLst>
            <pc:docMk/>
            <pc:sldMk cId="2542750887" sldId="2611"/>
            <ac:spMk id="34" creationId="{4DCC1977-39C2-BF6A-D3FE-207AC5AECE0D}"/>
          </ac:spMkLst>
        </pc:spChg>
        <pc:grpChg chg="add mod">
          <ac:chgData name="Marco Statera" userId="14834cdb-0591-4458-a932-529965d1d44f" providerId="ADAL" clId="{49B533D4-FE5A-4069-9106-760039C1A11B}" dt="2024-05-05T17:26:32.710" v="5694" actId="1076"/>
          <ac:grpSpMkLst>
            <pc:docMk/>
            <pc:sldMk cId="2542750887" sldId="2611"/>
            <ac:grpSpMk id="5" creationId="{CB9EC441-A3F0-701D-9244-86A497E68D01}"/>
          </ac:grpSpMkLst>
        </pc:grpChg>
        <pc:grpChg chg="add mod">
          <ac:chgData name="Marco Statera" userId="14834cdb-0591-4458-a932-529965d1d44f" providerId="ADAL" clId="{49B533D4-FE5A-4069-9106-760039C1A11B}" dt="2024-05-05T17:26:44.593" v="5696" actId="1076"/>
          <ac:grpSpMkLst>
            <pc:docMk/>
            <pc:sldMk cId="2542750887" sldId="2611"/>
            <ac:grpSpMk id="13" creationId="{68F2EB57-5F2E-4100-6FB2-E436559F5012}"/>
          </ac:grpSpMkLst>
        </pc:grpChg>
        <pc:grpChg chg="add mod">
          <ac:chgData name="Marco Statera" userId="14834cdb-0591-4458-a932-529965d1d44f" providerId="ADAL" clId="{49B533D4-FE5A-4069-9106-760039C1A11B}" dt="2024-05-05T17:26:29.871" v="5693" actId="164"/>
          <ac:grpSpMkLst>
            <pc:docMk/>
            <pc:sldMk cId="2542750887" sldId="2611"/>
            <ac:grpSpMk id="20" creationId="{5A56507F-6B93-A22C-CB96-DABA595915D5}"/>
          </ac:grpSpMkLst>
        </pc:grpChg>
        <pc:grpChg chg="add mod">
          <ac:chgData name="Marco Statera" userId="14834cdb-0591-4458-a932-529965d1d44f" providerId="ADAL" clId="{49B533D4-FE5A-4069-9106-760039C1A11B}" dt="2024-05-05T17:26:29.871" v="5693" actId="164"/>
          <ac:grpSpMkLst>
            <pc:docMk/>
            <pc:sldMk cId="2542750887" sldId="2611"/>
            <ac:grpSpMk id="23" creationId="{A78CE9AA-984A-A64C-C19B-9140DC8C22EF}"/>
          </ac:grpSpMkLst>
        </pc:grpChg>
        <pc:grpChg chg="mod">
          <ac:chgData name="Marco Statera" userId="14834cdb-0591-4458-a932-529965d1d44f" providerId="ADAL" clId="{49B533D4-FE5A-4069-9106-760039C1A11B}" dt="2024-04-30T12:08:13.355" v="769"/>
          <ac:grpSpMkLst>
            <pc:docMk/>
            <pc:sldMk cId="2542750887" sldId="2611"/>
            <ac:grpSpMk id="25" creationId="{98EFC006-520A-72B1-CA7C-101A9236F5A1}"/>
          </ac:grpSpMkLst>
        </pc:grpChg>
        <pc:grpChg chg="mod">
          <ac:chgData name="Marco Statera" userId="14834cdb-0591-4458-a932-529965d1d44f" providerId="ADAL" clId="{49B533D4-FE5A-4069-9106-760039C1A11B}" dt="2024-04-30T12:08:13.355" v="769"/>
          <ac:grpSpMkLst>
            <pc:docMk/>
            <pc:sldMk cId="2542750887" sldId="2611"/>
            <ac:grpSpMk id="26" creationId="{8975A7CA-EC4C-BC95-A96F-EFB0D3B7CA1D}"/>
          </ac:grpSpMkLst>
        </pc:grpChg>
        <pc:grpChg chg="mod">
          <ac:chgData name="Marco Statera" userId="14834cdb-0591-4458-a932-529965d1d44f" providerId="ADAL" clId="{49B533D4-FE5A-4069-9106-760039C1A11B}" dt="2024-04-30T12:08:13.355" v="769"/>
          <ac:grpSpMkLst>
            <pc:docMk/>
            <pc:sldMk cId="2542750887" sldId="2611"/>
            <ac:grpSpMk id="27" creationId="{7829EBF5-648A-ADF4-5740-9F1A4354F232}"/>
          </ac:grpSpMkLst>
        </pc:grpChg>
        <pc:picChg chg="del">
          <ac:chgData name="Marco Statera" userId="14834cdb-0591-4458-a932-529965d1d44f" providerId="ADAL" clId="{49B533D4-FE5A-4069-9106-760039C1A11B}" dt="2024-04-30T11:52:54.049" v="669" actId="478"/>
          <ac:picMkLst>
            <pc:docMk/>
            <pc:sldMk cId="2542750887" sldId="2611"/>
            <ac:picMk id="8" creationId="{DFCD35CF-12EC-0DE6-18D1-7E185D683C79}"/>
          </ac:picMkLst>
        </pc:picChg>
        <pc:picChg chg="add mod ord">
          <ac:chgData name="Marco Statera" userId="14834cdb-0591-4458-a932-529965d1d44f" providerId="ADAL" clId="{49B533D4-FE5A-4069-9106-760039C1A11B}" dt="2024-04-30T15:11:34.448" v="2247" actId="14100"/>
          <ac:picMkLst>
            <pc:docMk/>
            <pc:sldMk cId="2542750887" sldId="2611"/>
            <ac:picMk id="10" creationId="{37CA0B45-3888-B7D4-F5D8-E427F724AC71}"/>
          </ac:picMkLst>
        </pc:picChg>
        <pc:picChg chg="add mod">
          <ac:chgData name="Marco Statera" userId="14834cdb-0591-4458-a932-529965d1d44f" providerId="ADAL" clId="{49B533D4-FE5A-4069-9106-760039C1A11B}" dt="2024-05-05T17:25:57.633" v="5691" actId="1076"/>
          <ac:picMkLst>
            <pc:docMk/>
            <pc:sldMk cId="2542750887" sldId="2611"/>
            <ac:picMk id="12" creationId="{E425CCE0-86C8-97A1-4091-4AED6F626CE9}"/>
          </ac:picMkLst>
        </pc:picChg>
        <pc:picChg chg="del">
          <ac:chgData name="Marco Statera" userId="14834cdb-0591-4458-a932-529965d1d44f" providerId="ADAL" clId="{49B533D4-FE5A-4069-9106-760039C1A11B}" dt="2024-04-30T11:52:52.200" v="668" actId="478"/>
          <ac:picMkLst>
            <pc:docMk/>
            <pc:sldMk cId="2542750887" sldId="2611"/>
            <ac:picMk id="14" creationId="{E76804E8-46C7-8129-26CB-4B558AEADE14}"/>
          </ac:picMkLst>
        </pc:picChg>
        <pc:picChg chg="mod">
          <ac:chgData name="Marco Statera" userId="14834cdb-0591-4458-a932-529965d1d44f" providerId="ADAL" clId="{49B533D4-FE5A-4069-9106-760039C1A11B}" dt="2024-05-05T17:26:44.593" v="5696" actId="1076"/>
          <ac:picMkLst>
            <pc:docMk/>
            <pc:sldMk cId="2542750887" sldId="2611"/>
            <ac:picMk id="15" creationId="{D668BE42-BCAD-3A05-A3C1-0C5DADCF51A4}"/>
          </ac:picMkLst>
        </pc:picChg>
        <pc:picChg chg="mod">
          <ac:chgData name="Marco Statera" userId="14834cdb-0591-4458-a932-529965d1d44f" providerId="ADAL" clId="{49B533D4-FE5A-4069-9106-760039C1A11B}" dt="2024-04-30T12:56:56.079" v="1104" actId="1076"/>
          <ac:picMkLst>
            <pc:docMk/>
            <pc:sldMk cId="2542750887" sldId="2611"/>
            <ac:picMk id="16" creationId="{56BFDAA0-2F44-B7C0-30A1-E262AD110F6B}"/>
          </ac:picMkLst>
        </pc:picChg>
        <pc:picChg chg="mod">
          <ac:chgData name="Marco Statera" userId="14834cdb-0591-4458-a932-529965d1d44f" providerId="ADAL" clId="{49B533D4-FE5A-4069-9106-760039C1A11B}" dt="2024-04-30T12:08:13.355" v="769"/>
          <ac:picMkLst>
            <pc:docMk/>
            <pc:sldMk cId="2542750887" sldId="2611"/>
            <ac:picMk id="24" creationId="{62AC7F2E-4922-65CA-69D6-45BFFE864265}"/>
          </ac:picMkLst>
        </pc:picChg>
        <pc:picChg chg="mod">
          <ac:chgData name="Marco Statera" userId="14834cdb-0591-4458-a932-529965d1d44f" providerId="ADAL" clId="{49B533D4-FE5A-4069-9106-760039C1A11B}" dt="2024-04-30T12:08:13.355" v="769"/>
          <ac:picMkLst>
            <pc:docMk/>
            <pc:sldMk cId="2542750887" sldId="2611"/>
            <ac:picMk id="28" creationId="{9887641D-8981-CC81-5F45-9B67B4A862FE}"/>
          </ac:picMkLst>
        </pc:picChg>
        <pc:picChg chg="mod">
          <ac:chgData name="Marco Statera" userId="14834cdb-0591-4458-a932-529965d1d44f" providerId="ADAL" clId="{49B533D4-FE5A-4069-9106-760039C1A11B}" dt="2024-04-30T12:08:13.355" v="769"/>
          <ac:picMkLst>
            <pc:docMk/>
            <pc:sldMk cId="2542750887" sldId="2611"/>
            <ac:picMk id="29" creationId="{E05A5E2B-EC86-980C-BCF1-D073AAF2F84B}"/>
          </ac:picMkLst>
        </pc:picChg>
        <pc:picChg chg="mod">
          <ac:chgData name="Marco Statera" userId="14834cdb-0591-4458-a932-529965d1d44f" providerId="ADAL" clId="{49B533D4-FE5A-4069-9106-760039C1A11B}" dt="2024-04-30T12:08:13.355" v="769"/>
          <ac:picMkLst>
            <pc:docMk/>
            <pc:sldMk cId="2542750887" sldId="2611"/>
            <ac:picMk id="30" creationId="{49C8642B-AD3A-29F9-E0C1-3453A444A824}"/>
          </ac:picMkLst>
        </pc:picChg>
        <pc:picChg chg="mod">
          <ac:chgData name="Marco Statera" userId="14834cdb-0591-4458-a932-529965d1d44f" providerId="ADAL" clId="{49B533D4-FE5A-4069-9106-760039C1A11B}" dt="2024-04-30T12:08:13.355" v="769"/>
          <ac:picMkLst>
            <pc:docMk/>
            <pc:sldMk cId="2542750887" sldId="2611"/>
            <ac:picMk id="31" creationId="{DF1854AC-B8A8-6126-A200-F8116651EFDB}"/>
          </ac:picMkLst>
        </pc:picChg>
        <pc:picChg chg="add mod modCrop">
          <ac:chgData name="Marco Statera" userId="14834cdb-0591-4458-a932-529965d1d44f" providerId="ADAL" clId="{49B533D4-FE5A-4069-9106-760039C1A11B}" dt="2024-05-05T17:27:09.212" v="5697" actId="1076"/>
          <ac:picMkLst>
            <pc:docMk/>
            <pc:sldMk cId="2542750887" sldId="2611"/>
            <ac:picMk id="33" creationId="{D3972137-4797-F309-4F7B-EE7D955C4880}"/>
          </ac:picMkLst>
        </pc:picChg>
        <pc:picChg chg="add mod modCrop">
          <ac:chgData name="Marco Statera" userId="14834cdb-0591-4458-a932-529965d1d44f" providerId="ADAL" clId="{49B533D4-FE5A-4069-9106-760039C1A11B}" dt="2024-04-30T12:54:07.170" v="1055" actId="1076"/>
          <ac:picMkLst>
            <pc:docMk/>
            <pc:sldMk cId="2542750887" sldId="2611"/>
            <ac:picMk id="36" creationId="{EFA3B68E-B215-4731-85BE-99ED0975A15F}"/>
          </ac:picMkLst>
        </pc:picChg>
      </pc:sldChg>
      <pc:sldChg chg="addSp delSp modSp new mod delAnim modAnim">
        <pc:chgData name="Marco Statera" userId="14834cdb-0591-4458-a932-529965d1d44f" providerId="ADAL" clId="{49B533D4-FE5A-4069-9106-760039C1A11B}" dt="2024-04-30T13:25:40.876" v="1383" actId="208"/>
        <pc:sldMkLst>
          <pc:docMk/>
          <pc:sldMk cId="2834759152" sldId="2612"/>
        </pc:sldMkLst>
        <pc:spChg chg="mod">
          <ac:chgData name="Marco Statera" userId="14834cdb-0591-4458-a932-529965d1d44f" providerId="ADAL" clId="{49B533D4-FE5A-4069-9106-760039C1A11B}" dt="2024-04-30T13:20:51.398" v="1257" actId="1076"/>
          <ac:spMkLst>
            <pc:docMk/>
            <pc:sldMk cId="2834759152" sldId="2612"/>
            <ac:spMk id="5" creationId="{FEE2D0CE-564C-AC83-373B-74785AD99E92}"/>
          </ac:spMkLst>
        </pc:spChg>
        <pc:spChg chg="mod">
          <ac:chgData name="Marco Statera" userId="14834cdb-0591-4458-a932-529965d1d44f" providerId="ADAL" clId="{49B533D4-FE5A-4069-9106-760039C1A11B}" dt="2024-04-30T13:24:19.559" v="1358" actId="1076"/>
          <ac:spMkLst>
            <pc:docMk/>
            <pc:sldMk cId="2834759152" sldId="2612"/>
            <ac:spMk id="6" creationId="{E5E0FBCD-E82F-7EAB-58B7-0A894B014289}"/>
          </ac:spMkLst>
        </pc:spChg>
        <pc:spChg chg="add mod">
          <ac:chgData name="Marco Statera" userId="14834cdb-0591-4458-a932-529965d1d44f" providerId="ADAL" clId="{49B533D4-FE5A-4069-9106-760039C1A11B}" dt="2024-04-30T13:25:11.350" v="1377" actId="1076"/>
          <ac:spMkLst>
            <pc:docMk/>
            <pc:sldMk cId="2834759152" sldId="2612"/>
            <ac:spMk id="12" creationId="{DB6EEFD6-7668-FEEB-A26B-805B0B78080D}"/>
          </ac:spMkLst>
        </pc:spChg>
        <pc:spChg chg="add del mod">
          <ac:chgData name="Marco Statera" userId="14834cdb-0591-4458-a932-529965d1d44f" providerId="ADAL" clId="{49B533D4-FE5A-4069-9106-760039C1A11B}" dt="2024-04-30T13:22:43.919" v="1303" actId="478"/>
          <ac:spMkLst>
            <pc:docMk/>
            <pc:sldMk cId="2834759152" sldId="2612"/>
            <ac:spMk id="13" creationId="{0FDFCAD9-7720-95FE-501E-CC72FFC913C6}"/>
          </ac:spMkLst>
        </pc:spChg>
        <pc:spChg chg="add mod">
          <ac:chgData name="Marco Statera" userId="14834cdb-0591-4458-a932-529965d1d44f" providerId="ADAL" clId="{49B533D4-FE5A-4069-9106-760039C1A11B}" dt="2024-04-30T13:25:20.821" v="1380" actId="1076"/>
          <ac:spMkLst>
            <pc:docMk/>
            <pc:sldMk cId="2834759152" sldId="2612"/>
            <ac:spMk id="14" creationId="{B7BFED47-E5D5-8A64-A03F-AB2CCDE5F999}"/>
          </ac:spMkLst>
        </pc:spChg>
        <pc:spChg chg="add mod">
          <ac:chgData name="Marco Statera" userId="14834cdb-0591-4458-a932-529965d1d44f" providerId="ADAL" clId="{49B533D4-FE5A-4069-9106-760039C1A11B}" dt="2024-04-30T13:24:48.066" v="1367" actId="1076"/>
          <ac:spMkLst>
            <pc:docMk/>
            <pc:sldMk cId="2834759152" sldId="2612"/>
            <ac:spMk id="15" creationId="{DCE54988-465A-DB53-3F98-CAD2971641B8}"/>
          </ac:spMkLst>
        </pc:spChg>
        <pc:picChg chg="add del mod">
          <ac:chgData name="Marco Statera" userId="14834cdb-0591-4458-a932-529965d1d44f" providerId="ADAL" clId="{49B533D4-FE5A-4069-9106-760039C1A11B}" dt="2024-04-30T13:17:45.285" v="1210" actId="478"/>
          <ac:picMkLst>
            <pc:docMk/>
            <pc:sldMk cId="2834759152" sldId="2612"/>
            <ac:picMk id="7" creationId="{22856AEB-24CD-F122-A1A1-B37742C213B1}"/>
          </ac:picMkLst>
        </pc:picChg>
        <pc:picChg chg="add">
          <ac:chgData name="Marco Statera" userId="14834cdb-0591-4458-a932-529965d1d44f" providerId="ADAL" clId="{49B533D4-FE5A-4069-9106-760039C1A11B}" dt="2024-04-30T13:11:48.974" v="1177"/>
          <ac:picMkLst>
            <pc:docMk/>
            <pc:sldMk cId="2834759152" sldId="2612"/>
            <ac:picMk id="8" creationId="{97093DD1-8340-A03D-3769-F5BFAF1FD2FD}"/>
          </ac:picMkLst>
        </pc:picChg>
        <pc:picChg chg="add mod">
          <ac:chgData name="Marco Statera" userId="14834cdb-0591-4458-a932-529965d1d44f" providerId="ADAL" clId="{49B533D4-FE5A-4069-9106-760039C1A11B}" dt="2024-04-30T13:20:01.701" v="1241" actId="1076"/>
          <ac:picMkLst>
            <pc:docMk/>
            <pc:sldMk cId="2834759152" sldId="2612"/>
            <ac:picMk id="9" creationId="{7DC2038A-05E9-1A91-D1A1-1D0AD8B48796}"/>
          </ac:picMkLst>
        </pc:picChg>
        <pc:picChg chg="add del mod">
          <ac:chgData name="Marco Statera" userId="14834cdb-0591-4458-a932-529965d1d44f" providerId="ADAL" clId="{49B533D4-FE5A-4069-9106-760039C1A11B}" dt="2024-04-30T13:19:54.650" v="1239" actId="478"/>
          <ac:picMkLst>
            <pc:docMk/>
            <pc:sldMk cId="2834759152" sldId="2612"/>
            <ac:picMk id="10" creationId="{75ABC8E9-FE52-7255-260F-6D294C6BDCBC}"/>
          </ac:picMkLst>
        </pc:picChg>
        <pc:picChg chg="add mod">
          <ac:chgData name="Marco Statera" userId="14834cdb-0591-4458-a932-529965d1d44f" providerId="ADAL" clId="{49B533D4-FE5A-4069-9106-760039C1A11B}" dt="2024-04-30T13:20:55.342" v="1259" actId="1076"/>
          <ac:picMkLst>
            <pc:docMk/>
            <pc:sldMk cId="2834759152" sldId="2612"/>
            <ac:picMk id="11" creationId="{34E7F29A-0971-796E-9411-99AEA88FD163}"/>
          </ac:picMkLst>
        </pc:picChg>
        <pc:cxnChg chg="add mod">
          <ac:chgData name="Marco Statera" userId="14834cdb-0591-4458-a932-529965d1d44f" providerId="ADAL" clId="{49B533D4-FE5A-4069-9106-760039C1A11B}" dt="2024-04-30T13:25:28.106" v="1381" actId="208"/>
          <ac:cxnSpMkLst>
            <pc:docMk/>
            <pc:sldMk cId="2834759152" sldId="2612"/>
            <ac:cxnSpMk id="17" creationId="{FD4C589A-B114-1B81-E2C2-6297363C100E}"/>
          </ac:cxnSpMkLst>
        </pc:cxnChg>
        <pc:cxnChg chg="add mod">
          <ac:chgData name="Marco Statera" userId="14834cdb-0591-4458-a932-529965d1d44f" providerId="ADAL" clId="{49B533D4-FE5A-4069-9106-760039C1A11B}" dt="2024-04-30T13:25:35.318" v="1382" actId="208"/>
          <ac:cxnSpMkLst>
            <pc:docMk/>
            <pc:sldMk cId="2834759152" sldId="2612"/>
            <ac:cxnSpMk id="19" creationId="{48203682-8723-3765-4D30-40B606F4D9D4}"/>
          </ac:cxnSpMkLst>
        </pc:cxnChg>
        <pc:cxnChg chg="add mod">
          <ac:chgData name="Marco Statera" userId="14834cdb-0591-4458-a932-529965d1d44f" providerId="ADAL" clId="{49B533D4-FE5A-4069-9106-760039C1A11B}" dt="2024-04-30T13:25:40.876" v="1383" actId="208"/>
          <ac:cxnSpMkLst>
            <pc:docMk/>
            <pc:sldMk cId="2834759152" sldId="2612"/>
            <ac:cxnSpMk id="20" creationId="{8AE3F929-1DF4-44B5-29CB-75F3BAB6DEAE}"/>
          </ac:cxnSpMkLst>
        </pc:cxnChg>
      </pc:sldChg>
      <pc:sldChg chg="addSp modSp new mod ord">
        <pc:chgData name="Marco Statera" userId="14834cdb-0591-4458-a932-529965d1d44f" providerId="ADAL" clId="{49B533D4-FE5A-4069-9106-760039C1A11B}" dt="2024-05-02T14:00:08.934" v="5602"/>
        <pc:sldMkLst>
          <pc:docMk/>
          <pc:sldMk cId="75058013" sldId="2613"/>
        </pc:sldMkLst>
        <pc:spChg chg="mod ord">
          <ac:chgData name="Marco Statera" userId="14834cdb-0591-4458-a932-529965d1d44f" providerId="ADAL" clId="{49B533D4-FE5A-4069-9106-760039C1A11B}" dt="2024-05-02T13:59:25.532" v="5600" actId="1076"/>
          <ac:spMkLst>
            <pc:docMk/>
            <pc:sldMk cId="75058013" sldId="2613"/>
            <ac:spMk id="5" creationId="{F5A53382-AEFA-3E0E-572C-9C8748CFADDB}"/>
          </ac:spMkLst>
        </pc:spChg>
        <pc:spChg chg="mod">
          <ac:chgData name="Marco Statera" userId="14834cdb-0591-4458-a932-529965d1d44f" providerId="ADAL" clId="{49B533D4-FE5A-4069-9106-760039C1A11B}" dt="2024-05-02T12:14:52.402" v="5417" actId="20577"/>
          <ac:spMkLst>
            <pc:docMk/>
            <pc:sldMk cId="75058013" sldId="2613"/>
            <ac:spMk id="6" creationId="{674A0BAD-A42A-A7E2-D21F-17D33108964D}"/>
          </ac:spMkLst>
        </pc:spChg>
        <pc:spChg chg="add mod">
          <ac:chgData name="Marco Statera" userId="14834cdb-0591-4458-a932-529965d1d44f" providerId="ADAL" clId="{49B533D4-FE5A-4069-9106-760039C1A11B}" dt="2024-05-02T12:12:07.337" v="5162" actId="1076"/>
          <ac:spMkLst>
            <pc:docMk/>
            <pc:sldMk cId="75058013" sldId="2613"/>
            <ac:spMk id="8" creationId="{081E3FC9-4744-48E5-B902-66DD2B1BA7BA}"/>
          </ac:spMkLst>
        </pc:spChg>
        <pc:picChg chg="add mod">
          <ac:chgData name="Marco Statera" userId="14834cdb-0591-4458-a932-529965d1d44f" providerId="ADAL" clId="{49B533D4-FE5A-4069-9106-760039C1A11B}" dt="2024-05-02T12:13:21.760" v="5278" actId="1076"/>
          <ac:picMkLst>
            <pc:docMk/>
            <pc:sldMk cId="75058013" sldId="2613"/>
            <ac:picMk id="7" creationId="{76807D53-C54E-608E-C666-D014FE94E577}"/>
          </ac:picMkLst>
        </pc:picChg>
      </pc:sldChg>
      <pc:sldChg chg="addSp delSp modSp new mod">
        <pc:chgData name="Marco Statera" userId="14834cdb-0591-4458-a932-529965d1d44f" providerId="ADAL" clId="{49B533D4-FE5A-4069-9106-760039C1A11B}" dt="2024-05-02T08:34:50.409" v="3197" actId="692"/>
        <pc:sldMkLst>
          <pc:docMk/>
          <pc:sldMk cId="1247225022" sldId="2614"/>
        </pc:sldMkLst>
        <pc:spChg chg="mod">
          <ac:chgData name="Marco Statera" userId="14834cdb-0591-4458-a932-529965d1d44f" providerId="ADAL" clId="{49B533D4-FE5A-4069-9106-760039C1A11B}" dt="2024-04-30T13:56:32.637" v="1996" actId="27636"/>
          <ac:spMkLst>
            <pc:docMk/>
            <pc:sldMk cId="1247225022" sldId="2614"/>
            <ac:spMk id="5" creationId="{6FFED74B-9761-F25D-32B8-711395D9BBED}"/>
          </ac:spMkLst>
        </pc:spChg>
        <pc:spChg chg="mod">
          <ac:chgData name="Marco Statera" userId="14834cdb-0591-4458-a932-529965d1d44f" providerId="ADAL" clId="{49B533D4-FE5A-4069-9106-760039C1A11B}" dt="2024-04-30T14:24:24.301" v="2229" actId="20577"/>
          <ac:spMkLst>
            <pc:docMk/>
            <pc:sldMk cId="1247225022" sldId="2614"/>
            <ac:spMk id="6" creationId="{B39A2511-01E5-A650-2E7C-94D3A9E7B980}"/>
          </ac:spMkLst>
        </pc:spChg>
        <pc:spChg chg="add mod">
          <ac:chgData name="Marco Statera" userId="14834cdb-0591-4458-a932-529965d1d44f" providerId="ADAL" clId="{49B533D4-FE5A-4069-9106-760039C1A11B}" dt="2024-04-30T13:59:27.598" v="2022" actId="1076"/>
          <ac:spMkLst>
            <pc:docMk/>
            <pc:sldMk cId="1247225022" sldId="2614"/>
            <ac:spMk id="10" creationId="{2B1755A6-0806-FF28-E8DE-BDFC2947CD77}"/>
          </ac:spMkLst>
        </pc:spChg>
        <pc:spChg chg="add mod">
          <ac:chgData name="Marco Statera" userId="14834cdb-0591-4458-a932-529965d1d44f" providerId="ADAL" clId="{49B533D4-FE5A-4069-9106-760039C1A11B}" dt="2024-05-02T08:22:16.309" v="3176" actId="1076"/>
          <ac:spMkLst>
            <pc:docMk/>
            <pc:sldMk cId="1247225022" sldId="2614"/>
            <ac:spMk id="12" creationId="{79C40D93-9890-02DB-5BB0-0CF0BA85CA78}"/>
          </ac:spMkLst>
        </pc:spChg>
        <pc:spChg chg="mod">
          <ac:chgData name="Marco Statera" userId="14834cdb-0591-4458-a932-529965d1d44f" providerId="ADAL" clId="{49B533D4-FE5A-4069-9106-760039C1A11B}" dt="2024-04-30T13:29:20.287" v="1426"/>
          <ac:spMkLst>
            <pc:docMk/>
            <pc:sldMk cId="1247225022" sldId="2614"/>
            <ac:spMk id="15" creationId="{5BFC13E3-1EDE-7C92-09DF-767E24EE8EEA}"/>
          </ac:spMkLst>
        </pc:spChg>
        <pc:spChg chg="mod">
          <ac:chgData name="Marco Statera" userId="14834cdb-0591-4458-a932-529965d1d44f" providerId="ADAL" clId="{49B533D4-FE5A-4069-9106-760039C1A11B}" dt="2024-04-30T13:29:20.287" v="1426"/>
          <ac:spMkLst>
            <pc:docMk/>
            <pc:sldMk cId="1247225022" sldId="2614"/>
            <ac:spMk id="16" creationId="{5E8C3423-9608-CDB2-C9F9-097ACDEC4EA4}"/>
          </ac:spMkLst>
        </pc:spChg>
        <pc:spChg chg="mod">
          <ac:chgData name="Marco Statera" userId="14834cdb-0591-4458-a932-529965d1d44f" providerId="ADAL" clId="{49B533D4-FE5A-4069-9106-760039C1A11B}" dt="2024-04-30T13:29:20.287" v="1426"/>
          <ac:spMkLst>
            <pc:docMk/>
            <pc:sldMk cId="1247225022" sldId="2614"/>
            <ac:spMk id="17" creationId="{58A8D2A4-830C-CD7B-9F97-8F24D28DC714}"/>
          </ac:spMkLst>
        </pc:spChg>
        <pc:spChg chg="add del mod">
          <ac:chgData name="Marco Statera" userId="14834cdb-0591-4458-a932-529965d1d44f" providerId="ADAL" clId="{49B533D4-FE5A-4069-9106-760039C1A11B}" dt="2024-04-30T13:36:19.191" v="1694" actId="478"/>
          <ac:spMkLst>
            <pc:docMk/>
            <pc:sldMk cId="1247225022" sldId="2614"/>
            <ac:spMk id="18" creationId="{4E998D2C-11F5-5248-C1BE-B7A46ECA75BC}"/>
          </ac:spMkLst>
        </pc:spChg>
        <pc:spChg chg="add mod">
          <ac:chgData name="Marco Statera" userId="14834cdb-0591-4458-a932-529965d1d44f" providerId="ADAL" clId="{49B533D4-FE5A-4069-9106-760039C1A11B}" dt="2024-05-02T08:20:41.822" v="3127" actId="1076"/>
          <ac:spMkLst>
            <pc:docMk/>
            <pc:sldMk cId="1247225022" sldId="2614"/>
            <ac:spMk id="23" creationId="{2C7C9879-C885-ECF6-A647-202C664062D0}"/>
          </ac:spMkLst>
        </pc:spChg>
        <pc:spChg chg="add mod">
          <ac:chgData name="Marco Statera" userId="14834cdb-0591-4458-a932-529965d1d44f" providerId="ADAL" clId="{49B533D4-FE5A-4069-9106-760039C1A11B}" dt="2024-05-02T08:24:49.842" v="3194" actId="207"/>
          <ac:spMkLst>
            <pc:docMk/>
            <pc:sldMk cId="1247225022" sldId="2614"/>
            <ac:spMk id="24" creationId="{6AF61A53-E78E-F749-B733-D17A7220A935}"/>
          </ac:spMkLst>
        </pc:spChg>
        <pc:spChg chg="add mod">
          <ac:chgData name="Marco Statera" userId="14834cdb-0591-4458-a932-529965d1d44f" providerId="ADAL" clId="{49B533D4-FE5A-4069-9106-760039C1A11B}" dt="2024-05-02T08:20:46.506" v="3128" actId="1076"/>
          <ac:spMkLst>
            <pc:docMk/>
            <pc:sldMk cId="1247225022" sldId="2614"/>
            <ac:spMk id="26" creationId="{920440AE-FD6D-C676-98F8-FB375D51991F}"/>
          </ac:spMkLst>
        </pc:spChg>
        <pc:spChg chg="add mod">
          <ac:chgData name="Marco Statera" userId="14834cdb-0591-4458-a932-529965d1d44f" providerId="ADAL" clId="{49B533D4-FE5A-4069-9106-760039C1A11B}" dt="2024-05-02T08:23:02.104" v="3186" actId="1076"/>
          <ac:spMkLst>
            <pc:docMk/>
            <pc:sldMk cId="1247225022" sldId="2614"/>
            <ac:spMk id="27" creationId="{CBC3ACF2-62B7-FC8B-07BC-4464AC0A199D}"/>
          </ac:spMkLst>
        </pc:spChg>
        <pc:spChg chg="add mod">
          <ac:chgData name="Marco Statera" userId="14834cdb-0591-4458-a932-529965d1d44f" providerId="ADAL" clId="{49B533D4-FE5A-4069-9106-760039C1A11B}" dt="2024-04-30T13:57:53.926" v="2018" actId="207"/>
          <ac:spMkLst>
            <pc:docMk/>
            <pc:sldMk cId="1247225022" sldId="2614"/>
            <ac:spMk id="28" creationId="{D449BFC3-D267-BC62-4423-A2833E4E7519}"/>
          </ac:spMkLst>
        </pc:spChg>
        <pc:spChg chg="add mod">
          <ac:chgData name="Marco Statera" userId="14834cdb-0591-4458-a932-529965d1d44f" providerId="ADAL" clId="{49B533D4-FE5A-4069-9106-760039C1A11B}" dt="2024-04-30T14:00:18.128" v="2064" actId="1076"/>
          <ac:spMkLst>
            <pc:docMk/>
            <pc:sldMk cId="1247225022" sldId="2614"/>
            <ac:spMk id="29" creationId="{0BAD2A44-70B0-E01F-A4DB-BD52EB725354}"/>
          </ac:spMkLst>
        </pc:spChg>
        <pc:grpChg chg="add del mod">
          <ac:chgData name="Marco Statera" userId="14834cdb-0591-4458-a932-529965d1d44f" providerId="ADAL" clId="{49B533D4-FE5A-4069-9106-760039C1A11B}" dt="2024-04-30T13:43:43.359" v="1797" actId="478"/>
          <ac:grpSpMkLst>
            <pc:docMk/>
            <pc:sldMk cId="1247225022" sldId="2614"/>
            <ac:grpSpMk id="11" creationId="{22F42A9F-C313-1699-1D47-B827764FDAC6}"/>
          </ac:grpSpMkLst>
        </pc:grpChg>
        <pc:graphicFrameChg chg="add mod modGraphic">
          <ac:chgData name="Marco Statera" userId="14834cdb-0591-4458-a932-529965d1d44f" providerId="ADAL" clId="{49B533D4-FE5A-4069-9106-760039C1A11B}" dt="2024-05-02T08:34:50.409" v="3197" actId="692"/>
          <ac:graphicFrameMkLst>
            <pc:docMk/>
            <pc:sldMk cId="1247225022" sldId="2614"/>
            <ac:graphicFrameMk id="19" creationId="{B75D1E56-E2AC-A032-43F4-816BD50CE47A}"/>
          </ac:graphicFrameMkLst>
        </pc:graphicFrameChg>
        <pc:picChg chg="add mod ord">
          <ac:chgData name="Marco Statera" userId="14834cdb-0591-4458-a932-529965d1d44f" providerId="ADAL" clId="{49B533D4-FE5A-4069-9106-760039C1A11B}" dt="2024-04-30T13:50:40.384" v="1865" actId="1076"/>
          <ac:picMkLst>
            <pc:docMk/>
            <pc:sldMk cId="1247225022" sldId="2614"/>
            <ac:picMk id="7" creationId="{4D05F9DD-D5C4-CCE1-F8EC-56E8382046FD}"/>
          </ac:picMkLst>
        </pc:picChg>
        <pc:picChg chg="add mod modCrop">
          <ac:chgData name="Marco Statera" userId="14834cdb-0591-4458-a932-529965d1d44f" providerId="ADAL" clId="{49B533D4-FE5A-4069-9106-760039C1A11B}" dt="2024-04-30T13:44:34.497" v="1809" actId="14100"/>
          <ac:picMkLst>
            <pc:docMk/>
            <pc:sldMk cId="1247225022" sldId="2614"/>
            <ac:picMk id="8" creationId="{09E5E438-4316-197C-438B-8A5520CB1ED7}"/>
          </ac:picMkLst>
        </pc:picChg>
        <pc:picChg chg="add mod modCrop">
          <ac:chgData name="Marco Statera" userId="14834cdb-0591-4458-a932-529965d1d44f" providerId="ADAL" clId="{49B533D4-FE5A-4069-9106-760039C1A11B}" dt="2024-04-30T13:44:47.691" v="1812" actId="1076"/>
          <ac:picMkLst>
            <pc:docMk/>
            <pc:sldMk cId="1247225022" sldId="2614"/>
            <ac:picMk id="9" creationId="{4FBA37CA-7B14-3052-DDE7-08403B8FD29E}"/>
          </ac:picMkLst>
        </pc:picChg>
        <pc:picChg chg="add mod">
          <ac:chgData name="Marco Statera" userId="14834cdb-0591-4458-a932-529965d1d44f" providerId="ADAL" clId="{49B533D4-FE5A-4069-9106-760039C1A11B}" dt="2024-05-02T08:22:25.128" v="3179" actId="1076"/>
          <ac:picMkLst>
            <pc:docMk/>
            <pc:sldMk cId="1247225022" sldId="2614"/>
            <ac:picMk id="11" creationId="{AAB8E13D-418F-0CB0-E0F1-CEB56975FB27}"/>
          </ac:picMkLst>
        </pc:picChg>
        <pc:picChg chg="mod">
          <ac:chgData name="Marco Statera" userId="14834cdb-0591-4458-a932-529965d1d44f" providerId="ADAL" clId="{49B533D4-FE5A-4069-9106-760039C1A11B}" dt="2024-04-30T13:29:20.287" v="1426"/>
          <ac:picMkLst>
            <pc:docMk/>
            <pc:sldMk cId="1247225022" sldId="2614"/>
            <ac:picMk id="12" creationId="{A94C9823-0515-BBBA-054E-474C6372F07A}"/>
          </ac:picMkLst>
        </pc:picChg>
        <pc:picChg chg="add">
          <ac:chgData name="Marco Statera" userId="14834cdb-0591-4458-a932-529965d1d44f" providerId="ADAL" clId="{49B533D4-FE5A-4069-9106-760039C1A11B}" dt="2024-04-30T13:43:59.675" v="1799"/>
          <ac:picMkLst>
            <pc:docMk/>
            <pc:sldMk cId="1247225022" sldId="2614"/>
            <ac:picMk id="20" creationId="{074AFA5B-3177-7336-CCE9-2D706C2862AC}"/>
          </ac:picMkLst>
        </pc:picChg>
        <pc:picChg chg="add del mod">
          <ac:chgData name="Marco Statera" userId="14834cdb-0591-4458-a932-529965d1d44f" providerId="ADAL" clId="{49B533D4-FE5A-4069-9106-760039C1A11B}" dt="2024-04-30T13:48:10.580" v="1829" actId="478"/>
          <ac:picMkLst>
            <pc:docMk/>
            <pc:sldMk cId="1247225022" sldId="2614"/>
            <ac:picMk id="21" creationId="{EA5F8897-AE8C-6167-6601-0A0F5B0EAF9A}"/>
          </ac:picMkLst>
        </pc:picChg>
        <pc:picChg chg="add mod ord">
          <ac:chgData name="Marco Statera" userId="14834cdb-0591-4458-a932-529965d1d44f" providerId="ADAL" clId="{49B533D4-FE5A-4069-9106-760039C1A11B}" dt="2024-04-30T13:48:51.136" v="1836" actId="1076"/>
          <ac:picMkLst>
            <pc:docMk/>
            <pc:sldMk cId="1247225022" sldId="2614"/>
            <ac:picMk id="22" creationId="{8A4141BC-0EEF-F56B-0B26-27527A8C3AFD}"/>
          </ac:picMkLst>
        </pc:picChg>
        <pc:cxnChg chg="mod">
          <ac:chgData name="Marco Statera" userId="14834cdb-0591-4458-a932-529965d1d44f" providerId="ADAL" clId="{49B533D4-FE5A-4069-9106-760039C1A11B}" dt="2024-04-30T13:29:20.287" v="1426"/>
          <ac:cxnSpMkLst>
            <pc:docMk/>
            <pc:sldMk cId="1247225022" sldId="2614"/>
            <ac:cxnSpMk id="13" creationId="{492CBF1F-4A85-C2C7-854E-15331D317E7A}"/>
          </ac:cxnSpMkLst>
        </pc:cxnChg>
        <pc:cxnChg chg="add mod">
          <ac:chgData name="Marco Statera" userId="14834cdb-0591-4458-a932-529965d1d44f" providerId="ADAL" clId="{49B533D4-FE5A-4069-9106-760039C1A11B}" dt="2024-05-02T08:22:44.171" v="3182" actId="1582"/>
          <ac:cxnSpMkLst>
            <pc:docMk/>
            <pc:sldMk cId="1247225022" sldId="2614"/>
            <ac:cxnSpMk id="14" creationId="{BDD9D505-C5D7-80AB-B7DB-CDF86A552968}"/>
          </ac:cxnSpMkLst>
        </pc:cxnChg>
        <pc:cxnChg chg="mod">
          <ac:chgData name="Marco Statera" userId="14834cdb-0591-4458-a932-529965d1d44f" providerId="ADAL" clId="{49B533D4-FE5A-4069-9106-760039C1A11B}" dt="2024-04-30T13:29:20.287" v="1426"/>
          <ac:cxnSpMkLst>
            <pc:docMk/>
            <pc:sldMk cId="1247225022" sldId="2614"/>
            <ac:cxnSpMk id="14" creationId="{EF301D00-178C-1C8C-CF26-4F41D67316FF}"/>
          </ac:cxnSpMkLst>
        </pc:cxnChg>
        <pc:cxnChg chg="add mod">
          <ac:chgData name="Marco Statera" userId="14834cdb-0591-4458-a932-529965d1d44f" providerId="ADAL" clId="{49B533D4-FE5A-4069-9106-760039C1A11B}" dt="2024-05-02T08:22:49.972" v="3184" actId="1076"/>
          <ac:cxnSpMkLst>
            <pc:docMk/>
            <pc:sldMk cId="1247225022" sldId="2614"/>
            <ac:cxnSpMk id="15" creationId="{96BF5252-0C78-EDB3-98C3-191CC85F6C9B}"/>
          </ac:cxnSpMkLst>
        </pc:cxnChg>
      </pc:sldChg>
      <pc:sldChg chg="addSp modSp new del mod ord">
        <pc:chgData name="Marco Statera" userId="14834cdb-0591-4458-a932-529965d1d44f" providerId="ADAL" clId="{49B533D4-FE5A-4069-9106-760039C1A11B}" dt="2024-05-02T12:41:06.174" v="5435" actId="47"/>
        <pc:sldMkLst>
          <pc:docMk/>
          <pc:sldMk cId="2434372938" sldId="2615"/>
        </pc:sldMkLst>
        <pc:spChg chg="add mod">
          <ac:chgData name="Marco Statera" userId="14834cdb-0591-4458-a932-529965d1d44f" providerId="ADAL" clId="{49B533D4-FE5A-4069-9106-760039C1A11B}" dt="2024-04-30T13:47:08.646" v="1821" actId="207"/>
          <ac:spMkLst>
            <pc:docMk/>
            <pc:sldMk cId="2434372938" sldId="2615"/>
            <ac:spMk id="10" creationId="{B16AD63C-0C83-BC9E-9972-A9117A2878DE}"/>
          </ac:spMkLst>
        </pc:spChg>
        <pc:spChg chg="add mod">
          <ac:chgData name="Marco Statera" userId="14834cdb-0591-4458-a932-529965d1d44f" providerId="ADAL" clId="{49B533D4-FE5A-4069-9106-760039C1A11B}" dt="2024-04-30T13:45:44.063" v="1815" actId="1076"/>
          <ac:spMkLst>
            <pc:docMk/>
            <pc:sldMk cId="2434372938" sldId="2615"/>
            <ac:spMk id="11" creationId="{840DDF24-246D-7D4A-53CC-71B70EC97F06}"/>
          </ac:spMkLst>
        </pc:spChg>
        <pc:spChg chg="add mod">
          <ac:chgData name="Marco Statera" userId="14834cdb-0591-4458-a932-529965d1d44f" providerId="ADAL" clId="{49B533D4-FE5A-4069-9106-760039C1A11B}" dt="2024-04-30T13:47:24.200" v="1822" actId="207"/>
          <ac:spMkLst>
            <pc:docMk/>
            <pc:sldMk cId="2434372938" sldId="2615"/>
            <ac:spMk id="12" creationId="{91F3AD71-8634-2257-6A35-52F76806016E}"/>
          </ac:spMkLst>
        </pc:spChg>
        <pc:picChg chg="add mod">
          <ac:chgData name="Marco Statera" userId="14834cdb-0591-4458-a932-529965d1d44f" providerId="ADAL" clId="{49B533D4-FE5A-4069-9106-760039C1A11B}" dt="2024-04-30T13:45:44.063" v="1815" actId="1076"/>
          <ac:picMkLst>
            <pc:docMk/>
            <pc:sldMk cId="2434372938" sldId="2615"/>
            <ac:picMk id="7" creationId="{C554034B-BD45-E60C-CC10-30AC03A13FE9}"/>
          </ac:picMkLst>
        </pc:picChg>
        <pc:picChg chg="add mod">
          <ac:chgData name="Marco Statera" userId="14834cdb-0591-4458-a932-529965d1d44f" providerId="ADAL" clId="{49B533D4-FE5A-4069-9106-760039C1A11B}" dt="2024-04-30T13:47:49.068" v="1825" actId="14100"/>
          <ac:picMkLst>
            <pc:docMk/>
            <pc:sldMk cId="2434372938" sldId="2615"/>
            <ac:picMk id="13" creationId="{50A81D2D-4839-2447-6008-EAE6567FD481}"/>
          </ac:picMkLst>
        </pc:picChg>
        <pc:picChg chg="add mod">
          <ac:chgData name="Marco Statera" userId="14834cdb-0591-4458-a932-529965d1d44f" providerId="ADAL" clId="{49B533D4-FE5A-4069-9106-760039C1A11B}" dt="2024-04-30T14:18:53.850" v="2082" actId="1076"/>
          <ac:picMkLst>
            <pc:docMk/>
            <pc:sldMk cId="2434372938" sldId="2615"/>
            <ac:picMk id="14" creationId="{0C2882E8-88EB-89B2-F216-A54C4940B14C}"/>
          </ac:picMkLst>
        </pc:picChg>
        <pc:cxnChg chg="add mod">
          <ac:chgData name="Marco Statera" userId="14834cdb-0591-4458-a932-529965d1d44f" providerId="ADAL" clId="{49B533D4-FE5A-4069-9106-760039C1A11B}" dt="2024-04-30T13:46:48.900" v="1818" actId="208"/>
          <ac:cxnSpMkLst>
            <pc:docMk/>
            <pc:sldMk cId="2434372938" sldId="2615"/>
            <ac:cxnSpMk id="8" creationId="{5A01B9E0-6435-B73B-0768-48890D1E87E6}"/>
          </ac:cxnSpMkLst>
        </pc:cxnChg>
        <pc:cxnChg chg="add mod">
          <ac:chgData name="Marco Statera" userId="14834cdb-0591-4458-a932-529965d1d44f" providerId="ADAL" clId="{49B533D4-FE5A-4069-9106-760039C1A11B}" dt="2024-04-30T13:45:44.063" v="1815" actId="1076"/>
          <ac:cxnSpMkLst>
            <pc:docMk/>
            <pc:sldMk cId="2434372938" sldId="2615"/>
            <ac:cxnSpMk id="9" creationId="{3D371047-58BC-300F-11BF-CE2E94D2D182}"/>
          </ac:cxnSpMkLst>
        </pc:cxnChg>
      </pc:sldChg>
      <pc:sldChg chg="addSp delSp modSp new mod">
        <pc:chgData name="Marco Statera" userId="14834cdb-0591-4458-a932-529965d1d44f" providerId="ADAL" clId="{49B533D4-FE5A-4069-9106-760039C1A11B}" dt="2024-05-06T10:53:43.620" v="5762" actId="1076"/>
        <pc:sldMkLst>
          <pc:docMk/>
          <pc:sldMk cId="1124968734" sldId="2616"/>
        </pc:sldMkLst>
        <pc:spChg chg="mod">
          <ac:chgData name="Marco Statera" userId="14834cdb-0591-4458-a932-529965d1d44f" providerId="ADAL" clId="{49B533D4-FE5A-4069-9106-760039C1A11B}" dt="2024-05-02T13:50:19.103" v="5550" actId="20577"/>
          <ac:spMkLst>
            <pc:docMk/>
            <pc:sldMk cId="1124968734" sldId="2616"/>
            <ac:spMk id="5" creationId="{8D1EB189-0640-FACA-251F-DDEF6EA92699}"/>
          </ac:spMkLst>
        </pc:spChg>
        <pc:spChg chg="mod">
          <ac:chgData name="Marco Statera" userId="14834cdb-0591-4458-a932-529965d1d44f" providerId="ADAL" clId="{49B533D4-FE5A-4069-9106-760039C1A11B}" dt="2024-04-30T14:02:27.827" v="2080" actId="20577"/>
          <ac:spMkLst>
            <pc:docMk/>
            <pc:sldMk cId="1124968734" sldId="2616"/>
            <ac:spMk id="6" creationId="{004A6CE3-8EDA-ED0B-945F-6CCADFCF1B25}"/>
          </ac:spMkLst>
        </pc:spChg>
        <pc:spChg chg="add mod">
          <ac:chgData name="Marco Statera" userId="14834cdb-0591-4458-a932-529965d1d44f" providerId="ADAL" clId="{49B533D4-FE5A-4069-9106-760039C1A11B}" dt="2024-05-06T10:53:39.196" v="5760" actId="1076"/>
          <ac:spMkLst>
            <pc:docMk/>
            <pc:sldMk cId="1124968734" sldId="2616"/>
            <ac:spMk id="8" creationId="{F1CD9360-26CB-6B8A-9A55-19308F851C87}"/>
          </ac:spMkLst>
        </pc:spChg>
        <pc:picChg chg="add mod">
          <ac:chgData name="Marco Statera" userId="14834cdb-0591-4458-a932-529965d1d44f" providerId="ADAL" clId="{49B533D4-FE5A-4069-9106-760039C1A11B}" dt="2024-05-06T10:53:43.620" v="5762" actId="1076"/>
          <ac:picMkLst>
            <pc:docMk/>
            <pc:sldMk cId="1124968734" sldId="2616"/>
            <ac:picMk id="7" creationId="{6A84CC98-395F-13FE-A8CD-91FF077FC4E9}"/>
          </ac:picMkLst>
        </pc:picChg>
        <pc:picChg chg="add mod">
          <ac:chgData name="Marco Statera" userId="14834cdb-0591-4458-a932-529965d1d44f" providerId="ADAL" clId="{49B533D4-FE5A-4069-9106-760039C1A11B}" dt="2024-05-06T10:53:27.967" v="5733" actId="1076"/>
          <ac:picMkLst>
            <pc:docMk/>
            <pc:sldMk cId="1124968734" sldId="2616"/>
            <ac:picMk id="9" creationId="{A8FB28E2-93E0-F9CC-F645-28729B2AA071}"/>
          </ac:picMkLst>
        </pc:picChg>
        <pc:picChg chg="add mod">
          <ac:chgData name="Marco Statera" userId="14834cdb-0591-4458-a932-529965d1d44f" providerId="ADAL" clId="{49B533D4-FE5A-4069-9106-760039C1A11B}" dt="2024-05-06T10:53:33.843" v="5758" actId="1037"/>
          <ac:picMkLst>
            <pc:docMk/>
            <pc:sldMk cId="1124968734" sldId="2616"/>
            <ac:picMk id="10" creationId="{A7D42967-A3A6-7FC7-0A17-879100923AC7}"/>
          </ac:picMkLst>
        </pc:picChg>
        <pc:picChg chg="add mod">
          <ac:chgData name="Marco Statera" userId="14834cdb-0591-4458-a932-529965d1d44f" providerId="ADAL" clId="{49B533D4-FE5A-4069-9106-760039C1A11B}" dt="2024-05-02T14:15:53.234" v="5614" actId="1076"/>
          <ac:picMkLst>
            <pc:docMk/>
            <pc:sldMk cId="1124968734" sldId="2616"/>
            <ac:picMk id="11" creationId="{9C34DFBA-0972-6BB0-0CCA-43FE86FF0A7F}"/>
          </ac:picMkLst>
        </pc:picChg>
        <pc:picChg chg="add del mod">
          <ac:chgData name="Marco Statera" userId="14834cdb-0591-4458-a932-529965d1d44f" providerId="ADAL" clId="{49B533D4-FE5A-4069-9106-760039C1A11B}" dt="2024-05-02T13:54:43.776" v="5553" actId="478"/>
          <ac:picMkLst>
            <pc:docMk/>
            <pc:sldMk cId="1124968734" sldId="2616"/>
            <ac:picMk id="12" creationId="{61A6C678-8E0A-A3AA-1A47-7B5D4397DFDA}"/>
          </ac:picMkLst>
        </pc:picChg>
        <pc:picChg chg="add mod">
          <ac:chgData name="Marco Statera" userId="14834cdb-0591-4458-a932-529965d1d44f" providerId="ADAL" clId="{49B533D4-FE5A-4069-9106-760039C1A11B}" dt="2024-05-02T13:56:23.236" v="5580" actId="1076"/>
          <ac:picMkLst>
            <pc:docMk/>
            <pc:sldMk cId="1124968734" sldId="2616"/>
            <ac:picMk id="13" creationId="{69572DE0-C489-8219-B736-005AE8A40A78}"/>
          </ac:picMkLst>
        </pc:picChg>
        <pc:picChg chg="add mod">
          <ac:chgData name="Marco Statera" userId="14834cdb-0591-4458-a932-529965d1d44f" providerId="ADAL" clId="{49B533D4-FE5A-4069-9106-760039C1A11B}" dt="2024-05-02T13:56:26.954" v="5582" actId="1076"/>
          <ac:picMkLst>
            <pc:docMk/>
            <pc:sldMk cId="1124968734" sldId="2616"/>
            <ac:picMk id="14" creationId="{8BF731E4-6AEB-4394-9472-011C9B1D52A4}"/>
          </ac:picMkLst>
        </pc:picChg>
        <pc:picChg chg="add mod">
          <ac:chgData name="Marco Statera" userId="14834cdb-0591-4458-a932-529965d1d44f" providerId="ADAL" clId="{49B533D4-FE5A-4069-9106-760039C1A11B}" dt="2024-05-02T13:56:43.254" v="5585" actId="1076"/>
          <ac:picMkLst>
            <pc:docMk/>
            <pc:sldMk cId="1124968734" sldId="2616"/>
            <ac:picMk id="16" creationId="{AD8BAAB7-3FF0-A811-5E45-179DA0B2B0C9}"/>
          </ac:picMkLst>
        </pc:picChg>
      </pc:sldChg>
      <pc:sldChg chg="addSp delSp modSp add mod">
        <pc:chgData name="Marco Statera" userId="14834cdb-0591-4458-a932-529965d1d44f" providerId="ADAL" clId="{49B533D4-FE5A-4069-9106-760039C1A11B}" dt="2024-05-06T07:57:20.435" v="5728" actId="1076"/>
        <pc:sldMkLst>
          <pc:docMk/>
          <pc:sldMk cId="611213138" sldId="2617"/>
        </pc:sldMkLst>
        <pc:spChg chg="mod">
          <ac:chgData name="Marco Statera" userId="14834cdb-0591-4458-a932-529965d1d44f" providerId="ADAL" clId="{49B533D4-FE5A-4069-9106-760039C1A11B}" dt="2024-05-06T07:57:20.435" v="5728" actId="1076"/>
          <ac:spMkLst>
            <pc:docMk/>
            <pc:sldMk cId="611213138" sldId="2617"/>
            <ac:spMk id="9" creationId="{0011DA52-B53C-E35D-9BED-BB32994F12D8}"/>
          </ac:spMkLst>
        </pc:spChg>
        <pc:graphicFrameChg chg="add mod">
          <ac:chgData name="Marco Statera" userId="14834cdb-0591-4458-a932-529965d1d44f" providerId="ADAL" clId="{49B533D4-FE5A-4069-9106-760039C1A11B}" dt="2024-05-06T07:56:53.042" v="5720"/>
          <ac:graphicFrameMkLst>
            <pc:docMk/>
            <pc:sldMk cId="611213138" sldId="2617"/>
            <ac:graphicFrameMk id="7" creationId="{450B5432-422C-92A7-412C-7005C76EAF68}"/>
          </ac:graphicFrameMkLst>
        </pc:graphicFrameChg>
        <pc:picChg chg="del">
          <ac:chgData name="Marco Statera" userId="14834cdb-0591-4458-a932-529965d1d44f" providerId="ADAL" clId="{49B533D4-FE5A-4069-9106-760039C1A11B}" dt="2024-05-06T07:56:49.814" v="5718" actId="478"/>
          <ac:picMkLst>
            <pc:docMk/>
            <pc:sldMk cId="611213138" sldId="2617"/>
            <ac:picMk id="8" creationId="{DC1FF575-4D6A-573F-350C-C44A055A2CCF}"/>
          </ac:picMkLst>
        </pc:picChg>
        <pc:picChg chg="add mod ord">
          <ac:chgData name="Marco Statera" userId="14834cdb-0591-4458-a932-529965d1d44f" providerId="ADAL" clId="{49B533D4-FE5A-4069-9106-760039C1A11B}" dt="2024-05-06T07:57:15.724" v="5727" actId="1076"/>
          <ac:picMkLst>
            <pc:docMk/>
            <pc:sldMk cId="611213138" sldId="2617"/>
            <ac:picMk id="13" creationId="{085B94ED-AD22-4DAB-41A1-170807C450F6}"/>
          </ac:picMkLst>
        </pc:picChg>
      </pc:sldChg>
      <pc:sldChg chg="modSp new del mod">
        <pc:chgData name="Marco Statera" userId="14834cdb-0591-4458-a932-529965d1d44f" providerId="ADAL" clId="{49B533D4-FE5A-4069-9106-760039C1A11B}" dt="2024-05-05T17:39:32.912" v="5716" actId="47"/>
        <pc:sldMkLst>
          <pc:docMk/>
          <pc:sldMk cId="2268866856" sldId="2617"/>
        </pc:sldMkLst>
        <pc:spChg chg="mod">
          <ac:chgData name="Marco Statera" userId="14834cdb-0591-4458-a932-529965d1d44f" providerId="ADAL" clId="{49B533D4-FE5A-4069-9106-760039C1A11B}" dt="2024-04-30T15:35:51.767" v="3125" actId="20577"/>
          <ac:spMkLst>
            <pc:docMk/>
            <pc:sldMk cId="2268866856" sldId="2617"/>
            <ac:spMk id="6" creationId="{257E8938-129A-2BD2-F1E9-72B48362BE37}"/>
          </ac:spMkLst>
        </pc:spChg>
      </pc:sldChg>
      <pc:sldChg chg="modSp add del mod">
        <pc:chgData name="Marco Statera" userId="14834cdb-0591-4458-a932-529965d1d44f" providerId="ADAL" clId="{49B533D4-FE5A-4069-9106-760039C1A11B}" dt="2024-05-05T17:19:19.545" v="5630" actId="47"/>
        <pc:sldMkLst>
          <pc:docMk/>
          <pc:sldMk cId="837852408" sldId="2618"/>
        </pc:sldMkLst>
        <pc:graphicFrameChg chg="mod">
          <ac:chgData name="Marco Statera" userId="14834cdb-0591-4458-a932-529965d1d44f" providerId="ADAL" clId="{49B533D4-FE5A-4069-9106-760039C1A11B}" dt="2024-05-05T17:19:06.641" v="5629"/>
          <ac:graphicFrameMkLst>
            <pc:docMk/>
            <pc:sldMk cId="837852408" sldId="2618"/>
            <ac:graphicFrameMk id="9" creationId="{CECC1A6D-DC96-7160-F632-EBE6E184164C}"/>
          </ac:graphicFrameMkLst>
        </pc:graphicFrameChg>
      </pc:sldChg>
      <pc:sldChg chg="add del">
        <pc:chgData name="Marco Statera" userId="14834cdb-0591-4458-a932-529965d1d44f" providerId="ADAL" clId="{49B533D4-FE5A-4069-9106-760039C1A11B}" dt="2024-05-02T13:59:06.821" v="5596" actId="47"/>
        <pc:sldMkLst>
          <pc:docMk/>
          <pc:sldMk cId="899403226" sldId="2618"/>
        </pc:sldMkLst>
      </pc:sldChg>
      <pc:sldChg chg="new del">
        <pc:chgData name="Marco Statera" userId="14834cdb-0591-4458-a932-529965d1d44f" providerId="ADAL" clId="{49B533D4-FE5A-4069-9106-760039C1A11B}" dt="2024-05-05T17:14:44.379" v="5616" actId="47"/>
        <pc:sldMkLst>
          <pc:docMk/>
          <pc:sldMk cId="1963094722" sldId="2618"/>
        </pc:sldMkLst>
      </pc:sldChg>
      <pc:sldMasterChg chg="delSldLayout modSldLayout">
        <pc:chgData name="Marco Statera" userId="14834cdb-0591-4458-a932-529965d1d44f" providerId="ADAL" clId="{49B533D4-FE5A-4069-9106-760039C1A11B}" dt="2024-04-24T15:56:23.428" v="293" actId="2696"/>
        <pc:sldMasterMkLst>
          <pc:docMk/>
          <pc:sldMasterMk cId="1405801237" sldId="2147483711"/>
        </pc:sldMasterMkLst>
        <pc:sldLayoutChg chg="delSp mod">
          <pc:chgData name="Marco Statera" userId="14834cdb-0591-4458-a932-529965d1d44f" providerId="ADAL" clId="{49B533D4-FE5A-4069-9106-760039C1A11B}" dt="2024-04-24T13:18:57.735" v="93" actId="478"/>
          <pc:sldLayoutMkLst>
            <pc:docMk/>
            <pc:sldMasterMk cId="1405801237" sldId="2147483711"/>
            <pc:sldLayoutMk cId="3011447996" sldId="2147483732"/>
          </pc:sldLayoutMkLst>
          <pc:picChg chg="del">
            <ac:chgData name="Marco Statera" userId="14834cdb-0591-4458-a932-529965d1d44f" providerId="ADAL" clId="{49B533D4-FE5A-4069-9106-760039C1A11B}" dt="2024-04-24T13:18:57.735" v="93" actId="478"/>
            <ac:picMkLst>
              <pc:docMk/>
              <pc:sldMasterMk cId="1405801237" sldId="2147483711"/>
              <pc:sldLayoutMk cId="3011447996" sldId="2147483732"/>
              <ac:picMk id="2" creationId="{40C96298-A2E4-D746-2688-0EAF1C2D8926}"/>
            </ac:picMkLst>
          </pc:picChg>
        </pc:sldLayoutChg>
        <pc:sldLayoutChg chg="del">
          <pc:chgData name="Marco Statera" userId="14834cdb-0591-4458-a932-529965d1d44f" providerId="ADAL" clId="{49B533D4-FE5A-4069-9106-760039C1A11B}" dt="2024-04-24T15:38:52.276" v="279" actId="2696"/>
          <pc:sldLayoutMkLst>
            <pc:docMk/>
            <pc:sldMasterMk cId="1405801237" sldId="2147483711"/>
            <pc:sldLayoutMk cId="1338033128" sldId="2147483733"/>
          </pc:sldLayoutMkLst>
        </pc:sldLayoutChg>
        <pc:sldLayoutChg chg="del">
          <pc:chgData name="Marco Statera" userId="14834cdb-0591-4458-a932-529965d1d44f" providerId="ADAL" clId="{49B533D4-FE5A-4069-9106-760039C1A11B}" dt="2024-04-24T15:56:23.428" v="293" actId="2696"/>
          <pc:sldLayoutMkLst>
            <pc:docMk/>
            <pc:sldMasterMk cId="1405801237" sldId="2147483711"/>
            <pc:sldLayoutMk cId="2373746792" sldId="2147483733"/>
          </pc:sldLayoutMkLst>
        </pc:sldLayoutChg>
        <pc:sldLayoutChg chg="del">
          <pc:chgData name="Marco Statera" userId="14834cdb-0591-4458-a932-529965d1d44f" providerId="ADAL" clId="{49B533D4-FE5A-4069-9106-760039C1A11B}" dt="2024-04-24T15:38:52.321" v="280" actId="2696"/>
          <pc:sldLayoutMkLst>
            <pc:docMk/>
            <pc:sldMasterMk cId="1405801237" sldId="2147483711"/>
            <pc:sldLayoutMk cId="3436010318" sldId="2147483734"/>
          </pc:sldLayoutMkLst>
        </pc:sldLayoutChg>
      </pc:sldMasterChg>
    </pc:docChg>
  </pc:docChgLst>
  <pc:docChgLst>
    <pc:chgData name="Marco Statera" userId="14834cdb-0591-4458-a932-529965d1d44f" providerId="ADAL" clId="{4F8E5D83-5FDA-4AA4-AB9E-170E0F17E29A}"/>
    <pc:docChg chg="undo custSel addSld delSld modSld sldOrd delMainMaster">
      <pc:chgData name="Marco Statera" userId="14834cdb-0591-4458-a932-529965d1d44f" providerId="ADAL" clId="{4F8E5D83-5FDA-4AA4-AB9E-170E0F17E29A}" dt="2024-02-08T12:27:44.437" v="2535" actId="1076"/>
      <pc:docMkLst>
        <pc:docMk/>
      </pc:docMkLst>
      <pc:sldChg chg="addSp delSp modSp add mod modClrScheme chgLayout">
        <pc:chgData name="Marco Statera" userId="14834cdb-0591-4458-a932-529965d1d44f" providerId="ADAL" clId="{4F8E5D83-5FDA-4AA4-AB9E-170E0F17E29A}" dt="2024-02-08T12:27:02.458" v="2513" actId="20577"/>
        <pc:sldMkLst>
          <pc:docMk/>
          <pc:sldMk cId="4092419998" sldId="256"/>
        </pc:sldMkLst>
        <pc:spChg chg="add mod">
          <ac:chgData name="Marco Statera" userId="14834cdb-0591-4458-a932-529965d1d44f" providerId="ADAL" clId="{4F8E5D83-5FDA-4AA4-AB9E-170E0F17E29A}" dt="2024-02-07T11:43:26.752" v="2011" actId="12"/>
          <ac:spMkLst>
            <pc:docMk/>
            <pc:sldMk cId="4092419998" sldId="256"/>
            <ac:spMk id="3" creationId="{93E0408E-DAF4-10A8-B221-13D192889D50}"/>
          </ac:spMkLst>
        </pc:spChg>
        <pc:spChg chg="add mod">
          <ac:chgData name="Marco Statera" userId="14834cdb-0591-4458-a932-529965d1d44f" providerId="ADAL" clId="{4F8E5D83-5FDA-4AA4-AB9E-170E0F17E29A}" dt="2024-02-08T10:02:05.897" v="2491" actId="1076"/>
          <ac:spMkLst>
            <pc:docMk/>
            <pc:sldMk cId="4092419998" sldId="256"/>
            <ac:spMk id="6" creationId="{308C2BA3-F70F-6894-38E1-6C30E16ED1A8}"/>
          </ac:spMkLst>
        </pc:spChg>
        <pc:spChg chg="add mod">
          <ac:chgData name="Marco Statera" userId="14834cdb-0591-4458-a932-529965d1d44f" providerId="ADAL" clId="{4F8E5D83-5FDA-4AA4-AB9E-170E0F17E29A}" dt="2024-02-08T12:27:02.458" v="2513" actId="20577"/>
          <ac:spMkLst>
            <pc:docMk/>
            <pc:sldMk cId="4092419998" sldId="256"/>
            <ac:spMk id="7" creationId="{B11C030A-CC7C-A231-4888-5314D00ED859}"/>
          </ac:spMkLst>
        </pc:spChg>
        <pc:spChg chg="del mod">
          <ac:chgData name="Marco Statera" userId="14834cdb-0591-4458-a932-529965d1d44f" providerId="ADAL" clId="{4F8E5D83-5FDA-4AA4-AB9E-170E0F17E29A}" dt="2024-02-06T16:09:20.353" v="1168" actId="478"/>
          <ac:spMkLst>
            <pc:docMk/>
            <pc:sldMk cId="4092419998" sldId="256"/>
            <ac:spMk id="151" creationId="{00000000-0000-0000-0000-000000000000}"/>
          </ac:spMkLst>
        </pc:spChg>
        <pc:spChg chg="del mod ord">
          <ac:chgData name="Marco Statera" userId="14834cdb-0591-4458-a932-529965d1d44f" providerId="ADAL" clId="{4F8E5D83-5FDA-4AA4-AB9E-170E0F17E29A}" dt="2024-02-06T16:08:51.925" v="1160" actId="478"/>
          <ac:spMkLst>
            <pc:docMk/>
            <pc:sldMk cId="4092419998" sldId="256"/>
            <ac:spMk id="157" creationId="{00000000-0000-0000-0000-000000000000}"/>
          </ac:spMkLst>
        </pc:spChg>
        <pc:spChg chg="mod ord">
          <ac:chgData name="Marco Statera" userId="14834cdb-0591-4458-a932-529965d1d44f" providerId="ADAL" clId="{4F8E5D83-5FDA-4AA4-AB9E-170E0F17E29A}" dt="2024-02-06T16:08:43.930" v="1159" actId="27636"/>
          <ac:spMkLst>
            <pc:docMk/>
            <pc:sldMk cId="4092419998" sldId="256"/>
            <ac:spMk id="158" creationId="{00000000-0000-0000-0000-000000000000}"/>
          </ac:spMkLst>
        </pc:spChg>
      </pc:sldChg>
      <pc:sldChg chg="addSp delSp modSp del mod modClrScheme chgLayout">
        <pc:chgData name="Marco Statera" userId="14834cdb-0591-4458-a932-529965d1d44f" providerId="ADAL" clId="{4F8E5D83-5FDA-4AA4-AB9E-170E0F17E29A}" dt="2024-02-07T17:12:25.053" v="2257" actId="47"/>
        <pc:sldMkLst>
          <pc:docMk/>
          <pc:sldMk cId="2638274797" sldId="257"/>
        </pc:sldMkLst>
        <pc:spChg chg="add mod ord">
          <ac:chgData name="Marco Statera" userId="14834cdb-0591-4458-a932-529965d1d44f" providerId="ADAL" clId="{4F8E5D83-5FDA-4AA4-AB9E-170E0F17E29A}" dt="2024-02-06T10:02:30.469" v="59" actId="700"/>
          <ac:spMkLst>
            <pc:docMk/>
            <pc:sldMk cId="2638274797" sldId="257"/>
            <ac:spMk id="4" creationId="{2184E3DE-2224-9A72-0FBC-F737BDC8A521}"/>
          </ac:spMkLst>
        </pc:spChg>
        <pc:spChg chg="add del mod ord">
          <ac:chgData name="Marco Statera" userId="14834cdb-0591-4458-a932-529965d1d44f" providerId="ADAL" clId="{4F8E5D83-5FDA-4AA4-AB9E-170E0F17E29A}" dt="2024-02-06T15:45:03.395" v="729" actId="478"/>
          <ac:spMkLst>
            <pc:docMk/>
            <pc:sldMk cId="2638274797" sldId="257"/>
            <ac:spMk id="6" creationId="{C28F2867-7FF4-6797-814C-70AE71BA2BEF}"/>
          </ac:spMkLst>
        </pc:spChg>
        <pc:picChg chg="mod">
          <ac:chgData name="Marco Statera" userId="14834cdb-0591-4458-a932-529965d1d44f" providerId="ADAL" clId="{4F8E5D83-5FDA-4AA4-AB9E-170E0F17E29A}" dt="2024-02-07T11:18:24.387" v="1678" actId="1076"/>
          <ac:picMkLst>
            <pc:docMk/>
            <pc:sldMk cId="2638274797" sldId="257"/>
            <ac:picMk id="2" creationId="{400C2ECF-97E9-322B-0F83-8CFFC04970F7}"/>
          </ac:picMkLst>
        </pc:picChg>
      </pc:sldChg>
      <pc:sldChg chg="addSp delSp modSp mod modClrScheme chgLayout">
        <pc:chgData name="Marco Statera" userId="14834cdb-0591-4458-a932-529965d1d44f" providerId="ADAL" clId="{4F8E5D83-5FDA-4AA4-AB9E-170E0F17E29A}" dt="2024-02-07T11:42:08.588" v="2002" actId="14100"/>
        <pc:sldMkLst>
          <pc:docMk/>
          <pc:sldMk cId="2262053122" sldId="265"/>
        </pc:sldMkLst>
        <pc:spChg chg="add del mod ord">
          <ac:chgData name="Marco Statera" userId="14834cdb-0591-4458-a932-529965d1d44f" providerId="ADAL" clId="{4F8E5D83-5FDA-4AA4-AB9E-170E0F17E29A}" dt="2024-02-06T10:04:52.830" v="86" actId="478"/>
          <ac:spMkLst>
            <pc:docMk/>
            <pc:sldMk cId="2262053122" sldId="265"/>
            <ac:spMk id="2" creationId="{80A9AC7A-6AD2-E29E-F570-12B95558A7E5}"/>
          </ac:spMkLst>
        </pc:spChg>
        <pc:spChg chg="mod ord">
          <ac:chgData name="Marco Statera" userId="14834cdb-0591-4458-a932-529965d1d44f" providerId="ADAL" clId="{4F8E5D83-5FDA-4AA4-AB9E-170E0F17E29A}" dt="2024-02-06T10:02:30.469" v="59" actId="700"/>
          <ac:spMkLst>
            <pc:docMk/>
            <pc:sldMk cId="2262053122" sldId="265"/>
            <ac:spMk id="6" creationId="{9C640473-2AA6-4247-B259-757D541C6ADF}"/>
          </ac:spMkLst>
        </pc:spChg>
        <pc:spChg chg="mod">
          <ac:chgData name="Marco Statera" userId="14834cdb-0591-4458-a932-529965d1d44f" providerId="ADAL" clId="{4F8E5D83-5FDA-4AA4-AB9E-170E0F17E29A}" dt="2024-02-07T11:41:58.014" v="1999" actId="207"/>
          <ac:spMkLst>
            <pc:docMk/>
            <pc:sldMk cId="2262053122" sldId="265"/>
            <ac:spMk id="25" creationId="{1C442F34-4BAB-4C58-ACF1-83FA5831F013}"/>
          </ac:spMkLst>
        </pc:spChg>
        <pc:spChg chg="mod">
          <ac:chgData name="Marco Statera" userId="14834cdb-0591-4458-a932-529965d1d44f" providerId="ADAL" clId="{4F8E5D83-5FDA-4AA4-AB9E-170E0F17E29A}" dt="2024-02-07T11:42:02.040" v="2000" actId="207"/>
          <ac:spMkLst>
            <pc:docMk/>
            <pc:sldMk cId="2262053122" sldId="265"/>
            <ac:spMk id="74" creationId="{0E38FEB6-B207-47BA-AB9E-6D4E999016AF}"/>
          </ac:spMkLst>
        </pc:spChg>
        <pc:spChg chg="mod">
          <ac:chgData name="Marco Statera" userId="14834cdb-0591-4458-a932-529965d1d44f" providerId="ADAL" clId="{4F8E5D83-5FDA-4AA4-AB9E-170E0F17E29A}" dt="2024-02-07T11:42:08.588" v="2002" actId="14100"/>
          <ac:spMkLst>
            <pc:docMk/>
            <pc:sldMk cId="2262053122" sldId="265"/>
            <ac:spMk id="75" creationId="{66005F17-3C69-403C-A889-829F64564462}"/>
          </ac:spMkLst>
        </pc:spChg>
        <pc:picChg chg="mod">
          <ac:chgData name="Marco Statera" userId="14834cdb-0591-4458-a932-529965d1d44f" providerId="ADAL" clId="{4F8E5D83-5FDA-4AA4-AB9E-170E0F17E29A}" dt="2024-02-06T10:05:31.141" v="94" actId="1076"/>
          <ac:picMkLst>
            <pc:docMk/>
            <pc:sldMk cId="2262053122" sldId="265"/>
            <ac:picMk id="50" creationId="{38E2DD9E-3CE4-477E-9288-AF30607B1912}"/>
          </ac:picMkLst>
        </pc:picChg>
      </pc:sldChg>
      <pc:sldChg chg="modSp mod">
        <pc:chgData name="Marco Statera" userId="14834cdb-0591-4458-a932-529965d1d44f" providerId="ADAL" clId="{4F8E5D83-5FDA-4AA4-AB9E-170E0F17E29A}" dt="2024-02-06T15:37:38.716" v="481" actId="1076"/>
        <pc:sldMkLst>
          <pc:docMk/>
          <pc:sldMk cId="464156000" sldId="270"/>
        </pc:sldMkLst>
        <pc:spChg chg="mod">
          <ac:chgData name="Marco Statera" userId="14834cdb-0591-4458-a932-529965d1d44f" providerId="ADAL" clId="{4F8E5D83-5FDA-4AA4-AB9E-170E0F17E29A}" dt="2024-02-06T15:37:38.716" v="481" actId="1076"/>
          <ac:spMkLst>
            <pc:docMk/>
            <pc:sldMk cId="464156000" sldId="270"/>
            <ac:spMk id="3" creationId="{FAEFA3D1-D5B1-4843-B081-FF100B8489F5}"/>
          </ac:spMkLst>
        </pc:spChg>
        <pc:spChg chg="mod">
          <ac:chgData name="Marco Statera" userId="14834cdb-0591-4458-a932-529965d1d44f" providerId="ADAL" clId="{4F8E5D83-5FDA-4AA4-AB9E-170E0F17E29A}" dt="2024-02-06T09:19:45.458" v="7" actId="20577"/>
          <ac:spMkLst>
            <pc:docMk/>
            <pc:sldMk cId="464156000" sldId="270"/>
            <ac:spMk id="4" creationId="{07B558C1-9BD3-4E5B-9BD0-96FA3BBF5975}"/>
          </ac:spMkLst>
        </pc:spChg>
      </pc:sldChg>
      <pc:sldChg chg="addSp delSp modSp del mod modClrScheme chgLayout">
        <pc:chgData name="Marco Statera" userId="14834cdb-0591-4458-a932-529965d1d44f" providerId="ADAL" clId="{4F8E5D83-5FDA-4AA4-AB9E-170E0F17E29A}" dt="2024-02-07T11:37:59.567" v="1957" actId="47"/>
        <pc:sldMkLst>
          <pc:docMk/>
          <pc:sldMk cId="229587874" sldId="318"/>
        </pc:sldMkLst>
        <pc:spChg chg="mod">
          <ac:chgData name="Marco Statera" userId="14834cdb-0591-4458-a932-529965d1d44f" providerId="ADAL" clId="{4F8E5D83-5FDA-4AA4-AB9E-170E0F17E29A}" dt="2024-02-07T11:36:37.104" v="1898" actId="1076"/>
          <ac:spMkLst>
            <pc:docMk/>
            <pc:sldMk cId="229587874" sldId="318"/>
            <ac:spMk id="2" creationId="{9257BF3E-603E-27B2-87B4-3299E73F9567}"/>
          </ac:spMkLst>
        </pc:spChg>
        <pc:spChg chg="add mod ord">
          <ac:chgData name="Marco Statera" userId="14834cdb-0591-4458-a932-529965d1d44f" providerId="ADAL" clId="{4F8E5D83-5FDA-4AA4-AB9E-170E0F17E29A}" dt="2024-02-06T10:02:30.469" v="59" actId="700"/>
          <ac:spMkLst>
            <pc:docMk/>
            <pc:sldMk cId="229587874" sldId="318"/>
            <ac:spMk id="13" creationId="{164955C5-7E40-DA1C-BE4C-857E9B4E0B35}"/>
          </ac:spMkLst>
        </pc:spChg>
        <pc:spChg chg="add del mod ord">
          <ac:chgData name="Marco Statera" userId="14834cdb-0591-4458-a932-529965d1d44f" providerId="ADAL" clId="{4F8E5D83-5FDA-4AA4-AB9E-170E0F17E29A}" dt="2024-02-06T10:06:48.051" v="120" actId="478"/>
          <ac:spMkLst>
            <pc:docMk/>
            <pc:sldMk cId="229587874" sldId="318"/>
            <ac:spMk id="14" creationId="{D047588B-5719-136E-F41F-7B5142362E7A}"/>
          </ac:spMkLst>
        </pc:spChg>
        <pc:grpChg chg="mod">
          <ac:chgData name="Marco Statera" userId="14834cdb-0591-4458-a932-529965d1d44f" providerId="ADAL" clId="{4F8E5D83-5FDA-4AA4-AB9E-170E0F17E29A}" dt="2024-02-07T11:37:55.344" v="1956" actId="1076"/>
          <ac:grpSpMkLst>
            <pc:docMk/>
            <pc:sldMk cId="229587874" sldId="318"/>
            <ac:grpSpMk id="4" creationId="{53C2FD30-9E0D-1127-F150-963AFAF39861}"/>
          </ac:grpSpMkLst>
        </pc:grpChg>
      </pc:sldChg>
      <pc:sldChg chg="addSp delSp modSp mod modClrScheme chgLayout">
        <pc:chgData name="Marco Statera" userId="14834cdb-0591-4458-a932-529965d1d44f" providerId="ADAL" clId="{4F8E5D83-5FDA-4AA4-AB9E-170E0F17E29A}" dt="2024-02-07T11:41:34.729" v="1996" actId="12"/>
        <pc:sldMkLst>
          <pc:docMk/>
          <pc:sldMk cId="1329769225" sldId="324"/>
        </pc:sldMkLst>
        <pc:spChg chg="del mod">
          <ac:chgData name="Marco Statera" userId="14834cdb-0591-4458-a932-529965d1d44f" providerId="ADAL" clId="{4F8E5D83-5FDA-4AA4-AB9E-170E0F17E29A}" dt="2024-02-06T10:06:01.505" v="102" actId="478"/>
          <ac:spMkLst>
            <pc:docMk/>
            <pc:sldMk cId="1329769225" sldId="324"/>
            <ac:spMk id="2" creationId="{9257BF3E-603E-27B2-87B4-3299E73F9567}"/>
          </ac:spMkLst>
        </pc:spChg>
        <pc:spChg chg="mod">
          <ac:chgData name="Marco Statera" userId="14834cdb-0591-4458-a932-529965d1d44f" providerId="ADAL" clId="{4F8E5D83-5FDA-4AA4-AB9E-170E0F17E29A}" dt="2024-02-07T11:41:34.729" v="1996" actId="12"/>
          <ac:spMkLst>
            <pc:docMk/>
            <pc:sldMk cId="1329769225" sldId="324"/>
            <ac:spMk id="4" creationId="{98745331-2CD4-976E-8928-705F4F5FC3A9}"/>
          </ac:spMkLst>
        </pc:spChg>
        <pc:spChg chg="add mod ord">
          <ac:chgData name="Marco Statera" userId="14834cdb-0591-4458-a932-529965d1d44f" providerId="ADAL" clId="{4F8E5D83-5FDA-4AA4-AB9E-170E0F17E29A}" dt="2024-02-06T10:05:58.597" v="101" actId="27636"/>
          <ac:spMkLst>
            <pc:docMk/>
            <pc:sldMk cId="1329769225" sldId="324"/>
            <ac:spMk id="5" creationId="{BDA87479-931B-8AF0-1D74-639283555629}"/>
          </ac:spMkLst>
        </pc:spChg>
        <pc:spChg chg="add del mod ord">
          <ac:chgData name="Marco Statera" userId="14834cdb-0591-4458-a932-529965d1d44f" providerId="ADAL" clId="{4F8E5D83-5FDA-4AA4-AB9E-170E0F17E29A}" dt="2024-02-07T11:41:19.279" v="1994" actId="478"/>
          <ac:spMkLst>
            <pc:docMk/>
            <pc:sldMk cId="1329769225" sldId="324"/>
            <ac:spMk id="7" creationId="{4A004602-E946-D4BF-D50A-D068036EDD9D}"/>
          </ac:spMkLst>
        </pc:spChg>
      </pc:sldChg>
      <pc:sldChg chg="modSp add del mod chgLayout">
        <pc:chgData name="Marco Statera" userId="14834cdb-0591-4458-a932-529965d1d44f" providerId="ADAL" clId="{4F8E5D83-5FDA-4AA4-AB9E-170E0F17E29A}" dt="2024-02-07T10:49:48.714" v="1220" actId="47"/>
        <pc:sldMkLst>
          <pc:docMk/>
          <pc:sldMk cId="3549085949" sldId="354"/>
        </pc:sldMkLst>
        <pc:spChg chg="mod ord">
          <ac:chgData name="Marco Statera" userId="14834cdb-0591-4458-a932-529965d1d44f" providerId="ADAL" clId="{4F8E5D83-5FDA-4AA4-AB9E-170E0F17E29A}" dt="2024-02-06T16:19:56.526" v="1176" actId="1076"/>
          <ac:spMkLst>
            <pc:docMk/>
            <pc:sldMk cId="3549085949" sldId="354"/>
            <ac:spMk id="2" creationId="{FF46075B-B9B0-C8CD-A3DF-C559872131C7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549085949" sldId="354"/>
            <ac:spMk id="3" creationId="{28B2A004-4934-F1F1-F10C-A8EF845D3B50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549085949" sldId="354"/>
            <ac:spMk id="4" creationId="{C5CF6925-B252-73E3-5CCF-DAEFA378803D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549085949" sldId="354"/>
            <ac:spMk id="5" creationId="{2FCC3BD4-4D6E-A945-34DB-B5657A42DBAC}"/>
          </ac:spMkLst>
        </pc:spChg>
      </pc:sldChg>
      <pc:sldChg chg="modSp add mod chgLayout">
        <pc:chgData name="Marco Statera" userId="14834cdb-0591-4458-a932-529965d1d44f" providerId="ADAL" clId="{4F8E5D83-5FDA-4AA4-AB9E-170E0F17E29A}" dt="2024-02-07T11:13:20.677" v="1659" actId="1076"/>
        <pc:sldMkLst>
          <pc:docMk/>
          <pc:sldMk cId="705227064" sldId="357"/>
        </pc:sldMkLst>
        <pc:spChg chg="mod ord">
          <ac:chgData name="Marco Statera" userId="14834cdb-0591-4458-a932-529965d1d44f" providerId="ADAL" clId="{4F8E5D83-5FDA-4AA4-AB9E-170E0F17E29A}" dt="2024-02-07T11:13:20.677" v="1659" actId="1076"/>
          <ac:spMkLst>
            <pc:docMk/>
            <pc:sldMk cId="705227064" sldId="357"/>
            <ac:spMk id="2" creationId="{7B94935C-97A4-F3AE-5DB7-D09F03B023E3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705227064" sldId="357"/>
            <ac:spMk id="3" creationId="{25717FC3-ABFE-BA36-6B8C-E3B3EDBFD4F9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705227064" sldId="357"/>
            <ac:spMk id="4" creationId="{AA74727C-79E7-B7B2-39DF-274F4DDDD846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705227064" sldId="357"/>
            <ac:spMk id="5" creationId="{52A0D096-7D29-75E6-9AC2-581CCFE74F9F}"/>
          </ac:spMkLst>
        </pc:spChg>
        <pc:spChg chg="mod">
          <ac:chgData name="Marco Statera" userId="14834cdb-0591-4458-a932-529965d1d44f" providerId="ADAL" clId="{4F8E5D83-5FDA-4AA4-AB9E-170E0F17E29A}" dt="2024-02-07T11:13:15.354" v="1657" actId="1076"/>
          <ac:spMkLst>
            <pc:docMk/>
            <pc:sldMk cId="705227064" sldId="357"/>
            <ac:spMk id="7" creationId="{6F2AFD2B-52C5-A518-E32E-3A2AC1F5D4A1}"/>
          </ac:spMkLst>
        </pc:spChg>
        <pc:spChg chg="mod">
          <ac:chgData name="Marco Statera" userId="14834cdb-0591-4458-a932-529965d1d44f" providerId="ADAL" clId="{4F8E5D83-5FDA-4AA4-AB9E-170E0F17E29A}" dt="2024-02-07T11:13:17.214" v="1658" actId="1076"/>
          <ac:spMkLst>
            <pc:docMk/>
            <pc:sldMk cId="705227064" sldId="357"/>
            <ac:spMk id="11" creationId="{BAF563C7-C743-6A2D-DF07-E13182F6D173}"/>
          </ac:spMkLst>
        </pc:spChg>
      </pc:sldChg>
      <pc:sldChg chg="modSp add del mod chgLayout">
        <pc:chgData name="Marco Statera" userId="14834cdb-0591-4458-a932-529965d1d44f" providerId="ADAL" clId="{4F8E5D83-5FDA-4AA4-AB9E-170E0F17E29A}" dt="2024-02-07T10:49:48.714" v="1220" actId="47"/>
        <pc:sldMkLst>
          <pc:docMk/>
          <pc:sldMk cId="2132840005" sldId="362"/>
        </pc:sldMkLst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32840005" sldId="362"/>
            <ac:spMk id="2" creationId="{F8CC88DB-DCEE-CF99-BB57-CAE6C6A75A2E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32840005" sldId="362"/>
            <ac:spMk id="3" creationId="{00000000-0000-0000-0000-000000000000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32840005" sldId="362"/>
            <ac:spMk id="5" creationId="{47704B2A-EB7D-3D4A-B9E5-F56BE5CF1792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32840005" sldId="362"/>
            <ac:spMk id="14" creationId="{A17B856B-17EF-3249-A035-3A25B4C44E12}"/>
          </ac:spMkLst>
        </pc:spChg>
      </pc:sldChg>
      <pc:sldChg chg="addSp modSp mod">
        <pc:chgData name="Marco Statera" userId="14834cdb-0591-4458-a932-529965d1d44f" providerId="ADAL" clId="{4F8E5D83-5FDA-4AA4-AB9E-170E0F17E29A}" dt="2024-02-07T11:26:40.342" v="1759" actId="20577"/>
        <pc:sldMkLst>
          <pc:docMk/>
          <pc:sldMk cId="21671451" sldId="428"/>
        </pc:sldMkLst>
        <pc:spChg chg="add mod">
          <ac:chgData name="Marco Statera" userId="14834cdb-0591-4458-a932-529965d1d44f" providerId="ADAL" clId="{4F8E5D83-5FDA-4AA4-AB9E-170E0F17E29A}" dt="2024-02-07T11:26:40.342" v="1759" actId="20577"/>
          <ac:spMkLst>
            <pc:docMk/>
            <pc:sldMk cId="21671451" sldId="428"/>
            <ac:spMk id="5" creationId="{F4D4C7C0-FFBF-C6CC-2101-F66C08386C90}"/>
          </ac:spMkLst>
        </pc:spChg>
        <pc:spChg chg="mod">
          <ac:chgData name="Marco Statera" userId="14834cdb-0591-4458-a932-529965d1d44f" providerId="ADAL" clId="{4F8E5D83-5FDA-4AA4-AB9E-170E0F17E29A}" dt="2024-02-07T11:26:33.815" v="1754" actId="1076"/>
          <ac:spMkLst>
            <pc:docMk/>
            <pc:sldMk cId="21671451" sldId="428"/>
            <ac:spMk id="12" creationId="{912F5FEC-9955-CE40-9119-3926F3C15819}"/>
          </ac:spMkLst>
        </pc:spChg>
      </pc:sldChg>
      <pc:sldChg chg="modSp mod">
        <pc:chgData name="Marco Statera" userId="14834cdb-0591-4458-a932-529965d1d44f" providerId="ADAL" clId="{4F8E5D83-5FDA-4AA4-AB9E-170E0F17E29A}" dt="2024-02-06T15:52:51.568" v="1102" actId="20577"/>
        <pc:sldMkLst>
          <pc:docMk/>
          <pc:sldMk cId="700085317" sldId="434"/>
        </pc:sldMkLst>
        <pc:spChg chg="mod">
          <ac:chgData name="Marco Statera" userId="14834cdb-0591-4458-a932-529965d1d44f" providerId="ADAL" clId="{4F8E5D83-5FDA-4AA4-AB9E-170E0F17E29A}" dt="2024-02-06T15:52:51.568" v="1102" actId="20577"/>
          <ac:spMkLst>
            <pc:docMk/>
            <pc:sldMk cId="700085317" sldId="434"/>
            <ac:spMk id="3" creationId="{30207339-8661-6047-96A1-94B7288AF47B}"/>
          </ac:spMkLst>
        </pc:spChg>
      </pc:sldChg>
      <pc:sldChg chg="addSp delSp modSp add del mod ord chgLayout">
        <pc:chgData name="Marco Statera" userId="14834cdb-0591-4458-a932-529965d1d44f" providerId="ADAL" clId="{4F8E5D83-5FDA-4AA4-AB9E-170E0F17E29A}" dt="2024-02-07T10:52:51.674" v="1246" actId="2711"/>
        <pc:sldMkLst>
          <pc:docMk/>
          <pc:sldMk cId="2312475903" sldId="998"/>
        </pc:sldMkLst>
        <pc:spChg chg="mod ord">
          <ac:chgData name="Marco Statera" userId="14834cdb-0591-4458-a932-529965d1d44f" providerId="ADAL" clId="{4F8E5D83-5FDA-4AA4-AB9E-170E0F17E29A}" dt="2024-02-07T10:51:56.157" v="1241" actId="20577"/>
          <ac:spMkLst>
            <pc:docMk/>
            <pc:sldMk cId="2312475903" sldId="998"/>
            <ac:spMk id="2" creationId="{00000000-0000-0000-0000-000000000000}"/>
          </ac:spMkLst>
        </pc:spChg>
        <pc:spChg chg="mod">
          <ac:chgData name="Marco Statera" userId="14834cdb-0591-4458-a932-529965d1d44f" providerId="ADAL" clId="{4F8E5D83-5FDA-4AA4-AB9E-170E0F17E29A}" dt="2024-02-07T10:48:47.490" v="1207" actId="1076"/>
          <ac:spMkLst>
            <pc:docMk/>
            <pc:sldMk cId="2312475903" sldId="998"/>
            <ac:spMk id="3" creationId="{EEE171AD-84EA-8854-95FD-06C8BBD02113}"/>
          </ac:spMkLst>
        </pc:spChg>
        <pc:spChg chg="add del mod ord">
          <ac:chgData name="Marco Statera" userId="14834cdb-0591-4458-a932-529965d1d44f" providerId="ADAL" clId="{4F8E5D83-5FDA-4AA4-AB9E-170E0F17E29A}" dt="2024-02-07T10:52:13.145" v="1242" actId="478"/>
          <ac:spMkLst>
            <pc:docMk/>
            <pc:sldMk cId="2312475903" sldId="998"/>
            <ac:spMk id="5" creationId="{7A78FE1F-589D-21A4-706E-97976A044EA4}"/>
          </ac:spMkLst>
        </pc:spChg>
        <pc:spChg chg="mod">
          <ac:chgData name="Marco Statera" userId="14834cdb-0591-4458-a932-529965d1d44f" providerId="ADAL" clId="{4F8E5D83-5FDA-4AA4-AB9E-170E0F17E29A}" dt="2024-02-07T10:52:30.466" v="1244" actId="2711"/>
          <ac:spMkLst>
            <pc:docMk/>
            <pc:sldMk cId="2312475903" sldId="998"/>
            <ac:spMk id="6" creationId="{7E9B7E43-D0C6-2F1F-5F46-66E6081E59AA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312475903" sldId="998"/>
            <ac:spMk id="8" creationId="{39575886-9A87-882E-9BBF-AC5CE101430A}"/>
          </ac:spMkLst>
        </pc:spChg>
        <pc:spChg chg="mod">
          <ac:chgData name="Marco Statera" userId="14834cdb-0591-4458-a932-529965d1d44f" providerId="ADAL" clId="{4F8E5D83-5FDA-4AA4-AB9E-170E0F17E29A}" dt="2024-02-07T10:48:47.490" v="1207" actId="1076"/>
          <ac:spMkLst>
            <pc:docMk/>
            <pc:sldMk cId="2312475903" sldId="998"/>
            <ac:spMk id="9" creationId="{F3051810-FFD3-28FC-3E65-6C22619A8911}"/>
          </ac:spMkLst>
        </pc:spChg>
        <pc:spChg chg="mod">
          <ac:chgData name="Marco Statera" userId="14834cdb-0591-4458-a932-529965d1d44f" providerId="ADAL" clId="{4F8E5D83-5FDA-4AA4-AB9E-170E0F17E29A}" dt="2024-02-07T10:52:43.164" v="1245" actId="2711"/>
          <ac:spMkLst>
            <pc:docMk/>
            <pc:sldMk cId="2312475903" sldId="998"/>
            <ac:spMk id="10" creationId="{249A4F8E-FF78-C56A-B0CC-98E65F5A11C3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312475903" sldId="998"/>
            <ac:spMk id="12" creationId="{9E0E3054-893F-56A4-C0D7-E6B127AAA258}"/>
          </ac:spMkLst>
        </pc:spChg>
        <pc:spChg chg="add mod">
          <ac:chgData name="Marco Statera" userId="14834cdb-0591-4458-a932-529965d1d44f" providerId="ADAL" clId="{4F8E5D83-5FDA-4AA4-AB9E-170E0F17E29A}" dt="2024-02-07T10:49:30.023" v="1219" actId="1076"/>
          <ac:spMkLst>
            <pc:docMk/>
            <pc:sldMk cId="2312475903" sldId="998"/>
            <ac:spMk id="13" creationId="{618BF02F-6F96-50D1-6C19-6B40D32DCDD2}"/>
          </ac:spMkLst>
        </pc:spChg>
        <pc:spChg chg="del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312475903" sldId="998"/>
            <ac:spMk id="13" creationId="{A6BEF73D-3F1A-C4DA-6C25-A9923765044F}"/>
          </ac:spMkLst>
        </pc:spChg>
        <pc:spChg chg="mod">
          <ac:chgData name="Marco Statera" userId="14834cdb-0591-4458-a932-529965d1d44f" providerId="ADAL" clId="{4F8E5D83-5FDA-4AA4-AB9E-170E0F17E29A}" dt="2024-02-07T10:52:51.674" v="1246" actId="2711"/>
          <ac:spMkLst>
            <pc:docMk/>
            <pc:sldMk cId="2312475903" sldId="998"/>
            <ac:spMk id="23" creationId="{05915EDD-2AF8-1143-B6A9-83AA571C50B1}"/>
          </ac:spMkLst>
        </pc:spChg>
        <pc:grpChg chg="mod">
          <ac:chgData name="Marco Statera" userId="14834cdb-0591-4458-a932-529965d1d44f" providerId="ADAL" clId="{4F8E5D83-5FDA-4AA4-AB9E-170E0F17E29A}" dt="2024-02-07T10:48:47.490" v="1207" actId="1076"/>
          <ac:grpSpMkLst>
            <pc:docMk/>
            <pc:sldMk cId="2312475903" sldId="998"/>
            <ac:grpSpMk id="11" creationId="{43F53C24-13C1-90F0-6C26-0F7D08697AF9}"/>
          </ac:grpSpMkLst>
        </pc:grpChg>
        <pc:picChg chg="add mod">
          <ac:chgData name="Marco Statera" userId="14834cdb-0591-4458-a932-529965d1d44f" providerId="ADAL" clId="{4F8E5D83-5FDA-4AA4-AB9E-170E0F17E29A}" dt="2024-02-07T10:49:12.716" v="1213" actId="1076"/>
          <ac:picMkLst>
            <pc:docMk/>
            <pc:sldMk cId="2312475903" sldId="998"/>
            <ac:picMk id="15" creationId="{86511193-D4E5-9C0D-5DE3-2BD52CD6050F}"/>
          </ac:picMkLst>
        </pc:picChg>
      </pc:sldChg>
      <pc:sldChg chg="modSp add mod chgLayout">
        <pc:chgData name="Marco Statera" userId="14834cdb-0591-4458-a932-529965d1d44f" providerId="ADAL" clId="{4F8E5D83-5FDA-4AA4-AB9E-170E0F17E29A}" dt="2024-02-07T11:15:29.219" v="1665" actId="1076"/>
        <pc:sldMkLst>
          <pc:docMk/>
          <pc:sldMk cId="1262714038" sldId="1023"/>
        </pc:sldMkLst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262714038" sldId="1023"/>
            <ac:spMk id="2" creationId="{EF22529F-2651-2E70-5795-EA4C9EA4D524}"/>
          </ac:spMkLst>
        </pc:spChg>
        <pc:spChg chg="mod ord">
          <ac:chgData name="Marco Statera" userId="14834cdb-0591-4458-a932-529965d1d44f" providerId="ADAL" clId="{4F8E5D83-5FDA-4AA4-AB9E-170E0F17E29A}" dt="2024-02-07T11:15:29.219" v="1665" actId="1076"/>
          <ac:spMkLst>
            <pc:docMk/>
            <pc:sldMk cId="1262714038" sldId="1023"/>
            <ac:spMk id="3" creationId="{6B877AD7-F0E2-A1E7-B445-E77B987C969E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262714038" sldId="1023"/>
            <ac:spMk id="4" creationId="{E581D1E3-8480-2A73-72F7-13A27AE620A4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262714038" sldId="1023"/>
            <ac:spMk id="5" creationId="{53D9E997-BB93-E56E-FF39-3D9483048187}"/>
          </ac:spMkLst>
        </pc:spChg>
        <pc:spChg chg="mod">
          <ac:chgData name="Marco Statera" userId="14834cdb-0591-4458-a932-529965d1d44f" providerId="ADAL" clId="{4F8E5D83-5FDA-4AA4-AB9E-170E0F17E29A}" dt="2024-02-06T09:22:29.757" v="31" actId="1076"/>
          <ac:spMkLst>
            <pc:docMk/>
            <pc:sldMk cId="1262714038" sldId="1023"/>
            <ac:spMk id="10" creationId="{7401E961-9773-E1DE-B296-FE7C1797241F}"/>
          </ac:spMkLst>
        </pc:spChg>
        <pc:grpChg chg="mod">
          <ac:chgData name="Marco Statera" userId="14834cdb-0591-4458-a932-529965d1d44f" providerId="ADAL" clId="{4F8E5D83-5FDA-4AA4-AB9E-170E0F17E29A}" dt="2024-02-06T09:22:33.367" v="33" actId="1076"/>
          <ac:grpSpMkLst>
            <pc:docMk/>
            <pc:sldMk cId="1262714038" sldId="1023"/>
            <ac:grpSpMk id="6" creationId="{F8CBDD61-E468-E188-0AB1-C9B57606B3C8}"/>
          </ac:grpSpMkLst>
        </pc:grpChg>
      </pc:sldChg>
      <pc:sldChg chg="addSp modSp add mod ord chgLayout">
        <pc:chgData name="Marco Statera" userId="14834cdb-0591-4458-a932-529965d1d44f" providerId="ADAL" clId="{4F8E5D83-5FDA-4AA4-AB9E-170E0F17E29A}" dt="2024-02-07T11:10:20.127" v="1622" actId="20577"/>
        <pc:sldMkLst>
          <pc:docMk/>
          <pc:sldMk cId="2586495202" sldId="1025"/>
        </pc:sldMkLst>
        <pc:spChg chg="mod ord">
          <ac:chgData name="Marco Statera" userId="14834cdb-0591-4458-a932-529965d1d44f" providerId="ADAL" clId="{4F8E5D83-5FDA-4AA4-AB9E-170E0F17E29A}" dt="2024-02-07T11:09:16.056" v="1569" actId="20577"/>
          <ac:spMkLst>
            <pc:docMk/>
            <pc:sldMk cId="2586495202" sldId="1025"/>
            <ac:spMk id="2" creationId="{C314860E-A35A-E05D-0973-0ECF438D70DD}"/>
          </ac:spMkLst>
        </pc:spChg>
        <pc:spChg chg="mod ord">
          <ac:chgData name="Marco Statera" userId="14834cdb-0591-4458-a932-529965d1d44f" providerId="ADAL" clId="{4F8E5D83-5FDA-4AA4-AB9E-170E0F17E29A}" dt="2024-02-07T11:10:20.127" v="1622" actId="20577"/>
          <ac:spMkLst>
            <pc:docMk/>
            <pc:sldMk cId="2586495202" sldId="1025"/>
            <ac:spMk id="3" creationId="{DE3C4FD1-6F2D-0E8E-C1E4-0E06F0D40697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586495202" sldId="1025"/>
            <ac:spMk id="5" creationId="{E6155046-0EF4-D840-91E5-04EA700F1EAD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586495202" sldId="1025"/>
            <ac:spMk id="6" creationId="{8AFE100A-B37E-0F26-B4AA-C9DD1DDA41DC}"/>
          </ac:spMkLst>
        </pc:spChg>
        <pc:spChg chg="mod">
          <ac:chgData name="Marco Statera" userId="14834cdb-0591-4458-a932-529965d1d44f" providerId="ADAL" clId="{4F8E5D83-5FDA-4AA4-AB9E-170E0F17E29A}" dt="2024-02-07T11:09:59.030" v="1614" actId="1076"/>
          <ac:spMkLst>
            <pc:docMk/>
            <pc:sldMk cId="2586495202" sldId="1025"/>
            <ac:spMk id="7" creationId="{FA02BB5B-5225-500E-D9B9-73622A454C65}"/>
          </ac:spMkLst>
        </pc:spChg>
        <pc:spChg chg="mod">
          <ac:chgData name="Marco Statera" userId="14834cdb-0591-4458-a932-529965d1d44f" providerId="ADAL" clId="{4F8E5D83-5FDA-4AA4-AB9E-170E0F17E29A}" dt="2024-02-06T10:46:53.597" v="261"/>
          <ac:spMkLst>
            <pc:docMk/>
            <pc:sldMk cId="2586495202" sldId="1025"/>
            <ac:spMk id="29" creationId="{99172AF7-87E5-8877-4527-9AAA924709CE}"/>
          </ac:spMkLst>
        </pc:spChg>
        <pc:spChg chg="mod">
          <ac:chgData name="Marco Statera" userId="14834cdb-0591-4458-a932-529965d1d44f" providerId="ADAL" clId="{4F8E5D83-5FDA-4AA4-AB9E-170E0F17E29A}" dt="2024-02-06T10:46:53.597" v="261"/>
          <ac:spMkLst>
            <pc:docMk/>
            <pc:sldMk cId="2586495202" sldId="1025"/>
            <ac:spMk id="30" creationId="{BDDC68BD-BD46-E4E0-65EA-C20A18D7B680}"/>
          </ac:spMkLst>
        </pc:spChg>
        <pc:grpChg chg="add mod">
          <ac:chgData name="Marco Statera" userId="14834cdb-0591-4458-a932-529965d1d44f" providerId="ADAL" clId="{4F8E5D83-5FDA-4AA4-AB9E-170E0F17E29A}" dt="2024-02-06T10:46:53.597" v="261"/>
          <ac:grpSpMkLst>
            <pc:docMk/>
            <pc:sldMk cId="2586495202" sldId="1025"/>
            <ac:grpSpMk id="4" creationId="{37610C83-FBF4-CD76-20FF-713FB323E1D5}"/>
          </ac:grpSpMkLst>
        </pc:grpChg>
        <pc:picChg chg="mod">
          <ac:chgData name="Marco Statera" userId="14834cdb-0591-4458-a932-529965d1d44f" providerId="ADAL" clId="{4F8E5D83-5FDA-4AA4-AB9E-170E0F17E29A}" dt="2024-02-06T10:46:53.597" v="261"/>
          <ac:picMkLst>
            <pc:docMk/>
            <pc:sldMk cId="2586495202" sldId="1025"/>
            <ac:picMk id="12" creationId="{C7C61FD5-15B0-0CEE-088B-37B07CED3E02}"/>
          </ac:picMkLst>
        </pc:picChg>
        <pc:picChg chg="mod">
          <ac:chgData name="Marco Statera" userId="14834cdb-0591-4458-a932-529965d1d44f" providerId="ADAL" clId="{4F8E5D83-5FDA-4AA4-AB9E-170E0F17E29A}" dt="2024-02-06T10:46:53.597" v="261"/>
          <ac:picMkLst>
            <pc:docMk/>
            <pc:sldMk cId="2586495202" sldId="1025"/>
            <ac:picMk id="28" creationId="{ADCA94E6-E5A0-3C4E-E6C1-E3412ACA2515}"/>
          </ac:picMkLst>
        </pc:picChg>
        <pc:cxnChg chg="mod">
          <ac:chgData name="Marco Statera" userId="14834cdb-0591-4458-a932-529965d1d44f" providerId="ADAL" clId="{4F8E5D83-5FDA-4AA4-AB9E-170E0F17E29A}" dt="2024-02-06T10:46:53.597" v="261"/>
          <ac:cxnSpMkLst>
            <pc:docMk/>
            <pc:sldMk cId="2586495202" sldId="1025"/>
            <ac:cxnSpMk id="20" creationId="{A7A5C58E-279D-E2C9-937B-26D85DDB29F2}"/>
          </ac:cxnSpMkLst>
        </pc:cxnChg>
        <pc:cxnChg chg="mod">
          <ac:chgData name="Marco Statera" userId="14834cdb-0591-4458-a932-529965d1d44f" providerId="ADAL" clId="{4F8E5D83-5FDA-4AA4-AB9E-170E0F17E29A}" dt="2024-02-06T10:46:53.597" v="261"/>
          <ac:cxnSpMkLst>
            <pc:docMk/>
            <pc:sldMk cId="2586495202" sldId="1025"/>
            <ac:cxnSpMk id="21" creationId="{1D455403-0253-C6ED-4614-97E40FD8A28D}"/>
          </ac:cxnSpMkLst>
        </pc:cxnChg>
        <pc:cxnChg chg="mod">
          <ac:chgData name="Marco Statera" userId="14834cdb-0591-4458-a932-529965d1d44f" providerId="ADAL" clId="{4F8E5D83-5FDA-4AA4-AB9E-170E0F17E29A}" dt="2024-02-06T10:46:53.597" v="261"/>
          <ac:cxnSpMkLst>
            <pc:docMk/>
            <pc:sldMk cId="2586495202" sldId="1025"/>
            <ac:cxnSpMk id="22" creationId="{6E5772DA-A858-8388-C580-8E65C203E7A0}"/>
          </ac:cxnSpMkLst>
        </pc:cxnChg>
        <pc:cxnChg chg="mod">
          <ac:chgData name="Marco Statera" userId="14834cdb-0591-4458-a932-529965d1d44f" providerId="ADAL" clId="{4F8E5D83-5FDA-4AA4-AB9E-170E0F17E29A}" dt="2024-02-06T10:46:53.597" v="261"/>
          <ac:cxnSpMkLst>
            <pc:docMk/>
            <pc:sldMk cId="2586495202" sldId="1025"/>
            <ac:cxnSpMk id="24" creationId="{7B55BEFF-F31B-6E66-ECB9-742DC034DB2F}"/>
          </ac:cxnSpMkLst>
        </pc:cxnChg>
        <pc:cxnChg chg="mod">
          <ac:chgData name="Marco Statera" userId="14834cdb-0591-4458-a932-529965d1d44f" providerId="ADAL" clId="{4F8E5D83-5FDA-4AA4-AB9E-170E0F17E29A}" dt="2024-02-06T10:46:53.597" v="261"/>
          <ac:cxnSpMkLst>
            <pc:docMk/>
            <pc:sldMk cId="2586495202" sldId="1025"/>
            <ac:cxnSpMk id="31" creationId="{7E35DF0F-F0CE-486A-99D7-ED5B91ADBC79}"/>
          </ac:cxnSpMkLst>
        </pc:cxnChg>
        <pc:cxnChg chg="mod">
          <ac:chgData name="Marco Statera" userId="14834cdb-0591-4458-a932-529965d1d44f" providerId="ADAL" clId="{4F8E5D83-5FDA-4AA4-AB9E-170E0F17E29A}" dt="2024-02-06T10:46:53.597" v="261"/>
          <ac:cxnSpMkLst>
            <pc:docMk/>
            <pc:sldMk cId="2586495202" sldId="1025"/>
            <ac:cxnSpMk id="32" creationId="{FB7D5939-B364-0333-A322-A76178B49458}"/>
          </ac:cxnSpMkLst>
        </pc:cxnChg>
      </pc:sldChg>
      <pc:sldChg chg="addSp delSp modSp mod">
        <pc:chgData name="Marco Statera" userId="14834cdb-0591-4458-a932-529965d1d44f" providerId="ADAL" clId="{4F8E5D83-5FDA-4AA4-AB9E-170E0F17E29A}" dt="2024-02-07T11:31:09.319" v="1825" actId="478"/>
        <pc:sldMkLst>
          <pc:docMk/>
          <pc:sldMk cId="2922827800" sldId="2024"/>
        </pc:sldMkLst>
        <pc:spChg chg="mod">
          <ac:chgData name="Marco Statera" userId="14834cdb-0591-4458-a932-529965d1d44f" providerId="ADAL" clId="{4F8E5D83-5FDA-4AA4-AB9E-170E0F17E29A}" dt="2024-02-07T11:30:45.093" v="1822" actId="1076"/>
          <ac:spMkLst>
            <pc:docMk/>
            <pc:sldMk cId="2922827800" sldId="2024"/>
            <ac:spMk id="4" creationId="{1D99ED7C-D1DE-7683-BBDD-54B8E4647E41}"/>
          </ac:spMkLst>
        </pc:spChg>
        <pc:picChg chg="add del mod">
          <ac:chgData name="Marco Statera" userId="14834cdb-0591-4458-a932-529965d1d44f" providerId="ADAL" clId="{4F8E5D83-5FDA-4AA4-AB9E-170E0F17E29A}" dt="2024-02-07T11:31:09.319" v="1825" actId="478"/>
          <ac:picMkLst>
            <pc:docMk/>
            <pc:sldMk cId="2922827800" sldId="2024"/>
            <ac:picMk id="8" creationId="{998A8690-C7F8-01EE-6958-8AE62EAAC966}"/>
          </ac:picMkLst>
        </pc:picChg>
      </pc:sldChg>
      <pc:sldChg chg="modSp mod">
        <pc:chgData name="Marco Statera" userId="14834cdb-0591-4458-a932-529965d1d44f" providerId="ADAL" clId="{4F8E5D83-5FDA-4AA4-AB9E-170E0F17E29A}" dt="2024-02-07T11:34:46.470" v="1890" actId="20577"/>
        <pc:sldMkLst>
          <pc:docMk/>
          <pc:sldMk cId="1434579988" sldId="2025"/>
        </pc:sldMkLst>
        <pc:spChg chg="mod">
          <ac:chgData name="Marco Statera" userId="14834cdb-0591-4458-a932-529965d1d44f" providerId="ADAL" clId="{4F8E5D83-5FDA-4AA4-AB9E-170E0F17E29A}" dt="2024-02-07T11:34:46.470" v="1890" actId="20577"/>
          <ac:spMkLst>
            <pc:docMk/>
            <pc:sldMk cId="1434579988" sldId="2025"/>
            <ac:spMk id="4" creationId="{D7CEF99A-8C7C-D3BA-5E07-8D0D09DD2C25}"/>
          </ac:spMkLst>
        </pc:spChg>
        <pc:picChg chg="mod">
          <ac:chgData name="Marco Statera" userId="14834cdb-0591-4458-a932-529965d1d44f" providerId="ADAL" clId="{4F8E5D83-5FDA-4AA4-AB9E-170E0F17E29A}" dt="2024-02-07T11:33:53.824" v="1827" actId="1076"/>
          <ac:picMkLst>
            <pc:docMk/>
            <pc:sldMk cId="1434579988" sldId="2025"/>
            <ac:picMk id="36" creationId="{9EA0CC87-6B15-FE31-2F98-058AEADCB291}"/>
          </ac:picMkLst>
        </pc:picChg>
      </pc:sldChg>
      <pc:sldChg chg="addSp delSp modSp mod modClrScheme chgLayout">
        <pc:chgData name="Marco Statera" userId="14834cdb-0591-4458-a932-529965d1d44f" providerId="ADAL" clId="{4F8E5D83-5FDA-4AA4-AB9E-170E0F17E29A}" dt="2024-02-08T08:40:06.839" v="2300" actId="14100"/>
        <pc:sldMkLst>
          <pc:docMk/>
          <pc:sldMk cId="351515868" sldId="2034"/>
        </pc:sldMkLst>
        <pc:spChg chg="del mod">
          <ac:chgData name="Marco Statera" userId="14834cdb-0591-4458-a932-529965d1d44f" providerId="ADAL" clId="{4F8E5D83-5FDA-4AA4-AB9E-170E0F17E29A}" dt="2024-02-06T10:06:28.677" v="114" actId="478"/>
          <ac:spMkLst>
            <pc:docMk/>
            <pc:sldMk cId="351515868" sldId="2034"/>
            <ac:spMk id="2" creationId="{9257BF3E-603E-27B2-87B4-3299E73F9567}"/>
          </ac:spMkLst>
        </pc:spChg>
        <pc:spChg chg="mod">
          <ac:chgData name="Marco Statera" userId="14834cdb-0591-4458-a932-529965d1d44f" providerId="ADAL" clId="{4F8E5D83-5FDA-4AA4-AB9E-170E0F17E29A}" dt="2024-02-08T08:40:06.839" v="2300" actId="14100"/>
          <ac:spMkLst>
            <pc:docMk/>
            <pc:sldMk cId="351515868" sldId="2034"/>
            <ac:spMk id="20" creationId="{52687E50-8051-2172-900F-738D2C751C0D}"/>
          </ac:spMkLst>
        </pc:spChg>
        <pc:spChg chg="add mod ord">
          <ac:chgData name="Marco Statera" userId="14834cdb-0591-4458-a932-529965d1d44f" providerId="ADAL" clId="{4F8E5D83-5FDA-4AA4-AB9E-170E0F17E29A}" dt="2024-02-06T10:06:25.351" v="113" actId="27636"/>
          <ac:spMkLst>
            <pc:docMk/>
            <pc:sldMk cId="351515868" sldId="2034"/>
            <ac:spMk id="37" creationId="{43CF48E4-7CDC-4F56-6B19-FB2369F0009A}"/>
          </ac:spMkLst>
        </pc:spChg>
        <pc:spChg chg="add del mod ord">
          <ac:chgData name="Marco Statera" userId="14834cdb-0591-4458-a932-529965d1d44f" providerId="ADAL" clId="{4F8E5D83-5FDA-4AA4-AB9E-170E0F17E29A}" dt="2024-02-06T10:06:37.594" v="116" actId="478"/>
          <ac:spMkLst>
            <pc:docMk/>
            <pc:sldMk cId="351515868" sldId="2034"/>
            <ac:spMk id="40" creationId="{A7AC1ABE-CA10-FD79-F4D4-46BE42DFA1D4}"/>
          </ac:spMkLst>
        </pc:spChg>
        <pc:picChg chg="mod">
          <ac:chgData name="Marco Statera" userId="14834cdb-0591-4458-a932-529965d1d44f" providerId="ADAL" clId="{4F8E5D83-5FDA-4AA4-AB9E-170E0F17E29A}" dt="2024-02-06T10:06:33.420" v="115" actId="1076"/>
          <ac:picMkLst>
            <pc:docMk/>
            <pc:sldMk cId="351515868" sldId="2034"/>
            <ac:picMk id="3" creationId="{8DDA33A2-384D-0C6F-50CE-6F4520066010}"/>
          </ac:picMkLst>
        </pc:picChg>
      </pc:sldChg>
      <pc:sldChg chg="addSp delSp modSp mod modClrScheme chgLayout">
        <pc:chgData name="Marco Statera" userId="14834cdb-0591-4458-a932-529965d1d44f" providerId="ADAL" clId="{4F8E5D83-5FDA-4AA4-AB9E-170E0F17E29A}" dt="2024-02-07T11:40:37.428" v="1991" actId="12"/>
        <pc:sldMkLst>
          <pc:docMk/>
          <pc:sldMk cId="3564993451" sldId="2049"/>
        </pc:sldMkLst>
        <pc:spChg chg="add mod ord">
          <ac:chgData name="Marco Statera" userId="14834cdb-0591-4458-a932-529965d1d44f" providerId="ADAL" clId="{4F8E5D83-5FDA-4AA4-AB9E-170E0F17E29A}" dt="2024-02-06T10:06:14.685" v="108" actId="27636"/>
          <ac:spMkLst>
            <pc:docMk/>
            <pc:sldMk cId="3564993451" sldId="2049"/>
            <ac:spMk id="2" creationId="{D367E1E2-4CEF-88D3-F2DB-6B2654DBA9D0}"/>
          </ac:spMkLst>
        </pc:spChg>
        <pc:spChg chg="add mod ord">
          <ac:chgData name="Marco Statera" userId="14834cdb-0591-4458-a932-529965d1d44f" providerId="ADAL" clId="{4F8E5D83-5FDA-4AA4-AB9E-170E0F17E29A}" dt="2024-02-07T11:40:37.428" v="1991" actId="12"/>
          <ac:spMkLst>
            <pc:docMk/>
            <pc:sldMk cId="3564993451" sldId="2049"/>
            <ac:spMk id="8" creationId="{ED9AB1B9-91EB-35E8-EE78-6E966B2041B3}"/>
          </ac:spMkLst>
        </pc:spChg>
        <pc:spChg chg="add del mod">
          <ac:chgData name="Marco Statera" userId="14834cdb-0591-4458-a932-529965d1d44f" providerId="ADAL" clId="{4F8E5D83-5FDA-4AA4-AB9E-170E0F17E29A}" dt="2024-02-07T11:39:43.437" v="1979" actId="478"/>
          <ac:spMkLst>
            <pc:docMk/>
            <pc:sldMk cId="3564993451" sldId="2049"/>
            <ac:spMk id="22" creationId="{69FE693E-8407-AE54-3A00-0BE9684A15C1}"/>
          </ac:spMkLst>
        </pc:spChg>
        <pc:spChg chg="del mod">
          <ac:chgData name="Marco Statera" userId="14834cdb-0591-4458-a932-529965d1d44f" providerId="ADAL" clId="{4F8E5D83-5FDA-4AA4-AB9E-170E0F17E29A}" dt="2024-02-06T10:06:11.291" v="106" actId="478"/>
          <ac:spMkLst>
            <pc:docMk/>
            <pc:sldMk cId="3564993451" sldId="2049"/>
            <ac:spMk id="23" creationId="{0F74CF42-9DF7-4A15-8EF9-A0C81049AF55}"/>
          </ac:spMkLst>
        </pc:spChg>
        <pc:picChg chg="mod">
          <ac:chgData name="Marco Statera" userId="14834cdb-0591-4458-a932-529965d1d44f" providerId="ADAL" clId="{4F8E5D83-5FDA-4AA4-AB9E-170E0F17E29A}" dt="2024-02-07T11:39:29.525" v="1975" actId="1076"/>
          <ac:picMkLst>
            <pc:docMk/>
            <pc:sldMk cId="3564993451" sldId="2049"/>
            <ac:picMk id="3" creationId="{2664EB30-7537-FA38-8D5A-09A107371386}"/>
          </ac:picMkLst>
        </pc:picChg>
      </pc:sldChg>
      <pc:sldChg chg="addSp delSp modSp mod modClrScheme chgLayout">
        <pc:chgData name="Marco Statera" userId="14834cdb-0591-4458-a932-529965d1d44f" providerId="ADAL" clId="{4F8E5D83-5FDA-4AA4-AB9E-170E0F17E29A}" dt="2024-02-07T11:41:50.866" v="1998" actId="207"/>
        <pc:sldMkLst>
          <pc:docMk/>
          <pc:sldMk cId="2073600812" sldId="2050"/>
        </pc:sldMkLst>
        <pc:spChg chg="add mod ord">
          <ac:chgData name="Marco Statera" userId="14834cdb-0591-4458-a932-529965d1d44f" providerId="ADAL" clId="{4F8E5D83-5FDA-4AA4-AB9E-170E0F17E29A}" dt="2024-02-06T10:05:22.272" v="93" actId="20577"/>
          <ac:spMkLst>
            <pc:docMk/>
            <pc:sldMk cId="2073600812" sldId="2050"/>
            <ac:spMk id="2" creationId="{91B3DB01-70C3-08D5-66DB-DC9E451CDA2E}"/>
          </ac:spMkLst>
        </pc:spChg>
        <pc:spChg chg="add del mod ord">
          <ac:chgData name="Marco Statera" userId="14834cdb-0591-4458-a932-529965d1d44f" providerId="ADAL" clId="{4F8E5D83-5FDA-4AA4-AB9E-170E0F17E29A}" dt="2024-02-07T11:41:45.767" v="1997" actId="478"/>
          <ac:spMkLst>
            <pc:docMk/>
            <pc:sldMk cId="2073600812" sldId="2050"/>
            <ac:spMk id="6" creationId="{B5090BEF-A1C4-870C-CE4D-6D7102568DCB}"/>
          </ac:spMkLst>
        </pc:spChg>
        <pc:spChg chg="mod">
          <ac:chgData name="Marco Statera" userId="14834cdb-0591-4458-a932-529965d1d44f" providerId="ADAL" clId="{4F8E5D83-5FDA-4AA4-AB9E-170E0F17E29A}" dt="2024-02-07T11:41:50.866" v="1998" actId="207"/>
          <ac:spMkLst>
            <pc:docMk/>
            <pc:sldMk cId="2073600812" sldId="2050"/>
            <ac:spMk id="22" creationId="{69FE693E-8407-AE54-3A00-0BE9684A15C1}"/>
          </ac:spMkLst>
        </pc:spChg>
        <pc:spChg chg="del">
          <ac:chgData name="Marco Statera" userId="14834cdb-0591-4458-a932-529965d1d44f" providerId="ADAL" clId="{4F8E5D83-5FDA-4AA4-AB9E-170E0F17E29A}" dt="2024-02-06T10:05:13.593" v="89" actId="478"/>
          <ac:spMkLst>
            <pc:docMk/>
            <pc:sldMk cId="2073600812" sldId="2050"/>
            <ac:spMk id="23" creationId="{0F74CF42-9DF7-4A15-8EF9-A0C81049AF55}"/>
          </ac:spMkLst>
        </pc:spChg>
      </pc:sldChg>
      <pc:sldChg chg="addSp delSp modSp mod modClrScheme chgLayout">
        <pc:chgData name="Marco Statera" userId="14834cdb-0591-4458-a932-529965d1d44f" providerId="ADAL" clId="{4F8E5D83-5FDA-4AA4-AB9E-170E0F17E29A}" dt="2024-02-07T11:42:38.415" v="2006" actId="207"/>
        <pc:sldMkLst>
          <pc:docMk/>
          <pc:sldMk cId="4135787093" sldId="2051"/>
        </pc:sldMkLst>
        <pc:spChg chg="add del mod ord">
          <ac:chgData name="Marco Statera" userId="14834cdb-0591-4458-a932-529965d1d44f" providerId="ADAL" clId="{4F8E5D83-5FDA-4AA4-AB9E-170E0F17E29A}" dt="2024-02-06T10:04:33.377" v="82" actId="478"/>
          <ac:spMkLst>
            <pc:docMk/>
            <pc:sldMk cId="4135787093" sldId="2051"/>
            <ac:spMk id="2" creationId="{04098806-D578-B7BB-1A69-D77FFE069CAF}"/>
          </ac:spMkLst>
        </pc:spChg>
        <pc:spChg chg="mod ord">
          <ac:chgData name="Marco Statera" userId="14834cdb-0591-4458-a932-529965d1d44f" providerId="ADAL" clId="{4F8E5D83-5FDA-4AA4-AB9E-170E0F17E29A}" dt="2024-02-06T10:02:30.469" v="59" actId="700"/>
          <ac:spMkLst>
            <pc:docMk/>
            <pc:sldMk cId="4135787093" sldId="2051"/>
            <ac:spMk id="6" creationId="{9C640473-2AA6-4247-B259-757D541C6ADF}"/>
          </ac:spMkLst>
        </pc:spChg>
        <pc:spChg chg="mod">
          <ac:chgData name="Marco Statera" userId="14834cdb-0591-4458-a932-529965d1d44f" providerId="ADAL" clId="{4F8E5D83-5FDA-4AA4-AB9E-170E0F17E29A}" dt="2024-02-07T11:42:38.415" v="2006" actId="207"/>
          <ac:spMkLst>
            <pc:docMk/>
            <pc:sldMk cId="4135787093" sldId="2051"/>
            <ac:spMk id="25" creationId="{1C442F34-4BAB-4C58-ACF1-83FA5831F013}"/>
          </ac:spMkLst>
        </pc:spChg>
      </pc:sldChg>
      <pc:sldChg chg="modSp mod modClrScheme chgLayout">
        <pc:chgData name="Marco Statera" userId="14834cdb-0591-4458-a932-529965d1d44f" providerId="ADAL" clId="{4F8E5D83-5FDA-4AA4-AB9E-170E0F17E29A}" dt="2024-02-07T11:42:28.834" v="2005" actId="207"/>
        <pc:sldMkLst>
          <pc:docMk/>
          <pc:sldMk cId="4206526905" sldId="2052"/>
        </pc:sldMkLst>
        <pc:spChg chg="mod ord">
          <ac:chgData name="Marco Statera" userId="14834cdb-0591-4458-a932-529965d1d44f" providerId="ADAL" clId="{4F8E5D83-5FDA-4AA4-AB9E-170E0F17E29A}" dt="2024-02-07T11:42:28.834" v="2005" actId="207"/>
          <ac:spMkLst>
            <pc:docMk/>
            <pc:sldMk cId="4206526905" sldId="2052"/>
            <ac:spMk id="2" creationId="{FBB1AC57-B851-4696-90D9-126171538E1C}"/>
          </ac:spMkLst>
        </pc:spChg>
        <pc:spChg chg="mod ord">
          <ac:chgData name="Marco Statera" userId="14834cdb-0591-4458-a932-529965d1d44f" providerId="ADAL" clId="{4F8E5D83-5FDA-4AA4-AB9E-170E0F17E29A}" dt="2024-02-07T11:42:17.312" v="2003" actId="207"/>
          <ac:spMkLst>
            <pc:docMk/>
            <pc:sldMk cId="4206526905" sldId="2052"/>
            <ac:spMk id="3" creationId="{F9F22EE1-2A20-46CD-BF6B-A3531EAFDA16}"/>
          </ac:spMkLst>
        </pc:spChg>
        <pc:picChg chg="mod">
          <ac:chgData name="Marco Statera" userId="14834cdb-0591-4458-a932-529965d1d44f" providerId="ADAL" clId="{4F8E5D83-5FDA-4AA4-AB9E-170E0F17E29A}" dt="2024-02-07T11:42:21.047" v="2004" actId="1076"/>
          <ac:picMkLst>
            <pc:docMk/>
            <pc:sldMk cId="4206526905" sldId="2052"/>
            <ac:picMk id="5" creationId="{56E68C3D-284E-4082-98AA-15988F316182}"/>
          </ac:picMkLst>
        </pc:picChg>
      </pc:sldChg>
      <pc:sldChg chg="modSp mod modClrScheme chgLayout">
        <pc:chgData name="Marco Statera" userId="14834cdb-0591-4458-a932-529965d1d44f" providerId="ADAL" clId="{4F8E5D83-5FDA-4AA4-AB9E-170E0F17E29A}" dt="2024-02-07T11:42:46.039" v="2007" actId="207"/>
        <pc:sldMkLst>
          <pc:docMk/>
          <pc:sldMk cId="4230929983" sldId="2053"/>
        </pc:sldMkLst>
        <pc:spChg chg="mod ord">
          <ac:chgData name="Marco Statera" userId="14834cdb-0591-4458-a932-529965d1d44f" providerId="ADAL" clId="{4F8E5D83-5FDA-4AA4-AB9E-170E0F17E29A}" dt="2024-02-06T10:02:30.469" v="59" actId="700"/>
          <ac:spMkLst>
            <pc:docMk/>
            <pc:sldMk cId="4230929983" sldId="2053"/>
            <ac:spMk id="2" creationId="{11BF991C-3EBE-4D66-BDF8-8AC9E65B9844}"/>
          </ac:spMkLst>
        </pc:spChg>
        <pc:spChg chg="mod ord">
          <ac:chgData name="Marco Statera" userId="14834cdb-0591-4458-a932-529965d1d44f" providerId="ADAL" clId="{4F8E5D83-5FDA-4AA4-AB9E-170E0F17E29A}" dt="2024-02-07T11:42:46.039" v="2007" actId="207"/>
          <ac:spMkLst>
            <pc:docMk/>
            <pc:sldMk cId="4230929983" sldId="2053"/>
            <ac:spMk id="3" creationId="{DABB69FF-620E-4B95-B911-37EB57FD8B26}"/>
          </ac:spMkLst>
        </pc:spChg>
      </pc:sldChg>
      <pc:sldChg chg="modSp mod modClrScheme chgLayout">
        <pc:chgData name="Marco Statera" userId="14834cdb-0591-4458-a932-529965d1d44f" providerId="ADAL" clId="{4F8E5D83-5FDA-4AA4-AB9E-170E0F17E29A}" dt="2024-02-07T11:42:51.144" v="2008" actId="207"/>
        <pc:sldMkLst>
          <pc:docMk/>
          <pc:sldMk cId="1109120519" sldId="2058"/>
        </pc:sldMkLst>
        <pc:spChg chg="mod ord">
          <ac:chgData name="Marco Statera" userId="14834cdb-0591-4458-a932-529965d1d44f" providerId="ADAL" clId="{4F8E5D83-5FDA-4AA4-AB9E-170E0F17E29A}" dt="2024-02-06T10:02:30.469" v="59" actId="700"/>
          <ac:spMkLst>
            <pc:docMk/>
            <pc:sldMk cId="1109120519" sldId="2058"/>
            <ac:spMk id="2" creationId="{11BF991C-3EBE-4D66-BDF8-8AC9E65B9844}"/>
          </ac:spMkLst>
        </pc:spChg>
        <pc:spChg chg="mod ord">
          <ac:chgData name="Marco Statera" userId="14834cdb-0591-4458-a932-529965d1d44f" providerId="ADAL" clId="{4F8E5D83-5FDA-4AA4-AB9E-170E0F17E29A}" dt="2024-02-07T11:42:51.144" v="2008" actId="207"/>
          <ac:spMkLst>
            <pc:docMk/>
            <pc:sldMk cId="1109120519" sldId="2058"/>
            <ac:spMk id="3" creationId="{DABB69FF-620E-4B95-B911-37EB57FD8B26}"/>
          </ac:spMkLst>
        </pc:spChg>
        <pc:spChg chg="mod">
          <ac:chgData name="Marco Statera" userId="14834cdb-0591-4458-a932-529965d1d44f" providerId="ADAL" clId="{4F8E5D83-5FDA-4AA4-AB9E-170E0F17E29A}" dt="2024-02-07T11:42:51.144" v="2008" actId="207"/>
          <ac:spMkLst>
            <pc:docMk/>
            <pc:sldMk cId="1109120519" sldId="2058"/>
            <ac:spMk id="14" creationId="{7D3DD912-46C2-4164-AD71-C357BD26E87E}"/>
          </ac:spMkLst>
        </pc:spChg>
        <pc:spChg chg="mod">
          <ac:chgData name="Marco Statera" userId="14834cdb-0591-4458-a932-529965d1d44f" providerId="ADAL" clId="{4F8E5D83-5FDA-4AA4-AB9E-170E0F17E29A}" dt="2024-02-06T10:04:13.906" v="78" actId="14100"/>
          <ac:spMkLst>
            <pc:docMk/>
            <pc:sldMk cId="1109120519" sldId="2058"/>
            <ac:spMk id="15" creationId="{C607A499-D535-4B0E-8050-E86E58988C8E}"/>
          </ac:spMkLst>
        </pc:spChg>
        <pc:picChg chg="mod">
          <ac:chgData name="Marco Statera" userId="14834cdb-0591-4458-a932-529965d1d44f" providerId="ADAL" clId="{4F8E5D83-5FDA-4AA4-AB9E-170E0F17E29A}" dt="2024-02-06T10:04:05.885" v="77" actId="1076"/>
          <ac:picMkLst>
            <pc:docMk/>
            <pc:sldMk cId="1109120519" sldId="2058"/>
            <ac:picMk id="8" creationId="{09C56A5D-CCAE-4C7D-8486-254CC2892ECC}"/>
          </ac:picMkLst>
        </pc:picChg>
      </pc:sldChg>
      <pc:sldChg chg="modSp add mod ord modAnim chgLayout">
        <pc:chgData name="Marco Statera" userId="14834cdb-0591-4458-a932-529965d1d44f" providerId="ADAL" clId="{4F8E5D83-5FDA-4AA4-AB9E-170E0F17E29A}" dt="2024-02-07T11:25:37.639" v="1752"/>
        <pc:sldMkLst>
          <pc:docMk/>
          <pc:sldMk cId="2183600764" sldId="2544"/>
        </pc:sldMkLst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2183600764" sldId="2544"/>
            <ac:spMk id="3" creationId="{118104BA-2BEB-40C2-98AB-75E4DCD9603B}"/>
          </ac:spMkLst>
        </pc:spChg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2183600764" sldId="2544"/>
            <ac:spMk id="4" creationId="{2D8455A8-F007-45B9-BB64-6AC4C2124B73}"/>
          </ac:spMkLst>
        </pc:spChg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2183600764" sldId="2544"/>
            <ac:spMk id="5" creationId="{C82626A5-8968-4430-9FE1-53359B9513A8}"/>
          </ac:spMkLst>
        </pc:spChg>
      </pc:sldChg>
      <pc:sldChg chg="addSp delSp modSp add mod chgLayout">
        <pc:chgData name="Marco Statera" userId="14834cdb-0591-4458-a932-529965d1d44f" providerId="ADAL" clId="{4F8E5D83-5FDA-4AA4-AB9E-170E0F17E29A}" dt="2024-02-06T09:21:27.449" v="11" actId="700"/>
        <pc:sldMkLst>
          <pc:docMk/>
          <pc:sldMk cId="10175665" sldId="2546"/>
        </pc:sldMkLst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0175665" sldId="2546"/>
            <ac:spMk id="2" creationId="{65D65322-0204-2B95-5E74-639AEE8436B3}"/>
          </ac:spMkLst>
        </pc:spChg>
        <pc:spChg chg="add 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0175665" sldId="2546"/>
            <ac:spMk id="3" creationId="{29EA2310-E33A-A020-CD47-35B68A9B9E1C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0175665" sldId="2546"/>
            <ac:spMk id="4" creationId="{62D57DC9-2C0B-CF48-574A-75AB5FD78795}"/>
          </ac:spMkLst>
        </pc:spChg>
        <pc:spChg chg="del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0175665" sldId="2546"/>
            <ac:spMk id="8" creationId="{9D1F96F0-F17F-83B0-0E69-7E2AF10CABB0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0175665" sldId="2546"/>
            <ac:spMk id="9" creationId="{0398A8EA-A89C-5941-5B04-2016C4F7570D}"/>
          </ac:spMkLst>
        </pc:spChg>
      </pc:sldChg>
      <pc:sldChg chg="modSp add mod ord chgLayout">
        <pc:chgData name="Marco Statera" userId="14834cdb-0591-4458-a932-529965d1d44f" providerId="ADAL" clId="{4F8E5D83-5FDA-4AA4-AB9E-170E0F17E29A}" dt="2024-02-07T11:25:37.639" v="1752"/>
        <pc:sldMkLst>
          <pc:docMk/>
          <pc:sldMk cId="4251707121" sldId="2547"/>
        </pc:sldMkLst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4251707121" sldId="2547"/>
            <ac:spMk id="3" creationId="{118104BA-2BEB-40C2-98AB-75E4DCD9603B}"/>
          </ac:spMkLst>
        </pc:spChg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4251707121" sldId="2547"/>
            <ac:spMk id="4" creationId="{2D8455A8-F007-45B9-BB64-6AC4C2124B73}"/>
          </ac:spMkLst>
        </pc:spChg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4251707121" sldId="2547"/>
            <ac:spMk id="5" creationId="{C82626A5-8968-4430-9FE1-53359B9513A8}"/>
          </ac:spMkLst>
        </pc:spChg>
      </pc:sldChg>
      <pc:sldChg chg="addSp delSp modSp add mod chgLayout">
        <pc:chgData name="Marco Statera" userId="14834cdb-0591-4458-a932-529965d1d44f" providerId="ADAL" clId="{4F8E5D83-5FDA-4AA4-AB9E-170E0F17E29A}" dt="2024-02-06T15:54:03.211" v="1117" actId="1076"/>
        <pc:sldMkLst>
          <pc:docMk/>
          <pc:sldMk cId="2122048734" sldId="2548"/>
        </pc:sldMkLst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22048734" sldId="2548"/>
            <ac:spMk id="2" creationId="{4C91B498-4F92-3647-79DA-DD9132E8C24C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22048734" sldId="2548"/>
            <ac:spMk id="4" creationId="{26CEABAA-198A-F419-2175-0166FFBB31E0}"/>
          </ac:spMkLst>
        </pc:spChg>
        <pc:spChg chg="add 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22048734" sldId="2548"/>
            <ac:spMk id="16" creationId="{1FFD49D6-E314-E765-87C7-1E172903FE50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22048734" sldId="2548"/>
            <ac:spMk id="17" creationId="{05AAF871-717A-6155-07C9-4C349C123A92}"/>
          </ac:spMkLst>
        </pc:spChg>
        <pc:spChg chg="mod">
          <ac:chgData name="Marco Statera" userId="14834cdb-0591-4458-a932-529965d1d44f" providerId="ADAL" clId="{4F8E5D83-5FDA-4AA4-AB9E-170E0F17E29A}" dt="2024-02-06T15:53:56.936" v="1113" actId="1076"/>
          <ac:spMkLst>
            <pc:docMk/>
            <pc:sldMk cId="2122048734" sldId="2548"/>
            <ac:spMk id="20" creationId="{85292151-B591-73FC-C8E0-80AC68367A88}"/>
          </ac:spMkLst>
        </pc:spChg>
        <pc:picChg chg="mod ord">
          <ac:chgData name="Marco Statera" userId="14834cdb-0591-4458-a932-529965d1d44f" providerId="ADAL" clId="{4F8E5D83-5FDA-4AA4-AB9E-170E0F17E29A}" dt="2024-02-06T15:53:39.412" v="1112" actId="1076"/>
          <ac:picMkLst>
            <pc:docMk/>
            <pc:sldMk cId="2122048734" sldId="2548"/>
            <ac:picMk id="9" creationId="{836760EA-44B6-B7F0-021E-6B5341032D3B}"/>
          </ac:picMkLst>
        </pc:picChg>
        <pc:picChg chg="del">
          <ac:chgData name="Marco Statera" userId="14834cdb-0591-4458-a932-529965d1d44f" providerId="ADAL" clId="{4F8E5D83-5FDA-4AA4-AB9E-170E0F17E29A}" dt="2024-02-06T15:53:07.692" v="1103" actId="478"/>
          <ac:picMkLst>
            <pc:docMk/>
            <pc:sldMk cId="2122048734" sldId="2548"/>
            <ac:picMk id="15" creationId="{F1675374-40EE-3E85-1093-E4CD5A5380E2}"/>
          </ac:picMkLst>
        </pc:picChg>
        <pc:picChg chg="add mod modCrop">
          <ac:chgData name="Marco Statera" userId="14834cdb-0591-4458-a932-529965d1d44f" providerId="ADAL" clId="{4F8E5D83-5FDA-4AA4-AB9E-170E0F17E29A}" dt="2024-02-06T15:53:34.654" v="1110" actId="1076"/>
          <ac:picMkLst>
            <pc:docMk/>
            <pc:sldMk cId="2122048734" sldId="2548"/>
            <ac:picMk id="22" creationId="{729D6A62-B5BE-208E-499F-204AD6902FD8}"/>
          </ac:picMkLst>
        </pc:picChg>
        <pc:picChg chg="mod">
          <ac:chgData name="Marco Statera" userId="14834cdb-0591-4458-a932-529965d1d44f" providerId="ADAL" clId="{4F8E5D83-5FDA-4AA4-AB9E-170E0F17E29A}" dt="2024-02-06T15:54:03.211" v="1117" actId="1076"/>
          <ac:picMkLst>
            <pc:docMk/>
            <pc:sldMk cId="2122048734" sldId="2548"/>
            <ac:picMk id="23" creationId="{C6B90D27-9A02-A4D3-DFC4-812714BA728C}"/>
          </ac:picMkLst>
        </pc:picChg>
      </pc:sldChg>
      <pc:sldChg chg="addSp modSp add mod chgLayout">
        <pc:chgData name="Marco Statera" userId="14834cdb-0591-4458-a932-529965d1d44f" providerId="ADAL" clId="{4F8E5D83-5FDA-4AA4-AB9E-170E0F17E29A}" dt="2024-02-06T09:21:27.449" v="11" actId="700"/>
        <pc:sldMkLst>
          <pc:docMk/>
          <pc:sldMk cId="3821824604" sldId="2549"/>
        </pc:sldMkLst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821824604" sldId="2549"/>
            <ac:spMk id="2" creationId="{4E82A475-6D36-83C2-6C38-F2A12F496E5D}"/>
          </ac:spMkLst>
        </pc:spChg>
        <pc:spChg chg="add 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821824604" sldId="2549"/>
            <ac:spMk id="4" creationId="{D2D4572E-04EA-3F49-6983-F26F035ADC58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821824604" sldId="2549"/>
            <ac:spMk id="5" creationId="{E03558CC-CDE6-652A-147F-AED8B07079AF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821824604" sldId="2549"/>
            <ac:spMk id="12" creationId="{1ED6E427-4EC9-FF0E-4467-63DE7DE4DDAE}"/>
          </ac:spMkLst>
        </pc:spChg>
      </pc:sldChg>
      <pc:sldChg chg="modSp mod">
        <pc:chgData name="Marco Statera" userId="14834cdb-0591-4458-a932-529965d1d44f" providerId="ADAL" clId="{4F8E5D83-5FDA-4AA4-AB9E-170E0F17E29A}" dt="2024-02-07T17:14:00.950" v="2277" actId="1076"/>
        <pc:sldMkLst>
          <pc:docMk/>
          <pc:sldMk cId="3973008467" sldId="2550"/>
        </pc:sldMkLst>
        <pc:spChg chg="mod">
          <ac:chgData name="Marco Statera" userId="14834cdb-0591-4458-a932-529965d1d44f" providerId="ADAL" clId="{4F8E5D83-5FDA-4AA4-AB9E-170E0F17E29A}" dt="2024-02-07T17:13:44.329" v="2274" actId="114"/>
          <ac:spMkLst>
            <pc:docMk/>
            <pc:sldMk cId="3973008467" sldId="2550"/>
            <ac:spMk id="6" creationId="{13D4A29B-8533-38AD-1014-2E1DE50CAA23}"/>
          </ac:spMkLst>
        </pc:spChg>
        <pc:picChg chg="mod">
          <ac:chgData name="Marco Statera" userId="14834cdb-0591-4458-a932-529965d1d44f" providerId="ADAL" clId="{4F8E5D83-5FDA-4AA4-AB9E-170E0F17E29A}" dt="2024-02-07T17:13:47.419" v="2276" actId="1076"/>
          <ac:picMkLst>
            <pc:docMk/>
            <pc:sldMk cId="3973008467" sldId="2550"/>
            <ac:picMk id="3" creationId="{E3165392-E50F-E07F-CFC9-FA8095B1C789}"/>
          </ac:picMkLst>
        </pc:picChg>
        <pc:picChg chg="mod">
          <ac:chgData name="Marco Statera" userId="14834cdb-0591-4458-a932-529965d1d44f" providerId="ADAL" clId="{4F8E5D83-5FDA-4AA4-AB9E-170E0F17E29A}" dt="2024-02-07T17:14:00.950" v="2277" actId="1076"/>
          <ac:picMkLst>
            <pc:docMk/>
            <pc:sldMk cId="3973008467" sldId="2550"/>
            <ac:picMk id="20" creationId="{A79E67F1-C5DB-BBDE-CBC1-BC9E588BA301}"/>
          </ac:picMkLst>
        </pc:picChg>
      </pc:sldChg>
      <pc:sldChg chg="modSp add mod ord modAnim chgLayout">
        <pc:chgData name="Marco Statera" userId="14834cdb-0591-4458-a932-529965d1d44f" providerId="ADAL" clId="{4F8E5D83-5FDA-4AA4-AB9E-170E0F17E29A}" dt="2024-02-08T09:23:56.972" v="2448" actId="12"/>
        <pc:sldMkLst>
          <pc:docMk/>
          <pc:sldMk cId="107237866" sldId="2551"/>
        </pc:sldMkLst>
        <pc:spChg chg="mod">
          <ac:chgData name="Marco Statera" userId="14834cdb-0591-4458-a932-529965d1d44f" providerId="ADAL" clId="{4F8E5D83-5FDA-4AA4-AB9E-170E0F17E29A}" dt="2024-02-07T11:17:19.214" v="1674" actId="14100"/>
          <ac:spMkLst>
            <pc:docMk/>
            <pc:sldMk cId="107237866" sldId="2551"/>
            <ac:spMk id="2" creationId="{20FBB7BC-B5CF-415E-ADDE-5CA644E32AB7}"/>
          </ac:spMkLst>
        </pc:spChg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107237866" sldId="2551"/>
            <ac:spMk id="3" creationId="{118104BA-2BEB-40C2-98AB-75E4DCD9603B}"/>
          </ac:spMkLst>
        </pc:spChg>
        <pc:spChg chg="mod ord">
          <ac:chgData name="Marco Statera" userId="14834cdb-0591-4458-a932-529965d1d44f" providerId="ADAL" clId="{4F8E5D83-5FDA-4AA4-AB9E-170E0F17E29A}" dt="2024-02-08T09:23:56.972" v="2448" actId="12"/>
          <ac:spMkLst>
            <pc:docMk/>
            <pc:sldMk cId="107237866" sldId="2551"/>
            <ac:spMk id="4" creationId="{2D8455A8-F007-45B9-BB64-6AC4C2124B73}"/>
          </ac:spMkLst>
        </pc:spChg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107237866" sldId="2551"/>
            <ac:spMk id="5" creationId="{C82626A5-8968-4430-9FE1-53359B9513A8}"/>
          </ac:spMkLst>
        </pc:spChg>
        <pc:picChg chg="mod">
          <ac:chgData name="Marco Statera" userId="14834cdb-0591-4458-a932-529965d1d44f" providerId="ADAL" clId="{4F8E5D83-5FDA-4AA4-AB9E-170E0F17E29A}" dt="2024-02-07T11:18:28.161" v="1679" actId="1076"/>
          <ac:picMkLst>
            <pc:docMk/>
            <pc:sldMk cId="107237866" sldId="2551"/>
            <ac:picMk id="9" creationId="{AAB75922-9FB5-4DB1-9DF6-35DF6B3DBA98}"/>
          </ac:picMkLst>
        </pc:picChg>
        <pc:picChg chg="mod">
          <ac:chgData name="Marco Statera" userId="14834cdb-0591-4458-a932-529965d1d44f" providerId="ADAL" clId="{4F8E5D83-5FDA-4AA4-AB9E-170E0F17E29A}" dt="2024-02-07T11:17:14.969" v="1673" actId="1076"/>
          <ac:picMkLst>
            <pc:docMk/>
            <pc:sldMk cId="107237866" sldId="2551"/>
            <ac:picMk id="12" creationId="{F226011D-E7A2-4A31-96F6-0E0FF138C4EF}"/>
          </ac:picMkLst>
        </pc:picChg>
        <pc:picChg chg="mod">
          <ac:chgData name="Marco Statera" userId="14834cdb-0591-4458-a932-529965d1d44f" providerId="ADAL" clId="{4F8E5D83-5FDA-4AA4-AB9E-170E0F17E29A}" dt="2024-02-07T11:17:02.063" v="1667" actId="1076"/>
          <ac:picMkLst>
            <pc:docMk/>
            <pc:sldMk cId="107237866" sldId="2551"/>
            <ac:picMk id="14" creationId="{96DA2F4D-5586-4207-ABB7-FC10546CDAA8}"/>
          </ac:picMkLst>
        </pc:picChg>
        <pc:cxnChg chg="mod">
          <ac:chgData name="Marco Statera" userId="14834cdb-0591-4458-a932-529965d1d44f" providerId="ADAL" clId="{4F8E5D83-5FDA-4AA4-AB9E-170E0F17E29A}" dt="2024-02-07T11:17:07.367" v="1670" actId="14100"/>
          <ac:cxnSpMkLst>
            <pc:docMk/>
            <pc:sldMk cId="107237866" sldId="2551"/>
            <ac:cxnSpMk id="15" creationId="{6CED4E8A-3E22-4BA9-9FED-CD3BCD502A2F}"/>
          </ac:cxnSpMkLst>
        </pc:cxnChg>
        <pc:cxnChg chg="mod">
          <ac:chgData name="Marco Statera" userId="14834cdb-0591-4458-a932-529965d1d44f" providerId="ADAL" clId="{4F8E5D83-5FDA-4AA4-AB9E-170E0F17E29A}" dt="2024-02-07T11:17:09.380" v="1671" actId="1076"/>
          <ac:cxnSpMkLst>
            <pc:docMk/>
            <pc:sldMk cId="107237866" sldId="2551"/>
            <ac:cxnSpMk id="16" creationId="{ECE6EFC5-FA73-4A7C-B08A-DC313503BD4E}"/>
          </ac:cxnSpMkLst>
        </pc:cxnChg>
      </pc:sldChg>
      <pc:sldChg chg="delSp modSp add mod chgLayout">
        <pc:chgData name="Marco Statera" userId="14834cdb-0591-4458-a932-529965d1d44f" providerId="ADAL" clId="{4F8E5D83-5FDA-4AA4-AB9E-170E0F17E29A}" dt="2024-02-07T11:25:20.045" v="1750" actId="1076"/>
        <pc:sldMkLst>
          <pc:docMk/>
          <pc:sldMk cId="1353467831" sldId="2554"/>
        </pc:sldMkLst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353467831" sldId="2554"/>
            <ac:spMk id="2" creationId="{94DB9DED-D5C0-0542-FA68-676B89448BA0}"/>
          </ac:spMkLst>
        </pc:spChg>
        <pc:spChg chg="mod ord">
          <ac:chgData name="Marco Statera" userId="14834cdb-0591-4458-a932-529965d1d44f" providerId="ADAL" clId="{4F8E5D83-5FDA-4AA4-AB9E-170E0F17E29A}" dt="2024-02-06T09:24:09.770" v="56" actId="20577"/>
          <ac:spMkLst>
            <pc:docMk/>
            <pc:sldMk cId="1353467831" sldId="2554"/>
            <ac:spMk id="3" creationId="{808F6A92-593D-5C23-8F63-39F42E84C784}"/>
          </ac:spMkLst>
        </pc:spChg>
        <pc:spChg chg="mod ord">
          <ac:chgData name="Marco Statera" userId="14834cdb-0591-4458-a932-529965d1d44f" providerId="ADAL" clId="{4F8E5D83-5FDA-4AA4-AB9E-170E0F17E29A}" dt="2024-02-07T11:24:49.706" v="1737" actId="14100"/>
          <ac:spMkLst>
            <pc:docMk/>
            <pc:sldMk cId="1353467831" sldId="2554"/>
            <ac:spMk id="4" creationId="{56C97CB9-D8E9-2AD2-FD06-9C77628C2CA1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1353467831" sldId="2554"/>
            <ac:spMk id="9" creationId="{29FBB957-E5C7-B106-4A3D-9DE9A8EE80BD}"/>
          </ac:spMkLst>
        </pc:spChg>
        <pc:spChg chg="mod">
          <ac:chgData name="Marco Statera" userId="14834cdb-0591-4458-a932-529965d1d44f" providerId="ADAL" clId="{4F8E5D83-5FDA-4AA4-AB9E-170E0F17E29A}" dt="2024-02-07T11:25:17.975" v="1749" actId="27636"/>
          <ac:spMkLst>
            <pc:docMk/>
            <pc:sldMk cId="1353467831" sldId="2554"/>
            <ac:spMk id="15" creationId="{B9B360D9-5069-0990-8FCB-E34528B87112}"/>
          </ac:spMkLst>
        </pc:spChg>
        <pc:spChg chg="mod">
          <ac:chgData name="Marco Statera" userId="14834cdb-0591-4458-a932-529965d1d44f" providerId="ADAL" clId="{4F8E5D83-5FDA-4AA4-AB9E-170E0F17E29A}" dt="2024-02-07T11:24:28.585" v="1734" actId="207"/>
          <ac:spMkLst>
            <pc:docMk/>
            <pc:sldMk cId="1353467831" sldId="2554"/>
            <ac:spMk id="19" creationId="{9BE8D3CE-7EA4-39EA-6D78-6F51F6265E34}"/>
          </ac:spMkLst>
        </pc:spChg>
        <pc:picChg chg="del">
          <ac:chgData name="Marco Statera" userId="14834cdb-0591-4458-a932-529965d1d44f" providerId="ADAL" clId="{4F8E5D83-5FDA-4AA4-AB9E-170E0F17E29A}" dt="2024-02-07T11:24:59.170" v="1739" actId="478"/>
          <ac:picMkLst>
            <pc:docMk/>
            <pc:sldMk cId="1353467831" sldId="2554"/>
            <ac:picMk id="5" creationId="{2C21B8A4-0CD2-CD4B-59D7-3787AEEF78B2}"/>
          </ac:picMkLst>
        </pc:picChg>
        <pc:picChg chg="mod">
          <ac:chgData name="Marco Statera" userId="14834cdb-0591-4458-a932-529965d1d44f" providerId="ADAL" clId="{4F8E5D83-5FDA-4AA4-AB9E-170E0F17E29A}" dt="2024-02-07T11:25:16.070" v="1747" actId="14100"/>
          <ac:picMkLst>
            <pc:docMk/>
            <pc:sldMk cId="1353467831" sldId="2554"/>
            <ac:picMk id="6" creationId="{24FE905C-5BCD-191D-4A6E-9254F0DBAA78}"/>
          </ac:picMkLst>
        </pc:picChg>
        <pc:picChg chg="mod">
          <ac:chgData name="Marco Statera" userId="14834cdb-0591-4458-a932-529965d1d44f" providerId="ADAL" clId="{4F8E5D83-5FDA-4AA4-AB9E-170E0F17E29A}" dt="2024-02-07T11:25:20.045" v="1750" actId="1076"/>
          <ac:picMkLst>
            <pc:docMk/>
            <pc:sldMk cId="1353467831" sldId="2554"/>
            <ac:picMk id="11" creationId="{D73AECEA-4935-4257-1280-5661288257D7}"/>
          </ac:picMkLst>
        </pc:picChg>
        <pc:picChg chg="mod">
          <ac:chgData name="Marco Statera" userId="14834cdb-0591-4458-a932-529965d1d44f" providerId="ADAL" clId="{4F8E5D83-5FDA-4AA4-AB9E-170E0F17E29A}" dt="2024-02-07T11:25:11.906" v="1746" actId="1076"/>
          <ac:picMkLst>
            <pc:docMk/>
            <pc:sldMk cId="1353467831" sldId="2554"/>
            <ac:picMk id="17" creationId="{ACBD7D41-7EB8-A409-A4BC-343A621E5030}"/>
          </ac:picMkLst>
        </pc:picChg>
        <pc:picChg chg="mod">
          <ac:chgData name="Marco Statera" userId="14834cdb-0591-4458-a932-529965d1d44f" providerId="ADAL" clId="{4F8E5D83-5FDA-4AA4-AB9E-170E0F17E29A}" dt="2024-02-07T11:25:09.139" v="1744" actId="14100"/>
          <ac:picMkLst>
            <pc:docMk/>
            <pc:sldMk cId="1353467831" sldId="2554"/>
            <ac:picMk id="18" creationId="{551B0546-802E-8CAF-5417-BC3EDD52517A}"/>
          </ac:picMkLst>
        </pc:picChg>
      </pc:sldChg>
      <pc:sldChg chg="addSp delSp modSp mod">
        <pc:chgData name="Marco Statera" userId="14834cdb-0591-4458-a932-529965d1d44f" providerId="ADAL" clId="{4F8E5D83-5FDA-4AA4-AB9E-170E0F17E29A}" dt="2024-02-06T16:33:55.595" v="1192" actId="6549"/>
        <pc:sldMkLst>
          <pc:docMk/>
          <pc:sldMk cId="4273431598" sldId="2555"/>
        </pc:sldMkLst>
        <pc:spChg chg="mod">
          <ac:chgData name="Marco Statera" userId="14834cdb-0591-4458-a932-529965d1d44f" providerId="ADAL" clId="{4F8E5D83-5FDA-4AA4-AB9E-170E0F17E29A}" dt="2024-02-06T16:33:55.595" v="1192" actId="6549"/>
          <ac:spMkLst>
            <pc:docMk/>
            <pc:sldMk cId="4273431598" sldId="2555"/>
            <ac:spMk id="5" creationId="{9A06EF7D-E117-D70D-3F1D-BA16873BB75C}"/>
          </ac:spMkLst>
        </pc:spChg>
        <pc:picChg chg="del">
          <ac:chgData name="Marco Statera" userId="14834cdb-0591-4458-a932-529965d1d44f" providerId="ADAL" clId="{4F8E5D83-5FDA-4AA4-AB9E-170E0F17E29A}" dt="2024-02-06T16:33:19.970" v="1186" actId="478"/>
          <ac:picMkLst>
            <pc:docMk/>
            <pc:sldMk cId="4273431598" sldId="2555"/>
            <ac:picMk id="13" creationId="{71C5D61F-93A0-A2F6-23EE-0ECE7F0FF28D}"/>
          </ac:picMkLst>
        </pc:picChg>
        <pc:picChg chg="add mod modCrop">
          <ac:chgData name="Marco Statera" userId="14834cdb-0591-4458-a932-529965d1d44f" providerId="ADAL" clId="{4F8E5D83-5FDA-4AA4-AB9E-170E0F17E29A}" dt="2024-02-06T16:33:23.478" v="1187" actId="1076"/>
          <ac:picMkLst>
            <pc:docMk/>
            <pc:sldMk cId="4273431598" sldId="2555"/>
            <ac:picMk id="18" creationId="{92672A1A-E1CC-223E-43C8-24B21C7DDD5D}"/>
          </ac:picMkLst>
        </pc:picChg>
        <pc:picChg chg="del">
          <ac:chgData name="Marco Statera" userId="14834cdb-0591-4458-a932-529965d1d44f" providerId="ADAL" clId="{4F8E5D83-5FDA-4AA4-AB9E-170E0F17E29A}" dt="2024-02-06T16:33:32.653" v="1190" actId="478"/>
          <ac:picMkLst>
            <pc:docMk/>
            <pc:sldMk cId="4273431598" sldId="2555"/>
            <ac:picMk id="19" creationId="{7C614751-0E9F-039D-8A53-D7889EF4ECBA}"/>
          </ac:picMkLst>
        </pc:picChg>
        <pc:picChg chg="add mod">
          <ac:chgData name="Marco Statera" userId="14834cdb-0591-4458-a932-529965d1d44f" providerId="ADAL" clId="{4F8E5D83-5FDA-4AA4-AB9E-170E0F17E29A}" dt="2024-02-06T16:33:35.892" v="1191" actId="1076"/>
          <ac:picMkLst>
            <pc:docMk/>
            <pc:sldMk cId="4273431598" sldId="2555"/>
            <ac:picMk id="21" creationId="{7F57FB0E-3E6B-D459-A1F4-AF22A8B7BAD0}"/>
          </ac:picMkLst>
        </pc:picChg>
      </pc:sldChg>
      <pc:sldChg chg="addSp delSp modSp add mod">
        <pc:chgData name="Marco Statera" userId="14834cdb-0591-4458-a932-529965d1d44f" providerId="ADAL" clId="{4F8E5D83-5FDA-4AA4-AB9E-170E0F17E29A}" dt="2024-02-08T12:27:44.437" v="2535" actId="1076"/>
        <pc:sldMkLst>
          <pc:docMk/>
          <pc:sldMk cId="4259513438" sldId="2557"/>
        </pc:sldMkLst>
        <pc:spChg chg="mod">
          <ac:chgData name="Marco Statera" userId="14834cdb-0591-4458-a932-529965d1d44f" providerId="ADAL" clId="{4F8E5D83-5FDA-4AA4-AB9E-170E0F17E29A}" dt="2024-02-08T08:44:10.737" v="2305" actId="20577"/>
          <ac:spMkLst>
            <pc:docMk/>
            <pc:sldMk cId="4259513438" sldId="2557"/>
            <ac:spMk id="5" creationId="{E6EF8705-6B90-2AB9-904E-D96D0896D6A0}"/>
          </ac:spMkLst>
        </pc:spChg>
        <pc:spChg chg="add mod">
          <ac:chgData name="Marco Statera" userId="14834cdb-0591-4458-a932-529965d1d44f" providerId="ADAL" clId="{4F8E5D83-5FDA-4AA4-AB9E-170E0F17E29A}" dt="2024-02-08T12:27:44.437" v="2535" actId="1076"/>
          <ac:spMkLst>
            <pc:docMk/>
            <pc:sldMk cId="4259513438" sldId="2557"/>
            <ac:spMk id="6" creationId="{3F5CEADE-F598-5A3F-7C3F-E9C2E8F392CE}"/>
          </ac:spMkLst>
        </pc:spChg>
        <pc:spChg chg="add del mod">
          <ac:chgData name="Marco Statera" userId="14834cdb-0591-4458-a932-529965d1d44f" providerId="ADAL" clId="{4F8E5D83-5FDA-4AA4-AB9E-170E0F17E29A}" dt="2024-02-08T08:49:14.629" v="2393" actId="478"/>
          <ac:spMkLst>
            <pc:docMk/>
            <pc:sldMk cId="4259513438" sldId="2557"/>
            <ac:spMk id="10" creationId="{8070D5A7-8E43-6240-E22B-AD2FF9A309D2}"/>
          </ac:spMkLst>
        </pc:spChg>
        <pc:spChg chg="mod">
          <ac:chgData name="Marco Statera" userId="14834cdb-0591-4458-a932-529965d1d44f" providerId="ADAL" clId="{4F8E5D83-5FDA-4AA4-AB9E-170E0F17E29A}" dt="2024-02-08T08:45:23.653" v="2316" actId="14100"/>
          <ac:spMkLst>
            <pc:docMk/>
            <pc:sldMk cId="4259513438" sldId="2557"/>
            <ac:spMk id="11" creationId="{E098BFCD-04B7-A486-5C11-94B6D4934422}"/>
          </ac:spMkLst>
        </pc:spChg>
        <pc:spChg chg="mod">
          <ac:chgData name="Marco Statera" userId="14834cdb-0591-4458-a932-529965d1d44f" providerId="ADAL" clId="{4F8E5D83-5FDA-4AA4-AB9E-170E0F17E29A}" dt="2024-02-08T08:48:13.978" v="2381" actId="1076"/>
          <ac:spMkLst>
            <pc:docMk/>
            <pc:sldMk cId="4259513438" sldId="2557"/>
            <ac:spMk id="12" creationId="{33BC6614-1A28-FA45-63AC-21E5B4E8C6A0}"/>
          </ac:spMkLst>
        </pc:spChg>
        <pc:spChg chg="add mod">
          <ac:chgData name="Marco Statera" userId="14834cdb-0591-4458-a932-529965d1d44f" providerId="ADAL" clId="{4F8E5D83-5FDA-4AA4-AB9E-170E0F17E29A}" dt="2024-02-08T08:48:51.665" v="2392" actId="1076"/>
          <ac:spMkLst>
            <pc:docMk/>
            <pc:sldMk cId="4259513438" sldId="2557"/>
            <ac:spMk id="15" creationId="{A78320BF-0862-AD4F-C1E8-DF50796B6711}"/>
          </ac:spMkLst>
        </pc:spChg>
        <pc:spChg chg="mod">
          <ac:chgData name="Marco Statera" userId="14834cdb-0591-4458-a932-529965d1d44f" providerId="ADAL" clId="{4F8E5D83-5FDA-4AA4-AB9E-170E0F17E29A}" dt="2024-02-08T08:49:21.983" v="2394" actId="14100"/>
          <ac:spMkLst>
            <pc:docMk/>
            <pc:sldMk cId="4259513438" sldId="2557"/>
            <ac:spMk id="78" creationId="{B82C6737-EDC6-3AC4-37C6-F9B235DE3822}"/>
          </ac:spMkLst>
        </pc:spChg>
        <pc:spChg chg="add mod">
          <ac:chgData name="Marco Statera" userId="14834cdb-0591-4458-a932-529965d1d44f" providerId="ADAL" clId="{4F8E5D83-5FDA-4AA4-AB9E-170E0F17E29A}" dt="2024-02-08T08:52:54.246" v="2445"/>
          <ac:spMkLst>
            <pc:docMk/>
            <pc:sldMk cId="4259513438" sldId="2557"/>
            <ac:spMk id="117" creationId="{0CF2889B-D26A-C595-818E-D980C9D746A5}"/>
          </ac:spMkLst>
        </pc:spChg>
        <pc:spChg chg="mod">
          <ac:chgData name="Marco Statera" userId="14834cdb-0591-4458-a932-529965d1d44f" providerId="ADAL" clId="{4F8E5D83-5FDA-4AA4-AB9E-170E0F17E29A}" dt="2024-02-07T11:43:00.125" v="2009" actId="207"/>
          <ac:spMkLst>
            <pc:docMk/>
            <pc:sldMk cId="4259513438" sldId="2557"/>
            <ac:spMk id="122" creationId="{BC6F1383-29F0-7F67-EF7B-497EBD87C0E7}"/>
          </ac:spMkLst>
        </pc:spChg>
        <pc:grpChg chg="del">
          <ac:chgData name="Marco Statera" userId="14834cdb-0591-4458-a932-529965d1d44f" providerId="ADAL" clId="{4F8E5D83-5FDA-4AA4-AB9E-170E0F17E29A}" dt="2024-02-08T08:44:45.143" v="2311" actId="478"/>
          <ac:grpSpMkLst>
            <pc:docMk/>
            <pc:sldMk cId="4259513438" sldId="2557"/>
            <ac:grpSpMk id="132" creationId="{9A4F5B19-7C84-2A5A-ACCA-0CAEBFC08B6C}"/>
          </ac:grpSpMkLst>
        </pc:grpChg>
        <pc:picChg chg="add del mod">
          <ac:chgData name="Marco Statera" userId="14834cdb-0591-4458-a932-529965d1d44f" providerId="ADAL" clId="{4F8E5D83-5FDA-4AA4-AB9E-170E0F17E29A}" dt="2024-02-08T08:44:39.841" v="2309" actId="478"/>
          <ac:picMkLst>
            <pc:docMk/>
            <pc:sldMk cId="4259513438" sldId="2557"/>
            <ac:picMk id="6" creationId="{6DD7AB47-DD32-A792-4FAD-6F4E41AEAC56}"/>
          </ac:picMkLst>
        </pc:picChg>
        <pc:picChg chg="add del mod">
          <ac:chgData name="Marco Statera" userId="14834cdb-0591-4458-a932-529965d1d44f" providerId="ADAL" clId="{4F8E5D83-5FDA-4AA4-AB9E-170E0F17E29A}" dt="2024-02-08T08:47:59.930" v="2377" actId="478"/>
          <ac:picMkLst>
            <pc:docMk/>
            <pc:sldMk cId="4259513438" sldId="2557"/>
            <ac:picMk id="7" creationId="{C63F3789-E930-3C50-873E-8326F145B22A}"/>
          </ac:picMkLst>
        </pc:picChg>
        <pc:picChg chg="mod">
          <ac:chgData name="Marco Statera" userId="14834cdb-0591-4458-a932-529965d1d44f" providerId="ADAL" clId="{4F8E5D83-5FDA-4AA4-AB9E-170E0F17E29A}" dt="2024-02-08T08:49:25.643" v="2396" actId="1076"/>
          <ac:picMkLst>
            <pc:docMk/>
            <pc:sldMk cId="4259513438" sldId="2557"/>
            <ac:picMk id="8" creationId="{465B3D91-BF4A-1045-749F-D759B95F7952}"/>
          </ac:picMkLst>
        </pc:picChg>
        <pc:picChg chg="add mod modCrop">
          <ac:chgData name="Marco Statera" userId="14834cdb-0591-4458-a932-529965d1d44f" providerId="ADAL" clId="{4F8E5D83-5FDA-4AA4-AB9E-170E0F17E29A}" dt="2024-02-08T08:48:46.874" v="2389" actId="1076"/>
          <ac:picMkLst>
            <pc:docMk/>
            <pc:sldMk cId="4259513438" sldId="2557"/>
            <ac:picMk id="17" creationId="{C0A0BEE9-4BFE-38CA-7208-34D352DA6644}"/>
          </ac:picMkLst>
        </pc:picChg>
        <pc:picChg chg="del">
          <ac:chgData name="Marco Statera" userId="14834cdb-0591-4458-a932-529965d1d44f" providerId="ADAL" clId="{4F8E5D83-5FDA-4AA4-AB9E-170E0F17E29A}" dt="2024-02-08T08:44:48.705" v="2312" actId="478"/>
          <ac:picMkLst>
            <pc:docMk/>
            <pc:sldMk cId="4259513438" sldId="2557"/>
            <ac:picMk id="134" creationId="{38934600-9632-729A-662A-46312F4000B9}"/>
          </ac:picMkLst>
        </pc:picChg>
        <pc:cxnChg chg="add del">
          <ac:chgData name="Marco Statera" userId="14834cdb-0591-4458-a932-529965d1d44f" providerId="ADAL" clId="{4F8E5D83-5FDA-4AA4-AB9E-170E0F17E29A}" dt="2024-02-08T08:52:59.394" v="2446" actId="478"/>
          <ac:cxnSpMkLst>
            <pc:docMk/>
            <pc:sldMk cId="4259513438" sldId="2557"/>
            <ac:cxnSpMk id="18" creationId="{BBF5BE76-4D7A-47EF-D493-AEF4E280E742}"/>
          </ac:cxnSpMkLst>
        </pc:cxnChg>
        <pc:cxnChg chg="add del mod">
          <ac:chgData name="Marco Statera" userId="14834cdb-0591-4458-a932-529965d1d44f" providerId="ADAL" clId="{4F8E5D83-5FDA-4AA4-AB9E-170E0F17E29A}" dt="2024-02-08T08:51:40.974" v="2439" actId="478"/>
          <ac:cxnSpMkLst>
            <pc:docMk/>
            <pc:sldMk cId="4259513438" sldId="2557"/>
            <ac:cxnSpMk id="89" creationId="{C8E07385-F027-98B9-96B0-CB8BC94C71F5}"/>
          </ac:cxnSpMkLst>
        </pc:cxnChg>
        <pc:cxnChg chg="add del mod">
          <ac:chgData name="Marco Statera" userId="14834cdb-0591-4458-a932-529965d1d44f" providerId="ADAL" clId="{4F8E5D83-5FDA-4AA4-AB9E-170E0F17E29A}" dt="2024-02-08T08:51:43.968" v="2440" actId="478"/>
          <ac:cxnSpMkLst>
            <pc:docMk/>
            <pc:sldMk cId="4259513438" sldId="2557"/>
            <ac:cxnSpMk id="113" creationId="{A56EB8BF-04F1-5F15-A100-F164AC0F66A2}"/>
          </ac:cxnSpMkLst>
        </pc:cxnChg>
      </pc:sldChg>
      <pc:sldChg chg="addSp modSp mod">
        <pc:chgData name="Marco Statera" userId="14834cdb-0591-4458-a932-529965d1d44f" providerId="ADAL" clId="{4F8E5D83-5FDA-4AA4-AB9E-170E0F17E29A}" dt="2024-02-07T11:29:48.068" v="1795" actId="1076"/>
        <pc:sldMkLst>
          <pc:docMk/>
          <pc:sldMk cId="3492285096" sldId="2561"/>
        </pc:sldMkLst>
        <pc:spChg chg="mod">
          <ac:chgData name="Marco Statera" userId="14834cdb-0591-4458-a932-529965d1d44f" providerId="ADAL" clId="{4F8E5D83-5FDA-4AA4-AB9E-170E0F17E29A}" dt="2024-02-07T11:29:36.029" v="1791" actId="1076"/>
          <ac:spMkLst>
            <pc:docMk/>
            <pc:sldMk cId="3492285096" sldId="2561"/>
            <ac:spMk id="3" creationId="{00000000-0000-0000-0000-000000000000}"/>
          </ac:spMkLst>
        </pc:spChg>
        <pc:picChg chg="add mod">
          <ac:chgData name="Marco Statera" userId="14834cdb-0591-4458-a932-529965d1d44f" providerId="ADAL" clId="{4F8E5D83-5FDA-4AA4-AB9E-170E0F17E29A}" dt="2024-02-07T11:29:48.068" v="1795" actId="1076"/>
          <ac:picMkLst>
            <pc:docMk/>
            <pc:sldMk cId="3492285096" sldId="2561"/>
            <ac:picMk id="10" creationId="{5B5316BD-1FF1-B54B-AE76-7BEA636515F4}"/>
          </ac:picMkLst>
        </pc:picChg>
        <pc:picChg chg="add mod">
          <ac:chgData name="Marco Statera" userId="14834cdb-0591-4458-a932-529965d1d44f" providerId="ADAL" clId="{4F8E5D83-5FDA-4AA4-AB9E-170E0F17E29A}" dt="2024-02-07T11:29:41.932" v="1794" actId="1076"/>
          <ac:picMkLst>
            <pc:docMk/>
            <pc:sldMk cId="3492285096" sldId="2561"/>
            <ac:picMk id="11" creationId="{C9FAC000-74AF-3AEF-C9FD-4D2B61A63E43}"/>
          </ac:picMkLst>
        </pc:picChg>
      </pc:sldChg>
      <pc:sldChg chg="modSp add mod chgLayout">
        <pc:chgData name="Marco Statera" userId="14834cdb-0591-4458-a932-529965d1d44f" providerId="ADAL" clId="{4F8E5D83-5FDA-4AA4-AB9E-170E0F17E29A}" dt="2024-02-07T11:14:57.459" v="1660" actId="12"/>
        <pc:sldMkLst>
          <pc:docMk/>
          <pc:sldMk cId="3550984870" sldId="2562"/>
        </pc:sldMkLst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550984870" sldId="2562"/>
            <ac:spMk id="2" creationId="{D15A205B-C18C-F218-D4F5-F41650D31707}"/>
          </ac:spMkLst>
        </pc:spChg>
        <pc:spChg chg="mod ord">
          <ac:chgData name="Marco Statera" userId="14834cdb-0591-4458-a932-529965d1d44f" providerId="ADAL" clId="{4F8E5D83-5FDA-4AA4-AB9E-170E0F17E29A}" dt="2024-02-07T11:14:57.459" v="1660" actId="12"/>
          <ac:spMkLst>
            <pc:docMk/>
            <pc:sldMk cId="3550984870" sldId="2562"/>
            <ac:spMk id="3" creationId="{E3D2D23D-80FE-B276-B17A-D06D68CB79C8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550984870" sldId="2562"/>
            <ac:spMk id="5" creationId="{1B3A5456-D3E3-A5CA-D8F9-06F8B47C85BF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550984870" sldId="2562"/>
            <ac:spMk id="6" creationId="{9071F041-7A98-F53F-9B75-59C9700634C8}"/>
          </ac:spMkLst>
        </pc:spChg>
        <pc:spChg chg="mod">
          <ac:chgData name="Marco Statera" userId="14834cdb-0591-4458-a932-529965d1d44f" providerId="ADAL" clId="{4F8E5D83-5FDA-4AA4-AB9E-170E0F17E29A}" dt="2024-02-06T09:22:20.613" v="30" actId="1076"/>
          <ac:spMkLst>
            <pc:docMk/>
            <pc:sldMk cId="3550984870" sldId="2562"/>
            <ac:spMk id="22" creationId="{A2696A13-2E4C-7467-B624-29485A50867B}"/>
          </ac:spMkLst>
        </pc:spChg>
      </pc:sldChg>
      <pc:sldChg chg="addSp delSp modSp add del mod chgLayout">
        <pc:chgData name="Marco Statera" userId="14834cdb-0591-4458-a932-529965d1d44f" providerId="ADAL" clId="{4F8E5D83-5FDA-4AA4-AB9E-170E0F17E29A}" dt="2024-02-07T11:15:36.125" v="1666" actId="47"/>
        <pc:sldMkLst>
          <pc:docMk/>
          <pc:sldMk cId="21115431" sldId="2563"/>
        </pc:sldMkLst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115431" sldId="2563"/>
            <ac:spMk id="2" creationId="{68741DE4-259B-982F-89AF-F24B13F4D683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115431" sldId="2563"/>
            <ac:spMk id="4" creationId="{ACF1C685-1516-AFB6-9A2B-E8CEFA7F1EB9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21115431" sldId="2563"/>
            <ac:spMk id="5" creationId="{52F02A9B-BBB6-8541-1432-082B1D19DC3C}"/>
          </ac:spMkLst>
        </pc:spChg>
        <pc:spChg chg="mod ord">
          <ac:chgData name="Marco Statera" userId="14834cdb-0591-4458-a932-529965d1d44f" providerId="ADAL" clId="{4F8E5D83-5FDA-4AA4-AB9E-170E0F17E29A}" dt="2024-02-06T09:21:27.795" v="16" actId="27636"/>
          <ac:spMkLst>
            <pc:docMk/>
            <pc:sldMk cId="21115431" sldId="2563"/>
            <ac:spMk id="10" creationId="{869FDE1C-FB09-2852-1A48-CB9AFD3E7B66}"/>
          </ac:spMkLst>
        </pc:spChg>
        <pc:picChg chg="del mod">
          <ac:chgData name="Marco Statera" userId="14834cdb-0591-4458-a932-529965d1d44f" providerId="ADAL" clId="{4F8E5D83-5FDA-4AA4-AB9E-170E0F17E29A}" dt="2024-02-06T16:05:41.527" v="1123" actId="478"/>
          <ac:picMkLst>
            <pc:docMk/>
            <pc:sldMk cId="21115431" sldId="2563"/>
            <ac:picMk id="6" creationId="{7224CB1C-C4CD-4F90-F0F7-ECB4B227A82A}"/>
          </ac:picMkLst>
        </pc:picChg>
        <pc:picChg chg="add mod">
          <ac:chgData name="Marco Statera" userId="14834cdb-0591-4458-a932-529965d1d44f" providerId="ADAL" clId="{4F8E5D83-5FDA-4AA4-AB9E-170E0F17E29A}" dt="2024-02-06T10:09:17.873" v="130" actId="1076"/>
          <ac:picMkLst>
            <pc:docMk/>
            <pc:sldMk cId="21115431" sldId="2563"/>
            <ac:picMk id="15" creationId="{C1AA2E29-9EFD-6B1F-C150-14A60D72BDCF}"/>
          </ac:picMkLst>
        </pc:picChg>
        <pc:picChg chg="add del mod">
          <ac:chgData name="Marco Statera" userId="14834cdb-0591-4458-a932-529965d1d44f" providerId="ADAL" clId="{4F8E5D83-5FDA-4AA4-AB9E-170E0F17E29A}" dt="2024-02-06T16:06:08.481" v="1127" actId="478"/>
          <ac:picMkLst>
            <pc:docMk/>
            <pc:sldMk cId="21115431" sldId="2563"/>
            <ac:picMk id="18" creationId="{14226663-3D99-DEC2-4042-C2E226EAB332}"/>
          </ac:picMkLst>
        </pc:picChg>
      </pc:sldChg>
      <pc:sldChg chg="addSp modSp add del mod chgLayout">
        <pc:chgData name="Marco Statera" userId="14834cdb-0591-4458-a932-529965d1d44f" providerId="ADAL" clId="{4F8E5D83-5FDA-4AA4-AB9E-170E0F17E29A}" dt="2024-02-06T10:16:49.833" v="256" actId="47"/>
        <pc:sldMkLst>
          <pc:docMk/>
          <pc:sldMk cId="3093289293" sldId="2565"/>
        </pc:sldMkLst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093289293" sldId="2565"/>
            <ac:spMk id="2" creationId="{28F72D20-A100-EB57-B215-C232A705DDD5}"/>
          </ac:spMkLst>
        </pc:spChg>
        <pc:spChg chg="add 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093289293" sldId="2565"/>
            <ac:spMk id="6" creationId="{CE37AE61-2B2C-A500-E12E-032BB1317547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093289293" sldId="2565"/>
            <ac:spMk id="22" creationId="{CE52F237-A54F-9C09-ECE8-9B6F971C7307}"/>
          </ac:spMkLst>
        </pc:spChg>
        <pc:spChg chg="mod ord">
          <ac:chgData name="Marco Statera" userId="14834cdb-0591-4458-a932-529965d1d44f" providerId="ADAL" clId="{4F8E5D83-5FDA-4AA4-AB9E-170E0F17E29A}" dt="2024-02-06T09:21:27.449" v="11" actId="700"/>
          <ac:spMkLst>
            <pc:docMk/>
            <pc:sldMk cId="3093289293" sldId="2565"/>
            <ac:spMk id="24" creationId="{5F436B7B-C93D-201D-7B92-7FF0B72FA28E}"/>
          </ac:spMkLst>
        </pc:spChg>
      </pc:sldChg>
      <pc:sldChg chg="addSp delSp modSp mod ord">
        <pc:chgData name="Marco Statera" userId="14834cdb-0591-4458-a932-529965d1d44f" providerId="ADAL" clId="{4F8E5D83-5FDA-4AA4-AB9E-170E0F17E29A}" dt="2024-02-07T11:04:31.966" v="1477" actId="1076"/>
        <pc:sldMkLst>
          <pc:docMk/>
          <pc:sldMk cId="3405122119" sldId="2570"/>
        </pc:sldMkLst>
        <pc:spChg chg="del mod">
          <ac:chgData name="Marco Statera" userId="14834cdb-0591-4458-a932-529965d1d44f" providerId="ADAL" clId="{4F8E5D83-5FDA-4AA4-AB9E-170E0F17E29A}" dt="2024-02-07T11:03:00.349" v="1418" actId="478"/>
          <ac:spMkLst>
            <pc:docMk/>
            <pc:sldMk cId="3405122119" sldId="2570"/>
            <ac:spMk id="4" creationId="{7403CBA2-5405-5E2B-4BDD-856BA38231AD}"/>
          </ac:spMkLst>
        </pc:spChg>
        <pc:spChg chg="mod">
          <ac:chgData name="Marco Statera" userId="14834cdb-0591-4458-a932-529965d1d44f" providerId="ADAL" clId="{4F8E5D83-5FDA-4AA4-AB9E-170E0F17E29A}" dt="2024-02-07T11:02:57.566" v="1417"/>
          <ac:spMkLst>
            <pc:docMk/>
            <pc:sldMk cId="3405122119" sldId="2570"/>
            <ac:spMk id="5" creationId="{4AC113FE-40FC-3961-52A9-8D1A915C36F8}"/>
          </ac:spMkLst>
        </pc:spChg>
        <pc:spChg chg="add mod">
          <ac:chgData name="Marco Statera" userId="14834cdb-0591-4458-a932-529965d1d44f" providerId="ADAL" clId="{4F8E5D83-5FDA-4AA4-AB9E-170E0F17E29A}" dt="2024-02-07T11:02:23.476" v="1406" actId="1076"/>
          <ac:spMkLst>
            <pc:docMk/>
            <pc:sldMk cId="3405122119" sldId="2570"/>
            <ac:spMk id="6" creationId="{C3413CD7-AE4D-9C14-43B0-2036426AA086}"/>
          </ac:spMkLst>
        </pc:spChg>
        <pc:spChg chg="add del">
          <ac:chgData name="Marco Statera" userId="14834cdb-0591-4458-a932-529965d1d44f" providerId="ADAL" clId="{4F8E5D83-5FDA-4AA4-AB9E-170E0F17E29A}" dt="2024-02-07T10:59:52.949" v="1314" actId="22"/>
          <ac:spMkLst>
            <pc:docMk/>
            <pc:sldMk cId="3405122119" sldId="2570"/>
            <ac:spMk id="10" creationId="{B2038DB6-7382-E58D-2EDE-760BC005C366}"/>
          </ac:spMkLst>
        </pc:spChg>
        <pc:spChg chg="add mod">
          <ac:chgData name="Marco Statera" userId="14834cdb-0591-4458-a932-529965d1d44f" providerId="ADAL" clId="{4F8E5D83-5FDA-4AA4-AB9E-170E0F17E29A}" dt="2024-02-07T11:01:50.350" v="1396" actId="14100"/>
          <ac:spMkLst>
            <pc:docMk/>
            <pc:sldMk cId="3405122119" sldId="2570"/>
            <ac:spMk id="12" creationId="{8EC0E6D7-2DC6-2178-946E-37EEC07611EA}"/>
          </ac:spMkLst>
        </pc:spChg>
        <pc:spChg chg="add del mod">
          <ac:chgData name="Marco Statera" userId="14834cdb-0591-4458-a932-529965d1d44f" providerId="ADAL" clId="{4F8E5D83-5FDA-4AA4-AB9E-170E0F17E29A}" dt="2024-02-07T11:03:03.375" v="1419" actId="478"/>
          <ac:spMkLst>
            <pc:docMk/>
            <pc:sldMk cId="3405122119" sldId="2570"/>
            <ac:spMk id="14" creationId="{624270E1-5538-6AE8-AE25-74714F27716F}"/>
          </ac:spMkLst>
        </pc:spChg>
        <pc:spChg chg="add mod">
          <ac:chgData name="Marco Statera" userId="14834cdb-0591-4458-a932-529965d1d44f" providerId="ADAL" clId="{4F8E5D83-5FDA-4AA4-AB9E-170E0F17E29A}" dt="2024-02-07T11:03:53.579" v="1463" actId="20577"/>
          <ac:spMkLst>
            <pc:docMk/>
            <pc:sldMk cId="3405122119" sldId="2570"/>
            <ac:spMk id="15" creationId="{0204E36E-AA7A-525C-4BD2-A2B98DCA9920}"/>
          </ac:spMkLst>
        </pc:spChg>
        <pc:spChg chg="add mod">
          <ac:chgData name="Marco Statera" userId="14834cdb-0591-4458-a932-529965d1d44f" providerId="ADAL" clId="{4F8E5D83-5FDA-4AA4-AB9E-170E0F17E29A}" dt="2024-02-07T11:04:19.357" v="1475" actId="1076"/>
          <ac:spMkLst>
            <pc:docMk/>
            <pc:sldMk cId="3405122119" sldId="2570"/>
            <ac:spMk id="16" creationId="{4296F6CE-92F2-1180-2C71-A0E548A8A4CC}"/>
          </ac:spMkLst>
        </pc:spChg>
        <pc:spChg chg="mod">
          <ac:chgData name="Marco Statera" userId="14834cdb-0591-4458-a932-529965d1d44f" providerId="ADAL" clId="{4F8E5D83-5FDA-4AA4-AB9E-170E0F17E29A}" dt="2024-02-07T11:04:30.531" v="1476" actId="1076"/>
          <ac:spMkLst>
            <pc:docMk/>
            <pc:sldMk cId="3405122119" sldId="2570"/>
            <ac:spMk id="27" creationId="{703AAE95-96E1-6EBE-2406-0F0C009B2358}"/>
          </ac:spMkLst>
        </pc:spChg>
        <pc:spChg chg="mod">
          <ac:chgData name="Marco Statera" userId="14834cdb-0591-4458-a932-529965d1d44f" providerId="ADAL" clId="{4F8E5D83-5FDA-4AA4-AB9E-170E0F17E29A}" dt="2024-02-07T11:03:56.987" v="1464" actId="1076"/>
          <ac:spMkLst>
            <pc:docMk/>
            <pc:sldMk cId="3405122119" sldId="2570"/>
            <ac:spMk id="29" creationId="{9CAC4175-FD7D-CF31-B0D1-4313D36E7960}"/>
          </ac:spMkLst>
        </pc:spChg>
        <pc:picChg chg="add mod modCrop">
          <ac:chgData name="Marco Statera" userId="14834cdb-0591-4458-a932-529965d1d44f" providerId="ADAL" clId="{4F8E5D83-5FDA-4AA4-AB9E-170E0F17E29A}" dt="2024-02-07T11:03:13.168" v="1422" actId="1076"/>
          <ac:picMkLst>
            <pc:docMk/>
            <pc:sldMk cId="3405122119" sldId="2570"/>
            <ac:picMk id="7" creationId="{C6F97D32-C068-4E07-94A3-59C99948696F}"/>
          </ac:picMkLst>
        </pc:picChg>
        <pc:picChg chg="add mod ord modCrop">
          <ac:chgData name="Marco Statera" userId="14834cdb-0591-4458-a932-529965d1d44f" providerId="ADAL" clId="{4F8E5D83-5FDA-4AA4-AB9E-170E0F17E29A}" dt="2024-02-07T11:03:19.842" v="1427" actId="1076"/>
          <ac:picMkLst>
            <pc:docMk/>
            <pc:sldMk cId="3405122119" sldId="2570"/>
            <ac:picMk id="8" creationId="{6F490C5C-B9CB-EDA0-CAAD-D0EA0A2807C6}"/>
          </ac:picMkLst>
        </pc:picChg>
        <pc:picChg chg="del">
          <ac:chgData name="Marco Statera" userId="14834cdb-0591-4458-a932-529965d1d44f" providerId="ADAL" clId="{4F8E5D83-5FDA-4AA4-AB9E-170E0F17E29A}" dt="2024-02-06T16:06:37.055" v="1135" actId="478"/>
          <ac:picMkLst>
            <pc:docMk/>
            <pc:sldMk cId="3405122119" sldId="2570"/>
            <ac:picMk id="21" creationId="{9FC9D433-1E23-239D-E104-C905C9E2085E}"/>
          </ac:picMkLst>
        </pc:picChg>
        <pc:picChg chg="mod">
          <ac:chgData name="Marco Statera" userId="14834cdb-0591-4458-a932-529965d1d44f" providerId="ADAL" clId="{4F8E5D83-5FDA-4AA4-AB9E-170E0F17E29A}" dt="2024-02-07T11:02:51.646" v="1416" actId="1076"/>
          <ac:picMkLst>
            <pc:docMk/>
            <pc:sldMk cId="3405122119" sldId="2570"/>
            <ac:picMk id="23" creationId="{47B70D88-C877-AA01-E79D-15AD29223051}"/>
          </ac:picMkLst>
        </pc:picChg>
        <pc:picChg chg="mod">
          <ac:chgData name="Marco Statera" userId="14834cdb-0591-4458-a932-529965d1d44f" providerId="ADAL" clId="{4F8E5D83-5FDA-4AA4-AB9E-170E0F17E29A}" dt="2024-02-07T11:04:31.966" v="1477" actId="1076"/>
          <ac:picMkLst>
            <pc:docMk/>
            <pc:sldMk cId="3405122119" sldId="2570"/>
            <ac:picMk id="25" creationId="{C771850B-2EFC-F37E-7EF1-2F6BBFFEBF99}"/>
          </ac:picMkLst>
        </pc:picChg>
        <pc:picChg chg="mod">
          <ac:chgData name="Marco Statera" userId="14834cdb-0591-4458-a932-529965d1d44f" providerId="ADAL" clId="{4F8E5D83-5FDA-4AA4-AB9E-170E0F17E29A}" dt="2024-02-07T11:03:18.067" v="1426" actId="1076"/>
          <ac:picMkLst>
            <pc:docMk/>
            <pc:sldMk cId="3405122119" sldId="2570"/>
            <ac:picMk id="31" creationId="{E02506A7-7621-19A5-31C3-2EE7D8AB6337}"/>
          </ac:picMkLst>
        </pc:picChg>
        <pc:picChg chg="del">
          <ac:chgData name="Marco Statera" userId="14834cdb-0591-4458-a932-529965d1d44f" providerId="ADAL" clId="{4F8E5D83-5FDA-4AA4-AB9E-170E0F17E29A}" dt="2024-02-06T16:07:02.222" v="1141" actId="478"/>
          <ac:picMkLst>
            <pc:docMk/>
            <pc:sldMk cId="3405122119" sldId="2570"/>
            <ac:picMk id="33" creationId="{7C561970-8C73-E876-A774-93C0A08D3E09}"/>
          </ac:picMkLst>
        </pc:picChg>
      </pc:sldChg>
      <pc:sldChg chg="addSp delSp modSp del mod ord modClrScheme chgLayout">
        <pc:chgData name="Marco Statera" userId="14834cdb-0591-4458-a932-529965d1d44f" providerId="ADAL" clId="{4F8E5D83-5FDA-4AA4-AB9E-170E0F17E29A}" dt="2024-02-07T11:12:48.196" v="1655" actId="47"/>
        <pc:sldMkLst>
          <pc:docMk/>
          <pc:sldMk cId="1286236860" sldId="2579"/>
        </pc:sldMkLst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1286236860" sldId="2579"/>
            <ac:spMk id="2" creationId="{2AF9CD6B-44B7-3F36-F058-B9CC26A718B9}"/>
          </ac:spMkLst>
        </pc:spChg>
        <pc:spChg chg="mod ord">
          <ac:chgData name="Marco Statera" userId="14834cdb-0591-4458-a932-529965d1d44f" providerId="ADAL" clId="{4F8E5D83-5FDA-4AA4-AB9E-170E0F17E29A}" dt="2024-02-06T10:47:59.248" v="276" actId="1076"/>
          <ac:spMkLst>
            <pc:docMk/>
            <pc:sldMk cId="1286236860" sldId="2579"/>
            <ac:spMk id="3" creationId="{41792E74-FD30-245B-774F-B13BCA9FB55D}"/>
          </ac:spMkLst>
        </pc:spChg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1286236860" sldId="2579"/>
            <ac:spMk id="4" creationId="{53B21F32-F631-F6B0-55D7-61933AD8BDA2}"/>
          </ac:spMkLst>
        </pc:spChg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1286236860" sldId="2579"/>
            <ac:spMk id="5" creationId="{8EF2E3A8-12D1-DC88-5D7C-510B78CA299A}"/>
          </ac:spMkLst>
        </pc:spChg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1286236860" sldId="2579"/>
            <ac:spMk id="6" creationId="{1637E615-1688-91FC-00B7-AD4AD56D17DE}"/>
          </ac:spMkLst>
        </pc:spChg>
        <pc:spChg chg="del">
          <ac:chgData name="Marco Statera" userId="14834cdb-0591-4458-a932-529965d1d44f" providerId="ADAL" clId="{4F8E5D83-5FDA-4AA4-AB9E-170E0F17E29A}" dt="2024-02-06T10:48:03.815" v="277" actId="478"/>
          <ac:spMkLst>
            <pc:docMk/>
            <pc:sldMk cId="1286236860" sldId="2579"/>
            <ac:spMk id="8" creationId="{E475962B-4922-BBFD-95E3-13E92EA6F563}"/>
          </ac:spMkLst>
        </pc:spChg>
        <pc:spChg chg="add mod">
          <ac:chgData name="Marco Statera" userId="14834cdb-0591-4458-a932-529965d1d44f" providerId="ADAL" clId="{4F8E5D83-5FDA-4AA4-AB9E-170E0F17E29A}" dt="2024-02-06T10:48:11.365" v="279" actId="1076"/>
          <ac:spMkLst>
            <pc:docMk/>
            <pc:sldMk cId="1286236860" sldId="2579"/>
            <ac:spMk id="10" creationId="{AFD6C550-635E-F1D4-F010-66B99A78CE6A}"/>
          </ac:spMkLst>
        </pc:spChg>
        <pc:picChg chg="del">
          <ac:chgData name="Marco Statera" userId="14834cdb-0591-4458-a932-529965d1d44f" providerId="ADAL" clId="{4F8E5D83-5FDA-4AA4-AB9E-170E0F17E29A}" dt="2024-02-06T10:47:46.261" v="270" actId="478"/>
          <ac:picMkLst>
            <pc:docMk/>
            <pc:sldMk cId="1286236860" sldId="2579"/>
            <ac:picMk id="7" creationId="{988D0812-05F6-4E7C-F9FA-43861622790E}"/>
          </ac:picMkLst>
        </pc:picChg>
        <pc:picChg chg="del">
          <ac:chgData name="Marco Statera" userId="14834cdb-0591-4458-a932-529965d1d44f" providerId="ADAL" clId="{4F8E5D83-5FDA-4AA4-AB9E-170E0F17E29A}" dt="2024-02-06T10:48:05.962" v="278" actId="478"/>
          <ac:picMkLst>
            <pc:docMk/>
            <pc:sldMk cId="1286236860" sldId="2579"/>
            <ac:picMk id="9" creationId="{7AFA4C6F-B8F4-D837-D57A-E1F652D1C62D}"/>
          </ac:picMkLst>
        </pc:picChg>
        <pc:picChg chg="add del">
          <ac:chgData name="Marco Statera" userId="14834cdb-0591-4458-a932-529965d1d44f" providerId="ADAL" clId="{4F8E5D83-5FDA-4AA4-AB9E-170E0F17E29A}" dt="2024-02-06T10:49:48.091" v="303" actId="478"/>
          <ac:picMkLst>
            <pc:docMk/>
            <pc:sldMk cId="1286236860" sldId="2579"/>
            <ac:picMk id="12" creationId="{7E08B11A-BDB6-8C8E-A4C1-DF1B2EE3FA1C}"/>
          </ac:picMkLst>
        </pc:picChg>
        <pc:cxnChg chg="del">
          <ac:chgData name="Marco Statera" userId="14834cdb-0591-4458-a932-529965d1d44f" providerId="ADAL" clId="{4F8E5D83-5FDA-4AA4-AB9E-170E0F17E29A}" dt="2024-02-06T10:48:03.815" v="277" actId="478"/>
          <ac:cxnSpMkLst>
            <pc:docMk/>
            <pc:sldMk cId="1286236860" sldId="2579"/>
            <ac:cxnSpMk id="11" creationId="{0D0FC19D-0976-D2F9-9A56-A9B3B36EB023}"/>
          </ac:cxnSpMkLst>
        </pc:cxnChg>
      </pc:sldChg>
      <pc:sldChg chg="addSp modSp mod ord modClrScheme chgLayout">
        <pc:chgData name="Marco Statera" userId="14834cdb-0591-4458-a932-529965d1d44f" providerId="ADAL" clId="{4F8E5D83-5FDA-4AA4-AB9E-170E0F17E29A}" dt="2024-02-07T11:12:40.173" v="1654" actId="1076"/>
        <pc:sldMkLst>
          <pc:docMk/>
          <pc:sldMk cId="1272263558" sldId="2580"/>
        </pc:sldMkLst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1272263558" sldId="2580"/>
            <ac:spMk id="2" creationId="{7E22F87F-2F66-9134-F305-EBE29A5F8B3C}"/>
          </ac:spMkLst>
        </pc:spChg>
        <pc:spChg chg="mod ord">
          <ac:chgData name="Marco Statera" userId="14834cdb-0591-4458-a932-529965d1d44f" providerId="ADAL" clId="{4F8E5D83-5FDA-4AA4-AB9E-170E0F17E29A}" dt="2024-02-07T11:12:40.173" v="1654" actId="1076"/>
          <ac:spMkLst>
            <pc:docMk/>
            <pc:sldMk cId="1272263558" sldId="2580"/>
            <ac:spMk id="3" creationId="{FF517C90-1B64-351E-40AA-689940D4C327}"/>
          </ac:spMkLst>
        </pc:spChg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1272263558" sldId="2580"/>
            <ac:spMk id="4" creationId="{E211F507-85A3-4821-B99A-74701F75ECAA}"/>
          </ac:spMkLst>
        </pc:spChg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1272263558" sldId="2580"/>
            <ac:spMk id="5" creationId="{2FA022BE-923B-F5F3-32A8-52D399FC8EB2}"/>
          </ac:spMkLst>
        </pc:spChg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1272263558" sldId="2580"/>
            <ac:spMk id="6" creationId="{93E4B416-D668-37A0-7DA2-8F417616F22C}"/>
          </ac:spMkLst>
        </pc:spChg>
        <pc:spChg chg="add mod">
          <ac:chgData name="Marco Statera" userId="14834cdb-0591-4458-a932-529965d1d44f" providerId="ADAL" clId="{4F8E5D83-5FDA-4AA4-AB9E-170E0F17E29A}" dt="2024-02-07T11:11:52.610" v="1645" actId="20577"/>
          <ac:spMkLst>
            <pc:docMk/>
            <pc:sldMk cId="1272263558" sldId="2580"/>
            <ac:spMk id="7" creationId="{D690A5E5-8112-E330-8A92-964032CB2090}"/>
          </ac:spMkLst>
        </pc:spChg>
        <pc:spChg chg="mod">
          <ac:chgData name="Marco Statera" userId="14834cdb-0591-4458-a932-529965d1d44f" providerId="ADAL" clId="{4F8E5D83-5FDA-4AA4-AB9E-170E0F17E29A}" dt="2024-02-06T10:51:53.253" v="338" actId="1076"/>
          <ac:spMkLst>
            <pc:docMk/>
            <pc:sldMk cId="1272263558" sldId="2580"/>
            <ac:spMk id="11" creationId="{DD365150-4FC9-7FCB-BB5D-9C942D132E17}"/>
          </ac:spMkLst>
        </pc:spChg>
        <pc:spChg chg="mod">
          <ac:chgData name="Marco Statera" userId="14834cdb-0591-4458-a932-529965d1d44f" providerId="ADAL" clId="{4F8E5D83-5FDA-4AA4-AB9E-170E0F17E29A}" dt="2024-02-06T10:51:57.415" v="339" actId="1076"/>
          <ac:spMkLst>
            <pc:docMk/>
            <pc:sldMk cId="1272263558" sldId="2580"/>
            <ac:spMk id="12" creationId="{1347D294-1FF4-959B-5F47-4331913D7ACA}"/>
          </ac:spMkLst>
        </pc:spChg>
        <pc:spChg chg="mod">
          <ac:chgData name="Marco Statera" userId="14834cdb-0591-4458-a932-529965d1d44f" providerId="ADAL" clId="{4F8E5D83-5FDA-4AA4-AB9E-170E0F17E29A}" dt="2024-02-06T10:51:41.592" v="335" actId="1076"/>
          <ac:spMkLst>
            <pc:docMk/>
            <pc:sldMk cId="1272263558" sldId="2580"/>
            <ac:spMk id="17" creationId="{9E2E647A-DB2B-1EA9-FC53-46B08E1E1625}"/>
          </ac:spMkLst>
        </pc:spChg>
        <pc:spChg chg="mod">
          <ac:chgData name="Marco Statera" userId="14834cdb-0591-4458-a932-529965d1d44f" providerId="ADAL" clId="{4F8E5D83-5FDA-4AA4-AB9E-170E0F17E29A}" dt="2024-02-07T11:12:10.238" v="1647" actId="1076"/>
          <ac:spMkLst>
            <pc:docMk/>
            <pc:sldMk cId="1272263558" sldId="2580"/>
            <ac:spMk id="18" creationId="{73BC4FD8-E31C-C60A-CCF5-EA905353E66F}"/>
          </ac:spMkLst>
        </pc:spChg>
        <pc:spChg chg="mod">
          <ac:chgData name="Marco Statera" userId="14834cdb-0591-4458-a932-529965d1d44f" providerId="ADAL" clId="{4F8E5D83-5FDA-4AA4-AB9E-170E0F17E29A}" dt="2024-02-06T10:49:51.117" v="304"/>
          <ac:spMkLst>
            <pc:docMk/>
            <pc:sldMk cId="1272263558" sldId="2580"/>
            <ac:spMk id="23" creationId="{98F0EE43-8F68-2475-7E54-C388069A488E}"/>
          </ac:spMkLst>
        </pc:spChg>
        <pc:spChg chg="mod">
          <ac:chgData name="Marco Statera" userId="14834cdb-0591-4458-a932-529965d1d44f" providerId="ADAL" clId="{4F8E5D83-5FDA-4AA4-AB9E-170E0F17E29A}" dt="2024-02-06T10:49:51.117" v="304"/>
          <ac:spMkLst>
            <pc:docMk/>
            <pc:sldMk cId="1272263558" sldId="2580"/>
            <ac:spMk id="24" creationId="{E1651782-D36C-CCF6-3D62-403CE59CC5F8}"/>
          </ac:spMkLst>
        </pc:spChg>
        <pc:spChg chg="mod">
          <ac:chgData name="Marco Statera" userId="14834cdb-0591-4458-a932-529965d1d44f" providerId="ADAL" clId="{4F8E5D83-5FDA-4AA4-AB9E-170E0F17E29A}" dt="2024-02-06T10:49:51.117" v="304"/>
          <ac:spMkLst>
            <pc:docMk/>
            <pc:sldMk cId="1272263558" sldId="2580"/>
            <ac:spMk id="25" creationId="{65825140-CF38-0DC6-06C0-1843F65D8097}"/>
          </ac:spMkLst>
        </pc:spChg>
        <pc:grpChg chg="add mod">
          <ac:chgData name="Marco Statera" userId="14834cdb-0591-4458-a932-529965d1d44f" providerId="ADAL" clId="{4F8E5D83-5FDA-4AA4-AB9E-170E0F17E29A}" dt="2024-02-06T10:49:51.117" v="304"/>
          <ac:grpSpMkLst>
            <pc:docMk/>
            <pc:sldMk cId="1272263558" sldId="2580"/>
            <ac:grpSpMk id="8" creationId="{66CEFEA1-3441-954D-2D00-E5F2046B37DC}"/>
          </ac:grpSpMkLst>
        </pc:grpChg>
        <pc:grpChg chg="mod">
          <ac:chgData name="Marco Statera" userId="14834cdb-0591-4458-a932-529965d1d44f" providerId="ADAL" clId="{4F8E5D83-5FDA-4AA4-AB9E-170E0F17E29A}" dt="2024-02-07T11:12:31.869" v="1652" actId="1076"/>
          <ac:grpSpMkLst>
            <pc:docMk/>
            <pc:sldMk cId="1272263558" sldId="2580"/>
            <ac:grpSpMk id="20" creationId="{6557368B-305E-B49B-B7F1-C98E5BB24530}"/>
          </ac:grpSpMkLst>
        </pc:grpChg>
        <pc:picChg chg="add">
          <ac:chgData name="Marco Statera" userId="14834cdb-0591-4458-a932-529965d1d44f" providerId="ADAL" clId="{4F8E5D83-5FDA-4AA4-AB9E-170E0F17E29A}" dt="2024-02-06T10:49:37.219" v="301"/>
          <ac:picMkLst>
            <pc:docMk/>
            <pc:sldMk cId="1272263558" sldId="2580"/>
            <ac:picMk id="7" creationId="{A1062762-E486-C001-FEAE-D4D51F305393}"/>
          </ac:picMkLst>
        </pc:picChg>
        <pc:picChg chg="mod">
          <ac:chgData name="Marco Statera" userId="14834cdb-0591-4458-a932-529965d1d44f" providerId="ADAL" clId="{4F8E5D83-5FDA-4AA4-AB9E-170E0F17E29A}" dt="2024-02-06T10:51:00.132" v="325" actId="1076"/>
          <ac:picMkLst>
            <pc:docMk/>
            <pc:sldMk cId="1272263558" sldId="2580"/>
            <ac:picMk id="9" creationId="{29864EEB-EC1C-3C7F-F580-3913AEF6C3CA}"/>
          </ac:picMkLst>
        </pc:picChg>
        <pc:picChg chg="mod">
          <ac:chgData name="Marco Statera" userId="14834cdb-0591-4458-a932-529965d1d44f" providerId="ADAL" clId="{4F8E5D83-5FDA-4AA4-AB9E-170E0F17E29A}" dt="2024-02-06T10:49:51.117" v="304"/>
          <ac:picMkLst>
            <pc:docMk/>
            <pc:sldMk cId="1272263558" sldId="2580"/>
            <ac:picMk id="21" creationId="{1E62C3F5-7371-8D3F-9E13-8B6B45DC4960}"/>
          </ac:picMkLst>
        </pc:picChg>
        <pc:picChg chg="add mod ord">
          <ac:chgData name="Marco Statera" userId="14834cdb-0591-4458-a932-529965d1d44f" providerId="ADAL" clId="{4F8E5D83-5FDA-4AA4-AB9E-170E0F17E29A}" dt="2024-02-07T11:12:26.543" v="1650" actId="167"/>
          <ac:picMkLst>
            <pc:docMk/>
            <pc:sldMk cId="1272263558" sldId="2580"/>
            <ac:picMk id="26" creationId="{954CD478-30E9-C077-79C5-2685A0304B62}"/>
          </ac:picMkLst>
        </pc:picChg>
        <pc:cxnChg chg="mod">
          <ac:chgData name="Marco Statera" userId="14834cdb-0591-4458-a932-529965d1d44f" providerId="ADAL" clId="{4F8E5D83-5FDA-4AA4-AB9E-170E0F17E29A}" dt="2024-02-06T10:51:35.600" v="334" actId="14100"/>
          <ac:cxnSpMkLst>
            <pc:docMk/>
            <pc:sldMk cId="1272263558" sldId="2580"/>
            <ac:cxnSpMk id="13" creationId="{C369DFF5-6D32-32D8-EF88-F6895A11BFDF}"/>
          </ac:cxnSpMkLst>
        </pc:cxnChg>
        <pc:cxnChg chg="mod">
          <ac:chgData name="Marco Statera" userId="14834cdb-0591-4458-a932-529965d1d44f" providerId="ADAL" clId="{4F8E5D83-5FDA-4AA4-AB9E-170E0F17E29A}" dt="2024-02-06T10:51:35.600" v="334" actId="14100"/>
          <ac:cxnSpMkLst>
            <pc:docMk/>
            <pc:sldMk cId="1272263558" sldId="2580"/>
            <ac:cxnSpMk id="14" creationId="{02994423-E6AE-9630-94A7-ADF9527C0867}"/>
          </ac:cxnSpMkLst>
        </pc:cxnChg>
        <pc:cxnChg chg="mod">
          <ac:chgData name="Marco Statera" userId="14834cdb-0591-4458-a932-529965d1d44f" providerId="ADAL" clId="{4F8E5D83-5FDA-4AA4-AB9E-170E0F17E29A}" dt="2024-02-07T11:12:36.692" v="1653" actId="14100"/>
          <ac:cxnSpMkLst>
            <pc:docMk/>
            <pc:sldMk cId="1272263558" sldId="2580"/>
            <ac:cxnSpMk id="15" creationId="{88C78E31-C77F-2512-C864-36E09C9FD202}"/>
          </ac:cxnSpMkLst>
        </pc:cxnChg>
        <pc:cxnChg chg="mod">
          <ac:chgData name="Marco Statera" userId="14834cdb-0591-4458-a932-529965d1d44f" providerId="ADAL" clId="{4F8E5D83-5FDA-4AA4-AB9E-170E0F17E29A}" dt="2024-02-06T10:51:46.450" v="336" actId="14100"/>
          <ac:cxnSpMkLst>
            <pc:docMk/>
            <pc:sldMk cId="1272263558" sldId="2580"/>
            <ac:cxnSpMk id="16" creationId="{BA3EB409-21C2-BD96-BE26-04FE790782A5}"/>
          </ac:cxnSpMkLst>
        </pc:cxnChg>
        <pc:cxnChg chg="mod">
          <ac:chgData name="Marco Statera" userId="14834cdb-0591-4458-a932-529965d1d44f" providerId="ADAL" clId="{4F8E5D83-5FDA-4AA4-AB9E-170E0F17E29A}" dt="2024-02-07T11:12:13.807" v="1648" actId="14100"/>
          <ac:cxnSpMkLst>
            <pc:docMk/>
            <pc:sldMk cId="1272263558" sldId="2580"/>
            <ac:cxnSpMk id="19" creationId="{BB5A8638-F2B0-1F52-C277-501E0B2EE799}"/>
          </ac:cxnSpMkLst>
        </pc:cxnChg>
        <pc:cxnChg chg="mod">
          <ac:chgData name="Marco Statera" userId="14834cdb-0591-4458-a932-529965d1d44f" providerId="ADAL" clId="{4F8E5D83-5FDA-4AA4-AB9E-170E0F17E29A}" dt="2024-02-06T10:49:51.117" v="304"/>
          <ac:cxnSpMkLst>
            <pc:docMk/>
            <pc:sldMk cId="1272263558" sldId="2580"/>
            <ac:cxnSpMk id="22" creationId="{E2D66748-86FA-6D2F-6565-14C0F0336F03}"/>
          </ac:cxnSpMkLst>
        </pc:cxnChg>
      </pc:sldChg>
      <pc:sldChg chg="modSp add del mod modClrScheme chgLayout">
        <pc:chgData name="Marco Statera" userId="14834cdb-0591-4458-a932-529965d1d44f" providerId="ADAL" clId="{4F8E5D83-5FDA-4AA4-AB9E-170E0F17E29A}" dt="2024-02-07T11:35:05.945" v="1891" actId="47"/>
        <pc:sldMkLst>
          <pc:docMk/>
          <pc:sldMk cId="1316500642" sldId="2581"/>
        </pc:sldMkLst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1316500642" sldId="2581"/>
            <ac:spMk id="4" creationId="{7CFA00FB-0B7D-4287-BED1-3BAF6EFEE45A}"/>
          </ac:spMkLst>
        </pc:spChg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1316500642" sldId="2581"/>
            <ac:spMk id="9" creationId="{CC657D96-FFBE-4B8E-BB84-441541229A45}"/>
          </ac:spMkLst>
        </pc:spChg>
        <pc:spChg chg="mod ord">
          <ac:chgData name="Marco Statera" userId="14834cdb-0591-4458-a932-529965d1d44f" providerId="ADAL" clId="{4F8E5D83-5FDA-4AA4-AB9E-170E0F17E29A}" dt="2024-02-06T09:20:33.978" v="9" actId="700"/>
          <ac:spMkLst>
            <pc:docMk/>
            <pc:sldMk cId="1316500642" sldId="2581"/>
            <ac:spMk id="10" creationId="{579590CA-0B90-4F0E-B05F-03BAADA28C90}"/>
          </ac:spMkLst>
        </pc:spChg>
      </pc:sldChg>
      <pc:sldChg chg="addSp delSp modSp new mod ord">
        <pc:chgData name="Marco Statera" userId="14834cdb-0591-4458-a932-529965d1d44f" providerId="ADAL" clId="{4F8E5D83-5FDA-4AA4-AB9E-170E0F17E29A}" dt="2024-02-07T11:05:55.268" v="1529" actId="207"/>
        <pc:sldMkLst>
          <pc:docMk/>
          <pc:sldMk cId="1350677512" sldId="2582"/>
        </pc:sldMkLst>
        <pc:spChg chg="mod">
          <ac:chgData name="Marco Statera" userId="14834cdb-0591-4458-a932-529965d1d44f" providerId="ADAL" clId="{4F8E5D83-5FDA-4AA4-AB9E-170E0F17E29A}" dt="2024-02-07T11:05:39.067" v="1527" actId="207"/>
          <ac:spMkLst>
            <pc:docMk/>
            <pc:sldMk cId="1350677512" sldId="2582"/>
            <ac:spMk id="4" creationId="{AB79F355-1F94-49C2-D5F7-E5571C374909}"/>
          </ac:spMkLst>
        </pc:spChg>
        <pc:spChg chg="mod">
          <ac:chgData name="Marco Statera" userId="14834cdb-0591-4458-a932-529965d1d44f" providerId="ADAL" clId="{4F8E5D83-5FDA-4AA4-AB9E-170E0F17E29A}" dt="2024-02-07T11:05:02.504" v="1525" actId="20577"/>
          <ac:spMkLst>
            <pc:docMk/>
            <pc:sldMk cId="1350677512" sldId="2582"/>
            <ac:spMk id="5" creationId="{9308BC66-0583-2045-F29C-49C35A9E4711}"/>
          </ac:spMkLst>
        </pc:spChg>
        <pc:spChg chg="add mod">
          <ac:chgData name="Marco Statera" userId="14834cdb-0591-4458-a932-529965d1d44f" providerId="ADAL" clId="{4F8E5D83-5FDA-4AA4-AB9E-170E0F17E29A}" dt="2024-02-06T10:13:56.059" v="180" actId="164"/>
          <ac:spMkLst>
            <pc:docMk/>
            <pc:sldMk cId="1350677512" sldId="2582"/>
            <ac:spMk id="12" creationId="{10291C55-62B6-B2A3-2963-5442C70EF297}"/>
          </ac:spMkLst>
        </pc:spChg>
        <pc:spChg chg="add mod">
          <ac:chgData name="Marco Statera" userId="14834cdb-0591-4458-a932-529965d1d44f" providerId="ADAL" clId="{4F8E5D83-5FDA-4AA4-AB9E-170E0F17E29A}" dt="2024-02-06T10:13:56.059" v="180" actId="164"/>
          <ac:spMkLst>
            <pc:docMk/>
            <pc:sldMk cId="1350677512" sldId="2582"/>
            <ac:spMk id="13" creationId="{DF1E5C4A-DF8F-07C5-6642-DDAF46A07DEA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18" creationId="{9997A7B1-EF76-8AD2-21CF-2014A72C54B2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19" creationId="{F1E30AAA-899E-3380-54B1-AF0C19B41F11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20" creationId="{1E0DC9D0-2DAF-64BC-AE34-E9F0F87B28E2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21" creationId="{F50A6DE6-1D47-8254-A226-0D32D9CCDB6C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22" creationId="{47827F46-291B-2DD2-B471-B2C682567285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23" creationId="{90B768DF-C66D-1E78-0403-32F0188AE55E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24" creationId="{5A91BDF9-CEDD-5263-1690-41677229A2AA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25" creationId="{AAC4A397-57E9-A3FC-8C0A-9A15C90681F0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26" creationId="{67CDDDA5-1C17-A6B8-1DE6-DD95F5B69254}"/>
          </ac:spMkLst>
        </pc:spChg>
        <pc:spChg chg="mod">
          <ac:chgData name="Marco Statera" userId="14834cdb-0591-4458-a932-529965d1d44f" providerId="ADAL" clId="{4F8E5D83-5FDA-4AA4-AB9E-170E0F17E29A}" dt="2024-02-06T10:12:20.322" v="143"/>
          <ac:spMkLst>
            <pc:docMk/>
            <pc:sldMk cId="1350677512" sldId="2582"/>
            <ac:spMk id="27" creationId="{9C32B972-EDFB-FA60-B3E7-6C7792BCDD19}"/>
          </ac:spMkLst>
        </pc:spChg>
        <pc:spChg chg="add mod">
          <ac:chgData name="Marco Statera" userId="14834cdb-0591-4458-a932-529965d1d44f" providerId="ADAL" clId="{4F8E5D83-5FDA-4AA4-AB9E-170E0F17E29A}" dt="2024-02-07T11:05:55.268" v="1529" actId="207"/>
          <ac:spMkLst>
            <pc:docMk/>
            <pc:sldMk cId="1350677512" sldId="2582"/>
            <ac:spMk id="29" creationId="{6998EA57-4D17-6E7A-3AAF-4E9FA3F7BF49}"/>
          </ac:spMkLst>
        </pc:spChg>
        <pc:grpChg chg="add del mod">
          <ac:chgData name="Marco Statera" userId="14834cdb-0591-4458-a932-529965d1d44f" providerId="ADAL" clId="{4F8E5D83-5FDA-4AA4-AB9E-170E0F17E29A}" dt="2024-02-06T10:12:31.625" v="149" actId="478"/>
          <ac:grpSpMkLst>
            <pc:docMk/>
            <pc:sldMk cId="1350677512" sldId="2582"/>
            <ac:grpSpMk id="15" creationId="{202708E6-D9BB-2B6C-90BA-065B3235A478}"/>
          </ac:grpSpMkLst>
        </pc:grpChg>
        <pc:grpChg chg="mod">
          <ac:chgData name="Marco Statera" userId="14834cdb-0591-4458-a932-529965d1d44f" providerId="ADAL" clId="{4F8E5D83-5FDA-4AA4-AB9E-170E0F17E29A}" dt="2024-02-06T10:12:20.322" v="143"/>
          <ac:grpSpMkLst>
            <pc:docMk/>
            <pc:sldMk cId="1350677512" sldId="2582"/>
            <ac:grpSpMk id="17" creationId="{9FB7F8FC-3C43-EE15-F38E-601357169CF9}"/>
          </ac:grpSpMkLst>
        </pc:grpChg>
        <pc:grpChg chg="add del mod">
          <ac:chgData name="Marco Statera" userId="14834cdb-0591-4458-a932-529965d1d44f" providerId="ADAL" clId="{4F8E5D83-5FDA-4AA4-AB9E-170E0F17E29A}" dt="2024-02-06T10:14:24.129" v="187" actId="478"/>
          <ac:grpSpMkLst>
            <pc:docMk/>
            <pc:sldMk cId="1350677512" sldId="2582"/>
            <ac:grpSpMk id="34" creationId="{597B4FFF-22C5-C901-04C3-A132CD7B578D}"/>
          </ac:grpSpMkLst>
        </pc:grpChg>
        <pc:graphicFrameChg chg="add mod modGraphic">
          <ac:chgData name="Marco Statera" userId="14834cdb-0591-4458-a932-529965d1d44f" providerId="ADAL" clId="{4F8E5D83-5FDA-4AA4-AB9E-170E0F17E29A}" dt="2024-02-07T10:55:14.043" v="1269" actId="1076"/>
          <ac:graphicFrameMkLst>
            <pc:docMk/>
            <pc:sldMk cId="1350677512" sldId="2582"/>
            <ac:graphicFrameMk id="14" creationId="{58867F5F-8D95-A662-F40E-A46B75792FA0}"/>
          </ac:graphicFrameMkLst>
        </pc:graphicFrameChg>
        <pc:picChg chg="add mod">
          <ac:chgData name="Marco Statera" userId="14834cdb-0591-4458-a932-529965d1d44f" providerId="ADAL" clId="{4F8E5D83-5FDA-4AA4-AB9E-170E0F17E29A}" dt="2024-02-07T10:55:08.893" v="1267" actId="1076"/>
          <ac:picMkLst>
            <pc:docMk/>
            <pc:sldMk cId="1350677512" sldId="2582"/>
            <ac:picMk id="6" creationId="{C171D337-A304-B3C4-8599-3E7C8A777AEC}"/>
          </ac:picMkLst>
        </pc:picChg>
        <pc:picChg chg="add mod">
          <ac:chgData name="Marco Statera" userId="14834cdb-0591-4458-a932-529965d1d44f" providerId="ADAL" clId="{4F8E5D83-5FDA-4AA4-AB9E-170E0F17E29A}" dt="2024-02-06T10:13:56.059" v="180" actId="164"/>
          <ac:picMkLst>
            <pc:docMk/>
            <pc:sldMk cId="1350677512" sldId="2582"/>
            <ac:picMk id="6" creationId="{E11F04B6-0B8E-56D9-B04C-F9E06AC0117C}"/>
          </ac:picMkLst>
        </pc:picChg>
        <pc:picChg chg="add mod">
          <ac:chgData name="Marco Statera" userId="14834cdb-0591-4458-a932-529965d1d44f" providerId="ADAL" clId="{4F8E5D83-5FDA-4AA4-AB9E-170E0F17E29A}" dt="2024-02-06T10:13:59.725" v="182" actId="1076"/>
          <ac:picMkLst>
            <pc:docMk/>
            <pc:sldMk cId="1350677512" sldId="2582"/>
            <ac:picMk id="11" creationId="{C4479CDF-B1CF-2548-45C7-429FCAF37701}"/>
          </ac:picMkLst>
        </pc:picChg>
        <pc:picChg chg="mod">
          <ac:chgData name="Marco Statera" userId="14834cdb-0591-4458-a932-529965d1d44f" providerId="ADAL" clId="{4F8E5D83-5FDA-4AA4-AB9E-170E0F17E29A}" dt="2024-02-06T10:12:20.322" v="143"/>
          <ac:picMkLst>
            <pc:docMk/>
            <pc:sldMk cId="1350677512" sldId="2582"/>
            <ac:picMk id="16" creationId="{DA7353B5-AB5D-1300-AC00-2CCD9A222176}"/>
          </ac:picMkLst>
        </pc:picChg>
        <pc:picChg chg="add mod">
          <ac:chgData name="Marco Statera" userId="14834cdb-0591-4458-a932-529965d1d44f" providerId="ADAL" clId="{4F8E5D83-5FDA-4AA4-AB9E-170E0F17E29A}" dt="2024-02-07T10:55:11.294" v="1268" actId="1076"/>
          <ac:picMkLst>
            <pc:docMk/>
            <pc:sldMk cId="1350677512" sldId="2582"/>
            <ac:picMk id="28" creationId="{1DFB1FAA-B719-E902-D574-8F4EFD9D4486}"/>
          </ac:picMkLst>
        </pc:picChg>
        <pc:picChg chg="add">
          <ac:chgData name="Marco Statera" userId="14834cdb-0591-4458-a932-529965d1d44f" providerId="ADAL" clId="{4F8E5D83-5FDA-4AA4-AB9E-170E0F17E29A}" dt="2024-02-06T10:14:04.706" v="183"/>
          <ac:picMkLst>
            <pc:docMk/>
            <pc:sldMk cId="1350677512" sldId="2582"/>
            <ac:picMk id="35" creationId="{9B2A5047-47BB-E37E-82E2-FD450C720EC7}"/>
          </ac:picMkLst>
        </pc:picChg>
        <pc:picChg chg="add mod">
          <ac:chgData name="Marco Statera" userId="14834cdb-0591-4458-a932-529965d1d44f" providerId="ADAL" clId="{4F8E5D83-5FDA-4AA4-AB9E-170E0F17E29A}" dt="2024-02-07T10:55:05.887" v="1265" actId="1076"/>
          <ac:picMkLst>
            <pc:docMk/>
            <pc:sldMk cId="1350677512" sldId="2582"/>
            <ac:picMk id="36" creationId="{2899D067-4B93-2707-175F-5AFD3D534293}"/>
          </ac:picMkLst>
        </pc:picChg>
        <pc:cxnChg chg="add mod">
          <ac:chgData name="Marco Statera" userId="14834cdb-0591-4458-a932-529965d1d44f" providerId="ADAL" clId="{4F8E5D83-5FDA-4AA4-AB9E-170E0F17E29A}" dt="2024-02-06T10:13:56.059" v="180" actId="164"/>
          <ac:cxnSpMkLst>
            <pc:docMk/>
            <pc:sldMk cId="1350677512" sldId="2582"/>
            <ac:cxnSpMk id="7" creationId="{C840A213-E8C8-0C8D-DE82-CC7C6683480A}"/>
          </ac:cxnSpMkLst>
        </pc:cxnChg>
        <pc:cxnChg chg="add mod">
          <ac:chgData name="Marco Statera" userId="14834cdb-0591-4458-a932-529965d1d44f" providerId="ADAL" clId="{4F8E5D83-5FDA-4AA4-AB9E-170E0F17E29A}" dt="2024-02-06T10:13:56.059" v="180" actId="164"/>
          <ac:cxnSpMkLst>
            <pc:docMk/>
            <pc:sldMk cId="1350677512" sldId="2582"/>
            <ac:cxnSpMk id="8" creationId="{5D1E9A97-58EA-6743-45C3-7FAF38B970AB}"/>
          </ac:cxnSpMkLst>
        </pc:cxnChg>
        <pc:cxnChg chg="add mod">
          <ac:chgData name="Marco Statera" userId="14834cdb-0591-4458-a932-529965d1d44f" providerId="ADAL" clId="{4F8E5D83-5FDA-4AA4-AB9E-170E0F17E29A}" dt="2024-02-06T10:13:56.059" v="180" actId="164"/>
          <ac:cxnSpMkLst>
            <pc:docMk/>
            <pc:sldMk cId="1350677512" sldId="2582"/>
            <ac:cxnSpMk id="9" creationId="{3F86B179-A1A9-860F-7CA4-CC5CD61280C1}"/>
          </ac:cxnSpMkLst>
        </pc:cxnChg>
        <pc:cxnChg chg="add mod">
          <ac:chgData name="Marco Statera" userId="14834cdb-0591-4458-a932-529965d1d44f" providerId="ADAL" clId="{4F8E5D83-5FDA-4AA4-AB9E-170E0F17E29A}" dt="2024-02-06T10:13:56.059" v="180" actId="164"/>
          <ac:cxnSpMkLst>
            <pc:docMk/>
            <pc:sldMk cId="1350677512" sldId="2582"/>
            <ac:cxnSpMk id="10" creationId="{28D7E161-01A8-F09C-CA97-F15C02BFECE7}"/>
          </ac:cxnSpMkLst>
        </pc:cxnChg>
        <pc:cxnChg chg="add mod">
          <ac:chgData name="Marco Statera" userId="14834cdb-0591-4458-a932-529965d1d44f" providerId="ADAL" clId="{4F8E5D83-5FDA-4AA4-AB9E-170E0F17E29A}" dt="2024-02-06T10:13:56.059" v="180" actId="164"/>
          <ac:cxnSpMkLst>
            <pc:docMk/>
            <pc:sldMk cId="1350677512" sldId="2582"/>
            <ac:cxnSpMk id="30" creationId="{C7AAFB44-AD1F-7264-5B19-1862729841AD}"/>
          </ac:cxnSpMkLst>
        </pc:cxnChg>
        <pc:cxnChg chg="add mod">
          <ac:chgData name="Marco Statera" userId="14834cdb-0591-4458-a932-529965d1d44f" providerId="ADAL" clId="{4F8E5D83-5FDA-4AA4-AB9E-170E0F17E29A}" dt="2024-02-06T10:13:56.059" v="180" actId="164"/>
          <ac:cxnSpMkLst>
            <pc:docMk/>
            <pc:sldMk cId="1350677512" sldId="2582"/>
            <ac:cxnSpMk id="33" creationId="{2CE6EDA8-424B-F65F-E2B7-EF5AE61448C7}"/>
          </ac:cxnSpMkLst>
        </pc:cxnChg>
      </pc:sldChg>
      <pc:sldChg chg="new del">
        <pc:chgData name="Marco Statera" userId="14834cdb-0591-4458-a932-529965d1d44f" providerId="ADAL" clId="{4F8E5D83-5FDA-4AA4-AB9E-170E0F17E29A}" dt="2024-02-06T10:03:37.138" v="66" actId="47"/>
        <pc:sldMkLst>
          <pc:docMk/>
          <pc:sldMk cId="3592061055" sldId="2582"/>
        </pc:sldMkLst>
      </pc:sldChg>
      <pc:sldChg chg="new del">
        <pc:chgData name="Marco Statera" userId="14834cdb-0591-4458-a932-529965d1d44f" providerId="ADAL" clId="{4F8E5D83-5FDA-4AA4-AB9E-170E0F17E29A}" dt="2024-02-06T10:03:44.486" v="67" actId="47"/>
        <pc:sldMkLst>
          <pc:docMk/>
          <pc:sldMk cId="3591904777" sldId="2583"/>
        </pc:sldMkLst>
      </pc:sldChg>
      <pc:sldChg chg="addSp delSp modSp mod ord modClrScheme chgLayout">
        <pc:chgData name="Marco Statera" userId="14834cdb-0591-4458-a932-529965d1d44f" providerId="ADAL" clId="{4F8E5D83-5FDA-4AA4-AB9E-170E0F17E29A}" dt="2024-02-07T11:09:28.162" v="1575" actId="20577"/>
        <pc:sldMkLst>
          <pc:docMk/>
          <pc:sldMk cId="3818378781" sldId="2583"/>
        </pc:sldMkLst>
        <pc:spChg chg="mod ord">
          <ac:chgData name="Marco Statera" userId="14834cdb-0591-4458-a932-529965d1d44f" providerId="ADAL" clId="{4F8E5D83-5FDA-4AA4-AB9E-170E0F17E29A}" dt="2024-02-07T11:09:28.162" v="1575" actId="20577"/>
          <ac:spMkLst>
            <pc:docMk/>
            <pc:sldMk cId="3818378781" sldId="2583"/>
            <ac:spMk id="2" creationId="{48002A8C-E881-EB9A-5785-607550806EB5}"/>
          </ac:spMkLst>
        </pc:spChg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3818378781" sldId="2583"/>
            <ac:spMk id="4" creationId="{E7DD3E9A-B0FA-993B-A11B-C541C79D2FAD}"/>
          </ac:spMkLst>
        </pc:spChg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3818378781" sldId="2583"/>
            <ac:spMk id="5" creationId="{49BE25AC-9E1D-24FB-A81E-F6FA0509FBC6}"/>
          </ac:spMkLst>
        </pc:spChg>
        <pc:spChg chg="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3818378781" sldId="2583"/>
            <ac:spMk id="6" creationId="{EA40AE07-A68F-AF86-5866-362C60F39E63}"/>
          </ac:spMkLst>
        </pc:spChg>
        <pc:spChg chg="add mod ord">
          <ac:chgData name="Marco Statera" userId="14834cdb-0591-4458-a932-529965d1d44f" providerId="ADAL" clId="{4F8E5D83-5FDA-4AA4-AB9E-170E0F17E29A}" dt="2024-02-06T10:47:11.113" v="264" actId="700"/>
          <ac:spMkLst>
            <pc:docMk/>
            <pc:sldMk cId="3818378781" sldId="2583"/>
            <ac:spMk id="7" creationId="{C0C3D37C-B58C-68B1-382C-62141DED00CB}"/>
          </ac:spMkLst>
        </pc:spChg>
        <pc:spChg chg="add del mod">
          <ac:chgData name="Marco Statera" userId="14834cdb-0591-4458-a932-529965d1d44f" providerId="ADAL" clId="{4F8E5D83-5FDA-4AA4-AB9E-170E0F17E29A}" dt="2024-02-06T10:47:31.933" v="267" actId="478"/>
          <ac:spMkLst>
            <pc:docMk/>
            <pc:sldMk cId="3818378781" sldId="2583"/>
            <ac:spMk id="8" creationId="{0292FC3A-B0A4-B103-E6D8-66083FA67EC1}"/>
          </ac:spMkLst>
        </pc:spChg>
        <pc:spChg chg="mod">
          <ac:chgData name="Marco Statera" userId="14834cdb-0591-4458-a932-529965d1d44f" providerId="ADAL" clId="{4F8E5D83-5FDA-4AA4-AB9E-170E0F17E29A}" dt="2024-02-06T10:49:18.007" v="300" actId="20577"/>
          <ac:spMkLst>
            <pc:docMk/>
            <pc:sldMk cId="3818378781" sldId="2583"/>
            <ac:spMk id="36" creationId="{661DAE74-5CFE-0A79-913D-6E9192535E99}"/>
          </ac:spMkLst>
        </pc:spChg>
      </pc:sldChg>
      <pc:sldChg chg="addSp modSp new del mod">
        <pc:chgData name="Marco Statera" userId="14834cdb-0591-4458-a932-529965d1d44f" providerId="ADAL" clId="{4F8E5D83-5FDA-4AA4-AB9E-170E0F17E29A}" dt="2024-02-06T16:28:49.472" v="1179" actId="47"/>
        <pc:sldMkLst>
          <pc:docMk/>
          <pc:sldMk cId="1960683904" sldId="2584"/>
        </pc:sldMkLst>
        <pc:spChg chg="mod">
          <ac:chgData name="Marco Statera" userId="14834cdb-0591-4458-a932-529965d1d44f" providerId="ADAL" clId="{4F8E5D83-5FDA-4AA4-AB9E-170E0F17E29A}" dt="2024-02-06T11:05:40.726" v="443" actId="207"/>
          <ac:spMkLst>
            <pc:docMk/>
            <pc:sldMk cId="1960683904" sldId="2584"/>
            <ac:spMk id="5" creationId="{ED768F0D-0396-12A6-859E-3D281727A2AD}"/>
          </ac:spMkLst>
        </pc:spChg>
        <pc:graphicFrameChg chg="add mod">
          <ac:chgData name="Marco Statera" userId="14834cdb-0591-4458-a932-529965d1d44f" providerId="ADAL" clId="{4F8E5D83-5FDA-4AA4-AB9E-170E0F17E29A}" dt="2024-02-06T15:29:36.737" v="446" actId="1076"/>
          <ac:graphicFrameMkLst>
            <pc:docMk/>
            <pc:sldMk cId="1960683904" sldId="2584"/>
            <ac:graphicFrameMk id="6" creationId="{BC4BFED1-454D-14DC-F0C0-7A9AA0FCE77A}"/>
          </ac:graphicFrameMkLst>
        </pc:graphicFrameChg>
      </pc:sldChg>
      <pc:sldChg chg="addSp modSp new del mod ord">
        <pc:chgData name="Marco Statera" userId="14834cdb-0591-4458-a932-529965d1d44f" providerId="ADAL" clId="{4F8E5D83-5FDA-4AA4-AB9E-170E0F17E29A}" dt="2024-02-07T17:13:02.828" v="2261" actId="47"/>
        <pc:sldMkLst>
          <pc:docMk/>
          <pc:sldMk cId="1273781606" sldId="2585"/>
        </pc:sldMkLst>
        <pc:spChg chg="mod">
          <ac:chgData name="Marco Statera" userId="14834cdb-0591-4458-a932-529965d1d44f" providerId="ADAL" clId="{4F8E5D83-5FDA-4AA4-AB9E-170E0F17E29A}" dt="2024-02-06T16:28:45.607" v="1178"/>
          <ac:spMkLst>
            <pc:docMk/>
            <pc:sldMk cId="1273781606" sldId="2585"/>
            <ac:spMk id="4" creationId="{A9717E37-D6DA-B30B-F6FD-FDD8F8F917B6}"/>
          </ac:spMkLst>
        </pc:spChg>
        <pc:spChg chg="add mod">
          <ac:chgData name="Marco Statera" userId="14834cdb-0591-4458-a932-529965d1d44f" providerId="ADAL" clId="{4F8E5D83-5FDA-4AA4-AB9E-170E0F17E29A}" dt="2024-02-06T16:29:03.945" v="1180"/>
          <ac:spMkLst>
            <pc:docMk/>
            <pc:sldMk cId="1273781606" sldId="2585"/>
            <ac:spMk id="6" creationId="{7D406D72-C819-BCE6-D1B4-069CEF79F2E6}"/>
          </ac:spMkLst>
        </pc:spChg>
        <pc:picChg chg="add mod">
          <ac:chgData name="Marco Statera" userId="14834cdb-0591-4458-a932-529965d1d44f" providerId="ADAL" clId="{4F8E5D83-5FDA-4AA4-AB9E-170E0F17E29A}" dt="2024-02-06T16:29:03.945" v="1180"/>
          <ac:picMkLst>
            <pc:docMk/>
            <pc:sldMk cId="1273781606" sldId="2585"/>
            <ac:picMk id="7" creationId="{B2BF684F-1439-125B-034F-1D48AB6EA5C7}"/>
          </ac:picMkLst>
        </pc:picChg>
        <pc:picChg chg="add mod">
          <ac:chgData name="Marco Statera" userId="14834cdb-0591-4458-a932-529965d1d44f" providerId="ADAL" clId="{4F8E5D83-5FDA-4AA4-AB9E-170E0F17E29A}" dt="2024-02-06T16:29:03.945" v="1180"/>
          <ac:picMkLst>
            <pc:docMk/>
            <pc:sldMk cId="1273781606" sldId="2585"/>
            <ac:picMk id="8" creationId="{D86F8F50-CEB6-EC66-EEF1-268E8BEC14B0}"/>
          </ac:picMkLst>
        </pc:picChg>
        <pc:picChg chg="add mod">
          <ac:chgData name="Marco Statera" userId="14834cdb-0591-4458-a932-529965d1d44f" providerId="ADAL" clId="{4F8E5D83-5FDA-4AA4-AB9E-170E0F17E29A}" dt="2024-02-06T16:29:03.945" v="1180"/>
          <ac:picMkLst>
            <pc:docMk/>
            <pc:sldMk cId="1273781606" sldId="2585"/>
            <ac:picMk id="9" creationId="{31C177FA-D947-FDDA-8B22-ABCD99FFFD1C}"/>
          </ac:picMkLst>
        </pc:picChg>
        <pc:picChg chg="add mod">
          <ac:chgData name="Marco Statera" userId="14834cdb-0591-4458-a932-529965d1d44f" providerId="ADAL" clId="{4F8E5D83-5FDA-4AA4-AB9E-170E0F17E29A}" dt="2024-02-06T16:29:03.945" v="1180"/>
          <ac:picMkLst>
            <pc:docMk/>
            <pc:sldMk cId="1273781606" sldId="2585"/>
            <ac:picMk id="10" creationId="{BD9EA5BA-44D3-358C-51FD-A3C98B23F87D}"/>
          </ac:picMkLst>
        </pc:picChg>
      </pc:sldChg>
      <pc:sldChg chg="addSp modSp new mod">
        <pc:chgData name="Marco Statera" userId="14834cdb-0591-4458-a932-529965d1d44f" providerId="ADAL" clId="{4F8E5D83-5FDA-4AA4-AB9E-170E0F17E29A}" dt="2024-02-08T08:39:26.815" v="2299" actId="20577"/>
        <pc:sldMkLst>
          <pc:docMk/>
          <pc:sldMk cId="1463679607" sldId="2586"/>
        </pc:sldMkLst>
        <pc:spChg chg="mod">
          <ac:chgData name="Marco Statera" userId="14834cdb-0591-4458-a932-529965d1d44f" providerId="ADAL" clId="{4F8E5D83-5FDA-4AA4-AB9E-170E0F17E29A}" dt="2024-02-07T11:37:22.483" v="1946" actId="1076"/>
          <ac:spMkLst>
            <pc:docMk/>
            <pc:sldMk cId="1463679607" sldId="2586"/>
            <ac:spMk id="4" creationId="{98129B18-52EC-96B4-8064-1834DA891F44}"/>
          </ac:spMkLst>
        </pc:spChg>
        <pc:spChg chg="mod">
          <ac:chgData name="Marco Statera" userId="14834cdb-0591-4458-a932-529965d1d44f" providerId="ADAL" clId="{4F8E5D83-5FDA-4AA4-AB9E-170E0F17E29A}" dt="2024-02-07T11:36:26.678" v="1897" actId="6549"/>
          <ac:spMkLst>
            <pc:docMk/>
            <pc:sldMk cId="1463679607" sldId="2586"/>
            <ac:spMk id="5" creationId="{4BFCB028-20C8-AE23-27C8-78F5C88C9EAE}"/>
          </ac:spMkLst>
        </pc:spChg>
        <pc:spChg chg="add mod">
          <ac:chgData name="Marco Statera" userId="14834cdb-0591-4458-a932-529965d1d44f" providerId="ADAL" clId="{4F8E5D83-5FDA-4AA4-AB9E-170E0F17E29A}" dt="2024-02-07T11:37:36.305" v="1950" actId="207"/>
          <ac:spMkLst>
            <pc:docMk/>
            <pc:sldMk cId="1463679607" sldId="2586"/>
            <ac:spMk id="6" creationId="{2205F1C2-8E6E-9CF5-BAD0-86E7DCA3713D}"/>
          </ac:spMkLst>
        </pc:spChg>
        <pc:spChg chg="add mod">
          <ac:chgData name="Marco Statera" userId="14834cdb-0591-4458-a932-529965d1d44f" providerId="ADAL" clId="{4F8E5D83-5FDA-4AA4-AB9E-170E0F17E29A}" dt="2024-02-08T08:39:26.815" v="2299" actId="20577"/>
          <ac:spMkLst>
            <pc:docMk/>
            <pc:sldMk cId="1463679607" sldId="2586"/>
            <ac:spMk id="8" creationId="{03EB8F9D-961D-F93E-9055-F65223C2AD3F}"/>
          </ac:spMkLst>
        </pc:spChg>
        <pc:spChg chg="mod">
          <ac:chgData name="Marco Statera" userId="14834cdb-0591-4458-a932-529965d1d44f" providerId="ADAL" clId="{4F8E5D83-5FDA-4AA4-AB9E-170E0F17E29A}" dt="2024-02-07T11:36:44.535" v="1899"/>
          <ac:spMkLst>
            <pc:docMk/>
            <pc:sldMk cId="1463679607" sldId="2586"/>
            <ac:spMk id="10" creationId="{38BC3D5F-90A2-EB14-AB02-172589FB25B6}"/>
          </ac:spMkLst>
        </pc:spChg>
        <pc:grpChg chg="add mod">
          <ac:chgData name="Marco Statera" userId="14834cdb-0591-4458-a932-529965d1d44f" providerId="ADAL" clId="{4F8E5D83-5FDA-4AA4-AB9E-170E0F17E29A}" dt="2024-02-07T11:37:45.173" v="1955" actId="1076"/>
          <ac:grpSpMkLst>
            <pc:docMk/>
            <pc:sldMk cId="1463679607" sldId="2586"/>
            <ac:grpSpMk id="9" creationId="{18A9CB3C-A348-D457-83FB-0835DAA74200}"/>
          </ac:grpSpMkLst>
        </pc:grpChg>
        <pc:picChg chg="add mod">
          <ac:chgData name="Marco Statera" userId="14834cdb-0591-4458-a932-529965d1d44f" providerId="ADAL" clId="{4F8E5D83-5FDA-4AA4-AB9E-170E0F17E29A}" dt="2024-02-07T11:37:44.341" v="1954" actId="1076"/>
          <ac:picMkLst>
            <pc:docMk/>
            <pc:sldMk cId="1463679607" sldId="2586"/>
            <ac:picMk id="7" creationId="{3E7E3ADD-2C82-E117-1FB1-132BF800DB92}"/>
          </ac:picMkLst>
        </pc:picChg>
        <pc:picChg chg="mod">
          <ac:chgData name="Marco Statera" userId="14834cdb-0591-4458-a932-529965d1d44f" providerId="ADAL" clId="{4F8E5D83-5FDA-4AA4-AB9E-170E0F17E29A}" dt="2024-02-07T11:36:44.535" v="1899"/>
          <ac:picMkLst>
            <pc:docMk/>
            <pc:sldMk cId="1463679607" sldId="2586"/>
            <ac:picMk id="11" creationId="{D08687B8-FBFA-936C-8941-9C12FD497856}"/>
          </ac:picMkLst>
        </pc:picChg>
        <pc:picChg chg="mod">
          <ac:chgData name="Marco Statera" userId="14834cdb-0591-4458-a932-529965d1d44f" providerId="ADAL" clId="{4F8E5D83-5FDA-4AA4-AB9E-170E0F17E29A}" dt="2024-02-07T11:36:44.535" v="1899"/>
          <ac:picMkLst>
            <pc:docMk/>
            <pc:sldMk cId="1463679607" sldId="2586"/>
            <ac:picMk id="12" creationId="{A7DF0AA5-F54B-05D7-A42C-31C3261D90FA}"/>
          </ac:picMkLst>
        </pc:picChg>
        <pc:picChg chg="mod">
          <ac:chgData name="Marco Statera" userId="14834cdb-0591-4458-a932-529965d1d44f" providerId="ADAL" clId="{4F8E5D83-5FDA-4AA4-AB9E-170E0F17E29A}" dt="2024-02-07T11:36:44.535" v="1899"/>
          <ac:picMkLst>
            <pc:docMk/>
            <pc:sldMk cId="1463679607" sldId="2586"/>
            <ac:picMk id="13" creationId="{625FF6F1-63E5-F7B5-3D1F-59D923E6AEA6}"/>
          </ac:picMkLst>
        </pc:picChg>
        <pc:picChg chg="mod">
          <ac:chgData name="Marco Statera" userId="14834cdb-0591-4458-a932-529965d1d44f" providerId="ADAL" clId="{4F8E5D83-5FDA-4AA4-AB9E-170E0F17E29A}" dt="2024-02-07T11:36:44.535" v="1899"/>
          <ac:picMkLst>
            <pc:docMk/>
            <pc:sldMk cId="1463679607" sldId="2586"/>
            <ac:picMk id="14" creationId="{0C330B80-8127-AEA4-F603-EBDF155BAC76}"/>
          </ac:picMkLst>
        </pc:picChg>
        <pc:picChg chg="add mod">
          <ac:chgData name="Marco Statera" userId="14834cdb-0591-4458-a932-529965d1d44f" providerId="ADAL" clId="{4F8E5D83-5FDA-4AA4-AB9E-170E0F17E29A}" dt="2024-02-07T11:36:54.452" v="1902" actId="1076"/>
          <ac:picMkLst>
            <pc:docMk/>
            <pc:sldMk cId="1463679607" sldId="2586"/>
            <ac:picMk id="15" creationId="{94AEAA43-610A-10F3-7630-8991216D7E0C}"/>
          </ac:picMkLst>
        </pc:picChg>
      </pc:sldChg>
      <pc:sldChg chg="new del">
        <pc:chgData name="Marco Statera" userId="14834cdb-0591-4458-a932-529965d1d44f" providerId="ADAL" clId="{4F8E5D83-5FDA-4AA4-AB9E-170E0F17E29A}" dt="2024-02-07T17:11:02.059" v="2238" actId="47"/>
        <pc:sldMkLst>
          <pc:docMk/>
          <pc:sldMk cId="3336713320" sldId="2587"/>
        </pc:sldMkLst>
      </pc:sldChg>
      <pc:sldChg chg="addSp delSp modSp new mod">
        <pc:chgData name="Marco Statera" userId="14834cdb-0591-4458-a932-529965d1d44f" providerId="ADAL" clId="{4F8E5D83-5FDA-4AA4-AB9E-170E0F17E29A}" dt="2024-02-08T08:49:47.256" v="2427" actId="1036"/>
        <pc:sldMkLst>
          <pc:docMk/>
          <pc:sldMk cId="4068910467" sldId="2588"/>
        </pc:sldMkLst>
        <pc:spChg chg="add del">
          <ac:chgData name="Marco Statera" userId="14834cdb-0591-4458-a932-529965d1d44f" providerId="ADAL" clId="{4F8E5D83-5FDA-4AA4-AB9E-170E0F17E29A}" dt="2024-02-07T17:09:44.328" v="2214"/>
          <ac:spMkLst>
            <pc:docMk/>
            <pc:sldMk cId="4068910467" sldId="2588"/>
            <ac:spMk id="4" creationId="{16121765-EA59-B883-7D87-187188C84BED}"/>
          </ac:spMkLst>
        </pc:spChg>
        <pc:spChg chg="mod">
          <ac:chgData name="Marco Statera" userId="14834cdb-0591-4458-a932-529965d1d44f" providerId="ADAL" clId="{4F8E5D83-5FDA-4AA4-AB9E-170E0F17E29A}" dt="2024-02-07T17:11:09.318" v="2248" actId="20577"/>
          <ac:spMkLst>
            <pc:docMk/>
            <pc:sldMk cId="4068910467" sldId="2588"/>
            <ac:spMk id="5" creationId="{4155B256-B3F0-5C2C-14E0-0696A0EABD99}"/>
          </ac:spMkLst>
        </pc:spChg>
        <pc:spChg chg="add mod">
          <ac:chgData name="Marco Statera" userId="14834cdb-0591-4458-a932-529965d1d44f" providerId="ADAL" clId="{4F8E5D83-5FDA-4AA4-AB9E-170E0F17E29A}" dt="2024-02-07T17:09:31.594" v="2205"/>
          <ac:spMkLst>
            <pc:docMk/>
            <pc:sldMk cId="4068910467" sldId="2588"/>
            <ac:spMk id="6" creationId="{56D02390-6834-8003-C9F6-22DDFDCC4FA9}"/>
          </ac:spMkLst>
        </pc:spChg>
        <pc:spChg chg="add mod">
          <ac:chgData name="Marco Statera" userId="14834cdb-0591-4458-a932-529965d1d44f" providerId="ADAL" clId="{4F8E5D83-5FDA-4AA4-AB9E-170E0F17E29A}" dt="2024-02-07T17:09:35.690" v="2207"/>
          <ac:spMkLst>
            <pc:docMk/>
            <pc:sldMk cId="4068910467" sldId="2588"/>
            <ac:spMk id="7" creationId="{606D8DDD-1860-6957-33AE-72115DEE5561}"/>
          </ac:spMkLst>
        </pc:spChg>
        <pc:spChg chg="add mod">
          <ac:chgData name="Marco Statera" userId="14834cdb-0591-4458-a932-529965d1d44f" providerId="ADAL" clId="{4F8E5D83-5FDA-4AA4-AB9E-170E0F17E29A}" dt="2024-02-07T17:09:39.448" v="2209"/>
          <ac:spMkLst>
            <pc:docMk/>
            <pc:sldMk cId="4068910467" sldId="2588"/>
            <ac:spMk id="8" creationId="{31EC01DD-4AF3-9F25-3DAF-56AC3A9EF73F}"/>
          </ac:spMkLst>
        </pc:spChg>
        <pc:spChg chg="add mod">
          <ac:chgData name="Marco Statera" userId="14834cdb-0591-4458-a932-529965d1d44f" providerId="ADAL" clId="{4F8E5D83-5FDA-4AA4-AB9E-170E0F17E29A}" dt="2024-02-08T08:49:47.256" v="2427" actId="1036"/>
          <ac:spMkLst>
            <pc:docMk/>
            <pc:sldMk cId="4068910467" sldId="2588"/>
            <ac:spMk id="9" creationId="{C358BE1C-B651-5E66-C066-B1E74196D5E4}"/>
          </ac:spMkLst>
        </pc:spChg>
        <pc:picChg chg="add mod">
          <ac:chgData name="Marco Statera" userId="14834cdb-0591-4458-a932-529965d1d44f" providerId="ADAL" clId="{4F8E5D83-5FDA-4AA4-AB9E-170E0F17E29A}" dt="2024-02-07T17:15:25.165" v="2280" actId="1076"/>
          <ac:picMkLst>
            <pc:docMk/>
            <pc:sldMk cId="4068910467" sldId="2588"/>
            <ac:picMk id="10" creationId="{7EC681EF-2555-F285-B066-7D5DEE0CA11B}"/>
          </ac:picMkLst>
        </pc:picChg>
        <pc:picChg chg="add mod">
          <ac:chgData name="Marco Statera" userId="14834cdb-0591-4458-a932-529965d1d44f" providerId="ADAL" clId="{4F8E5D83-5FDA-4AA4-AB9E-170E0F17E29A}" dt="2024-02-07T17:15:21.327" v="2278" actId="1076"/>
          <ac:picMkLst>
            <pc:docMk/>
            <pc:sldMk cId="4068910467" sldId="2588"/>
            <ac:picMk id="11" creationId="{CBB5C232-C8E0-35EF-6000-DE199AADEB8E}"/>
          </ac:picMkLst>
        </pc:picChg>
        <pc:picChg chg="add mod">
          <ac:chgData name="Marco Statera" userId="14834cdb-0591-4458-a932-529965d1d44f" providerId="ADAL" clId="{4F8E5D83-5FDA-4AA4-AB9E-170E0F17E29A}" dt="2024-02-07T17:15:57.841" v="2298" actId="14100"/>
          <ac:picMkLst>
            <pc:docMk/>
            <pc:sldMk cId="4068910467" sldId="2588"/>
            <ac:picMk id="12" creationId="{BFD25091-1BCB-6FA0-0B02-0DAF65A4550C}"/>
          </ac:picMkLst>
        </pc:picChg>
        <pc:picChg chg="add mod">
          <ac:chgData name="Marco Statera" userId="14834cdb-0591-4458-a932-529965d1d44f" providerId="ADAL" clId="{4F8E5D83-5FDA-4AA4-AB9E-170E0F17E29A}" dt="2024-02-07T17:15:43.366" v="2292" actId="14100"/>
          <ac:picMkLst>
            <pc:docMk/>
            <pc:sldMk cId="4068910467" sldId="2588"/>
            <ac:picMk id="13" creationId="{A63E56B1-9F9B-6681-E2D9-4E15A2E3ADFA}"/>
          </ac:picMkLst>
        </pc:picChg>
        <pc:picChg chg="add mod">
          <ac:chgData name="Marco Statera" userId="14834cdb-0591-4458-a932-529965d1d44f" providerId="ADAL" clId="{4F8E5D83-5FDA-4AA4-AB9E-170E0F17E29A}" dt="2024-02-07T17:15:35.428" v="2286" actId="1076"/>
          <ac:picMkLst>
            <pc:docMk/>
            <pc:sldMk cId="4068910467" sldId="2588"/>
            <ac:picMk id="14" creationId="{B485EC58-2FC3-9C76-99FC-6564AEAC9229}"/>
          </ac:picMkLst>
        </pc:picChg>
        <pc:picChg chg="add mod">
          <ac:chgData name="Marco Statera" userId="14834cdb-0591-4458-a932-529965d1d44f" providerId="ADAL" clId="{4F8E5D83-5FDA-4AA4-AB9E-170E0F17E29A}" dt="2024-02-07T17:15:23.746" v="2279" actId="1076"/>
          <ac:picMkLst>
            <pc:docMk/>
            <pc:sldMk cId="4068910467" sldId="2588"/>
            <ac:picMk id="15" creationId="{523F98CA-8B22-C806-6A6E-E347941AFBF8}"/>
          </ac:picMkLst>
        </pc:picChg>
        <pc:picChg chg="add mod">
          <ac:chgData name="Marco Statera" userId="14834cdb-0591-4458-a932-529965d1d44f" providerId="ADAL" clId="{4F8E5D83-5FDA-4AA4-AB9E-170E0F17E29A}" dt="2024-02-07T17:15:52.526" v="2297" actId="1076"/>
          <ac:picMkLst>
            <pc:docMk/>
            <pc:sldMk cId="4068910467" sldId="2588"/>
            <ac:picMk id="17" creationId="{D3CD2CF1-C594-896A-9006-BB8E24565412}"/>
          </ac:picMkLst>
        </pc:picChg>
      </pc:sldChg>
      <pc:sldMasterChg chg="del delSldLayout">
        <pc:chgData name="Marco Statera" userId="14834cdb-0591-4458-a932-529965d1d44f" providerId="ADAL" clId="{4F8E5D83-5FDA-4AA4-AB9E-170E0F17E29A}" dt="2024-02-06T09:20:33.978" v="9" actId="700"/>
        <pc:sldMasterMkLst>
          <pc:docMk/>
          <pc:sldMasterMk cId="3591437458" sldId="2147483648"/>
        </pc:sldMasterMkLst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668521014" sldId="2147483649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2778974981" sldId="2147483650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3038443378" sldId="2147483651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1222053526" sldId="2147483652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134094954" sldId="2147483653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1890870898" sldId="2147483654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723981908" sldId="2147483655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3756111496" sldId="2147483656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1108499084" sldId="2147483657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470236246" sldId="2147483658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4271062056" sldId="2147483659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1627131851" sldId="2147483674"/>
          </pc:sldLayoutMkLst>
        </pc:sldLayoutChg>
        <pc:sldLayoutChg chg="del">
          <pc:chgData name="Marco Statera" userId="14834cdb-0591-4458-a932-529965d1d44f" providerId="ADAL" clId="{4F8E5D83-5FDA-4AA4-AB9E-170E0F17E29A}" dt="2024-02-06T09:20:33.978" v="9" actId="700"/>
          <pc:sldLayoutMkLst>
            <pc:docMk/>
            <pc:sldMasterMk cId="3591437458" sldId="2147483648"/>
            <pc:sldLayoutMk cId="3204122261" sldId="2147483675"/>
          </pc:sldLayoutMkLst>
        </pc:sldLayoutChg>
      </pc:sldMasterChg>
    </pc:docChg>
  </pc:docChgLst>
  <pc:docChgLst>
    <pc:chgData name="Marco Statera" userId="14834cdb-0591-4458-a932-529965d1d44f" providerId="ADAL" clId="{E9F6ABE5-FA39-4116-B4BD-681AD09C9356}"/>
    <pc:docChg chg="delSld">
      <pc:chgData name="Marco Statera" userId="14834cdb-0591-4458-a932-529965d1d44f" providerId="ADAL" clId="{E9F6ABE5-FA39-4116-B4BD-681AD09C9356}" dt="2024-02-08T16:44:00.132" v="0" actId="47"/>
      <pc:docMkLst>
        <pc:docMk/>
      </pc:docMkLst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4092419998" sldId="256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2262053122" sldId="265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329769225" sldId="324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705227064" sldId="357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518917463" sldId="420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21671451" sldId="428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700085317" sldId="434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2312475903" sldId="998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262714038" sldId="1023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2586495202" sldId="1025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2922827800" sldId="2024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434579988" sldId="2025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3805868868" sldId="2027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351515868" sldId="2034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3564993451" sldId="2049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2073600812" sldId="2050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4135787093" sldId="2051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4206526905" sldId="2052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4230929983" sldId="2053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109120519" sldId="2058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2183600764" sldId="2544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0175665" sldId="2546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4251707121" sldId="2547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2122048734" sldId="2548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3821824604" sldId="2549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3973008467" sldId="2550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07237866" sldId="2551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353467831" sldId="2554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4273431598" sldId="2555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4259513438" sldId="2557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3492285096" sldId="2561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3550984870" sldId="2562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3405122119" sldId="2570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272263558" sldId="2580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350677512" sldId="2582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3818378781" sldId="2583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1463679607" sldId="2586"/>
        </pc:sldMkLst>
      </pc:sldChg>
      <pc:sldChg chg="del">
        <pc:chgData name="Marco Statera" userId="14834cdb-0591-4458-a932-529965d1d44f" providerId="ADAL" clId="{E9F6ABE5-FA39-4116-B4BD-681AD09C9356}" dt="2024-02-08T16:44:00.132" v="0" actId="47"/>
        <pc:sldMkLst>
          <pc:docMk/>
          <pc:sldMk cId="4068910467" sldId="2588"/>
        </pc:sldMkLst>
      </pc:sldChg>
    </pc:docChg>
  </pc:docChgLst>
  <pc:docChgLst>
    <pc:chgData name="Marco Statera" userId="14834cdb-0591-4458-a932-529965d1d44f" providerId="ADAL" clId="{B5BE8FD7-7821-4940-8C5F-52A8BB9776C7}"/>
    <pc:docChg chg="undo redo custSel addSld delSld modSld sldOrd modMainMaster">
      <pc:chgData name="Marco Statera" userId="14834cdb-0591-4458-a932-529965d1d44f" providerId="ADAL" clId="{B5BE8FD7-7821-4940-8C5F-52A8BB9776C7}" dt="2024-04-16T09:34:45.100" v="4513" actId="20577"/>
      <pc:docMkLst>
        <pc:docMk/>
      </pc:docMkLst>
      <pc:sldChg chg="addSp modSp add del mod modClrScheme chgLayout">
        <pc:chgData name="Marco Statera" userId="14834cdb-0591-4458-a932-529965d1d44f" providerId="ADAL" clId="{B5BE8FD7-7821-4940-8C5F-52A8BB9776C7}" dt="2024-04-15T12:16:33.843" v="3688" actId="47"/>
        <pc:sldMkLst>
          <pc:docMk/>
          <pc:sldMk cId="4092419998" sldId="256"/>
        </pc:sldMkLst>
        <pc:spChg chg="add mod ord">
          <ac:chgData name="Marco Statera" userId="14834cdb-0591-4458-a932-529965d1d44f" providerId="ADAL" clId="{B5BE8FD7-7821-4940-8C5F-52A8BB9776C7}" dt="2024-04-11T13:28:35.710" v="170" actId="700"/>
          <ac:spMkLst>
            <pc:docMk/>
            <pc:sldMk cId="4092419998" sldId="256"/>
            <ac:spMk id="2" creationId="{77DAC56B-0BFE-357A-6CA7-0CA729F5C443}"/>
          </ac:spMkLst>
        </pc:spChg>
        <pc:spChg chg="add mod ord">
          <ac:chgData name="Marco Statera" userId="14834cdb-0591-4458-a932-529965d1d44f" providerId="ADAL" clId="{B5BE8FD7-7821-4940-8C5F-52A8BB9776C7}" dt="2024-04-11T13:28:35.710" v="170" actId="700"/>
          <ac:spMkLst>
            <pc:docMk/>
            <pc:sldMk cId="4092419998" sldId="256"/>
            <ac:spMk id="3" creationId="{2102011A-823C-0056-1D75-5007040C7AA6}"/>
          </ac:spMkLst>
        </pc:spChg>
      </pc:sldChg>
      <pc:sldChg chg="addSp modSp add del mod modClrScheme chgLayout">
        <pc:chgData name="Marco Statera" userId="14834cdb-0591-4458-a932-529965d1d44f" providerId="ADAL" clId="{B5BE8FD7-7821-4940-8C5F-52A8BB9776C7}" dt="2024-04-15T12:16:33.843" v="3688" actId="47"/>
        <pc:sldMkLst>
          <pc:docMk/>
          <pc:sldMk cId="3654131574" sldId="257"/>
        </pc:sldMkLst>
        <pc:spChg chg="mod ord">
          <ac:chgData name="Marco Statera" userId="14834cdb-0591-4458-a932-529965d1d44f" providerId="ADAL" clId="{B5BE8FD7-7821-4940-8C5F-52A8BB9776C7}" dt="2024-04-11T13:28:35.710" v="170" actId="700"/>
          <ac:spMkLst>
            <pc:docMk/>
            <pc:sldMk cId="3654131574" sldId="257"/>
            <ac:spMk id="2" creationId="{EF69AC7E-D4E4-C82F-941A-1D9AD4C972C8}"/>
          </ac:spMkLst>
        </pc:spChg>
        <pc:spChg chg="add mod ord">
          <ac:chgData name="Marco Statera" userId="14834cdb-0591-4458-a932-529965d1d44f" providerId="ADAL" clId="{B5BE8FD7-7821-4940-8C5F-52A8BB9776C7}" dt="2024-04-11T13:28:35.710" v="170" actId="700"/>
          <ac:spMkLst>
            <pc:docMk/>
            <pc:sldMk cId="3654131574" sldId="257"/>
            <ac:spMk id="3" creationId="{75E3CB24-57BD-0F64-D1B3-4CBB776B9FD9}"/>
          </ac:spMkLst>
        </pc:spChg>
        <pc:picChg chg="mod ord">
          <ac:chgData name="Marco Statera" userId="14834cdb-0591-4458-a932-529965d1d44f" providerId="ADAL" clId="{B5BE8FD7-7821-4940-8C5F-52A8BB9776C7}" dt="2024-04-12T08:11:20.966" v="589" actId="14100"/>
          <ac:picMkLst>
            <pc:docMk/>
            <pc:sldMk cId="3654131574" sldId="257"/>
            <ac:picMk id="5" creationId="{94DA752D-8795-AC2C-07D3-C0483A0C9B4C}"/>
          </ac:picMkLst>
        </pc:picChg>
      </pc:sldChg>
      <pc:sldChg chg="addSp delSp modSp add del mod ord modClrScheme chgLayout">
        <pc:chgData name="Marco Statera" userId="14834cdb-0591-4458-a932-529965d1d44f" providerId="ADAL" clId="{B5BE8FD7-7821-4940-8C5F-52A8BB9776C7}" dt="2024-04-15T12:16:33.843" v="3688" actId="47"/>
        <pc:sldMkLst>
          <pc:docMk/>
          <pc:sldMk cId="2379712862" sldId="258"/>
        </pc:sldMkLst>
        <pc:spChg chg="add mod ord">
          <ac:chgData name="Marco Statera" userId="14834cdb-0591-4458-a932-529965d1d44f" providerId="ADAL" clId="{B5BE8FD7-7821-4940-8C5F-52A8BB9776C7}" dt="2024-04-11T14:09:45.657" v="246" actId="27636"/>
          <ac:spMkLst>
            <pc:docMk/>
            <pc:sldMk cId="2379712862" sldId="258"/>
            <ac:spMk id="2" creationId="{C84C108E-BF83-4C00-179F-BC6DB251D869}"/>
          </ac:spMkLst>
        </pc:spChg>
        <pc:spChg chg="add del mod ord">
          <ac:chgData name="Marco Statera" userId="14834cdb-0591-4458-a932-529965d1d44f" providerId="ADAL" clId="{B5BE8FD7-7821-4940-8C5F-52A8BB9776C7}" dt="2024-04-11T14:09:26.228" v="239" actId="478"/>
          <ac:spMkLst>
            <pc:docMk/>
            <pc:sldMk cId="2379712862" sldId="258"/>
            <ac:spMk id="3" creationId="{5434AC1A-9C52-E596-1AE5-DB1B70C9D739}"/>
          </ac:spMkLst>
        </pc:spChg>
        <pc:spChg chg="del mod">
          <ac:chgData name="Marco Statera" userId="14834cdb-0591-4458-a932-529965d1d44f" providerId="ADAL" clId="{B5BE8FD7-7821-4940-8C5F-52A8BB9776C7}" dt="2024-04-11T14:09:49.596" v="247" actId="478"/>
          <ac:spMkLst>
            <pc:docMk/>
            <pc:sldMk cId="2379712862" sldId="258"/>
            <ac:spMk id="23" creationId="{47E6F332-BA48-D4D6-5DBF-F3BA1EB4FB94}"/>
          </ac:spMkLst>
        </pc:spChg>
        <pc:spChg chg="mod">
          <ac:chgData name="Marco Statera" userId="14834cdb-0591-4458-a932-529965d1d44f" providerId="ADAL" clId="{B5BE8FD7-7821-4940-8C5F-52A8BB9776C7}" dt="2024-04-11T14:09:35.048" v="240" actId="1076"/>
          <ac:spMkLst>
            <pc:docMk/>
            <pc:sldMk cId="2379712862" sldId="258"/>
            <ac:spMk id="31" creationId="{9F47F307-DD05-D699-5B6F-44F1E7C2801E}"/>
          </ac:spMkLst>
        </pc:spChg>
        <pc:picChg chg="mod">
          <ac:chgData name="Marco Statera" userId="14834cdb-0591-4458-a932-529965d1d44f" providerId="ADAL" clId="{B5BE8FD7-7821-4940-8C5F-52A8BB9776C7}" dt="2024-04-11T14:09:39.534" v="242" actId="1076"/>
          <ac:picMkLst>
            <pc:docMk/>
            <pc:sldMk cId="2379712862" sldId="258"/>
            <ac:picMk id="27" creationId="{3CB00B64-BE56-5BCD-357A-0FE2BBDD85F2}"/>
          </ac:picMkLst>
        </pc:picChg>
      </pc:sldChg>
      <pc:sldChg chg="addSp modSp add del mod modClrScheme chgLayout">
        <pc:chgData name="Marco Statera" userId="14834cdb-0591-4458-a932-529965d1d44f" providerId="ADAL" clId="{B5BE8FD7-7821-4940-8C5F-52A8BB9776C7}" dt="2024-04-15T12:16:42.716" v="3689" actId="47"/>
        <pc:sldMkLst>
          <pc:docMk/>
          <pc:sldMk cId="3380569387" sldId="259"/>
        </pc:sldMkLst>
        <pc:spChg chg="add mod ord">
          <ac:chgData name="Marco Statera" userId="14834cdb-0591-4458-a932-529965d1d44f" providerId="ADAL" clId="{B5BE8FD7-7821-4940-8C5F-52A8BB9776C7}" dt="2024-04-12T12:09:06.972" v="1188" actId="700"/>
          <ac:spMkLst>
            <pc:docMk/>
            <pc:sldMk cId="3380569387" sldId="259"/>
            <ac:spMk id="2" creationId="{30BC6EC2-472C-4073-F741-570B67ED3C4E}"/>
          </ac:spMkLst>
        </pc:spChg>
        <pc:spChg chg="add mod ord">
          <ac:chgData name="Marco Statera" userId="14834cdb-0591-4458-a932-529965d1d44f" providerId="ADAL" clId="{B5BE8FD7-7821-4940-8C5F-52A8BB9776C7}" dt="2024-04-12T12:09:06.972" v="1188" actId="700"/>
          <ac:spMkLst>
            <pc:docMk/>
            <pc:sldMk cId="3380569387" sldId="259"/>
            <ac:spMk id="3" creationId="{8CCBA356-25EC-075C-D86E-3FE4F7682FE4}"/>
          </ac:spMkLst>
        </pc:spChg>
      </pc:sldChg>
      <pc:sldChg chg="addSp modSp mod">
        <pc:chgData name="Marco Statera" userId="14834cdb-0591-4458-a932-529965d1d44f" providerId="ADAL" clId="{B5BE8FD7-7821-4940-8C5F-52A8BB9776C7}" dt="2024-04-11T13:30:47.232" v="223" actId="1076"/>
        <pc:sldMkLst>
          <pc:docMk/>
          <pc:sldMk cId="464156000" sldId="270"/>
        </pc:sldMkLst>
        <pc:spChg chg="mod">
          <ac:chgData name="Marco Statera" userId="14834cdb-0591-4458-a932-529965d1d44f" providerId="ADAL" clId="{B5BE8FD7-7821-4940-8C5F-52A8BB9776C7}" dt="2024-04-11T13:30:45.364" v="222" actId="1076"/>
          <ac:spMkLst>
            <pc:docMk/>
            <pc:sldMk cId="464156000" sldId="270"/>
            <ac:spMk id="3" creationId="{FAEFA3D1-D5B1-4843-B081-FF100B8489F5}"/>
          </ac:spMkLst>
        </pc:spChg>
        <pc:picChg chg="add mod">
          <ac:chgData name="Marco Statera" userId="14834cdb-0591-4458-a932-529965d1d44f" providerId="ADAL" clId="{B5BE8FD7-7821-4940-8C5F-52A8BB9776C7}" dt="2024-04-11T13:30:47.232" v="223" actId="1076"/>
          <ac:picMkLst>
            <pc:docMk/>
            <pc:sldMk cId="464156000" sldId="270"/>
            <ac:picMk id="5" creationId="{083A8E8A-13FB-D322-CD00-AEAEF3765941}"/>
          </ac:picMkLst>
        </pc:picChg>
      </pc:sldChg>
      <pc:sldChg chg="addSp delSp modSp new del mod modClrScheme chgLayout">
        <pc:chgData name="Marco Statera" userId="14834cdb-0591-4458-a932-529965d1d44f" providerId="ADAL" clId="{B5BE8FD7-7821-4940-8C5F-52A8BB9776C7}" dt="2024-04-11T13:31:42.113" v="234" actId="47"/>
        <pc:sldMkLst>
          <pc:docMk/>
          <pc:sldMk cId="768846443" sldId="271"/>
        </pc:sldMkLst>
        <pc:spChg chg="mod ord">
          <ac:chgData name="Marco Statera" userId="14834cdb-0591-4458-a932-529965d1d44f" providerId="ADAL" clId="{B5BE8FD7-7821-4940-8C5F-52A8BB9776C7}" dt="2024-04-11T13:31:13.584" v="224" actId="700"/>
          <ac:spMkLst>
            <pc:docMk/>
            <pc:sldMk cId="768846443" sldId="271"/>
            <ac:spMk id="2" creationId="{6DE1F49B-815A-C534-80EF-B6C64D434089}"/>
          </ac:spMkLst>
        </pc:spChg>
        <pc:spChg chg="mod ord">
          <ac:chgData name="Marco Statera" userId="14834cdb-0591-4458-a932-529965d1d44f" providerId="ADAL" clId="{B5BE8FD7-7821-4940-8C5F-52A8BB9776C7}" dt="2024-04-11T13:31:13.584" v="224" actId="700"/>
          <ac:spMkLst>
            <pc:docMk/>
            <pc:sldMk cId="768846443" sldId="271"/>
            <ac:spMk id="3" creationId="{BFEFFC7E-1A8D-9F07-7D0A-2D3EFD2E04DB}"/>
          </ac:spMkLst>
        </pc:spChg>
        <pc:spChg chg="del mod ord">
          <ac:chgData name="Marco Statera" userId="14834cdb-0591-4458-a932-529965d1d44f" providerId="ADAL" clId="{B5BE8FD7-7821-4940-8C5F-52A8BB9776C7}" dt="2024-04-10T07:41:43.058" v="1" actId="700"/>
          <ac:spMkLst>
            <pc:docMk/>
            <pc:sldMk cId="768846443" sldId="271"/>
            <ac:spMk id="4" creationId="{BFF8FE84-AE46-0F50-214A-9B7A52DA45F9}"/>
          </ac:spMkLst>
        </pc:spChg>
        <pc:spChg chg="add mod ord">
          <ac:chgData name="Marco Statera" userId="14834cdb-0591-4458-a932-529965d1d44f" providerId="ADAL" clId="{B5BE8FD7-7821-4940-8C5F-52A8BB9776C7}" dt="2024-04-11T13:31:13.584" v="224" actId="700"/>
          <ac:spMkLst>
            <pc:docMk/>
            <pc:sldMk cId="768846443" sldId="271"/>
            <ac:spMk id="5" creationId="{82A91205-0420-AB4F-C40A-4123378C83CB}"/>
          </ac:spMkLst>
        </pc:spChg>
        <pc:spChg chg="add mod ord">
          <ac:chgData name="Marco Statera" userId="14834cdb-0591-4458-a932-529965d1d44f" providerId="ADAL" clId="{B5BE8FD7-7821-4940-8C5F-52A8BB9776C7}" dt="2024-04-11T13:31:13.584" v="224" actId="700"/>
          <ac:spMkLst>
            <pc:docMk/>
            <pc:sldMk cId="768846443" sldId="271"/>
            <ac:spMk id="6" creationId="{BFAAB6B1-DF2A-C290-01C6-0F052D60195D}"/>
          </ac:spMkLst>
        </pc:spChg>
      </pc:sldChg>
      <pc:sldChg chg="addSp modSp new del mod">
        <pc:chgData name="Marco Statera" userId="14834cdb-0591-4458-a932-529965d1d44f" providerId="ADAL" clId="{B5BE8FD7-7821-4940-8C5F-52A8BB9776C7}" dt="2024-04-15T12:16:42.716" v="3689" actId="47"/>
        <pc:sldMkLst>
          <pc:docMk/>
          <pc:sldMk cId="2092964199" sldId="272"/>
        </pc:sldMkLst>
        <pc:spChg chg="add mod">
          <ac:chgData name="Marco Statera" userId="14834cdb-0591-4458-a932-529965d1d44f" providerId="ADAL" clId="{B5BE8FD7-7821-4940-8C5F-52A8BB9776C7}" dt="2024-04-11T08:22:59.194" v="120"/>
          <ac:spMkLst>
            <pc:docMk/>
            <pc:sldMk cId="2092964199" sldId="272"/>
            <ac:spMk id="8" creationId="{47E988B3-6A81-4FE4-2168-E6CCBF9BD9AD}"/>
          </ac:spMkLst>
        </pc:spChg>
        <pc:picChg chg="add mod">
          <ac:chgData name="Marco Statera" userId="14834cdb-0591-4458-a932-529965d1d44f" providerId="ADAL" clId="{B5BE8FD7-7821-4940-8C5F-52A8BB9776C7}" dt="2024-04-11T08:22:59.194" v="120"/>
          <ac:picMkLst>
            <pc:docMk/>
            <pc:sldMk cId="2092964199" sldId="272"/>
            <ac:picMk id="7" creationId="{F3D805CC-7893-2AFC-482E-4B19F5FC29FE}"/>
          </ac:picMkLst>
        </pc:picChg>
        <pc:picChg chg="add mod">
          <ac:chgData name="Marco Statera" userId="14834cdb-0591-4458-a932-529965d1d44f" providerId="ADAL" clId="{B5BE8FD7-7821-4940-8C5F-52A8BB9776C7}" dt="2024-04-12T13:31:53.053" v="1717" actId="1076"/>
          <ac:picMkLst>
            <pc:docMk/>
            <pc:sldMk cId="2092964199" sldId="272"/>
            <ac:picMk id="9" creationId="{578D4EA2-BFFF-C803-6921-17955D501A2C}"/>
          </ac:picMkLst>
        </pc:picChg>
      </pc:sldChg>
      <pc:sldChg chg="add del ord">
        <pc:chgData name="Marco Statera" userId="14834cdb-0591-4458-a932-529965d1d44f" providerId="ADAL" clId="{B5BE8FD7-7821-4940-8C5F-52A8BB9776C7}" dt="2024-04-15T12:16:33.843" v="3688" actId="47"/>
        <pc:sldMkLst>
          <pc:docMk/>
          <pc:sldMk cId="705227064" sldId="357"/>
        </pc:sldMkLst>
      </pc:sldChg>
      <pc:sldChg chg="add del">
        <pc:chgData name="Marco Statera" userId="14834cdb-0591-4458-a932-529965d1d44f" providerId="ADAL" clId="{B5BE8FD7-7821-4940-8C5F-52A8BB9776C7}" dt="2024-04-15T12:16:42.716" v="3689" actId="47"/>
        <pc:sldMkLst>
          <pc:docMk/>
          <pc:sldMk cId="518917463" sldId="420"/>
        </pc:sldMkLst>
      </pc:sldChg>
      <pc:sldChg chg="addSp delSp modSp add mod modClrScheme modAnim chgLayout">
        <pc:chgData name="Marco Statera" userId="14834cdb-0591-4458-a932-529965d1d44f" providerId="ADAL" clId="{B5BE8FD7-7821-4940-8C5F-52A8BB9776C7}" dt="2024-04-15T09:39:04.487" v="3202" actId="20577"/>
        <pc:sldMkLst>
          <pc:docMk/>
          <pc:sldMk cId="4135787093" sldId="2051"/>
        </pc:sldMkLst>
        <pc:spChg chg="add del mod ord">
          <ac:chgData name="Marco Statera" userId="14834cdb-0591-4458-a932-529965d1d44f" providerId="ADAL" clId="{B5BE8FD7-7821-4940-8C5F-52A8BB9776C7}" dt="2024-04-12T14:29:33.259" v="1879" actId="478"/>
          <ac:spMkLst>
            <pc:docMk/>
            <pc:sldMk cId="4135787093" sldId="2051"/>
            <ac:spMk id="2" creationId="{86BEC151-FEAB-EFFB-66BA-1968CDFFF511}"/>
          </ac:spMkLst>
        </pc:spChg>
        <pc:spChg chg="mod ord">
          <ac:chgData name="Marco Statera" userId="14834cdb-0591-4458-a932-529965d1d44f" providerId="ADAL" clId="{B5BE8FD7-7821-4940-8C5F-52A8BB9776C7}" dt="2024-04-12T14:44:17.784" v="1983" actId="2711"/>
          <ac:spMkLst>
            <pc:docMk/>
            <pc:sldMk cId="4135787093" sldId="2051"/>
            <ac:spMk id="6" creationId="{9C640473-2AA6-4247-B259-757D541C6ADF}"/>
          </ac:spMkLst>
        </pc:spChg>
        <pc:spChg chg="add mod">
          <ac:chgData name="Marco Statera" userId="14834cdb-0591-4458-a932-529965d1d44f" providerId="ADAL" clId="{B5BE8FD7-7821-4940-8C5F-52A8BB9776C7}" dt="2024-04-12T14:48:22.970" v="2080" actId="20577"/>
          <ac:spMkLst>
            <pc:docMk/>
            <pc:sldMk cId="4135787093" sldId="2051"/>
            <ac:spMk id="11" creationId="{9723C8DA-E2D1-67DC-1684-4B10569FCEBF}"/>
          </ac:spMkLst>
        </pc:spChg>
        <pc:spChg chg="mod">
          <ac:chgData name="Marco Statera" userId="14834cdb-0591-4458-a932-529965d1d44f" providerId="ADAL" clId="{B5BE8FD7-7821-4940-8C5F-52A8BB9776C7}" dt="2024-04-12T14:48:34.116" v="2083" actId="1076"/>
          <ac:spMkLst>
            <pc:docMk/>
            <pc:sldMk cId="4135787093" sldId="2051"/>
            <ac:spMk id="25" creationId="{1C442F34-4BAB-4C58-ACF1-83FA5831F013}"/>
          </ac:spMkLst>
        </pc:spChg>
        <pc:spChg chg="del">
          <ac:chgData name="Marco Statera" userId="14834cdb-0591-4458-a932-529965d1d44f" providerId="ADAL" clId="{B5BE8FD7-7821-4940-8C5F-52A8BB9776C7}" dt="2024-04-12T14:30:31.862" v="1883" actId="478"/>
          <ac:spMkLst>
            <pc:docMk/>
            <pc:sldMk cId="4135787093" sldId="2051"/>
            <ac:spMk id="30" creationId="{BFAE27E1-FAEF-4B7A-9F24-CA032B7572A3}"/>
          </ac:spMkLst>
        </pc:spChg>
        <pc:spChg chg="add del mod">
          <ac:chgData name="Marco Statera" userId="14834cdb-0591-4458-a932-529965d1d44f" providerId="ADAL" clId="{B5BE8FD7-7821-4940-8C5F-52A8BB9776C7}" dt="2024-04-12T14:38:58.046" v="1910" actId="478"/>
          <ac:spMkLst>
            <pc:docMk/>
            <pc:sldMk cId="4135787093" sldId="2051"/>
            <ac:spMk id="33" creationId="{7CAED10B-8E7A-3390-64A1-7DF6AF0B2AF7}"/>
          </ac:spMkLst>
        </pc:spChg>
        <pc:spChg chg="add del mod">
          <ac:chgData name="Marco Statera" userId="14834cdb-0591-4458-a932-529965d1d44f" providerId="ADAL" clId="{B5BE8FD7-7821-4940-8C5F-52A8BB9776C7}" dt="2024-04-12T14:42:19.865" v="1954" actId="478"/>
          <ac:spMkLst>
            <pc:docMk/>
            <pc:sldMk cId="4135787093" sldId="2051"/>
            <ac:spMk id="34" creationId="{F2750E9A-9868-4BDC-D46D-F57A8F1EDA7D}"/>
          </ac:spMkLst>
        </pc:spChg>
        <pc:spChg chg="del">
          <ac:chgData name="Marco Statera" userId="14834cdb-0591-4458-a932-529965d1d44f" providerId="ADAL" clId="{B5BE8FD7-7821-4940-8C5F-52A8BB9776C7}" dt="2024-04-12T14:30:31.862" v="1883" actId="478"/>
          <ac:spMkLst>
            <pc:docMk/>
            <pc:sldMk cId="4135787093" sldId="2051"/>
            <ac:spMk id="35" creationId="{BDF802AD-A587-46BD-83C7-8EB4F0FB6DE7}"/>
          </ac:spMkLst>
        </pc:spChg>
        <pc:spChg chg="mod ord">
          <ac:chgData name="Marco Statera" userId="14834cdb-0591-4458-a932-529965d1d44f" providerId="ADAL" clId="{B5BE8FD7-7821-4940-8C5F-52A8BB9776C7}" dt="2024-04-12T14:43:58.121" v="1982" actId="2711"/>
          <ac:spMkLst>
            <pc:docMk/>
            <pc:sldMk cId="4135787093" sldId="2051"/>
            <ac:spMk id="36" creationId="{015BF3BA-5DBD-4851-A6A8-A848662BC708}"/>
          </ac:spMkLst>
        </pc:spChg>
        <pc:spChg chg="del">
          <ac:chgData name="Marco Statera" userId="14834cdb-0591-4458-a932-529965d1d44f" providerId="ADAL" clId="{B5BE8FD7-7821-4940-8C5F-52A8BB9776C7}" dt="2024-04-12T14:30:31.862" v="1883" actId="478"/>
          <ac:spMkLst>
            <pc:docMk/>
            <pc:sldMk cId="4135787093" sldId="2051"/>
            <ac:spMk id="40" creationId="{8ECCACBC-70D2-49D1-BF1B-709B3A679580}"/>
          </ac:spMkLst>
        </pc:spChg>
        <pc:spChg chg="add mod">
          <ac:chgData name="Marco Statera" userId="14834cdb-0591-4458-a932-529965d1d44f" providerId="ADAL" clId="{B5BE8FD7-7821-4940-8C5F-52A8BB9776C7}" dt="2024-04-12T14:48:48.640" v="2085" actId="207"/>
          <ac:spMkLst>
            <pc:docMk/>
            <pc:sldMk cId="4135787093" sldId="2051"/>
            <ac:spMk id="41" creationId="{433AB996-500C-AF79-ED37-81C395DFCF7D}"/>
          </ac:spMkLst>
        </pc:spChg>
        <pc:spChg chg="mod">
          <ac:chgData name="Marco Statera" userId="14834cdb-0591-4458-a932-529965d1d44f" providerId="ADAL" clId="{B5BE8FD7-7821-4940-8C5F-52A8BB9776C7}" dt="2024-04-15T09:39:04.487" v="3202" actId="20577"/>
          <ac:spMkLst>
            <pc:docMk/>
            <pc:sldMk cId="4135787093" sldId="2051"/>
            <ac:spMk id="45" creationId="{2CF365D7-8726-4BFD-827C-DB64984C3A5F}"/>
          </ac:spMkLst>
        </pc:spChg>
        <pc:grpChg chg="mod">
          <ac:chgData name="Marco Statera" userId="14834cdb-0591-4458-a932-529965d1d44f" providerId="ADAL" clId="{B5BE8FD7-7821-4940-8C5F-52A8BB9776C7}" dt="2024-04-12T14:40:11.222" v="1927" actId="1076"/>
          <ac:grpSpMkLst>
            <pc:docMk/>
            <pc:sldMk cId="4135787093" sldId="2051"/>
            <ac:grpSpMk id="10" creationId="{EE4B170D-3C74-4A94-BD03-97D66B9C415C}"/>
          </ac:grpSpMkLst>
        </pc:grpChg>
        <pc:grpChg chg="del">
          <ac:chgData name="Marco Statera" userId="14834cdb-0591-4458-a932-529965d1d44f" providerId="ADAL" clId="{B5BE8FD7-7821-4940-8C5F-52A8BB9776C7}" dt="2024-04-12T14:30:31.862" v="1883" actId="478"/>
          <ac:grpSpMkLst>
            <pc:docMk/>
            <pc:sldMk cId="4135787093" sldId="2051"/>
            <ac:grpSpMk id="46" creationId="{3D448093-E54A-4235-BD3D-94509BB3870C}"/>
          </ac:grpSpMkLst>
        </pc:grpChg>
        <pc:picChg chg="add del mod">
          <ac:chgData name="Marco Statera" userId="14834cdb-0591-4458-a932-529965d1d44f" providerId="ADAL" clId="{B5BE8FD7-7821-4940-8C5F-52A8BB9776C7}" dt="2024-04-12T14:31:01.952" v="1889" actId="478"/>
          <ac:picMkLst>
            <pc:docMk/>
            <pc:sldMk cId="4135787093" sldId="2051"/>
            <ac:picMk id="8" creationId="{68B91D15-4993-A715-8837-7E829E48979A}"/>
          </ac:picMkLst>
        </pc:picChg>
        <pc:picChg chg="del mod">
          <ac:chgData name="Marco Statera" userId="14834cdb-0591-4458-a932-529965d1d44f" providerId="ADAL" clId="{B5BE8FD7-7821-4940-8C5F-52A8BB9776C7}" dt="2024-04-12T14:40:09.478" v="1926" actId="478"/>
          <ac:picMkLst>
            <pc:docMk/>
            <pc:sldMk cId="4135787093" sldId="2051"/>
            <ac:picMk id="9" creationId="{8628AC8C-0B49-4245-AFA9-6C84AB62D7FF}"/>
          </ac:picMkLst>
        </pc:picChg>
        <pc:picChg chg="add mod ord">
          <ac:chgData name="Marco Statera" userId="14834cdb-0591-4458-a932-529965d1d44f" providerId="ADAL" clId="{B5BE8FD7-7821-4940-8C5F-52A8BB9776C7}" dt="2024-04-12T14:40:05.387" v="1924" actId="1076"/>
          <ac:picMkLst>
            <pc:docMk/>
            <pc:sldMk cId="4135787093" sldId="2051"/>
            <ac:picMk id="24" creationId="{811FF64A-1204-DAD5-31A1-4C33FF6DA1E1}"/>
          </ac:picMkLst>
        </pc:picChg>
        <pc:picChg chg="del">
          <ac:chgData name="Marco Statera" userId="14834cdb-0591-4458-a932-529965d1d44f" providerId="ADAL" clId="{B5BE8FD7-7821-4940-8C5F-52A8BB9776C7}" dt="2024-04-12T14:30:31.862" v="1883" actId="478"/>
          <ac:picMkLst>
            <pc:docMk/>
            <pc:sldMk cId="4135787093" sldId="2051"/>
            <ac:picMk id="26" creationId="{601B4BE2-46AF-4E05-AC24-B11B2CA8D6CF}"/>
          </ac:picMkLst>
        </pc:picChg>
        <pc:picChg chg="del">
          <ac:chgData name="Marco Statera" userId="14834cdb-0591-4458-a932-529965d1d44f" providerId="ADAL" clId="{B5BE8FD7-7821-4940-8C5F-52A8BB9776C7}" dt="2024-04-12T14:30:31.862" v="1883" actId="478"/>
          <ac:picMkLst>
            <pc:docMk/>
            <pc:sldMk cId="4135787093" sldId="2051"/>
            <ac:picMk id="27" creationId="{2E6BB7C7-5846-4B46-8188-F3B9C08B151D}"/>
          </ac:picMkLst>
        </pc:picChg>
        <pc:picChg chg="del">
          <ac:chgData name="Marco Statera" userId="14834cdb-0591-4458-a932-529965d1d44f" providerId="ADAL" clId="{B5BE8FD7-7821-4940-8C5F-52A8BB9776C7}" dt="2024-04-12T14:30:33.175" v="1884" actId="478"/>
          <ac:picMkLst>
            <pc:docMk/>
            <pc:sldMk cId="4135787093" sldId="2051"/>
            <ac:picMk id="28" creationId="{78C1913B-7D32-4F03-B3BD-B1D9805D4CC8}"/>
          </ac:picMkLst>
        </pc:picChg>
        <pc:picChg chg="del">
          <ac:chgData name="Marco Statera" userId="14834cdb-0591-4458-a932-529965d1d44f" providerId="ADAL" clId="{B5BE8FD7-7821-4940-8C5F-52A8BB9776C7}" dt="2024-04-12T14:30:31.862" v="1883" actId="478"/>
          <ac:picMkLst>
            <pc:docMk/>
            <pc:sldMk cId="4135787093" sldId="2051"/>
            <ac:picMk id="29" creationId="{9683AAC8-03F7-4716-B53D-BDE505763033}"/>
          </ac:picMkLst>
        </pc:picChg>
        <pc:picChg chg="add del mod">
          <ac:chgData name="Marco Statera" userId="14834cdb-0591-4458-a932-529965d1d44f" providerId="ADAL" clId="{B5BE8FD7-7821-4940-8C5F-52A8BB9776C7}" dt="2024-04-12T14:38:58.046" v="1910" actId="478"/>
          <ac:picMkLst>
            <pc:docMk/>
            <pc:sldMk cId="4135787093" sldId="2051"/>
            <ac:picMk id="31" creationId="{13971138-F9FF-1FA4-852D-1D626C8F1B3D}"/>
          </ac:picMkLst>
        </pc:picChg>
        <pc:picChg chg="add del mod">
          <ac:chgData name="Marco Statera" userId="14834cdb-0591-4458-a932-529965d1d44f" providerId="ADAL" clId="{B5BE8FD7-7821-4940-8C5F-52A8BB9776C7}" dt="2024-04-12T14:38:58.046" v="1910" actId="478"/>
          <ac:picMkLst>
            <pc:docMk/>
            <pc:sldMk cId="4135787093" sldId="2051"/>
            <ac:picMk id="32" creationId="{017B24B4-3624-A9FA-028D-051FCA64AB87}"/>
          </ac:picMkLst>
        </pc:picChg>
        <pc:picChg chg="mod">
          <ac:chgData name="Marco Statera" userId="14834cdb-0591-4458-a932-529965d1d44f" providerId="ADAL" clId="{B5BE8FD7-7821-4940-8C5F-52A8BB9776C7}" dt="2024-04-12T14:39:47.769" v="1919" actId="1076"/>
          <ac:picMkLst>
            <pc:docMk/>
            <pc:sldMk cId="4135787093" sldId="2051"/>
            <ac:picMk id="37" creationId="{85634BB1-B52D-49EC-BE02-8CC0874AD2CB}"/>
          </ac:picMkLst>
        </pc:picChg>
        <pc:picChg chg="del">
          <ac:chgData name="Marco Statera" userId="14834cdb-0591-4458-a932-529965d1d44f" providerId="ADAL" clId="{B5BE8FD7-7821-4940-8C5F-52A8BB9776C7}" dt="2024-04-12T14:39:06.071" v="1912" actId="478"/>
          <ac:picMkLst>
            <pc:docMk/>
            <pc:sldMk cId="4135787093" sldId="2051"/>
            <ac:picMk id="38" creationId="{53CE44A3-9062-4E20-B169-8862DFE73F18}"/>
          </ac:picMkLst>
        </pc:picChg>
        <pc:picChg chg="add del mod">
          <ac:chgData name="Marco Statera" userId="14834cdb-0591-4458-a932-529965d1d44f" providerId="ADAL" clId="{B5BE8FD7-7821-4940-8C5F-52A8BB9776C7}" dt="2024-04-12T14:39:01.024" v="1911" actId="478"/>
          <ac:picMkLst>
            <pc:docMk/>
            <pc:sldMk cId="4135787093" sldId="2051"/>
            <ac:picMk id="39" creationId="{121942AE-F24A-3503-235B-1A79462D6369}"/>
          </ac:picMkLst>
        </pc:picChg>
      </pc:sldChg>
      <pc:sldChg chg="modSp add del mod ord modClrScheme chgLayout">
        <pc:chgData name="Marco Statera" userId="14834cdb-0591-4458-a932-529965d1d44f" providerId="ADAL" clId="{B5BE8FD7-7821-4940-8C5F-52A8BB9776C7}" dt="2024-04-15T12:16:33.843" v="3688" actId="47"/>
        <pc:sldMkLst>
          <pc:docMk/>
          <pc:sldMk cId="1109120519" sldId="2058"/>
        </pc:sldMkLst>
        <pc:spChg chg="mod ord">
          <ac:chgData name="Marco Statera" userId="14834cdb-0591-4458-a932-529965d1d44f" providerId="ADAL" clId="{B5BE8FD7-7821-4940-8C5F-52A8BB9776C7}" dt="2024-04-11T08:25:14.295" v="126" actId="700"/>
          <ac:spMkLst>
            <pc:docMk/>
            <pc:sldMk cId="1109120519" sldId="2058"/>
            <ac:spMk id="2" creationId="{11BF991C-3EBE-4D66-BDF8-8AC9E65B9844}"/>
          </ac:spMkLst>
        </pc:spChg>
        <pc:spChg chg="mod ord">
          <ac:chgData name="Marco Statera" userId="14834cdb-0591-4458-a932-529965d1d44f" providerId="ADAL" clId="{B5BE8FD7-7821-4940-8C5F-52A8BB9776C7}" dt="2024-04-12T12:37:08.976" v="1204" actId="27636"/>
          <ac:spMkLst>
            <pc:docMk/>
            <pc:sldMk cId="1109120519" sldId="2058"/>
            <ac:spMk id="3" creationId="{DABB69FF-620E-4B95-B911-37EB57FD8B26}"/>
          </ac:spMkLst>
        </pc:spChg>
        <pc:picChg chg="mod">
          <ac:chgData name="Marco Statera" userId="14834cdb-0591-4458-a932-529965d1d44f" providerId="ADAL" clId="{B5BE8FD7-7821-4940-8C5F-52A8BB9776C7}" dt="2024-04-12T14:32:02.569" v="1890"/>
          <ac:picMkLst>
            <pc:docMk/>
            <pc:sldMk cId="1109120519" sldId="2058"/>
            <ac:picMk id="6" creationId="{A0B8E25C-81E1-45DD-A591-FD632EA705FB}"/>
          </ac:picMkLst>
        </pc:picChg>
      </pc:sldChg>
      <pc:sldChg chg="addSp delSp modSp add mod modClrScheme chgLayout">
        <pc:chgData name="Marco Statera" userId="14834cdb-0591-4458-a932-529965d1d44f" providerId="ADAL" clId="{B5BE8FD7-7821-4940-8C5F-52A8BB9776C7}" dt="2024-04-12T14:43:34.306" v="1980" actId="2711"/>
        <pc:sldMkLst>
          <pc:docMk/>
          <pc:sldMk cId="603146513" sldId="2063"/>
        </pc:sldMkLst>
        <pc:spChg chg="mod ord">
          <ac:chgData name="Marco Statera" userId="14834cdb-0591-4458-a932-529965d1d44f" providerId="ADAL" clId="{B5BE8FD7-7821-4940-8C5F-52A8BB9776C7}" dt="2024-04-12T14:11:57.478" v="1877" actId="20577"/>
          <ac:spMkLst>
            <pc:docMk/>
            <pc:sldMk cId="603146513" sldId="2063"/>
            <ac:spMk id="2" creationId="{6CF44551-D8A6-AD18-9449-E53BC0FB3196}"/>
          </ac:spMkLst>
        </pc:spChg>
        <pc:spChg chg="mod">
          <ac:chgData name="Marco Statera" userId="14834cdb-0591-4458-a932-529965d1d44f" providerId="ADAL" clId="{B5BE8FD7-7821-4940-8C5F-52A8BB9776C7}" dt="2024-04-12T14:43:34.306" v="1980" actId="2711"/>
          <ac:spMkLst>
            <pc:docMk/>
            <pc:sldMk cId="603146513" sldId="2063"/>
            <ac:spMk id="6" creationId="{8173C842-CABA-66BF-0E44-E93C830C72B1}"/>
          </ac:spMkLst>
        </pc:spChg>
        <pc:spChg chg="mod">
          <ac:chgData name="Marco Statera" userId="14834cdb-0591-4458-a932-529965d1d44f" providerId="ADAL" clId="{B5BE8FD7-7821-4940-8C5F-52A8BB9776C7}" dt="2024-04-12T14:43:34.306" v="1980" actId="2711"/>
          <ac:spMkLst>
            <pc:docMk/>
            <pc:sldMk cId="603146513" sldId="2063"/>
            <ac:spMk id="8" creationId="{3F83C173-E940-2A17-A0FA-491E7EAADD60}"/>
          </ac:spMkLst>
        </pc:spChg>
        <pc:spChg chg="del mod">
          <ac:chgData name="Marco Statera" userId="14834cdb-0591-4458-a932-529965d1d44f" providerId="ADAL" clId="{B5BE8FD7-7821-4940-8C5F-52A8BB9776C7}" dt="2024-04-12T13:33:04.137" v="1731" actId="478"/>
          <ac:spMkLst>
            <pc:docMk/>
            <pc:sldMk cId="603146513" sldId="2063"/>
            <ac:spMk id="9" creationId="{20F5C40E-1321-FC33-CB4E-75D53B12B60B}"/>
          </ac:spMkLst>
        </pc:spChg>
        <pc:spChg chg="del mod">
          <ac:chgData name="Marco Statera" userId="14834cdb-0591-4458-a932-529965d1d44f" providerId="ADAL" clId="{B5BE8FD7-7821-4940-8C5F-52A8BB9776C7}" dt="2024-04-12T13:28:31.535" v="1549" actId="478"/>
          <ac:spMkLst>
            <pc:docMk/>
            <pc:sldMk cId="603146513" sldId="2063"/>
            <ac:spMk id="10" creationId="{46FE3C7B-38C2-8A39-EC02-3DCF26F2C4D7}"/>
          </ac:spMkLst>
        </pc:spChg>
        <pc:spChg chg="add mod ord">
          <ac:chgData name="Marco Statera" userId="14834cdb-0591-4458-a932-529965d1d44f" providerId="ADAL" clId="{B5BE8FD7-7821-4940-8C5F-52A8BB9776C7}" dt="2024-04-12T14:43:34.306" v="1980" actId="2711"/>
          <ac:spMkLst>
            <pc:docMk/>
            <pc:sldMk cId="603146513" sldId="2063"/>
            <ac:spMk id="11" creationId="{1D94C45D-DF34-65E2-2007-24A845CC07CE}"/>
          </ac:spMkLst>
        </pc:spChg>
        <pc:spChg chg="add mod">
          <ac:chgData name="Marco Statera" userId="14834cdb-0591-4458-a932-529965d1d44f" providerId="ADAL" clId="{B5BE8FD7-7821-4940-8C5F-52A8BB9776C7}" dt="2024-04-12T14:43:34.306" v="1980" actId="2711"/>
          <ac:spMkLst>
            <pc:docMk/>
            <pc:sldMk cId="603146513" sldId="2063"/>
            <ac:spMk id="15" creationId="{0BE06342-C79E-B242-F468-F764092A1A1B}"/>
          </ac:spMkLst>
        </pc:spChg>
        <pc:spChg chg="add mod">
          <ac:chgData name="Marco Statera" userId="14834cdb-0591-4458-a932-529965d1d44f" providerId="ADAL" clId="{B5BE8FD7-7821-4940-8C5F-52A8BB9776C7}" dt="2024-04-12T14:43:34.306" v="1980" actId="2711"/>
          <ac:spMkLst>
            <pc:docMk/>
            <pc:sldMk cId="603146513" sldId="2063"/>
            <ac:spMk id="16" creationId="{AE37324D-0249-08DC-4D57-EF2495354253}"/>
          </ac:spMkLst>
        </pc:spChg>
        <pc:spChg chg="add mod">
          <ac:chgData name="Marco Statera" userId="14834cdb-0591-4458-a932-529965d1d44f" providerId="ADAL" clId="{B5BE8FD7-7821-4940-8C5F-52A8BB9776C7}" dt="2024-04-12T14:43:34.306" v="1980" actId="2711"/>
          <ac:spMkLst>
            <pc:docMk/>
            <pc:sldMk cId="603146513" sldId="2063"/>
            <ac:spMk id="18" creationId="{F61C5394-E84F-1067-0267-AB711CEC2EB4}"/>
          </ac:spMkLst>
        </pc:spChg>
        <pc:spChg chg="add mod">
          <ac:chgData name="Marco Statera" userId="14834cdb-0591-4458-a932-529965d1d44f" providerId="ADAL" clId="{B5BE8FD7-7821-4940-8C5F-52A8BB9776C7}" dt="2024-04-12T13:32:42.815" v="1729" actId="1076"/>
          <ac:spMkLst>
            <pc:docMk/>
            <pc:sldMk cId="603146513" sldId="2063"/>
            <ac:spMk id="19" creationId="{18682A6B-B284-6369-781E-6A02CD667E13}"/>
          </ac:spMkLst>
        </pc:spChg>
        <pc:spChg chg="add mod">
          <ac:chgData name="Marco Statera" userId="14834cdb-0591-4458-a932-529965d1d44f" providerId="ADAL" clId="{B5BE8FD7-7821-4940-8C5F-52A8BB9776C7}" dt="2024-04-12T13:39:51.260" v="1843" actId="1076"/>
          <ac:spMkLst>
            <pc:docMk/>
            <pc:sldMk cId="603146513" sldId="2063"/>
            <ac:spMk id="21" creationId="{09235594-F7FB-3917-000B-71083E1EF12A}"/>
          </ac:spMkLst>
        </pc:spChg>
        <pc:grpChg chg="add mod">
          <ac:chgData name="Marco Statera" userId="14834cdb-0591-4458-a932-529965d1d44f" providerId="ADAL" clId="{B5BE8FD7-7821-4940-8C5F-52A8BB9776C7}" dt="2024-04-12T14:43:34.306" v="1980" actId="2711"/>
          <ac:grpSpMkLst>
            <pc:docMk/>
            <pc:sldMk cId="603146513" sldId="2063"/>
            <ac:grpSpMk id="22" creationId="{94B6A031-FD7A-2925-7080-6ADE63E19DF8}"/>
          </ac:grpSpMkLst>
        </pc:grpChg>
        <pc:picChg chg="mod">
          <ac:chgData name="Marco Statera" userId="14834cdb-0591-4458-a932-529965d1d44f" providerId="ADAL" clId="{B5BE8FD7-7821-4940-8C5F-52A8BB9776C7}" dt="2024-04-12T13:32:30.221" v="1725" actId="1076"/>
          <ac:picMkLst>
            <pc:docMk/>
            <pc:sldMk cId="603146513" sldId="2063"/>
            <ac:picMk id="3" creationId="{40C68622-9D4E-9352-8EE4-C31BA771A2BD}"/>
          </ac:picMkLst>
        </pc:picChg>
        <pc:picChg chg="mod">
          <ac:chgData name="Marco Statera" userId="14834cdb-0591-4458-a932-529965d1d44f" providerId="ADAL" clId="{B5BE8FD7-7821-4940-8C5F-52A8BB9776C7}" dt="2024-04-12T13:40:19.059" v="1852" actId="1076"/>
          <ac:picMkLst>
            <pc:docMk/>
            <pc:sldMk cId="603146513" sldId="2063"/>
            <ac:picMk id="4" creationId="{1E2D88BA-A9A9-2D9C-8974-D697DDDD6D29}"/>
          </ac:picMkLst>
        </pc:picChg>
        <pc:picChg chg="mod">
          <ac:chgData name="Marco Statera" userId="14834cdb-0591-4458-a932-529965d1d44f" providerId="ADAL" clId="{B5BE8FD7-7821-4940-8C5F-52A8BB9776C7}" dt="2024-04-12T13:39:59.480" v="1847" actId="1076"/>
          <ac:picMkLst>
            <pc:docMk/>
            <pc:sldMk cId="603146513" sldId="2063"/>
            <ac:picMk id="5" creationId="{E06939A4-778C-4287-E913-E92B9368A251}"/>
          </ac:picMkLst>
        </pc:picChg>
        <pc:picChg chg="mod">
          <ac:chgData name="Marco Statera" userId="14834cdb-0591-4458-a932-529965d1d44f" providerId="ADAL" clId="{B5BE8FD7-7821-4940-8C5F-52A8BB9776C7}" dt="2024-04-12T13:40:05.999" v="1850" actId="1076"/>
          <ac:picMkLst>
            <pc:docMk/>
            <pc:sldMk cId="603146513" sldId="2063"/>
            <ac:picMk id="7" creationId="{D6C52364-FCC8-BA8A-75DA-B6B7A3F4AB8E}"/>
          </ac:picMkLst>
        </pc:picChg>
        <pc:picChg chg="add mod ord">
          <ac:chgData name="Marco Statera" userId="14834cdb-0591-4458-a932-529965d1d44f" providerId="ADAL" clId="{B5BE8FD7-7821-4940-8C5F-52A8BB9776C7}" dt="2024-04-12T13:31:22.694" v="1711" actId="167"/>
          <ac:picMkLst>
            <pc:docMk/>
            <pc:sldMk cId="603146513" sldId="2063"/>
            <ac:picMk id="17" creationId="{9FD2D481-3E6A-F3CB-2E2C-7A9EC894C41F}"/>
          </ac:picMkLst>
        </pc:picChg>
        <pc:picChg chg="add mod">
          <ac:chgData name="Marco Statera" userId="14834cdb-0591-4458-a932-529965d1d44f" providerId="ADAL" clId="{B5BE8FD7-7821-4940-8C5F-52A8BB9776C7}" dt="2024-04-12T13:39:51.260" v="1843" actId="1076"/>
          <ac:picMkLst>
            <pc:docMk/>
            <pc:sldMk cId="603146513" sldId="2063"/>
            <ac:picMk id="20" creationId="{61D2EE71-8822-056D-B364-B8D14AA04E37}"/>
          </ac:picMkLst>
        </pc:picChg>
      </pc:sldChg>
      <pc:sldChg chg="addSp modSp add del mod">
        <pc:chgData name="Marco Statera" userId="14834cdb-0591-4458-a932-529965d1d44f" providerId="ADAL" clId="{B5BE8FD7-7821-4940-8C5F-52A8BB9776C7}" dt="2024-04-16T09:25:06.704" v="4399" actId="1038"/>
        <pc:sldMkLst>
          <pc:docMk/>
          <pc:sldMk cId="4273431598" sldId="2555"/>
        </pc:sldMkLst>
        <pc:spChg chg="mod">
          <ac:chgData name="Marco Statera" userId="14834cdb-0591-4458-a932-529965d1d44f" providerId="ADAL" clId="{B5BE8FD7-7821-4940-8C5F-52A8BB9776C7}" dt="2024-04-16T09:24:37.628" v="4381" actId="1076"/>
          <ac:spMkLst>
            <pc:docMk/>
            <pc:sldMk cId="4273431598" sldId="2555"/>
            <ac:spMk id="4" creationId="{9DBA6E77-1926-3050-690D-A7CD09CDA558}"/>
          </ac:spMkLst>
        </pc:spChg>
        <pc:spChg chg="add mod">
          <ac:chgData name="Marco Statera" userId="14834cdb-0591-4458-a932-529965d1d44f" providerId="ADAL" clId="{B5BE8FD7-7821-4940-8C5F-52A8BB9776C7}" dt="2024-04-16T09:24:44.079" v="4383" actId="1076"/>
          <ac:spMkLst>
            <pc:docMk/>
            <pc:sldMk cId="4273431598" sldId="2555"/>
            <ac:spMk id="7" creationId="{B2432584-A57E-E339-32DD-6A608D9CCD2E}"/>
          </ac:spMkLst>
        </pc:spChg>
        <pc:picChg chg="mod">
          <ac:chgData name="Marco Statera" userId="14834cdb-0591-4458-a932-529965d1d44f" providerId="ADAL" clId="{B5BE8FD7-7821-4940-8C5F-52A8BB9776C7}" dt="2024-04-16T09:25:06.704" v="4399" actId="1038"/>
          <ac:picMkLst>
            <pc:docMk/>
            <pc:sldMk cId="4273431598" sldId="2555"/>
            <ac:picMk id="3" creationId="{9230F88B-0750-4410-DC28-760C0633CFA6}"/>
          </ac:picMkLst>
        </pc:picChg>
        <pc:picChg chg="mod">
          <ac:chgData name="Marco Statera" userId="14834cdb-0591-4458-a932-529965d1d44f" providerId="ADAL" clId="{B5BE8FD7-7821-4940-8C5F-52A8BB9776C7}" dt="2024-04-16T09:24:46.165" v="4384" actId="1076"/>
          <ac:picMkLst>
            <pc:docMk/>
            <pc:sldMk cId="4273431598" sldId="2555"/>
            <ac:picMk id="6" creationId="{BFC3BDB1-CAE5-2AF2-FCCD-C7916D9572A5}"/>
          </ac:picMkLst>
        </pc:picChg>
        <pc:picChg chg="add mod modCrop">
          <ac:chgData name="Marco Statera" userId="14834cdb-0591-4458-a932-529965d1d44f" providerId="ADAL" clId="{B5BE8FD7-7821-4940-8C5F-52A8BB9776C7}" dt="2024-04-15T16:04:13.729" v="4058" actId="1076"/>
          <ac:picMkLst>
            <pc:docMk/>
            <pc:sldMk cId="4273431598" sldId="2555"/>
            <ac:picMk id="9" creationId="{A485A492-8738-F161-25B9-5A32DD279842}"/>
          </ac:picMkLst>
        </pc:picChg>
      </pc:sldChg>
      <pc:sldChg chg="modSp add del mod ord">
        <pc:chgData name="Marco Statera" userId="14834cdb-0591-4458-a932-529965d1d44f" providerId="ADAL" clId="{B5BE8FD7-7821-4940-8C5F-52A8BB9776C7}" dt="2024-04-15T12:16:42.716" v="3689" actId="47"/>
        <pc:sldMkLst>
          <pc:docMk/>
          <pc:sldMk cId="4259513438" sldId="2557"/>
        </pc:sldMkLst>
        <pc:spChg chg="mod">
          <ac:chgData name="Marco Statera" userId="14834cdb-0591-4458-a932-529965d1d44f" providerId="ADAL" clId="{B5BE8FD7-7821-4940-8C5F-52A8BB9776C7}" dt="2024-04-12T14:56:17.476" v="2150" actId="14100"/>
          <ac:spMkLst>
            <pc:docMk/>
            <pc:sldMk cId="4259513438" sldId="2557"/>
            <ac:spMk id="102" creationId="{0BAC980B-512D-9DD5-4C7E-20F166A994C0}"/>
          </ac:spMkLst>
        </pc:spChg>
        <pc:spChg chg="mod">
          <ac:chgData name="Marco Statera" userId="14834cdb-0591-4458-a932-529965d1d44f" providerId="ADAL" clId="{B5BE8FD7-7821-4940-8C5F-52A8BB9776C7}" dt="2024-04-12T14:56:10.728" v="2149" actId="14100"/>
          <ac:spMkLst>
            <pc:docMk/>
            <pc:sldMk cId="4259513438" sldId="2557"/>
            <ac:spMk id="103" creationId="{342B74B4-15C7-4870-9D63-826A64EC8E3D}"/>
          </ac:spMkLst>
        </pc:spChg>
        <pc:spChg chg="mod">
          <ac:chgData name="Marco Statera" userId="14834cdb-0591-4458-a932-529965d1d44f" providerId="ADAL" clId="{B5BE8FD7-7821-4940-8C5F-52A8BB9776C7}" dt="2024-04-12T14:56:20.197" v="2151" actId="14100"/>
          <ac:spMkLst>
            <pc:docMk/>
            <pc:sldMk cId="4259513438" sldId="2557"/>
            <ac:spMk id="104" creationId="{662F4BE3-9E7B-250A-6824-331B3B995CEC}"/>
          </ac:spMkLst>
        </pc:spChg>
        <pc:cxnChg chg="mod">
          <ac:chgData name="Marco Statera" userId="14834cdb-0591-4458-a932-529965d1d44f" providerId="ADAL" clId="{B5BE8FD7-7821-4940-8C5F-52A8BB9776C7}" dt="2024-04-12T14:56:17.476" v="2150" actId="14100"/>
          <ac:cxnSpMkLst>
            <pc:docMk/>
            <pc:sldMk cId="4259513438" sldId="2557"/>
            <ac:cxnSpMk id="105" creationId="{F6388B9D-AA66-50F5-15C3-640802FA2A31}"/>
          </ac:cxnSpMkLst>
        </pc:cxnChg>
        <pc:cxnChg chg="mod">
          <ac:chgData name="Marco Statera" userId="14834cdb-0591-4458-a932-529965d1d44f" providerId="ADAL" clId="{B5BE8FD7-7821-4940-8C5F-52A8BB9776C7}" dt="2024-04-12T14:56:10.728" v="2149" actId="14100"/>
          <ac:cxnSpMkLst>
            <pc:docMk/>
            <pc:sldMk cId="4259513438" sldId="2557"/>
            <ac:cxnSpMk id="106" creationId="{DD133865-9ACE-6ACD-2EA3-C90B4F440255}"/>
          </ac:cxnSpMkLst>
        </pc:cxnChg>
      </pc:sldChg>
      <pc:sldChg chg="addSp delSp modSp add mod ord">
        <pc:chgData name="Marco Statera" userId="14834cdb-0591-4458-a932-529965d1d44f" providerId="ADAL" clId="{B5BE8FD7-7821-4940-8C5F-52A8BB9776C7}" dt="2024-04-16T07:11:36.561" v="4251" actId="1076"/>
        <pc:sldMkLst>
          <pc:docMk/>
          <pc:sldMk cId="2063399773" sldId="2561"/>
        </pc:sldMkLst>
        <pc:spChg chg="mod">
          <ac:chgData name="Marco Statera" userId="14834cdb-0591-4458-a932-529965d1d44f" providerId="ADAL" clId="{B5BE8FD7-7821-4940-8C5F-52A8BB9776C7}" dt="2024-04-16T07:11:36.561" v="4251" actId="1076"/>
          <ac:spMkLst>
            <pc:docMk/>
            <pc:sldMk cId="2063399773" sldId="2561"/>
            <ac:spMk id="4" creationId="{2D8455A8-F007-45B9-BB64-6AC4C2124B73}"/>
          </ac:spMkLst>
        </pc:spChg>
        <pc:spChg chg="mod">
          <ac:chgData name="Marco Statera" userId="14834cdb-0591-4458-a932-529965d1d44f" providerId="ADAL" clId="{B5BE8FD7-7821-4940-8C5F-52A8BB9776C7}" dt="2024-04-15T09:45:07.972" v="3487" actId="20577"/>
          <ac:spMkLst>
            <pc:docMk/>
            <pc:sldMk cId="2063399773" sldId="2561"/>
            <ac:spMk id="5" creationId="{C82626A5-8968-4430-9FE1-53359B9513A8}"/>
          </ac:spMkLst>
        </pc:spChg>
        <pc:spChg chg="mod">
          <ac:chgData name="Marco Statera" userId="14834cdb-0591-4458-a932-529965d1d44f" providerId="ADAL" clId="{B5BE8FD7-7821-4940-8C5F-52A8BB9776C7}" dt="2024-04-15T09:58:15.697" v="3602" actId="1076"/>
          <ac:spMkLst>
            <pc:docMk/>
            <pc:sldMk cId="2063399773" sldId="2561"/>
            <ac:spMk id="6" creationId="{F566004B-8909-44A7-8D08-9414769823CF}"/>
          </ac:spMkLst>
        </pc:spChg>
        <pc:spChg chg="add del mod">
          <ac:chgData name="Marco Statera" userId="14834cdb-0591-4458-a932-529965d1d44f" providerId="ADAL" clId="{B5BE8FD7-7821-4940-8C5F-52A8BB9776C7}" dt="2024-04-15T09:45:17.737" v="3489"/>
          <ac:spMkLst>
            <pc:docMk/>
            <pc:sldMk cId="2063399773" sldId="2561"/>
            <ac:spMk id="8" creationId="{8DB8D56E-4ED8-BB96-D97F-BCCC1389C1A9}"/>
          </ac:spMkLst>
        </pc:spChg>
      </pc:sldChg>
      <pc:sldChg chg="addSp delSp modSp add mod ord">
        <pc:chgData name="Marco Statera" userId="14834cdb-0591-4458-a932-529965d1d44f" providerId="ADAL" clId="{B5BE8FD7-7821-4940-8C5F-52A8BB9776C7}" dt="2024-04-15T10:02:37.761" v="3662" actId="1076"/>
        <pc:sldMkLst>
          <pc:docMk/>
          <pc:sldMk cId="181196330" sldId="2562"/>
        </pc:sldMkLst>
        <pc:spChg chg="add del mod">
          <ac:chgData name="Marco Statera" userId="14834cdb-0591-4458-a932-529965d1d44f" providerId="ADAL" clId="{B5BE8FD7-7821-4940-8C5F-52A8BB9776C7}" dt="2024-04-15T10:02:25.649" v="3660" actId="20577"/>
          <ac:spMkLst>
            <pc:docMk/>
            <pc:sldMk cId="181196330" sldId="2562"/>
            <ac:spMk id="4" creationId="{2D8455A8-F007-45B9-BB64-6AC4C2124B73}"/>
          </ac:spMkLst>
        </pc:spChg>
        <pc:spChg chg="mod">
          <ac:chgData name="Marco Statera" userId="14834cdb-0591-4458-a932-529965d1d44f" providerId="ADAL" clId="{B5BE8FD7-7821-4940-8C5F-52A8BB9776C7}" dt="2024-04-15T09:45:20.528" v="3490"/>
          <ac:spMkLst>
            <pc:docMk/>
            <pc:sldMk cId="181196330" sldId="2562"/>
            <ac:spMk id="5" creationId="{C82626A5-8968-4430-9FE1-53359B9513A8}"/>
          </ac:spMkLst>
        </pc:spChg>
        <pc:spChg chg="mod">
          <ac:chgData name="Marco Statera" userId="14834cdb-0591-4458-a932-529965d1d44f" providerId="ADAL" clId="{B5BE8FD7-7821-4940-8C5F-52A8BB9776C7}" dt="2024-04-15T10:02:37.761" v="3662" actId="1076"/>
          <ac:spMkLst>
            <pc:docMk/>
            <pc:sldMk cId="181196330" sldId="2562"/>
            <ac:spMk id="6" creationId="{F566004B-8909-44A7-8D08-9414769823CF}"/>
          </ac:spMkLst>
        </pc:spChg>
        <pc:spChg chg="add del mod">
          <ac:chgData name="Marco Statera" userId="14834cdb-0591-4458-a932-529965d1d44f" providerId="ADAL" clId="{B5BE8FD7-7821-4940-8C5F-52A8BB9776C7}" dt="2024-04-15T10:02:10.750" v="3659" actId="478"/>
          <ac:spMkLst>
            <pc:docMk/>
            <pc:sldMk cId="181196330" sldId="2562"/>
            <ac:spMk id="12" creationId="{DC7DF57C-DA5B-96D0-409F-9BB988DBFDBB}"/>
          </ac:spMkLst>
        </pc:spChg>
        <pc:spChg chg="add del mod">
          <ac:chgData name="Marco Statera" userId="14834cdb-0591-4458-a932-529965d1d44f" providerId="ADAL" clId="{B5BE8FD7-7821-4940-8C5F-52A8BB9776C7}" dt="2024-04-15T10:01:58.538" v="3656" actId="478"/>
          <ac:spMkLst>
            <pc:docMk/>
            <pc:sldMk cId="181196330" sldId="2562"/>
            <ac:spMk id="16" creationId="{1F61984F-5D44-E902-63CB-6AEBC366DA53}"/>
          </ac:spMkLst>
        </pc:spChg>
        <pc:grpChg chg="mod">
          <ac:chgData name="Marco Statera" userId="14834cdb-0591-4458-a932-529965d1d44f" providerId="ADAL" clId="{B5BE8FD7-7821-4940-8C5F-52A8BB9776C7}" dt="2024-04-15T10:02:32.187" v="3661" actId="1076"/>
          <ac:grpSpMkLst>
            <pc:docMk/>
            <pc:sldMk cId="181196330" sldId="2562"/>
            <ac:grpSpMk id="20" creationId="{5C297AF1-EE8F-4475-93CF-A46AECFCD12C}"/>
          </ac:grpSpMkLst>
        </pc:grpChg>
        <pc:grpChg chg="mod">
          <ac:chgData name="Marco Statera" userId="14834cdb-0591-4458-a932-529965d1d44f" providerId="ADAL" clId="{B5BE8FD7-7821-4940-8C5F-52A8BB9776C7}" dt="2024-04-15T10:02:32.187" v="3661" actId="1076"/>
          <ac:grpSpMkLst>
            <pc:docMk/>
            <pc:sldMk cId="181196330" sldId="2562"/>
            <ac:grpSpMk id="22" creationId="{E6D61700-FC28-4EE5-B1DB-3855DBBCCF15}"/>
          </ac:grpSpMkLst>
        </pc:grpChg>
        <pc:picChg chg="mod">
          <ac:chgData name="Marco Statera" userId="14834cdb-0591-4458-a932-529965d1d44f" providerId="ADAL" clId="{B5BE8FD7-7821-4940-8C5F-52A8BB9776C7}" dt="2024-04-15T10:02:32.187" v="3661" actId="1076"/>
          <ac:picMkLst>
            <pc:docMk/>
            <pc:sldMk cId="181196330" sldId="2562"/>
            <ac:picMk id="9" creationId="{696934BC-5E99-4317-93E2-AC7579E9E0AE}"/>
          </ac:picMkLst>
        </pc:picChg>
      </pc:sldChg>
      <pc:sldChg chg="new del">
        <pc:chgData name="Marco Statera" userId="14834cdb-0591-4458-a932-529965d1d44f" providerId="ADAL" clId="{B5BE8FD7-7821-4940-8C5F-52A8BB9776C7}" dt="2024-04-11T08:25:21.261" v="129" actId="47"/>
        <pc:sldMkLst>
          <pc:docMk/>
          <pc:sldMk cId="409543935" sldId="2563"/>
        </pc:sldMkLst>
      </pc:sldChg>
      <pc:sldChg chg="add del">
        <pc:chgData name="Marco Statera" userId="14834cdb-0591-4458-a932-529965d1d44f" providerId="ADAL" clId="{B5BE8FD7-7821-4940-8C5F-52A8BB9776C7}" dt="2024-04-12T12:38:34.726" v="1205" actId="47"/>
        <pc:sldMkLst>
          <pc:docMk/>
          <pc:sldMk cId="1463679607" sldId="2586"/>
        </pc:sldMkLst>
      </pc:sldChg>
      <pc:sldChg chg="addSp delSp modSp new mod">
        <pc:chgData name="Marco Statera" userId="14834cdb-0591-4458-a932-529965d1d44f" providerId="ADAL" clId="{B5BE8FD7-7821-4940-8C5F-52A8BB9776C7}" dt="2024-04-12T15:18:47.962" v="3201" actId="1076"/>
        <pc:sldMkLst>
          <pc:docMk/>
          <pc:sldMk cId="988883856" sldId="2587"/>
        </pc:sldMkLst>
        <pc:spChg chg="del mod">
          <ac:chgData name="Marco Statera" userId="14834cdb-0591-4458-a932-529965d1d44f" providerId="ADAL" clId="{B5BE8FD7-7821-4940-8C5F-52A8BB9776C7}" dt="2024-04-12T15:18:39.589" v="3199" actId="478"/>
          <ac:spMkLst>
            <pc:docMk/>
            <pc:sldMk cId="988883856" sldId="2587"/>
            <ac:spMk id="4" creationId="{4757996A-C15C-06AC-8A26-1A4D559F37A0}"/>
          </ac:spMkLst>
        </pc:spChg>
        <pc:spChg chg="mod">
          <ac:chgData name="Marco Statera" userId="14834cdb-0591-4458-a932-529965d1d44f" providerId="ADAL" clId="{B5BE8FD7-7821-4940-8C5F-52A8BB9776C7}" dt="2024-04-11T13:31:38.726" v="233" actId="20577"/>
          <ac:spMkLst>
            <pc:docMk/>
            <pc:sldMk cId="988883856" sldId="2587"/>
            <ac:spMk id="5" creationId="{BA6FF444-6D54-D9B8-3F48-EC75B7610326}"/>
          </ac:spMkLst>
        </pc:spChg>
        <pc:spChg chg="add del mod">
          <ac:chgData name="Marco Statera" userId="14834cdb-0591-4458-a932-529965d1d44f" providerId="ADAL" clId="{B5BE8FD7-7821-4940-8C5F-52A8BB9776C7}" dt="2024-04-12T15:18:43.315" v="3200" actId="478"/>
          <ac:spMkLst>
            <pc:docMk/>
            <pc:sldMk cId="988883856" sldId="2587"/>
            <ac:spMk id="12" creationId="{E8BA5674-4E3F-BA75-3CC5-76E4B9DE6D44}"/>
          </ac:spMkLst>
        </pc:spChg>
        <pc:graphicFrameChg chg="add del modGraphic">
          <ac:chgData name="Marco Statera" userId="14834cdb-0591-4458-a932-529965d1d44f" providerId="ADAL" clId="{B5BE8FD7-7821-4940-8C5F-52A8BB9776C7}" dt="2024-04-12T13:07:48.910" v="1232" actId="1032"/>
          <ac:graphicFrameMkLst>
            <pc:docMk/>
            <pc:sldMk cId="988883856" sldId="2587"/>
            <ac:graphicFrameMk id="7" creationId="{6D3753AB-EEC7-DBE1-23DE-72A431FF32EC}"/>
          </ac:graphicFrameMkLst>
        </pc:graphicFrameChg>
        <pc:graphicFrameChg chg="add del modGraphic">
          <ac:chgData name="Marco Statera" userId="14834cdb-0591-4458-a932-529965d1d44f" providerId="ADAL" clId="{B5BE8FD7-7821-4940-8C5F-52A8BB9776C7}" dt="2024-04-12T13:09:04.969" v="1234" actId="478"/>
          <ac:graphicFrameMkLst>
            <pc:docMk/>
            <pc:sldMk cId="988883856" sldId="2587"/>
            <ac:graphicFrameMk id="8" creationId="{2F022780-4247-6B10-8EA4-77866E16551A}"/>
          </ac:graphicFrameMkLst>
        </pc:graphicFrameChg>
        <pc:graphicFrameChg chg="add mod modGraphic">
          <ac:chgData name="Marco Statera" userId="14834cdb-0591-4458-a932-529965d1d44f" providerId="ADAL" clId="{B5BE8FD7-7821-4940-8C5F-52A8BB9776C7}" dt="2024-04-12T15:18:47.962" v="3201" actId="1076"/>
          <ac:graphicFrameMkLst>
            <pc:docMk/>
            <pc:sldMk cId="988883856" sldId="2587"/>
            <ac:graphicFrameMk id="9" creationId="{CECC1A6D-DC96-7160-F632-EBE6E184164C}"/>
          </ac:graphicFrameMkLst>
        </pc:graphicFrameChg>
      </pc:sldChg>
      <pc:sldChg chg="new del">
        <pc:chgData name="Marco Statera" userId="14834cdb-0591-4458-a932-529965d1d44f" providerId="ADAL" clId="{B5BE8FD7-7821-4940-8C5F-52A8BB9776C7}" dt="2024-04-11T08:25:18.132" v="128" actId="47"/>
        <pc:sldMkLst>
          <pc:docMk/>
          <pc:sldMk cId="3517052654" sldId="2587"/>
        </pc:sldMkLst>
      </pc:sldChg>
      <pc:sldChg chg="addSp delSp modSp new mod">
        <pc:chgData name="Marco Statera" userId="14834cdb-0591-4458-a932-529965d1d44f" providerId="ADAL" clId="{B5BE8FD7-7821-4940-8C5F-52A8BB9776C7}" dt="2024-04-15T12:11:44.133" v="3674" actId="206"/>
        <pc:sldMkLst>
          <pc:docMk/>
          <pc:sldMk cId="1721315286" sldId="2588"/>
        </pc:sldMkLst>
        <pc:spChg chg="mod">
          <ac:chgData name="Marco Statera" userId="14834cdb-0591-4458-a932-529965d1d44f" providerId="ADAL" clId="{B5BE8FD7-7821-4940-8C5F-52A8BB9776C7}" dt="2024-04-12T09:37:26.339" v="901" actId="1076"/>
          <ac:spMkLst>
            <pc:docMk/>
            <pc:sldMk cId="1721315286" sldId="2588"/>
            <ac:spMk id="5" creationId="{9108DB9A-0CD3-31A5-8268-2725F325339E}"/>
          </ac:spMkLst>
        </pc:spChg>
        <pc:spChg chg="mod">
          <ac:chgData name="Marco Statera" userId="14834cdb-0591-4458-a932-529965d1d44f" providerId="ADAL" clId="{B5BE8FD7-7821-4940-8C5F-52A8BB9776C7}" dt="2024-04-11T14:10:33.066" v="260" actId="20577"/>
          <ac:spMkLst>
            <pc:docMk/>
            <pc:sldMk cId="1721315286" sldId="2588"/>
            <ac:spMk id="6" creationId="{5A0B3F37-2400-861E-AFC7-64DE77AA294F}"/>
          </ac:spMkLst>
        </pc:spChg>
        <pc:spChg chg="del mod topLvl">
          <ac:chgData name="Marco Statera" userId="14834cdb-0591-4458-a932-529965d1d44f" providerId="ADAL" clId="{B5BE8FD7-7821-4940-8C5F-52A8BB9776C7}" dt="2024-04-12T09:21:19.412" v="719" actId="478"/>
          <ac:spMkLst>
            <pc:docMk/>
            <pc:sldMk cId="1721315286" sldId="2588"/>
            <ac:spMk id="9" creationId="{2014B4BB-6781-65A0-6EDC-840506FD8F5F}"/>
          </ac:spMkLst>
        </pc:spChg>
        <pc:spChg chg="mod">
          <ac:chgData name="Marco Statera" userId="14834cdb-0591-4458-a932-529965d1d44f" providerId="ADAL" clId="{B5BE8FD7-7821-4940-8C5F-52A8BB9776C7}" dt="2024-04-11T14:20:18.891" v="446" actId="6549"/>
          <ac:spMkLst>
            <pc:docMk/>
            <pc:sldMk cId="1721315286" sldId="2588"/>
            <ac:spMk id="9" creationId="{316E3AD7-B936-9645-EC9A-B970FA9A2C51}"/>
          </ac:spMkLst>
        </pc:spChg>
        <pc:spChg chg="mod">
          <ac:chgData name="Marco Statera" userId="14834cdb-0591-4458-a932-529965d1d44f" providerId="ADAL" clId="{B5BE8FD7-7821-4940-8C5F-52A8BB9776C7}" dt="2024-04-11T14:10:38.036" v="261"/>
          <ac:spMkLst>
            <pc:docMk/>
            <pc:sldMk cId="1721315286" sldId="2588"/>
            <ac:spMk id="10" creationId="{3E654F69-1EA4-6AAC-CCB1-47FF23AFE568}"/>
          </ac:spMkLst>
        </pc:spChg>
        <pc:spChg chg="del mod topLvl">
          <ac:chgData name="Marco Statera" userId="14834cdb-0591-4458-a932-529965d1d44f" providerId="ADAL" clId="{B5BE8FD7-7821-4940-8C5F-52A8BB9776C7}" dt="2024-04-12T09:21:09.756" v="717" actId="478"/>
          <ac:spMkLst>
            <pc:docMk/>
            <pc:sldMk cId="1721315286" sldId="2588"/>
            <ac:spMk id="10" creationId="{8C4B2F5C-27B4-F026-882E-1FA39EEB0EF7}"/>
          </ac:spMkLst>
        </pc:spChg>
        <pc:spChg chg="mod">
          <ac:chgData name="Marco Statera" userId="14834cdb-0591-4458-a932-529965d1d44f" providerId="ADAL" clId="{B5BE8FD7-7821-4940-8C5F-52A8BB9776C7}" dt="2024-04-11T14:10:38.036" v="261"/>
          <ac:spMkLst>
            <pc:docMk/>
            <pc:sldMk cId="1721315286" sldId="2588"/>
            <ac:spMk id="11" creationId="{595127D3-3D17-2C8D-59BB-5BBD9D69534F}"/>
          </ac:spMkLst>
        </pc:spChg>
        <pc:spChg chg="mod">
          <ac:chgData name="Marco Statera" userId="14834cdb-0591-4458-a932-529965d1d44f" providerId="ADAL" clId="{B5BE8FD7-7821-4940-8C5F-52A8BB9776C7}" dt="2024-04-11T14:11:41.564" v="345"/>
          <ac:spMkLst>
            <pc:docMk/>
            <pc:sldMk cId="1721315286" sldId="2588"/>
            <ac:spMk id="14" creationId="{432D724F-9A08-DE79-1963-4024101A07B4}"/>
          </ac:spMkLst>
        </pc:spChg>
        <pc:spChg chg="mod">
          <ac:chgData name="Marco Statera" userId="14834cdb-0591-4458-a932-529965d1d44f" providerId="ADAL" clId="{B5BE8FD7-7821-4940-8C5F-52A8BB9776C7}" dt="2024-04-11T14:11:41.564" v="345"/>
          <ac:spMkLst>
            <pc:docMk/>
            <pc:sldMk cId="1721315286" sldId="2588"/>
            <ac:spMk id="15" creationId="{5EBB5114-2D32-29F8-DCD3-8534CBAE788B}"/>
          </ac:spMkLst>
        </pc:spChg>
        <pc:spChg chg="mod">
          <ac:chgData name="Marco Statera" userId="14834cdb-0591-4458-a932-529965d1d44f" providerId="ADAL" clId="{B5BE8FD7-7821-4940-8C5F-52A8BB9776C7}" dt="2024-04-11T14:11:41.564" v="345"/>
          <ac:spMkLst>
            <pc:docMk/>
            <pc:sldMk cId="1721315286" sldId="2588"/>
            <ac:spMk id="16" creationId="{9B4AF250-32AD-760B-4D0C-82067B8619B2}"/>
          </ac:spMkLst>
        </pc:spChg>
        <pc:spChg chg="add del mod">
          <ac:chgData name="Marco Statera" userId="14834cdb-0591-4458-a932-529965d1d44f" providerId="ADAL" clId="{B5BE8FD7-7821-4940-8C5F-52A8BB9776C7}" dt="2024-04-11T14:23:11.827" v="489" actId="22"/>
          <ac:spMkLst>
            <pc:docMk/>
            <pc:sldMk cId="1721315286" sldId="2588"/>
            <ac:spMk id="20" creationId="{1CA5FB6B-E68C-E0AF-0439-CCD38BFAD6D0}"/>
          </ac:spMkLst>
        </pc:spChg>
        <pc:spChg chg="add mod">
          <ac:chgData name="Marco Statera" userId="14834cdb-0591-4458-a932-529965d1d44f" providerId="ADAL" clId="{B5BE8FD7-7821-4940-8C5F-52A8BB9776C7}" dt="2024-04-11T14:23:45.270" v="497" actId="1076"/>
          <ac:spMkLst>
            <pc:docMk/>
            <pc:sldMk cId="1721315286" sldId="2588"/>
            <ac:spMk id="22" creationId="{6F247933-E6CF-C103-F589-E11924E0FC38}"/>
          </ac:spMkLst>
        </pc:spChg>
        <pc:spChg chg="add mod">
          <ac:chgData name="Marco Statera" userId="14834cdb-0591-4458-a932-529965d1d44f" providerId="ADAL" clId="{B5BE8FD7-7821-4940-8C5F-52A8BB9776C7}" dt="2024-04-15T12:11:44.133" v="3674" actId="206"/>
          <ac:spMkLst>
            <pc:docMk/>
            <pc:sldMk cId="1721315286" sldId="2588"/>
            <ac:spMk id="23" creationId="{9F580084-035F-4B20-246A-26C17FF05A56}"/>
          </ac:spMkLst>
        </pc:spChg>
        <pc:grpChg chg="add del mod">
          <ac:chgData name="Marco Statera" userId="14834cdb-0591-4458-a932-529965d1d44f" providerId="ADAL" clId="{B5BE8FD7-7821-4940-8C5F-52A8BB9776C7}" dt="2024-04-11T14:20:21.178" v="447" actId="478"/>
          <ac:grpSpMkLst>
            <pc:docMk/>
            <pc:sldMk cId="1721315286" sldId="2588"/>
            <ac:grpSpMk id="7" creationId="{4D2BBAD3-5D48-965D-659C-4FA508CC2758}"/>
          </ac:grpSpMkLst>
        </pc:grpChg>
        <pc:grpChg chg="add del mod">
          <ac:chgData name="Marco Statera" userId="14834cdb-0591-4458-a932-529965d1d44f" providerId="ADAL" clId="{B5BE8FD7-7821-4940-8C5F-52A8BB9776C7}" dt="2024-04-12T09:20:46.441" v="712" actId="165"/>
          <ac:grpSpMkLst>
            <pc:docMk/>
            <pc:sldMk cId="1721315286" sldId="2588"/>
            <ac:grpSpMk id="7" creationId="{E8928719-C99D-F269-B028-F9FAD3186A47}"/>
          </ac:grpSpMkLst>
        </pc:grpChg>
        <pc:grpChg chg="add mod">
          <ac:chgData name="Marco Statera" userId="14834cdb-0591-4458-a932-529965d1d44f" providerId="ADAL" clId="{B5BE8FD7-7821-4940-8C5F-52A8BB9776C7}" dt="2024-04-11T14:11:41.564" v="345"/>
          <ac:grpSpMkLst>
            <pc:docMk/>
            <pc:sldMk cId="1721315286" sldId="2588"/>
            <ac:grpSpMk id="12" creationId="{604AB7D7-07CD-2021-DC1C-4EEDE3D0FA0B}"/>
          </ac:grpSpMkLst>
        </pc:grpChg>
        <pc:graphicFrameChg chg="mod">
          <ac:chgData name="Marco Statera" userId="14834cdb-0591-4458-a932-529965d1d44f" providerId="ADAL" clId="{B5BE8FD7-7821-4940-8C5F-52A8BB9776C7}" dt="2024-04-11T14:10:38.036" v="261"/>
          <ac:graphicFrameMkLst>
            <pc:docMk/>
            <pc:sldMk cId="1721315286" sldId="2588"/>
            <ac:graphicFrameMk id="8" creationId="{CEDF65AA-63A8-CC40-ADDD-95CCF5D13E04}"/>
          </ac:graphicFrameMkLst>
        </pc:graphicFrameChg>
        <pc:graphicFrameChg chg="mod">
          <ac:chgData name="Marco Statera" userId="14834cdb-0591-4458-a932-529965d1d44f" providerId="ADAL" clId="{B5BE8FD7-7821-4940-8C5F-52A8BB9776C7}" dt="2024-04-11T14:11:41.564" v="345"/>
          <ac:graphicFrameMkLst>
            <pc:docMk/>
            <pc:sldMk cId="1721315286" sldId="2588"/>
            <ac:graphicFrameMk id="13" creationId="{8C2663A5-3007-2189-EDD6-2C0F68F5B249}"/>
          </ac:graphicFrameMkLst>
        </pc:graphicFrameChg>
        <pc:picChg chg="mod topLvl">
          <ac:chgData name="Marco Statera" userId="14834cdb-0591-4458-a932-529965d1d44f" providerId="ADAL" clId="{B5BE8FD7-7821-4940-8C5F-52A8BB9776C7}" dt="2024-04-12T09:37:18.174" v="900" actId="1076"/>
          <ac:picMkLst>
            <pc:docMk/>
            <pc:sldMk cId="1721315286" sldId="2588"/>
            <ac:picMk id="8" creationId="{4BD08A0B-9656-E69E-4F0A-26ED7BD82C0A}"/>
          </ac:picMkLst>
        </pc:picChg>
        <pc:picChg chg="add mod">
          <ac:chgData name="Marco Statera" userId="14834cdb-0591-4458-a932-529965d1d44f" providerId="ADAL" clId="{B5BE8FD7-7821-4940-8C5F-52A8BB9776C7}" dt="2024-04-12T09:37:08.995" v="898"/>
          <ac:picMkLst>
            <pc:docMk/>
            <pc:sldMk cId="1721315286" sldId="2588"/>
            <ac:picMk id="11" creationId="{DD9E2416-995F-FC14-1C22-323633AC3CCC}"/>
          </ac:picMkLst>
        </pc:picChg>
        <pc:picChg chg="add del mod ord modCrop">
          <ac:chgData name="Marco Statera" userId="14834cdb-0591-4458-a932-529965d1d44f" providerId="ADAL" clId="{B5BE8FD7-7821-4940-8C5F-52A8BB9776C7}" dt="2024-04-12T09:37:12.405" v="899" actId="478"/>
          <ac:picMkLst>
            <pc:docMk/>
            <pc:sldMk cId="1721315286" sldId="2588"/>
            <ac:picMk id="17" creationId="{15B46480-63D7-E925-D024-B2674E359CC0}"/>
          </ac:picMkLst>
        </pc:picChg>
        <pc:picChg chg="add mod">
          <ac:chgData name="Marco Statera" userId="14834cdb-0591-4458-a932-529965d1d44f" providerId="ADAL" clId="{B5BE8FD7-7821-4940-8C5F-52A8BB9776C7}" dt="2024-04-11T14:23:49.487" v="498" actId="1076"/>
          <ac:picMkLst>
            <pc:docMk/>
            <pc:sldMk cId="1721315286" sldId="2588"/>
            <ac:picMk id="18" creationId="{1F2E3EE1-8C89-06C3-DD79-6300189A3624}"/>
          </ac:picMkLst>
        </pc:picChg>
      </pc:sldChg>
      <pc:sldChg chg="addSp modSp new del mod">
        <pc:chgData name="Marco Statera" userId="14834cdb-0591-4458-a932-529965d1d44f" providerId="ADAL" clId="{B5BE8FD7-7821-4940-8C5F-52A8BB9776C7}" dt="2024-04-12T09:45:38.171" v="1101" actId="47"/>
        <pc:sldMkLst>
          <pc:docMk/>
          <pc:sldMk cId="325515272" sldId="2589"/>
        </pc:sldMkLst>
        <pc:spChg chg="add mod">
          <ac:chgData name="Marco Statera" userId="14834cdb-0591-4458-a932-529965d1d44f" providerId="ADAL" clId="{B5BE8FD7-7821-4940-8C5F-52A8BB9776C7}" dt="2024-04-11T14:54:49.703" v="586" actId="1076"/>
          <ac:spMkLst>
            <pc:docMk/>
            <pc:sldMk cId="325515272" sldId="2589"/>
            <ac:spMk id="9" creationId="{66DE1D67-52CB-915E-72B9-1C2B6B293496}"/>
          </ac:spMkLst>
        </pc:spChg>
        <pc:picChg chg="add mod">
          <ac:chgData name="Marco Statera" userId="14834cdb-0591-4458-a932-529965d1d44f" providerId="ADAL" clId="{B5BE8FD7-7821-4940-8C5F-52A8BB9776C7}" dt="2024-04-11T14:51:36.370" v="540" actId="1076"/>
          <ac:picMkLst>
            <pc:docMk/>
            <pc:sldMk cId="325515272" sldId="2589"/>
            <ac:picMk id="8" creationId="{87735BDA-E303-5C9E-3306-1D8943857BDD}"/>
          </ac:picMkLst>
        </pc:picChg>
      </pc:sldChg>
      <pc:sldChg chg="addSp modSp new del">
        <pc:chgData name="Marco Statera" userId="14834cdb-0591-4458-a932-529965d1d44f" providerId="ADAL" clId="{B5BE8FD7-7821-4940-8C5F-52A8BB9776C7}" dt="2024-04-12T09:45:38.171" v="1101" actId="47"/>
        <pc:sldMkLst>
          <pc:docMk/>
          <pc:sldMk cId="1907281220" sldId="2590"/>
        </pc:sldMkLst>
        <pc:spChg chg="mod">
          <ac:chgData name="Marco Statera" userId="14834cdb-0591-4458-a932-529965d1d44f" providerId="ADAL" clId="{B5BE8FD7-7821-4940-8C5F-52A8BB9776C7}" dt="2024-04-12T08:23:56.447" v="591"/>
          <ac:spMkLst>
            <pc:docMk/>
            <pc:sldMk cId="1907281220" sldId="2590"/>
            <ac:spMk id="9" creationId="{64DAEDD5-52ED-EF6E-64A8-2BA02A42F42D}"/>
          </ac:spMkLst>
        </pc:spChg>
        <pc:spChg chg="mod">
          <ac:chgData name="Marco Statera" userId="14834cdb-0591-4458-a932-529965d1d44f" providerId="ADAL" clId="{B5BE8FD7-7821-4940-8C5F-52A8BB9776C7}" dt="2024-04-12T08:23:56.447" v="591"/>
          <ac:spMkLst>
            <pc:docMk/>
            <pc:sldMk cId="1907281220" sldId="2590"/>
            <ac:spMk id="10" creationId="{DD200C01-41D3-C519-6A78-7B3D503B81AA}"/>
          </ac:spMkLst>
        </pc:spChg>
        <pc:grpChg chg="add mod">
          <ac:chgData name="Marco Statera" userId="14834cdb-0591-4458-a932-529965d1d44f" providerId="ADAL" clId="{B5BE8FD7-7821-4940-8C5F-52A8BB9776C7}" dt="2024-04-12T08:23:56.447" v="591"/>
          <ac:grpSpMkLst>
            <pc:docMk/>
            <pc:sldMk cId="1907281220" sldId="2590"/>
            <ac:grpSpMk id="7" creationId="{6F6F6EBF-50ED-539C-AE35-3149397510AE}"/>
          </ac:grpSpMkLst>
        </pc:grpChg>
        <pc:picChg chg="mod">
          <ac:chgData name="Marco Statera" userId="14834cdb-0591-4458-a932-529965d1d44f" providerId="ADAL" clId="{B5BE8FD7-7821-4940-8C5F-52A8BB9776C7}" dt="2024-04-12T08:23:56.447" v="591"/>
          <ac:picMkLst>
            <pc:docMk/>
            <pc:sldMk cId="1907281220" sldId="2590"/>
            <ac:picMk id="8" creationId="{37379CC0-B30A-7D49-A8E9-A6955A993F8C}"/>
          </ac:picMkLst>
        </pc:picChg>
        <pc:picChg chg="add mod">
          <ac:chgData name="Marco Statera" userId="14834cdb-0591-4458-a932-529965d1d44f" providerId="ADAL" clId="{B5BE8FD7-7821-4940-8C5F-52A8BB9776C7}" dt="2024-04-12T08:23:56.447" v="591"/>
          <ac:picMkLst>
            <pc:docMk/>
            <pc:sldMk cId="1907281220" sldId="2590"/>
            <ac:picMk id="11" creationId="{933FD957-01EE-90DB-0D62-34895FAEE549}"/>
          </ac:picMkLst>
        </pc:picChg>
      </pc:sldChg>
      <pc:sldChg chg="addSp delSp modSp new del mod modAnim">
        <pc:chgData name="Marco Statera" userId="14834cdb-0591-4458-a932-529965d1d44f" providerId="ADAL" clId="{B5BE8FD7-7821-4940-8C5F-52A8BB9776C7}" dt="2024-04-12T09:45:33.846" v="1100" actId="47"/>
        <pc:sldMkLst>
          <pc:docMk/>
          <pc:sldMk cId="3899179775" sldId="2591"/>
        </pc:sldMkLst>
        <pc:spChg chg="del">
          <ac:chgData name="Marco Statera" userId="14834cdb-0591-4458-a932-529965d1d44f" providerId="ADAL" clId="{B5BE8FD7-7821-4940-8C5F-52A8BB9776C7}" dt="2024-04-12T08:49:42.930" v="593" actId="478"/>
          <ac:spMkLst>
            <pc:docMk/>
            <pc:sldMk cId="3899179775" sldId="2591"/>
            <ac:spMk id="5" creationId="{37CEA23E-DDC4-48D6-0156-D09A6150E80F}"/>
          </ac:spMkLst>
        </pc:spChg>
        <pc:spChg chg="mod">
          <ac:chgData name="Marco Statera" userId="14834cdb-0591-4458-a932-529965d1d44f" providerId="ADAL" clId="{B5BE8FD7-7821-4940-8C5F-52A8BB9776C7}" dt="2024-04-12T08:49:43.404" v="594"/>
          <ac:spMkLst>
            <pc:docMk/>
            <pc:sldMk cId="3899179775" sldId="2591"/>
            <ac:spMk id="9" creationId="{112F4FAE-058E-1DA9-EB5E-21F139EC5B86}"/>
          </ac:spMkLst>
        </pc:spChg>
        <pc:spChg chg="add mod">
          <ac:chgData name="Marco Statera" userId="14834cdb-0591-4458-a932-529965d1d44f" providerId="ADAL" clId="{B5BE8FD7-7821-4940-8C5F-52A8BB9776C7}" dt="2024-04-12T08:49:43.404" v="594"/>
          <ac:spMkLst>
            <pc:docMk/>
            <pc:sldMk cId="3899179775" sldId="2591"/>
            <ac:spMk id="13" creationId="{0DFAE649-5AAF-FF3D-E58F-D0DE5D4D6E81}"/>
          </ac:spMkLst>
        </pc:spChg>
        <pc:spChg chg="mod">
          <ac:chgData name="Marco Statera" userId="14834cdb-0591-4458-a932-529965d1d44f" providerId="ADAL" clId="{B5BE8FD7-7821-4940-8C5F-52A8BB9776C7}" dt="2024-04-12T08:49:43.404" v="594"/>
          <ac:spMkLst>
            <pc:docMk/>
            <pc:sldMk cId="3899179775" sldId="2591"/>
            <ac:spMk id="16" creationId="{490BFACE-AE46-EA84-4FE8-F795BC17E8D4}"/>
          </ac:spMkLst>
        </pc:spChg>
        <pc:spChg chg="add mod">
          <ac:chgData name="Marco Statera" userId="14834cdb-0591-4458-a932-529965d1d44f" providerId="ADAL" clId="{B5BE8FD7-7821-4940-8C5F-52A8BB9776C7}" dt="2024-04-12T08:49:43.404" v="594"/>
          <ac:spMkLst>
            <pc:docMk/>
            <pc:sldMk cId="3899179775" sldId="2591"/>
            <ac:spMk id="18" creationId="{41FCED36-AB25-B178-BCF0-A660CE4819C8}"/>
          </ac:spMkLst>
        </pc:spChg>
        <pc:spChg chg="add mod">
          <ac:chgData name="Marco Statera" userId="14834cdb-0591-4458-a932-529965d1d44f" providerId="ADAL" clId="{B5BE8FD7-7821-4940-8C5F-52A8BB9776C7}" dt="2024-04-12T08:50:35.165" v="626" actId="1076"/>
          <ac:spMkLst>
            <pc:docMk/>
            <pc:sldMk cId="3899179775" sldId="2591"/>
            <ac:spMk id="22" creationId="{D79CFE93-E872-32C2-5246-97A09AD4D4FC}"/>
          </ac:spMkLst>
        </pc:spChg>
        <pc:spChg chg="add mod">
          <ac:chgData name="Marco Statera" userId="14834cdb-0591-4458-a932-529965d1d44f" providerId="ADAL" clId="{B5BE8FD7-7821-4940-8C5F-52A8BB9776C7}" dt="2024-04-12T08:51:19.487" v="686" actId="1076"/>
          <ac:spMkLst>
            <pc:docMk/>
            <pc:sldMk cId="3899179775" sldId="2591"/>
            <ac:spMk id="23" creationId="{D2B9DF20-7708-3A46-5F30-3BA964E2832B}"/>
          </ac:spMkLst>
        </pc:spChg>
        <pc:grpChg chg="add mod">
          <ac:chgData name="Marco Statera" userId="14834cdb-0591-4458-a932-529965d1d44f" providerId="ADAL" clId="{B5BE8FD7-7821-4940-8C5F-52A8BB9776C7}" dt="2024-04-12T08:49:43.404" v="594"/>
          <ac:grpSpMkLst>
            <pc:docMk/>
            <pc:sldMk cId="3899179775" sldId="2591"/>
            <ac:grpSpMk id="8" creationId="{39902900-70D4-8143-B1CD-EBA3C0A50647}"/>
          </ac:grpSpMkLst>
        </pc:grpChg>
        <pc:grpChg chg="add mod">
          <ac:chgData name="Marco Statera" userId="14834cdb-0591-4458-a932-529965d1d44f" providerId="ADAL" clId="{B5BE8FD7-7821-4940-8C5F-52A8BB9776C7}" dt="2024-04-12T08:49:43.404" v="594"/>
          <ac:grpSpMkLst>
            <pc:docMk/>
            <pc:sldMk cId="3899179775" sldId="2591"/>
            <ac:grpSpMk id="15" creationId="{700B3397-2707-A1EE-508D-0F455ED058BC}"/>
          </ac:grpSpMkLst>
        </pc:grpChg>
        <pc:picChg chg="add mod">
          <ac:chgData name="Marco Statera" userId="14834cdb-0591-4458-a932-529965d1d44f" providerId="ADAL" clId="{B5BE8FD7-7821-4940-8C5F-52A8BB9776C7}" dt="2024-04-12T08:49:43.404" v="594"/>
          <ac:picMkLst>
            <pc:docMk/>
            <pc:sldMk cId="3899179775" sldId="2591"/>
            <ac:picMk id="7" creationId="{50D5FCE4-905D-00D8-F3EA-BF7081B95F81}"/>
          </ac:picMkLst>
        </pc:picChg>
        <pc:picChg chg="add mod">
          <ac:chgData name="Marco Statera" userId="14834cdb-0591-4458-a932-529965d1d44f" providerId="ADAL" clId="{B5BE8FD7-7821-4940-8C5F-52A8BB9776C7}" dt="2024-04-12T08:49:43.404" v="594"/>
          <ac:picMkLst>
            <pc:docMk/>
            <pc:sldMk cId="3899179775" sldId="2591"/>
            <ac:picMk id="12" creationId="{1C0D0D8F-BF4B-BCBC-DFA3-AB1AEC843F47}"/>
          </ac:picMkLst>
        </pc:picChg>
        <pc:picChg chg="add mod">
          <ac:chgData name="Marco Statera" userId="14834cdb-0591-4458-a932-529965d1d44f" providerId="ADAL" clId="{B5BE8FD7-7821-4940-8C5F-52A8BB9776C7}" dt="2024-04-12T08:49:43.404" v="594"/>
          <ac:picMkLst>
            <pc:docMk/>
            <pc:sldMk cId="3899179775" sldId="2591"/>
            <ac:picMk id="19" creationId="{FFEB55C0-E7E0-85AF-2881-D8F5FCB4C6A4}"/>
          </ac:picMkLst>
        </pc:picChg>
        <pc:picChg chg="add mod">
          <ac:chgData name="Marco Statera" userId="14834cdb-0591-4458-a932-529965d1d44f" providerId="ADAL" clId="{B5BE8FD7-7821-4940-8C5F-52A8BB9776C7}" dt="2024-04-12T08:49:43.404" v="594"/>
          <ac:picMkLst>
            <pc:docMk/>
            <pc:sldMk cId="3899179775" sldId="2591"/>
            <ac:picMk id="20" creationId="{5F6D49FD-EA18-F1C0-15BF-0F4030748363}"/>
          </ac:picMkLst>
        </pc:picChg>
        <pc:picChg chg="add mod">
          <ac:chgData name="Marco Statera" userId="14834cdb-0591-4458-a932-529965d1d44f" providerId="ADAL" clId="{B5BE8FD7-7821-4940-8C5F-52A8BB9776C7}" dt="2024-04-12T08:49:54.738" v="598" actId="1076"/>
          <ac:picMkLst>
            <pc:docMk/>
            <pc:sldMk cId="3899179775" sldId="2591"/>
            <ac:picMk id="21" creationId="{D0671295-9596-4D28-C881-64D8643462C5}"/>
          </ac:picMkLst>
        </pc:picChg>
        <pc:cxnChg chg="mod">
          <ac:chgData name="Marco Statera" userId="14834cdb-0591-4458-a932-529965d1d44f" providerId="ADAL" clId="{B5BE8FD7-7821-4940-8C5F-52A8BB9776C7}" dt="2024-04-12T08:49:43.404" v="594"/>
          <ac:cxnSpMkLst>
            <pc:docMk/>
            <pc:sldMk cId="3899179775" sldId="2591"/>
            <ac:cxnSpMk id="10" creationId="{E8F30117-F40C-BB7D-754B-6BB59B9A5D14}"/>
          </ac:cxnSpMkLst>
        </pc:cxnChg>
        <pc:cxnChg chg="mod">
          <ac:chgData name="Marco Statera" userId="14834cdb-0591-4458-a932-529965d1d44f" providerId="ADAL" clId="{B5BE8FD7-7821-4940-8C5F-52A8BB9776C7}" dt="2024-04-12T08:49:43.404" v="594"/>
          <ac:cxnSpMkLst>
            <pc:docMk/>
            <pc:sldMk cId="3899179775" sldId="2591"/>
            <ac:cxnSpMk id="11" creationId="{C7181F0A-14F1-9C62-9168-2E3E49B7D621}"/>
          </ac:cxnSpMkLst>
        </pc:cxnChg>
        <pc:cxnChg chg="add mod">
          <ac:chgData name="Marco Statera" userId="14834cdb-0591-4458-a932-529965d1d44f" providerId="ADAL" clId="{B5BE8FD7-7821-4940-8C5F-52A8BB9776C7}" dt="2024-04-12T08:49:43.404" v="594"/>
          <ac:cxnSpMkLst>
            <pc:docMk/>
            <pc:sldMk cId="3899179775" sldId="2591"/>
            <ac:cxnSpMk id="14" creationId="{FAC41B18-060A-ACC7-653F-2DADB9B4FCE6}"/>
          </ac:cxnSpMkLst>
        </pc:cxnChg>
        <pc:cxnChg chg="mod">
          <ac:chgData name="Marco Statera" userId="14834cdb-0591-4458-a932-529965d1d44f" providerId="ADAL" clId="{B5BE8FD7-7821-4940-8C5F-52A8BB9776C7}" dt="2024-04-12T08:49:43.404" v="594"/>
          <ac:cxnSpMkLst>
            <pc:docMk/>
            <pc:sldMk cId="3899179775" sldId="2591"/>
            <ac:cxnSpMk id="17" creationId="{A16D5640-DA11-30BE-287D-D24A98DAD601}"/>
          </ac:cxnSpMkLst>
        </pc:cxnChg>
      </pc:sldChg>
      <pc:sldChg chg="addSp delSp modSp new mod">
        <pc:chgData name="Marco Statera" userId="14834cdb-0591-4458-a932-529965d1d44f" providerId="ADAL" clId="{B5BE8FD7-7821-4940-8C5F-52A8BB9776C7}" dt="2024-04-12T09:37:45.207" v="904" actId="1076"/>
        <pc:sldMkLst>
          <pc:docMk/>
          <pc:sldMk cId="2085543610" sldId="2592"/>
        </pc:sldMkLst>
        <pc:spChg chg="del">
          <ac:chgData name="Marco Statera" userId="14834cdb-0591-4458-a932-529965d1d44f" providerId="ADAL" clId="{B5BE8FD7-7821-4940-8C5F-52A8BB9776C7}" dt="2024-04-12T09:22:44.776" v="739" actId="478"/>
          <ac:spMkLst>
            <pc:docMk/>
            <pc:sldMk cId="2085543610" sldId="2592"/>
            <ac:spMk id="5" creationId="{E6055A14-4E96-34D2-1EC4-95398A41D29A}"/>
          </ac:spMkLst>
        </pc:spChg>
        <pc:spChg chg="mod">
          <ac:chgData name="Marco Statera" userId="14834cdb-0591-4458-a932-529965d1d44f" providerId="ADAL" clId="{B5BE8FD7-7821-4940-8C5F-52A8BB9776C7}" dt="2024-04-12T09:21:51.185" v="733" actId="20577"/>
          <ac:spMkLst>
            <pc:docMk/>
            <pc:sldMk cId="2085543610" sldId="2592"/>
            <ac:spMk id="6" creationId="{67E94CC7-F344-0B06-BE52-779628703FDB}"/>
          </ac:spMkLst>
        </pc:spChg>
        <pc:spChg chg="add mod">
          <ac:chgData name="Marco Statera" userId="14834cdb-0591-4458-a932-529965d1d44f" providerId="ADAL" clId="{B5BE8FD7-7821-4940-8C5F-52A8BB9776C7}" dt="2024-04-12T09:29:30.493" v="825" actId="1076"/>
          <ac:spMkLst>
            <pc:docMk/>
            <pc:sldMk cId="2085543610" sldId="2592"/>
            <ac:spMk id="9" creationId="{0011DA52-B53C-E35D-9BED-BB32994F12D8}"/>
          </ac:spMkLst>
        </pc:spChg>
        <pc:spChg chg="add mod">
          <ac:chgData name="Marco Statera" userId="14834cdb-0591-4458-a932-529965d1d44f" providerId="ADAL" clId="{B5BE8FD7-7821-4940-8C5F-52A8BB9776C7}" dt="2024-04-12T09:22:17.807" v="736" actId="1076"/>
          <ac:spMkLst>
            <pc:docMk/>
            <pc:sldMk cId="2085543610" sldId="2592"/>
            <ac:spMk id="10" creationId="{7AE8218B-2C0C-5C2F-AE98-0AF22DA6E046}"/>
          </ac:spMkLst>
        </pc:spChg>
        <pc:spChg chg="add mod">
          <ac:chgData name="Marco Statera" userId="14834cdb-0591-4458-a932-529965d1d44f" providerId="ADAL" clId="{B5BE8FD7-7821-4940-8C5F-52A8BB9776C7}" dt="2024-04-12T09:37:45.207" v="904" actId="1076"/>
          <ac:spMkLst>
            <pc:docMk/>
            <pc:sldMk cId="2085543610" sldId="2592"/>
            <ac:spMk id="12" creationId="{278DECC0-78AE-F949-4F7C-BF3F96B8759E}"/>
          </ac:spMkLst>
        </pc:spChg>
        <pc:spChg chg="add mod">
          <ac:chgData name="Marco Statera" userId="14834cdb-0591-4458-a932-529965d1d44f" providerId="ADAL" clId="{B5BE8FD7-7821-4940-8C5F-52A8BB9776C7}" dt="2024-04-12T09:28:05.773" v="816" actId="1076"/>
          <ac:spMkLst>
            <pc:docMk/>
            <pc:sldMk cId="2085543610" sldId="2592"/>
            <ac:spMk id="16" creationId="{57377630-7B1E-6CAF-6293-1BE96B1E224D}"/>
          </ac:spMkLst>
        </pc:spChg>
        <pc:spChg chg="add mod">
          <ac:chgData name="Marco Statera" userId="14834cdb-0591-4458-a932-529965d1d44f" providerId="ADAL" clId="{B5BE8FD7-7821-4940-8C5F-52A8BB9776C7}" dt="2024-04-12T09:29:13.202" v="822" actId="206"/>
          <ac:spMkLst>
            <pc:docMk/>
            <pc:sldMk cId="2085543610" sldId="2592"/>
            <ac:spMk id="21" creationId="{A621B63F-5823-B677-7EF7-BDFF2BE4E840}"/>
          </ac:spMkLst>
        </pc:spChg>
        <pc:picChg chg="add del mod">
          <ac:chgData name="Marco Statera" userId="14834cdb-0591-4458-a932-529965d1d44f" providerId="ADAL" clId="{B5BE8FD7-7821-4940-8C5F-52A8BB9776C7}" dt="2024-04-12T09:37:04.201" v="897" actId="478"/>
          <ac:picMkLst>
            <pc:docMk/>
            <pc:sldMk cId="2085543610" sldId="2592"/>
            <ac:picMk id="7" creationId="{AF3BF881-5396-FF46-1FDC-29C0C582D809}"/>
          </ac:picMkLst>
        </pc:picChg>
        <pc:picChg chg="add mod">
          <ac:chgData name="Marco Statera" userId="14834cdb-0591-4458-a932-529965d1d44f" providerId="ADAL" clId="{B5BE8FD7-7821-4940-8C5F-52A8BB9776C7}" dt="2024-04-12T09:29:26.142" v="824" actId="14100"/>
          <ac:picMkLst>
            <pc:docMk/>
            <pc:sldMk cId="2085543610" sldId="2592"/>
            <ac:picMk id="8" creationId="{DC1FF575-4D6A-573F-350C-C44A055A2CCF}"/>
          </ac:picMkLst>
        </pc:picChg>
        <pc:picChg chg="add mod modCrop">
          <ac:chgData name="Marco Statera" userId="14834cdb-0591-4458-a932-529965d1d44f" providerId="ADAL" clId="{B5BE8FD7-7821-4940-8C5F-52A8BB9776C7}" dt="2024-04-12T09:37:37.152" v="903" actId="1076"/>
          <ac:picMkLst>
            <pc:docMk/>
            <pc:sldMk cId="2085543610" sldId="2592"/>
            <ac:picMk id="11" creationId="{F7EB278B-F9E8-4BAA-C7F2-3BB9B6E9C084}"/>
          </ac:picMkLst>
        </pc:picChg>
        <pc:picChg chg="add del mod">
          <ac:chgData name="Marco Statera" userId="14834cdb-0591-4458-a932-529965d1d44f" providerId="ADAL" clId="{B5BE8FD7-7821-4940-8C5F-52A8BB9776C7}" dt="2024-04-12T09:28:33.776" v="817" actId="478"/>
          <ac:picMkLst>
            <pc:docMk/>
            <pc:sldMk cId="2085543610" sldId="2592"/>
            <ac:picMk id="13" creationId="{8039A8B4-CF2D-A042-C7D3-3BDEDFAC4DBC}"/>
          </ac:picMkLst>
        </pc:picChg>
        <pc:picChg chg="add mod">
          <ac:chgData name="Marco Statera" userId="14834cdb-0591-4458-a932-529965d1d44f" providerId="ADAL" clId="{B5BE8FD7-7821-4940-8C5F-52A8BB9776C7}" dt="2024-04-12T09:37:01.360" v="896"/>
          <ac:picMkLst>
            <pc:docMk/>
            <pc:sldMk cId="2085543610" sldId="2592"/>
            <ac:picMk id="22" creationId="{F593AE3F-E378-261C-280F-B8F9CA583C90}"/>
          </ac:picMkLst>
        </pc:picChg>
        <pc:cxnChg chg="add mod">
          <ac:chgData name="Marco Statera" userId="14834cdb-0591-4458-a932-529965d1d44f" providerId="ADAL" clId="{B5BE8FD7-7821-4940-8C5F-52A8BB9776C7}" dt="2024-04-12T09:27:58.818" v="815" actId="1076"/>
          <ac:cxnSpMkLst>
            <pc:docMk/>
            <pc:sldMk cId="2085543610" sldId="2592"/>
            <ac:cxnSpMk id="15" creationId="{A78CDC16-8E34-1AA6-0BF8-254FCE197F81}"/>
          </ac:cxnSpMkLst>
        </pc:cxnChg>
      </pc:sldChg>
      <pc:sldChg chg="addSp delSp modSp new mod modAnim">
        <pc:chgData name="Marco Statera" userId="14834cdb-0591-4458-a932-529965d1d44f" providerId="ADAL" clId="{B5BE8FD7-7821-4940-8C5F-52A8BB9776C7}" dt="2024-04-15T12:14:19.049" v="3684" actId="113"/>
        <pc:sldMkLst>
          <pc:docMk/>
          <pc:sldMk cId="1004951298" sldId="2593"/>
        </pc:sldMkLst>
        <pc:spChg chg="mod">
          <ac:chgData name="Marco Statera" userId="14834cdb-0591-4458-a932-529965d1d44f" providerId="ADAL" clId="{B5BE8FD7-7821-4940-8C5F-52A8BB9776C7}" dt="2024-04-12T09:45:11.497" v="1099" actId="1076"/>
          <ac:spMkLst>
            <pc:docMk/>
            <pc:sldMk cId="1004951298" sldId="2593"/>
            <ac:spMk id="5" creationId="{96215D5D-2AD3-54AE-400E-883E2A65E4BD}"/>
          </ac:spMkLst>
        </pc:spChg>
        <pc:spChg chg="mod">
          <ac:chgData name="Marco Statera" userId="14834cdb-0591-4458-a932-529965d1d44f" providerId="ADAL" clId="{B5BE8FD7-7821-4940-8C5F-52A8BB9776C7}" dt="2024-04-12T09:37:56.161" v="914" actId="20577"/>
          <ac:spMkLst>
            <pc:docMk/>
            <pc:sldMk cId="1004951298" sldId="2593"/>
            <ac:spMk id="6" creationId="{3334500D-58AC-619C-BB72-EE8F4AB8ACD4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12" creationId="{C79FE7AE-7D07-999E-D014-FA6C11337D95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13" creationId="{677E3545-38B7-B5D8-155D-BEC3BAD1D44F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15" creationId="{F6451A57-08DE-0106-232F-DE8E4A484B15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16" creationId="{F6360438-30FF-1A3D-900F-731BB2F36F29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19" creationId="{9882A5C2-D976-9203-E569-21C1BF30DEE0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20" creationId="{38E6F88A-407A-ECFA-3BDE-3B32663EB71D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21" creationId="{FF7F6390-3F81-1EC7-462D-186DE44315BE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24" creationId="{88CEE5FF-2CDF-94A0-2D4A-DC608A0D5774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29" creationId="{A432D556-1B24-9CB1-899F-C9EFBB693F95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30" creationId="{BB3D712B-02CD-AB5B-74AD-AB7B87D4C121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31" creationId="{291BD5AC-71DA-0649-7F4B-0B69FAB4F6ED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32" creationId="{15E5CDBB-5BE0-8685-4B2F-FB2D69AB2596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36" creationId="{45805036-75A2-F5E1-2894-1106F89676C3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38" creationId="{803E017F-9F5A-43F0-BFCE-94D2542BA275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39" creationId="{919A63B2-2F49-C886-A7F2-484BD2E65C55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40" creationId="{97C7F8E0-5178-C41A-76C9-A9BA5987F1B3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42" creationId="{9F11A446-944A-66F4-A2AA-D746A15D27ED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43" creationId="{A0643CC4-E8E8-E5D3-729A-20AF25872BB3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44" creationId="{30D40493-D82A-0508-F5F6-1B91E8F7CF45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46" creationId="{38A8FCB6-6AFF-2845-35C5-36B9229AEAFE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47" creationId="{8DF9CBD4-94A7-C900-1CF7-FAE6EC075C55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48" creationId="{A44BE1C5-853B-2C85-2CCA-C2BF03E51E4C}"/>
          </ac:spMkLst>
        </pc:spChg>
        <pc:spChg chg="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49" creationId="{9C0D68A2-EBD9-1810-E1F7-EB95E9E27BE9}"/>
          </ac:spMkLst>
        </pc:spChg>
        <pc:spChg chg="add 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50" creationId="{032AE7D7-F9B5-49FF-0252-121866E2F684}"/>
          </ac:spMkLst>
        </pc:spChg>
        <pc:spChg chg="add 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51" creationId="{F8581447-B852-B3BC-A100-67D6C3CCC226}"/>
          </ac:spMkLst>
        </pc:spChg>
        <pc:spChg chg="add 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52" creationId="{E09ADAD6-7595-BC9F-6E34-C0B096799395}"/>
          </ac:spMkLst>
        </pc:spChg>
        <pc:spChg chg="add mod">
          <ac:chgData name="Marco Statera" userId="14834cdb-0591-4458-a932-529965d1d44f" providerId="ADAL" clId="{B5BE8FD7-7821-4940-8C5F-52A8BB9776C7}" dt="2024-04-12T09:31:52.697" v="828"/>
          <ac:spMkLst>
            <pc:docMk/>
            <pc:sldMk cId="1004951298" sldId="2593"/>
            <ac:spMk id="53" creationId="{8DCDD079-4C8A-DD91-54E4-36E66B27C410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59" creationId="{5D053A18-40B6-793B-F9B8-85D2ED78BCCD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60" creationId="{61FEFCA5-28DC-F11E-BA94-699239860479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62" creationId="{5178300C-3AA9-124C-344D-E10018C9740A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63" creationId="{F82B4596-8458-94A9-358E-63AA8F9B349E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66" creationId="{BC472BA5-9D57-2A45-D656-B255C1978681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67" creationId="{0838B40F-CCE4-3AB0-B966-531EF00ECB48}"/>
          </ac:spMkLst>
        </pc:spChg>
        <pc:spChg chg="del mod">
          <ac:chgData name="Marco Statera" userId="14834cdb-0591-4458-a932-529965d1d44f" providerId="ADAL" clId="{B5BE8FD7-7821-4940-8C5F-52A8BB9776C7}" dt="2024-04-12T09:40:23.354" v="924" actId="478"/>
          <ac:spMkLst>
            <pc:docMk/>
            <pc:sldMk cId="1004951298" sldId="2593"/>
            <ac:spMk id="68" creationId="{D2F10FCE-4383-DFEA-95B0-10C71247B058}"/>
          </ac:spMkLst>
        </pc:spChg>
        <pc:spChg chg="mod">
          <ac:chgData name="Marco Statera" userId="14834cdb-0591-4458-a932-529965d1d44f" providerId="ADAL" clId="{B5BE8FD7-7821-4940-8C5F-52A8BB9776C7}" dt="2024-04-12T09:39:59.003" v="923" actId="207"/>
          <ac:spMkLst>
            <pc:docMk/>
            <pc:sldMk cId="1004951298" sldId="2593"/>
            <ac:spMk id="71" creationId="{18F65C97-B4D0-CC24-E808-8EEF0B9BED14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76" creationId="{F4CA855A-6C37-6B1A-2AC4-77BEDD3256D3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77" creationId="{B180B3A8-2A34-BD2D-9F6F-9940B013EBF2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78" creationId="{062F1A8A-0A2F-91B6-01E5-C8243D48C15A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79" creationId="{671B7D44-A323-FC22-D94B-DB3448E0112E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83" creationId="{197C31C0-947C-8B25-A29F-6A002B61A093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85" creationId="{E11007F2-D66C-F34F-DA7B-1A0F6F61EB35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86" creationId="{D12A38CC-821B-B6C9-2EC3-9291B8371708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87" creationId="{5095E369-1DB1-1A82-9585-10073E37D267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89" creationId="{9CD42BB0-2DC5-94A2-3653-5A3BA38A8F68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90" creationId="{29E05338-FAF4-3859-2655-A3B07CDAEAD8}"/>
          </ac:spMkLst>
        </pc:spChg>
        <pc:spChg chg="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91" creationId="{341FFF96-12FC-E54F-392E-0823CA144D42}"/>
          </ac:spMkLst>
        </pc:spChg>
        <pc:spChg chg="mod">
          <ac:chgData name="Marco Statera" userId="14834cdb-0591-4458-a932-529965d1d44f" providerId="ADAL" clId="{B5BE8FD7-7821-4940-8C5F-52A8BB9776C7}" dt="2024-04-15T12:14:00.230" v="3682" actId="207"/>
          <ac:spMkLst>
            <pc:docMk/>
            <pc:sldMk cId="1004951298" sldId="2593"/>
            <ac:spMk id="93" creationId="{C7164E80-5FFF-AB21-DA54-C247C074413D}"/>
          </ac:spMkLst>
        </pc:spChg>
        <pc:spChg chg="mod">
          <ac:chgData name="Marco Statera" userId="14834cdb-0591-4458-a932-529965d1d44f" providerId="ADAL" clId="{B5BE8FD7-7821-4940-8C5F-52A8BB9776C7}" dt="2024-04-15T12:14:19.049" v="3684" actId="113"/>
          <ac:spMkLst>
            <pc:docMk/>
            <pc:sldMk cId="1004951298" sldId="2593"/>
            <ac:spMk id="94" creationId="{567DEE1B-E620-3442-57D1-E77A79E9B9BC}"/>
          </ac:spMkLst>
        </pc:spChg>
        <pc:spChg chg="mod">
          <ac:chgData name="Marco Statera" userId="14834cdb-0591-4458-a932-529965d1d44f" providerId="ADAL" clId="{B5BE8FD7-7821-4940-8C5F-52A8BB9776C7}" dt="2024-04-15T12:14:19.049" v="3684" actId="113"/>
          <ac:spMkLst>
            <pc:docMk/>
            <pc:sldMk cId="1004951298" sldId="2593"/>
            <ac:spMk id="95" creationId="{5DC519A4-4043-CB41-A7D2-D9849D90B60D}"/>
          </ac:spMkLst>
        </pc:spChg>
        <pc:spChg chg="mod">
          <ac:chgData name="Marco Statera" userId="14834cdb-0591-4458-a932-529965d1d44f" providerId="ADAL" clId="{B5BE8FD7-7821-4940-8C5F-52A8BB9776C7}" dt="2024-04-15T12:14:19.049" v="3684" actId="113"/>
          <ac:spMkLst>
            <pc:docMk/>
            <pc:sldMk cId="1004951298" sldId="2593"/>
            <ac:spMk id="96" creationId="{F95471FF-5764-3B97-B181-BAEBF8A07138}"/>
          </ac:spMkLst>
        </pc:spChg>
        <pc:spChg chg="add 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97" creationId="{CB7B413D-65F8-F2B6-3EC1-EED843295A78}"/>
          </ac:spMkLst>
        </pc:spChg>
        <pc:spChg chg="add 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98" creationId="{A2690EA0-E4EE-A93C-40CE-C95F15339DF1}"/>
          </ac:spMkLst>
        </pc:spChg>
        <pc:spChg chg="add mod">
          <ac:chgData name="Marco Statera" userId="14834cdb-0591-4458-a932-529965d1d44f" providerId="ADAL" clId="{B5BE8FD7-7821-4940-8C5F-52A8BB9776C7}" dt="2024-04-12T09:34:10.173" v="864" actId="1038"/>
          <ac:spMkLst>
            <pc:docMk/>
            <pc:sldMk cId="1004951298" sldId="2593"/>
            <ac:spMk id="99" creationId="{FC3B84E3-A923-2D65-AA3C-C8E10351019A}"/>
          </ac:spMkLst>
        </pc:spChg>
        <pc:spChg chg="add mod">
          <ac:chgData name="Marco Statera" userId="14834cdb-0591-4458-a932-529965d1d44f" providerId="ADAL" clId="{B5BE8FD7-7821-4940-8C5F-52A8BB9776C7}" dt="2024-04-12T09:36:26.447" v="892" actId="1076"/>
          <ac:spMkLst>
            <pc:docMk/>
            <pc:sldMk cId="1004951298" sldId="2593"/>
            <ac:spMk id="100" creationId="{68F278D4-DC5C-0D3C-260F-0DC14D1201DA}"/>
          </ac:spMkLst>
        </pc:spChg>
        <pc:spChg chg="add del mod">
          <ac:chgData name="Marco Statera" userId="14834cdb-0591-4458-a932-529965d1d44f" providerId="ADAL" clId="{B5BE8FD7-7821-4940-8C5F-52A8BB9776C7}" dt="2024-04-12T12:19:26.493" v="1190" actId="478"/>
          <ac:spMkLst>
            <pc:docMk/>
            <pc:sldMk cId="1004951298" sldId="2593"/>
            <ac:spMk id="101" creationId="{449C5347-FD7F-D39F-2F01-F641273AAC79}"/>
          </ac:spMkLst>
        </pc:spChg>
        <pc:spChg chg="add mod">
          <ac:chgData name="Marco Statera" userId="14834cdb-0591-4458-a932-529965d1d44f" providerId="ADAL" clId="{B5BE8FD7-7821-4940-8C5F-52A8BB9776C7}" dt="2024-04-12T12:20:44.429" v="1198" actId="113"/>
          <ac:spMkLst>
            <pc:docMk/>
            <pc:sldMk cId="1004951298" sldId="2593"/>
            <ac:spMk id="102" creationId="{F6BA740B-E087-B941-9AA4-D7B82B0566C9}"/>
          </ac:spMkLst>
        </pc:spChg>
        <pc:grpChg chg="add mod">
          <ac:chgData name="Marco Statera" userId="14834cdb-0591-4458-a932-529965d1d44f" providerId="ADAL" clId="{B5BE8FD7-7821-4940-8C5F-52A8BB9776C7}" dt="2024-04-12T09:31:52.697" v="828"/>
          <ac:grpSpMkLst>
            <pc:docMk/>
            <pc:sldMk cId="1004951298" sldId="2593"/>
            <ac:grpSpMk id="11" creationId="{986F31A9-E227-ED11-0291-E98C6E54C310}"/>
          </ac:grpSpMkLst>
        </pc:grpChg>
        <pc:grpChg chg="add mod">
          <ac:chgData name="Marco Statera" userId="14834cdb-0591-4458-a932-529965d1d44f" providerId="ADAL" clId="{B5BE8FD7-7821-4940-8C5F-52A8BB9776C7}" dt="2024-04-12T09:31:52.697" v="828"/>
          <ac:grpSpMkLst>
            <pc:docMk/>
            <pc:sldMk cId="1004951298" sldId="2593"/>
            <ac:grpSpMk id="14" creationId="{B6EB6058-BC90-6A03-04EF-87CBB79EACD2}"/>
          </ac:grpSpMkLst>
        </pc:grpChg>
        <pc:grpChg chg="add mod">
          <ac:chgData name="Marco Statera" userId="14834cdb-0591-4458-a932-529965d1d44f" providerId="ADAL" clId="{B5BE8FD7-7821-4940-8C5F-52A8BB9776C7}" dt="2024-04-12T09:31:52.697" v="828"/>
          <ac:grpSpMkLst>
            <pc:docMk/>
            <pc:sldMk cId="1004951298" sldId="2593"/>
            <ac:grpSpMk id="18" creationId="{6C91F852-D277-28CB-B110-F8088E0B2823}"/>
          </ac:grpSpMkLst>
        </pc:grpChg>
        <pc:grpChg chg="add mod">
          <ac:chgData name="Marco Statera" userId="14834cdb-0591-4458-a932-529965d1d44f" providerId="ADAL" clId="{B5BE8FD7-7821-4940-8C5F-52A8BB9776C7}" dt="2024-04-12T09:31:52.697" v="828"/>
          <ac:grpSpMkLst>
            <pc:docMk/>
            <pc:sldMk cId="1004951298" sldId="2593"/>
            <ac:grpSpMk id="23" creationId="{5E39D6B6-1A2A-4846-5763-FBD8DAA78928}"/>
          </ac:grpSpMkLst>
        </pc:grpChg>
        <pc:grpChg chg="add mod">
          <ac:chgData name="Marco Statera" userId="14834cdb-0591-4458-a932-529965d1d44f" providerId="ADAL" clId="{B5BE8FD7-7821-4940-8C5F-52A8BB9776C7}" dt="2024-04-12T09:31:52.697" v="828"/>
          <ac:grpSpMkLst>
            <pc:docMk/>
            <pc:sldMk cId="1004951298" sldId="2593"/>
            <ac:grpSpMk id="28" creationId="{3575BE80-0556-CEF2-2A30-7569D7EADC4F}"/>
          </ac:grpSpMkLst>
        </pc:grpChg>
        <pc:grpChg chg="add mod">
          <ac:chgData name="Marco Statera" userId="14834cdb-0591-4458-a932-529965d1d44f" providerId="ADAL" clId="{B5BE8FD7-7821-4940-8C5F-52A8BB9776C7}" dt="2024-04-12T09:31:52.697" v="828"/>
          <ac:grpSpMkLst>
            <pc:docMk/>
            <pc:sldMk cId="1004951298" sldId="2593"/>
            <ac:grpSpMk id="37" creationId="{5289C605-3A23-049A-EEB7-887277AFB2AB}"/>
          </ac:grpSpMkLst>
        </pc:grpChg>
        <pc:grpChg chg="add mod">
          <ac:chgData name="Marco Statera" userId="14834cdb-0591-4458-a932-529965d1d44f" providerId="ADAL" clId="{B5BE8FD7-7821-4940-8C5F-52A8BB9776C7}" dt="2024-04-12T09:31:52.697" v="828"/>
          <ac:grpSpMkLst>
            <pc:docMk/>
            <pc:sldMk cId="1004951298" sldId="2593"/>
            <ac:grpSpMk id="41" creationId="{D33CCDFE-7DA1-97BA-704D-1CF7E97F1527}"/>
          </ac:grpSpMkLst>
        </pc:grpChg>
        <pc:grpChg chg="add mod">
          <ac:chgData name="Marco Statera" userId="14834cdb-0591-4458-a932-529965d1d44f" providerId="ADAL" clId="{B5BE8FD7-7821-4940-8C5F-52A8BB9776C7}" dt="2024-04-12T09:31:52.697" v="828"/>
          <ac:grpSpMkLst>
            <pc:docMk/>
            <pc:sldMk cId="1004951298" sldId="2593"/>
            <ac:grpSpMk id="45" creationId="{1B89348A-332F-2B40-D507-BFF411CBB90D}"/>
          </ac:grpSpMkLst>
        </pc:grpChg>
        <pc:grpChg chg="add mod">
          <ac:chgData name="Marco Statera" userId="14834cdb-0591-4458-a932-529965d1d44f" providerId="ADAL" clId="{B5BE8FD7-7821-4940-8C5F-52A8BB9776C7}" dt="2024-04-12T09:34:10.173" v="864" actId="1038"/>
          <ac:grpSpMkLst>
            <pc:docMk/>
            <pc:sldMk cId="1004951298" sldId="2593"/>
            <ac:grpSpMk id="58" creationId="{39193B42-24AF-F8C6-33CF-8669225CA12D}"/>
          </ac:grpSpMkLst>
        </pc:grpChg>
        <pc:grpChg chg="add mod">
          <ac:chgData name="Marco Statera" userId="14834cdb-0591-4458-a932-529965d1d44f" providerId="ADAL" clId="{B5BE8FD7-7821-4940-8C5F-52A8BB9776C7}" dt="2024-04-12T09:34:10.173" v="864" actId="1038"/>
          <ac:grpSpMkLst>
            <pc:docMk/>
            <pc:sldMk cId="1004951298" sldId="2593"/>
            <ac:grpSpMk id="61" creationId="{947EBB24-6AFC-16E7-6403-F2A4963426F7}"/>
          </ac:grpSpMkLst>
        </pc:grpChg>
        <pc:grpChg chg="add mod">
          <ac:chgData name="Marco Statera" userId="14834cdb-0591-4458-a932-529965d1d44f" providerId="ADAL" clId="{B5BE8FD7-7821-4940-8C5F-52A8BB9776C7}" dt="2024-04-12T09:34:10.173" v="864" actId="1038"/>
          <ac:grpSpMkLst>
            <pc:docMk/>
            <pc:sldMk cId="1004951298" sldId="2593"/>
            <ac:grpSpMk id="65" creationId="{9E4105F1-3624-6703-2C0F-7EE1DCBA33B3}"/>
          </ac:grpSpMkLst>
        </pc:grpChg>
        <pc:grpChg chg="add mod">
          <ac:chgData name="Marco Statera" userId="14834cdb-0591-4458-a932-529965d1d44f" providerId="ADAL" clId="{B5BE8FD7-7821-4940-8C5F-52A8BB9776C7}" dt="2024-04-12T09:34:10.173" v="864" actId="1038"/>
          <ac:grpSpMkLst>
            <pc:docMk/>
            <pc:sldMk cId="1004951298" sldId="2593"/>
            <ac:grpSpMk id="70" creationId="{63F0F2BF-8421-D5DB-5BE0-14F3C033DBEB}"/>
          </ac:grpSpMkLst>
        </pc:grpChg>
        <pc:grpChg chg="add mod">
          <ac:chgData name="Marco Statera" userId="14834cdb-0591-4458-a932-529965d1d44f" providerId="ADAL" clId="{B5BE8FD7-7821-4940-8C5F-52A8BB9776C7}" dt="2024-04-12T09:34:10.173" v="864" actId="1038"/>
          <ac:grpSpMkLst>
            <pc:docMk/>
            <pc:sldMk cId="1004951298" sldId="2593"/>
            <ac:grpSpMk id="75" creationId="{F5C8A217-759C-056B-90F0-ACE99E33962C}"/>
          </ac:grpSpMkLst>
        </pc:grpChg>
        <pc:grpChg chg="add mod">
          <ac:chgData name="Marco Statera" userId="14834cdb-0591-4458-a932-529965d1d44f" providerId="ADAL" clId="{B5BE8FD7-7821-4940-8C5F-52A8BB9776C7}" dt="2024-04-12T09:34:10.173" v="864" actId="1038"/>
          <ac:grpSpMkLst>
            <pc:docMk/>
            <pc:sldMk cId="1004951298" sldId="2593"/>
            <ac:grpSpMk id="84" creationId="{64E24B34-2007-C761-7F14-EB5AAED00704}"/>
          </ac:grpSpMkLst>
        </pc:grpChg>
        <pc:grpChg chg="add mod">
          <ac:chgData name="Marco Statera" userId="14834cdb-0591-4458-a932-529965d1d44f" providerId="ADAL" clId="{B5BE8FD7-7821-4940-8C5F-52A8BB9776C7}" dt="2024-04-12T09:34:10.173" v="864" actId="1038"/>
          <ac:grpSpMkLst>
            <pc:docMk/>
            <pc:sldMk cId="1004951298" sldId="2593"/>
            <ac:grpSpMk id="88" creationId="{FC8DBF09-3ED5-7C5C-9AB8-77E47703879F}"/>
          </ac:grpSpMkLst>
        </pc:grpChg>
        <pc:grpChg chg="add mod">
          <ac:chgData name="Marco Statera" userId="14834cdb-0591-4458-a932-529965d1d44f" providerId="ADAL" clId="{B5BE8FD7-7821-4940-8C5F-52A8BB9776C7}" dt="2024-04-12T09:34:10.173" v="864" actId="1038"/>
          <ac:grpSpMkLst>
            <pc:docMk/>
            <pc:sldMk cId="1004951298" sldId="2593"/>
            <ac:grpSpMk id="92" creationId="{DA90A233-72D8-B876-43CF-5A884E299E81}"/>
          </ac:grpSpMkLst>
        </pc:grpChg>
        <pc:picChg chg="add mod">
          <ac:chgData name="Marco Statera" userId="14834cdb-0591-4458-a932-529965d1d44f" providerId="ADAL" clId="{B5BE8FD7-7821-4940-8C5F-52A8BB9776C7}" dt="2024-04-12T09:36:56.096" v="895" actId="1076"/>
          <ac:picMkLst>
            <pc:docMk/>
            <pc:sldMk cId="1004951298" sldId="2593"/>
            <ac:picMk id="7" creationId="{8F9E0512-CEA2-3F49-F762-7739E7E02D4C}"/>
          </ac:picMkLst>
        </pc:picChg>
        <pc:picChg chg="mod">
          <ac:chgData name="Marco Statera" userId="14834cdb-0591-4458-a932-529965d1d44f" providerId="ADAL" clId="{B5BE8FD7-7821-4940-8C5F-52A8BB9776C7}" dt="2024-04-12T09:31:52.697" v="828"/>
          <ac:picMkLst>
            <pc:docMk/>
            <pc:sldMk cId="1004951298" sldId="2593"/>
            <ac:picMk id="17" creationId="{8076AAB8-18EF-0948-CAE8-92718D8373B7}"/>
          </ac:picMkLst>
        </pc:picChg>
        <pc:picChg chg="mod">
          <ac:chgData name="Marco Statera" userId="14834cdb-0591-4458-a932-529965d1d44f" providerId="ADAL" clId="{B5BE8FD7-7821-4940-8C5F-52A8BB9776C7}" dt="2024-04-12T09:31:52.697" v="828"/>
          <ac:picMkLst>
            <pc:docMk/>
            <pc:sldMk cId="1004951298" sldId="2593"/>
            <ac:picMk id="22" creationId="{3276CC12-71F7-B252-3515-C9456813A25C}"/>
          </ac:picMkLst>
        </pc:picChg>
        <pc:picChg chg="mod">
          <ac:chgData name="Marco Statera" userId="14834cdb-0591-4458-a932-529965d1d44f" providerId="ADAL" clId="{B5BE8FD7-7821-4940-8C5F-52A8BB9776C7}" dt="2024-04-12T09:31:52.697" v="828"/>
          <ac:picMkLst>
            <pc:docMk/>
            <pc:sldMk cId="1004951298" sldId="2593"/>
            <ac:picMk id="33" creationId="{912CBEBB-AE5D-63DB-1CF2-BCD2B23E0F23}"/>
          </ac:picMkLst>
        </pc:picChg>
        <pc:picChg chg="mod">
          <ac:chgData name="Marco Statera" userId="14834cdb-0591-4458-a932-529965d1d44f" providerId="ADAL" clId="{B5BE8FD7-7821-4940-8C5F-52A8BB9776C7}" dt="2024-04-12T09:31:52.697" v="828"/>
          <ac:picMkLst>
            <pc:docMk/>
            <pc:sldMk cId="1004951298" sldId="2593"/>
            <ac:picMk id="34" creationId="{6AFB3D60-AEFA-4178-EC3F-D27582B52BCC}"/>
          </ac:picMkLst>
        </pc:picChg>
        <pc:picChg chg="mod">
          <ac:chgData name="Marco Statera" userId="14834cdb-0591-4458-a932-529965d1d44f" providerId="ADAL" clId="{B5BE8FD7-7821-4940-8C5F-52A8BB9776C7}" dt="2024-04-12T09:31:52.697" v="828"/>
          <ac:picMkLst>
            <pc:docMk/>
            <pc:sldMk cId="1004951298" sldId="2593"/>
            <ac:picMk id="35" creationId="{6C5C9E6B-D100-D171-8135-3C3565443D6D}"/>
          </ac:picMkLst>
        </pc:picChg>
        <pc:picChg chg="add mod modCrop">
          <ac:chgData name="Marco Statera" userId="14834cdb-0591-4458-a932-529965d1d44f" providerId="ADAL" clId="{B5BE8FD7-7821-4940-8C5F-52A8BB9776C7}" dt="2024-04-12T09:36:49.285" v="894" actId="1076"/>
          <ac:picMkLst>
            <pc:docMk/>
            <pc:sldMk cId="1004951298" sldId="2593"/>
            <ac:picMk id="54" creationId="{60F9C56D-14E7-3AE9-DB2E-576BA5A7C303}"/>
          </ac:picMkLst>
        </pc:picChg>
        <pc:picChg chg="mod">
          <ac:chgData name="Marco Statera" userId="14834cdb-0591-4458-a932-529965d1d44f" providerId="ADAL" clId="{B5BE8FD7-7821-4940-8C5F-52A8BB9776C7}" dt="2024-04-12T09:34:10.173" v="864" actId="1038"/>
          <ac:picMkLst>
            <pc:docMk/>
            <pc:sldMk cId="1004951298" sldId="2593"/>
            <ac:picMk id="64" creationId="{ECCE3312-7DA7-1A89-64D8-C068CF1D019C}"/>
          </ac:picMkLst>
        </pc:picChg>
        <pc:picChg chg="mod">
          <ac:chgData name="Marco Statera" userId="14834cdb-0591-4458-a932-529965d1d44f" providerId="ADAL" clId="{B5BE8FD7-7821-4940-8C5F-52A8BB9776C7}" dt="2024-04-12T09:34:10.173" v="864" actId="1038"/>
          <ac:picMkLst>
            <pc:docMk/>
            <pc:sldMk cId="1004951298" sldId="2593"/>
            <ac:picMk id="69" creationId="{568C19D6-2AED-FF79-1927-1DA76218B2DC}"/>
          </ac:picMkLst>
        </pc:picChg>
        <pc:picChg chg="mod">
          <ac:chgData name="Marco Statera" userId="14834cdb-0591-4458-a932-529965d1d44f" providerId="ADAL" clId="{B5BE8FD7-7821-4940-8C5F-52A8BB9776C7}" dt="2024-04-12T09:34:10.173" v="864" actId="1038"/>
          <ac:picMkLst>
            <pc:docMk/>
            <pc:sldMk cId="1004951298" sldId="2593"/>
            <ac:picMk id="80" creationId="{71447694-5B17-2ECB-27AF-EF7D9BF3F7D9}"/>
          </ac:picMkLst>
        </pc:picChg>
        <pc:picChg chg="mod">
          <ac:chgData name="Marco Statera" userId="14834cdb-0591-4458-a932-529965d1d44f" providerId="ADAL" clId="{B5BE8FD7-7821-4940-8C5F-52A8BB9776C7}" dt="2024-04-12T09:34:10.173" v="864" actId="1038"/>
          <ac:picMkLst>
            <pc:docMk/>
            <pc:sldMk cId="1004951298" sldId="2593"/>
            <ac:picMk id="81" creationId="{D087D664-E456-4794-D65D-8218FA3782FE}"/>
          </ac:picMkLst>
        </pc:picChg>
        <pc:picChg chg="mod">
          <ac:chgData name="Marco Statera" userId="14834cdb-0591-4458-a932-529965d1d44f" providerId="ADAL" clId="{B5BE8FD7-7821-4940-8C5F-52A8BB9776C7}" dt="2024-04-12T09:34:10.173" v="864" actId="1038"/>
          <ac:picMkLst>
            <pc:docMk/>
            <pc:sldMk cId="1004951298" sldId="2593"/>
            <ac:picMk id="82" creationId="{CE2811E1-0322-19D7-AEFE-D8BD3999B2C9}"/>
          </ac:picMkLst>
        </pc:picChg>
        <pc:cxnChg chg="add mod">
          <ac:chgData name="Marco Statera" userId="14834cdb-0591-4458-a932-529965d1d44f" providerId="ADAL" clId="{B5BE8FD7-7821-4940-8C5F-52A8BB9776C7}" dt="2024-04-12T09:31:52.697" v="828"/>
          <ac:cxnSpMkLst>
            <pc:docMk/>
            <pc:sldMk cId="1004951298" sldId="2593"/>
            <ac:cxnSpMk id="8" creationId="{CB115DED-B7E1-FA37-206E-0C936394D0C1}"/>
          </ac:cxnSpMkLst>
        </pc:cxnChg>
        <pc:cxnChg chg="add mod">
          <ac:chgData name="Marco Statera" userId="14834cdb-0591-4458-a932-529965d1d44f" providerId="ADAL" clId="{B5BE8FD7-7821-4940-8C5F-52A8BB9776C7}" dt="2024-04-12T09:31:52.697" v="828"/>
          <ac:cxnSpMkLst>
            <pc:docMk/>
            <pc:sldMk cId="1004951298" sldId="2593"/>
            <ac:cxnSpMk id="9" creationId="{C96A4916-DE6D-6694-991F-DE3FEC6CAC51}"/>
          </ac:cxnSpMkLst>
        </pc:cxnChg>
        <pc:cxnChg chg="add mod">
          <ac:chgData name="Marco Statera" userId="14834cdb-0591-4458-a932-529965d1d44f" providerId="ADAL" clId="{B5BE8FD7-7821-4940-8C5F-52A8BB9776C7}" dt="2024-04-12T09:31:52.697" v="828"/>
          <ac:cxnSpMkLst>
            <pc:docMk/>
            <pc:sldMk cId="1004951298" sldId="2593"/>
            <ac:cxnSpMk id="10" creationId="{25EFA496-BE38-1B26-DEC6-18D363ACA040}"/>
          </ac:cxnSpMkLst>
        </pc:cxnChg>
        <pc:cxnChg chg="mod">
          <ac:chgData name="Marco Statera" userId="14834cdb-0591-4458-a932-529965d1d44f" providerId="ADAL" clId="{B5BE8FD7-7821-4940-8C5F-52A8BB9776C7}" dt="2024-04-12T09:31:52.697" v="828"/>
          <ac:cxnSpMkLst>
            <pc:docMk/>
            <pc:sldMk cId="1004951298" sldId="2593"/>
            <ac:cxnSpMk id="25" creationId="{CFEB1FC5-0AFD-56D3-21EB-E9EDE6630FE2}"/>
          </ac:cxnSpMkLst>
        </pc:cxnChg>
        <pc:cxnChg chg="mod">
          <ac:chgData name="Marco Statera" userId="14834cdb-0591-4458-a932-529965d1d44f" providerId="ADAL" clId="{B5BE8FD7-7821-4940-8C5F-52A8BB9776C7}" dt="2024-04-12T09:31:52.697" v="828"/>
          <ac:cxnSpMkLst>
            <pc:docMk/>
            <pc:sldMk cId="1004951298" sldId="2593"/>
            <ac:cxnSpMk id="26" creationId="{9C211AEE-5537-BCFC-8D9A-21034E9BE837}"/>
          </ac:cxnSpMkLst>
        </pc:cxnChg>
        <pc:cxnChg chg="mod">
          <ac:chgData name="Marco Statera" userId="14834cdb-0591-4458-a932-529965d1d44f" providerId="ADAL" clId="{B5BE8FD7-7821-4940-8C5F-52A8BB9776C7}" dt="2024-04-12T09:31:52.697" v="828"/>
          <ac:cxnSpMkLst>
            <pc:docMk/>
            <pc:sldMk cId="1004951298" sldId="2593"/>
            <ac:cxnSpMk id="27" creationId="{4B4C69C0-7958-D751-0B24-DF0A85867446}"/>
          </ac:cxnSpMkLst>
        </pc:cxnChg>
        <pc:cxnChg chg="add mod">
          <ac:chgData name="Marco Statera" userId="14834cdb-0591-4458-a932-529965d1d44f" providerId="ADAL" clId="{B5BE8FD7-7821-4940-8C5F-52A8BB9776C7}" dt="2024-04-12T09:34:10.173" v="864" actId="1038"/>
          <ac:cxnSpMkLst>
            <pc:docMk/>
            <pc:sldMk cId="1004951298" sldId="2593"/>
            <ac:cxnSpMk id="55" creationId="{5753F10E-7E19-51E3-43DF-631BD8C67DE0}"/>
          </ac:cxnSpMkLst>
        </pc:cxnChg>
        <pc:cxnChg chg="add mod">
          <ac:chgData name="Marco Statera" userId="14834cdb-0591-4458-a932-529965d1d44f" providerId="ADAL" clId="{B5BE8FD7-7821-4940-8C5F-52A8BB9776C7}" dt="2024-04-12T09:34:10.173" v="864" actId="1038"/>
          <ac:cxnSpMkLst>
            <pc:docMk/>
            <pc:sldMk cId="1004951298" sldId="2593"/>
            <ac:cxnSpMk id="56" creationId="{EFE28A36-9F03-267A-50F7-A6594C3D6FB2}"/>
          </ac:cxnSpMkLst>
        </pc:cxnChg>
        <pc:cxnChg chg="add mod">
          <ac:chgData name="Marco Statera" userId="14834cdb-0591-4458-a932-529965d1d44f" providerId="ADAL" clId="{B5BE8FD7-7821-4940-8C5F-52A8BB9776C7}" dt="2024-04-12T09:34:10.173" v="864" actId="1038"/>
          <ac:cxnSpMkLst>
            <pc:docMk/>
            <pc:sldMk cId="1004951298" sldId="2593"/>
            <ac:cxnSpMk id="57" creationId="{1BFF0266-E6CC-21B1-4CF9-CD6534D83847}"/>
          </ac:cxnSpMkLst>
        </pc:cxnChg>
        <pc:cxnChg chg="mod">
          <ac:chgData name="Marco Statera" userId="14834cdb-0591-4458-a932-529965d1d44f" providerId="ADAL" clId="{B5BE8FD7-7821-4940-8C5F-52A8BB9776C7}" dt="2024-04-12T09:39:35.713" v="920" actId="208"/>
          <ac:cxnSpMkLst>
            <pc:docMk/>
            <pc:sldMk cId="1004951298" sldId="2593"/>
            <ac:cxnSpMk id="72" creationId="{E9EBD395-D809-7160-401C-D5E7DF22869C}"/>
          </ac:cxnSpMkLst>
        </pc:cxnChg>
        <pc:cxnChg chg="mod">
          <ac:chgData name="Marco Statera" userId="14834cdb-0591-4458-a932-529965d1d44f" providerId="ADAL" clId="{B5BE8FD7-7821-4940-8C5F-52A8BB9776C7}" dt="2024-04-12T09:43:05.533" v="934" actId="1037"/>
          <ac:cxnSpMkLst>
            <pc:docMk/>
            <pc:sldMk cId="1004951298" sldId="2593"/>
            <ac:cxnSpMk id="73" creationId="{95BED045-0FF1-F9D1-22CA-0BCEA0E07F6D}"/>
          </ac:cxnSpMkLst>
        </pc:cxnChg>
        <pc:cxnChg chg="mod">
          <ac:chgData name="Marco Statera" userId="14834cdb-0591-4458-a932-529965d1d44f" providerId="ADAL" clId="{B5BE8FD7-7821-4940-8C5F-52A8BB9776C7}" dt="2024-04-12T09:39:35.713" v="920" actId="208"/>
          <ac:cxnSpMkLst>
            <pc:docMk/>
            <pc:sldMk cId="1004951298" sldId="2593"/>
            <ac:cxnSpMk id="74" creationId="{16D0D69D-87F4-0FBF-582E-72E0CD50AE45}"/>
          </ac:cxnSpMkLst>
        </pc:cxnChg>
      </pc:sldChg>
      <pc:sldChg chg="addSp delSp modSp add del mod modClrScheme chgLayout">
        <pc:chgData name="Marco Statera" userId="14834cdb-0591-4458-a932-529965d1d44f" providerId="ADAL" clId="{B5BE8FD7-7821-4940-8C5F-52A8BB9776C7}" dt="2024-04-15T13:37:38.760" v="3712" actId="478"/>
        <pc:sldMkLst>
          <pc:docMk/>
          <pc:sldMk cId="4196645379" sldId="2594"/>
        </pc:sldMkLst>
        <pc:spChg chg="add mod ord">
          <ac:chgData name="Marco Statera" userId="14834cdb-0591-4458-a932-529965d1d44f" providerId="ADAL" clId="{B5BE8FD7-7821-4940-8C5F-52A8BB9776C7}" dt="2024-04-15T13:37:35.538" v="3711" actId="27636"/>
          <ac:spMkLst>
            <pc:docMk/>
            <pc:sldMk cId="4196645379" sldId="2594"/>
            <ac:spMk id="2" creationId="{D587E1F6-0354-E0AE-3FF9-E44C04C5A8E2}"/>
          </ac:spMkLst>
        </pc:spChg>
        <pc:spChg chg="add mod ord">
          <ac:chgData name="Marco Statera" userId="14834cdb-0591-4458-a932-529965d1d44f" providerId="ADAL" clId="{B5BE8FD7-7821-4940-8C5F-52A8BB9776C7}" dt="2024-04-12T12:09:06.972" v="1188" actId="700"/>
          <ac:spMkLst>
            <pc:docMk/>
            <pc:sldMk cId="4196645379" sldId="2594"/>
            <ac:spMk id="3" creationId="{177FA50D-8269-6550-731C-A769E8F9E572}"/>
          </ac:spMkLst>
        </pc:spChg>
        <pc:spChg chg="del mod">
          <ac:chgData name="Marco Statera" userId="14834cdb-0591-4458-a932-529965d1d44f" providerId="ADAL" clId="{B5BE8FD7-7821-4940-8C5F-52A8BB9776C7}" dt="2024-04-15T13:37:38.760" v="3712" actId="478"/>
          <ac:spMkLst>
            <pc:docMk/>
            <pc:sldMk cId="4196645379" sldId="2594"/>
            <ac:spMk id="10" creationId="{E499A144-B0D2-8041-CED4-8E872C7A7CBC}"/>
          </ac:spMkLst>
        </pc:spChg>
      </pc:sldChg>
      <pc:sldChg chg="addSp modSp add del mod modClrScheme chgLayout">
        <pc:chgData name="Marco Statera" userId="14834cdb-0591-4458-a932-529965d1d44f" providerId="ADAL" clId="{B5BE8FD7-7821-4940-8C5F-52A8BB9776C7}" dt="2024-04-15T14:04:19.171" v="3996" actId="2711"/>
        <pc:sldMkLst>
          <pc:docMk/>
          <pc:sldMk cId="3627845130" sldId="2595"/>
        </pc:sldMkLst>
        <pc:spChg chg="mod ord">
          <ac:chgData name="Marco Statera" userId="14834cdb-0591-4458-a932-529965d1d44f" providerId="ADAL" clId="{B5BE8FD7-7821-4940-8C5F-52A8BB9776C7}" dt="2024-04-12T12:09:06.972" v="1188" actId="700"/>
          <ac:spMkLst>
            <pc:docMk/>
            <pc:sldMk cId="3627845130" sldId="2595"/>
            <ac:spMk id="2" creationId="{EF69AC7E-D4E4-C82F-941A-1D9AD4C972C8}"/>
          </ac:spMkLst>
        </pc:spChg>
        <pc:spChg chg="mod">
          <ac:chgData name="Marco Statera" userId="14834cdb-0591-4458-a932-529965d1d44f" providerId="ADAL" clId="{B5BE8FD7-7821-4940-8C5F-52A8BB9776C7}" dt="2024-04-15T14:01:45.060" v="3879" actId="14100"/>
          <ac:spMkLst>
            <pc:docMk/>
            <pc:sldMk cId="3627845130" sldId="2595"/>
            <ac:spMk id="3" creationId="{6623CDF7-8D5D-8EF0-1F1F-1E447B24807A}"/>
          </ac:spMkLst>
        </pc:spChg>
        <pc:spChg chg="add mod ord">
          <ac:chgData name="Marco Statera" userId="14834cdb-0591-4458-a932-529965d1d44f" providerId="ADAL" clId="{B5BE8FD7-7821-4940-8C5F-52A8BB9776C7}" dt="2024-04-12T12:09:06.972" v="1188" actId="700"/>
          <ac:spMkLst>
            <pc:docMk/>
            <pc:sldMk cId="3627845130" sldId="2595"/>
            <ac:spMk id="3" creationId="{BDB74A0B-564F-30A0-E862-F655F1530955}"/>
          </ac:spMkLst>
        </pc:spChg>
        <pc:spChg chg="mod">
          <ac:chgData name="Marco Statera" userId="14834cdb-0591-4458-a932-529965d1d44f" providerId="ADAL" clId="{B5BE8FD7-7821-4940-8C5F-52A8BB9776C7}" dt="2024-04-15T13:59:10.907" v="3873" actId="207"/>
          <ac:spMkLst>
            <pc:docMk/>
            <pc:sldMk cId="3627845130" sldId="2595"/>
            <ac:spMk id="5" creationId="{518EF052-DA73-AD44-2920-3F1E4EEEC682}"/>
          </ac:spMkLst>
        </pc:spChg>
        <pc:spChg chg="mod">
          <ac:chgData name="Marco Statera" userId="14834cdb-0591-4458-a932-529965d1d44f" providerId="ADAL" clId="{B5BE8FD7-7821-4940-8C5F-52A8BB9776C7}" dt="2024-04-15T14:01:40.374" v="3878" actId="1076"/>
          <ac:spMkLst>
            <pc:docMk/>
            <pc:sldMk cId="3627845130" sldId="2595"/>
            <ac:spMk id="67" creationId="{025495A6-8778-F608-6C79-E49791F195CC}"/>
          </ac:spMkLst>
        </pc:spChg>
        <pc:spChg chg="mod">
          <ac:chgData name="Marco Statera" userId="14834cdb-0591-4458-a932-529965d1d44f" providerId="ADAL" clId="{B5BE8FD7-7821-4940-8C5F-52A8BB9776C7}" dt="2024-04-15T13:59:10.907" v="3873" actId="207"/>
          <ac:spMkLst>
            <pc:docMk/>
            <pc:sldMk cId="3627845130" sldId="2595"/>
            <ac:spMk id="70" creationId="{3B0EE6AB-BC9D-3499-2778-E6623DEF79BA}"/>
          </ac:spMkLst>
        </pc:spChg>
        <pc:spChg chg="add mod">
          <ac:chgData name="Marco Statera" userId="14834cdb-0591-4458-a932-529965d1d44f" providerId="ADAL" clId="{B5BE8FD7-7821-4940-8C5F-52A8BB9776C7}" dt="2024-04-15T14:04:19.171" v="3996" actId="2711"/>
          <ac:spMkLst>
            <pc:docMk/>
            <pc:sldMk cId="3627845130" sldId="2595"/>
            <ac:spMk id="73" creationId="{2A3CB0D2-3287-95E0-E323-BECC7637F6D9}"/>
          </ac:spMkLst>
        </pc:spChg>
        <pc:spChg chg="mod">
          <ac:chgData name="Marco Statera" userId="14834cdb-0591-4458-a932-529965d1d44f" providerId="ADAL" clId="{B5BE8FD7-7821-4940-8C5F-52A8BB9776C7}" dt="2024-04-15T13:59:10.907" v="3873" actId="207"/>
          <ac:spMkLst>
            <pc:docMk/>
            <pc:sldMk cId="3627845130" sldId="2595"/>
            <ac:spMk id="75" creationId="{8A4CEBA1-22AF-8B92-28EB-BD4C9B81B53C}"/>
          </ac:spMkLst>
        </pc:spChg>
        <pc:spChg chg="mod">
          <ac:chgData name="Marco Statera" userId="14834cdb-0591-4458-a932-529965d1d44f" providerId="ADAL" clId="{B5BE8FD7-7821-4940-8C5F-52A8BB9776C7}" dt="2024-04-15T13:59:10.907" v="3873" actId="207"/>
          <ac:spMkLst>
            <pc:docMk/>
            <pc:sldMk cId="3627845130" sldId="2595"/>
            <ac:spMk id="76" creationId="{4580218F-9526-E0E1-8C62-EEB3A39F576F}"/>
          </ac:spMkLst>
        </pc:spChg>
        <pc:spChg chg="mod">
          <ac:chgData name="Marco Statera" userId="14834cdb-0591-4458-a932-529965d1d44f" providerId="ADAL" clId="{B5BE8FD7-7821-4940-8C5F-52A8BB9776C7}" dt="2024-04-15T13:59:10.907" v="3873" actId="207"/>
          <ac:spMkLst>
            <pc:docMk/>
            <pc:sldMk cId="3627845130" sldId="2595"/>
            <ac:spMk id="79" creationId="{5C084937-ED05-08F7-C8BB-CAA50945DC04}"/>
          </ac:spMkLst>
        </pc:spChg>
        <pc:spChg chg="mod">
          <ac:chgData name="Marco Statera" userId="14834cdb-0591-4458-a932-529965d1d44f" providerId="ADAL" clId="{B5BE8FD7-7821-4940-8C5F-52A8BB9776C7}" dt="2024-04-15T13:59:10.907" v="3873" actId="207"/>
          <ac:spMkLst>
            <pc:docMk/>
            <pc:sldMk cId="3627845130" sldId="2595"/>
            <ac:spMk id="80" creationId="{933208CF-BE1E-8D52-179E-5ED07093F20B}"/>
          </ac:spMkLst>
        </pc:spChg>
        <pc:graphicFrameChg chg="mod modGraphic">
          <ac:chgData name="Marco Statera" userId="14834cdb-0591-4458-a932-529965d1d44f" providerId="ADAL" clId="{B5BE8FD7-7821-4940-8C5F-52A8BB9776C7}" dt="2024-04-15T14:03:24.661" v="3970" actId="113"/>
          <ac:graphicFrameMkLst>
            <pc:docMk/>
            <pc:sldMk cId="3627845130" sldId="2595"/>
            <ac:graphicFrameMk id="8" creationId="{B46C99DE-5222-6C89-B317-7317E5621B9E}"/>
          </ac:graphicFrameMkLst>
        </pc:graphicFrameChg>
        <pc:picChg chg="mod">
          <ac:chgData name="Marco Statera" userId="14834cdb-0591-4458-a932-529965d1d44f" providerId="ADAL" clId="{B5BE8FD7-7821-4940-8C5F-52A8BB9776C7}" dt="2024-04-15T13:56:21.360" v="3853" actId="1076"/>
          <ac:picMkLst>
            <pc:docMk/>
            <pc:sldMk cId="3627845130" sldId="2595"/>
            <ac:picMk id="4" creationId="{C21D87F7-18F6-EA15-BBC1-18E93020B0DE}"/>
          </ac:picMkLst>
        </pc:picChg>
      </pc:sldChg>
      <pc:sldChg chg="addSp modSp add del mod modClrScheme chgLayout">
        <pc:chgData name="Marco Statera" userId="14834cdb-0591-4458-a932-529965d1d44f" providerId="ADAL" clId="{B5BE8FD7-7821-4940-8C5F-52A8BB9776C7}" dt="2024-04-15T12:16:42.716" v="3689" actId="47"/>
        <pc:sldMkLst>
          <pc:docMk/>
          <pc:sldMk cId="3110704001" sldId="2596"/>
        </pc:sldMkLst>
        <pc:spChg chg="add mod ord">
          <ac:chgData name="Marco Statera" userId="14834cdb-0591-4458-a932-529965d1d44f" providerId="ADAL" clId="{B5BE8FD7-7821-4940-8C5F-52A8BB9776C7}" dt="2024-04-12T12:09:06.972" v="1188" actId="700"/>
          <ac:spMkLst>
            <pc:docMk/>
            <pc:sldMk cId="3110704001" sldId="2596"/>
            <ac:spMk id="2" creationId="{5C56A2FE-5DF6-A86E-8776-76BBD5745C2F}"/>
          </ac:spMkLst>
        </pc:spChg>
        <pc:spChg chg="add mod ord">
          <ac:chgData name="Marco Statera" userId="14834cdb-0591-4458-a932-529965d1d44f" providerId="ADAL" clId="{B5BE8FD7-7821-4940-8C5F-52A8BB9776C7}" dt="2024-04-12T12:09:06.972" v="1188" actId="700"/>
          <ac:spMkLst>
            <pc:docMk/>
            <pc:sldMk cId="3110704001" sldId="2596"/>
            <ac:spMk id="3" creationId="{363323A4-FF19-350D-0A30-E4A065A1734C}"/>
          </ac:spMkLst>
        </pc:spChg>
      </pc:sldChg>
      <pc:sldChg chg="add">
        <pc:chgData name="Marco Statera" userId="14834cdb-0591-4458-a932-529965d1d44f" providerId="ADAL" clId="{B5BE8FD7-7821-4940-8C5F-52A8BB9776C7}" dt="2024-04-15T13:36:10.848" v="3694"/>
        <pc:sldMkLst>
          <pc:docMk/>
          <pc:sldMk cId="2813522603" sldId="2597"/>
        </pc:sldMkLst>
      </pc:sldChg>
      <pc:sldChg chg="add del ord">
        <pc:chgData name="Marco Statera" userId="14834cdb-0591-4458-a932-529965d1d44f" providerId="ADAL" clId="{B5BE8FD7-7821-4940-8C5F-52A8BB9776C7}" dt="2024-04-15T12:16:33.843" v="3688" actId="47"/>
        <pc:sldMkLst>
          <pc:docMk/>
          <pc:sldMk cId="3042819529" sldId="2597"/>
        </pc:sldMkLst>
      </pc:sldChg>
      <pc:sldChg chg="addSp delSp modSp new mod delAnim modAnim">
        <pc:chgData name="Marco Statera" userId="14834cdb-0591-4458-a932-529965d1d44f" providerId="ADAL" clId="{B5BE8FD7-7821-4940-8C5F-52A8BB9776C7}" dt="2024-04-15T12:15:11.794" v="3687" actId="1076"/>
        <pc:sldMkLst>
          <pc:docMk/>
          <pc:sldMk cId="2005752888" sldId="2598"/>
        </pc:sldMkLst>
        <pc:spChg chg="mod">
          <ac:chgData name="Marco Statera" userId="14834cdb-0591-4458-a932-529965d1d44f" providerId="ADAL" clId="{B5BE8FD7-7821-4940-8C5F-52A8BB9776C7}" dt="2024-04-12T14:44:38.241" v="1986" actId="1076"/>
          <ac:spMkLst>
            <pc:docMk/>
            <pc:sldMk cId="2005752888" sldId="2598"/>
            <ac:spMk id="3" creationId="{6090860A-B03D-19E0-D0B1-46F46C2F1056}"/>
          </ac:spMkLst>
        </pc:spChg>
        <pc:spChg chg="add mod">
          <ac:chgData name="Marco Statera" userId="14834cdb-0591-4458-a932-529965d1d44f" providerId="ADAL" clId="{B5BE8FD7-7821-4940-8C5F-52A8BB9776C7}" dt="2024-04-15T12:15:11.794" v="3687" actId="1076"/>
          <ac:spMkLst>
            <pc:docMk/>
            <pc:sldMk cId="2005752888" sldId="2598"/>
            <ac:spMk id="5" creationId="{148BC7FF-D79E-85CB-FC1A-9664E37EFE31}"/>
          </ac:spMkLst>
        </pc:spChg>
        <pc:spChg chg="del">
          <ac:chgData name="Marco Statera" userId="14834cdb-0591-4458-a932-529965d1d44f" providerId="ADAL" clId="{B5BE8FD7-7821-4940-8C5F-52A8BB9776C7}" dt="2024-04-12T14:40:18.848" v="1928"/>
          <ac:spMkLst>
            <pc:docMk/>
            <pc:sldMk cId="2005752888" sldId="2598"/>
            <ac:spMk id="5" creationId="{354C3870-29CB-3424-4788-2738D57CFE46}"/>
          </ac:spMkLst>
        </pc:spChg>
        <pc:spChg chg="mod">
          <ac:chgData name="Marco Statera" userId="14834cdb-0591-4458-a932-529965d1d44f" providerId="ADAL" clId="{B5BE8FD7-7821-4940-8C5F-52A8BB9776C7}" dt="2024-04-12T14:44:29.472" v="1984" actId="2711"/>
          <ac:spMkLst>
            <pc:docMk/>
            <pc:sldMk cId="2005752888" sldId="2598"/>
            <ac:spMk id="6" creationId="{6AF37B7B-B6B7-DFDD-4EC7-318949720FA0}"/>
          </ac:spMkLst>
        </pc:spChg>
        <pc:spChg chg="add del">
          <ac:chgData name="Marco Statera" userId="14834cdb-0591-4458-a932-529965d1d44f" providerId="ADAL" clId="{B5BE8FD7-7821-4940-8C5F-52A8BB9776C7}" dt="2024-04-12T14:38:39.334" v="1908" actId="478"/>
          <ac:spMkLst>
            <pc:docMk/>
            <pc:sldMk cId="2005752888" sldId="2598"/>
            <ac:spMk id="8" creationId="{4034F6EB-1784-B482-EC0A-68F9D308399A}"/>
          </ac:spMkLst>
        </pc:spChg>
        <pc:spChg chg="add mod">
          <ac:chgData name="Marco Statera" userId="14834cdb-0591-4458-a932-529965d1d44f" providerId="ADAL" clId="{B5BE8FD7-7821-4940-8C5F-52A8BB9776C7}" dt="2024-04-12T14:49:57.804" v="2087" actId="1076"/>
          <ac:spMkLst>
            <pc:docMk/>
            <pc:sldMk cId="2005752888" sldId="2598"/>
            <ac:spMk id="11" creationId="{E9284BEF-BE66-9BF4-D4CF-CE4F1E8D6412}"/>
          </ac:spMkLst>
        </pc:spChg>
        <pc:spChg chg="add del mod">
          <ac:chgData name="Marco Statera" userId="14834cdb-0591-4458-a932-529965d1d44f" providerId="ADAL" clId="{B5BE8FD7-7821-4940-8C5F-52A8BB9776C7}" dt="2024-04-12T14:41:35.683" v="1938" actId="478"/>
          <ac:spMkLst>
            <pc:docMk/>
            <pc:sldMk cId="2005752888" sldId="2598"/>
            <ac:spMk id="13" creationId="{38D41118-1E66-A882-B475-3DEDF47C95B3}"/>
          </ac:spMkLst>
        </pc:spChg>
        <pc:spChg chg="add del mod">
          <ac:chgData name="Marco Statera" userId="14834cdb-0591-4458-a932-529965d1d44f" providerId="ADAL" clId="{B5BE8FD7-7821-4940-8C5F-52A8BB9776C7}" dt="2024-04-12T14:40:29.907" v="1930" actId="478"/>
          <ac:spMkLst>
            <pc:docMk/>
            <pc:sldMk cId="2005752888" sldId="2598"/>
            <ac:spMk id="14" creationId="{F10102C7-6149-896B-C9F5-50756FB31735}"/>
          </ac:spMkLst>
        </pc:spChg>
        <pc:spChg chg="add del mod">
          <ac:chgData name="Marco Statera" userId="14834cdb-0591-4458-a932-529965d1d44f" providerId="ADAL" clId="{B5BE8FD7-7821-4940-8C5F-52A8BB9776C7}" dt="2024-04-12T14:40:32.017" v="1931"/>
          <ac:spMkLst>
            <pc:docMk/>
            <pc:sldMk cId="2005752888" sldId="2598"/>
            <ac:spMk id="16" creationId="{306F0E0F-0DB8-A591-CBAA-CE8AD6D88CA5}"/>
          </ac:spMkLst>
        </pc:spChg>
        <pc:spChg chg="add mod">
          <ac:chgData name="Marco Statera" userId="14834cdb-0591-4458-a932-529965d1d44f" providerId="ADAL" clId="{B5BE8FD7-7821-4940-8C5F-52A8BB9776C7}" dt="2024-04-12T14:50:02.415" v="2088" actId="14100"/>
          <ac:spMkLst>
            <pc:docMk/>
            <pc:sldMk cId="2005752888" sldId="2598"/>
            <ac:spMk id="17" creationId="{7501F24E-8CBB-B0C9-1819-94BE84F7B5B9}"/>
          </ac:spMkLst>
        </pc:spChg>
        <pc:spChg chg="add mod">
          <ac:chgData name="Marco Statera" userId="14834cdb-0591-4458-a932-529965d1d44f" providerId="ADAL" clId="{B5BE8FD7-7821-4940-8C5F-52A8BB9776C7}" dt="2024-04-12T14:44:37.123" v="1985" actId="2711"/>
          <ac:spMkLst>
            <pc:docMk/>
            <pc:sldMk cId="2005752888" sldId="2598"/>
            <ac:spMk id="19" creationId="{561C2C85-D1E8-4427-91AC-25C8A104DC21}"/>
          </ac:spMkLst>
        </pc:spChg>
        <pc:spChg chg="add mod">
          <ac:chgData name="Marco Statera" userId="14834cdb-0591-4458-a932-529965d1d44f" providerId="ADAL" clId="{B5BE8FD7-7821-4940-8C5F-52A8BB9776C7}" dt="2024-04-12T14:52:39.458" v="2144" actId="20577"/>
          <ac:spMkLst>
            <pc:docMk/>
            <pc:sldMk cId="2005752888" sldId="2598"/>
            <ac:spMk id="20" creationId="{DE0308D6-25DD-0CF3-FA2E-0AA03648709C}"/>
          </ac:spMkLst>
        </pc:spChg>
        <pc:picChg chg="add mod">
          <ac:chgData name="Marco Statera" userId="14834cdb-0591-4458-a932-529965d1d44f" providerId="ADAL" clId="{B5BE8FD7-7821-4940-8C5F-52A8BB9776C7}" dt="2024-04-12T14:49:57.804" v="2087" actId="1076"/>
          <ac:picMkLst>
            <pc:docMk/>
            <pc:sldMk cId="2005752888" sldId="2598"/>
            <ac:picMk id="9" creationId="{60F3D80D-FEE6-E6B2-B5D1-6F56240B8998}"/>
          </ac:picMkLst>
        </pc:picChg>
        <pc:picChg chg="add mod">
          <ac:chgData name="Marco Statera" userId="14834cdb-0591-4458-a932-529965d1d44f" providerId="ADAL" clId="{B5BE8FD7-7821-4940-8C5F-52A8BB9776C7}" dt="2024-04-12T14:49:57.804" v="2087" actId="1076"/>
          <ac:picMkLst>
            <pc:docMk/>
            <pc:sldMk cId="2005752888" sldId="2598"/>
            <ac:picMk id="10" creationId="{EDDEBC4C-E1AF-F5EA-8D02-2EAE48A4E9A0}"/>
          </ac:picMkLst>
        </pc:picChg>
        <pc:picChg chg="add mod">
          <ac:chgData name="Marco Statera" userId="14834cdb-0591-4458-a932-529965d1d44f" providerId="ADAL" clId="{B5BE8FD7-7821-4940-8C5F-52A8BB9776C7}" dt="2024-04-12T14:41:53.826" v="1943" actId="14100"/>
          <ac:picMkLst>
            <pc:docMk/>
            <pc:sldMk cId="2005752888" sldId="2598"/>
            <ac:picMk id="12" creationId="{292488AF-AD17-83DA-65C0-8366AAC85A18}"/>
          </ac:picMkLst>
        </pc:picChg>
        <pc:picChg chg="add mod">
          <ac:chgData name="Marco Statera" userId="14834cdb-0591-4458-a932-529965d1d44f" providerId="ADAL" clId="{B5BE8FD7-7821-4940-8C5F-52A8BB9776C7}" dt="2024-04-12T14:41:15.471" v="1935"/>
          <ac:picMkLst>
            <pc:docMk/>
            <pc:sldMk cId="2005752888" sldId="2598"/>
            <ac:picMk id="18" creationId="{945A7DEE-25DD-C5CE-2E46-DC61CA302D7A}"/>
          </ac:picMkLst>
        </pc:picChg>
      </pc:sldChg>
      <pc:sldChg chg="modSp new mod">
        <pc:chgData name="Marco Statera" userId="14834cdb-0591-4458-a932-529965d1d44f" providerId="ADAL" clId="{B5BE8FD7-7821-4940-8C5F-52A8BB9776C7}" dt="2024-04-16T09:34:45.100" v="4513" actId="20577"/>
        <pc:sldMkLst>
          <pc:docMk/>
          <pc:sldMk cId="3046013581" sldId="2599"/>
        </pc:sldMkLst>
        <pc:spChg chg="mod">
          <ac:chgData name="Marco Statera" userId="14834cdb-0591-4458-a932-529965d1d44f" providerId="ADAL" clId="{B5BE8FD7-7821-4940-8C5F-52A8BB9776C7}" dt="2024-04-16T09:34:45.100" v="4513" actId="20577"/>
          <ac:spMkLst>
            <pc:docMk/>
            <pc:sldMk cId="3046013581" sldId="2599"/>
            <ac:spMk id="5" creationId="{2C34BF80-C4C1-6AD1-C7F4-3558A843B983}"/>
          </ac:spMkLst>
        </pc:spChg>
        <pc:spChg chg="mod">
          <ac:chgData name="Marco Statera" userId="14834cdb-0591-4458-a932-529965d1d44f" providerId="ADAL" clId="{B5BE8FD7-7821-4940-8C5F-52A8BB9776C7}" dt="2024-04-12T14:57:12.386" v="2169" actId="27636"/>
          <ac:spMkLst>
            <pc:docMk/>
            <pc:sldMk cId="3046013581" sldId="2599"/>
            <ac:spMk id="6" creationId="{BAF2E659-0A3F-9204-45FE-63B3239CCBC0}"/>
          </ac:spMkLst>
        </pc:spChg>
      </pc:sldChg>
      <pc:sldChg chg="addSp modSp new mod">
        <pc:chgData name="Marco Statera" userId="14834cdb-0591-4458-a932-529965d1d44f" providerId="ADAL" clId="{B5BE8FD7-7821-4940-8C5F-52A8BB9776C7}" dt="2024-04-12T15:16:18.908" v="3170" actId="1076"/>
        <pc:sldMkLst>
          <pc:docMk/>
          <pc:sldMk cId="3149549127" sldId="2600"/>
        </pc:sldMkLst>
        <pc:spChg chg="add mod">
          <ac:chgData name="Marco Statera" userId="14834cdb-0591-4458-a932-529965d1d44f" providerId="ADAL" clId="{B5BE8FD7-7821-4940-8C5F-52A8BB9776C7}" dt="2024-04-12T15:15:12.163" v="3150" actId="114"/>
          <ac:spMkLst>
            <pc:docMk/>
            <pc:sldMk cId="3149549127" sldId="2600"/>
            <ac:spMk id="8" creationId="{FD56AC94-935B-DE78-8AD0-47BA029D161E}"/>
          </ac:spMkLst>
        </pc:spChg>
        <pc:spChg chg="add mod">
          <ac:chgData name="Marco Statera" userId="14834cdb-0591-4458-a932-529965d1d44f" providerId="ADAL" clId="{B5BE8FD7-7821-4940-8C5F-52A8BB9776C7}" dt="2024-04-12T15:16:16.705" v="3169" actId="1076"/>
          <ac:spMkLst>
            <pc:docMk/>
            <pc:sldMk cId="3149549127" sldId="2600"/>
            <ac:spMk id="11" creationId="{9C06EC9F-2128-1C6E-E414-9C762A1360A2}"/>
          </ac:spMkLst>
        </pc:spChg>
        <pc:picChg chg="add mod">
          <ac:chgData name="Marco Statera" userId="14834cdb-0591-4458-a932-529965d1d44f" providerId="ADAL" clId="{B5BE8FD7-7821-4940-8C5F-52A8BB9776C7}" dt="2024-04-12T15:15:48.592" v="3164" actId="1076"/>
          <ac:picMkLst>
            <pc:docMk/>
            <pc:sldMk cId="3149549127" sldId="2600"/>
            <ac:picMk id="7" creationId="{62E8F5EF-4BAC-3958-12A2-FA376B5C203D}"/>
          </ac:picMkLst>
        </pc:picChg>
        <pc:picChg chg="add mod">
          <ac:chgData name="Marco Statera" userId="14834cdb-0591-4458-a932-529965d1d44f" providerId="ADAL" clId="{B5BE8FD7-7821-4940-8C5F-52A8BB9776C7}" dt="2024-04-12T15:15:01.029" v="3149" actId="1076"/>
          <ac:picMkLst>
            <pc:docMk/>
            <pc:sldMk cId="3149549127" sldId="2600"/>
            <ac:picMk id="9" creationId="{3296D2E4-9F64-1603-71B1-8256D163A148}"/>
          </ac:picMkLst>
        </pc:picChg>
        <pc:picChg chg="add mod">
          <ac:chgData name="Marco Statera" userId="14834cdb-0591-4458-a932-529965d1d44f" providerId="ADAL" clId="{B5BE8FD7-7821-4940-8C5F-52A8BB9776C7}" dt="2024-04-12T15:16:18.908" v="3170" actId="1076"/>
          <ac:picMkLst>
            <pc:docMk/>
            <pc:sldMk cId="3149549127" sldId="2600"/>
            <ac:picMk id="10" creationId="{9E5E3B96-D004-D5CF-C0B2-24A74E3CB4D5}"/>
          </ac:picMkLst>
        </pc:picChg>
      </pc:sldChg>
      <pc:sldChg chg="addSp delSp modSp add mod">
        <pc:chgData name="Marco Statera" userId="14834cdb-0591-4458-a932-529965d1d44f" providerId="ADAL" clId="{B5BE8FD7-7821-4940-8C5F-52A8BB9776C7}" dt="2024-04-15T14:10:08.859" v="4037" actId="164"/>
        <pc:sldMkLst>
          <pc:docMk/>
          <pc:sldMk cId="2429826348" sldId="2601"/>
        </pc:sldMkLst>
        <pc:spChg chg="mod">
          <ac:chgData name="Marco Statera" userId="14834cdb-0591-4458-a932-529965d1d44f" providerId="ADAL" clId="{B5BE8FD7-7821-4940-8C5F-52A8BB9776C7}" dt="2024-04-15T14:08:08.676" v="4018" actId="1076"/>
          <ac:spMkLst>
            <pc:docMk/>
            <pc:sldMk cId="2429826348" sldId="2601"/>
            <ac:spMk id="4" creationId="{61CE2D2D-EF7B-F240-3D41-70A222977D79}"/>
          </ac:spMkLst>
        </pc:spChg>
        <pc:spChg chg="mod">
          <ac:chgData name="Marco Statera" userId="14834cdb-0591-4458-a932-529965d1d44f" providerId="ADAL" clId="{B5BE8FD7-7821-4940-8C5F-52A8BB9776C7}" dt="2024-04-15T14:07:43.749" v="4011" actId="1076"/>
          <ac:spMkLst>
            <pc:docMk/>
            <pc:sldMk cId="2429826348" sldId="2601"/>
            <ac:spMk id="9" creationId="{825F739A-20A7-02BA-BFE4-2B396D58EA66}"/>
          </ac:spMkLst>
        </pc:spChg>
        <pc:spChg chg="mod">
          <ac:chgData name="Marco Statera" userId="14834cdb-0591-4458-a932-529965d1d44f" providerId="ADAL" clId="{B5BE8FD7-7821-4940-8C5F-52A8BB9776C7}" dt="2024-04-15T14:05:30.270" v="4003" actId="1076"/>
          <ac:spMkLst>
            <pc:docMk/>
            <pc:sldMk cId="2429826348" sldId="2601"/>
            <ac:spMk id="67" creationId="{025495A6-8778-F608-6C79-E49791F195CC}"/>
          </ac:spMkLst>
        </pc:spChg>
        <pc:spChg chg="mod">
          <ac:chgData name="Marco Statera" userId="14834cdb-0591-4458-a932-529965d1d44f" providerId="ADAL" clId="{B5BE8FD7-7821-4940-8C5F-52A8BB9776C7}" dt="2024-04-15T14:08:12.192" v="4019" actId="1076"/>
          <ac:spMkLst>
            <pc:docMk/>
            <pc:sldMk cId="2429826348" sldId="2601"/>
            <ac:spMk id="77" creationId="{4E628F43-13A7-8969-AC8E-44CAD238D52B}"/>
          </ac:spMkLst>
        </pc:spChg>
        <pc:spChg chg="mod">
          <ac:chgData name="Marco Statera" userId="14834cdb-0591-4458-a932-529965d1d44f" providerId="ADAL" clId="{B5BE8FD7-7821-4940-8C5F-52A8BB9776C7}" dt="2024-04-15T14:05:53.229" v="4006" actId="2085"/>
          <ac:spMkLst>
            <pc:docMk/>
            <pc:sldMk cId="2429826348" sldId="2601"/>
            <ac:spMk id="97" creationId="{A8F63D96-1E31-E8EF-8A83-E421F1066F67}"/>
          </ac:spMkLst>
        </pc:spChg>
        <pc:spChg chg="mod">
          <ac:chgData name="Marco Statera" userId="14834cdb-0591-4458-a932-529965d1d44f" providerId="ADAL" clId="{B5BE8FD7-7821-4940-8C5F-52A8BB9776C7}" dt="2024-04-15T14:05:39.435" v="4004" actId="1076"/>
          <ac:spMkLst>
            <pc:docMk/>
            <pc:sldMk cId="2429826348" sldId="2601"/>
            <ac:spMk id="99" creationId="{EC3226CC-0580-E233-7A49-32AEB976F8DA}"/>
          </ac:spMkLst>
        </pc:spChg>
        <pc:spChg chg="mod">
          <ac:chgData name="Marco Statera" userId="14834cdb-0591-4458-a932-529965d1d44f" providerId="ADAL" clId="{B5BE8FD7-7821-4940-8C5F-52A8BB9776C7}" dt="2024-04-15T14:10:08.859" v="4037" actId="164"/>
          <ac:spMkLst>
            <pc:docMk/>
            <pc:sldMk cId="2429826348" sldId="2601"/>
            <ac:spMk id="107" creationId="{1548BB36-F8E1-4F16-2AC6-276EE29315E5}"/>
          </ac:spMkLst>
        </pc:spChg>
        <pc:spChg chg="mod">
          <ac:chgData name="Marco Statera" userId="14834cdb-0591-4458-a932-529965d1d44f" providerId="ADAL" clId="{B5BE8FD7-7821-4940-8C5F-52A8BB9776C7}" dt="2024-04-15T14:10:08.859" v="4037" actId="164"/>
          <ac:spMkLst>
            <pc:docMk/>
            <pc:sldMk cId="2429826348" sldId="2601"/>
            <ac:spMk id="120" creationId="{4D9DFB58-171C-AE5E-8AAB-31AB12B5CB1B}"/>
          </ac:spMkLst>
        </pc:spChg>
        <pc:spChg chg="mod">
          <ac:chgData name="Marco Statera" userId="14834cdb-0591-4458-a932-529965d1d44f" providerId="ADAL" clId="{B5BE8FD7-7821-4940-8C5F-52A8BB9776C7}" dt="2024-04-15T14:05:39.435" v="4004" actId="1076"/>
          <ac:spMkLst>
            <pc:docMk/>
            <pc:sldMk cId="2429826348" sldId="2601"/>
            <ac:spMk id="123" creationId="{F2203825-BFA6-5B2D-04A6-F6E80D0210BB}"/>
          </ac:spMkLst>
        </pc:spChg>
        <pc:spChg chg="mod">
          <ac:chgData name="Marco Statera" userId="14834cdb-0591-4458-a932-529965d1d44f" providerId="ADAL" clId="{B5BE8FD7-7821-4940-8C5F-52A8BB9776C7}" dt="2024-04-15T14:05:44.104" v="4005" actId="1076"/>
          <ac:spMkLst>
            <pc:docMk/>
            <pc:sldMk cId="2429826348" sldId="2601"/>
            <ac:spMk id="126" creationId="{D4D7AB59-4AD5-6FB8-2960-CC1B8F8A29FA}"/>
          </ac:spMkLst>
        </pc:spChg>
        <pc:spChg chg="mod">
          <ac:chgData name="Marco Statera" userId="14834cdb-0591-4458-a932-529965d1d44f" providerId="ADAL" clId="{B5BE8FD7-7821-4940-8C5F-52A8BB9776C7}" dt="2024-04-15T14:08:22.591" v="4021" actId="207"/>
          <ac:spMkLst>
            <pc:docMk/>
            <pc:sldMk cId="2429826348" sldId="2601"/>
            <ac:spMk id="127" creationId="{534A9247-67A8-61E3-0C17-525410D599ED}"/>
          </ac:spMkLst>
        </pc:spChg>
        <pc:grpChg chg="add mod">
          <ac:chgData name="Marco Statera" userId="14834cdb-0591-4458-a932-529965d1d44f" providerId="ADAL" clId="{B5BE8FD7-7821-4940-8C5F-52A8BB9776C7}" dt="2024-04-15T14:10:08.859" v="4037" actId="164"/>
          <ac:grpSpMkLst>
            <pc:docMk/>
            <pc:sldMk cId="2429826348" sldId="2601"/>
            <ac:grpSpMk id="14" creationId="{91167F67-9EF9-028D-8756-6CE5D8C4AA6C}"/>
          </ac:grpSpMkLst>
        </pc:grpChg>
        <pc:picChg chg="mod">
          <ac:chgData name="Marco Statera" userId="14834cdb-0591-4458-a932-529965d1d44f" providerId="ADAL" clId="{B5BE8FD7-7821-4940-8C5F-52A8BB9776C7}" dt="2024-04-15T14:10:08.859" v="4037" actId="164"/>
          <ac:picMkLst>
            <pc:docMk/>
            <pc:sldMk cId="2429826348" sldId="2601"/>
            <ac:picMk id="7" creationId="{1D42E6FB-0017-0304-1A02-7AE8986B6656}"/>
          </ac:picMkLst>
        </pc:picChg>
        <pc:picChg chg="add mod">
          <ac:chgData name="Marco Statera" userId="14834cdb-0591-4458-a932-529965d1d44f" providerId="ADAL" clId="{B5BE8FD7-7821-4940-8C5F-52A8BB9776C7}" dt="2024-04-15T13:56:41.092" v="3856"/>
          <ac:picMkLst>
            <pc:docMk/>
            <pc:sldMk cId="2429826348" sldId="2601"/>
            <ac:picMk id="12" creationId="{135B0492-7E73-9D2E-BAFD-8CF526E2E7EC}"/>
          </ac:picMkLst>
        </pc:picChg>
        <pc:picChg chg="add mod">
          <ac:chgData name="Marco Statera" userId="14834cdb-0591-4458-a932-529965d1d44f" providerId="ADAL" clId="{B5BE8FD7-7821-4940-8C5F-52A8BB9776C7}" dt="2024-04-15T13:58:02.608" v="3864"/>
          <ac:picMkLst>
            <pc:docMk/>
            <pc:sldMk cId="2429826348" sldId="2601"/>
            <ac:picMk id="13" creationId="{F1433D1F-3A66-1ED9-3B01-6439CC80ED5B}"/>
          </ac:picMkLst>
        </pc:picChg>
        <pc:picChg chg="mod">
          <ac:chgData name="Marco Statera" userId="14834cdb-0591-4458-a932-529965d1d44f" providerId="ADAL" clId="{B5BE8FD7-7821-4940-8C5F-52A8BB9776C7}" dt="2024-04-15T14:07:43.749" v="4011" actId="1076"/>
          <ac:picMkLst>
            <pc:docMk/>
            <pc:sldMk cId="2429826348" sldId="2601"/>
            <ac:picMk id="83" creationId="{3A60C968-BD89-2922-D893-61B29C30EC78}"/>
          </ac:picMkLst>
        </pc:picChg>
        <pc:picChg chg="del mod">
          <ac:chgData name="Marco Statera" userId="14834cdb-0591-4458-a932-529965d1d44f" providerId="ADAL" clId="{B5BE8FD7-7821-4940-8C5F-52A8BB9776C7}" dt="2024-04-15T13:56:40.649" v="3855" actId="478"/>
          <ac:picMkLst>
            <pc:docMk/>
            <pc:sldMk cId="2429826348" sldId="2601"/>
            <ac:picMk id="128" creationId="{86B173D4-CA4E-BD12-0513-9411C70BDD64}"/>
          </ac:picMkLst>
        </pc:picChg>
        <pc:cxnChg chg="mod">
          <ac:chgData name="Marco Statera" userId="14834cdb-0591-4458-a932-529965d1d44f" providerId="ADAL" clId="{B5BE8FD7-7821-4940-8C5F-52A8BB9776C7}" dt="2024-04-15T14:10:08.859" v="4037" actId="164"/>
          <ac:cxnSpMkLst>
            <pc:docMk/>
            <pc:sldMk cId="2429826348" sldId="2601"/>
            <ac:cxnSpMk id="101" creationId="{D5D17F26-2203-2D20-FFBE-9E660BC558C5}"/>
          </ac:cxnSpMkLst>
        </pc:cxnChg>
        <pc:cxnChg chg="mod">
          <ac:chgData name="Marco Statera" userId="14834cdb-0591-4458-a932-529965d1d44f" providerId="ADAL" clId="{B5BE8FD7-7821-4940-8C5F-52A8BB9776C7}" dt="2024-04-15T14:10:08.859" v="4037" actId="164"/>
          <ac:cxnSpMkLst>
            <pc:docMk/>
            <pc:sldMk cId="2429826348" sldId="2601"/>
            <ac:cxnSpMk id="102" creationId="{7900412F-549E-655E-E150-A21490812C03}"/>
          </ac:cxnSpMkLst>
        </pc:cxnChg>
        <pc:cxnChg chg="mod">
          <ac:chgData name="Marco Statera" userId="14834cdb-0591-4458-a932-529965d1d44f" providerId="ADAL" clId="{B5BE8FD7-7821-4940-8C5F-52A8BB9776C7}" dt="2024-04-15T14:10:08.859" v="4037" actId="164"/>
          <ac:cxnSpMkLst>
            <pc:docMk/>
            <pc:sldMk cId="2429826348" sldId="2601"/>
            <ac:cxnSpMk id="110" creationId="{30965BE1-DBBC-96CC-F3E7-232224003AC7}"/>
          </ac:cxnSpMkLst>
        </pc:cxnChg>
        <pc:cxnChg chg="mod">
          <ac:chgData name="Marco Statera" userId="14834cdb-0591-4458-a932-529965d1d44f" providerId="ADAL" clId="{B5BE8FD7-7821-4940-8C5F-52A8BB9776C7}" dt="2024-04-15T14:10:08.859" v="4037" actId="164"/>
          <ac:cxnSpMkLst>
            <pc:docMk/>
            <pc:sldMk cId="2429826348" sldId="2601"/>
            <ac:cxnSpMk id="111" creationId="{7E719F86-5BBD-4564-3C81-115C9DBEF931}"/>
          </ac:cxnSpMkLst>
        </pc:cxnChg>
      </pc:sldChg>
      <pc:sldChg chg="add del ord">
        <pc:chgData name="Marco Statera" userId="14834cdb-0591-4458-a932-529965d1d44f" providerId="ADAL" clId="{B5BE8FD7-7821-4940-8C5F-52A8BB9776C7}" dt="2024-04-15T12:16:33.843" v="3688" actId="47"/>
        <pc:sldMkLst>
          <pc:docMk/>
          <pc:sldMk cId="2758244151" sldId="2601"/>
        </pc:sldMkLst>
      </pc:sldChg>
      <pc:sldChg chg="addSp modSp add mod">
        <pc:chgData name="Marco Statera" userId="14834cdb-0591-4458-a932-529965d1d44f" providerId="ADAL" clId="{B5BE8FD7-7821-4940-8C5F-52A8BB9776C7}" dt="2024-04-16T07:05:52.384" v="4236" actId="14100"/>
        <pc:sldMkLst>
          <pc:docMk/>
          <pc:sldMk cId="2556308490" sldId="2602"/>
        </pc:sldMkLst>
        <pc:spChg chg="mod">
          <ac:chgData name="Marco Statera" userId="14834cdb-0591-4458-a932-529965d1d44f" providerId="ADAL" clId="{B5BE8FD7-7821-4940-8C5F-52A8BB9776C7}" dt="2024-04-15T13:48:24.301" v="3791" actId="14100"/>
          <ac:spMkLst>
            <pc:docMk/>
            <pc:sldMk cId="2556308490" sldId="2602"/>
            <ac:spMk id="15" creationId="{A53840FA-8E05-B4AD-EE2D-58D6D72E8FB9}"/>
          </ac:spMkLst>
        </pc:spChg>
        <pc:spChg chg="mod">
          <ac:chgData name="Marco Statera" userId="14834cdb-0591-4458-a932-529965d1d44f" providerId="ADAL" clId="{B5BE8FD7-7821-4940-8C5F-52A8BB9776C7}" dt="2024-04-16T07:05:41.077" v="4233" actId="12"/>
          <ac:spMkLst>
            <pc:docMk/>
            <pc:sldMk cId="2556308490" sldId="2602"/>
            <ac:spMk id="67" creationId="{025495A6-8778-F608-6C79-E49791F195CC}"/>
          </ac:spMkLst>
        </pc:spChg>
        <pc:picChg chg="mod">
          <ac:chgData name="Marco Statera" userId="14834cdb-0591-4458-a932-529965d1d44f" providerId="ADAL" clId="{B5BE8FD7-7821-4940-8C5F-52A8BB9776C7}" dt="2024-04-16T06:59:31.213" v="4155" actId="1076"/>
          <ac:picMkLst>
            <pc:docMk/>
            <pc:sldMk cId="2556308490" sldId="2602"/>
            <ac:picMk id="4" creationId="{E5CCA6A2-71BB-886F-D118-D8AA9C243704}"/>
          </ac:picMkLst>
        </pc:picChg>
        <pc:picChg chg="add mod modCrop">
          <ac:chgData name="Marco Statera" userId="14834cdb-0591-4458-a932-529965d1d44f" providerId="ADAL" clId="{B5BE8FD7-7821-4940-8C5F-52A8BB9776C7}" dt="2024-04-16T06:59:42.126" v="4160" actId="1076"/>
          <ac:picMkLst>
            <pc:docMk/>
            <pc:sldMk cId="2556308490" sldId="2602"/>
            <ac:picMk id="10" creationId="{D1D7CE29-F239-034F-6C36-89A9555A12ED}"/>
          </ac:picMkLst>
        </pc:picChg>
        <pc:picChg chg="mod ord">
          <ac:chgData name="Marco Statera" userId="14834cdb-0591-4458-a932-529965d1d44f" providerId="ADAL" clId="{B5BE8FD7-7821-4940-8C5F-52A8BB9776C7}" dt="2024-04-16T07:05:45.095" v="4234" actId="1076"/>
          <ac:picMkLst>
            <pc:docMk/>
            <pc:sldMk cId="2556308490" sldId="2602"/>
            <ac:picMk id="12" creationId="{BC8A9612-3898-5F69-0355-99ED535650C6}"/>
          </ac:picMkLst>
        </pc:picChg>
        <pc:cxnChg chg="mod">
          <ac:chgData name="Marco Statera" userId="14834cdb-0591-4458-a932-529965d1d44f" providerId="ADAL" clId="{B5BE8FD7-7821-4940-8C5F-52A8BB9776C7}" dt="2024-04-16T07:05:52.384" v="4236" actId="14100"/>
          <ac:cxnSpMkLst>
            <pc:docMk/>
            <pc:sldMk cId="2556308490" sldId="2602"/>
            <ac:cxnSpMk id="6" creationId="{A03B75E1-D791-211C-45FB-9AA9F98E55F7}"/>
          </ac:cxnSpMkLst>
        </pc:cxnChg>
        <pc:cxnChg chg="mod">
          <ac:chgData name="Marco Statera" userId="14834cdb-0591-4458-a932-529965d1d44f" providerId="ADAL" clId="{B5BE8FD7-7821-4940-8C5F-52A8BB9776C7}" dt="2024-04-16T07:04:45.764" v="4225" actId="14100"/>
          <ac:cxnSpMkLst>
            <pc:docMk/>
            <pc:sldMk cId="2556308490" sldId="2602"/>
            <ac:cxnSpMk id="7" creationId="{400C7A50-52F8-F1F1-5319-D724C698903B}"/>
          </ac:cxnSpMkLst>
        </pc:cxnChg>
      </pc:sldChg>
      <pc:sldChg chg="addSp delSp modSp add mod">
        <pc:chgData name="Marco Statera" userId="14834cdb-0591-4458-a932-529965d1d44f" providerId="ADAL" clId="{B5BE8FD7-7821-4940-8C5F-52A8BB9776C7}" dt="2024-04-15T14:09:44.555" v="4035" actId="14100"/>
        <pc:sldMkLst>
          <pc:docMk/>
          <pc:sldMk cId="540803938" sldId="2603"/>
        </pc:sldMkLst>
        <pc:spChg chg="mod">
          <ac:chgData name="Marco Statera" userId="14834cdb-0591-4458-a932-529965d1d44f" providerId="ADAL" clId="{B5BE8FD7-7821-4940-8C5F-52A8BB9776C7}" dt="2024-04-15T13:53:06.185" v="3834" actId="1076"/>
          <ac:spMkLst>
            <pc:docMk/>
            <pc:sldMk cId="540803938" sldId="2603"/>
            <ac:spMk id="6" creationId="{92F4D799-8A86-A884-02B7-A577E8DF6151}"/>
          </ac:spMkLst>
        </pc:spChg>
        <pc:spChg chg="mod">
          <ac:chgData name="Marco Statera" userId="14834cdb-0591-4458-a932-529965d1d44f" providerId="ADAL" clId="{B5BE8FD7-7821-4940-8C5F-52A8BB9776C7}" dt="2024-04-15T13:57:04.236" v="3859" actId="14100"/>
          <ac:spMkLst>
            <pc:docMk/>
            <pc:sldMk cId="540803938" sldId="2603"/>
            <ac:spMk id="8" creationId="{044FBA93-519A-F474-0F70-DB1D7FF0D0FD}"/>
          </ac:spMkLst>
        </pc:spChg>
        <pc:spChg chg="mod">
          <ac:chgData name="Marco Statera" userId="14834cdb-0591-4458-a932-529965d1d44f" providerId="ADAL" clId="{B5BE8FD7-7821-4940-8C5F-52A8BB9776C7}" dt="2024-04-15T14:09:42.071" v="4034" actId="1076"/>
          <ac:spMkLst>
            <pc:docMk/>
            <pc:sldMk cId="540803938" sldId="2603"/>
            <ac:spMk id="12" creationId="{0FE073E4-530F-153D-4098-C82D7FD2A497}"/>
          </ac:spMkLst>
        </pc:spChg>
        <pc:spChg chg="mod">
          <ac:chgData name="Marco Statera" userId="14834cdb-0591-4458-a932-529965d1d44f" providerId="ADAL" clId="{B5BE8FD7-7821-4940-8C5F-52A8BB9776C7}" dt="2024-04-15T14:09:29.440" v="4029" actId="1076"/>
          <ac:spMkLst>
            <pc:docMk/>
            <pc:sldMk cId="540803938" sldId="2603"/>
            <ac:spMk id="19" creationId="{87B47207-59FA-6E77-9F26-5B4A43EFDCA5}"/>
          </ac:spMkLst>
        </pc:spChg>
        <pc:spChg chg="mod">
          <ac:chgData name="Marco Statera" userId="14834cdb-0591-4458-a932-529965d1d44f" providerId="ADAL" clId="{B5BE8FD7-7821-4940-8C5F-52A8BB9776C7}" dt="2024-04-15T14:09:32.481" v="4030" actId="1076"/>
          <ac:spMkLst>
            <pc:docMk/>
            <pc:sldMk cId="540803938" sldId="2603"/>
            <ac:spMk id="22" creationId="{23374839-0AF6-DB59-5FDA-202B48F31A61}"/>
          </ac:spMkLst>
        </pc:spChg>
        <pc:spChg chg="mod">
          <ac:chgData name="Marco Statera" userId="14834cdb-0591-4458-a932-529965d1d44f" providerId="ADAL" clId="{B5BE8FD7-7821-4940-8C5F-52A8BB9776C7}" dt="2024-04-15T14:09:13.214" v="4025" actId="27636"/>
          <ac:spMkLst>
            <pc:docMk/>
            <pc:sldMk cId="540803938" sldId="2603"/>
            <ac:spMk id="67" creationId="{025495A6-8778-F608-6C79-E49791F195CC}"/>
          </ac:spMkLst>
        </pc:spChg>
        <pc:spChg chg="mod">
          <ac:chgData name="Marco Statera" userId="14834cdb-0591-4458-a932-529965d1d44f" providerId="ADAL" clId="{B5BE8FD7-7821-4940-8C5F-52A8BB9776C7}" dt="2024-04-15T13:56:00.582" v="3852" actId="1076"/>
          <ac:spMkLst>
            <pc:docMk/>
            <pc:sldMk cId="540803938" sldId="2603"/>
            <ac:spMk id="77" creationId="{4E628F43-13A7-8969-AC8E-44CAD238D52B}"/>
          </ac:spMkLst>
        </pc:spChg>
        <pc:spChg chg="mod">
          <ac:chgData name="Marco Statera" userId="14834cdb-0591-4458-a932-529965d1d44f" providerId="ADAL" clId="{B5BE8FD7-7821-4940-8C5F-52A8BB9776C7}" dt="2024-04-15T13:51:31.636" v="3820" actId="164"/>
          <ac:spMkLst>
            <pc:docMk/>
            <pc:sldMk cId="540803938" sldId="2603"/>
            <ac:spMk id="97" creationId="{A8F63D96-1E31-E8EF-8A83-E421F1066F67}"/>
          </ac:spMkLst>
        </pc:spChg>
        <pc:spChg chg="mod">
          <ac:chgData name="Marco Statera" userId="14834cdb-0591-4458-a932-529965d1d44f" providerId="ADAL" clId="{B5BE8FD7-7821-4940-8C5F-52A8BB9776C7}" dt="2024-04-15T13:51:39.102" v="3823" actId="14100"/>
          <ac:spMkLst>
            <pc:docMk/>
            <pc:sldMk cId="540803938" sldId="2603"/>
            <ac:spMk id="99" creationId="{EC3226CC-0580-E233-7A49-32AEB976F8DA}"/>
          </ac:spMkLst>
        </pc:spChg>
        <pc:spChg chg="mod">
          <ac:chgData name="Marco Statera" userId="14834cdb-0591-4458-a932-529965d1d44f" providerId="ADAL" clId="{B5BE8FD7-7821-4940-8C5F-52A8BB9776C7}" dt="2024-04-15T13:51:45.376" v="3825" actId="14100"/>
          <ac:spMkLst>
            <pc:docMk/>
            <pc:sldMk cId="540803938" sldId="2603"/>
            <ac:spMk id="123" creationId="{F2203825-BFA6-5B2D-04A6-F6E80D0210BB}"/>
          </ac:spMkLst>
        </pc:spChg>
        <pc:spChg chg="mod">
          <ac:chgData name="Marco Statera" userId="14834cdb-0591-4458-a932-529965d1d44f" providerId="ADAL" clId="{B5BE8FD7-7821-4940-8C5F-52A8BB9776C7}" dt="2024-04-15T13:52:27.147" v="3829" actId="12"/>
          <ac:spMkLst>
            <pc:docMk/>
            <pc:sldMk cId="540803938" sldId="2603"/>
            <ac:spMk id="126" creationId="{D4D7AB59-4AD5-6FB8-2960-CC1B8F8A29FA}"/>
          </ac:spMkLst>
        </pc:spChg>
        <pc:spChg chg="mod">
          <ac:chgData name="Marco Statera" userId="14834cdb-0591-4458-a932-529965d1d44f" providerId="ADAL" clId="{B5BE8FD7-7821-4940-8C5F-52A8BB9776C7}" dt="2024-04-15T14:08:36.570" v="4022" actId="207"/>
          <ac:spMkLst>
            <pc:docMk/>
            <pc:sldMk cId="540803938" sldId="2603"/>
            <ac:spMk id="127" creationId="{534A9247-67A8-61E3-0C17-525410D599ED}"/>
          </ac:spMkLst>
        </pc:spChg>
        <pc:grpChg chg="add mod">
          <ac:chgData name="Marco Statera" userId="14834cdb-0591-4458-a932-529965d1d44f" providerId="ADAL" clId="{B5BE8FD7-7821-4940-8C5F-52A8BB9776C7}" dt="2024-04-15T14:09:17.355" v="4026" actId="1076"/>
          <ac:grpSpMkLst>
            <pc:docMk/>
            <pc:sldMk cId="540803938" sldId="2603"/>
            <ac:grpSpMk id="15" creationId="{9F4403F8-B122-402B-793F-01DB18045B31}"/>
          </ac:grpSpMkLst>
        </pc:grpChg>
        <pc:picChg chg="mod">
          <ac:chgData name="Marco Statera" userId="14834cdb-0591-4458-a932-529965d1d44f" providerId="ADAL" clId="{B5BE8FD7-7821-4940-8C5F-52A8BB9776C7}" dt="2024-04-15T14:09:29.440" v="4029" actId="1076"/>
          <ac:picMkLst>
            <pc:docMk/>
            <pc:sldMk cId="540803938" sldId="2603"/>
            <ac:picMk id="5" creationId="{F7F8D4F5-F268-3BBE-C2FC-0A885F5EA9C6}"/>
          </ac:picMkLst>
        </pc:picChg>
        <pc:picChg chg="mod">
          <ac:chgData name="Marco Statera" userId="14834cdb-0591-4458-a932-529965d1d44f" providerId="ADAL" clId="{B5BE8FD7-7821-4940-8C5F-52A8BB9776C7}" dt="2024-04-15T13:56:00.582" v="3852" actId="1076"/>
          <ac:picMkLst>
            <pc:docMk/>
            <pc:sldMk cId="540803938" sldId="2603"/>
            <ac:picMk id="13" creationId="{CA294CBF-EAED-1519-FD42-AE43A05F76D5}"/>
          </ac:picMkLst>
        </pc:picChg>
        <pc:picChg chg="add del mod">
          <ac:chgData name="Marco Statera" userId="14834cdb-0591-4458-a932-529965d1d44f" providerId="ADAL" clId="{B5BE8FD7-7821-4940-8C5F-52A8BB9776C7}" dt="2024-04-15T13:57:43.417" v="3863" actId="478"/>
          <ac:picMkLst>
            <pc:docMk/>
            <pc:sldMk cId="540803938" sldId="2603"/>
            <ac:picMk id="16" creationId="{62EC32C3-B529-80FD-CF50-7B4484538E42}"/>
          </ac:picMkLst>
        </pc:picChg>
        <pc:picChg chg="mod">
          <ac:chgData name="Marco Statera" userId="14834cdb-0591-4458-a932-529965d1d44f" providerId="ADAL" clId="{B5BE8FD7-7821-4940-8C5F-52A8BB9776C7}" dt="2024-04-15T13:53:06.185" v="3834" actId="1076"/>
          <ac:picMkLst>
            <pc:docMk/>
            <pc:sldMk cId="540803938" sldId="2603"/>
            <ac:picMk id="18" creationId="{A55C16D5-25ED-5E31-71A9-EC12C5222A6E}"/>
          </ac:picMkLst>
        </pc:picChg>
        <pc:picChg chg="add del mod">
          <ac:chgData name="Marco Statera" userId="14834cdb-0591-4458-a932-529965d1d44f" providerId="ADAL" clId="{B5BE8FD7-7821-4940-8C5F-52A8BB9776C7}" dt="2024-04-15T13:58:30.970" v="3866" actId="478"/>
          <ac:picMkLst>
            <pc:docMk/>
            <pc:sldMk cId="540803938" sldId="2603"/>
            <ac:picMk id="20" creationId="{F94853CB-9A5B-F1B4-5C69-9F5A8B1155C0}"/>
          </ac:picMkLst>
        </pc:picChg>
        <pc:picChg chg="add mod">
          <ac:chgData name="Marco Statera" userId="14834cdb-0591-4458-a932-529965d1d44f" providerId="ADAL" clId="{B5BE8FD7-7821-4940-8C5F-52A8BB9776C7}" dt="2024-04-15T13:58:26.017" v="3865"/>
          <ac:picMkLst>
            <pc:docMk/>
            <pc:sldMk cId="540803938" sldId="2603"/>
            <ac:picMk id="23" creationId="{B8E5B07C-4286-7C63-EC3D-7A0019AEA9F5}"/>
          </ac:picMkLst>
        </pc:picChg>
        <pc:picChg chg="del">
          <ac:chgData name="Marco Statera" userId="14834cdb-0591-4458-a932-529965d1d44f" providerId="ADAL" clId="{B5BE8FD7-7821-4940-8C5F-52A8BB9776C7}" dt="2024-04-15T13:56:58.628" v="3857" actId="478"/>
          <ac:picMkLst>
            <pc:docMk/>
            <pc:sldMk cId="540803938" sldId="2603"/>
            <ac:picMk id="128" creationId="{86B173D4-CA4E-BD12-0513-9411C70BDD64}"/>
          </ac:picMkLst>
        </pc:picChg>
        <pc:cxnChg chg="mod">
          <ac:chgData name="Marco Statera" userId="14834cdb-0591-4458-a932-529965d1d44f" providerId="ADAL" clId="{B5BE8FD7-7821-4940-8C5F-52A8BB9776C7}" dt="2024-04-15T14:09:44.555" v="4035" actId="14100"/>
          <ac:cxnSpMkLst>
            <pc:docMk/>
            <pc:sldMk cId="540803938" sldId="2603"/>
            <ac:cxnSpMk id="10" creationId="{22CA4141-7682-6356-C064-3414DD787577}"/>
          </ac:cxnSpMkLst>
        </pc:cxnChg>
        <pc:cxnChg chg="mod">
          <ac:chgData name="Marco Statera" userId="14834cdb-0591-4458-a932-529965d1d44f" providerId="ADAL" clId="{B5BE8FD7-7821-4940-8C5F-52A8BB9776C7}" dt="2024-04-15T14:09:29.440" v="4029" actId="1076"/>
          <ac:cxnSpMkLst>
            <pc:docMk/>
            <pc:sldMk cId="540803938" sldId="2603"/>
            <ac:cxnSpMk id="17" creationId="{C6B03A4B-213A-5F08-A63A-142A7973E15F}"/>
          </ac:cxnSpMkLst>
        </pc:cxnChg>
        <pc:cxnChg chg="mod">
          <ac:chgData name="Marco Statera" userId="14834cdb-0591-4458-a932-529965d1d44f" providerId="ADAL" clId="{B5BE8FD7-7821-4940-8C5F-52A8BB9776C7}" dt="2024-04-15T14:09:38.679" v="4033" actId="14100"/>
          <ac:cxnSpMkLst>
            <pc:docMk/>
            <pc:sldMk cId="540803938" sldId="2603"/>
            <ac:cxnSpMk id="21" creationId="{EC41DC76-E693-F77F-7CFF-8A4898D64317}"/>
          </ac:cxnSpMkLst>
        </pc:cxnChg>
      </pc:sldChg>
      <pc:sldChg chg="addSp delSp modSp add mod">
        <pc:chgData name="Marco Statera" userId="14834cdb-0591-4458-a932-529965d1d44f" providerId="ADAL" clId="{B5BE8FD7-7821-4940-8C5F-52A8BB9776C7}" dt="2024-04-15T13:58:38.333" v="3868" actId="478"/>
        <pc:sldMkLst>
          <pc:docMk/>
          <pc:sldMk cId="4042395992" sldId="2604"/>
        </pc:sldMkLst>
        <pc:spChg chg="mod">
          <ac:chgData name="Marco Statera" userId="14834cdb-0591-4458-a932-529965d1d44f" providerId="ADAL" clId="{B5BE8FD7-7821-4940-8C5F-52A8BB9776C7}" dt="2024-04-15T13:55:50.084" v="3851" actId="1076"/>
          <ac:spMkLst>
            <pc:docMk/>
            <pc:sldMk cId="4042395992" sldId="2604"/>
            <ac:spMk id="5" creationId="{C1F7B6FA-7DEC-8FA3-C56B-F379A0CC5B29}"/>
          </ac:spMkLst>
        </pc:spChg>
        <pc:spChg chg="del">
          <ac:chgData name="Marco Statera" userId="14834cdb-0591-4458-a932-529965d1d44f" providerId="ADAL" clId="{B5BE8FD7-7821-4940-8C5F-52A8BB9776C7}" dt="2024-04-15T13:55:08.260" v="3846" actId="478"/>
          <ac:spMkLst>
            <pc:docMk/>
            <pc:sldMk cId="4042395992" sldId="2604"/>
            <ac:spMk id="6" creationId="{92F4D799-8A86-A884-02B7-A577E8DF6151}"/>
          </ac:spMkLst>
        </pc:spChg>
        <pc:spChg chg="del">
          <ac:chgData name="Marco Statera" userId="14834cdb-0591-4458-a932-529965d1d44f" providerId="ADAL" clId="{B5BE8FD7-7821-4940-8C5F-52A8BB9776C7}" dt="2024-04-15T13:57:17.797" v="3860" actId="478"/>
          <ac:spMkLst>
            <pc:docMk/>
            <pc:sldMk cId="4042395992" sldId="2604"/>
            <ac:spMk id="8" creationId="{044FBA93-519A-F474-0F70-DB1D7FF0D0FD}"/>
          </ac:spMkLst>
        </pc:spChg>
        <pc:spChg chg="add mod">
          <ac:chgData name="Marco Statera" userId="14834cdb-0591-4458-a932-529965d1d44f" providerId="ADAL" clId="{B5BE8FD7-7821-4940-8C5F-52A8BB9776C7}" dt="2024-04-15T13:54:12.624" v="3843"/>
          <ac:spMkLst>
            <pc:docMk/>
            <pc:sldMk cId="4042395992" sldId="2604"/>
            <ac:spMk id="12" creationId="{13013253-0B1D-EC13-406F-8B664453B619}"/>
          </ac:spMkLst>
        </pc:spChg>
        <pc:spChg chg="mod">
          <ac:chgData name="Marco Statera" userId="14834cdb-0591-4458-a932-529965d1d44f" providerId="ADAL" clId="{B5BE8FD7-7821-4940-8C5F-52A8BB9776C7}" dt="2024-04-15T13:54:12.624" v="3843"/>
          <ac:spMkLst>
            <pc:docMk/>
            <pc:sldMk cId="4042395992" sldId="2604"/>
            <ac:spMk id="15" creationId="{7026A8DF-6FB3-EA41-4244-3E8C89E04F16}"/>
          </ac:spMkLst>
        </pc:spChg>
        <pc:spChg chg="mod">
          <ac:chgData name="Marco Statera" userId="14834cdb-0591-4458-a932-529965d1d44f" providerId="ADAL" clId="{B5BE8FD7-7821-4940-8C5F-52A8BB9776C7}" dt="2024-04-15T13:54:12.624" v="3843"/>
          <ac:spMkLst>
            <pc:docMk/>
            <pc:sldMk cId="4042395992" sldId="2604"/>
            <ac:spMk id="16" creationId="{97890E16-1776-1B51-9100-AA6C999EE5F7}"/>
          </ac:spMkLst>
        </pc:spChg>
        <pc:spChg chg="mod">
          <ac:chgData name="Marco Statera" userId="14834cdb-0591-4458-a932-529965d1d44f" providerId="ADAL" clId="{B5BE8FD7-7821-4940-8C5F-52A8BB9776C7}" dt="2024-04-15T13:54:12.624" v="3843"/>
          <ac:spMkLst>
            <pc:docMk/>
            <pc:sldMk cId="4042395992" sldId="2604"/>
            <ac:spMk id="17" creationId="{C259AE35-DFF1-8E4D-2C27-931BF4E0439F}"/>
          </ac:spMkLst>
        </pc:spChg>
        <pc:spChg chg="add mod">
          <ac:chgData name="Marco Statera" userId="14834cdb-0591-4458-a932-529965d1d44f" providerId="ADAL" clId="{B5BE8FD7-7821-4940-8C5F-52A8BB9776C7}" dt="2024-04-15T13:55:17.180" v="3847"/>
          <ac:spMkLst>
            <pc:docMk/>
            <pc:sldMk cId="4042395992" sldId="2604"/>
            <ac:spMk id="21" creationId="{7556B4FE-1F82-1DAB-30BE-538C5F7CC37E}"/>
          </ac:spMkLst>
        </pc:spChg>
        <pc:spChg chg="add mod">
          <ac:chgData name="Marco Statera" userId="14834cdb-0591-4458-a932-529965d1d44f" providerId="ADAL" clId="{B5BE8FD7-7821-4940-8C5F-52A8BB9776C7}" dt="2024-04-15T13:57:18.379" v="3861"/>
          <ac:spMkLst>
            <pc:docMk/>
            <pc:sldMk cId="4042395992" sldId="2604"/>
            <ac:spMk id="22" creationId="{F4F54443-CD19-1D97-4CAA-8315643B4A0C}"/>
          </ac:spMkLst>
        </pc:spChg>
        <pc:spChg chg="del mod">
          <ac:chgData name="Marco Statera" userId="14834cdb-0591-4458-a932-529965d1d44f" providerId="ADAL" clId="{B5BE8FD7-7821-4940-8C5F-52A8BB9776C7}" dt="2024-04-15T13:53:53.991" v="3840" actId="478"/>
          <ac:spMkLst>
            <pc:docMk/>
            <pc:sldMk cId="4042395992" sldId="2604"/>
            <ac:spMk id="67" creationId="{025495A6-8778-F608-6C79-E49791F195CC}"/>
          </ac:spMkLst>
        </pc:spChg>
        <pc:spChg chg="del">
          <ac:chgData name="Marco Statera" userId="14834cdb-0591-4458-a932-529965d1d44f" providerId="ADAL" clId="{B5BE8FD7-7821-4940-8C5F-52A8BB9776C7}" dt="2024-04-15T13:54:11.682" v="3842" actId="478"/>
          <ac:spMkLst>
            <pc:docMk/>
            <pc:sldMk cId="4042395992" sldId="2604"/>
            <ac:spMk id="97" creationId="{A8F63D96-1E31-E8EF-8A83-E421F1066F67}"/>
          </ac:spMkLst>
        </pc:spChg>
        <pc:spChg chg="del">
          <ac:chgData name="Marco Statera" userId="14834cdb-0591-4458-a932-529965d1d44f" providerId="ADAL" clId="{B5BE8FD7-7821-4940-8C5F-52A8BB9776C7}" dt="2024-04-15T13:54:09.502" v="3841" actId="478"/>
          <ac:spMkLst>
            <pc:docMk/>
            <pc:sldMk cId="4042395992" sldId="2604"/>
            <ac:spMk id="99" creationId="{EC3226CC-0580-E233-7A49-32AEB976F8DA}"/>
          </ac:spMkLst>
        </pc:spChg>
        <pc:spChg chg="del">
          <ac:chgData name="Marco Statera" userId="14834cdb-0591-4458-a932-529965d1d44f" providerId="ADAL" clId="{B5BE8FD7-7821-4940-8C5F-52A8BB9776C7}" dt="2024-04-15T13:54:09.502" v="3841" actId="478"/>
          <ac:spMkLst>
            <pc:docMk/>
            <pc:sldMk cId="4042395992" sldId="2604"/>
            <ac:spMk id="123" creationId="{F2203825-BFA6-5B2D-04A6-F6E80D0210BB}"/>
          </ac:spMkLst>
        </pc:spChg>
        <pc:spChg chg="mod">
          <ac:chgData name="Marco Statera" userId="14834cdb-0591-4458-a932-529965d1d44f" providerId="ADAL" clId="{B5BE8FD7-7821-4940-8C5F-52A8BB9776C7}" dt="2024-04-15T13:54:42.987" v="3845" actId="14100"/>
          <ac:spMkLst>
            <pc:docMk/>
            <pc:sldMk cId="4042395992" sldId="2604"/>
            <ac:spMk id="126" creationId="{D4D7AB59-4AD5-6FB8-2960-CC1B8F8A29FA}"/>
          </ac:spMkLst>
        </pc:spChg>
        <pc:spChg chg="mod">
          <ac:chgData name="Marco Statera" userId="14834cdb-0591-4458-a932-529965d1d44f" providerId="ADAL" clId="{B5BE8FD7-7821-4940-8C5F-52A8BB9776C7}" dt="2024-04-15T13:55:30.556" v="3850" actId="1076"/>
          <ac:spMkLst>
            <pc:docMk/>
            <pc:sldMk cId="4042395992" sldId="2604"/>
            <ac:spMk id="127" creationId="{534A9247-67A8-61E3-0C17-525410D599ED}"/>
          </ac:spMkLst>
        </pc:spChg>
        <pc:grpChg chg="add mod">
          <ac:chgData name="Marco Statera" userId="14834cdb-0591-4458-a932-529965d1d44f" providerId="ADAL" clId="{B5BE8FD7-7821-4940-8C5F-52A8BB9776C7}" dt="2024-04-15T13:54:12.624" v="3843"/>
          <ac:grpSpMkLst>
            <pc:docMk/>
            <pc:sldMk cId="4042395992" sldId="2604"/>
            <ac:grpSpMk id="13" creationId="{ED5FC9A5-0F49-0759-DC63-1A5452215B56}"/>
          </ac:grpSpMkLst>
        </pc:grpChg>
        <pc:picChg chg="mod">
          <ac:chgData name="Marco Statera" userId="14834cdb-0591-4458-a932-529965d1d44f" providerId="ADAL" clId="{B5BE8FD7-7821-4940-8C5F-52A8BB9776C7}" dt="2024-04-15T13:55:50.084" v="3851" actId="1076"/>
          <ac:picMkLst>
            <pc:docMk/>
            <pc:sldMk cId="4042395992" sldId="2604"/>
            <ac:picMk id="14" creationId="{6207BCDF-DD0C-06A0-AFB8-A087857227AE}"/>
          </ac:picMkLst>
        </pc:picChg>
        <pc:picChg chg="del">
          <ac:chgData name="Marco Statera" userId="14834cdb-0591-4458-a932-529965d1d44f" providerId="ADAL" clId="{B5BE8FD7-7821-4940-8C5F-52A8BB9776C7}" dt="2024-04-15T13:55:08.260" v="3846" actId="478"/>
          <ac:picMkLst>
            <pc:docMk/>
            <pc:sldMk cId="4042395992" sldId="2604"/>
            <ac:picMk id="18" creationId="{A55C16D5-25ED-5E31-71A9-EC12C5222A6E}"/>
          </ac:picMkLst>
        </pc:picChg>
        <pc:picChg chg="add mod">
          <ac:chgData name="Marco Statera" userId="14834cdb-0591-4458-a932-529965d1d44f" providerId="ADAL" clId="{B5BE8FD7-7821-4940-8C5F-52A8BB9776C7}" dt="2024-04-15T13:55:17.180" v="3847"/>
          <ac:picMkLst>
            <pc:docMk/>
            <pc:sldMk cId="4042395992" sldId="2604"/>
            <ac:picMk id="20" creationId="{2A148590-BFEE-9E58-5419-A07704D68690}"/>
          </ac:picMkLst>
        </pc:picChg>
        <pc:picChg chg="add mod">
          <ac:chgData name="Marco Statera" userId="14834cdb-0591-4458-a932-529965d1d44f" providerId="ADAL" clId="{B5BE8FD7-7821-4940-8C5F-52A8BB9776C7}" dt="2024-04-15T13:58:34.966" v="3867"/>
          <ac:picMkLst>
            <pc:docMk/>
            <pc:sldMk cId="4042395992" sldId="2604"/>
            <ac:picMk id="23" creationId="{757DC431-B50E-2E02-167F-DA770C25C8D9}"/>
          </ac:picMkLst>
        </pc:picChg>
        <pc:picChg chg="del">
          <ac:chgData name="Marco Statera" userId="14834cdb-0591-4458-a932-529965d1d44f" providerId="ADAL" clId="{B5BE8FD7-7821-4940-8C5F-52A8BB9776C7}" dt="2024-04-15T13:58:38.333" v="3868" actId="478"/>
          <ac:picMkLst>
            <pc:docMk/>
            <pc:sldMk cId="4042395992" sldId="2604"/>
            <ac:picMk id="128" creationId="{86B173D4-CA4E-BD12-0513-9411C70BDD64}"/>
          </ac:picMkLst>
        </pc:picChg>
      </pc:sldChg>
      <pc:sldChg chg="modSp new mod">
        <pc:chgData name="Marco Statera" userId="14834cdb-0591-4458-a932-529965d1d44f" providerId="ADAL" clId="{B5BE8FD7-7821-4940-8C5F-52A8BB9776C7}" dt="2024-04-15T13:37:16.925" v="3705" actId="20577"/>
        <pc:sldMkLst>
          <pc:docMk/>
          <pc:sldMk cId="3090318510" sldId="2605"/>
        </pc:sldMkLst>
        <pc:spChg chg="mod">
          <ac:chgData name="Marco Statera" userId="14834cdb-0591-4458-a932-529965d1d44f" providerId="ADAL" clId="{B5BE8FD7-7821-4940-8C5F-52A8BB9776C7}" dt="2024-04-15T13:37:16.925" v="3705" actId="20577"/>
          <ac:spMkLst>
            <pc:docMk/>
            <pc:sldMk cId="3090318510" sldId="2605"/>
            <ac:spMk id="6" creationId="{A891EAB5-5F56-E343-216C-33C20E00ADFD}"/>
          </ac:spMkLst>
        </pc:spChg>
      </pc:sldChg>
      <pc:sldMasterChg chg="delSldLayout modSldLayout">
        <pc:chgData name="Marco Statera" userId="14834cdb-0591-4458-a932-529965d1d44f" providerId="ADAL" clId="{B5BE8FD7-7821-4940-8C5F-52A8BB9776C7}" dt="2024-04-16T07:09:11.150" v="4246" actId="1038"/>
        <pc:sldMasterMkLst>
          <pc:docMk/>
          <pc:sldMasterMk cId="1405801237" sldId="2147483711"/>
        </pc:sldMasterMkLst>
        <pc:sldLayoutChg chg="modSp mod">
          <pc:chgData name="Marco Statera" userId="14834cdb-0591-4458-a932-529965d1d44f" providerId="ADAL" clId="{B5BE8FD7-7821-4940-8C5F-52A8BB9776C7}" dt="2024-04-12T13:05:49.235" v="1210" actId="14100"/>
          <pc:sldLayoutMkLst>
            <pc:docMk/>
            <pc:sldMasterMk cId="1405801237" sldId="2147483711"/>
            <pc:sldLayoutMk cId="2171421008" sldId="2147483728"/>
          </pc:sldLayoutMkLst>
          <pc:spChg chg="mod">
            <ac:chgData name="Marco Statera" userId="14834cdb-0591-4458-a932-529965d1d44f" providerId="ADAL" clId="{B5BE8FD7-7821-4940-8C5F-52A8BB9776C7}" dt="2024-04-12T13:05:49.235" v="1210" actId="14100"/>
            <ac:spMkLst>
              <pc:docMk/>
              <pc:sldMasterMk cId="1405801237" sldId="2147483711"/>
              <pc:sldLayoutMk cId="2171421008" sldId="2147483728"/>
              <ac:spMk id="5" creationId="{00000000-0000-0000-0000-000000000000}"/>
            </ac:spMkLst>
          </pc:spChg>
        </pc:sldLayoutChg>
        <pc:sldLayoutChg chg="addSp modSp mod">
          <pc:chgData name="Marco Statera" userId="14834cdb-0591-4458-a932-529965d1d44f" providerId="ADAL" clId="{B5BE8FD7-7821-4940-8C5F-52A8BB9776C7}" dt="2024-04-16T07:09:11.150" v="4246" actId="1038"/>
          <pc:sldLayoutMkLst>
            <pc:docMk/>
            <pc:sldMasterMk cId="1405801237" sldId="2147483711"/>
            <pc:sldLayoutMk cId="3011447996" sldId="2147483732"/>
          </pc:sldLayoutMkLst>
          <pc:spChg chg="mod">
            <ac:chgData name="Marco Statera" userId="14834cdb-0591-4458-a932-529965d1d44f" providerId="ADAL" clId="{B5BE8FD7-7821-4940-8C5F-52A8BB9776C7}" dt="2024-04-12T13:05:53.583" v="1211" actId="14100"/>
            <ac:spMkLst>
              <pc:docMk/>
              <pc:sldMasterMk cId="1405801237" sldId="2147483711"/>
              <pc:sldLayoutMk cId="3011447996" sldId="2147483732"/>
              <ac:spMk id="3" creationId="{A135D087-2E08-4457-A775-5C8A15B18669}"/>
            </ac:spMkLst>
          </pc:spChg>
          <pc:spChg chg="mod">
            <ac:chgData name="Marco Statera" userId="14834cdb-0591-4458-a932-529965d1d44f" providerId="ADAL" clId="{B5BE8FD7-7821-4940-8C5F-52A8BB9776C7}" dt="2024-04-15T13:49:50.226" v="3805" actId="207"/>
            <ac:spMkLst>
              <pc:docMk/>
              <pc:sldMasterMk cId="1405801237" sldId="2147483711"/>
              <pc:sldLayoutMk cId="3011447996" sldId="2147483732"/>
              <ac:spMk id="6" creationId="{55D9D69F-2C26-427C-A381-30F7FB42CFB7}"/>
            </ac:spMkLst>
          </pc:spChg>
          <pc:spChg chg="mod">
            <ac:chgData name="Marco Statera" userId="14834cdb-0591-4458-a932-529965d1d44f" providerId="ADAL" clId="{B5BE8FD7-7821-4940-8C5F-52A8BB9776C7}" dt="2024-04-12T13:06:52.063" v="1226" actId="14100"/>
            <ac:spMkLst>
              <pc:docMk/>
              <pc:sldMasterMk cId="1405801237" sldId="2147483711"/>
              <pc:sldLayoutMk cId="3011447996" sldId="2147483732"/>
              <ac:spMk id="7" creationId="{469D1377-7106-476E-BE62-9BCD1596AD13}"/>
            </ac:spMkLst>
          </pc:spChg>
          <pc:picChg chg="add mod">
            <ac:chgData name="Marco Statera" userId="14834cdb-0591-4458-a932-529965d1d44f" providerId="ADAL" clId="{B5BE8FD7-7821-4940-8C5F-52A8BB9776C7}" dt="2024-04-16T07:09:11.150" v="4246" actId="1038"/>
            <ac:picMkLst>
              <pc:docMk/>
              <pc:sldMasterMk cId="1405801237" sldId="2147483711"/>
              <pc:sldLayoutMk cId="3011447996" sldId="2147483732"/>
              <ac:picMk id="2" creationId="{40C96298-A2E4-D746-2688-0EAF1C2D8926}"/>
            </ac:picMkLst>
          </pc:picChg>
        </pc:sldLayoutChg>
        <pc:sldLayoutChg chg="del">
          <pc:chgData name="Marco Statera" userId="14834cdb-0591-4458-a932-529965d1d44f" providerId="ADAL" clId="{B5BE8FD7-7821-4940-8C5F-52A8BB9776C7}" dt="2024-04-12T13:06:02.765" v="1212" actId="2696"/>
          <pc:sldLayoutMkLst>
            <pc:docMk/>
            <pc:sldMasterMk cId="1405801237" sldId="2147483711"/>
            <pc:sldLayoutMk cId="1835396955" sldId="2147483733"/>
          </pc:sldLayoutMkLst>
        </pc:sldLayoutChg>
        <pc:sldLayoutChg chg="del">
          <pc:chgData name="Marco Statera" userId="14834cdb-0591-4458-a932-529965d1d44f" providerId="ADAL" clId="{B5BE8FD7-7821-4940-8C5F-52A8BB9776C7}" dt="2024-04-12T13:06:02.807" v="1213" actId="2696"/>
          <pc:sldLayoutMkLst>
            <pc:docMk/>
            <pc:sldMasterMk cId="1405801237" sldId="2147483711"/>
            <pc:sldLayoutMk cId="3381742957" sldId="2147483734"/>
          </pc:sldLayoutMkLst>
        </pc:sldLayoutChg>
        <pc:sldLayoutChg chg="del">
          <pc:chgData name="Marco Statera" userId="14834cdb-0591-4458-a932-529965d1d44f" providerId="ADAL" clId="{B5BE8FD7-7821-4940-8C5F-52A8BB9776C7}" dt="2024-04-12T13:06:02.839" v="1214" actId="2696"/>
          <pc:sldLayoutMkLst>
            <pc:docMk/>
            <pc:sldMasterMk cId="1405801237" sldId="2147483711"/>
            <pc:sldLayoutMk cId="1084086689" sldId="2147483735"/>
          </pc:sldLayoutMkLst>
        </pc:sldLayoutChg>
        <pc:sldLayoutChg chg="del">
          <pc:chgData name="Marco Statera" userId="14834cdb-0591-4458-a932-529965d1d44f" providerId="ADAL" clId="{B5BE8FD7-7821-4940-8C5F-52A8BB9776C7}" dt="2024-04-12T13:06:02.889" v="1215" actId="2696"/>
          <pc:sldLayoutMkLst>
            <pc:docMk/>
            <pc:sldMasterMk cId="1405801237" sldId="2147483711"/>
            <pc:sldLayoutMk cId="622662537" sldId="2147483736"/>
          </pc:sldLayoutMkLst>
        </pc:sldLayoutChg>
        <pc:sldLayoutChg chg="del">
          <pc:chgData name="Marco Statera" userId="14834cdb-0591-4458-a932-529965d1d44f" providerId="ADAL" clId="{B5BE8FD7-7821-4940-8C5F-52A8BB9776C7}" dt="2024-04-12T13:06:02.932" v="1216" actId="2696"/>
          <pc:sldLayoutMkLst>
            <pc:docMk/>
            <pc:sldMasterMk cId="1405801237" sldId="2147483711"/>
            <pc:sldLayoutMk cId="577466104" sldId="2147483737"/>
          </pc:sldLayoutMkLst>
        </pc:sldLayoutChg>
        <pc:sldLayoutChg chg="del">
          <pc:chgData name="Marco Statera" userId="14834cdb-0591-4458-a932-529965d1d44f" providerId="ADAL" clId="{B5BE8FD7-7821-4940-8C5F-52A8BB9776C7}" dt="2024-04-12T13:06:02.967" v="1217" actId="2696"/>
          <pc:sldLayoutMkLst>
            <pc:docMk/>
            <pc:sldMasterMk cId="1405801237" sldId="2147483711"/>
            <pc:sldLayoutMk cId="2945954178" sldId="2147483738"/>
          </pc:sldLayoutMkLst>
        </pc:sldLayoutChg>
        <pc:sldLayoutChg chg="del">
          <pc:chgData name="Marco Statera" userId="14834cdb-0591-4458-a932-529965d1d44f" providerId="ADAL" clId="{B5BE8FD7-7821-4940-8C5F-52A8BB9776C7}" dt="2024-04-12T13:06:03.017" v="1218" actId="2696"/>
          <pc:sldLayoutMkLst>
            <pc:docMk/>
            <pc:sldMasterMk cId="1405801237" sldId="2147483711"/>
            <pc:sldLayoutMk cId="2167530544" sldId="2147483739"/>
          </pc:sldLayoutMkLst>
        </pc:sldLayoutChg>
        <pc:sldLayoutChg chg="del">
          <pc:chgData name="Marco Statera" userId="14834cdb-0591-4458-a932-529965d1d44f" providerId="ADAL" clId="{B5BE8FD7-7821-4940-8C5F-52A8BB9776C7}" dt="2024-04-12T13:06:03.054" v="1219" actId="2696"/>
          <pc:sldLayoutMkLst>
            <pc:docMk/>
            <pc:sldMasterMk cId="1405801237" sldId="2147483711"/>
            <pc:sldLayoutMk cId="3310118627" sldId="2147483740"/>
          </pc:sldLayoutMkLst>
        </pc:sldLayoutChg>
        <pc:sldLayoutChg chg="del">
          <pc:chgData name="Marco Statera" userId="14834cdb-0591-4458-a932-529965d1d44f" providerId="ADAL" clId="{B5BE8FD7-7821-4940-8C5F-52A8BB9776C7}" dt="2024-04-12T13:06:03.090" v="1220" actId="2696"/>
          <pc:sldLayoutMkLst>
            <pc:docMk/>
            <pc:sldMasterMk cId="1405801237" sldId="2147483711"/>
            <pc:sldLayoutMk cId="171139514" sldId="2147483741"/>
          </pc:sldLayoutMkLst>
        </pc:sldLayoutChg>
        <pc:sldLayoutChg chg="del">
          <pc:chgData name="Marco Statera" userId="14834cdb-0591-4458-a932-529965d1d44f" providerId="ADAL" clId="{B5BE8FD7-7821-4940-8C5F-52A8BB9776C7}" dt="2024-04-12T13:06:03.123" v="1221" actId="2696"/>
          <pc:sldLayoutMkLst>
            <pc:docMk/>
            <pc:sldMasterMk cId="1405801237" sldId="2147483711"/>
            <pc:sldLayoutMk cId="1527580461" sldId="2147483742"/>
          </pc:sldLayoutMkLst>
        </pc:sldLayoutChg>
        <pc:sldLayoutChg chg="del">
          <pc:chgData name="Marco Statera" userId="14834cdb-0591-4458-a932-529965d1d44f" providerId="ADAL" clId="{B5BE8FD7-7821-4940-8C5F-52A8BB9776C7}" dt="2024-04-12T13:06:03.155" v="1222" actId="2696"/>
          <pc:sldLayoutMkLst>
            <pc:docMk/>
            <pc:sldMasterMk cId="1405801237" sldId="2147483711"/>
            <pc:sldLayoutMk cId="3038236819" sldId="2147483743"/>
          </pc:sldLayoutMkLst>
        </pc:sldLayoutChg>
        <pc:sldLayoutChg chg="del">
          <pc:chgData name="Marco Statera" userId="14834cdb-0591-4458-a932-529965d1d44f" providerId="ADAL" clId="{B5BE8FD7-7821-4940-8C5F-52A8BB9776C7}" dt="2024-04-12T13:06:03.188" v="1223" actId="2696"/>
          <pc:sldLayoutMkLst>
            <pc:docMk/>
            <pc:sldMasterMk cId="1405801237" sldId="2147483711"/>
            <pc:sldLayoutMk cId="2860675757" sldId="2147483744"/>
          </pc:sldLayoutMkLst>
        </pc:sldLayoutChg>
        <pc:sldLayoutChg chg="del">
          <pc:chgData name="Marco Statera" userId="14834cdb-0591-4458-a932-529965d1d44f" providerId="ADAL" clId="{B5BE8FD7-7821-4940-8C5F-52A8BB9776C7}" dt="2024-04-12T13:06:03.220" v="1224" actId="2696"/>
          <pc:sldLayoutMkLst>
            <pc:docMk/>
            <pc:sldMasterMk cId="1405801237" sldId="2147483711"/>
            <pc:sldLayoutMk cId="2960409690" sldId="2147483745"/>
          </pc:sldLayoutMkLst>
        </pc:sldLayoutChg>
        <pc:sldLayoutChg chg="del">
          <pc:chgData name="Marco Statera" userId="14834cdb-0591-4458-a932-529965d1d44f" providerId="ADAL" clId="{B5BE8FD7-7821-4940-8C5F-52A8BB9776C7}" dt="2024-04-12T13:06:03.248" v="1225" actId="2696"/>
          <pc:sldLayoutMkLst>
            <pc:docMk/>
            <pc:sldMasterMk cId="1405801237" sldId="2147483711"/>
            <pc:sldLayoutMk cId="2216563189" sldId="214748374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E853E9-435C-4D4F-A92F-F001EFA9346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6C64ED0-0277-4B3E-8627-6C9816CA02D8}">
      <dgm:prSet phldrT="[Testo]"/>
      <dgm:spPr/>
      <dgm:t>
        <a:bodyPr/>
        <a:lstStyle/>
        <a:p>
          <a:r>
            <a:rPr lang="it-IT" dirty="0"/>
            <a:t>intro</a:t>
          </a:r>
        </a:p>
      </dgm:t>
    </dgm:pt>
    <dgm:pt modelId="{EFCFC741-6C05-44C2-8D72-8F6E633D777B}" type="parTrans" cxnId="{AF9640C0-0C38-42DC-BDB7-EFDD481A0D26}">
      <dgm:prSet/>
      <dgm:spPr/>
      <dgm:t>
        <a:bodyPr/>
        <a:lstStyle/>
        <a:p>
          <a:endParaRPr lang="it-IT"/>
        </a:p>
      </dgm:t>
    </dgm:pt>
    <dgm:pt modelId="{96A2F02B-2B87-43D1-B6DF-0B51ED201EC2}" type="sibTrans" cxnId="{AF9640C0-0C38-42DC-BDB7-EFDD481A0D26}">
      <dgm:prSet/>
      <dgm:spPr/>
      <dgm:t>
        <a:bodyPr/>
        <a:lstStyle/>
        <a:p>
          <a:endParaRPr lang="it-IT"/>
        </a:p>
      </dgm:t>
    </dgm:pt>
    <dgm:pt modelId="{76ED087E-98EE-4E48-9380-2BF5BBC53AF0}">
      <dgm:prSet phldrT="[Testo]"/>
      <dgm:spPr/>
      <dgm:t>
        <a:bodyPr/>
        <a:lstStyle/>
        <a:p>
          <a:pPr>
            <a:buNone/>
          </a:pPr>
          <a:r>
            <a:rPr lang="it-IT" dirty="0" err="1"/>
            <a:t>Motivation</a:t>
          </a:r>
          <a:endParaRPr lang="it-IT" dirty="0"/>
        </a:p>
      </dgm:t>
    </dgm:pt>
    <dgm:pt modelId="{7EC36556-3243-4CD1-A6F0-E9E7E0401A6F}" type="parTrans" cxnId="{5EDB8C86-D738-4951-AEAB-EF35D82DE9DC}">
      <dgm:prSet/>
      <dgm:spPr/>
      <dgm:t>
        <a:bodyPr/>
        <a:lstStyle/>
        <a:p>
          <a:endParaRPr lang="it-IT"/>
        </a:p>
      </dgm:t>
    </dgm:pt>
    <dgm:pt modelId="{C947B393-DF37-43E8-A30D-E7C25E01AB0F}" type="sibTrans" cxnId="{5EDB8C86-D738-4951-AEAB-EF35D82DE9DC}">
      <dgm:prSet/>
      <dgm:spPr/>
      <dgm:t>
        <a:bodyPr/>
        <a:lstStyle/>
        <a:p>
          <a:endParaRPr lang="it-IT"/>
        </a:p>
      </dgm:t>
    </dgm:pt>
    <dgm:pt modelId="{22ABBC76-44FF-43E7-9F96-66A8B25F8540}">
      <dgm:prSet phldrT="[Testo]"/>
      <dgm:spPr/>
      <dgm:t>
        <a:bodyPr/>
        <a:lstStyle/>
        <a:p>
          <a:r>
            <a:rPr lang="it-IT" dirty="0" err="1"/>
            <a:t>magnets</a:t>
          </a:r>
          <a:endParaRPr lang="it-IT" dirty="0"/>
        </a:p>
      </dgm:t>
    </dgm:pt>
    <dgm:pt modelId="{048E8042-9058-4BF3-BD08-56A829394A27}" type="parTrans" cxnId="{8ACE7191-846E-4059-B8F5-EC9B3008F8EA}">
      <dgm:prSet/>
      <dgm:spPr/>
      <dgm:t>
        <a:bodyPr/>
        <a:lstStyle/>
        <a:p>
          <a:endParaRPr lang="it-IT"/>
        </a:p>
      </dgm:t>
    </dgm:pt>
    <dgm:pt modelId="{0912A88C-028E-4462-961D-569CF4032B01}" type="sibTrans" cxnId="{8ACE7191-846E-4059-B8F5-EC9B3008F8EA}">
      <dgm:prSet/>
      <dgm:spPr/>
      <dgm:t>
        <a:bodyPr/>
        <a:lstStyle/>
        <a:p>
          <a:endParaRPr lang="it-IT"/>
        </a:p>
      </dgm:t>
    </dgm:pt>
    <dgm:pt modelId="{0B22782A-734D-47F0-9CF7-E6A1EFE607B9}">
      <dgm:prSet phldrT="[Testo]"/>
      <dgm:spPr/>
      <dgm:t>
        <a:bodyPr/>
        <a:lstStyle/>
        <a:p>
          <a:r>
            <a:rPr lang="it-IT" dirty="0" err="1"/>
            <a:t>MuCol</a:t>
          </a:r>
          <a:endParaRPr lang="it-IT" dirty="0"/>
        </a:p>
      </dgm:t>
    </dgm:pt>
    <dgm:pt modelId="{873750AF-052C-49FC-AA33-C6CEADC0EA5C}" type="parTrans" cxnId="{0D6877A7-266E-4722-92B4-9A1D498BEDD9}">
      <dgm:prSet/>
      <dgm:spPr/>
      <dgm:t>
        <a:bodyPr/>
        <a:lstStyle/>
        <a:p>
          <a:endParaRPr lang="it-IT"/>
        </a:p>
      </dgm:t>
    </dgm:pt>
    <dgm:pt modelId="{8F4A2FF1-0295-40B6-8515-E0082A3227BA}" type="sibTrans" cxnId="{0D6877A7-266E-4722-92B4-9A1D498BEDD9}">
      <dgm:prSet/>
      <dgm:spPr/>
      <dgm:t>
        <a:bodyPr/>
        <a:lstStyle/>
        <a:p>
          <a:endParaRPr lang="it-IT"/>
        </a:p>
      </dgm:t>
    </dgm:pt>
    <dgm:pt modelId="{D33F0BD9-DA37-4944-86B3-03E05566FD36}">
      <dgm:prSet phldrT="[Testo]"/>
      <dgm:spPr/>
      <dgm:t>
        <a:bodyPr/>
        <a:lstStyle/>
        <a:p>
          <a:pPr>
            <a:buNone/>
          </a:pPr>
          <a:r>
            <a:rPr lang="it-IT" dirty="0"/>
            <a:t>The HTS </a:t>
          </a:r>
          <a:r>
            <a:rPr lang="it-IT" dirty="0" err="1"/>
            <a:t>magnets</a:t>
          </a:r>
          <a:r>
            <a:rPr lang="it-IT" dirty="0"/>
            <a:t> for International </a:t>
          </a:r>
          <a:r>
            <a:rPr lang="it-IT" dirty="0" err="1"/>
            <a:t>Muon</a:t>
          </a:r>
          <a:r>
            <a:rPr lang="it-IT" dirty="0"/>
            <a:t> Collider Collaboration and </a:t>
          </a:r>
          <a:r>
            <a:rPr lang="it-IT" dirty="0" err="1"/>
            <a:t>MuCol</a:t>
          </a:r>
          <a:endParaRPr lang="it-IT" dirty="0"/>
        </a:p>
      </dgm:t>
    </dgm:pt>
    <dgm:pt modelId="{E8EC9F73-00BA-4BF8-A991-B7F2F88379CA}" type="parTrans" cxnId="{B5E7D86E-BDC2-4C38-9954-280CA1CD5D3C}">
      <dgm:prSet/>
      <dgm:spPr/>
      <dgm:t>
        <a:bodyPr/>
        <a:lstStyle/>
        <a:p>
          <a:endParaRPr lang="it-IT"/>
        </a:p>
      </dgm:t>
    </dgm:pt>
    <dgm:pt modelId="{DC4AEC46-571E-4F14-BE37-C25A4E9FA2B1}" type="sibTrans" cxnId="{B5E7D86E-BDC2-4C38-9954-280CA1CD5D3C}">
      <dgm:prSet/>
      <dgm:spPr/>
      <dgm:t>
        <a:bodyPr/>
        <a:lstStyle/>
        <a:p>
          <a:endParaRPr lang="it-IT"/>
        </a:p>
      </dgm:t>
    </dgm:pt>
    <dgm:pt modelId="{D23F3120-9894-428D-A50A-2149CDC7DC44}">
      <dgm:prSet phldrT="[Testo]"/>
      <dgm:spPr/>
      <dgm:t>
        <a:bodyPr/>
        <a:lstStyle/>
        <a:p>
          <a:r>
            <a:rPr lang="it-IT" dirty="0"/>
            <a:t>Schedule</a:t>
          </a:r>
        </a:p>
      </dgm:t>
    </dgm:pt>
    <dgm:pt modelId="{87985DA1-D2C8-41D9-9709-EECB1404B368}" type="parTrans" cxnId="{78A3147C-268F-4543-86DE-C7EEB69833D0}">
      <dgm:prSet/>
      <dgm:spPr/>
      <dgm:t>
        <a:bodyPr/>
        <a:lstStyle/>
        <a:p>
          <a:endParaRPr lang="it-IT"/>
        </a:p>
      </dgm:t>
    </dgm:pt>
    <dgm:pt modelId="{608B34BC-E801-459D-8513-3896FDC8E4E3}" type="sibTrans" cxnId="{78A3147C-268F-4543-86DE-C7EEB69833D0}">
      <dgm:prSet/>
      <dgm:spPr/>
      <dgm:t>
        <a:bodyPr/>
        <a:lstStyle/>
        <a:p>
          <a:endParaRPr lang="it-IT"/>
        </a:p>
      </dgm:t>
    </dgm:pt>
    <dgm:pt modelId="{988FB155-D76F-450E-B7BB-0F2A4B08F972}">
      <dgm:prSet phldrT="[Testo]"/>
      <dgm:spPr/>
      <dgm:t>
        <a:bodyPr/>
        <a:lstStyle/>
        <a:p>
          <a:pPr>
            <a:buNone/>
          </a:pPr>
          <a:r>
            <a:rPr lang="it-IT" dirty="0"/>
            <a:t>HTS </a:t>
          </a:r>
          <a:r>
            <a:rPr lang="it-IT" dirty="0" err="1"/>
            <a:t>magnets</a:t>
          </a:r>
          <a:r>
            <a:rPr lang="it-IT" dirty="0"/>
            <a:t> </a:t>
          </a:r>
          <a:r>
            <a:rPr lang="it-IT" dirty="0" err="1"/>
            <a:t>specific</a:t>
          </a:r>
          <a:r>
            <a:rPr lang="it-IT" dirty="0"/>
            <a:t> </a:t>
          </a:r>
          <a:r>
            <a:rPr lang="it-IT" dirty="0" err="1"/>
            <a:t>requirements</a:t>
          </a:r>
          <a:endParaRPr lang="it-IT" dirty="0"/>
        </a:p>
      </dgm:t>
    </dgm:pt>
    <dgm:pt modelId="{193A40E0-C987-4953-886A-8F3174F94DBE}" type="parTrans" cxnId="{960927A5-5C7D-4030-BD28-E3C31F4D969F}">
      <dgm:prSet/>
      <dgm:spPr/>
      <dgm:t>
        <a:bodyPr/>
        <a:lstStyle/>
        <a:p>
          <a:endParaRPr lang="it-IT"/>
        </a:p>
      </dgm:t>
    </dgm:pt>
    <dgm:pt modelId="{7AE1A9D9-8687-4123-BC7A-19C3720852F5}" type="sibTrans" cxnId="{960927A5-5C7D-4030-BD28-E3C31F4D969F}">
      <dgm:prSet/>
      <dgm:spPr/>
      <dgm:t>
        <a:bodyPr/>
        <a:lstStyle/>
        <a:p>
          <a:endParaRPr lang="it-IT"/>
        </a:p>
      </dgm:t>
    </dgm:pt>
    <dgm:pt modelId="{FB979AC6-9AE0-41DD-BE89-4BD730C605D6}">
      <dgm:prSet/>
      <dgm:spPr/>
      <dgm:t>
        <a:bodyPr/>
        <a:lstStyle/>
        <a:p>
          <a:pPr>
            <a:buNone/>
          </a:pPr>
          <a:r>
            <a:rPr lang="it-IT" dirty="0" err="1"/>
            <a:t>Selected</a:t>
          </a:r>
          <a:r>
            <a:rPr lang="it-IT" dirty="0"/>
            <a:t> </a:t>
          </a:r>
          <a:r>
            <a:rPr lang="it-IT" dirty="0" err="1"/>
            <a:t>examples</a:t>
          </a:r>
          <a:r>
            <a:rPr lang="it-IT" dirty="0"/>
            <a:t> of HTS </a:t>
          </a:r>
          <a:r>
            <a:rPr lang="it-IT" dirty="0" err="1"/>
            <a:t>magnets</a:t>
          </a:r>
          <a:endParaRPr lang="it-IT" dirty="0"/>
        </a:p>
      </dgm:t>
    </dgm:pt>
    <dgm:pt modelId="{8ADF51D6-F0F0-409A-BC4C-96AC7AF57DB3}" type="parTrans" cxnId="{8B6D742B-1A44-47DF-92EC-2FEAC53A8A01}">
      <dgm:prSet/>
      <dgm:spPr/>
      <dgm:t>
        <a:bodyPr/>
        <a:lstStyle/>
        <a:p>
          <a:endParaRPr lang="it-IT"/>
        </a:p>
      </dgm:t>
    </dgm:pt>
    <dgm:pt modelId="{683CCF17-7243-4C8D-9D66-0E8A7F16596F}" type="sibTrans" cxnId="{8B6D742B-1A44-47DF-92EC-2FEAC53A8A01}">
      <dgm:prSet/>
      <dgm:spPr/>
      <dgm:t>
        <a:bodyPr/>
        <a:lstStyle/>
        <a:p>
          <a:endParaRPr lang="it-IT"/>
        </a:p>
      </dgm:t>
    </dgm:pt>
    <dgm:pt modelId="{0EF18ED6-614E-42DA-B69E-6D6F36FBE463}">
      <dgm:prSet/>
      <dgm:spPr/>
      <dgm:t>
        <a:bodyPr/>
        <a:lstStyle/>
        <a:p>
          <a:pPr>
            <a:buNone/>
          </a:pPr>
          <a:r>
            <a:rPr lang="it-IT" dirty="0"/>
            <a:t>Timeline highlights</a:t>
          </a:r>
        </a:p>
      </dgm:t>
    </dgm:pt>
    <dgm:pt modelId="{CEA42779-C446-4600-A75B-0D55A02F80DF}" type="parTrans" cxnId="{3238F137-C17D-4C6C-8722-836CEA6C2BBA}">
      <dgm:prSet/>
      <dgm:spPr/>
      <dgm:t>
        <a:bodyPr/>
        <a:lstStyle/>
        <a:p>
          <a:endParaRPr lang="it-IT"/>
        </a:p>
      </dgm:t>
    </dgm:pt>
    <dgm:pt modelId="{B5CAFE75-DCB1-4C49-A641-855469AC0739}" type="sibTrans" cxnId="{3238F137-C17D-4C6C-8722-836CEA6C2BBA}">
      <dgm:prSet/>
      <dgm:spPr/>
      <dgm:t>
        <a:bodyPr/>
        <a:lstStyle/>
        <a:p>
          <a:endParaRPr lang="it-IT"/>
        </a:p>
      </dgm:t>
    </dgm:pt>
    <dgm:pt modelId="{A213FD61-BD73-403C-A7B7-8931926AADE8}">
      <dgm:prSet/>
      <dgm:spPr/>
      <dgm:t>
        <a:bodyPr/>
        <a:lstStyle/>
        <a:p>
          <a:pPr>
            <a:buNone/>
          </a:pPr>
          <a:r>
            <a:rPr lang="it-IT" dirty="0" err="1"/>
            <a:t>Conclusions</a:t>
          </a:r>
          <a:endParaRPr lang="it-IT" dirty="0"/>
        </a:p>
      </dgm:t>
    </dgm:pt>
    <dgm:pt modelId="{3C68CF38-E609-4E37-A7B0-F4FA016701D0}" type="parTrans" cxnId="{73ADF34A-AE68-487D-92F1-DFEBDA1B7C46}">
      <dgm:prSet/>
      <dgm:spPr/>
      <dgm:t>
        <a:bodyPr/>
        <a:lstStyle/>
        <a:p>
          <a:endParaRPr lang="it-IT"/>
        </a:p>
      </dgm:t>
    </dgm:pt>
    <dgm:pt modelId="{FD6A70C1-6866-47F7-A7FC-152F3C3B5ECD}" type="sibTrans" cxnId="{73ADF34A-AE68-487D-92F1-DFEBDA1B7C46}">
      <dgm:prSet/>
      <dgm:spPr/>
      <dgm:t>
        <a:bodyPr/>
        <a:lstStyle/>
        <a:p>
          <a:endParaRPr lang="it-IT"/>
        </a:p>
      </dgm:t>
    </dgm:pt>
    <dgm:pt modelId="{4ACAAE18-2CC3-418A-A10C-B7BC42166832}">
      <dgm:prSet/>
      <dgm:spPr/>
      <dgm:t>
        <a:bodyPr/>
        <a:lstStyle/>
        <a:p>
          <a:pPr>
            <a:buNone/>
          </a:pPr>
          <a:endParaRPr lang="it-IT" dirty="0"/>
        </a:p>
      </dgm:t>
    </dgm:pt>
    <dgm:pt modelId="{FEEBBADC-48CB-40AE-88BE-C2587BBEC0AD}" type="parTrans" cxnId="{68F26D85-28F0-4E7E-ACE5-7B5E4EAF69B2}">
      <dgm:prSet/>
      <dgm:spPr/>
      <dgm:t>
        <a:bodyPr/>
        <a:lstStyle/>
        <a:p>
          <a:endParaRPr lang="it-IT"/>
        </a:p>
      </dgm:t>
    </dgm:pt>
    <dgm:pt modelId="{DE658724-46B6-4E74-A664-CF9DDA4B5447}" type="sibTrans" cxnId="{68F26D85-28F0-4E7E-ACE5-7B5E4EAF69B2}">
      <dgm:prSet/>
      <dgm:spPr/>
      <dgm:t>
        <a:bodyPr/>
        <a:lstStyle/>
        <a:p>
          <a:endParaRPr lang="it-IT"/>
        </a:p>
      </dgm:t>
    </dgm:pt>
    <dgm:pt modelId="{C033E791-49AE-45BB-A879-EA19DC59C655}" type="pres">
      <dgm:prSet presAssocID="{1FE853E9-435C-4D4F-A92F-F001EFA93462}" presName="linearFlow" presStyleCnt="0">
        <dgm:presLayoutVars>
          <dgm:dir/>
          <dgm:animLvl val="lvl"/>
          <dgm:resizeHandles val="exact"/>
        </dgm:presLayoutVars>
      </dgm:prSet>
      <dgm:spPr/>
    </dgm:pt>
    <dgm:pt modelId="{551BD347-8F7F-41E3-BC41-CAA43C4EA119}" type="pres">
      <dgm:prSet presAssocID="{F6C64ED0-0277-4B3E-8627-6C9816CA02D8}" presName="composite" presStyleCnt="0"/>
      <dgm:spPr/>
    </dgm:pt>
    <dgm:pt modelId="{F82DB870-5099-432A-B9F2-2CE770C8E7CA}" type="pres">
      <dgm:prSet presAssocID="{F6C64ED0-0277-4B3E-8627-6C9816CA02D8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E7524FF2-3770-472D-8DB8-E713870E0B64}" type="pres">
      <dgm:prSet presAssocID="{F6C64ED0-0277-4B3E-8627-6C9816CA02D8}" presName="descendantText" presStyleLbl="alignAcc1" presStyleIdx="0" presStyleCnt="5">
        <dgm:presLayoutVars>
          <dgm:bulletEnabled val="1"/>
        </dgm:presLayoutVars>
      </dgm:prSet>
      <dgm:spPr/>
    </dgm:pt>
    <dgm:pt modelId="{BB90136F-BA6C-4300-B810-B8F473535BAF}" type="pres">
      <dgm:prSet presAssocID="{96A2F02B-2B87-43D1-B6DF-0B51ED201EC2}" presName="sp" presStyleCnt="0"/>
      <dgm:spPr/>
    </dgm:pt>
    <dgm:pt modelId="{CEE4261C-734E-417D-87D1-BC004955923B}" type="pres">
      <dgm:prSet presAssocID="{22ABBC76-44FF-43E7-9F96-66A8B25F8540}" presName="composite" presStyleCnt="0"/>
      <dgm:spPr/>
    </dgm:pt>
    <dgm:pt modelId="{6CD37462-DDFF-4241-A8E1-BBF33A81B1ED}" type="pres">
      <dgm:prSet presAssocID="{22ABBC76-44FF-43E7-9F96-66A8B25F8540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8D24B12-D677-4241-ADDA-B4F4A3003DAE}" type="pres">
      <dgm:prSet presAssocID="{22ABBC76-44FF-43E7-9F96-66A8B25F8540}" presName="descendantText" presStyleLbl="alignAcc1" presStyleIdx="1" presStyleCnt="5">
        <dgm:presLayoutVars>
          <dgm:bulletEnabled val="1"/>
        </dgm:presLayoutVars>
      </dgm:prSet>
      <dgm:spPr/>
    </dgm:pt>
    <dgm:pt modelId="{E8ABE5EF-E9D7-4441-B1F9-EC29B121969E}" type="pres">
      <dgm:prSet presAssocID="{0912A88C-028E-4462-961D-569CF4032B01}" presName="sp" presStyleCnt="0"/>
      <dgm:spPr/>
    </dgm:pt>
    <dgm:pt modelId="{DE081D45-416D-4AB9-9A3D-6335DAC07A89}" type="pres">
      <dgm:prSet presAssocID="{0B22782A-734D-47F0-9CF7-E6A1EFE607B9}" presName="composite" presStyleCnt="0"/>
      <dgm:spPr/>
    </dgm:pt>
    <dgm:pt modelId="{E40170A1-E4B4-4EFB-9168-7D7A8F91208F}" type="pres">
      <dgm:prSet presAssocID="{0B22782A-734D-47F0-9CF7-E6A1EFE607B9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5EBEBB3B-F6C2-4E42-A846-A9CF04A7EC74}" type="pres">
      <dgm:prSet presAssocID="{0B22782A-734D-47F0-9CF7-E6A1EFE607B9}" presName="descendantText" presStyleLbl="alignAcc1" presStyleIdx="2" presStyleCnt="5">
        <dgm:presLayoutVars>
          <dgm:bulletEnabled val="1"/>
        </dgm:presLayoutVars>
      </dgm:prSet>
      <dgm:spPr/>
    </dgm:pt>
    <dgm:pt modelId="{65821ABC-DFDA-47BF-97A1-90DC64429D90}" type="pres">
      <dgm:prSet presAssocID="{8F4A2FF1-0295-40B6-8515-E0082A3227BA}" presName="sp" presStyleCnt="0"/>
      <dgm:spPr/>
    </dgm:pt>
    <dgm:pt modelId="{49B8BD68-C20F-4283-97ED-F872553AF989}" type="pres">
      <dgm:prSet presAssocID="{D23F3120-9894-428D-A50A-2149CDC7DC44}" presName="composite" presStyleCnt="0"/>
      <dgm:spPr/>
    </dgm:pt>
    <dgm:pt modelId="{11B66DB8-76C6-419D-8BA6-5B006F5FFF59}" type="pres">
      <dgm:prSet presAssocID="{D23F3120-9894-428D-A50A-2149CDC7DC44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FD876FD5-F051-48CF-8013-41A19DBE2E12}" type="pres">
      <dgm:prSet presAssocID="{D23F3120-9894-428D-A50A-2149CDC7DC44}" presName="descendantText" presStyleLbl="alignAcc1" presStyleIdx="3" presStyleCnt="5">
        <dgm:presLayoutVars>
          <dgm:bulletEnabled val="1"/>
        </dgm:presLayoutVars>
      </dgm:prSet>
      <dgm:spPr/>
    </dgm:pt>
    <dgm:pt modelId="{D2AEE6B7-B85F-4917-AE25-86032B831158}" type="pres">
      <dgm:prSet presAssocID="{608B34BC-E801-459D-8513-3896FDC8E4E3}" presName="sp" presStyleCnt="0"/>
      <dgm:spPr/>
    </dgm:pt>
    <dgm:pt modelId="{CABB29E2-2B04-42E2-A53F-1CCB813AB63F}" type="pres">
      <dgm:prSet presAssocID="{4ACAAE18-2CC3-418A-A10C-B7BC42166832}" presName="composite" presStyleCnt="0"/>
      <dgm:spPr/>
    </dgm:pt>
    <dgm:pt modelId="{35151E37-A1A8-42DB-9735-AB4CCE435BA6}" type="pres">
      <dgm:prSet presAssocID="{4ACAAE18-2CC3-418A-A10C-B7BC42166832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5F8FD598-FC2A-440E-8D9C-311168238C9E}" type="pres">
      <dgm:prSet presAssocID="{4ACAAE18-2CC3-418A-A10C-B7BC42166832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8B6D742B-1A44-47DF-92EC-2FEAC53A8A01}" srcId="{22ABBC76-44FF-43E7-9F96-66A8B25F8540}" destId="{FB979AC6-9AE0-41DD-BE89-4BD730C605D6}" srcOrd="0" destOrd="0" parTransId="{8ADF51D6-F0F0-409A-BC4C-96AC7AF57DB3}" sibTransId="{683CCF17-7243-4C8D-9D66-0E8A7F16596F}"/>
    <dgm:cxn modelId="{3238F137-C17D-4C6C-8722-836CEA6C2BBA}" srcId="{D23F3120-9894-428D-A50A-2149CDC7DC44}" destId="{0EF18ED6-614E-42DA-B69E-6D6F36FBE463}" srcOrd="0" destOrd="0" parTransId="{CEA42779-C446-4600-A75B-0D55A02F80DF}" sibTransId="{B5CAFE75-DCB1-4C49-A641-855469AC0739}"/>
    <dgm:cxn modelId="{C2112966-9882-46B1-8099-15DCA8A88CF5}" type="presOf" srcId="{988FB155-D76F-450E-B7BB-0F2A4B08F972}" destId="{E7524FF2-3770-472D-8DB8-E713870E0B64}" srcOrd="0" destOrd="1" presId="urn:microsoft.com/office/officeart/2005/8/layout/chevron2"/>
    <dgm:cxn modelId="{73ADF34A-AE68-487D-92F1-DFEBDA1B7C46}" srcId="{4ACAAE18-2CC3-418A-A10C-B7BC42166832}" destId="{A213FD61-BD73-403C-A7B7-8931926AADE8}" srcOrd="0" destOrd="0" parTransId="{3C68CF38-E609-4E37-A7B0-F4FA016701D0}" sibTransId="{FD6A70C1-6866-47F7-A7FC-152F3C3B5ECD}"/>
    <dgm:cxn modelId="{B5E7D86E-BDC2-4C38-9954-280CA1CD5D3C}" srcId="{0B22782A-734D-47F0-9CF7-E6A1EFE607B9}" destId="{D33F0BD9-DA37-4944-86B3-03E05566FD36}" srcOrd="0" destOrd="0" parTransId="{E8EC9F73-00BA-4BF8-A991-B7F2F88379CA}" sibTransId="{DC4AEC46-571E-4F14-BE37-C25A4E9FA2B1}"/>
    <dgm:cxn modelId="{0943F550-4A7E-4F5C-8331-3EB17FF904FC}" type="presOf" srcId="{4ACAAE18-2CC3-418A-A10C-B7BC42166832}" destId="{35151E37-A1A8-42DB-9735-AB4CCE435BA6}" srcOrd="0" destOrd="0" presId="urn:microsoft.com/office/officeart/2005/8/layout/chevron2"/>
    <dgm:cxn modelId="{C169E755-C008-4FB3-B57A-4BBED9922534}" type="presOf" srcId="{1FE853E9-435C-4D4F-A92F-F001EFA93462}" destId="{C033E791-49AE-45BB-A879-EA19DC59C655}" srcOrd="0" destOrd="0" presId="urn:microsoft.com/office/officeart/2005/8/layout/chevron2"/>
    <dgm:cxn modelId="{B610D779-0F44-4529-A337-3C74A8677B10}" type="presOf" srcId="{A213FD61-BD73-403C-A7B7-8931926AADE8}" destId="{5F8FD598-FC2A-440E-8D9C-311168238C9E}" srcOrd="0" destOrd="0" presId="urn:microsoft.com/office/officeart/2005/8/layout/chevron2"/>
    <dgm:cxn modelId="{8796B47A-EF24-4D70-BA5E-AC4DCE6AC584}" type="presOf" srcId="{F6C64ED0-0277-4B3E-8627-6C9816CA02D8}" destId="{F82DB870-5099-432A-B9F2-2CE770C8E7CA}" srcOrd="0" destOrd="0" presId="urn:microsoft.com/office/officeart/2005/8/layout/chevron2"/>
    <dgm:cxn modelId="{78A3147C-268F-4543-86DE-C7EEB69833D0}" srcId="{1FE853E9-435C-4D4F-A92F-F001EFA93462}" destId="{D23F3120-9894-428D-A50A-2149CDC7DC44}" srcOrd="3" destOrd="0" parTransId="{87985DA1-D2C8-41D9-9709-EECB1404B368}" sibTransId="{608B34BC-E801-459D-8513-3896FDC8E4E3}"/>
    <dgm:cxn modelId="{3876E684-B723-47CF-AF1B-4D3BF9D88CF9}" type="presOf" srcId="{0EF18ED6-614E-42DA-B69E-6D6F36FBE463}" destId="{FD876FD5-F051-48CF-8013-41A19DBE2E12}" srcOrd="0" destOrd="0" presId="urn:microsoft.com/office/officeart/2005/8/layout/chevron2"/>
    <dgm:cxn modelId="{68F26D85-28F0-4E7E-ACE5-7B5E4EAF69B2}" srcId="{1FE853E9-435C-4D4F-A92F-F001EFA93462}" destId="{4ACAAE18-2CC3-418A-A10C-B7BC42166832}" srcOrd="4" destOrd="0" parTransId="{FEEBBADC-48CB-40AE-88BE-C2587BBEC0AD}" sibTransId="{DE658724-46B6-4E74-A664-CF9DDA4B5447}"/>
    <dgm:cxn modelId="{5EDB8C86-D738-4951-AEAB-EF35D82DE9DC}" srcId="{F6C64ED0-0277-4B3E-8627-6C9816CA02D8}" destId="{76ED087E-98EE-4E48-9380-2BF5BBC53AF0}" srcOrd="0" destOrd="0" parTransId="{7EC36556-3243-4CD1-A6F0-E9E7E0401A6F}" sibTransId="{C947B393-DF37-43E8-A30D-E7C25E01AB0F}"/>
    <dgm:cxn modelId="{8ACE7191-846E-4059-B8F5-EC9B3008F8EA}" srcId="{1FE853E9-435C-4D4F-A92F-F001EFA93462}" destId="{22ABBC76-44FF-43E7-9F96-66A8B25F8540}" srcOrd="1" destOrd="0" parTransId="{048E8042-9058-4BF3-BD08-56A829394A27}" sibTransId="{0912A88C-028E-4462-961D-569CF4032B01}"/>
    <dgm:cxn modelId="{F2A47B94-C15C-4534-99DE-4760DCF65247}" type="presOf" srcId="{D33F0BD9-DA37-4944-86B3-03E05566FD36}" destId="{5EBEBB3B-F6C2-4E42-A846-A9CF04A7EC74}" srcOrd="0" destOrd="0" presId="urn:microsoft.com/office/officeart/2005/8/layout/chevron2"/>
    <dgm:cxn modelId="{2C8EC99F-AA28-4939-A5EA-E8B61D290B8D}" type="presOf" srcId="{D23F3120-9894-428D-A50A-2149CDC7DC44}" destId="{11B66DB8-76C6-419D-8BA6-5B006F5FFF59}" srcOrd="0" destOrd="0" presId="urn:microsoft.com/office/officeart/2005/8/layout/chevron2"/>
    <dgm:cxn modelId="{960927A5-5C7D-4030-BD28-E3C31F4D969F}" srcId="{F6C64ED0-0277-4B3E-8627-6C9816CA02D8}" destId="{988FB155-D76F-450E-B7BB-0F2A4B08F972}" srcOrd="1" destOrd="0" parTransId="{193A40E0-C987-4953-886A-8F3174F94DBE}" sibTransId="{7AE1A9D9-8687-4123-BC7A-19C3720852F5}"/>
    <dgm:cxn modelId="{0D6877A7-266E-4722-92B4-9A1D498BEDD9}" srcId="{1FE853E9-435C-4D4F-A92F-F001EFA93462}" destId="{0B22782A-734D-47F0-9CF7-E6A1EFE607B9}" srcOrd="2" destOrd="0" parTransId="{873750AF-052C-49FC-AA33-C6CEADC0EA5C}" sibTransId="{8F4A2FF1-0295-40B6-8515-E0082A3227BA}"/>
    <dgm:cxn modelId="{7C224EB2-E596-4B98-ACBC-6264CCF39C03}" type="presOf" srcId="{0B22782A-734D-47F0-9CF7-E6A1EFE607B9}" destId="{E40170A1-E4B4-4EFB-9168-7D7A8F91208F}" srcOrd="0" destOrd="0" presId="urn:microsoft.com/office/officeart/2005/8/layout/chevron2"/>
    <dgm:cxn modelId="{AF9640C0-0C38-42DC-BDB7-EFDD481A0D26}" srcId="{1FE853E9-435C-4D4F-A92F-F001EFA93462}" destId="{F6C64ED0-0277-4B3E-8627-6C9816CA02D8}" srcOrd="0" destOrd="0" parTransId="{EFCFC741-6C05-44C2-8D72-8F6E633D777B}" sibTransId="{96A2F02B-2B87-43D1-B6DF-0B51ED201EC2}"/>
    <dgm:cxn modelId="{B24F5FF7-52E8-425D-8754-CE86F376AB2E}" type="presOf" srcId="{22ABBC76-44FF-43E7-9F96-66A8B25F8540}" destId="{6CD37462-DDFF-4241-A8E1-BBF33A81B1ED}" srcOrd="0" destOrd="0" presId="urn:microsoft.com/office/officeart/2005/8/layout/chevron2"/>
    <dgm:cxn modelId="{92CEB7F8-C29A-4243-B969-C4A1AB6997B6}" type="presOf" srcId="{FB979AC6-9AE0-41DD-BE89-4BD730C605D6}" destId="{48D24B12-D677-4241-ADDA-B4F4A3003DAE}" srcOrd="0" destOrd="0" presId="urn:microsoft.com/office/officeart/2005/8/layout/chevron2"/>
    <dgm:cxn modelId="{1F4662FD-109A-496C-838B-568FAEC1B2D2}" type="presOf" srcId="{76ED087E-98EE-4E48-9380-2BF5BBC53AF0}" destId="{E7524FF2-3770-472D-8DB8-E713870E0B64}" srcOrd="0" destOrd="0" presId="urn:microsoft.com/office/officeart/2005/8/layout/chevron2"/>
    <dgm:cxn modelId="{3C16FEB9-B24E-491A-BE27-8D6012DE972A}" type="presParOf" srcId="{C033E791-49AE-45BB-A879-EA19DC59C655}" destId="{551BD347-8F7F-41E3-BC41-CAA43C4EA119}" srcOrd="0" destOrd="0" presId="urn:microsoft.com/office/officeart/2005/8/layout/chevron2"/>
    <dgm:cxn modelId="{957E06F8-8D9D-41E8-A40E-F78AECD9430B}" type="presParOf" srcId="{551BD347-8F7F-41E3-BC41-CAA43C4EA119}" destId="{F82DB870-5099-432A-B9F2-2CE770C8E7CA}" srcOrd="0" destOrd="0" presId="urn:microsoft.com/office/officeart/2005/8/layout/chevron2"/>
    <dgm:cxn modelId="{44F59E47-E4C3-485D-BED5-E922952BB49B}" type="presParOf" srcId="{551BD347-8F7F-41E3-BC41-CAA43C4EA119}" destId="{E7524FF2-3770-472D-8DB8-E713870E0B64}" srcOrd="1" destOrd="0" presId="urn:microsoft.com/office/officeart/2005/8/layout/chevron2"/>
    <dgm:cxn modelId="{E6BCE954-95D1-475C-82F7-780CCECC49DD}" type="presParOf" srcId="{C033E791-49AE-45BB-A879-EA19DC59C655}" destId="{BB90136F-BA6C-4300-B810-B8F473535BAF}" srcOrd="1" destOrd="0" presId="urn:microsoft.com/office/officeart/2005/8/layout/chevron2"/>
    <dgm:cxn modelId="{9B218C13-34EB-48E1-9ADE-B58C9773A24B}" type="presParOf" srcId="{C033E791-49AE-45BB-A879-EA19DC59C655}" destId="{CEE4261C-734E-417D-87D1-BC004955923B}" srcOrd="2" destOrd="0" presId="urn:microsoft.com/office/officeart/2005/8/layout/chevron2"/>
    <dgm:cxn modelId="{CFE25A2A-ACDF-45DA-8A93-E55CF80A1B82}" type="presParOf" srcId="{CEE4261C-734E-417D-87D1-BC004955923B}" destId="{6CD37462-DDFF-4241-A8E1-BBF33A81B1ED}" srcOrd="0" destOrd="0" presId="urn:microsoft.com/office/officeart/2005/8/layout/chevron2"/>
    <dgm:cxn modelId="{F35DF6AD-8CFF-4F21-8CE9-89FDDF5A0FEF}" type="presParOf" srcId="{CEE4261C-734E-417D-87D1-BC004955923B}" destId="{48D24B12-D677-4241-ADDA-B4F4A3003DAE}" srcOrd="1" destOrd="0" presId="urn:microsoft.com/office/officeart/2005/8/layout/chevron2"/>
    <dgm:cxn modelId="{1EADE9A7-F7DA-4310-ABDC-B3D4835DE5B3}" type="presParOf" srcId="{C033E791-49AE-45BB-A879-EA19DC59C655}" destId="{E8ABE5EF-E9D7-4441-B1F9-EC29B121969E}" srcOrd="3" destOrd="0" presId="urn:microsoft.com/office/officeart/2005/8/layout/chevron2"/>
    <dgm:cxn modelId="{E28A3236-636D-41DB-8013-368A17BC77ED}" type="presParOf" srcId="{C033E791-49AE-45BB-A879-EA19DC59C655}" destId="{DE081D45-416D-4AB9-9A3D-6335DAC07A89}" srcOrd="4" destOrd="0" presId="urn:microsoft.com/office/officeart/2005/8/layout/chevron2"/>
    <dgm:cxn modelId="{BFC8F2D9-2176-480C-9CF0-401F0C5433E7}" type="presParOf" srcId="{DE081D45-416D-4AB9-9A3D-6335DAC07A89}" destId="{E40170A1-E4B4-4EFB-9168-7D7A8F91208F}" srcOrd="0" destOrd="0" presId="urn:microsoft.com/office/officeart/2005/8/layout/chevron2"/>
    <dgm:cxn modelId="{CFD9FC16-AD94-4260-844F-9C9C05FC2B46}" type="presParOf" srcId="{DE081D45-416D-4AB9-9A3D-6335DAC07A89}" destId="{5EBEBB3B-F6C2-4E42-A846-A9CF04A7EC74}" srcOrd="1" destOrd="0" presId="urn:microsoft.com/office/officeart/2005/8/layout/chevron2"/>
    <dgm:cxn modelId="{F60009C4-7F82-4F93-A067-E5A0DE761A6D}" type="presParOf" srcId="{C033E791-49AE-45BB-A879-EA19DC59C655}" destId="{65821ABC-DFDA-47BF-97A1-90DC64429D90}" srcOrd="5" destOrd="0" presId="urn:microsoft.com/office/officeart/2005/8/layout/chevron2"/>
    <dgm:cxn modelId="{B1661275-2928-49A8-9D0B-36CB2E4C14F4}" type="presParOf" srcId="{C033E791-49AE-45BB-A879-EA19DC59C655}" destId="{49B8BD68-C20F-4283-97ED-F872553AF989}" srcOrd="6" destOrd="0" presId="urn:microsoft.com/office/officeart/2005/8/layout/chevron2"/>
    <dgm:cxn modelId="{01C32A46-2018-472F-A75C-B3CC8E84F920}" type="presParOf" srcId="{49B8BD68-C20F-4283-97ED-F872553AF989}" destId="{11B66DB8-76C6-419D-8BA6-5B006F5FFF59}" srcOrd="0" destOrd="0" presId="urn:microsoft.com/office/officeart/2005/8/layout/chevron2"/>
    <dgm:cxn modelId="{CC9A73E1-7E53-45CD-8CAA-0DB3CBFE1891}" type="presParOf" srcId="{49B8BD68-C20F-4283-97ED-F872553AF989}" destId="{FD876FD5-F051-48CF-8013-41A19DBE2E12}" srcOrd="1" destOrd="0" presId="urn:microsoft.com/office/officeart/2005/8/layout/chevron2"/>
    <dgm:cxn modelId="{6FE0B317-B8A4-40BB-B539-33910FEBA0F5}" type="presParOf" srcId="{C033E791-49AE-45BB-A879-EA19DC59C655}" destId="{D2AEE6B7-B85F-4917-AE25-86032B831158}" srcOrd="7" destOrd="0" presId="urn:microsoft.com/office/officeart/2005/8/layout/chevron2"/>
    <dgm:cxn modelId="{CCA8418C-D7E5-4F93-9BB9-336C047340EF}" type="presParOf" srcId="{C033E791-49AE-45BB-A879-EA19DC59C655}" destId="{CABB29E2-2B04-42E2-A53F-1CCB813AB63F}" srcOrd="8" destOrd="0" presId="urn:microsoft.com/office/officeart/2005/8/layout/chevron2"/>
    <dgm:cxn modelId="{6A30972F-610A-4C88-9B0C-519DA921C98E}" type="presParOf" srcId="{CABB29E2-2B04-42E2-A53F-1CCB813AB63F}" destId="{35151E37-A1A8-42DB-9735-AB4CCE435BA6}" srcOrd="0" destOrd="0" presId="urn:microsoft.com/office/officeart/2005/8/layout/chevron2"/>
    <dgm:cxn modelId="{BA14A65A-E647-456B-B30A-DE71F928CCCD}" type="presParOf" srcId="{CABB29E2-2B04-42E2-A53F-1CCB813AB63F}" destId="{5F8FD598-FC2A-440E-8D9C-311168238C9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B9C330-5876-4EF0-95C0-CDD86A907891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DCEE868-2CB3-499B-88F8-E433B5D2327B}">
      <dgm:prSet phldrT="[Testo]"/>
      <dgm:spPr/>
      <dgm:t>
        <a:bodyPr/>
        <a:lstStyle/>
        <a:p>
          <a:r>
            <a:rPr lang="it-IT" dirty="0"/>
            <a:t>Coils size</a:t>
          </a:r>
        </a:p>
      </dgm:t>
    </dgm:pt>
    <dgm:pt modelId="{5464ED90-AD18-4BB0-880F-24036E737B8A}" type="parTrans" cxnId="{9A0434C1-89D3-4E78-9045-1BF420C46DE4}">
      <dgm:prSet/>
      <dgm:spPr/>
      <dgm:t>
        <a:bodyPr/>
        <a:lstStyle/>
        <a:p>
          <a:endParaRPr lang="it-IT"/>
        </a:p>
      </dgm:t>
    </dgm:pt>
    <dgm:pt modelId="{FFAFA3EC-1273-4F45-95E3-C4DE72232181}" type="sibTrans" cxnId="{9A0434C1-89D3-4E78-9045-1BF420C46DE4}">
      <dgm:prSet/>
      <dgm:spPr/>
      <dgm:t>
        <a:bodyPr/>
        <a:lstStyle/>
        <a:p>
          <a:endParaRPr lang="it-IT"/>
        </a:p>
      </dgm:t>
    </dgm:pt>
    <dgm:pt modelId="{77760863-8F72-4307-8651-3EA785496A1C}">
      <dgm:prSet phldrT="[Testo]" custT="1"/>
      <dgm:spPr>
        <a:ln>
          <a:noFill/>
        </a:ln>
      </dgm:spPr>
      <dgm:t>
        <a:bodyPr anchor="t"/>
        <a:lstStyle/>
        <a:p>
          <a:pPr algn="l">
            <a:buNone/>
          </a:pPr>
          <a:r>
            <a:rPr lang="it-IT" sz="1800" dirty="0" err="1">
              <a:solidFill>
                <a:srgbClr val="3284A4"/>
              </a:solidFill>
            </a:rPr>
            <a:t>Stored</a:t>
          </a:r>
          <a:r>
            <a:rPr lang="it-IT" sz="1800" dirty="0">
              <a:solidFill>
                <a:srgbClr val="3284A4"/>
              </a:solidFill>
            </a:rPr>
            <a:t> energy</a:t>
          </a:r>
        </a:p>
      </dgm:t>
    </dgm:pt>
    <dgm:pt modelId="{6AA027A5-DFFE-455D-A140-723D9F3C4443}" type="parTrans" cxnId="{43DD3D0A-3E3E-4269-9842-75CBEE5A2161}">
      <dgm:prSet/>
      <dgm:spPr/>
      <dgm:t>
        <a:bodyPr/>
        <a:lstStyle/>
        <a:p>
          <a:endParaRPr lang="it-IT"/>
        </a:p>
      </dgm:t>
    </dgm:pt>
    <dgm:pt modelId="{0848BB0A-4E2B-4FAC-8718-FD68E07F82C4}" type="sibTrans" cxnId="{43DD3D0A-3E3E-4269-9842-75CBEE5A2161}">
      <dgm:prSet/>
      <dgm:spPr/>
      <dgm:t>
        <a:bodyPr/>
        <a:lstStyle/>
        <a:p>
          <a:endParaRPr lang="it-IT"/>
        </a:p>
      </dgm:t>
    </dgm:pt>
    <dgm:pt modelId="{EE64F296-0B1E-4D0C-A945-71C712EC3ADF}">
      <dgm:prSet phldrT="[Testo]"/>
      <dgm:spPr/>
      <dgm:t>
        <a:bodyPr/>
        <a:lstStyle/>
        <a:p>
          <a:r>
            <a:rPr lang="it-IT" dirty="0" err="1"/>
            <a:t>Quench</a:t>
          </a:r>
          <a:r>
            <a:rPr lang="it-IT" dirty="0"/>
            <a:t> </a:t>
          </a:r>
          <a:r>
            <a:rPr lang="it-IT" dirty="0" err="1"/>
            <a:t>protection</a:t>
          </a:r>
          <a:endParaRPr lang="it-IT" dirty="0"/>
        </a:p>
      </dgm:t>
    </dgm:pt>
    <dgm:pt modelId="{228F84BC-2D92-4DFA-B26C-56713DF54E8A}" type="parTrans" cxnId="{9ED151AE-B4C6-4ECE-927E-AF19582CF336}">
      <dgm:prSet/>
      <dgm:spPr/>
      <dgm:t>
        <a:bodyPr/>
        <a:lstStyle/>
        <a:p>
          <a:endParaRPr lang="it-IT"/>
        </a:p>
      </dgm:t>
    </dgm:pt>
    <dgm:pt modelId="{8A124A86-29E8-40F8-B146-6F0D9407287F}" type="sibTrans" cxnId="{9ED151AE-B4C6-4ECE-927E-AF19582CF336}">
      <dgm:prSet/>
      <dgm:spPr/>
      <dgm:t>
        <a:bodyPr/>
        <a:lstStyle/>
        <a:p>
          <a:endParaRPr lang="it-IT"/>
        </a:p>
      </dgm:t>
    </dgm:pt>
    <dgm:pt modelId="{657885ED-CC92-4EEC-9114-EB757C7B5A83}">
      <dgm:prSet phldrT="[Testo]" custT="1"/>
      <dgm:spPr>
        <a:ln>
          <a:noFill/>
        </a:ln>
      </dgm:spPr>
      <dgm:t>
        <a:bodyPr anchor="t"/>
        <a:lstStyle/>
        <a:p>
          <a:pPr algn="r">
            <a:buNone/>
          </a:pPr>
          <a:r>
            <a:rPr lang="it-IT" sz="1800" dirty="0" err="1">
              <a:solidFill>
                <a:srgbClr val="3284A4"/>
              </a:solidFill>
            </a:rPr>
            <a:t>Current</a:t>
          </a:r>
          <a:r>
            <a:rPr lang="it-IT" sz="1800" dirty="0">
              <a:solidFill>
                <a:srgbClr val="3284A4"/>
              </a:solidFill>
            </a:rPr>
            <a:t> </a:t>
          </a:r>
          <a:r>
            <a:rPr lang="it-IT" sz="1800" dirty="0" err="1">
              <a:solidFill>
                <a:srgbClr val="3284A4"/>
              </a:solidFill>
            </a:rPr>
            <a:t>density</a:t>
          </a:r>
          <a:endParaRPr lang="it-IT" sz="1800" dirty="0">
            <a:solidFill>
              <a:srgbClr val="3284A4"/>
            </a:solidFill>
          </a:endParaRPr>
        </a:p>
      </dgm:t>
    </dgm:pt>
    <dgm:pt modelId="{4D8414C0-2A66-4525-9C8D-CEDCC0CE6306}" type="parTrans" cxnId="{F0880267-4727-4B24-9DD5-8F0BAC9FFC32}">
      <dgm:prSet/>
      <dgm:spPr/>
      <dgm:t>
        <a:bodyPr/>
        <a:lstStyle/>
        <a:p>
          <a:endParaRPr lang="it-IT"/>
        </a:p>
      </dgm:t>
    </dgm:pt>
    <dgm:pt modelId="{E9678CEE-E292-46BE-AA15-E63ED908077C}" type="sibTrans" cxnId="{F0880267-4727-4B24-9DD5-8F0BAC9FFC32}">
      <dgm:prSet/>
      <dgm:spPr/>
      <dgm:t>
        <a:bodyPr/>
        <a:lstStyle/>
        <a:p>
          <a:endParaRPr lang="it-IT"/>
        </a:p>
      </dgm:t>
    </dgm:pt>
    <dgm:pt modelId="{1555E947-AE93-4334-A1A6-9DAD67E40113}">
      <dgm:prSet phldrT="[Testo]"/>
      <dgm:spPr/>
      <dgm:t>
        <a:bodyPr/>
        <a:lstStyle/>
        <a:p>
          <a:r>
            <a:rPr lang="it-IT" dirty="0" err="1"/>
            <a:t>Modeling</a:t>
          </a:r>
          <a:endParaRPr lang="it-IT" dirty="0"/>
        </a:p>
      </dgm:t>
    </dgm:pt>
    <dgm:pt modelId="{52E9E020-2AF1-448E-A8C5-B01471342DAA}" type="parTrans" cxnId="{BBF5E4F5-2098-4272-AF2B-535D72F0BBCB}">
      <dgm:prSet/>
      <dgm:spPr/>
      <dgm:t>
        <a:bodyPr/>
        <a:lstStyle/>
        <a:p>
          <a:endParaRPr lang="it-IT"/>
        </a:p>
      </dgm:t>
    </dgm:pt>
    <dgm:pt modelId="{B8D5C055-57E9-4959-8227-989F24EEFEB3}" type="sibTrans" cxnId="{BBF5E4F5-2098-4272-AF2B-535D72F0BBCB}">
      <dgm:prSet/>
      <dgm:spPr/>
      <dgm:t>
        <a:bodyPr/>
        <a:lstStyle/>
        <a:p>
          <a:endParaRPr lang="it-IT"/>
        </a:p>
      </dgm:t>
    </dgm:pt>
    <dgm:pt modelId="{59F89D2F-B088-4F32-A5EB-51BD537ED4A2}">
      <dgm:prSet phldrT="[Testo]" custT="1"/>
      <dgm:spPr>
        <a:ln>
          <a:noFill/>
        </a:ln>
      </dgm:spPr>
      <dgm:t>
        <a:bodyPr anchor="b"/>
        <a:lstStyle/>
        <a:p>
          <a:pPr algn="r">
            <a:buNone/>
          </a:pPr>
          <a:r>
            <a:rPr lang="it-IT" sz="1800" u="sng" dirty="0" err="1">
              <a:solidFill>
                <a:srgbClr val="3284A4"/>
              </a:solidFill>
            </a:rPr>
            <a:t>Conductor</a:t>
          </a:r>
          <a:r>
            <a:rPr lang="it-IT" sz="1800" u="sng" dirty="0">
              <a:solidFill>
                <a:srgbClr val="3284A4"/>
              </a:solidFill>
            </a:rPr>
            <a:t> and coil </a:t>
          </a:r>
          <a:r>
            <a:rPr lang="it-IT" sz="1800" u="sng" dirty="0" err="1">
              <a:solidFill>
                <a:srgbClr val="3284A4"/>
              </a:solidFill>
            </a:rPr>
            <a:t>behavior</a:t>
          </a:r>
          <a:endParaRPr lang="it-IT" sz="1800" dirty="0">
            <a:solidFill>
              <a:srgbClr val="3284A4"/>
            </a:solidFill>
          </a:endParaRPr>
        </a:p>
      </dgm:t>
    </dgm:pt>
    <dgm:pt modelId="{8040D3B3-933B-4865-84EC-8AB1A9369220}" type="parTrans" cxnId="{DDFDB6EE-FC97-474D-A430-AC43B72E4662}">
      <dgm:prSet/>
      <dgm:spPr/>
      <dgm:t>
        <a:bodyPr/>
        <a:lstStyle/>
        <a:p>
          <a:endParaRPr lang="it-IT"/>
        </a:p>
      </dgm:t>
    </dgm:pt>
    <dgm:pt modelId="{0DBAED20-4202-45B5-9F3D-81129115EFD9}" type="sibTrans" cxnId="{DDFDB6EE-FC97-474D-A430-AC43B72E4662}">
      <dgm:prSet/>
      <dgm:spPr/>
      <dgm:t>
        <a:bodyPr/>
        <a:lstStyle/>
        <a:p>
          <a:endParaRPr lang="it-IT"/>
        </a:p>
      </dgm:t>
    </dgm:pt>
    <dgm:pt modelId="{0B0E720E-8DD1-46E4-A05A-35093E0D6C02}">
      <dgm:prSet phldrT="[Testo]"/>
      <dgm:spPr/>
      <dgm:t>
        <a:bodyPr/>
        <a:lstStyle/>
        <a:p>
          <a:r>
            <a:rPr lang="it-IT" dirty="0" err="1"/>
            <a:t>Mechanics</a:t>
          </a:r>
          <a:endParaRPr lang="it-IT" dirty="0"/>
        </a:p>
      </dgm:t>
    </dgm:pt>
    <dgm:pt modelId="{755B7B71-EA9B-4603-8CCE-C65C41C7512B}" type="parTrans" cxnId="{466C1DF2-FC5B-47D7-8E27-980E62A08A25}">
      <dgm:prSet/>
      <dgm:spPr/>
      <dgm:t>
        <a:bodyPr/>
        <a:lstStyle/>
        <a:p>
          <a:endParaRPr lang="it-IT"/>
        </a:p>
      </dgm:t>
    </dgm:pt>
    <dgm:pt modelId="{8DCBF363-B61A-424C-AF90-85EC46F6A782}" type="sibTrans" cxnId="{466C1DF2-FC5B-47D7-8E27-980E62A08A25}">
      <dgm:prSet/>
      <dgm:spPr/>
      <dgm:t>
        <a:bodyPr/>
        <a:lstStyle/>
        <a:p>
          <a:endParaRPr lang="it-IT"/>
        </a:p>
      </dgm:t>
    </dgm:pt>
    <dgm:pt modelId="{0C150A88-39C5-45EB-8185-12E28FE2AB2B}">
      <dgm:prSet phldrT="[Testo]" custT="1"/>
      <dgm:spPr>
        <a:ln>
          <a:noFill/>
        </a:ln>
      </dgm:spPr>
      <dgm:t>
        <a:bodyPr anchor="b"/>
        <a:lstStyle/>
        <a:p>
          <a:pPr algn="l">
            <a:buNone/>
          </a:pPr>
          <a:r>
            <a:rPr lang="it-IT" sz="1800" dirty="0">
              <a:solidFill>
                <a:srgbClr val="3284A4"/>
              </a:solidFill>
            </a:rPr>
            <a:t>Stress/Force</a:t>
          </a:r>
        </a:p>
      </dgm:t>
    </dgm:pt>
    <dgm:pt modelId="{3500179E-1BC0-4CCB-9BB3-12A1280FE65B}" type="parTrans" cxnId="{3F0F65FD-8CCF-4F6E-A8D8-DB7FE92E7FB6}">
      <dgm:prSet/>
      <dgm:spPr/>
      <dgm:t>
        <a:bodyPr/>
        <a:lstStyle/>
        <a:p>
          <a:endParaRPr lang="it-IT"/>
        </a:p>
      </dgm:t>
    </dgm:pt>
    <dgm:pt modelId="{BC37A8FF-70F1-46B5-9D41-F6A4A2AA5C05}" type="sibTrans" cxnId="{3F0F65FD-8CCF-4F6E-A8D8-DB7FE92E7FB6}">
      <dgm:prSet/>
      <dgm:spPr/>
      <dgm:t>
        <a:bodyPr/>
        <a:lstStyle/>
        <a:p>
          <a:endParaRPr lang="it-IT"/>
        </a:p>
      </dgm:t>
    </dgm:pt>
    <dgm:pt modelId="{3338D976-3B47-4CE4-B525-6C4B502069F3}">
      <dgm:prSet phldrT="[Testo]" custT="1"/>
      <dgm:spPr>
        <a:ln>
          <a:noFill/>
        </a:ln>
      </dgm:spPr>
      <dgm:t>
        <a:bodyPr anchor="b"/>
        <a:lstStyle/>
        <a:p>
          <a:pPr algn="r">
            <a:buNone/>
          </a:pPr>
          <a:endParaRPr lang="it-IT" sz="1800" dirty="0">
            <a:solidFill>
              <a:srgbClr val="3284A4"/>
            </a:solidFill>
          </a:endParaRPr>
        </a:p>
      </dgm:t>
    </dgm:pt>
    <dgm:pt modelId="{8E5FA63D-66A9-489E-9865-EAFEB80BC0E2}" type="parTrans" cxnId="{A93F3D0E-9F22-4ACF-822A-F488DF7B7B08}">
      <dgm:prSet/>
      <dgm:spPr/>
      <dgm:t>
        <a:bodyPr/>
        <a:lstStyle/>
        <a:p>
          <a:endParaRPr lang="it-IT"/>
        </a:p>
      </dgm:t>
    </dgm:pt>
    <dgm:pt modelId="{2653158A-AF9A-4332-AABA-8CBED26C929C}" type="sibTrans" cxnId="{A93F3D0E-9F22-4ACF-822A-F488DF7B7B08}">
      <dgm:prSet/>
      <dgm:spPr/>
      <dgm:t>
        <a:bodyPr/>
        <a:lstStyle/>
        <a:p>
          <a:endParaRPr lang="it-IT"/>
        </a:p>
      </dgm:t>
    </dgm:pt>
    <dgm:pt modelId="{F260D5DC-CA80-4F21-8FB3-B620BB6F2045}">
      <dgm:prSet phldrT="[Testo]" custT="1"/>
      <dgm:spPr>
        <a:ln>
          <a:noFill/>
        </a:ln>
      </dgm:spPr>
      <dgm:t>
        <a:bodyPr anchor="t"/>
        <a:lstStyle/>
        <a:p>
          <a:pPr algn="r">
            <a:buNone/>
          </a:pPr>
          <a:r>
            <a:rPr lang="it-IT" sz="1800" dirty="0" err="1">
              <a:solidFill>
                <a:srgbClr val="3284A4"/>
              </a:solidFill>
            </a:rPr>
            <a:t>Magnetic</a:t>
          </a:r>
          <a:r>
            <a:rPr lang="it-IT" sz="1800" dirty="0">
              <a:solidFill>
                <a:srgbClr val="3284A4"/>
              </a:solidFill>
            </a:rPr>
            <a:t> field</a:t>
          </a:r>
        </a:p>
      </dgm:t>
    </dgm:pt>
    <dgm:pt modelId="{BE0ED3A6-884F-4871-8142-971F47E05B86}" type="parTrans" cxnId="{B2D82154-B351-4424-99F6-77E7D5E14C1E}">
      <dgm:prSet/>
      <dgm:spPr/>
      <dgm:t>
        <a:bodyPr/>
        <a:lstStyle/>
        <a:p>
          <a:endParaRPr lang="it-IT"/>
        </a:p>
      </dgm:t>
    </dgm:pt>
    <dgm:pt modelId="{B50070DA-466A-4C3E-A612-A0BE76C92864}" type="sibTrans" cxnId="{B2D82154-B351-4424-99F6-77E7D5E14C1E}">
      <dgm:prSet/>
      <dgm:spPr/>
      <dgm:t>
        <a:bodyPr/>
        <a:lstStyle/>
        <a:p>
          <a:endParaRPr lang="it-IT"/>
        </a:p>
      </dgm:t>
    </dgm:pt>
    <dgm:pt modelId="{C594AC06-DFF3-4E9D-AECC-8577B782FE30}" type="pres">
      <dgm:prSet presAssocID="{DDB9C330-5876-4EF0-95C0-CDD86A90789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52045E9-537A-402E-A992-32E8CC7F4489}" type="pres">
      <dgm:prSet presAssocID="{DDB9C330-5876-4EF0-95C0-CDD86A907891}" presName="children" presStyleCnt="0"/>
      <dgm:spPr/>
    </dgm:pt>
    <dgm:pt modelId="{7CDA1C72-7C60-4D25-B746-FB7EAEFC3DCE}" type="pres">
      <dgm:prSet presAssocID="{DDB9C330-5876-4EF0-95C0-CDD86A907891}" presName="child1group" presStyleCnt="0"/>
      <dgm:spPr/>
    </dgm:pt>
    <dgm:pt modelId="{5350E2BE-82B1-4DF0-8D25-BBFE18D88E50}" type="pres">
      <dgm:prSet presAssocID="{DDB9C330-5876-4EF0-95C0-CDD86A907891}" presName="child1" presStyleLbl="bgAcc1" presStyleIdx="0" presStyleCnt="4" custScaleX="187345" custLinFactNeighborX="-40797"/>
      <dgm:spPr/>
    </dgm:pt>
    <dgm:pt modelId="{C284BC6B-7B60-49C3-B4AE-9A9317614204}" type="pres">
      <dgm:prSet presAssocID="{DDB9C330-5876-4EF0-95C0-CDD86A907891}" presName="child1Text" presStyleLbl="bgAcc1" presStyleIdx="0" presStyleCnt="4">
        <dgm:presLayoutVars>
          <dgm:bulletEnabled val="1"/>
        </dgm:presLayoutVars>
      </dgm:prSet>
      <dgm:spPr/>
    </dgm:pt>
    <dgm:pt modelId="{E8CC5B51-08AB-4AB8-9C4D-A260C1979E4D}" type="pres">
      <dgm:prSet presAssocID="{DDB9C330-5876-4EF0-95C0-CDD86A907891}" presName="child2group" presStyleCnt="0"/>
      <dgm:spPr/>
    </dgm:pt>
    <dgm:pt modelId="{629753F0-14E8-45BE-A9E7-80F121F32D1D}" type="pres">
      <dgm:prSet presAssocID="{DDB9C330-5876-4EF0-95C0-CDD86A907891}" presName="child2" presStyleLbl="bgAcc1" presStyleIdx="1" presStyleCnt="4" custScaleX="187345" custLinFactNeighborX="45525" custLinFactNeighborY="2011"/>
      <dgm:spPr/>
    </dgm:pt>
    <dgm:pt modelId="{A8AC0F3E-1A9B-47F5-900F-0D95045F19D7}" type="pres">
      <dgm:prSet presAssocID="{DDB9C330-5876-4EF0-95C0-CDD86A907891}" presName="child2Text" presStyleLbl="bgAcc1" presStyleIdx="1" presStyleCnt="4">
        <dgm:presLayoutVars>
          <dgm:bulletEnabled val="1"/>
        </dgm:presLayoutVars>
      </dgm:prSet>
      <dgm:spPr/>
    </dgm:pt>
    <dgm:pt modelId="{81F75DFE-F753-473E-848A-E65A70E4623F}" type="pres">
      <dgm:prSet presAssocID="{DDB9C330-5876-4EF0-95C0-CDD86A907891}" presName="child3group" presStyleCnt="0"/>
      <dgm:spPr/>
    </dgm:pt>
    <dgm:pt modelId="{9A865EC2-826C-4E76-9275-76404A7B6F61}" type="pres">
      <dgm:prSet presAssocID="{DDB9C330-5876-4EF0-95C0-CDD86A907891}" presName="child3" presStyleLbl="bgAcc1" presStyleIdx="2" presStyleCnt="4" custScaleX="181786" custLinFactNeighborX="49179" custLinFactNeighborY="0"/>
      <dgm:spPr/>
    </dgm:pt>
    <dgm:pt modelId="{F239364C-EC6D-46AB-AF16-03867C216457}" type="pres">
      <dgm:prSet presAssocID="{DDB9C330-5876-4EF0-95C0-CDD86A907891}" presName="child3Text" presStyleLbl="bgAcc1" presStyleIdx="2" presStyleCnt="4">
        <dgm:presLayoutVars>
          <dgm:bulletEnabled val="1"/>
        </dgm:presLayoutVars>
      </dgm:prSet>
      <dgm:spPr/>
    </dgm:pt>
    <dgm:pt modelId="{4C9E7411-2FDC-429E-B221-0AB11179B3A3}" type="pres">
      <dgm:prSet presAssocID="{DDB9C330-5876-4EF0-95C0-CDD86A907891}" presName="child4group" presStyleCnt="0"/>
      <dgm:spPr/>
    </dgm:pt>
    <dgm:pt modelId="{E723B640-5FDE-4902-82D0-271602CFB162}" type="pres">
      <dgm:prSet presAssocID="{DDB9C330-5876-4EF0-95C0-CDD86A907891}" presName="child4" presStyleLbl="bgAcc1" presStyleIdx="3" presStyleCnt="4" custScaleX="181786" custLinFactNeighborX="-36910" custLinFactNeighborY="-2066"/>
      <dgm:spPr/>
    </dgm:pt>
    <dgm:pt modelId="{C655FD85-BE9F-4D28-A80A-E72D03BF42F7}" type="pres">
      <dgm:prSet presAssocID="{DDB9C330-5876-4EF0-95C0-CDD86A907891}" presName="child4Text" presStyleLbl="bgAcc1" presStyleIdx="3" presStyleCnt="4">
        <dgm:presLayoutVars>
          <dgm:bulletEnabled val="1"/>
        </dgm:presLayoutVars>
      </dgm:prSet>
      <dgm:spPr/>
    </dgm:pt>
    <dgm:pt modelId="{6F3C603C-D26C-4840-A653-C571B21CEE63}" type="pres">
      <dgm:prSet presAssocID="{DDB9C330-5876-4EF0-95C0-CDD86A907891}" presName="childPlaceholder" presStyleCnt="0"/>
      <dgm:spPr/>
    </dgm:pt>
    <dgm:pt modelId="{0E63A022-4EC9-43A1-9255-CC83E7D56545}" type="pres">
      <dgm:prSet presAssocID="{DDB9C330-5876-4EF0-95C0-CDD86A907891}" presName="circle" presStyleCnt="0"/>
      <dgm:spPr/>
    </dgm:pt>
    <dgm:pt modelId="{48557B1F-2BFE-4535-87AA-A4CA0F276252}" type="pres">
      <dgm:prSet presAssocID="{DDB9C330-5876-4EF0-95C0-CDD86A90789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6158C9B9-06FA-4541-A47B-A14951C5A019}" type="pres">
      <dgm:prSet presAssocID="{DDB9C330-5876-4EF0-95C0-CDD86A90789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9089E91-7D6C-418E-B632-EEC534EEAB55}" type="pres">
      <dgm:prSet presAssocID="{DDB9C330-5876-4EF0-95C0-CDD86A90789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2C73060-1094-4371-9571-7082EAB72751}" type="pres">
      <dgm:prSet presAssocID="{DDB9C330-5876-4EF0-95C0-CDD86A90789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5FC46CA-D3A8-47A4-B2D3-76C10E43274F}" type="pres">
      <dgm:prSet presAssocID="{DDB9C330-5876-4EF0-95C0-CDD86A907891}" presName="quadrantPlaceholder" presStyleCnt="0"/>
      <dgm:spPr/>
    </dgm:pt>
    <dgm:pt modelId="{7BCF0FAA-84D7-4163-8C67-3782FE74741D}" type="pres">
      <dgm:prSet presAssocID="{DDB9C330-5876-4EF0-95C0-CDD86A907891}" presName="center1" presStyleLbl="fgShp" presStyleIdx="0" presStyleCnt="2"/>
      <dgm:spPr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AA1B9CB3-4969-40BD-868B-AAE46E6369C6}" type="pres">
      <dgm:prSet presAssocID="{DDB9C330-5876-4EF0-95C0-CDD86A907891}" presName="center2" presStyleLbl="fgShp" presStyleIdx="1" presStyleCnt="2"/>
      <dgm:spPr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</dgm:ptLst>
  <dgm:cxnLst>
    <dgm:cxn modelId="{43DD3D0A-3E3E-4269-9842-75CBEE5A2161}" srcId="{3DCEE868-2CB3-499B-88F8-E433B5D2327B}" destId="{77760863-8F72-4307-8651-3EA785496A1C}" srcOrd="0" destOrd="0" parTransId="{6AA027A5-DFFE-455D-A140-723D9F3C4443}" sibTransId="{0848BB0A-4E2B-4FAC-8718-FD68E07F82C4}"/>
    <dgm:cxn modelId="{A93F3D0E-9F22-4ACF-822A-F488DF7B7B08}" srcId="{DDB9C330-5876-4EF0-95C0-CDD86A907891}" destId="{3338D976-3B47-4CE4-B525-6C4B502069F3}" srcOrd="4" destOrd="0" parTransId="{8E5FA63D-66A9-489E-9865-EAFEB80BC0E2}" sibTransId="{2653158A-AF9A-4332-AABA-8CBED26C929C}"/>
    <dgm:cxn modelId="{48314911-8AAD-4ADF-B236-E60141EBEB08}" type="presOf" srcId="{657885ED-CC92-4EEC-9114-EB757C7B5A83}" destId="{A8AC0F3E-1A9B-47F5-900F-0D95045F19D7}" srcOrd="1" destOrd="0" presId="urn:microsoft.com/office/officeart/2005/8/layout/cycle4"/>
    <dgm:cxn modelId="{0A4ED61F-08B3-4272-B270-146FC53F66C4}" type="presOf" srcId="{59F89D2F-B088-4F32-A5EB-51BD537ED4A2}" destId="{F239364C-EC6D-46AB-AF16-03867C216457}" srcOrd="1" destOrd="0" presId="urn:microsoft.com/office/officeart/2005/8/layout/cycle4"/>
    <dgm:cxn modelId="{DC90A224-4BE9-41BA-9C7E-1FCEA940DFE8}" type="presOf" srcId="{0C150A88-39C5-45EB-8185-12E28FE2AB2B}" destId="{C655FD85-BE9F-4D28-A80A-E72D03BF42F7}" srcOrd="1" destOrd="0" presId="urn:microsoft.com/office/officeart/2005/8/layout/cycle4"/>
    <dgm:cxn modelId="{5DEFAE25-2E5A-44AC-A359-F2AA58954325}" type="presOf" srcId="{DDB9C330-5876-4EF0-95C0-CDD86A907891}" destId="{C594AC06-DFF3-4E9D-AECC-8577B782FE30}" srcOrd="0" destOrd="0" presId="urn:microsoft.com/office/officeart/2005/8/layout/cycle4"/>
    <dgm:cxn modelId="{DDE24427-33A3-4D04-B0BA-5AA4A62A379D}" type="presOf" srcId="{77760863-8F72-4307-8651-3EA785496A1C}" destId="{C284BC6B-7B60-49C3-B4AE-9A9317614204}" srcOrd="1" destOrd="0" presId="urn:microsoft.com/office/officeart/2005/8/layout/cycle4"/>
    <dgm:cxn modelId="{3C9A5760-5BCA-4FCA-9F24-782DB318A446}" type="presOf" srcId="{0C150A88-39C5-45EB-8185-12E28FE2AB2B}" destId="{E723B640-5FDE-4902-82D0-271602CFB162}" srcOrd="0" destOrd="0" presId="urn:microsoft.com/office/officeart/2005/8/layout/cycle4"/>
    <dgm:cxn modelId="{6AB91043-CC6E-4696-A4A6-AEDAB64B3E01}" type="presOf" srcId="{77760863-8F72-4307-8651-3EA785496A1C}" destId="{5350E2BE-82B1-4DF0-8D25-BBFE18D88E50}" srcOrd="0" destOrd="0" presId="urn:microsoft.com/office/officeart/2005/8/layout/cycle4"/>
    <dgm:cxn modelId="{D017CD65-C875-49CD-8B2B-02943320757D}" type="presOf" srcId="{59F89D2F-B088-4F32-A5EB-51BD537ED4A2}" destId="{9A865EC2-826C-4E76-9275-76404A7B6F61}" srcOrd="0" destOrd="0" presId="urn:microsoft.com/office/officeart/2005/8/layout/cycle4"/>
    <dgm:cxn modelId="{F0880267-4727-4B24-9DD5-8F0BAC9FFC32}" srcId="{EE64F296-0B1E-4D0C-A945-71C712EC3ADF}" destId="{657885ED-CC92-4EEC-9114-EB757C7B5A83}" srcOrd="0" destOrd="0" parTransId="{4D8414C0-2A66-4525-9C8D-CEDCC0CE6306}" sibTransId="{E9678CEE-E292-46BE-AA15-E63ED908077C}"/>
    <dgm:cxn modelId="{B2D82154-B351-4424-99F6-77E7D5E14C1E}" srcId="{EE64F296-0B1E-4D0C-A945-71C712EC3ADF}" destId="{F260D5DC-CA80-4F21-8FB3-B620BB6F2045}" srcOrd="1" destOrd="0" parTransId="{BE0ED3A6-884F-4871-8142-971F47E05B86}" sibTransId="{B50070DA-466A-4C3E-A612-A0BE76C92864}"/>
    <dgm:cxn modelId="{C970A690-291E-4111-BBF4-1E712C2676B9}" type="presOf" srcId="{F260D5DC-CA80-4F21-8FB3-B620BB6F2045}" destId="{A8AC0F3E-1A9B-47F5-900F-0D95045F19D7}" srcOrd="1" destOrd="1" presId="urn:microsoft.com/office/officeart/2005/8/layout/cycle4"/>
    <dgm:cxn modelId="{B15A8593-9B27-4661-8AC2-2543E33CD9BE}" type="presOf" srcId="{0B0E720E-8DD1-46E4-A05A-35093E0D6C02}" destId="{62C73060-1094-4371-9571-7082EAB72751}" srcOrd="0" destOrd="0" presId="urn:microsoft.com/office/officeart/2005/8/layout/cycle4"/>
    <dgm:cxn modelId="{9ED151AE-B4C6-4ECE-927E-AF19582CF336}" srcId="{DDB9C330-5876-4EF0-95C0-CDD86A907891}" destId="{EE64F296-0B1E-4D0C-A945-71C712EC3ADF}" srcOrd="1" destOrd="0" parTransId="{228F84BC-2D92-4DFA-B26C-56713DF54E8A}" sibTransId="{8A124A86-29E8-40F8-B146-6F0D9407287F}"/>
    <dgm:cxn modelId="{C4F8ECB8-1D54-48C3-8C5F-4E13799D7C8E}" type="presOf" srcId="{EE64F296-0B1E-4D0C-A945-71C712EC3ADF}" destId="{6158C9B9-06FA-4541-A47B-A14951C5A019}" srcOrd="0" destOrd="0" presId="urn:microsoft.com/office/officeart/2005/8/layout/cycle4"/>
    <dgm:cxn modelId="{079F80BF-B1AF-4385-98E5-DE3FDF2FEE0A}" type="presOf" srcId="{F260D5DC-CA80-4F21-8FB3-B620BB6F2045}" destId="{629753F0-14E8-45BE-A9E7-80F121F32D1D}" srcOrd="0" destOrd="1" presId="urn:microsoft.com/office/officeart/2005/8/layout/cycle4"/>
    <dgm:cxn modelId="{9A0434C1-89D3-4E78-9045-1BF420C46DE4}" srcId="{DDB9C330-5876-4EF0-95C0-CDD86A907891}" destId="{3DCEE868-2CB3-499B-88F8-E433B5D2327B}" srcOrd="0" destOrd="0" parTransId="{5464ED90-AD18-4BB0-880F-24036E737B8A}" sibTransId="{FFAFA3EC-1273-4F45-95E3-C4DE72232181}"/>
    <dgm:cxn modelId="{1BC682C3-DEC0-49BB-A76A-A08C4464C4D7}" type="presOf" srcId="{657885ED-CC92-4EEC-9114-EB757C7B5A83}" destId="{629753F0-14E8-45BE-A9E7-80F121F32D1D}" srcOrd="0" destOrd="0" presId="urn:microsoft.com/office/officeart/2005/8/layout/cycle4"/>
    <dgm:cxn modelId="{A2BCF3D8-EEE6-4D2D-A2B8-2DF431A5FB21}" type="presOf" srcId="{3DCEE868-2CB3-499B-88F8-E433B5D2327B}" destId="{48557B1F-2BFE-4535-87AA-A4CA0F276252}" srcOrd="0" destOrd="0" presId="urn:microsoft.com/office/officeart/2005/8/layout/cycle4"/>
    <dgm:cxn modelId="{2C776FE9-A8F8-4F46-8E8E-1A31F3DDD3E7}" type="presOf" srcId="{1555E947-AE93-4334-A1A6-9DAD67E40113}" destId="{39089E91-7D6C-418E-B632-EEC534EEAB55}" srcOrd="0" destOrd="0" presId="urn:microsoft.com/office/officeart/2005/8/layout/cycle4"/>
    <dgm:cxn modelId="{DDFDB6EE-FC97-474D-A430-AC43B72E4662}" srcId="{1555E947-AE93-4334-A1A6-9DAD67E40113}" destId="{59F89D2F-B088-4F32-A5EB-51BD537ED4A2}" srcOrd="0" destOrd="0" parTransId="{8040D3B3-933B-4865-84EC-8AB1A9369220}" sibTransId="{0DBAED20-4202-45B5-9F3D-81129115EFD9}"/>
    <dgm:cxn modelId="{466C1DF2-FC5B-47D7-8E27-980E62A08A25}" srcId="{DDB9C330-5876-4EF0-95C0-CDD86A907891}" destId="{0B0E720E-8DD1-46E4-A05A-35093E0D6C02}" srcOrd="3" destOrd="0" parTransId="{755B7B71-EA9B-4603-8CCE-C65C41C7512B}" sibTransId="{8DCBF363-B61A-424C-AF90-85EC46F6A782}"/>
    <dgm:cxn modelId="{BBF5E4F5-2098-4272-AF2B-535D72F0BBCB}" srcId="{DDB9C330-5876-4EF0-95C0-CDD86A907891}" destId="{1555E947-AE93-4334-A1A6-9DAD67E40113}" srcOrd="2" destOrd="0" parTransId="{52E9E020-2AF1-448E-A8C5-B01471342DAA}" sibTransId="{B8D5C055-57E9-4959-8227-989F24EEFEB3}"/>
    <dgm:cxn modelId="{3F0F65FD-8CCF-4F6E-A8D8-DB7FE92E7FB6}" srcId="{0B0E720E-8DD1-46E4-A05A-35093E0D6C02}" destId="{0C150A88-39C5-45EB-8185-12E28FE2AB2B}" srcOrd="0" destOrd="0" parTransId="{3500179E-1BC0-4CCB-9BB3-12A1280FE65B}" sibTransId="{BC37A8FF-70F1-46B5-9D41-F6A4A2AA5C05}"/>
    <dgm:cxn modelId="{2FA46C30-87E6-4DA3-BA00-7E780A8A8565}" type="presParOf" srcId="{C594AC06-DFF3-4E9D-AECC-8577B782FE30}" destId="{F52045E9-537A-402E-A992-32E8CC7F4489}" srcOrd="0" destOrd="0" presId="urn:microsoft.com/office/officeart/2005/8/layout/cycle4"/>
    <dgm:cxn modelId="{C30D8051-5BF1-4630-843A-A592DC85D56C}" type="presParOf" srcId="{F52045E9-537A-402E-A992-32E8CC7F4489}" destId="{7CDA1C72-7C60-4D25-B746-FB7EAEFC3DCE}" srcOrd="0" destOrd="0" presId="urn:microsoft.com/office/officeart/2005/8/layout/cycle4"/>
    <dgm:cxn modelId="{8853255F-F5FA-49C9-A9F7-D5057470D4F3}" type="presParOf" srcId="{7CDA1C72-7C60-4D25-B746-FB7EAEFC3DCE}" destId="{5350E2BE-82B1-4DF0-8D25-BBFE18D88E50}" srcOrd="0" destOrd="0" presId="urn:microsoft.com/office/officeart/2005/8/layout/cycle4"/>
    <dgm:cxn modelId="{4F4F6F4E-3D55-4B6E-9C4F-E2F6C4B911A6}" type="presParOf" srcId="{7CDA1C72-7C60-4D25-B746-FB7EAEFC3DCE}" destId="{C284BC6B-7B60-49C3-B4AE-9A9317614204}" srcOrd="1" destOrd="0" presId="urn:microsoft.com/office/officeart/2005/8/layout/cycle4"/>
    <dgm:cxn modelId="{BEBDA19A-C078-4114-B1F2-4C144D49587B}" type="presParOf" srcId="{F52045E9-537A-402E-A992-32E8CC7F4489}" destId="{E8CC5B51-08AB-4AB8-9C4D-A260C1979E4D}" srcOrd="1" destOrd="0" presId="urn:microsoft.com/office/officeart/2005/8/layout/cycle4"/>
    <dgm:cxn modelId="{B915E836-AECA-42D7-99AE-5F78D1203D18}" type="presParOf" srcId="{E8CC5B51-08AB-4AB8-9C4D-A260C1979E4D}" destId="{629753F0-14E8-45BE-A9E7-80F121F32D1D}" srcOrd="0" destOrd="0" presId="urn:microsoft.com/office/officeart/2005/8/layout/cycle4"/>
    <dgm:cxn modelId="{7915DA87-2BDA-4A1D-95FB-52033644479A}" type="presParOf" srcId="{E8CC5B51-08AB-4AB8-9C4D-A260C1979E4D}" destId="{A8AC0F3E-1A9B-47F5-900F-0D95045F19D7}" srcOrd="1" destOrd="0" presId="urn:microsoft.com/office/officeart/2005/8/layout/cycle4"/>
    <dgm:cxn modelId="{3A650AFB-03DD-4316-917C-0166BC617F31}" type="presParOf" srcId="{F52045E9-537A-402E-A992-32E8CC7F4489}" destId="{81F75DFE-F753-473E-848A-E65A70E4623F}" srcOrd="2" destOrd="0" presId="urn:microsoft.com/office/officeart/2005/8/layout/cycle4"/>
    <dgm:cxn modelId="{F6D57156-E61B-45FA-BA86-6F3104383DC8}" type="presParOf" srcId="{81F75DFE-F753-473E-848A-E65A70E4623F}" destId="{9A865EC2-826C-4E76-9275-76404A7B6F61}" srcOrd="0" destOrd="0" presId="urn:microsoft.com/office/officeart/2005/8/layout/cycle4"/>
    <dgm:cxn modelId="{53D7DE68-F83C-4395-841D-EACC5EC0CC1E}" type="presParOf" srcId="{81F75DFE-F753-473E-848A-E65A70E4623F}" destId="{F239364C-EC6D-46AB-AF16-03867C216457}" srcOrd="1" destOrd="0" presId="urn:microsoft.com/office/officeart/2005/8/layout/cycle4"/>
    <dgm:cxn modelId="{C7423CA2-8E33-4037-A4A1-8AE8E7FAA262}" type="presParOf" srcId="{F52045E9-537A-402E-A992-32E8CC7F4489}" destId="{4C9E7411-2FDC-429E-B221-0AB11179B3A3}" srcOrd="3" destOrd="0" presId="urn:microsoft.com/office/officeart/2005/8/layout/cycle4"/>
    <dgm:cxn modelId="{B0ED0363-3094-4FC3-814C-F1E1CF08C82C}" type="presParOf" srcId="{4C9E7411-2FDC-429E-B221-0AB11179B3A3}" destId="{E723B640-5FDE-4902-82D0-271602CFB162}" srcOrd="0" destOrd="0" presId="urn:microsoft.com/office/officeart/2005/8/layout/cycle4"/>
    <dgm:cxn modelId="{E36E8558-47AC-4C9B-B93E-2EEC2EF449C8}" type="presParOf" srcId="{4C9E7411-2FDC-429E-B221-0AB11179B3A3}" destId="{C655FD85-BE9F-4D28-A80A-E72D03BF42F7}" srcOrd="1" destOrd="0" presId="urn:microsoft.com/office/officeart/2005/8/layout/cycle4"/>
    <dgm:cxn modelId="{F8376EEF-0305-48FF-8F8F-7A88C47C075F}" type="presParOf" srcId="{F52045E9-537A-402E-A992-32E8CC7F4489}" destId="{6F3C603C-D26C-4840-A653-C571B21CEE63}" srcOrd="4" destOrd="0" presId="urn:microsoft.com/office/officeart/2005/8/layout/cycle4"/>
    <dgm:cxn modelId="{B6EF50FF-EF7E-4A0C-A595-5730C6A8A282}" type="presParOf" srcId="{C594AC06-DFF3-4E9D-AECC-8577B782FE30}" destId="{0E63A022-4EC9-43A1-9255-CC83E7D56545}" srcOrd="1" destOrd="0" presId="urn:microsoft.com/office/officeart/2005/8/layout/cycle4"/>
    <dgm:cxn modelId="{A8277F42-8909-48DD-A81A-A1D640EEA522}" type="presParOf" srcId="{0E63A022-4EC9-43A1-9255-CC83E7D56545}" destId="{48557B1F-2BFE-4535-87AA-A4CA0F276252}" srcOrd="0" destOrd="0" presId="urn:microsoft.com/office/officeart/2005/8/layout/cycle4"/>
    <dgm:cxn modelId="{69CC2CED-35E0-4FB0-B8C4-B20CB29FC8F1}" type="presParOf" srcId="{0E63A022-4EC9-43A1-9255-CC83E7D56545}" destId="{6158C9B9-06FA-4541-A47B-A14951C5A019}" srcOrd="1" destOrd="0" presId="urn:microsoft.com/office/officeart/2005/8/layout/cycle4"/>
    <dgm:cxn modelId="{7A8AC6D0-3F5B-4AA1-8432-E8A6773DF01D}" type="presParOf" srcId="{0E63A022-4EC9-43A1-9255-CC83E7D56545}" destId="{39089E91-7D6C-418E-B632-EEC534EEAB55}" srcOrd="2" destOrd="0" presId="urn:microsoft.com/office/officeart/2005/8/layout/cycle4"/>
    <dgm:cxn modelId="{0DE1BFB7-4A0F-496B-9B37-33D71FB50804}" type="presParOf" srcId="{0E63A022-4EC9-43A1-9255-CC83E7D56545}" destId="{62C73060-1094-4371-9571-7082EAB72751}" srcOrd="3" destOrd="0" presId="urn:microsoft.com/office/officeart/2005/8/layout/cycle4"/>
    <dgm:cxn modelId="{6CBAA4A2-7B2F-49FF-833D-522E35E99AFC}" type="presParOf" srcId="{0E63A022-4EC9-43A1-9255-CC83E7D56545}" destId="{F5FC46CA-D3A8-47A4-B2D3-76C10E43274F}" srcOrd="4" destOrd="0" presId="urn:microsoft.com/office/officeart/2005/8/layout/cycle4"/>
    <dgm:cxn modelId="{B634049F-55C4-477E-B477-14F8FE58B9E1}" type="presParOf" srcId="{C594AC06-DFF3-4E9D-AECC-8577B782FE30}" destId="{7BCF0FAA-84D7-4163-8C67-3782FE74741D}" srcOrd="2" destOrd="0" presId="urn:microsoft.com/office/officeart/2005/8/layout/cycle4"/>
    <dgm:cxn modelId="{3CE4204E-3234-4296-A3A9-01AFA71C4D33}" type="presParOf" srcId="{C594AC06-DFF3-4E9D-AECC-8577B782FE30}" destId="{AA1B9CB3-4969-40BD-868B-AAE46E6369C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DB870-5099-432A-B9F2-2CE770C8E7CA}">
      <dsp:nvSpPr>
        <dsp:cNvPr id="0" name=""/>
        <dsp:cNvSpPr/>
      </dsp:nvSpPr>
      <dsp:spPr>
        <a:xfrm rot="5400000">
          <a:off x="-176410" y="178091"/>
          <a:ext cx="1176072" cy="8232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intro</a:t>
          </a:r>
        </a:p>
      </dsp:txBody>
      <dsp:txXfrm rot="-5400000">
        <a:off x="1" y="413307"/>
        <a:ext cx="823251" cy="352821"/>
      </dsp:txXfrm>
    </dsp:sp>
    <dsp:sp modelId="{E7524FF2-3770-472D-8DB8-E713870E0B64}">
      <dsp:nvSpPr>
        <dsp:cNvPr id="0" name=""/>
        <dsp:cNvSpPr/>
      </dsp:nvSpPr>
      <dsp:spPr>
        <a:xfrm rot="5400000">
          <a:off x="3336749" y="-2511818"/>
          <a:ext cx="764447" cy="5791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300" kern="1200" dirty="0" err="1"/>
            <a:t>Motivation</a:t>
          </a:r>
          <a:endParaRPr lang="it-IT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300" kern="1200" dirty="0"/>
            <a:t>HTS </a:t>
          </a:r>
          <a:r>
            <a:rPr lang="it-IT" sz="2300" kern="1200" dirty="0" err="1"/>
            <a:t>magnets</a:t>
          </a:r>
          <a:r>
            <a:rPr lang="it-IT" sz="2300" kern="1200" dirty="0"/>
            <a:t> </a:t>
          </a:r>
          <a:r>
            <a:rPr lang="it-IT" sz="2300" kern="1200" dirty="0" err="1"/>
            <a:t>specific</a:t>
          </a:r>
          <a:r>
            <a:rPr lang="it-IT" sz="2300" kern="1200" dirty="0"/>
            <a:t> </a:t>
          </a:r>
          <a:r>
            <a:rPr lang="it-IT" sz="2300" kern="1200" dirty="0" err="1"/>
            <a:t>requirements</a:t>
          </a:r>
          <a:endParaRPr lang="it-IT" sz="2300" kern="1200" dirty="0"/>
        </a:p>
      </dsp:txBody>
      <dsp:txXfrm rot="-5400000">
        <a:off x="823251" y="38997"/>
        <a:ext cx="5754127" cy="689813"/>
      </dsp:txXfrm>
    </dsp:sp>
    <dsp:sp modelId="{6CD37462-DDFF-4241-A8E1-BBF33A81B1ED}">
      <dsp:nvSpPr>
        <dsp:cNvPr id="0" name=""/>
        <dsp:cNvSpPr/>
      </dsp:nvSpPr>
      <dsp:spPr>
        <a:xfrm rot="5400000">
          <a:off x="-176410" y="1237899"/>
          <a:ext cx="1176072" cy="8232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magnets</a:t>
          </a:r>
          <a:endParaRPr lang="it-IT" sz="1600" kern="1200" dirty="0"/>
        </a:p>
      </dsp:txBody>
      <dsp:txXfrm rot="-5400000">
        <a:off x="1" y="1473115"/>
        <a:ext cx="823251" cy="352821"/>
      </dsp:txXfrm>
    </dsp:sp>
    <dsp:sp modelId="{48D24B12-D677-4241-ADDA-B4F4A3003DAE}">
      <dsp:nvSpPr>
        <dsp:cNvPr id="0" name=""/>
        <dsp:cNvSpPr/>
      </dsp:nvSpPr>
      <dsp:spPr>
        <a:xfrm rot="5400000">
          <a:off x="3336749" y="-1452010"/>
          <a:ext cx="764447" cy="5791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300" kern="1200" dirty="0" err="1"/>
            <a:t>Selected</a:t>
          </a:r>
          <a:r>
            <a:rPr lang="it-IT" sz="2300" kern="1200" dirty="0"/>
            <a:t> </a:t>
          </a:r>
          <a:r>
            <a:rPr lang="it-IT" sz="2300" kern="1200" dirty="0" err="1"/>
            <a:t>examples</a:t>
          </a:r>
          <a:r>
            <a:rPr lang="it-IT" sz="2300" kern="1200" dirty="0"/>
            <a:t> of HTS </a:t>
          </a:r>
          <a:r>
            <a:rPr lang="it-IT" sz="2300" kern="1200" dirty="0" err="1"/>
            <a:t>magnets</a:t>
          </a:r>
          <a:endParaRPr lang="it-IT" sz="2300" kern="1200" dirty="0"/>
        </a:p>
      </dsp:txBody>
      <dsp:txXfrm rot="-5400000">
        <a:off x="823251" y="1098805"/>
        <a:ext cx="5754127" cy="689813"/>
      </dsp:txXfrm>
    </dsp:sp>
    <dsp:sp modelId="{E40170A1-E4B4-4EFB-9168-7D7A8F91208F}">
      <dsp:nvSpPr>
        <dsp:cNvPr id="0" name=""/>
        <dsp:cNvSpPr/>
      </dsp:nvSpPr>
      <dsp:spPr>
        <a:xfrm rot="5400000">
          <a:off x="-176410" y="2297707"/>
          <a:ext cx="1176072" cy="8232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MuCol</a:t>
          </a:r>
          <a:endParaRPr lang="it-IT" sz="1600" kern="1200" dirty="0"/>
        </a:p>
      </dsp:txBody>
      <dsp:txXfrm rot="-5400000">
        <a:off x="1" y="2532923"/>
        <a:ext cx="823251" cy="352821"/>
      </dsp:txXfrm>
    </dsp:sp>
    <dsp:sp modelId="{5EBEBB3B-F6C2-4E42-A846-A9CF04A7EC74}">
      <dsp:nvSpPr>
        <dsp:cNvPr id="0" name=""/>
        <dsp:cNvSpPr/>
      </dsp:nvSpPr>
      <dsp:spPr>
        <a:xfrm rot="5400000">
          <a:off x="3336749" y="-392201"/>
          <a:ext cx="764447" cy="5791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300" kern="1200" dirty="0"/>
            <a:t>The HTS </a:t>
          </a:r>
          <a:r>
            <a:rPr lang="it-IT" sz="2300" kern="1200" dirty="0" err="1"/>
            <a:t>magnets</a:t>
          </a:r>
          <a:r>
            <a:rPr lang="it-IT" sz="2300" kern="1200" dirty="0"/>
            <a:t> for International </a:t>
          </a:r>
          <a:r>
            <a:rPr lang="it-IT" sz="2300" kern="1200" dirty="0" err="1"/>
            <a:t>Muon</a:t>
          </a:r>
          <a:r>
            <a:rPr lang="it-IT" sz="2300" kern="1200" dirty="0"/>
            <a:t> Collider Collaboration and </a:t>
          </a:r>
          <a:r>
            <a:rPr lang="it-IT" sz="2300" kern="1200" dirty="0" err="1"/>
            <a:t>MuCol</a:t>
          </a:r>
          <a:endParaRPr lang="it-IT" sz="2300" kern="1200" dirty="0"/>
        </a:p>
      </dsp:txBody>
      <dsp:txXfrm rot="-5400000">
        <a:off x="823251" y="2158614"/>
        <a:ext cx="5754127" cy="689813"/>
      </dsp:txXfrm>
    </dsp:sp>
    <dsp:sp modelId="{11B66DB8-76C6-419D-8BA6-5B006F5FFF59}">
      <dsp:nvSpPr>
        <dsp:cNvPr id="0" name=""/>
        <dsp:cNvSpPr/>
      </dsp:nvSpPr>
      <dsp:spPr>
        <a:xfrm rot="5400000">
          <a:off x="-176410" y="3357516"/>
          <a:ext cx="1176072" cy="8232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Schedule</a:t>
          </a:r>
        </a:p>
      </dsp:txBody>
      <dsp:txXfrm rot="-5400000">
        <a:off x="1" y="3592732"/>
        <a:ext cx="823251" cy="352821"/>
      </dsp:txXfrm>
    </dsp:sp>
    <dsp:sp modelId="{FD876FD5-F051-48CF-8013-41A19DBE2E12}">
      <dsp:nvSpPr>
        <dsp:cNvPr id="0" name=""/>
        <dsp:cNvSpPr/>
      </dsp:nvSpPr>
      <dsp:spPr>
        <a:xfrm rot="5400000">
          <a:off x="3336749" y="667606"/>
          <a:ext cx="764447" cy="5791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300" kern="1200" dirty="0"/>
            <a:t>Timeline highlights</a:t>
          </a:r>
        </a:p>
      </dsp:txBody>
      <dsp:txXfrm rot="-5400000">
        <a:off x="823251" y="3218422"/>
        <a:ext cx="5754127" cy="689813"/>
      </dsp:txXfrm>
    </dsp:sp>
    <dsp:sp modelId="{35151E37-A1A8-42DB-9735-AB4CCE435BA6}">
      <dsp:nvSpPr>
        <dsp:cNvPr id="0" name=""/>
        <dsp:cNvSpPr/>
      </dsp:nvSpPr>
      <dsp:spPr>
        <a:xfrm rot="5400000">
          <a:off x="-176410" y="4417324"/>
          <a:ext cx="1176072" cy="8232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 rot="-5400000">
        <a:off x="1" y="4652540"/>
        <a:ext cx="823251" cy="352821"/>
      </dsp:txXfrm>
    </dsp:sp>
    <dsp:sp modelId="{5F8FD598-FC2A-440E-8D9C-311168238C9E}">
      <dsp:nvSpPr>
        <dsp:cNvPr id="0" name=""/>
        <dsp:cNvSpPr/>
      </dsp:nvSpPr>
      <dsp:spPr>
        <a:xfrm rot="5400000">
          <a:off x="3336749" y="1727415"/>
          <a:ext cx="764447" cy="5791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300" kern="1200" dirty="0" err="1"/>
            <a:t>Conclusions</a:t>
          </a:r>
          <a:endParaRPr lang="it-IT" sz="2300" kern="1200" dirty="0"/>
        </a:p>
      </dsp:txBody>
      <dsp:txXfrm rot="-5400000">
        <a:off x="823251" y="4278231"/>
        <a:ext cx="5754127" cy="6898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65EC2-826C-4E76-9275-76404A7B6F61}">
      <dsp:nvSpPr>
        <dsp:cNvPr id="0" name=""/>
        <dsp:cNvSpPr/>
      </dsp:nvSpPr>
      <dsp:spPr>
        <a:xfrm>
          <a:off x="2295976" y="1957354"/>
          <a:ext cx="2584925" cy="921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u="sng" kern="1200" dirty="0" err="1">
              <a:solidFill>
                <a:srgbClr val="3284A4"/>
              </a:solidFill>
            </a:rPr>
            <a:t>Conductor</a:t>
          </a:r>
          <a:r>
            <a:rPr lang="it-IT" sz="1800" u="sng" kern="1200" dirty="0">
              <a:solidFill>
                <a:srgbClr val="3284A4"/>
              </a:solidFill>
            </a:rPr>
            <a:t> and coil </a:t>
          </a:r>
          <a:r>
            <a:rPr lang="it-IT" sz="1800" u="sng" kern="1200" dirty="0" err="1">
              <a:solidFill>
                <a:srgbClr val="3284A4"/>
              </a:solidFill>
            </a:rPr>
            <a:t>behavior</a:t>
          </a:r>
          <a:endParaRPr lang="it-IT" sz="1800" kern="1200" dirty="0">
            <a:solidFill>
              <a:srgbClr val="3284A4"/>
            </a:solidFill>
          </a:endParaRPr>
        </a:p>
      </dsp:txBody>
      <dsp:txXfrm>
        <a:off x="3091687" y="2207865"/>
        <a:ext cx="1768979" cy="650363"/>
      </dsp:txXfrm>
    </dsp:sp>
    <dsp:sp modelId="{E723B640-5FDE-4902-82D0-271602CFB162}">
      <dsp:nvSpPr>
        <dsp:cNvPr id="0" name=""/>
        <dsp:cNvSpPr/>
      </dsp:nvSpPr>
      <dsp:spPr>
        <a:xfrm>
          <a:off x="-24064" y="1938324"/>
          <a:ext cx="2584925" cy="921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kern="1200" dirty="0">
              <a:solidFill>
                <a:srgbClr val="3284A4"/>
              </a:solidFill>
            </a:rPr>
            <a:t>Stress/Force</a:t>
          </a:r>
        </a:p>
      </dsp:txBody>
      <dsp:txXfrm>
        <a:off x="-3830" y="2188835"/>
        <a:ext cx="1768979" cy="650363"/>
      </dsp:txXfrm>
    </dsp:sp>
    <dsp:sp modelId="{629753F0-14E8-45BE-A9E7-80F121F32D1D}">
      <dsp:nvSpPr>
        <dsp:cNvPr id="0" name=""/>
        <dsp:cNvSpPr/>
      </dsp:nvSpPr>
      <dsp:spPr>
        <a:xfrm>
          <a:off x="2256452" y="18523"/>
          <a:ext cx="2663972" cy="921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kern="1200" dirty="0" err="1">
              <a:solidFill>
                <a:srgbClr val="3284A4"/>
              </a:solidFill>
            </a:rPr>
            <a:t>Current</a:t>
          </a:r>
          <a:r>
            <a:rPr lang="it-IT" sz="1800" kern="1200" dirty="0">
              <a:solidFill>
                <a:srgbClr val="3284A4"/>
              </a:solidFill>
            </a:rPr>
            <a:t> </a:t>
          </a:r>
          <a:r>
            <a:rPr lang="it-IT" sz="1800" kern="1200" dirty="0" err="1">
              <a:solidFill>
                <a:srgbClr val="3284A4"/>
              </a:solidFill>
            </a:rPr>
            <a:t>density</a:t>
          </a:r>
          <a:endParaRPr lang="it-IT" sz="1800" kern="1200" dirty="0">
            <a:solidFill>
              <a:srgbClr val="3284A4"/>
            </a:solidFill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kern="1200" dirty="0" err="1">
              <a:solidFill>
                <a:srgbClr val="3284A4"/>
              </a:solidFill>
            </a:rPr>
            <a:t>Magnetic</a:t>
          </a:r>
          <a:r>
            <a:rPr lang="it-IT" sz="1800" kern="1200" dirty="0">
              <a:solidFill>
                <a:srgbClr val="3284A4"/>
              </a:solidFill>
            </a:rPr>
            <a:t> field</a:t>
          </a:r>
        </a:p>
      </dsp:txBody>
      <dsp:txXfrm>
        <a:off x="3075878" y="38757"/>
        <a:ext cx="1824312" cy="650363"/>
      </dsp:txXfrm>
    </dsp:sp>
    <dsp:sp modelId="{5350E2BE-82B1-4DF0-8D25-BBFE18D88E50}">
      <dsp:nvSpPr>
        <dsp:cNvPr id="0" name=""/>
        <dsp:cNvSpPr/>
      </dsp:nvSpPr>
      <dsp:spPr>
        <a:xfrm>
          <a:off x="-63588" y="0"/>
          <a:ext cx="2663972" cy="921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kern="1200" dirty="0" err="1">
              <a:solidFill>
                <a:srgbClr val="3284A4"/>
              </a:solidFill>
            </a:rPr>
            <a:t>Stored</a:t>
          </a:r>
          <a:r>
            <a:rPr lang="it-IT" sz="1800" kern="1200" dirty="0">
              <a:solidFill>
                <a:srgbClr val="3284A4"/>
              </a:solidFill>
            </a:rPr>
            <a:t> energy</a:t>
          </a:r>
        </a:p>
      </dsp:txBody>
      <dsp:txXfrm>
        <a:off x="-43354" y="20234"/>
        <a:ext cx="1824312" cy="650363"/>
      </dsp:txXfrm>
    </dsp:sp>
    <dsp:sp modelId="{48557B1F-2BFE-4535-87AA-A4CA0F276252}">
      <dsp:nvSpPr>
        <dsp:cNvPr id="0" name=""/>
        <dsp:cNvSpPr/>
      </dsp:nvSpPr>
      <dsp:spPr>
        <a:xfrm>
          <a:off x="1153259" y="164072"/>
          <a:ext cx="1246374" cy="124637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Coils size</a:t>
          </a:r>
        </a:p>
      </dsp:txBody>
      <dsp:txXfrm>
        <a:off x="1518313" y="529126"/>
        <a:ext cx="881320" cy="881320"/>
      </dsp:txXfrm>
    </dsp:sp>
    <dsp:sp modelId="{6158C9B9-06FA-4541-A47B-A14951C5A019}">
      <dsp:nvSpPr>
        <dsp:cNvPr id="0" name=""/>
        <dsp:cNvSpPr/>
      </dsp:nvSpPr>
      <dsp:spPr>
        <a:xfrm rot="5400000">
          <a:off x="2457203" y="164072"/>
          <a:ext cx="1246374" cy="124637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Quench</a:t>
          </a:r>
          <a:r>
            <a:rPr lang="it-IT" sz="1200" kern="1200" dirty="0"/>
            <a:t> </a:t>
          </a:r>
          <a:r>
            <a:rPr lang="it-IT" sz="1200" kern="1200" dirty="0" err="1"/>
            <a:t>protection</a:t>
          </a:r>
          <a:endParaRPr lang="it-IT" sz="1200" kern="1200" dirty="0"/>
        </a:p>
      </dsp:txBody>
      <dsp:txXfrm rot="-5400000">
        <a:off x="2457203" y="529126"/>
        <a:ext cx="881320" cy="881320"/>
      </dsp:txXfrm>
    </dsp:sp>
    <dsp:sp modelId="{39089E91-7D6C-418E-B632-EEC534EEAB55}">
      <dsp:nvSpPr>
        <dsp:cNvPr id="0" name=""/>
        <dsp:cNvSpPr/>
      </dsp:nvSpPr>
      <dsp:spPr>
        <a:xfrm rot="10800000">
          <a:off x="2457203" y="1468016"/>
          <a:ext cx="1246374" cy="124637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Modeling</a:t>
          </a:r>
          <a:endParaRPr lang="it-IT" sz="1200" kern="1200" dirty="0"/>
        </a:p>
      </dsp:txBody>
      <dsp:txXfrm rot="10800000">
        <a:off x="2457203" y="1468016"/>
        <a:ext cx="881320" cy="881320"/>
      </dsp:txXfrm>
    </dsp:sp>
    <dsp:sp modelId="{62C73060-1094-4371-9571-7082EAB72751}">
      <dsp:nvSpPr>
        <dsp:cNvPr id="0" name=""/>
        <dsp:cNvSpPr/>
      </dsp:nvSpPr>
      <dsp:spPr>
        <a:xfrm rot="16200000">
          <a:off x="1153259" y="1468016"/>
          <a:ext cx="1246374" cy="124637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Mechanics</a:t>
          </a:r>
          <a:endParaRPr lang="it-IT" sz="1200" kern="1200" dirty="0"/>
        </a:p>
      </dsp:txBody>
      <dsp:txXfrm rot="5400000">
        <a:off x="1518313" y="1468016"/>
        <a:ext cx="881320" cy="881320"/>
      </dsp:txXfrm>
    </dsp:sp>
    <dsp:sp modelId="{7BCF0FAA-84D7-4163-8C67-3782FE74741D}">
      <dsp:nvSpPr>
        <dsp:cNvPr id="0" name=""/>
        <dsp:cNvSpPr/>
      </dsp:nvSpPr>
      <dsp:spPr>
        <a:xfrm>
          <a:off x="2213253" y="1180169"/>
          <a:ext cx="430330" cy="37420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B9CB3-4969-40BD-868B-AAE46E6369C6}">
      <dsp:nvSpPr>
        <dsp:cNvPr id="0" name=""/>
        <dsp:cNvSpPr/>
      </dsp:nvSpPr>
      <dsp:spPr>
        <a:xfrm rot="10800000">
          <a:off x="2213253" y="1324092"/>
          <a:ext cx="430330" cy="37420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A6A44-FC37-401D-8BF0-B1AF436C1187}" type="datetimeFigureOut">
              <a:rPr lang="it-IT" smtClean="0"/>
              <a:t>06/05/2024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793E5-EE3A-4FD6-8289-13B21F0CF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0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08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964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90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41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4"/>
          <a:stretch/>
        </p:blipFill>
        <p:spPr bwMode="auto">
          <a:xfrm>
            <a:off x="855712" y="0"/>
            <a:ext cx="11309350" cy="553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1911240" cy="365125"/>
          </a:xfrm>
        </p:spPr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135D087-2E08-4457-A775-5C8A15B1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4" y="6356350"/>
            <a:ext cx="1907421" cy="365125"/>
          </a:xfrm>
        </p:spPr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3BA0C-8E86-41D6-9316-22AC20E3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7143" y="6356349"/>
            <a:ext cx="7844971" cy="365125"/>
          </a:xfrm>
        </p:spPr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21D14F-79C2-4A7F-AE14-F8DDF77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6511" y="6372606"/>
            <a:ext cx="1530927" cy="365125"/>
          </a:xfrm>
        </p:spPr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5D9D69F-2C26-427C-A381-30F7FB42C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8963025" cy="4191000"/>
          </a:xfrm>
        </p:spPr>
        <p:txBody>
          <a:bodyPr/>
          <a:lstStyle>
            <a:lvl1pPr marL="182880" indent="-182880">
              <a:buClr>
                <a:schemeClr val="tx2">
                  <a:lumMod val="75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685800" indent="-182880">
              <a:buClr>
                <a:schemeClr val="tx2">
                  <a:lumMod val="75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1143000" indent="-182880">
              <a:buClr>
                <a:schemeClr val="tx2">
                  <a:lumMod val="75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1600200" indent="-182880">
              <a:buClr>
                <a:schemeClr val="tx2">
                  <a:lumMod val="75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marL="2057400" indent="-182880">
              <a:buClr>
                <a:schemeClr val="tx2">
                  <a:lumMod val="75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469D1377-7106-476E-BE62-9BCD1596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526" y="245256"/>
            <a:ext cx="9097803" cy="72811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5851DBC-8465-4A95-8C49-F8AE8191C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3123" y="245256"/>
            <a:ext cx="1518877" cy="7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4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32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6.png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diagramData" Target="../diagrams/data2.xml"/><Relationship Id="rId11" Type="http://schemas.openxmlformats.org/officeDocument/2006/relationships/image" Target="../media/image38.jpg"/><Relationship Id="rId5" Type="http://schemas.openxmlformats.org/officeDocument/2006/relationships/image" Target="../media/image28.png"/><Relationship Id="rId10" Type="http://schemas.microsoft.com/office/2007/relationships/diagramDrawing" Target="../diagrams/drawing2.xml"/><Relationship Id="rId4" Type="http://schemas.openxmlformats.org/officeDocument/2006/relationships/image" Target="../media/image37.emf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tiff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AEFA3D1-D5B1-4843-B081-FF100B84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20" y="5320622"/>
            <a:ext cx="11344760" cy="1089529"/>
          </a:xfrm>
        </p:spPr>
        <p:txBody>
          <a:bodyPr/>
          <a:lstStyle/>
          <a:p>
            <a:r>
              <a:rPr lang="en-US" b="1" i="0" dirty="0">
                <a:solidFill>
                  <a:schemeClr val="accent1"/>
                </a:solidFill>
                <a:effectLst/>
                <a:latin typeface="Roboto"/>
                <a:ea typeface="Roboto"/>
                <a:cs typeface="Roboto"/>
              </a:rPr>
              <a:t>HTS magnets </a:t>
            </a:r>
            <a:r>
              <a:rPr lang="en-US" b="1" i="0" dirty="0" err="1">
                <a:solidFill>
                  <a:schemeClr val="accent1"/>
                </a:solidFill>
                <a:effectLst/>
                <a:latin typeface="Roboto"/>
                <a:ea typeface="Roboto"/>
                <a:cs typeface="Roboto"/>
              </a:rPr>
              <a:t>challanges</a:t>
            </a:r>
            <a:r>
              <a:rPr lang="en-US" b="1" i="0" dirty="0">
                <a:solidFill>
                  <a:schemeClr val="accent1"/>
                </a:solidFill>
                <a:effectLst/>
                <a:latin typeface="Roboto"/>
                <a:ea typeface="Roboto"/>
                <a:cs typeface="Roboto"/>
              </a:rPr>
              <a:t> for Muon Collider cooling cells</a:t>
            </a:r>
            <a:br>
              <a:rPr lang="en-US" b="1" i="0" dirty="0">
                <a:effectLst/>
                <a:latin typeface="Roboto" panose="02000000000000000000" pitchFamily="2" charset="0"/>
              </a:rPr>
            </a:br>
            <a:r>
              <a:rPr lang="en-US" b="1" i="0" dirty="0">
                <a:effectLst/>
                <a:latin typeface="Roboto" panose="02000000000000000000" pitchFamily="2" charset="0"/>
              </a:rPr>
              <a:t>                               </a:t>
            </a:r>
            <a:r>
              <a:rPr lang="it-IT" sz="2000" b="1" i="0" dirty="0">
                <a:solidFill>
                  <a:schemeClr val="accent1"/>
                </a:solidFill>
                <a:effectLst/>
                <a:latin typeface="Roboto"/>
                <a:ea typeface="Roboto"/>
                <a:cs typeface="Roboto"/>
              </a:rPr>
              <a:t>Marco Statera, INFN-MI LASA </a:t>
            </a:r>
            <a:endParaRPr lang="it-IT" sz="2000" dirty="0">
              <a:solidFill>
                <a:schemeClr val="accent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B558C1-9BD3-4E5B-9BD0-96FA3BBF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394" y="6410151"/>
            <a:ext cx="10368366" cy="36512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latin typeface="Calibri"/>
                <a:ea typeface="Calibri"/>
                <a:cs typeface="Arial"/>
              </a:rPr>
              <a:t>INFN e la </a:t>
            </a:r>
            <a:r>
              <a:rPr lang="en-US" sz="1800" kern="100" dirty="0" err="1">
                <a:latin typeface="Calibri"/>
                <a:ea typeface="Calibri"/>
                <a:cs typeface="Arial"/>
              </a:rPr>
              <a:t>Strategia</a:t>
            </a:r>
            <a:r>
              <a:rPr lang="en-US" sz="1800" kern="100" dirty="0">
                <a:latin typeface="Calibri"/>
                <a:ea typeface="Calibri"/>
                <a:cs typeface="Arial"/>
              </a:rPr>
              <a:t> </a:t>
            </a:r>
            <a:r>
              <a:rPr lang="en-US" sz="1800" kern="100" dirty="0" err="1">
                <a:latin typeface="Calibri"/>
                <a:ea typeface="Calibri"/>
                <a:cs typeface="Arial"/>
              </a:rPr>
              <a:t>Europea</a:t>
            </a:r>
            <a:r>
              <a:rPr lang="en-US" sz="1800" kern="100" dirty="0">
                <a:latin typeface="Calibri"/>
                <a:ea typeface="Calibri"/>
                <a:cs typeface="Arial"/>
              </a:rPr>
              <a:t> per la Fisica </a:t>
            </a:r>
            <a:r>
              <a:rPr lang="en-US" sz="1800" kern="100" dirty="0" err="1">
                <a:latin typeface="Calibri"/>
                <a:ea typeface="Calibri"/>
                <a:cs typeface="Arial"/>
              </a:rPr>
              <a:t>delle</a:t>
            </a:r>
            <a:r>
              <a:rPr lang="en-US" sz="1800" kern="100" dirty="0">
                <a:latin typeface="Calibri"/>
                <a:ea typeface="Calibri"/>
                <a:cs typeface="Arial"/>
              </a:rPr>
              <a:t> </a:t>
            </a:r>
            <a:r>
              <a:rPr lang="en-US" sz="1800" kern="100" dirty="0" err="1">
                <a:latin typeface="Calibri"/>
                <a:ea typeface="Calibri"/>
                <a:cs typeface="Arial"/>
              </a:rPr>
              <a:t>Particelle</a:t>
            </a:r>
            <a:r>
              <a:rPr lang="en-US" sz="1800" kern="100" dirty="0">
                <a:latin typeface="Calibri"/>
                <a:ea typeface="Calibri"/>
                <a:cs typeface="Arial"/>
              </a:rPr>
              <a:t>, 6.5.2024</a:t>
            </a:r>
            <a:endParaRPr lang="it-IT" sz="1800" kern="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64E49B8-4E47-2C1B-9F7E-E6AD5CD1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415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8A4141BC-0EEF-F56B-0B26-27527A8C3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72" y="586542"/>
            <a:ext cx="5506778" cy="2958350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6EE2F2F-270C-080B-13BF-80266E7D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M. Statera, INFN-MI LASA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CF9A766-157B-634F-6030-BAEB35C6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 dirty="0"/>
              <a:t>INFN e la Strategia Europea per la Fisica delle Particelle, 6.5.2024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420739-F0FC-F3BA-20C7-CA38FE8CD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10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FFED74B-9761-F25D-32B8-711395D9BB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004" y="1261629"/>
            <a:ext cx="4517272" cy="20104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i="1" dirty="0"/>
              <a:t>Some stats:</a:t>
            </a:r>
          </a:p>
          <a:p>
            <a:pPr marL="0" indent="0">
              <a:buNone/>
            </a:pPr>
            <a:r>
              <a:rPr lang="en-US" sz="2000" dirty="0"/>
              <a:t>Fields on axis: 2 to 15 T</a:t>
            </a:r>
          </a:p>
          <a:p>
            <a:pPr marL="0" indent="0">
              <a:buNone/>
            </a:pPr>
            <a:r>
              <a:rPr lang="en-US" sz="2000" dirty="0"/>
              <a:t>Cell Lengths: 0.8 to 2.7 m</a:t>
            </a:r>
          </a:p>
          <a:p>
            <a:pPr marL="0" indent="0">
              <a:buNone/>
            </a:pPr>
            <a:r>
              <a:rPr lang="en-US" sz="2000" dirty="0"/>
              <a:t>Total length of all Stages: ~ </a:t>
            </a:r>
            <a:r>
              <a:rPr lang="en-US" sz="2000" b="1" dirty="0"/>
              <a:t>2 km</a:t>
            </a:r>
          </a:p>
          <a:p>
            <a:pPr marL="0" indent="0">
              <a:buNone/>
            </a:pPr>
            <a:r>
              <a:rPr lang="en-US" sz="2000" dirty="0"/>
              <a:t>Total number of solenoids: 5000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39A2511-01E5-A650-2E7C-94D3A9E7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6D </a:t>
            </a:r>
            <a:r>
              <a:rPr lang="it-IT" dirty="0" err="1"/>
              <a:t>cooling</a:t>
            </a:r>
            <a:r>
              <a:rPr lang="it-IT" dirty="0"/>
              <a:t> </a:t>
            </a:r>
            <a:r>
              <a:rPr lang="it-IT" dirty="0" err="1"/>
              <a:t>solenoids</a:t>
            </a:r>
            <a:r>
              <a:rPr lang="it-IT" dirty="0"/>
              <a:t> design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9E5E438-4316-197C-438B-8A5520CB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109"/>
          <a:stretch/>
        </p:blipFill>
        <p:spPr>
          <a:xfrm>
            <a:off x="10477443" y="2277442"/>
            <a:ext cx="1673077" cy="39107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FBA37CA-7B14-3052-DDE7-08403B8FD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4" r="75240"/>
          <a:stretch/>
        </p:blipFill>
        <p:spPr>
          <a:xfrm>
            <a:off x="9978126" y="2277442"/>
            <a:ext cx="499317" cy="39107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1755A6-0806-FF28-E8DE-BDFC2947CD77}"/>
              </a:ext>
            </a:extLst>
          </p:cNvPr>
          <p:cNvSpPr txBox="1"/>
          <p:nvPr/>
        </p:nvSpPr>
        <p:spPr>
          <a:xfrm>
            <a:off x="4068879" y="878398"/>
            <a:ext cx="3675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US MAP </a:t>
            </a: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(field on </a:t>
            </a: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pic>
        <p:nvPicPr>
          <p:cNvPr id="7" name="pg2">
            <a:extLst>
              <a:ext uri="{FF2B5EF4-FFF2-40B4-BE49-F238E27FC236}">
                <a16:creationId xmlns:a16="http://schemas.microsoft.com/office/drawing/2014/main" id="{4D05F9DD-D5C4-CCE1-F8EC-56E8382046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663" y="828240"/>
            <a:ext cx="1804194" cy="1562180"/>
          </a:xfrm>
          <a:prstGeom prst="rect">
            <a:avLst/>
          </a:prstGeom>
        </p:spPr>
      </p:pic>
      <p:graphicFrame>
        <p:nvGraphicFramePr>
          <p:cNvPr id="19" name="Diagramma 18">
            <a:extLst>
              <a:ext uri="{FF2B5EF4-FFF2-40B4-BE49-F238E27FC236}">
                <a16:creationId xmlns:a16="http://schemas.microsoft.com/office/drawing/2014/main" id="{B75D1E56-E2AC-A032-43F4-816BD50CE4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602225"/>
              </p:ext>
            </p:extLst>
          </p:nvPr>
        </p:nvGraphicFramePr>
        <p:xfrm>
          <a:off x="77084" y="3575614"/>
          <a:ext cx="4856837" cy="287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C7C9879-C885-ECF6-A647-202C664062D0}"/>
              </a:ext>
            </a:extLst>
          </p:cNvPr>
          <p:cNvSpPr txBox="1"/>
          <p:nvPr/>
        </p:nvSpPr>
        <p:spPr>
          <a:xfrm>
            <a:off x="4923051" y="3763847"/>
            <a:ext cx="5099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cs typeface="Arial" panose="020B0604020202020204" pitchFamily="34" charset="0"/>
              </a:rPr>
              <a:t>TECHNOLOGY OPTIONS</a:t>
            </a:r>
          </a:p>
          <a:p>
            <a:pPr algn="ctr"/>
            <a:endParaRPr lang="it-IT" sz="28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4" name="Freccia bidirezionale orizzontale 23">
            <a:extLst>
              <a:ext uri="{FF2B5EF4-FFF2-40B4-BE49-F238E27FC236}">
                <a16:creationId xmlns:a16="http://schemas.microsoft.com/office/drawing/2014/main" id="{6AF61A53-E78E-F749-B733-D17A7220A935}"/>
              </a:ext>
            </a:extLst>
          </p:cNvPr>
          <p:cNvSpPr/>
          <p:nvPr/>
        </p:nvSpPr>
        <p:spPr>
          <a:xfrm>
            <a:off x="7152055" y="4575606"/>
            <a:ext cx="842688" cy="551885"/>
          </a:xfrm>
          <a:prstGeom prst="leftRightArrow">
            <a:avLst>
              <a:gd name="adj1" fmla="val 38767"/>
              <a:gd name="adj2" fmla="val 45355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E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20440AE-FD6D-C676-98F8-FB375D51991F}"/>
              </a:ext>
            </a:extLst>
          </p:cNvPr>
          <p:cNvSpPr txBox="1"/>
          <p:nvPr/>
        </p:nvSpPr>
        <p:spPr>
          <a:xfrm>
            <a:off x="5091618" y="4225019"/>
            <a:ext cx="23443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 err="1">
                <a:solidFill>
                  <a:schemeClr val="tx2"/>
                </a:solidFill>
                <a:cs typeface="Arial" panose="020B0604020202020204" pitchFamily="34" charset="0"/>
              </a:rPr>
              <a:t>NbTi</a:t>
            </a:r>
            <a:endParaRPr lang="it-IT" sz="28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it-IT" sz="2800" dirty="0">
                <a:solidFill>
                  <a:schemeClr val="tx2"/>
                </a:solidFill>
                <a:cs typeface="Arial" panose="020B0604020202020204" pitchFamily="34" charset="0"/>
              </a:rPr>
              <a:t>Nb</a:t>
            </a:r>
            <a:r>
              <a:rPr lang="it-IT" sz="2800" baseline="-25000" dirty="0">
                <a:solidFill>
                  <a:schemeClr val="tx2"/>
                </a:solidFill>
                <a:cs typeface="Arial" panose="020B0604020202020204" pitchFamily="34" charset="0"/>
              </a:rPr>
              <a:t>3</a:t>
            </a:r>
            <a:r>
              <a:rPr lang="it-IT" sz="2800" dirty="0">
                <a:solidFill>
                  <a:schemeClr val="tx2"/>
                </a:solidFill>
                <a:cs typeface="Arial" panose="020B0604020202020204" pitchFamily="34" charset="0"/>
              </a:rPr>
              <a:t>Sn  @4K</a:t>
            </a:r>
          </a:p>
          <a:p>
            <a:r>
              <a:rPr lang="it-IT" sz="2800" dirty="0">
                <a:solidFill>
                  <a:schemeClr val="tx2"/>
                </a:solidFill>
                <a:cs typeface="Arial" panose="020B0604020202020204" pitchFamily="34" charset="0"/>
              </a:rPr>
              <a:t>HTS</a:t>
            </a:r>
            <a:endParaRPr lang="it-IT" sz="28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BC3ACF2-62B7-FC8B-07BC-4464AC0A199D}"/>
              </a:ext>
            </a:extLst>
          </p:cNvPr>
          <p:cNvSpPr txBox="1"/>
          <p:nvPr/>
        </p:nvSpPr>
        <p:spPr>
          <a:xfrm>
            <a:off x="8020258" y="4570849"/>
            <a:ext cx="2054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B050"/>
                </a:solidFill>
                <a:cs typeface="Arial" panose="020B0604020202020204" pitchFamily="34" charset="0"/>
              </a:rPr>
              <a:t>HTS  @20K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449BFC3-D267-BC62-4423-A2833E4E7519}"/>
              </a:ext>
            </a:extLst>
          </p:cNvPr>
          <p:cNvSpPr txBox="1"/>
          <p:nvPr/>
        </p:nvSpPr>
        <p:spPr>
          <a:xfrm>
            <a:off x="946523" y="3127375"/>
            <a:ext cx="294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800" dirty="0">
                <a:solidFill>
                  <a:schemeClr val="accent1"/>
                </a:solidFill>
                <a:cs typeface="Arial" panose="020B0604020202020204" pitchFamily="34" charset="0"/>
              </a:rPr>
              <a:t>Design challenges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BAD2A44-70B0-E01F-A4DB-BD52EB725354}"/>
              </a:ext>
            </a:extLst>
          </p:cNvPr>
          <p:cNvSpPr txBox="1"/>
          <p:nvPr/>
        </p:nvSpPr>
        <p:spPr>
          <a:xfrm>
            <a:off x="7485253" y="3511991"/>
            <a:ext cx="2090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000" dirty="0">
                <a:solidFill>
                  <a:schemeClr val="tx2"/>
                </a:solidFill>
                <a:cs typeface="Arial" panose="020B0604020202020204" pitchFamily="34" charset="0"/>
              </a:rPr>
              <a:t>J. Pavan, UMIL and S. Fabbri, CERN</a:t>
            </a:r>
          </a:p>
        </p:txBody>
      </p:sp>
      <p:pic>
        <p:nvPicPr>
          <p:cNvPr id="11" name="Picture 6" descr="A metal object with a round metal object&#10;&#10;Description automatically generated with medium confidence">
            <a:extLst>
              <a:ext uri="{FF2B5EF4-FFF2-40B4-BE49-F238E27FC236}">
                <a16:creationId xmlns:a16="http://schemas.microsoft.com/office/drawing/2014/main" id="{AAB8E13D-418F-0CB0-E0F1-CEB56975FB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5" t="13134" r="22168" b="10664"/>
          <a:stretch/>
        </p:blipFill>
        <p:spPr>
          <a:xfrm>
            <a:off x="8037911" y="5315282"/>
            <a:ext cx="1778501" cy="1166073"/>
          </a:xfrm>
          <a:prstGeom prst="round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9C40D93-9890-02DB-5BB0-0CF0BA85CA78}"/>
              </a:ext>
            </a:extLst>
          </p:cNvPr>
          <p:cNvSpPr txBox="1"/>
          <p:nvPr/>
        </p:nvSpPr>
        <p:spPr>
          <a:xfrm>
            <a:off x="5470419" y="5778142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accent1"/>
                </a:solidFill>
                <a:cs typeface="Arial" panose="020B0604020202020204" pitchFamily="34" charset="0"/>
              </a:rPr>
              <a:t>R&amp;D </a:t>
            </a:r>
            <a:r>
              <a:rPr lang="it-IT" dirty="0" err="1">
                <a:solidFill>
                  <a:schemeClr val="accent1"/>
                </a:solidFill>
                <a:cs typeface="Arial" panose="020B0604020202020204" pitchFamily="34" charset="0"/>
              </a:rPr>
              <a:t>ongoing</a:t>
            </a:r>
            <a:r>
              <a:rPr lang="it-IT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it-IT" dirty="0">
                <a:solidFill>
                  <a:schemeClr val="accent1"/>
                </a:solidFill>
                <a:cs typeface="Arial" panose="020B0604020202020204" pitchFamily="34" charset="0"/>
              </a:rPr>
              <a:t>CERN, INFN , CEA….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DD9D505-C5D7-80AB-B7DB-CDF86A552968}"/>
              </a:ext>
            </a:extLst>
          </p:cNvPr>
          <p:cNvCxnSpPr/>
          <p:nvPr/>
        </p:nvCxnSpPr>
        <p:spPr>
          <a:xfrm>
            <a:off x="4950276" y="6110109"/>
            <a:ext cx="53896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6BF5252-0C78-EDB3-98C3-191CC85F6C9B}"/>
              </a:ext>
            </a:extLst>
          </p:cNvPr>
          <p:cNvCxnSpPr/>
          <p:nvPr/>
        </p:nvCxnSpPr>
        <p:spPr>
          <a:xfrm>
            <a:off x="7329432" y="6101307"/>
            <a:ext cx="53896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22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tack of orange objects&#10;&#10;Description automatically generated">
            <a:extLst>
              <a:ext uri="{FF2B5EF4-FFF2-40B4-BE49-F238E27FC236}">
                <a16:creationId xmlns:a16="http://schemas.microsoft.com/office/drawing/2014/main" id="{093E5592-8E2F-128A-9AEF-E36F92CE2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r="20154"/>
          <a:stretch/>
        </p:blipFill>
        <p:spPr>
          <a:xfrm>
            <a:off x="8501308" y="278092"/>
            <a:ext cx="3052017" cy="276094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4451C-63AF-5CCF-3882-B09A03D1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Statera, INFN-MI LASA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D2D2D2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A3BE9F-C97E-9CCF-D595-78767A65A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rgbClr val="D2D2D2">
                    <a:lumMod val="50000"/>
                  </a:srgbClr>
                </a:solidFill>
                <a:effectLst/>
                <a:uLnTx/>
                <a:uFillTx/>
                <a:latin typeface="Arial Narrow"/>
                <a:ea typeface="+mn-ea"/>
              </a:rPr>
              <a:t>INFN e la Strategia Europea per la Fisica delle Particelle, 6.5.2024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D2D2D2">
                  <a:lumMod val="50000"/>
                </a:srgb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CCF67-34CF-FCA6-00AF-6B9FA6E2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06A51-6B97-57C6-3C32-3614F8425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117" y="1902759"/>
            <a:ext cx="8963025" cy="3799897"/>
          </a:xfrm>
        </p:spPr>
        <p:txBody>
          <a:bodyPr>
            <a:normAutofit/>
          </a:bodyPr>
          <a:lstStyle/>
          <a:p>
            <a:pPr marL="0" indent="0" defTabSz="456291">
              <a:buNone/>
            </a:pPr>
            <a:r>
              <a:rPr lang="en-GB" sz="2000" b="1" dirty="0">
                <a:solidFill>
                  <a:schemeClr val="accent1"/>
                </a:solidFill>
                <a:latin typeface="+mj-lt"/>
              </a:rPr>
              <a:t>Parameters</a:t>
            </a:r>
          </a:p>
          <a:p>
            <a:pPr marL="0" indent="0" defTabSz="456291">
              <a:buNone/>
            </a:pP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 T 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 the </a:t>
            </a:r>
            <a:r>
              <a:rPr lang="en-GB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center</a:t>
            </a: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defTabSz="456291">
              <a:buNone/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Rectangular aperture 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 mm x 100 mm </a:t>
            </a:r>
          </a:p>
          <a:p>
            <a:pPr marL="0" indent="0" defTabSz="456291">
              <a:buNone/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Field quality b</a:t>
            </a:r>
            <a:r>
              <a:rPr lang="en-GB" sz="18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&lt; 10 units (TBC) in beam diameter (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 mm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marL="0" indent="0" defTabSz="456291">
              <a:buNone/>
            </a:pPr>
            <a:r>
              <a:rPr lang="en-GB" sz="2000" b="1" dirty="0">
                <a:solidFill>
                  <a:schemeClr val="accent1"/>
                </a:solidFill>
                <a:latin typeface="+mj-lt"/>
              </a:rPr>
              <a:t>Same technology used for ESMA and 6D Cooling solenoids</a:t>
            </a:r>
          </a:p>
          <a:p>
            <a:pPr marL="239121" defTabSz="456291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HTS windings (for robustness)</a:t>
            </a:r>
          </a:p>
          <a:p>
            <a:pPr marL="239121" defTabSz="456291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 current density (for cost reasons)</a:t>
            </a:r>
          </a:p>
          <a:p>
            <a:pPr marL="239121" defTabSz="456291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Operation at high temperature (for energy efficiency)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B25967-374C-E918-42B7-0180A66F2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Superconducting Magnets</a:t>
            </a:r>
          </a:p>
        </p:txBody>
      </p:sp>
      <p:pic>
        <p:nvPicPr>
          <p:cNvPr id="2" name="Immagine 1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84CF73A6-6976-9A01-2EC6-2438FE471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259"/>
          <a:stretch/>
        </p:blipFill>
        <p:spPr>
          <a:xfrm>
            <a:off x="204988" y="919192"/>
            <a:ext cx="5147142" cy="122688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310CB98-990E-C9D4-DE86-40AAEFC6A94F}"/>
              </a:ext>
            </a:extLst>
          </p:cNvPr>
          <p:cNvSpPr/>
          <p:nvPr/>
        </p:nvSpPr>
        <p:spPr>
          <a:xfrm>
            <a:off x="0" y="872818"/>
            <a:ext cx="3321803" cy="135912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BB62406-3C17-6641-F4C1-8E7CCCD26557}"/>
              </a:ext>
            </a:extLst>
          </p:cNvPr>
          <p:cNvSpPr/>
          <p:nvPr/>
        </p:nvSpPr>
        <p:spPr>
          <a:xfrm>
            <a:off x="4601632" y="926204"/>
            <a:ext cx="750498" cy="126624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24" descr="Immagine che contiene fiore, testo, arte&#10;&#10;Descrizione generata automaticamente">
            <a:extLst>
              <a:ext uri="{FF2B5EF4-FFF2-40B4-BE49-F238E27FC236}">
                <a16:creationId xmlns:a16="http://schemas.microsoft.com/office/drawing/2014/main" id="{08162602-DEEB-47B2-AB2A-FE7023A12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317" y="5154719"/>
            <a:ext cx="939121" cy="824362"/>
          </a:xfrm>
          <a:prstGeom prst="rect">
            <a:avLst/>
          </a:prstGeom>
        </p:spPr>
      </p:pic>
      <p:pic>
        <p:nvPicPr>
          <p:cNvPr id="12" name="Picture 31">
            <a:extLst>
              <a:ext uri="{FF2B5EF4-FFF2-40B4-BE49-F238E27FC236}">
                <a16:creationId xmlns:a16="http://schemas.microsoft.com/office/drawing/2014/main" id="{77D5BA40-86E2-F873-639F-1CCE47E27B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53" r="11825" b="13104"/>
          <a:stretch/>
        </p:blipFill>
        <p:spPr>
          <a:xfrm>
            <a:off x="6467397" y="4556961"/>
            <a:ext cx="2631780" cy="2313960"/>
          </a:xfrm>
          <a:prstGeom prst="rect">
            <a:avLst/>
          </a:prstGeom>
          <a:effectLst/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4CFE390-4431-9FB7-39F0-46299DD70E19}"/>
              </a:ext>
            </a:extLst>
          </p:cNvPr>
          <p:cNvSpPr txBox="1"/>
          <p:nvPr/>
        </p:nvSpPr>
        <p:spPr>
          <a:xfrm>
            <a:off x="9082638" y="5135416"/>
            <a:ext cx="25231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ESMA </a:t>
            </a:r>
          </a:p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good field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region</a:t>
            </a:r>
            <a:endParaRPr lang="it-IT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400 x 30 x 50 mm</a:t>
            </a:r>
            <a:r>
              <a:rPr lang="it-IT" baseline="30000" dirty="0">
                <a:solidFill>
                  <a:schemeClr val="tx2"/>
                </a:solidFill>
                <a:cs typeface="Arial" panose="020B0604020202020204" pitchFamily="34" charset="0"/>
              </a:rPr>
              <a:t>3</a:t>
            </a:r>
          </a:p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1.5%  field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homogeneity</a:t>
            </a:r>
            <a:endParaRPr lang="it-IT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 20 mm – b</a:t>
            </a:r>
            <a:r>
              <a:rPr lang="it-IT" baseline="-25000" dirty="0">
                <a:solidFill>
                  <a:schemeClr val="tx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20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units</a:t>
            </a:r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7" descr="A colorful diagram of a square object&#10;&#10;Description automatically generated with medium confidence">
            <a:extLst>
              <a:ext uri="{FF2B5EF4-FFF2-40B4-BE49-F238E27FC236}">
                <a16:creationId xmlns:a16="http://schemas.microsoft.com/office/drawing/2014/main" id="{7CF66921-92F2-8F9A-8CC1-91C595A55B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8954" r="15651" b="10961"/>
          <a:stretch/>
        </p:blipFill>
        <p:spPr>
          <a:xfrm>
            <a:off x="6083126" y="1148796"/>
            <a:ext cx="2337240" cy="1565115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C4BD3A7E-6BB9-07AE-967D-CC74692594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23" r="20244"/>
          <a:stretch/>
        </p:blipFill>
        <p:spPr>
          <a:xfrm>
            <a:off x="9719459" y="3177091"/>
            <a:ext cx="2472541" cy="1792360"/>
          </a:xfrm>
          <a:prstGeom prst="rect">
            <a:avLst/>
          </a:prstGeom>
        </p:spPr>
      </p:pic>
      <p:pic>
        <p:nvPicPr>
          <p:cNvPr id="15" name="Picture 10" descr="A blue and orange background with a grid&#10;&#10;Description automatically generated with medium confidence">
            <a:extLst>
              <a:ext uri="{FF2B5EF4-FFF2-40B4-BE49-F238E27FC236}">
                <a16:creationId xmlns:a16="http://schemas.microsoft.com/office/drawing/2014/main" id="{57FAA6F6-6EBA-DCEE-526D-5873075F2B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4636" r="6880" b="5161"/>
          <a:stretch/>
        </p:blipFill>
        <p:spPr>
          <a:xfrm>
            <a:off x="8110334" y="3001296"/>
            <a:ext cx="2051775" cy="168854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BC2E3BA-B26E-98DC-64DC-F5D49BBAD0E2}"/>
              </a:ext>
            </a:extLst>
          </p:cNvPr>
          <p:cNvSpPr txBox="1"/>
          <p:nvPr/>
        </p:nvSpPr>
        <p:spPr>
          <a:xfrm>
            <a:off x="1380755" y="5725226"/>
            <a:ext cx="5680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charset="2"/>
              <a:buNone/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CEA - CERN HFM collaboration </a:t>
            </a:r>
          </a:p>
          <a:p>
            <a:pPr defTabSz="456291"/>
            <a:r>
              <a:rPr lang="en-GB" dirty="0">
                <a:solidFill>
                  <a:prstClr val="black"/>
                </a:solidFill>
              </a:rPr>
              <a:t>Demonstrator of metal-insulated </a:t>
            </a:r>
            <a:r>
              <a:rPr lang="en-GB" dirty="0" err="1">
                <a:solidFill>
                  <a:prstClr val="black"/>
                </a:solidFill>
              </a:rPr>
              <a:t>ReBCO</a:t>
            </a:r>
            <a:r>
              <a:rPr lang="en-GB" dirty="0">
                <a:solidFill>
                  <a:prstClr val="black"/>
                </a:solidFill>
              </a:rPr>
              <a:t> high field coils</a:t>
            </a: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4074853E-C582-367C-9585-648431D3C1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976" y="5788872"/>
            <a:ext cx="981198" cy="4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15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70EE98F-0AF0-8B21-14D6-39D20037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INFN e la Strategia Europea per la Fisica delle Particelle, 6.5.2024</a:t>
            </a:r>
            <a:endParaRPr lang="en-GB" sz="11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6F746-3DA0-23B7-05DE-F70B82B5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D25A44-02AE-20B0-7143-69334D1F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Magnets Requirements</a:t>
            </a:r>
            <a:endParaRPr lang="en-GB" dirty="0"/>
          </a:p>
        </p:txBody>
      </p:sp>
      <p:pic>
        <p:nvPicPr>
          <p:cNvPr id="37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F5A5A39D-B1E5-EBF2-E77A-FF4A4E54F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"/>
          <a:stretch/>
        </p:blipFill>
        <p:spPr bwMode="auto">
          <a:xfrm>
            <a:off x="9859768" y="1009349"/>
            <a:ext cx="2301850" cy="146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7B024FF-8950-E577-9AD8-1C008CDDDCC7}"/>
              </a:ext>
            </a:extLst>
          </p:cNvPr>
          <p:cNvSpPr txBox="1"/>
          <p:nvPr/>
        </p:nvSpPr>
        <p:spPr>
          <a:xfrm>
            <a:off x="10318994" y="2408412"/>
            <a:ext cx="1965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V.V. Kashikhin et al.</a:t>
            </a:r>
            <a:endParaRPr lang="it-IT" sz="1400" i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8A4A73-5867-38B3-466A-1E741498A458}"/>
                  </a:ext>
                </a:extLst>
              </p:cNvPr>
              <p:cNvSpPr txBox="1"/>
              <p:nvPr/>
            </p:nvSpPr>
            <p:spPr>
              <a:xfrm>
                <a:off x="262464" y="1124329"/>
                <a:ext cx="5425340" cy="286232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GB" b="1" u="sng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3 </a:t>
                </a:r>
                <a:r>
                  <a:rPr lang="en-GB" b="1" u="sng" dirty="0" err="1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TeV</a:t>
                </a:r>
                <a:r>
                  <a:rPr lang="en-GB" b="1" u="sng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collider (5 km ring):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Close to state of the art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∼</m:t>
                    </m:r>
                  </m:oMath>
                </a14:m>
                <a:r>
                  <a:rPr lang="en-GB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11T / </a:t>
                </a:r>
                <a:r>
                  <a:rPr lang="en-GB" b="1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140 mm (Nb</a:t>
                </a:r>
                <a:r>
                  <a:rPr lang="en-GB" b="1" baseline="-25000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GB" b="1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Sn)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600 magnets, 5 m length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Operating temperature: 4.5 K</a:t>
                </a:r>
              </a:p>
              <a:p>
                <a:r>
                  <a:rPr lang="en-GB" b="1" u="sng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10+ </a:t>
                </a:r>
                <a:r>
                  <a:rPr lang="en-GB" b="1" u="sng" dirty="0" err="1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TeV</a:t>
                </a:r>
                <a:r>
                  <a:rPr lang="en-GB" b="1" u="sng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collider (10 km ring):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HTS magnets, R&amp;D is required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∼</m:t>
                    </m:r>
                  </m:oMath>
                </a14:m>
                <a:r>
                  <a:rPr lang="en-GB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15T / </a:t>
                </a:r>
                <a:r>
                  <a:rPr lang="en-GB" b="1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140 mm (ReBCO, hybrid)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1200 magnets, 5 m length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dirty="0">
                    <a:solidFill>
                      <a:schemeClr val="tx2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Operating temperature: 4.5…20 K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8A4A73-5867-38B3-466A-1E741498A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64" y="1124329"/>
                <a:ext cx="5425340" cy="28623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6" descr="p4.tiff">
            <a:extLst>
              <a:ext uri="{FF2B5EF4-FFF2-40B4-BE49-F238E27FC236}">
                <a16:creationId xmlns:a16="http://schemas.microsoft.com/office/drawing/2014/main" id="{816E14E8-0C49-474E-7038-A567F75C25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85453" t="1841" r="1177" b="53471"/>
          <a:stretch/>
        </p:blipFill>
        <p:spPr>
          <a:xfrm>
            <a:off x="3973744" y="1135269"/>
            <a:ext cx="1714060" cy="2840442"/>
          </a:xfrm>
          <a:prstGeom prst="rect">
            <a:avLst/>
          </a:prstGeom>
          <a:ln>
            <a:noFill/>
          </a:ln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AB80A0D-26F6-D175-2AE3-CAEF20FC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117EF5-81EA-34DC-A0E4-8FB21243C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5113" y="966849"/>
            <a:ext cx="4533881" cy="17068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Challenges</a:t>
            </a:r>
          </a:p>
          <a:p>
            <a:r>
              <a:rPr lang="en-US" dirty="0"/>
              <a:t>High field dipoles to minimize collider ring size and maximize luminosity</a:t>
            </a:r>
          </a:p>
          <a:p>
            <a:r>
              <a:rPr lang="en-US" dirty="0"/>
              <a:t>Combined function (B1, B2 and B3)</a:t>
            </a:r>
          </a:p>
          <a:p>
            <a:r>
              <a:rPr lang="en-US" dirty="0"/>
              <a:t>Large aperture shielding (muon decay)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05371A8-7758-11D9-41B6-D7B2459D2382}"/>
              </a:ext>
            </a:extLst>
          </p:cNvPr>
          <p:cNvSpPr txBox="1"/>
          <p:nvPr/>
        </p:nvSpPr>
        <p:spPr>
          <a:xfrm>
            <a:off x="5950997" y="2926972"/>
            <a:ext cx="56760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accent1"/>
                </a:solidFill>
                <a:cs typeface="Arial" panose="020B0604020202020204" pitchFamily="34" charset="0"/>
              </a:rPr>
              <a:t>Proposed</a:t>
            </a:r>
            <a:r>
              <a:rPr lang="it-IT" sz="2800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chemeClr val="accent1"/>
                </a:solidFill>
                <a:cs typeface="Arial" panose="020B0604020202020204" pitchFamily="34" charset="0"/>
              </a:rPr>
              <a:t>solution</a:t>
            </a:r>
            <a:r>
              <a:rPr lang="it-IT" sz="28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n-US" sz="2800" dirty="0"/>
              <a:t>Nb</a:t>
            </a:r>
            <a:r>
              <a:rPr lang="en-US" sz="2800" baseline="-25000" dirty="0"/>
              <a:t>3</a:t>
            </a:r>
            <a:r>
              <a:rPr lang="en-US" sz="2800" dirty="0"/>
              <a:t>Sn for the 3 </a:t>
            </a:r>
            <a:r>
              <a:rPr lang="en-US" sz="2800" dirty="0" err="1"/>
              <a:t>TeV</a:t>
            </a:r>
            <a:r>
              <a:rPr lang="en-US" sz="2800" dirty="0"/>
              <a:t> machine and HTS (</a:t>
            </a:r>
            <a:r>
              <a:rPr lang="en-US" sz="2800" dirty="0" err="1"/>
              <a:t>ReBCO</a:t>
            </a:r>
            <a:r>
              <a:rPr lang="en-US" sz="2800" dirty="0"/>
              <a:t>) for the 10 </a:t>
            </a:r>
            <a:r>
              <a:rPr lang="en-US" sz="2800" dirty="0" err="1"/>
              <a:t>TeV</a:t>
            </a:r>
            <a:r>
              <a:rPr lang="en-US" sz="2800" dirty="0"/>
              <a:t> collider.</a:t>
            </a:r>
          </a:p>
          <a:p>
            <a:pPr algn="l"/>
            <a:endParaRPr lang="it-IT" sz="2800" dirty="0" err="1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F3D338-757F-07BC-5096-D2BB602F3DF8}"/>
              </a:ext>
            </a:extLst>
          </p:cNvPr>
          <p:cNvSpPr txBox="1"/>
          <p:nvPr/>
        </p:nvSpPr>
        <p:spPr>
          <a:xfrm>
            <a:off x="564976" y="4298311"/>
            <a:ext cx="111759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Constraints</a:t>
            </a:r>
            <a:r>
              <a:rPr lang="en-US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Stress limit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mechanical challenges (conductor, force management)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Margin limit, 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critical current density and stored magnetic energy (quench protection)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Cost, 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maximum cost per meter of magnet fixed 400 k€/m (about 2 x </a:t>
            </a:r>
            <a:r>
              <a:rPr lang="en-US" sz="2400" dirty="0" err="1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Eurocircle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473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211BF72-C5D3-27B0-46B4-E509732A5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736" y="1130852"/>
            <a:ext cx="4801927" cy="3750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BD75C6-8578-806F-EA0D-8988B6D80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6964" y="1130852"/>
            <a:ext cx="4801102" cy="3750152"/>
          </a:xfrm>
          <a:prstGeom prst="rect">
            <a:avLst/>
          </a:prstGeom>
        </p:spPr>
      </p:pic>
      <p:sp>
        <p:nvSpPr>
          <p:cNvPr id="2" name="Segnaposto piè di pagina 2">
            <a:extLst>
              <a:ext uri="{FF2B5EF4-FFF2-40B4-BE49-F238E27FC236}">
                <a16:creationId xmlns:a16="http://schemas.microsoft.com/office/drawing/2014/main" id="{A01E14C2-2EE5-9B1A-FAA1-377D7813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INFN e la Strategia Europea per la Fisica delle Particelle, 6.5.2024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6EAD414A-8677-B2B6-2993-A6025AC0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9EEFB303-E1B5-46AF-98C2-196562CA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Dipole design charts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45CD15E1-4B80-D4EA-6FFB-FB505AC202C0}"/>
              </a:ext>
            </a:extLst>
          </p:cNvPr>
          <p:cNvSpPr/>
          <p:nvPr/>
        </p:nvSpPr>
        <p:spPr>
          <a:xfrm>
            <a:off x="4220901" y="2841154"/>
            <a:ext cx="144000" cy="14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rgbClr val="B4B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9A7C959-D10A-6448-8BEB-0DAC30CBF232}"/>
              </a:ext>
            </a:extLst>
          </p:cNvPr>
          <p:cNvSpPr txBox="1">
            <a:spLocks noChangeAspect="1"/>
          </p:cNvSpPr>
          <p:nvPr/>
        </p:nvSpPr>
        <p:spPr>
          <a:xfrm>
            <a:off x="9222760" y="2368106"/>
            <a:ext cx="1444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n>
                  <a:solidFill>
                    <a:srgbClr val="B6B60A">
                      <a:alpha val="70000"/>
                    </a:srgbClr>
                  </a:solidFill>
                </a:ln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Design target 10 TeV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FC2889F-D802-FB82-C1B5-3CC89EEF433E}"/>
              </a:ext>
            </a:extLst>
          </p:cNvPr>
          <p:cNvSpPr txBox="1"/>
          <p:nvPr/>
        </p:nvSpPr>
        <p:spPr>
          <a:xfrm>
            <a:off x="6501150" y="4904326"/>
            <a:ext cx="44235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HTS falls short of required performance with classical insulated coils. Assuming MI or NI magnets, the </a:t>
            </a:r>
            <a:r>
              <a:rPr lang="en-US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limit becomes comparable with the other limits.</a:t>
            </a:r>
            <a:endParaRPr lang="it-IT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95A8ADC-6521-4C05-6493-644AD8FDC81E}"/>
              </a:ext>
            </a:extLst>
          </p:cNvPr>
          <p:cNvSpPr txBox="1"/>
          <p:nvPr/>
        </p:nvSpPr>
        <p:spPr>
          <a:xfrm>
            <a:off x="1619475" y="5041437"/>
            <a:ext cx="44235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</a:pPr>
            <a:r>
              <a:rPr lang="en-CH" b="1" dirty="0">
                <a:ea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en-CH" b="1" baseline="-25000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CH" b="1" dirty="0">
                <a:ea typeface="Calibri" panose="020F0502020204030204" pitchFamily="34" charset="0"/>
                <a:cs typeface="Calibri" panose="020F0502020204030204" pitchFamily="34" charset="0"/>
              </a:rPr>
              <a:t>Sn</a:t>
            </a:r>
            <a:r>
              <a:rPr lang="en-CH" dirty="0">
                <a:ea typeface="Calibri" panose="020F0502020204030204" pitchFamily="34" charset="0"/>
                <a:cs typeface="Calibri" panose="020F0502020204030204" pitchFamily="34" charset="0"/>
              </a:rPr>
              <a:t> falls short of required performance because of </a:t>
            </a:r>
            <a:r>
              <a:rPr lang="en-CH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operating margin </a:t>
            </a:r>
            <a:r>
              <a:rPr lang="en-CH" dirty="0">
                <a:ea typeface="Calibri" panose="020F0502020204030204" pitchFamily="34" charset="0"/>
                <a:cs typeface="Calibri" panose="020F0502020204030204" pitchFamily="34" charset="0"/>
              </a:rPr>
              <a:t>and peak stress (at affordable cost !)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6A4A2AD-6D7C-9810-2390-A373CFF8660D}"/>
              </a:ext>
            </a:extLst>
          </p:cNvPr>
          <p:cNvSpPr txBox="1"/>
          <p:nvPr/>
        </p:nvSpPr>
        <p:spPr>
          <a:xfrm>
            <a:off x="1996495" y="2377113"/>
            <a:ext cx="1390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3EC37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Design target 3 TeV</a:t>
            </a:r>
          </a:p>
        </p:txBody>
      </p:sp>
      <p:sp>
        <p:nvSpPr>
          <p:cNvPr id="45" name="Oval 32">
            <a:extLst>
              <a:ext uri="{FF2B5EF4-FFF2-40B4-BE49-F238E27FC236}">
                <a16:creationId xmlns:a16="http://schemas.microsoft.com/office/drawing/2014/main" id="{06EFD664-6F1E-48B8-BAE1-DF724478F031}"/>
              </a:ext>
            </a:extLst>
          </p:cNvPr>
          <p:cNvSpPr/>
          <p:nvPr/>
        </p:nvSpPr>
        <p:spPr>
          <a:xfrm>
            <a:off x="9076918" y="2841032"/>
            <a:ext cx="144000" cy="14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rgbClr val="B4B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B4A867-53BA-3B4D-EF9D-414D516C9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Oval 32">
            <a:extLst>
              <a:ext uri="{FF2B5EF4-FFF2-40B4-BE49-F238E27FC236}">
                <a16:creationId xmlns:a16="http://schemas.microsoft.com/office/drawing/2014/main" id="{ACFA715F-6415-C4F9-6A0E-6EFAE95BFC12}"/>
              </a:ext>
            </a:extLst>
          </p:cNvPr>
          <p:cNvSpPr>
            <a:spLocks noChangeAspect="1"/>
          </p:cNvSpPr>
          <p:nvPr/>
        </p:nvSpPr>
        <p:spPr>
          <a:xfrm>
            <a:off x="3463963" y="2856022"/>
            <a:ext cx="108000" cy="108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glow rad="508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32">
            <a:extLst>
              <a:ext uri="{FF2B5EF4-FFF2-40B4-BE49-F238E27FC236}">
                <a16:creationId xmlns:a16="http://schemas.microsoft.com/office/drawing/2014/main" id="{89F33514-7DA1-35DE-022B-943AC7F2450B}"/>
              </a:ext>
            </a:extLst>
          </p:cNvPr>
          <p:cNvSpPr>
            <a:spLocks noChangeAspect="1"/>
          </p:cNvSpPr>
          <p:nvPr/>
        </p:nvSpPr>
        <p:spPr>
          <a:xfrm>
            <a:off x="8344499" y="2863456"/>
            <a:ext cx="108000" cy="108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256A85-369A-836F-E88F-7372B05FC254}"/>
              </a:ext>
            </a:extLst>
          </p:cNvPr>
          <p:cNvSpPr txBox="1"/>
          <p:nvPr/>
        </p:nvSpPr>
        <p:spPr>
          <a:xfrm>
            <a:off x="1851103" y="1353036"/>
            <a:ext cx="13901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3200" b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en-CH" sz="3200" b="1" baseline="-25000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CH" sz="3200" b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Sn</a:t>
            </a:r>
            <a:endParaRPr lang="it-IT" sz="3200" dirty="0">
              <a:solidFill>
                <a:schemeClr val="accent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AAE867-47FB-A2B0-6F0B-84B7C3DF54FE}"/>
              </a:ext>
            </a:extLst>
          </p:cNvPr>
          <p:cNvSpPr txBox="1"/>
          <p:nvPr/>
        </p:nvSpPr>
        <p:spPr>
          <a:xfrm>
            <a:off x="6652205" y="1364950"/>
            <a:ext cx="1328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HTS</a:t>
            </a:r>
            <a:endParaRPr lang="it-IT" sz="3200" dirty="0">
              <a:solidFill>
                <a:schemeClr val="accent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0FCEE5-82B9-2B62-9BEC-6B412D3D67DC}"/>
              </a:ext>
            </a:extLst>
          </p:cNvPr>
          <p:cNvSpPr txBox="1"/>
          <p:nvPr/>
        </p:nvSpPr>
        <p:spPr>
          <a:xfrm>
            <a:off x="4350687" y="2355138"/>
            <a:ext cx="1390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n>
                  <a:solidFill>
                    <a:srgbClr val="B6B60A">
                      <a:alpha val="70000"/>
                    </a:srgbClr>
                  </a:solidFill>
                </a:ln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Design target 10 TeV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59864B-4DF8-034C-9EC8-EC7B6422821E}"/>
              </a:ext>
            </a:extLst>
          </p:cNvPr>
          <p:cNvSpPr txBox="1"/>
          <p:nvPr/>
        </p:nvSpPr>
        <p:spPr>
          <a:xfrm>
            <a:off x="6757745" y="2402282"/>
            <a:ext cx="1390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3EC37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Design target 3 TeV</a:t>
            </a:r>
          </a:p>
        </p:txBody>
      </p:sp>
    </p:spTree>
    <p:extLst>
      <p:ext uri="{BB962C8B-B14F-4D97-AF65-F5344CB8AC3E}">
        <p14:creationId xmlns:p14="http://schemas.microsoft.com/office/powerpoint/2010/main" val="924454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piè di pagina 2">
            <a:extLst>
              <a:ext uri="{FF2B5EF4-FFF2-40B4-BE49-F238E27FC236}">
                <a16:creationId xmlns:a16="http://schemas.microsoft.com/office/drawing/2014/main" id="{9456A967-449D-7CE4-5371-293623BF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INFN e la Strategia Europea per la Fisica delle Particelle, 6.5.2024</a:t>
            </a:r>
            <a:endParaRPr lang="en-GB" sz="1100" dirty="0"/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B4FC722B-8DB4-A6A5-813B-A55DB6F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283D1CE0-1117-DA98-2233-7136D2556E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5028" y="1053319"/>
            <a:ext cx="8492508" cy="7281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 err="1">
                <a:latin typeface="+mj-lt"/>
              </a:rPr>
              <a:t>What</a:t>
            </a:r>
            <a:r>
              <a:rPr lang="it-IT" b="1" dirty="0">
                <a:latin typeface="+mj-lt"/>
              </a:rPr>
              <a:t> </a:t>
            </a:r>
            <a:r>
              <a:rPr lang="it-IT" b="1" dirty="0" err="1">
                <a:latin typeface="+mj-lt"/>
              </a:rPr>
              <a:t>might</a:t>
            </a:r>
            <a:r>
              <a:rPr lang="it-IT" b="1" dirty="0">
                <a:latin typeface="+mj-lt"/>
              </a:rPr>
              <a:t> </a:t>
            </a:r>
            <a:r>
              <a:rPr lang="it-IT" b="1" dirty="0" err="1">
                <a:latin typeface="+mj-lt"/>
              </a:rPr>
              <a:t>improve</a:t>
            </a:r>
            <a:r>
              <a:rPr lang="it-IT" b="1" dirty="0">
                <a:latin typeface="+mj-lt"/>
              </a:rPr>
              <a:t> the HTS design?</a:t>
            </a:r>
          </a:p>
          <a:p>
            <a:pPr marL="0" indent="0">
              <a:buNone/>
            </a:pPr>
            <a:r>
              <a:rPr lang="it-IT" b="1" dirty="0" err="1">
                <a:latin typeface="+mj-lt"/>
              </a:rPr>
              <a:t>Fixed</a:t>
            </a:r>
            <a:r>
              <a:rPr lang="it-IT" b="1" dirty="0">
                <a:latin typeface="+mj-lt"/>
              </a:rPr>
              <a:t> the cost per </a:t>
            </a:r>
            <a:r>
              <a:rPr lang="it-IT" b="1" dirty="0" err="1">
                <a:latin typeface="+mj-lt"/>
              </a:rPr>
              <a:t>meter</a:t>
            </a:r>
            <a:r>
              <a:rPr lang="it-IT" b="1" dirty="0">
                <a:latin typeface="+mj-lt"/>
              </a:rPr>
              <a:t> of </a:t>
            </a:r>
            <a:r>
              <a:rPr lang="it-IT" b="1" dirty="0" err="1">
                <a:latin typeface="+mj-lt"/>
              </a:rPr>
              <a:t>magnet</a:t>
            </a:r>
            <a:endParaRPr lang="it-IT" b="1" dirty="0"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4D8C44-4ACD-0D18-10FA-4FAA8B657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HTS options</a:t>
            </a: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084A2A97-A9E0-A516-6C03-7107352751C1}"/>
              </a:ext>
            </a:extLst>
          </p:cNvPr>
          <p:cNvSpPr txBox="1"/>
          <p:nvPr/>
        </p:nvSpPr>
        <p:spPr>
          <a:xfrm>
            <a:off x="6495526" y="5645875"/>
            <a:ext cx="449880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CH" dirty="0">
                <a:ea typeface="Calibri" panose="020F0502020204030204" pitchFamily="34" charset="0"/>
                <a:cs typeface="Calibri" panose="020F0502020204030204" pitchFamily="34" charset="0"/>
              </a:rPr>
              <a:t>A reduction of HTS cost</a:t>
            </a:r>
            <a:r>
              <a:rPr lang="it-IT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dirty="0"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dirty="0" err="1">
                <a:ea typeface="Calibri" panose="020F0502020204030204" pitchFamily="34" charset="0"/>
                <a:cs typeface="Calibri" panose="020F0502020204030204" pitchFamily="34" charset="0"/>
              </a:rPr>
              <a:t>actually</a:t>
            </a:r>
            <a:r>
              <a:rPr lang="it-IT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ea typeface="Calibri" panose="020F0502020204030204" pitchFamily="34" charset="0"/>
                <a:cs typeface="Calibri" panose="020F0502020204030204" pitchFamily="34" charset="0"/>
              </a:rPr>
              <a:t>driven</a:t>
            </a:r>
            <a:r>
              <a:rPr lang="it-IT" dirty="0">
                <a:ea typeface="Calibri" panose="020F0502020204030204" pitchFamily="34" charset="0"/>
                <a:cs typeface="Calibri" panose="020F0502020204030204" pitchFamily="34" charset="0"/>
              </a:rPr>
              <a:t> by fusion market)</a:t>
            </a:r>
            <a:endParaRPr lang="en-CH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1A042A6A-B987-C023-3CF6-E671037CFE74}"/>
              </a:ext>
            </a:extLst>
          </p:cNvPr>
          <p:cNvSpPr txBox="1"/>
          <p:nvPr/>
        </p:nvSpPr>
        <p:spPr>
          <a:xfrm>
            <a:off x="1304705" y="5677560"/>
            <a:ext cx="476439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CH" dirty="0">
                <a:ea typeface="Calibri" panose="020F0502020204030204" pitchFamily="34" charset="0"/>
                <a:cs typeface="Calibri" panose="020F0502020204030204" pitchFamily="34" charset="0"/>
              </a:rPr>
              <a:t>A reduction of </a:t>
            </a:r>
            <a:r>
              <a:rPr lang="it-IT" dirty="0" err="1">
                <a:ea typeface="Calibri" panose="020F0502020204030204" pitchFamily="34" charset="0"/>
                <a:cs typeface="Calibri" panose="020F0502020204030204" pitchFamily="34" charset="0"/>
              </a:rPr>
              <a:t>operating</a:t>
            </a:r>
            <a:r>
              <a:rPr lang="it-IT" dirty="0">
                <a:ea typeface="Calibri" panose="020F0502020204030204" pitchFamily="34" charset="0"/>
                <a:cs typeface="Calibri" panose="020F0502020204030204" pitchFamily="34" charset="0"/>
              </a:rPr>
              <a:t> temperature to 10 K</a:t>
            </a:r>
            <a:endParaRPr lang="en-CH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E44F9EB-4671-94D8-C83F-F1DCC89F9AE0}"/>
              </a:ext>
            </a:extLst>
          </p:cNvPr>
          <p:cNvGrpSpPr/>
          <p:nvPr/>
        </p:nvGrpSpPr>
        <p:grpSpPr>
          <a:xfrm>
            <a:off x="1125028" y="1890601"/>
            <a:ext cx="9772074" cy="3768983"/>
            <a:chOff x="1152516" y="1112021"/>
            <a:chExt cx="9772074" cy="3768983"/>
          </a:xfrm>
        </p:grpSpPr>
        <p:pic>
          <p:nvPicPr>
            <p:cNvPr id="14" name="Picture 19">
              <a:extLst>
                <a:ext uri="{FF2B5EF4-FFF2-40B4-BE49-F238E27FC236}">
                  <a16:creationId xmlns:a16="http://schemas.microsoft.com/office/drawing/2014/main" id="{28C797B6-7DA1-D83E-6499-8FEE58366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122809" y="1130852"/>
              <a:ext cx="4801781" cy="3750152"/>
            </a:xfrm>
            <a:prstGeom prst="rect">
              <a:avLst/>
            </a:prstGeom>
          </p:spPr>
        </p:pic>
        <p:pic>
          <p:nvPicPr>
            <p:cNvPr id="15" name="Picture 20">
              <a:extLst>
                <a:ext uri="{FF2B5EF4-FFF2-40B4-BE49-F238E27FC236}">
                  <a16:creationId xmlns:a16="http://schemas.microsoft.com/office/drawing/2014/main" id="{B33E7F9C-E017-4433-CB52-0EEA84CB2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52516" y="1112021"/>
              <a:ext cx="4801102" cy="37462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CasellaDiTesto 85">
                  <a:extLst>
                    <a:ext uri="{FF2B5EF4-FFF2-40B4-BE49-F238E27FC236}">
                      <a16:creationId xmlns:a16="http://schemas.microsoft.com/office/drawing/2014/main" id="{C7C52C9B-5121-2DBF-1D85-A6C98A6987C3}"/>
                    </a:ext>
                  </a:extLst>
                </p:cNvPr>
                <p:cNvSpPr txBox="1"/>
                <p:nvPr/>
              </p:nvSpPr>
              <p:spPr>
                <a:xfrm>
                  <a:off x="4642898" y="4142234"/>
                  <a:ext cx="1382685" cy="3438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500" b="1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1500" b="1" i="0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𝐓</m:t>
                          </m:r>
                        </m:e>
                        <m:sub>
                          <m:r>
                            <a:rPr lang="it-IT" sz="1500" b="1" i="0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𝐨𝐩</m:t>
                          </m:r>
                        </m:sub>
                      </m:sSub>
                      <m:r>
                        <a:rPr lang="it-IT" sz="1500" b="1" i="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</a14:m>
                  <a:r>
                    <a:rPr lang="it-IT" sz="1500" b="1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reduction</a:t>
                  </a:r>
                  <a:endParaRPr lang="it-IT" sz="15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6" name="CasellaDiTesto 85">
                  <a:extLst>
                    <a:ext uri="{FF2B5EF4-FFF2-40B4-BE49-F238E27FC236}">
                      <a16:creationId xmlns:a16="http://schemas.microsoft.com/office/drawing/2014/main" id="{C7C52C9B-5121-2DBF-1D85-A6C98A6987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2898" y="4142234"/>
                  <a:ext cx="1382685" cy="343812"/>
                </a:xfrm>
                <a:prstGeom prst="rect">
                  <a:avLst/>
                </a:prstGeom>
                <a:blipFill>
                  <a:blip r:embed="rId6"/>
                  <a:stretch>
                    <a:fillRect t="-1754" b="-1403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2C161701-D2A9-5C2C-A052-A47BBFCD82F2}"/>
                </a:ext>
              </a:extLst>
            </p:cNvPr>
            <p:cNvSpPr txBox="1"/>
            <p:nvPr/>
          </p:nvSpPr>
          <p:spPr>
            <a:xfrm>
              <a:off x="9392934" y="1662605"/>
              <a:ext cx="123043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5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</a:t>
              </a:r>
            </a:p>
            <a:p>
              <a:r>
                <a:rPr lang="en-US" sz="15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reduction</a:t>
              </a:r>
            </a:p>
          </p:txBody>
        </p:sp>
        <p:cxnSp>
          <p:nvCxnSpPr>
            <p:cNvPr id="90" name="Connettore 2 89">
              <a:extLst>
                <a:ext uri="{FF2B5EF4-FFF2-40B4-BE49-F238E27FC236}">
                  <a16:creationId xmlns:a16="http://schemas.microsoft.com/office/drawing/2014/main" id="{9D04FF61-FB72-9943-B9B2-F81CE3A2CAE6}"/>
                </a:ext>
              </a:extLst>
            </p:cNvPr>
            <p:cNvCxnSpPr>
              <a:cxnSpLocks/>
            </p:cNvCxnSpPr>
            <p:nvPr/>
          </p:nvCxnSpPr>
          <p:spPr>
            <a:xfrm>
              <a:off x="4714898" y="4135928"/>
              <a:ext cx="1061070" cy="63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ttore 2 93">
              <a:extLst>
                <a:ext uri="{FF2B5EF4-FFF2-40B4-BE49-F238E27FC236}">
                  <a16:creationId xmlns:a16="http://schemas.microsoft.com/office/drawing/2014/main" id="{5FEFBE36-C89E-936B-E10B-3CAF4338A9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0886" y="1892884"/>
              <a:ext cx="1637305" cy="6438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Oval 32">
              <a:extLst>
                <a:ext uri="{FF2B5EF4-FFF2-40B4-BE49-F238E27FC236}">
                  <a16:creationId xmlns:a16="http://schemas.microsoft.com/office/drawing/2014/main" id="{C3A6518A-36E2-E999-7AF6-E8DA3B3E1665}"/>
                </a:ext>
              </a:extLst>
            </p:cNvPr>
            <p:cNvSpPr/>
            <p:nvPr/>
          </p:nvSpPr>
          <p:spPr>
            <a:xfrm>
              <a:off x="4101828" y="2833598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63500">
                <a:srgbClr val="B4B00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32">
              <a:extLst>
                <a:ext uri="{FF2B5EF4-FFF2-40B4-BE49-F238E27FC236}">
                  <a16:creationId xmlns:a16="http://schemas.microsoft.com/office/drawing/2014/main" id="{C121194B-5115-D24B-29A3-269FD8C6EABD}"/>
                </a:ext>
              </a:extLst>
            </p:cNvPr>
            <p:cNvSpPr/>
            <p:nvPr/>
          </p:nvSpPr>
          <p:spPr>
            <a:xfrm>
              <a:off x="9069451" y="2833598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63500">
                <a:srgbClr val="B4B000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A7CA46-F75F-6811-34CC-94F56F309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9881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7B78680-5429-5751-5364-F6B912A0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338E446-4A90-42E8-A6F4-7E7C1EAFC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6D8868-EB5A-E0C3-89F0-41F90486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15</a:t>
            </a:fld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66028BE3-5F97-EB6C-9C6B-6F655004B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R&amp;D and production schedule</a:t>
            </a:r>
          </a:p>
        </p:txBody>
      </p:sp>
      <p:grpSp>
        <p:nvGrpSpPr>
          <p:cNvPr id="91" name="Gruppo 90">
            <a:extLst>
              <a:ext uri="{FF2B5EF4-FFF2-40B4-BE49-F238E27FC236}">
                <a16:creationId xmlns:a16="http://schemas.microsoft.com/office/drawing/2014/main" id="{33FDE262-3826-3539-3C69-7C86A517E25A}"/>
              </a:ext>
            </a:extLst>
          </p:cNvPr>
          <p:cNvGrpSpPr/>
          <p:nvPr/>
        </p:nvGrpSpPr>
        <p:grpSpPr>
          <a:xfrm>
            <a:off x="133148" y="853625"/>
            <a:ext cx="11960905" cy="5622467"/>
            <a:chOff x="0" y="875013"/>
            <a:chExt cx="11960905" cy="5622467"/>
          </a:xfrm>
        </p:grpSpPr>
        <p:sp>
          <p:nvSpPr>
            <p:cNvPr id="7" name="Chevron 8">
              <a:extLst>
                <a:ext uri="{FF2B5EF4-FFF2-40B4-BE49-F238E27FC236}">
                  <a16:creationId xmlns:a16="http://schemas.microsoft.com/office/drawing/2014/main" id="{1C1175FB-DE74-6141-0DBE-D2D634A46C4B}"/>
                </a:ext>
              </a:extLst>
            </p:cNvPr>
            <p:cNvSpPr/>
            <p:nvPr/>
          </p:nvSpPr>
          <p:spPr>
            <a:xfrm>
              <a:off x="0" y="3336892"/>
              <a:ext cx="11960905" cy="400110"/>
            </a:xfrm>
            <a:prstGeom prst="chevr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10">
              <a:extLst>
                <a:ext uri="{FF2B5EF4-FFF2-40B4-BE49-F238E27FC236}">
                  <a16:creationId xmlns:a16="http://schemas.microsoft.com/office/drawing/2014/main" id="{CD803513-514F-5726-0D72-08E4389699FF}"/>
                </a:ext>
              </a:extLst>
            </p:cNvPr>
            <p:cNvCxnSpPr>
              <a:cxnSpLocks/>
            </p:cNvCxnSpPr>
            <p:nvPr/>
          </p:nvCxnSpPr>
          <p:spPr>
            <a:xfrm>
              <a:off x="798395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11">
              <a:extLst>
                <a:ext uri="{FF2B5EF4-FFF2-40B4-BE49-F238E27FC236}">
                  <a16:creationId xmlns:a16="http://schemas.microsoft.com/office/drawing/2014/main" id="{4447AC6F-C4F8-5EC7-D17E-EB1AC6CD9B99}"/>
                </a:ext>
              </a:extLst>
            </p:cNvPr>
            <p:cNvCxnSpPr>
              <a:cxnSpLocks/>
            </p:cNvCxnSpPr>
            <p:nvPr/>
          </p:nvCxnSpPr>
          <p:spPr>
            <a:xfrm>
              <a:off x="1221821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2">
              <a:extLst>
                <a:ext uri="{FF2B5EF4-FFF2-40B4-BE49-F238E27FC236}">
                  <a16:creationId xmlns:a16="http://schemas.microsoft.com/office/drawing/2014/main" id="{CEA66C74-4C94-4CCE-F639-30B1FBF83FEF}"/>
                </a:ext>
              </a:extLst>
            </p:cNvPr>
            <p:cNvCxnSpPr>
              <a:cxnSpLocks/>
            </p:cNvCxnSpPr>
            <p:nvPr/>
          </p:nvCxnSpPr>
          <p:spPr>
            <a:xfrm>
              <a:off x="1645247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3">
              <a:extLst>
                <a:ext uri="{FF2B5EF4-FFF2-40B4-BE49-F238E27FC236}">
                  <a16:creationId xmlns:a16="http://schemas.microsoft.com/office/drawing/2014/main" id="{8D411E0D-AF2A-DF96-22ED-080EC5B8598A}"/>
                </a:ext>
              </a:extLst>
            </p:cNvPr>
            <p:cNvCxnSpPr>
              <a:cxnSpLocks/>
            </p:cNvCxnSpPr>
            <p:nvPr/>
          </p:nvCxnSpPr>
          <p:spPr>
            <a:xfrm>
              <a:off x="2068673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4">
              <a:extLst>
                <a:ext uri="{FF2B5EF4-FFF2-40B4-BE49-F238E27FC236}">
                  <a16:creationId xmlns:a16="http://schemas.microsoft.com/office/drawing/2014/main" id="{A1855326-4C94-75C4-AF09-3ACD98EC9049}"/>
                </a:ext>
              </a:extLst>
            </p:cNvPr>
            <p:cNvCxnSpPr>
              <a:cxnSpLocks/>
            </p:cNvCxnSpPr>
            <p:nvPr/>
          </p:nvCxnSpPr>
          <p:spPr>
            <a:xfrm>
              <a:off x="2492099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5">
              <a:extLst>
                <a:ext uri="{FF2B5EF4-FFF2-40B4-BE49-F238E27FC236}">
                  <a16:creationId xmlns:a16="http://schemas.microsoft.com/office/drawing/2014/main" id="{6A8D46D9-B4AF-7D9D-63FD-E68DE533EE85}"/>
                </a:ext>
              </a:extLst>
            </p:cNvPr>
            <p:cNvCxnSpPr>
              <a:cxnSpLocks/>
            </p:cNvCxnSpPr>
            <p:nvPr/>
          </p:nvCxnSpPr>
          <p:spPr>
            <a:xfrm>
              <a:off x="2915525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6">
              <a:extLst>
                <a:ext uri="{FF2B5EF4-FFF2-40B4-BE49-F238E27FC236}">
                  <a16:creationId xmlns:a16="http://schemas.microsoft.com/office/drawing/2014/main" id="{583636F7-314C-D77D-7C3A-5D2720781C82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51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5C908F6C-509D-C723-332F-EFA1554EA912}"/>
                </a:ext>
              </a:extLst>
            </p:cNvPr>
            <p:cNvCxnSpPr>
              <a:cxnSpLocks/>
            </p:cNvCxnSpPr>
            <p:nvPr/>
          </p:nvCxnSpPr>
          <p:spPr>
            <a:xfrm>
              <a:off x="3762377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8">
              <a:extLst>
                <a:ext uri="{FF2B5EF4-FFF2-40B4-BE49-F238E27FC236}">
                  <a16:creationId xmlns:a16="http://schemas.microsoft.com/office/drawing/2014/main" id="{58B6A231-28CE-F9F3-D333-8F16995B0F1A}"/>
                </a:ext>
              </a:extLst>
            </p:cNvPr>
            <p:cNvCxnSpPr>
              <a:cxnSpLocks/>
            </p:cNvCxnSpPr>
            <p:nvPr/>
          </p:nvCxnSpPr>
          <p:spPr>
            <a:xfrm>
              <a:off x="4185803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FBA6B468-D50E-C860-2241-6D62543E5012}"/>
                </a:ext>
              </a:extLst>
            </p:cNvPr>
            <p:cNvCxnSpPr>
              <a:cxnSpLocks/>
            </p:cNvCxnSpPr>
            <p:nvPr/>
          </p:nvCxnSpPr>
          <p:spPr>
            <a:xfrm>
              <a:off x="4609229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20">
              <a:extLst>
                <a:ext uri="{FF2B5EF4-FFF2-40B4-BE49-F238E27FC236}">
                  <a16:creationId xmlns:a16="http://schemas.microsoft.com/office/drawing/2014/main" id="{283EE1AE-C07C-8EA3-4F4D-6B2962E14A6A}"/>
                </a:ext>
              </a:extLst>
            </p:cNvPr>
            <p:cNvCxnSpPr>
              <a:cxnSpLocks/>
            </p:cNvCxnSpPr>
            <p:nvPr/>
          </p:nvCxnSpPr>
          <p:spPr>
            <a:xfrm>
              <a:off x="5032655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21">
              <a:extLst>
                <a:ext uri="{FF2B5EF4-FFF2-40B4-BE49-F238E27FC236}">
                  <a16:creationId xmlns:a16="http://schemas.microsoft.com/office/drawing/2014/main" id="{CA5B3337-DBDF-F286-4725-25A44A1A4D08}"/>
                </a:ext>
              </a:extLst>
            </p:cNvPr>
            <p:cNvCxnSpPr>
              <a:cxnSpLocks/>
            </p:cNvCxnSpPr>
            <p:nvPr/>
          </p:nvCxnSpPr>
          <p:spPr>
            <a:xfrm>
              <a:off x="5456081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2">
              <a:extLst>
                <a:ext uri="{FF2B5EF4-FFF2-40B4-BE49-F238E27FC236}">
                  <a16:creationId xmlns:a16="http://schemas.microsoft.com/office/drawing/2014/main" id="{DBF7DEC6-3505-1607-C6A9-91EB71249B7D}"/>
                </a:ext>
              </a:extLst>
            </p:cNvPr>
            <p:cNvCxnSpPr>
              <a:cxnSpLocks/>
            </p:cNvCxnSpPr>
            <p:nvPr/>
          </p:nvCxnSpPr>
          <p:spPr>
            <a:xfrm>
              <a:off x="5879507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6FF751A1-0FF3-4A5B-A82B-48547567D36C}"/>
                </a:ext>
              </a:extLst>
            </p:cNvPr>
            <p:cNvCxnSpPr>
              <a:cxnSpLocks/>
            </p:cNvCxnSpPr>
            <p:nvPr/>
          </p:nvCxnSpPr>
          <p:spPr>
            <a:xfrm>
              <a:off x="6302933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4">
              <a:extLst>
                <a:ext uri="{FF2B5EF4-FFF2-40B4-BE49-F238E27FC236}">
                  <a16:creationId xmlns:a16="http://schemas.microsoft.com/office/drawing/2014/main" id="{C2D37937-C829-9E6A-FCB6-A2756EBA7D8D}"/>
                </a:ext>
              </a:extLst>
            </p:cNvPr>
            <p:cNvCxnSpPr>
              <a:cxnSpLocks/>
            </p:cNvCxnSpPr>
            <p:nvPr/>
          </p:nvCxnSpPr>
          <p:spPr>
            <a:xfrm>
              <a:off x="6726359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5">
              <a:extLst>
                <a:ext uri="{FF2B5EF4-FFF2-40B4-BE49-F238E27FC236}">
                  <a16:creationId xmlns:a16="http://schemas.microsoft.com/office/drawing/2014/main" id="{63C66C3F-A235-6C91-FE13-7E49325F75BA}"/>
                </a:ext>
              </a:extLst>
            </p:cNvPr>
            <p:cNvCxnSpPr>
              <a:cxnSpLocks/>
            </p:cNvCxnSpPr>
            <p:nvPr/>
          </p:nvCxnSpPr>
          <p:spPr>
            <a:xfrm>
              <a:off x="7149785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6">
              <a:extLst>
                <a:ext uri="{FF2B5EF4-FFF2-40B4-BE49-F238E27FC236}">
                  <a16:creationId xmlns:a16="http://schemas.microsoft.com/office/drawing/2014/main" id="{C7C2B1CC-66E6-4130-5479-E5A6A200863B}"/>
                </a:ext>
              </a:extLst>
            </p:cNvPr>
            <p:cNvCxnSpPr>
              <a:cxnSpLocks/>
            </p:cNvCxnSpPr>
            <p:nvPr/>
          </p:nvCxnSpPr>
          <p:spPr>
            <a:xfrm>
              <a:off x="7573211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7">
              <a:extLst>
                <a:ext uri="{FF2B5EF4-FFF2-40B4-BE49-F238E27FC236}">
                  <a16:creationId xmlns:a16="http://schemas.microsoft.com/office/drawing/2014/main" id="{32CBA49C-73B9-C9A1-D40E-1B03DFD197FF}"/>
                </a:ext>
              </a:extLst>
            </p:cNvPr>
            <p:cNvCxnSpPr>
              <a:cxnSpLocks/>
            </p:cNvCxnSpPr>
            <p:nvPr/>
          </p:nvCxnSpPr>
          <p:spPr>
            <a:xfrm>
              <a:off x="7996637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8">
              <a:extLst>
                <a:ext uri="{FF2B5EF4-FFF2-40B4-BE49-F238E27FC236}">
                  <a16:creationId xmlns:a16="http://schemas.microsoft.com/office/drawing/2014/main" id="{9FF83915-7271-A8E3-ACB3-2A43DAF39D0E}"/>
                </a:ext>
              </a:extLst>
            </p:cNvPr>
            <p:cNvCxnSpPr>
              <a:cxnSpLocks/>
            </p:cNvCxnSpPr>
            <p:nvPr/>
          </p:nvCxnSpPr>
          <p:spPr>
            <a:xfrm>
              <a:off x="8420063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36">
              <a:extLst>
                <a:ext uri="{FF2B5EF4-FFF2-40B4-BE49-F238E27FC236}">
                  <a16:creationId xmlns:a16="http://schemas.microsoft.com/office/drawing/2014/main" id="{DA860BD0-6A1F-125B-C9CD-8B69FE9391A7}"/>
                </a:ext>
              </a:extLst>
            </p:cNvPr>
            <p:cNvCxnSpPr>
              <a:cxnSpLocks/>
            </p:cNvCxnSpPr>
            <p:nvPr/>
          </p:nvCxnSpPr>
          <p:spPr>
            <a:xfrm>
              <a:off x="8843494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37">
              <a:extLst>
                <a:ext uri="{FF2B5EF4-FFF2-40B4-BE49-F238E27FC236}">
                  <a16:creationId xmlns:a16="http://schemas.microsoft.com/office/drawing/2014/main" id="{356388DA-A8B3-E7A9-1607-59B8DE5EBCDA}"/>
                </a:ext>
              </a:extLst>
            </p:cNvPr>
            <p:cNvCxnSpPr>
              <a:cxnSpLocks/>
            </p:cNvCxnSpPr>
            <p:nvPr/>
          </p:nvCxnSpPr>
          <p:spPr>
            <a:xfrm>
              <a:off x="374969" y="3336892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E2A7C227-877E-9242-879C-9E3D6B436C50}"/>
                </a:ext>
              </a:extLst>
            </p:cNvPr>
            <p:cNvSpPr txBox="1"/>
            <p:nvPr/>
          </p:nvSpPr>
          <p:spPr>
            <a:xfrm rot="16200000">
              <a:off x="1390442" y="1687118"/>
              <a:ext cx="2208986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Split Solenoids for RFMFTF</a:t>
              </a:r>
            </a:p>
          </p:txBody>
        </p:sp>
        <p:cxnSp>
          <p:nvCxnSpPr>
            <p:cNvPr id="32" name="Straight Connector 43">
              <a:extLst>
                <a:ext uri="{FF2B5EF4-FFF2-40B4-BE49-F238E27FC236}">
                  <a16:creationId xmlns:a16="http://schemas.microsoft.com/office/drawing/2014/main" id="{40E975DC-19A6-F640-105D-91218E514CF1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flipV="1">
              <a:off x="2494935" y="3083999"/>
              <a:ext cx="1" cy="247262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47">
              <a:extLst>
                <a:ext uri="{FF2B5EF4-FFF2-40B4-BE49-F238E27FC236}">
                  <a16:creationId xmlns:a16="http://schemas.microsoft.com/office/drawing/2014/main" id="{577802A6-D6C4-8668-3110-3E171E767145}"/>
                </a:ext>
              </a:extLst>
            </p:cNvPr>
            <p:cNvSpPr txBox="1"/>
            <p:nvPr/>
          </p:nvSpPr>
          <p:spPr>
            <a:xfrm rot="16200000">
              <a:off x="1626415" y="4680023"/>
              <a:ext cx="1745160" cy="584775"/>
            </a:xfrm>
            <a:prstGeom prst="rect">
              <a:avLst/>
            </a:prstGeom>
            <a:noFill/>
            <a:ln>
              <a:solidFill>
                <a:srgbClr val="FFC9C9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rgbClr val="FFC9C9"/>
                  </a:solidFill>
                </a:rPr>
                <a:t>Fast pulsed NC dipole for RCS</a:t>
              </a:r>
            </a:p>
          </p:txBody>
        </p:sp>
        <p:cxnSp>
          <p:nvCxnSpPr>
            <p:cNvPr id="35" name="Straight Connector 44">
              <a:extLst>
                <a:ext uri="{FF2B5EF4-FFF2-40B4-BE49-F238E27FC236}">
                  <a16:creationId xmlns:a16="http://schemas.microsoft.com/office/drawing/2014/main" id="{E26DDC94-7951-B53C-7D2C-6A62B2EB6E8E}"/>
                </a:ext>
              </a:extLst>
            </p:cNvPr>
            <p:cNvCxnSpPr>
              <a:cxnSpLocks/>
            </p:cNvCxnSpPr>
            <p:nvPr/>
          </p:nvCxnSpPr>
          <p:spPr>
            <a:xfrm>
              <a:off x="2492775" y="3743915"/>
              <a:ext cx="0" cy="355916"/>
            </a:xfrm>
            <a:prstGeom prst="line">
              <a:avLst/>
            </a:prstGeom>
            <a:ln>
              <a:solidFill>
                <a:srgbClr val="FFC9C9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9">
              <a:extLst>
                <a:ext uri="{FF2B5EF4-FFF2-40B4-BE49-F238E27FC236}">
                  <a16:creationId xmlns:a16="http://schemas.microsoft.com/office/drawing/2014/main" id="{B85557C1-59CD-78FF-BAB4-7CD0E1873F0C}"/>
                </a:ext>
              </a:extLst>
            </p:cNvPr>
            <p:cNvSpPr txBox="1"/>
            <p:nvPr/>
          </p:nvSpPr>
          <p:spPr>
            <a:xfrm>
              <a:off x="389631" y="3344155"/>
              <a:ext cx="312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38" name="TextBox 30">
              <a:extLst>
                <a:ext uri="{FF2B5EF4-FFF2-40B4-BE49-F238E27FC236}">
                  <a16:creationId xmlns:a16="http://schemas.microsoft.com/office/drawing/2014/main" id="{87F48DB8-F548-DD1F-B203-D6BCA6E73E65}"/>
                </a:ext>
              </a:extLst>
            </p:cNvPr>
            <p:cNvSpPr txBox="1"/>
            <p:nvPr/>
          </p:nvSpPr>
          <p:spPr>
            <a:xfrm>
              <a:off x="8798247" y="3337496"/>
              <a:ext cx="466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20</a:t>
              </a:r>
            </a:p>
          </p:txBody>
        </p:sp>
        <p:sp>
          <p:nvSpPr>
            <p:cNvPr id="39" name="TextBox 31">
              <a:extLst>
                <a:ext uri="{FF2B5EF4-FFF2-40B4-BE49-F238E27FC236}">
                  <a16:creationId xmlns:a16="http://schemas.microsoft.com/office/drawing/2014/main" id="{281E81F3-6FB0-B103-05E5-19CC22A903DE}"/>
                </a:ext>
              </a:extLst>
            </p:cNvPr>
            <p:cNvSpPr txBox="1"/>
            <p:nvPr/>
          </p:nvSpPr>
          <p:spPr>
            <a:xfrm>
              <a:off x="2492934" y="3344155"/>
              <a:ext cx="312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5</a:t>
              </a:r>
            </a:p>
          </p:txBody>
        </p:sp>
        <p:sp>
          <p:nvSpPr>
            <p:cNvPr id="40" name="TextBox 32">
              <a:extLst>
                <a:ext uri="{FF2B5EF4-FFF2-40B4-BE49-F238E27FC236}">
                  <a16:creationId xmlns:a16="http://schemas.microsoft.com/office/drawing/2014/main" id="{0176EEA3-60B0-0CD9-1B3C-EEA669ADFA88}"/>
                </a:ext>
              </a:extLst>
            </p:cNvPr>
            <p:cNvSpPr txBox="1"/>
            <p:nvPr/>
          </p:nvSpPr>
          <p:spPr>
            <a:xfrm>
              <a:off x="4574592" y="3337496"/>
              <a:ext cx="4414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10</a:t>
              </a:r>
            </a:p>
          </p:txBody>
        </p:sp>
        <p:sp>
          <p:nvSpPr>
            <p:cNvPr id="41" name="TextBox 35">
              <a:extLst>
                <a:ext uri="{FF2B5EF4-FFF2-40B4-BE49-F238E27FC236}">
                  <a16:creationId xmlns:a16="http://schemas.microsoft.com/office/drawing/2014/main" id="{43659486-27E2-F027-3727-2172FD93F543}"/>
                </a:ext>
              </a:extLst>
            </p:cNvPr>
            <p:cNvSpPr txBox="1"/>
            <p:nvPr/>
          </p:nvSpPr>
          <p:spPr>
            <a:xfrm>
              <a:off x="6677896" y="3337496"/>
              <a:ext cx="4414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15</a:t>
              </a:r>
            </a:p>
          </p:txBody>
        </p:sp>
        <p:cxnSp>
          <p:nvCxnSpPr>
            <p:cNvPr id="43" name="Straight Connector 51">
              <a:extLst>
                <a:ext uri="{FF2B5EF4-FFF2-40B4-BE49-F238E27FC236}">
                  <a16:creationId xmlns:a16="http://schemas.microsoft.com/office/drawing/2014/main" id="{CCD1E0E0-0628-AEAF-0126-BE2B83BB8362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46" y="3737002"/>
              <a:ext cx="0" cy="320513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53">
              <a:extLst>
                <a:ext uri="{FF2B5EF4-FFF2-40B4-BE49-F238E27FC236}">
                  <a16:creationId xmlns:a16="http://schemas.microsoft.com/office/drawing/2014/main" id="{3A5798B2-4BB4-A2E3-5EE4-FA6EFB45EDCA}"/>
                </a:ext>
              </a:extLst>
            </p:cNvPr>
            <p:cNvSpPr txBox="1"/>
            <p:nvPr/>
          </p:nvSpPr>
          <p:spPr>
            <a:xfrm rot="16200000">
              <a:off x="2573879" y="4619248"/>
              <a:ext cx="1460299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RCS string test</a:t>
              </a:r>
            </a:p>
          </p:txBody>
        </p:sp>
        <p:cxnSp>
          <p:nvCxnSpPr>
            <p:cNvPr id="46" name="Straight Connector 54">
              <a:extLst>
                <a:ext uri="{FF2B5EF4-FFF2-40B4-BE49-F238E27FC236}">
                  <a16:creationId xmlns:a16="http://schemas.microsoft.com/office/drawing/2014/main" id="{E01575EB-FD8F-DD50-CCA4-99185FA893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3817" y="3081887"/>
              <a:ext cx="0" cy="254145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55">
              <a:extLst>
                <a:ext uri="{FF2B5EF4-FFF2-40B4-BE49-F238E27FC236}">
                  <a16:creationId xmlns:a16="http://schemas.microsoft.com/office/drawing/2014/main" id="{2F5F6827-17C2-B6C8-0551-26328B7BC6FC}"/>
                </a:ext>
              </a:extLst>
            </p:cNvPr>
            <p:cNvSpPr txBox="1"/>
            <p:nvPr/>
          </p:nvSpPr>
          <p:spPr>
            <a:xfrm rot="16200000">
              <a:off x="2220799" y="1698009"/>
              <a:ext cx="2230766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20T/20K solenoid model coil for the target</a:t>
              </a:r>
            </a:p>
          </p:txBody>
        </p:sp>
        <p:cxnSp>
          <p:nvCxnSpPr>
            <p:cNvPr id="49" name="Straight Connector 56">
              <a:extLst>
                <a:ext uri="{FF2B5EF4-FFF2-40B4-BE49-F238E27FC236}">
                  <a16:creationId xmlns:a16="http://schemas.microsoft.com/office/drawing/2014/main" id="{85EB0466-3584-953E-7501-3E49C7D62A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0278" y="3744266"/>
              <a:ext cx="3" cy="320513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57">
              <a:extLst>
                <a:ext uri="{FF2B5EF4-FFF2-40B4-BE49-F238E27FC236}">
                  <a16:creationId xmlns:a16="http://schemas.microsoft.com/office/drawing/2014/main" id="{17DE0C96-3CFC-19CF-3036-A646FAF25780}"/>
                </a:ext>
              </a:extLst>
            </p:cNvPr>
            <p:cNvSpPr txBox="1"/>
            <p:nvPr/>
          </p:nvSpPr>
          <p:spPr>
            <a:xfrm rot="16200000">
              <a:off x="2576826" y="5057788"/>
              <a:ext cx="2337375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6D cooling cell magnets</a:t>
              </a:r>
            </a:p>
          </p:txBody>
        </p:sp>
        <p:cxnSp>
          <p:nvCxnSpPr>
            <p:cNvPr id="52" name="Straight Connector 58">
              <a:extLst>
                <a:ext uri="{FF2B5EF4-FFF2-40B4-BE49-F238E27FC236}">
                  <a16:creationId xmlns:a16="http://schemas.microsoft.com/office/drawing/2014/main" id="{60D55011-28E1-E978-4963-9E13BF79DF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5790" y="3099236"/>
              <a:ext cx="0" cy="214916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9">
              <a:extLst>
                <a:ext uri="{FF2B5EF4-FFF2-40B4-BE49-F238E27FC236}">
                  <a16:creationId xmlns:a16="http://schemas.microsoft.com/office/drawing/2014/main" id="{704E7FC8-F3BD-0E76-DD4F-A924602A173F}"/>
                </a:ext>
              </a:extLst>
            </p:cNvPr>
            <p:cNvSpPr txBox="1"/>
            <p:nvPr/>
          </p:nvSpPr>
          <p:spPr>
            <a:xfrm rot="16200000">
              <a:off x="3248676" y="2003575"/>
              <a:ext cx="183621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NI UHF solenoid</a:t>
              </a:r>
            </a:p>
          </p:txBody>
        </p:sp>
        <p:cxnSp>
          <p:nvCxnSpPr>
            <p:cNvPr id="55" name="Straight Connector 61">
              <a:extLst>
                <a:ext uri="{FF2B5EF4-FFF2-40B4-BE49-F238E27FC236}">
                  <a16:creationId xmlns:a16="http://schemas.microsoft.com/office/drawing/2014/main" id="{FC2C81AC-97D8-70A9-1D1C-DF10FEB12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3673" y="3739481"/>
              <a:ext cx="3" cy="309473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63">
              <a:extLst>
                <a:ext uri="{FF2B5EF4-FFF2-40B4-BE49-F238E27FC236}">
                  <a16:creationId xmlns:a16="http://schemas.microsoft.com/office/drawing/2014/main" id="{258EE779-580C-B5FB-80A1-6AC3308FB01F}"/>
                </a:ext>
              </a:extLst>
            </p:cNvPr>
            <p:cNvSpPr txBox="1"/>
            <p:nvPr/>
          </p:nvSpPr>
          <p:spPr>
            <a:xfrm rot="16200000">
              <a:off x="3005618" y="5055111"/>
              <a:ext cx="2342729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10 </a:t>
              </a:r>
              <a:r>
                <a:rPr lang="en-US" sz="1600" dirty="0" err="1">
                  <a:solidFill>
                    <a:srgbClr val="FF0000"/>
                  </a:solidFill>
                </a:rPr>
                <a:t>TeV</a:t>
              </a:r>
              <a:r>
                <a:rPr lang="en-US" sz="1600" dirty="0">
                  <a:solidFill>
                    <a:srgbClr val="FF0000"/>
                  </a:solidFill>
                </a:rPr>
                <a:t> HTS short models</a:t>
              </a:r>
            </a:p>
          </p:txBody>
        </p: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921818D7-A4C1-C0AB-3C42-F752B1862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7002" y="3098581"/>
              <a:ext cx="0" cy="215571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64">
              <a:extLst>
                <a:ext uri="{FF2B5EF4-FFF2-40B4-BE49-F238E27FC236}">
                  <a16:creationId xmlns:a16="http://schemas.microsoft.com/office/drawing/2014/main" id="{9BEFDD93-05B0-FA76-4E21-F6FDA60BF988}"/>
                </a:ext>
              </a:extLst>
            </p:cNvPr>
            <p:cNvSpPr txBox="1"/>
            <p:nvPr/>
          </p:nvSpPr>
          <p:spPr>
            <a:xfrm rot="16200000">
              <a:off x="4121486" y="1865864"/>
              <a:ext cx="1837790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3 </a:t>
              </a:r>
              <a:r>
                <a:rPr lang="en-US" dirty="0" err="1">
                  <a:solidFill>
                    <a:srgbClr val="FF0000"/>
                  </a:solidFill>
                </a:rPr>
                <a:t>TeV</a:t>
              </a:r>
              <a:r>
                <a:rPr lang="en-US" dirty="0">
                  <a:solidFill>
                    <a:srgbClr val="FF0000"/>
                  </a:solidFill>
                </a:rPr>
                <a:t> full-length prototypes</a:t>
              </a:r>
            </a:p>
          </p:txBody>
        </p:sp>
        <p:cxnSp>
          <p:nvCxnSpPr>
            <p:cNvPr id="61" name="Straight Connector 65">
              <a:extLst>
                <a:ext uri="{FF2B5EF4-FFF2-40B4-BE49-F238E27FC236}">
                  <a16:creationId xmlns:a16="http://schemas.microsoft.com/office/drawing/2014/main" id="{137B8C2E-0CFA-FD22-8777-284C39B0E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2568" y="3743926"/>
              <a:ext cx="3" cy="321671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6">
              <a:extLst>
                <a:ext uri="{FF2B5EF4-FFF2-40B4-BE49-F238E27FC236}">
                  <a16:creationId xmlns:a16="http://schemas.microsoft.com/office/drawing/2014/main" id="{568F3494-5961-43F7-5487-9EA88C4BA0FB}"/>
                </a:ext>
              </a:extLst>
            </p:cNvPr>
            <p:cNvSpPr txBox="1"/>
            <p:nvPr/>
          </p:nvSpPr>
          <p:spPr>
            <a:xfrm rot="16200000">
              <a:off x="4244610" y="5112796"/>
              <a:ext cx="2430814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HCS SC dipole prototypes</a:t>
              </a:r>
            </a:p>
          </p:txBody>
        </p:sp>
        <p:cxnSp>
          <p:nvCxnSpPr>
            <p:cNvPr id="64" name="Straight Connector 69">
              <a:extLst>
                <a:ext uri="{FF2B5EF4-FFF2-40B4-BE49-F238E27FC236}">
                  <a16:creationId xmlns:a16="http://schemas.microsoft.com/office/drawing/2014/main" id="{157E77E6-30DE-CA75-34DA-0015333A0E97}"/>
                </a:ext>
              </a:extLst>
            </p:cNvPr>
            <p:cNvCxnSpPr/>
            <p:nvPr/>
          </p:nvCxnSpPr>
          <p:spPr>
            <a:xfrm flipV="1">
              <a:off x="8838271" y="2938307"/>
              <a:ext cx="1" cy="369794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70">
              <a:extLst>
                <a:ext uri="{FF2B5EF4-FFF2-40B4-BE49-F238E27FC236}">
                  <a16:creationId xmlns:a16="http://schemas.microsoft.com/office/drawing/2014/main" id="{A8B66D27-6822-66F8-5BAA-4112928DBA50}"/>
                </a:ext>
              </a:extLst>
            </p:cNvPr>
            <p:cNvSpPr txBox="1"/>
            <p:nvPr/>
          </p:nvSpPr>
          <p:spPr>
            <a:xfrm rot="16200000">
              <a:off x="7994028" y="1821992"/>
              <a:ext cx="1688489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10 </a:t>
              </a:r>
              <a:r>
                <a:rPr lang="en-US" sz="1600" dirty="0" err="1">
                  <a:solidFill>
                    <a:srgbClr val="FF0000"/>
                  </a:solidFill>
                </a:rPr>
                <a:t>TeV</a:t>
              </a:r>
              <a:r>
                <a:rPr lang="en-US" sz="1600" dirty="0">
                  <a:solidFill>
                    <a:srgbClr val="FF0000"/>
                  </a:solidFill>
                </a:rPr>
                <a:t> full-length prototypes</a:t>
              </a:r>
            </a:p>
          </p:txBody>
        </p:sp>
        <p:sp>
          <p:nvSpPr>
            <p:cNvPr id="67" name="Left Brace 45">
              <a:extLst>
                <a:ext uri="{FF2B5EF4-FFF2-40B4-BE49-F238E27FC236}">
                  <a16:creationId xmlns:a16="http://schemas.microsoft.com/office/drawing/2014/main" id="{792FA93B-FDB0-0ED1-9B69-381A774C2E07}"/>
                </a:ext>
              </a:extLst>
            </p:cNvPr>
            <p:cNvSpPr/>
            <p:nvPr/>
          </p:nvSpPr>
          <p:spPr>
            <a:xfrm rot="16200000" flipV="1">
              <a:off x="1374466" y="3180313"/>
              <a:ext cx="467510" cy="1658845"/>
            </a:xfrm>
            <a:prstGeom prst="leftBrace">
              <a:avLst>
                <a:gd name="adj1" fmla="val 27657"/>
                <a:gd name="adj2" fmla="val 6912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8" name="Picture 46" descr="A green circle with lines and text&#10;&#10;Description automatically generated">
              <a:extLst>
                <a:ext uri="{FF2B5EF4-FFF2-40B4-BE49-F238E27FC236}">
                  <a16:creationId xmlns:a16="http://schemas.microsoft.com/office/drawing/2014/main" id="{3645617E-8582-97AC-E688-D2EB4ABC5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600" y="4282469"/>
              <a:ext cx="1511395" cy="1426815"/>
            </a:xfrm>
            <a:prstGeom prst="rect">
              <a:avLst/>
            </a:prstGeom>
          </p:spPr>
        </p:pic>
        <p:pic>
          <p:nvPicPr>
            <p:cNvPr id="70" name="Picture 2" descr="Mucol | Project">
              <a:extLst>
                <a:ext uri="{FF2B5EF4-FFF2-40B4-BE49-F238E27FC236}">
                  <a16:creationId xmlns:a16="http://schemas.microsoft.com/office/drawing/2014/main" id="{68B6BE75-8A6F-CCA6-7E97-587CBA396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13" y="1210833"/>
              <a:ext cx="1359198" cy="156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Left Brace 42">
              <a:extLst>
                <a:ext uri="{FF2B5EF4-FFF2-40B4-BE49-F238E27FC236}">
                  <a16:creationId xmlns:a16="http://schemas.microsoft.com/office/drawing/2014/main" id="{AD8DCF31-C18C-C093-B49B-FC349ECABEB9}"/>
                </a:ext>
              </a:extLst>
            </p:cNvPr>
            <p:cNvSpPr/>
            <p:nvPr/>
          </p:nvSpPr>
          <p:spPr>
            <a:xfrm rot="5400000">
              <a:off x="708611" y="2145380"/>
              <a:ext cx="540199" cy="1698790"/>
            </a:xfrm>
            <a:prstGeom prst="leftBrace">
              <a:avLst>
                <a:gd name="adj1" fmla="val 29035"/>
                <a:gd name="adj2" fmla="val 50027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4" descr="Welcome page to Muon Collider website | International Muon Collider Design  Study">
              <a:extLst>
                <a:ext uri="{FF2B5EF4-FFF2-40B4-BE49-F238E27FC236}">
                  <a16:creationId xmlns:a16="http://schemas.microsoft.com/office/drawing/2014/main" id="{83679206-9207-A33A-1A12-B565C5FAC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760" y="1394439"/>
              <a:ext cx="1143451" cy="1170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29">
              <a:extLst>
                <a:ext uri="{FF2B5EF4-FFF2-40B4-BE49-F238E27FC236}">
                  <a16:creationId xmlns:a16="http://schemas.microsoft.com/office/drawing/2014/main" id="{F09C1585-3AAF-07AA-0996-FBFAB44FB5A6}"/>
                </a:ext>
              </a:extLst>
            </p:cNvPr>
            <p:cNvSpPr txBox="1"/>
            <p:nvPr/>
          </p:nvSpPr>
          <p:spPr>
            <a:xfrm>
              <a:off x="844854" y="3351125"/>
              <a:ext cx="312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1</a:t>
              </a:r>
            </a:p>
          </p:txBody>
        </p:sp>
        <p:cxnSp>
          <p:nvCxnSpPr>
            <p:cNvPr id="74" name="Straight Connector 23">
              <a:extLst>
                <a:ext uri="{FF2B5EF4-FFF2-40B4-BE49-F238E27FC236}">
                  <a16:creationId xmlns:a16="http://schemas.microsoft.com/office/drawing/2014/main" id="{E1EABE2C-2BAF-7B78-5887-063B62C05CE9}"/>
                </a:ext>
              </a:extLst>
            </p:cNvPr>
            <p:cNvCxnSpPr>
              <a:cxnSpLocks/>
            </p:cNvCxnSpPr>
            <p:nvPr/>
          </p:nvCxnSpPr>
          <p:spPr>
            <a:xfrm>
              <a:off x="9217300" y="3344155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24">
              <a:extLst>
                <a:ext uri="{FF2B5EF4-FFF2-40B4-BE49-F238E27FC236}">
                  <a16:creationId xmlns:a16="http://schemas.microsoft.com/office/drawing/2014/main" id="{9C947E13-5410-3041-CF7B-9770772CF5D3}"/>
                </a:ext>
              </a:extLst>
            </p:cNvPr>
            <p:cNvCxnSpPr>
              <a:cxnSpLocks/>
            </p:cNvCxnSpPr>
            <p:nvPr/>
          </p:nvCxnSpPr>
          <p:spPr>
            <a:xfrm>
              <a:off x="9640726" y="3344155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25">
              <a:extLst>
                <a:ext uri="{FF2B5EF4-FFF2-40B4-BE49-F238E27FC236}">
                  <a16:creationId xmlns:a16="http://schemas.microsoft.com/office/drawing/2014/main" id="{005FB4FA-4480-4B26-40EE-260D4FED8FD7}"/>
                </a:ext>
              </a:extLst>
            </p:cNvPr>
            <p:cNvCxnSpPr>
              <a:cxnSpLocks/>
            </p:cNvCxnSpPr>
            <p:nvPr/>
          </p:nvCxnSpPr>
          <p:spPr>
            <a:xfrm>
              <a:off x="10064152" y="3344155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26">
              <a:extLst>
                <a:ext uri="{FF2B5EF4-FFF2-40B4-BE49-F238E27FC236}">
                  <a16:creationId xmlns:a16="http://schemas.microsoft.com/office/drawing/2014/main" id="{A5165BE9-F57F-3A55-B4DF-477D61C16D5C}"/>
                </a:ext>
              </a:extLst>
            </p:cNvPr>
            <p:cNvCxnSpPr>
              <a:cxnSpLocks/>
            </p:cNvCxnSpPr>
            <p:nvPr/>
          </p:nvCxnSpPr>
          <p:spPr>
            <a:xfrm>
              <a:off x="10487578" y="3344155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27">
              <a:extLst>
                <a:ext uri="{FF2B5EF4-FFF2-40B4-BE49-F238E27FC236}">
                  <a16:creationId xmlns:a16="http://schemas.microsoft.com/office/drawing/2014/main" id="{406D95EF-BE36-E0B9-4FB3-A9DD6667B4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11004" y="3344155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28">
              <a:extLst>
                <a:ext uri="{FF2B5EF4-FFF2-40B4-BE49-F238E27FC236}">
                  <a16:creationId xmlns:a16="http://schemas.microsoft.com/office/drawing/2014/main" id="{0D1FBE17-D7F3-FC3B-CDA5-C84AEB0ED987}"/>
                </a:ext>
              </a:extLst>
            </p:cNvPr>
            <p:cNvCxnSpPr>
              <a:cxnSpLocks/>
            </p:cNvCxnSpPr>
            <p:nvPr/>
          </p:nvCxnSpPr>
          <p:spPr>
            <a:xfrm>
              <a:off x="11334430" y="3344155"/>
              <a:ext cx="0" cy="40011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TextBox 30">
              <a:extLst>
                <a:ext uri="{FF2B5EF4-FFF2-40B4-BE49-F238E27FC236}">
                  <a16:creationId xmlns:a16="http://schemas.microsoft.com/office/drawing/2014/main" id="{4759F779-55C8-E26F-BE88-9FFEEF0272C9}"/>
                </a:ext>
              </a:extLst>
            </p:cNvPr>
            <p:cNvSpPr txBox="1"/>
            <p:nvPr/>
          </p:nvSpPr>
          <p:spPr>
            <a:xfrm>
              <a:off x="11289233" y="3344156"/>
              <a:ext cx="466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26</a:t>
              </a:r>
            </a:p>
          </p:txBody>
        </p:sp>
      </p:grpSp>
      <p:sp>
        <p:nvSpPr>
          <p:cNvPr id="92" name="TextBox 30">
            <a:extLst>
              <a:ext uri="{FF2B5EF4-FFF2-40B4-BE49-F238E27FC236}">
                <a16:creationId xmlns:a16="http://schemas.microsoft.com/office/drawing/2014/main" id="{015AA730-85F5-E83A-289C-B840D35CF379}"/>
              </a:ext>
            </a:extLst>
          </p:cNvPr>
          <p:cNvSpPr txBox="1"/>
          <p:nvPr/>
        </p:nvSpPr>
        <p:spPr>
          <a:xfrm>
            <a:off x="11091262" y="3718093"/>
            <a:ext cx="109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2050</a:t>
            </a:r>
          </a:p>
        </p:txBody>
      </p:sp>
      <p:sp>
        <p:nvSpPr>
          <p:cNvPr id="93" name="TextBox 30">
            <a:extLst>
              <a:ext uri="{FF2B5EF4-FFF2-40B4-BE49-F238E27FC236}">
                <a16:creationId xmlns:a16="http://schemas.microsoft.com/office/drawing/2014/main" id="{250FBB44-7540-9CA5-7138-F5D4D7780CE3}"/>
              </a:ext>
            </a:extLst>
          </p:cNvPr>
          <p:cNvSpPr txBox="1"/>
          <p:nvPr/>
        </p:nvSpPr>
        <p:spPr>
          <a:xfrm>
            <a:off x="40285" y="3739143"/>
            <a:ext cx="92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2024</a:t>
            </a:r>
          </a:p>
        </p:txBody>
      </p:sp>
      <p:pic>
        <p:nvPicPr>
          <p:cNvPr id="94" name="Immagine 93" descr="Immagine che contiene testo, schermata, diagramma, cerchio&#10;&#10;Descrizione generata automaticamente">
            <a:extLst>
              <a:ext uri="{FF2B5EF4-FFF2-40B4-BE49-F238E27FC236}">
                <a16:creationId xmlns:a16="http://schemas.microsoft.com/office/drawing/2014/main" id="{680C871E-5414-CA83-CFD7-DD59F40D5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168" y="4386017"/>
            <a:ext cx="4310242" cy="1963205"/>
          </a:xfrm>
          <a:prstGeom prst="rect">
            <a:avLst/>
          </a:prstGeom>
        </p:spPr>
      </p:pic>
      <p:sp>
        <p:nvSpPr>
          <p:cNvPr id="95" name="TextBox 30">
            <a:extLst>
              <a:ext uri="{FF2B5EF4-FFF2-40B4-BE49-F238E27FC236}">
                <a16:creationId xmlns:a16="http://schemas.microsoft.com/office/drawing/2014/main" id="{AEAB8509-8F8A-82E4-1CF3-12AF6D4F4756}"/>
              </a:ext>
            </a:extLst>
          </p:cNvPr>
          <p:cNvSpPr txBox="1"/>
          <p:nvPr/>
        </p:nvSpPr>
        <p:spPr>
          <a:xfrm>
            <a:off x="8563560" y="3664981"/>
            <a:ext cx="109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2044</a:t>
            </a:r>
          </a:p>
        </p:txBody>
      </p:sp>
      <p:sp>
        <p:nvSpPr>
          <p:cNvPr id="96" name="TextBox 30">
            <a:extLst>
              <a:ext uri="{FF2B5EF4-FFF2-40B4-BE49-F238E27FC236}">
                <a16:creationId xmlns:a16="http://schemas.microsoft.com/office/drawing/2014/main" id="{E3C444E1-77F1-89D1-031A-5F855C5DFD76}"/>
              </a:ext>
            </a:extLst>
          </p:cNvPr>
          <p:cNvSpPr txBox="1"/>
          <p:nvPr/>
        </p:nvSpPr>
        <p:spPr>
          <a:xfrm>
            <a:off x="9082837" y="2834355"/>
            <a:ext cx="30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Series production</a:t>
            </a:r>
          </a:p>
        </p:txBody>
      </p:sp>
    </p:spTree>
    <p:extLst>
      <p:ext uri="{BB962C8B-B14F-4D97-AF65-F5344CB8AC3E}">
        <p14:creationId xmlns:p14="http://schemas.microsoft.com/office/powerpoint/2010/main" val="140320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F3FD641-7FB1-F172-DB13-07C6FAD9B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750881D-A1FE-405E-65E5-1183B9F7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0FB5C9-E543-DFAB-9632-5BA62DC8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16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1EB189-0640-FACA-251F-DDEF6EA92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332615"/>
            <a:ext cx="11017450" cy="3911508"/>
          </a:xfrm>
        </p:spPr>
        <p:txBody>
          <a:bodyPr>
            <a:normAutofit fontScale="85000" lnSpcReduction="20000"/>
          </a:bodyPr>
          <a:lstStyle/>
          <a:p>
            <a:r>
              <a:rPr lang="it-IT" sz="2200" dirty="0"/>
              <a:t>HTS </a:t>
            </a:r>
            <a:r>
              <a:rPr lang="it-IT" sz="2200" dirty="0" err="1"/>
              <a:t>magnets</a:t>
            </a:r>
            <a:r>
              <a:rPr lang="it-IT" sz="2200" dirty="0"/>
              <a:t> are </a:t>
            </a:r>
            <a:r>
              <a:rPr lang="it-IT" sz="2200" dirty="0" err="1"/>
              <a:t>feasibile</a:t>
            </a:r>
            <a:r>
              <a:rPr lang="it-IT" sz="2200" dirty="0"/>
              <a:t> and </a:t>
            </a:r>
            <a:r>
              <a:rPr lang="it-IT" sz="2200" dirty="0" err="1"/>
              <a:t>sustainable</a:t>
            </a:r>
            <a:r>
              <a:rPr lang="it-IT" sz="2200" dirty="0"/>
              <a:t> for MC (steady state, high field, high </a:t>
            </a:r>
            <a:r>
              <a:rPr lang="it-IT" sz="2200" dirty="0" err="1"/>
              <a:t>operating</a:t>
            </a:r>
            <a:r>
              <a:rPr lang="it-IT" sz="2200" dirty="0"/>
              <a:t> temperature)</a:t>
            </a:r>
          </a:p>
          <a:p>
            <a:pPr lvl="1"/>
            <a:r>
              <a:rPr lang="it-IT" sz="2200" dirty="0" err="1"/>
              <a:t>Magnetization</a:t>
            </a:r>
            <a:r>
              <a:rPr lang="it-IT" sz="2200" dirty="0"/>
              <a:t> </a:t>
            </a:r>
            <a:r>
              <a:rPr lang="it-IT" sz="2200" dirty="0" err="1"/>
              <a:t>effects</a:t>
            </a:r>
            <a:r>
              <a:rPr lang="it-IT" sz="2200" dirty="0"/>
              <a:t> for (slow) </a:t>
            </a:r>
            <a:r>
              <a:rPr lang="it-IT" sz="2200" dirty="0" err="1"/>
              <a:t>ramping</a:t>
            </a:r>
            <a:r>
              <a:rPr lang="it-IT" sz="2200" dirty="0"/>
              <a:t> and field </a:t>
            </a:r>
            <a:r>
              <a:rPr lang="it-IT" sz="2200" dirty="0" err="1"/>
              <a:t>quality</a:t>
            </a:r>
            <a:r>
              <a:rPr lang="it-IT" sz="2200" dirty="0"/>
              <a:t> over time are a challenge</a:t>
            </a:r>
          </a:p>
          <a:p>
            <a:pPr lvl="1"/>
            <a:r>
              <a:rPr lang="it-IT" sz="2200" dirty="0" err="1"/>
              <a:t>Further</a:t>
            </a:r>
            <a:r>
              <a:rPr lang="it-IT" sz="2200" dirty="0"/>
              <a:t> </a:t>
            </a:r>
            <a:r>
              <a:rPr lang="it-IT" sz="2200" dirty="0" err="1"/>
              <a:t>modeling</a:t>
            </a:r>
            <a:r>
              <a:rPr lang="it-IT" sz="2200" dirty="0"/>
              <a:t>, testing and </a:t>
            </a:r>
            <a:r>
              <a:rPr lang="it-IT" sz="2200" dirty="0" err="1"/>
              <a:t>technology</a:t>
            </a:r>
            <a:r>
              <a:rPr lang="it-IT" sz="2200" dirty="0"/>
              <a:t> </a:t>
            </a:r>
            <a:r>
              <a:rPr lang="it-IT" sz="2200" dirty="0" err="1"/>
              <a:t>development</a:t>
            </a:r>
            <a:r>
              <a:rPr lang="it-IT" sz="2200" dirty="0"/>
              <a:t>   </a:t>
            </a:r>
          </a:p>
          <a:p>
            <a:r>
              <a:rPr lang="it-IT" sz="2200" dirty="0"/>
              <a:t>The 2050 goal </a:t>
            </a:r>
            <a:r>
              <a:rPr lang="it-IT" sz="2200" dirty="0" err="1"/>
              <a:t>may</a:t>
            </a:r>
            <a:r>
              <a:rPr lang="it-IT" sz="2200" dirty="0"/>
              <a:t> be </a:t>
            </a:r>
            <a:r>
              <a:rPr lang="it-IT" sz="2200" dirty="0" err="1"/>
              <a:t>reasonable</a:t>
            </a:r>
            <a:r>
              <a:rPr lang="it-IT" sz="2200" dirty="0"/>
              <a:t> </a:t>
            </a:r>
            <a:r>
              <a:rPr lang="it-IT" sz="2200" dirty="0" err="1"/>
              <a:t>considering</a:t>
            </a:r>
            <a:r>
              <a:rPr lang="it-IT" sz="2200" dirty="0"/>
              <a:t> a strong </a:t>
            </a:r>
            <a:r>
              <a:rPr lang="it-IT" sz="2200" dirty="0" err="1"/>
              <a:t>effort</a:t>
            </a:r>
            <a:r>
              <a:rPr lang="it-IT" sz="2200" dirty="0"/>
              <a:t> (</a:t>
            </a:r>
            <a:r>
              <a:rPr lang="it-IT" sz="2200" dirty="0" err="1"/>
              <a:t>manpower</a:t>
            </a:r>
            <a:r>
              <a:rPr lang="it-IT" sz="2200" dirty="0"/>
              <a:t>, R&amp;D and funds)</a:t>
            </a:r>
          </a:p>
          <a:p>
            <a:pPr lvl="1"/>
            <a:r>
              <a:rPr lang="it-IT" sz="2200" dirty="0"/>
              <a:t>The </a:t>
            </a:r>
            <a:r>
              <a:rPr lang="it-IT" sz="2200" dirty="0" err="1"/>
              <a:t>effort</a:t>
            </a:r>
            <a:r>
              <a:rPr lang="it-IT" sz="2200" dirty="0"/>
              <a:t> </a:t>
            </a:r>
            <a:r>
              <a:rPr lang="it-IT" sz="2200" dirty="0" err="1"/>
              <a:t>involves</a:t>
            </a:r>
            <a:r>
              <a:rPr lang="it-IT" sz="2200" dirty="0"/>
              <a:t> </a:t>
            </a:r>
            <a:r>
              <a:rPr lang="it-IT" sz="2200" dirty="0" err="1"/>
              <a:t>heavily</a:t>
            </a:r>
            <a:r>
              <a:rPr lang="it-IT" sz="2200" dirty="0"/>
              <a:t> </a:t>
            </a:r>
            <a:r>
              <a:rPr lang="it-IT" sz="2200" dirty="0" err="1"/>
              <a:t>industry</a:t>
            </a:r>
            <a:r>
              <a:rPr lang="it-IT" sz="2200" dirty="0"/>
              <a:t> for </a:t>
            </a:r>
            <a:r>
              <a:rPr lang="it-IT" sz="2200" dirty="0" err="1"/>
              <a:t>series</a:t>
            </a:r>
            <a:r>
              <a:rPr lang="it-IT" sz="2200" dirty="0"/>
              <a:t> production (5k+ </a:t>
            </a:r>
            <a:r>
              <a:rPr lang="it-IT" sz="2200" dirty="0" err="1"/>
              <a:t>magnets</a:t>
            </a:r>
            <a:r>
              <a:rPr lang="it-IT" sz="2200" dirty="0"/>
              <a:t>)</a:t>
            </a:r>
          </a:p>
          <a:p>
            <a:r>
              <a:rPr lang="it-IT" sz="2200" dirty="0"/>
              <a:t>A </a:t>
            </a:r>
            <a:r>
              <a:rPr lang="it-IT" sz="2200" dirty="0" err="1"/>
              <a:t>promising</a:t>
            </a:r>
            <a:r>
              <a:rPr lang="it-IT" sz="2200" dirty="0"/>
              <a:t> </a:t>
            </a:r>
            <a:r>
              <a:rPr lang="it-IT" sz="2200" dirty="0" err="1"/>
              <a:t>path</a:t>
            </a:r>
            <a:r>
              <a:rPr lang="it-IT" sz="2200" dirty="0"/>
              <a:t> for </a:t>
            </a:r>
            <a:r>
              <a:rPr lang="it-IT" sz="2200" dirty="0" err="1"/>
              <a:t>increasing</a:t>
            </a:r>
            <a:r>
              <a:rPr lang="it-IT" sz="2200" dirty="0"/>
              <a:t> </a:t>
            </a:r>
            <a:r>
              <a:rPr lang="it-IT" sz="2200" dirty="0" err="1"/>
              <a:t>sustainability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 10 K to 20 K </a:t>
            </a:r>
            <a:r>
              <a:rPr lang="it-IT" sz="2200" dirty="0" err="1"/>
              <a:t>operation</a:t>
            </a:r>
            <a:r>
              <a:rPr lang="it-IT" sz="2200" dirty="0"/>
              <a:t> of HTS </a:t>
            </a:r>
            <a:r>
              <a:rPr lang="it-IT" sz="2200" dirty="0" err="1"/>
              <a:t>magnets</a:t>
            </a:r>
            <a:endParaRPr lang="it-IT" sz="2200" dirty="0"/>
          </a:p>
          <a:p>
            <a:pPr lvl="1"/>
            <a:r>
              <a:rPr lang="it-IT" sz="2200" dirty="0"/>
              <a:t>Intensive R&amp;D and </a:t>
            </a:r>
            <a:r>
              <a:rPr lang="it-IT" sz="2200" dirty="0" err="1"/>
              <a:t>modeling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required</a:t>
            </a:r>
            <a:r>
              <a:rPr lang="it-IT" sz="2200" dirty="0"/>
              <a:t> to </a:t>
            </a:r>
            <a:r>
              <a:rPr lang="it-IT" sz="2200" dirty="0" err="1"/>
              <a:t>increase</a:t>
            </a:r>
            <a:r>
              <a:rPr lang="it-IT" sz="2200" dirty="0"/>
              <a:t> the TRL </a:t>
            </a:r>
          </a:p>
          <a:p>
            <a:pPr lvl="1"/>
            <a:r>
              <a:rPr lang="it-IT" sz="2200" dirty="0"/>
              <a:t>Steady state </a:t>
            </a:r>
            <a:r>
              <a:rPr lang="it-IT" sz="2200" dirty="0" err="1"/>
              <a:t>operation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less</a:t>
            </a:r>
            <a:r>
              <a:rPr lang="it-IT" sz="2200" dirty="0"/>
              <a:t> </a:t>
            </a:r>
            <a:r>
              <a:rPr lang="it-IT" sz="2200" dirty="0" err="1"/>
              <a:t>demanding</a:t>
            </a:r>
            <a:r>
              <a:rPr lang="it-IT" sz="2200" dirty="0"/>
              <a:t> </a:t>
            </a:r>
          </a:p>
          <a:p>
            <a:pPr lvl="1"/>
            <a:endParaRPr lang="it-IT" dirty="0"/>
          </a:p>
          <a:p>
            <a:pPr marL="0" indent="0">
              <a:buNone/>
            </a:pPr>
            <a:r>
              <a:rPr lang="it-IT" sz="1900" dirty="0" err="1"/>
              <a:t>Contribution</a:t>
            </a:r>
            <a:r>
              <a:rPr lang="it-IT" sz="1900" dirty="0"/>
              <a:t> by</a:t>
            </a:r>
          </a:p>
          <a:p>
            <a:pPr marL="0" indent="0">
              <a:buNone/>
            </a:pPr>
            <a:r>
              <a:rPr lang="it-IT" sz="1900" dirty="0"/>
              <a:t>CERN: C. </a:t>
            </a:r>
            <a:r>
              <a:rPr lang="it-IT" sz="1900" dirty="0" err="1"/>
              <a:t>Accentura</a:t>
            </a:r>
            <a:r>
              <a:rPr lang="it-IT" sz="1900" dirty="0"/>
              <a:t>, B. </a:t>
            </a:r>
            <a:r>
              <a:rPr lang="it-IT" sz="1900" dirty="0" err="1"/>
              <a:t>Auchman</a:t>
            </a:r>
            <a:r>
              <a:rPr lang="it-IT" sz="1900" dirty="0"/>
              <a:t>, B. Bordini, L. Bottura, S. Fabbri, E. Todesco</a:t>
            </a:r>
          </a:p>
          <a:p>
            <a:pPr marL="0" indent="0">
              <a:buNone/>
            </a:pPr>
            <a:r>
              <a:rPr lang="it-IT" sz="1900" dirty="0"/>
              <a:t>UMIL: S. Mariotto, J. Pavan, L. Rossi, S. Sorti - INFN: B. Caiffi, D. Novelli, C. Santini - Fusion for Energy: A. Portone </a:t>
            </a:r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004A6CE3-8EDA-ED0B-945F-6CCADFCF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CD9360-26CB-6B8A-9A55-19308F851C87}"/>
              </a:ext>
            </a:extLst>
          </p:cNvPr>
          <p:cNvSpPr txBox="1"/>
          <p:nvPr/>
        </p:nvSpPr>
        <p:spPr>
          <a:xfrm>
            <a:off x="2784497" y="5486565"/>
            <a:ext cx="8084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/>
              <a:t>Funded by the European Union (EU). Views and opinions expressed are however those of</a:t>
            </a:r>
          </a:p>
          <a:p>
            <a:pPr algn="l"/>
            <a:r>
              <a:rPr lang="en-US" sz="1600" b="0" i="0" u="none" strike="noStrike" baseline="0" dirty="0"/>
              <a:t>the author only and do not necessarily reflect those of the EU or European Research</a:t>
            </a:r>
          </a:p>
          <a:p>
            <a:pPr algn="l"/>
            <a:r>
              <a:rPr lang="en-US" sz="1600" b="0" i="0" u="none" strike="noStrike" baseline="0" dirty="0"/>
              <a:t>Executive Agency (REA). Neither the EU nor the REA can be held responsible for them.</a:t>
            </a:r>
            <a:endParaRPr lang="it-IT" sz="1600" dirty="0"/>
          </a:p>
        </p:txBody>
      </p:sp>
      <p:pic>
        <p:nvPicPr>
          <p:cNvPr id="9" name="Immagine 30" descr="Immagine che contiene arte, Elementi grafici, Policromia, grafica&#10;&#10;Descrizione generata automaticamente">
            <a:extLst>
              <a:ext uri="{FF2B5EF4-FFF2-40B4-BE49-F238E27FC236}">
                <a16:creationId xmlns:a16="http://schemas.microsoft.com/office/drawing/2014/main" id="{A8FB28E2-93E0-F9CC-F645-28729B2A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122" y="5299824"/>
            <a:ext cx="1131083" cy="1164274"/>
          </a:xfrm>
          <a:prstGeom prst="rect">
            <a:avLst/>
          </a:prstGeom>
        </p:spPr>
      </p:pic>
      <p:pic>
        <p:nvPicPr>
          <p:cNvPr id="10" name="Picture 2" descr="Mucol | Project">
            <a:extLst>
              <a:ext uri="{FF2B5EF4-FFF2-40B4-BE49-F238E27FC236}">
                <a16:creationId xmlns:a16="http://schemas.microsoft.com/office/drawing/2014/main" id="{A7D42967-A3A6-7FC7-0A17-87910092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" y="5151179"/>
            <a:ext cx="1267766" cy="146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C34DFBA-0972-6BB0-0CCA-43FE86FF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562" y="3730487"/>
            <a:ext cx="955332" cy="95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9572DE0-C489-8219-B736-005AE8A40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21789" r="10253" b="22126"/>
          <a:stretch/>
        </p:blipFill>
        <p:spPr bwMode="auto">
          <a:xfrm>
            <a:off x="10822329" y="4735835"/>
            <a:ext cx="1239921" cy="52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8BF731E4-6AEB-4394-9472-011C9B1D5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08" y="3790960"/>
            <a:ext cx="815788" cy="808438"/>
          </a:xfrm>
          <a:prstGeom prst="rect">
            <a:avLst/>
          </a:prstGeom>
        </p:spPr>
      </p:pic>
      <p:pic>
        <p:nvPicPr>
          <p:cNvPr id="16" name="Immagine 15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AD8BAAB7-3FF0-A811-5E45-179DA0B2B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1995" y="3679078"/>
            <a:ext cx="1798664" cy="105199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A84CC98-395F-13FE-A8CD-91FF077FC4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05" y="5462683"/>
            <a:ext cx="1292030" cy="86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68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2CC6E69-1FCE-07A3-8001-B046FF235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8C1647F-C6FF-09C7-FFAA-98390B5B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754FD1-C0B9-B3F7-D1F9-33F2BAA8C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17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10537B5-FE73-36A5-8C0B-D3C2E5A02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A891EAB5-5F56-E343-216C-33C20E00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spares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0318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DAFE3912-A023-3C66-9B0B-02629C5AA07C}"/>
              </a:ext>
            </a:extLst>
          </p:cNvPr>
          <p:cNvGraphicFramePr>
            <a:graphicFrameLocks noGrp="1"/>
          </p:cNvGraphicFramePr>
          <p:nvPr/>
        </p:nvGraphicFramePr>
        <p:xfrm>
          <a:off x="2031999" y="1220134"/>
          <a:ext cx="8145153" cy="3824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051">
                  <a:extLst>
                    <a:ext uri="{9D8B030D-6E8A-4147-A177-3AD203B41FA5}">
                      <a16:colId xmlns:a16="http://schemas.microsoft.com/office/drawing/2014/main" val="3372597485"/>
                    </a:ext>
                  </a:extLst>
                </a:gridCol>
                <a:gridCol w="2715051">
                  <a:extLst>
                    <a:ext uri="{9D8B030D-6E8A-4147-A177-3AD203B41FA5}">
                      <a16:colId xmlns:a16="http://schemas.microsoft.com/office/drawing/2014/main" val="2110457210"/>
                    </a:ext>
                  </a:extLst>
                </a:gridCol>
                <a:gridCol w="2715051">
                  <a:extLst>
                    <a:ext uri="{9D8B030D-6E8A-4147-A177-3AD203B41FA5}">
                      <a16:colId xmlns:a16="http://schemas.microsoft.com/office/drawing/2014/main" val="27827448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dirty="0"/>
                        <a:t>Temperature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COP</a:t>
                      </a:r>
                      <a:r>
                        <a:rPr lang="it-IT" baseline="30000" dirty="0"/>
                        <a:t>-1</a:t>
                      </a:r>
                      <a:r>
                        <a:rPr lang="it-IT" baseline="0" dirty="0"/>
                        <a:t> in </a:t>
                      </a:r>
                      <a:r>
                        <a:rPr lang="it-IT" baseline="0" dirty="0" err="1"/>
                        <a:t>W</a:t>
                      </a:r>
                      <a:r>
                        <a:rPr lang="it-IT" baseline="-25000" dirty="0" err="1"/>
                        <a:t>power</a:t>
                      </a:r>
                      <a:r>
                        <a:rPr lang="it-IT" baseline="0" dirty="0"/>
                        <a:t>/</a:t>
                      </a:r>
                      <a:r>
                        <a:rPr lang="it-IT" baseline="0" dirty="0" err="1"/>
                        <a:t>W</a:t>
                      </a:r>
                      <a:r>
                        <a:rPr lang="it-IT" baseline="-25000" dirty="0" err="1"/>
                        <a:t>cool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165666"/>
                  </a:ext>
                </a:extLst>
              </a:tr>
              <a:tr h="439886">
                <a:tc>
                  <a:txBody>
                    <a:bodyPr/>
                    <a:lstStyle/>
                    <a:p>
                      <a:r>
                        <a:rPr lang="it-IT" dirty="0"/>
                        <a:t>250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it-IT" sz="1800" b="0" i="0" u="none" strike="noStrike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it-IT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plant</a:t>
                      </a: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ATLAS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553226"/>
                  </a:ext>
                </a:extLst>
              </a:tr>
              <a:tr h="439886">
                <a:tc>
                  <a:txBody>
                    <a:bodyPr/>
                    <a:lstStyle/>
                    <a:p>
                      <a:r>
                        <a:rPr lang="it-IT" dirty="0"/>
                        <a:t>100 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LN</a:t>
                      </a:r>
                      <a:r>
                        <a:rPr lang="it-IT" sz="1800" b="0" i="0" u="none" strike="noStrike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it-IT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plant</a:t>
                      </a: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ATLAS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243516"/>
                  </a:ext>
                </a:extLst>
              </a:tr>
              <a:tr h="439886">
                <a:tc>
                  <a:txBody>
                    <a:bodyPr/>
                    <a:lstStyle/>
                    <a:p>
                      <a:r>
                        <a:rPr lang="it-IT" dirty="0"/>
                        <a:t>80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LN</a:t>
                      </a:r>
                      <a:r>
                        <a:rPr lang="it-IT" sz="1800" b="0" i="0" u="none" strike="noStrike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it-IT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plant</a:t>
                      </a: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ATLAS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006444"/>
                  </a:ext>
                </a:extLst>
              </a:tr>
              <a:tr h="618740">
                <a:tc>
                  <a:txBody>
                    <a:bodyPr/>
                    <a:lstStyle/>
                    <a:p>
                      <a:r>
                        <a:rPr lang="it-IT" dirty="0"/>
                        <a:t>20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K/50 kW Frey’s plot *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77819"/>
                  </a:ext>
                </a:extLst>
              </a:tr>
              <a:tr h="439886">
                <a:tc>
                  <a:txBody>
                    <a:bodyPr/>
                    <a:lstStyle/>
                    <a:p>
                      <a:r>
                        <a:rPr lang="it-IT" dirty="0"/>
                        <a:t>10 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LHC </a:t>
                      </a:r>
                      <a:r>
                        <a:rPr lang="it-IT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cryoplant</a:t>
                      </a: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588518"/>
                  </a:ext>
                </a:extLst>
              </a:tr>
              <a:tr h="439886">
                <a:tc>
                  <a:txBody>
                    <a:bodyPr/>
                    <a:lstStyle/>
                    <a:p>
                      <a:r>
                        <a:rPr lang="it-IT" dirty="0"/>
                        <a:t>4.5 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LHC </a:t>
                      </a:r>
                      <a:r>
                        <a:rPr lang="it-IT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cryoplant</a:t>
                      </a: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539009"/>
                  </a:ext>
                </a:extLst>
              </a:tr>
              <a:tr h="618740">
                <a:tc>
                  <a:txBody>
                    <a:bodyPr/>
                    <a:lstStyle/>
                    <a:p>
                      <a:r>
                        <a:rPr lang="it-IT" dirty="0"/>
                        <a:t>2.0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LHC </a:t>
                      </a:r>
                      <a:r>
                        <a:rPr lang="it-IT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cryoplant</a:t>
                      </a: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data</a:t>
                      </a:r>
                    </a:p>
                    <a:p>
                      <a:endParaRPr lang="it-IT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79374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052981-9A40-85A1-3CDB-23E13C4BB135}"/>
              </a:ext>
            </a:extLst>
          </p:cNvPr>
          <p:cNvSpPr txBox="1"/>
          <p:nvPr/>
        </p:nvSpPr>
        <p:spPr>
          <a:xfrm>
            <a:off x="670560" y="505604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b="0" i="0" u="none" strike="noStrike" baseline="0" dirty="0">
                <a:latin typeface="Arial" panose="020B0604020202020204" pitchFamily="34" charset="0"/>
              </a:rPr>
              <a:t>Data from:</a:t>
            </a:r>
          </a:p>
          <a:p>
            <a:r>
              <a:rPr lang="en-US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US" sz="1800" b="1" i="0" u="none" strike="noStrike" baseline="0" dirty="0">
                <a:latin typeface="Arial" panose="020B0604020202020204" pitchFamily="34" charset="0"/>
              </a:rPr>
              <a:t>Cryogenic options for future accelerators: Muon Collider </a:t>
            </a:r>
            <a:r>
              <a:rPr lang="nl-NL" sz="1800" b="1" i="0" u="none" strike="noStrike" baseline="0" dirty="0">
                <a:latin typeface="Arial" panose="020B0604020202020204" pitchFamily="34" charset="0"/>
              </a:rPr>
              <a:t>P. Borges de Sousa, M. Rhandi, T. Koettig, R. van Weelderen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Muon Collider Magnets WG Meeting </a:t>
            </a:r>
            <a:r>
              <a:rPr lang="it-IT" sz="1800" b="0" i="0" u="none" strike="noStrike" baseline="0" dirty="0">
                <a:latin typeface="Arial" panose="020B0604020202020204" pitchFamily="34" charset="0"/>
              </a:rPr>
              <a:t>30th March 2023, online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BDB336-2FD0-73F0-6F63-9AC6239EFEDA}"/>
              </a:ext>
            </a:extLst>
          </p:cNvPr>
          <p:cNvSpPr txBox="1"/>
          <p:nvPr/>
        </p:nvSpPr>
        <p:spPr>
          <a:xfrm>
            <a:off x="10393680" y="1569720"/>
            <a:ext cx="14020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1200" b="0" i="0" u="none" strike="noStrike" baseline="0" dirty="0">
                <a:latin typeface="Arial" panose="020B0604020202020204" pitchFamily="34" charset="0"/>
              </a:rPr>
              <a:t>* Tieftemperatur–Technologie, von H. Frey und R. A. </a:t>
            </a:r>
            <a:r>
              <a:rPr lang="de-DE" sz="1200" b="0" i="0" u="none" strike="noStrike" baseline="0" dirty="0" err="1">
                <a:latin typeface="Arial" panose="020B0604020202020204" pitchFamily="34" charset="0"/>
              </a:rPr>
              <a:t>Haefer</a:t>
            </a:r>
            <a:r>
              <a:rPr lang="de-DE" sz="1200" b="0" i="0" u="none" strike="noStrike" baseline="0" dirty="0">
                <a:latin typeface="Arial" panose="020B0604020202020204" pitchFamily="34" charset="0"/>
              </a:rPr>
              <a:t>. Herausgegeben von F. X. Eder. VIII-Verlag, Düsseldorf 1981</a:t>
            </a:r>
            <a:endParaRPr lang="it-IT" sz="120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587E1F6-0354-E0AE-3FF9-E44C04C5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Existing</a:t>
            </a:r>
            <a:r>
              <a:rPr lang="it-IT" dirty="0"/>
              <a:t> </a:t>
            </a:r>
            <a:r>
              <a:rPr lang="it-IT" dirty="0" err="1"/>
              <a:t>plants</a:t>
            </a:r>
            <a:r>
              <a:rPr lang="it-IT" dirty="0"/>
              <a:t>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8E66B3-00EA-D2FD-459D-FF1BA0EC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8A6406-EA7C-0C9B-5A99-327717B7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90B7D1-2629-9C59-70EA-33050064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6645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0C7686A-2534-1F09-87B0-A041C28C0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17CE894-C329-D834-A7C3-57B86739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688AB9-E34A-D5D5-B41F-143BED6F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19</a:t>
            </a:fld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674A0BAD-A42A-A7E2-D21F-17D33108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r>
              <a:rPr lang="it-IT" dirty="0"/>
              <a:t> on costs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6807D53-C54E-608E-C666-D014FE94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465" y="1037607"/>
            <a:ext cx="7064973" cy="53027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81E3FC9-4744-48E5-B902-66DD2B1BA7BA}"/>
              </a:ext>
            </a:extLst>
          </p:cNvPr>
          <p:cNvSpPr txBox="1"/>
          <p:nvPr/>
        </p:nvSpPr>
        <p:spPr>
          <a:xfrm>
            <a:off x="4327354" y="5955028"/>
            <a:ext cx="142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By L. Bottura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5A53382-AEFA-3E0E-572C-9C8748CFAD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537" y="1647191"/>
            <a:ext cx="5027324" cy="3563618"/>
          </a:xfrm>
        </p:spPr>
        <p:txBody>
          <a:bodyPr/>
          <a:lstStyle/>
          <a:p>
            <a:r>
              <a:rPr lang="it-IT" dirty="0"/>
              <a:t>6D </a:t>
            </a:r>
            <a:r>
              <a:rPr lang="it-IT" dirty="0" err="1"/>
              <a:t>cooling</a:t>
            </a:r>
            <a:r>
              <a:rPr lang="it-IT" dirty="0"/>
              <a:t> </a:t>
            </a:r>
            <a:r>
              <a:rPr lang="it-IT" dirty="0" err="1"/>
              <a:t>solenoids</a:t>
            </a:r>
            <a:r>
              <a:rPr lang="it-IT" dirty="0"/>
              <a:t> are </a:t>
            </a:r>
            <a:r>
              <a:rPr lang="it-IT" dirty="0" err="1"/>
              <a:t>built</a:t>
            </a:r>
            <a:r>
              <a:rPr lang="it-IT" dirty="0"/>
              <a:t> once</a:t>
            </a:r>
          </a:p>
          <a:p>
            <a:r>
              <a:rPr lang="it-IT" dirty="0"/>
              <a:t>Acceleration for 10 TeV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relative cost </a:t>
            </a:r>
          </a:p>
          <a:p>
            <a:r>
              <a:rPr lang="it-IT" dirty="0"/>
              <a:t>More </a:t>
            </a:r>
            <a:r>
              <a:rPr lang="it-IT" dirty="0" err="1"/>
              <a:t>challenging</a:t>
            </a:r>
            <a:r>
              <a:rPr lang="it-IT" dirty="0"/>
              <a:t> single </a:t>
            </a:r>
            <a:r>
              <a:rPr lang="it-IT" dirty="0" err="1"/>
              <a:t>magnets</a:t>
            </a:r>
            <a:r>
              <a:rPr lang="it-IT" dirty="0"/>
              <a:t> are </a:t>
            </a:r>
            <a:r>
              <a:rPr lang="it-IT" dirty="0" err="1"/>
              <a:t>few</a:t>
            </a:r>
            <a:r>
              <a:rPr lang="it-IT" dirty="0"/>
              <a:t> % of the </a:t>
            </a:r>
            <a:r>
              <a:rPr lang="it-IT" dirty="0" err="1"/>
              <a:t>total</a:t>
            </a:r>
            <a:r>
              <a:rPr lang="it-IT" dirty="0"/>
              <a:t> cost (</a:t>
            </a:r>
            <a:r>
              <a:rPr lang="it-IT" dirty="0" err="1"/>
              <a:t>also</a:t>
            </a:r>
            <a:r>
              <a:rPr lang="it-IT" dirty="0"/>
              <a:t> for </a:t>
            </a:r>
            <a:r>
              <a:rPr lang="it-IT" dirty="0" err="1"/>
              <a:t>cooling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05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ADA33E1-DEAD-D9E1-DC51-ED780E44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E386F48-C587-94AE-2352-B7C19872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BA6FF444-6D54-D9B8-3F48-EC75B761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CECC1A6D-DC96-7160-F632-EBE6E18416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273469"/>
              </p:ext>
            </p:extLst>
          </p:nvPr>
        </p:nvGraphicFramePr>
        <p:xfrm>
          <a:off x="2177143" y="984210"/>
          <a:ext cx="66146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5BE887B-401C-B3F5-B9D7-C7670F50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8883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F6FB6C2-616B-3883-B148-1DC07EE8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5E4D697-83EE-A4EE-56A3-9B3CEE72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B40169-782B-1555-6F80-CD66E170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20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C34BF80-C4C1-6AD1-C7F4-3558A843B9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0810" y="1285342"/>
            <a:ext cx="9850379" cy="4994274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 HTS </a:t>
            </a:r>
            <a:r>
              <a:rPr lang="it-IT" sz="2400" dirty="0" err="1"/>
              <a:t>magnets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increase</a:t>
            </a:r>
            <a:r>
              <a:rPr lang="it-IT" sz="2400" dirty="0"/>
              <a:t> the performance and the </a:t>
            </a:r>
            <a:r>
              <a:rPr lang="it-IT" sz="2400" dirty="0" err="1"/>
              <a:t>sustainability</a:t>
            </a:r>
            <a:r>
              <a:rPr lang="it-IT" sz="2400" dirty="0"/>
              <a:t> HEP facilities,  </a:t>
            </a:r>
            <a:r>
              <a:rPr lang="it-IT" sz="2400" dirty="0" err="1"/>
              <a:t>research</a:t>
            </a:r>
            <a:r>
              <a:rPr lang="it-IT" sz="2400" dirty="0"/>
              <a:t> institutes and society </a:t>
            </a:r>
            <a:r>
              <a:rPr lang="it-IT" sz="2400" dirty="0" err="1"/>
              <a:t>falicilities</a:t>
            </a:r>
            <a:endParaRPr lang="it-IT" sz="2400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 The cost of HTS tapes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decreasing</a:t>
            </a:r>
            <a:r>
              <a:rPr lang="it-IT" sz="2400" dirty="0"/>
              <a:t> thanks to </a:t>
            </a:r>
            <a:r>
              <a:rPr lang="it-IT" sz="2400" dirty="0" err="1"/>
              <a:t>higher</a:t>
            </a:r>
            <a:r>
              <a:rPr lang="it-IT" sz="2400" dirty="0"/>
              <a:t> </a:t>
            </a:r>
            <a:r>
              <a:rPr lang="it-IT" sz="2400" dirty="0" err="1"/>
              <a:t>request</a:t>
            </a:r>
            <a:r>
              <a:rPr lang="it-IT" sz="2400" dirty="0"/>
              <a:t> (fusion)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 TRL of the </a:t>
            </a:r>
            <a:r>
              <a:rPr lang="it-IT" sz="2400" dirty="0" err="1"/>
              <a:t>magnets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to be </a:t>
            </a:r>
            <a:r>
              <a:rPr lang="it-IT" sz="2400" dirty="0" err="1"/>
              <a:t>increased</a:t>
            </a:r>
            <a:r>
              <a:rPr lang="it-IT" sz="2400" dirty="0"/>
              <a:t> and the performance </a:t>
            </a:r>
            <a:r>
              <a:rPr lang="it-IT" sz="2400" dirty="0" err="1"/>
              <a:t>have</a:t>
            </a:r>
            <a:r>
              <a:rPr lang="it-IT" sz="2400" dirty="0"/>
              <a:t> to be </a:t>
            </a:r>
            <a:r>
              <a:rPr lang="it-IT" sz="2400" dirty="0" err="1"/>
              <a:t>demonstrated</a:t>
            </a:r>
            <a:endParaRPr lang="it-IT" sz="2400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 R&amp;D, </a:t>
            </a:r>
            <a:r>
              <a:rPr lang="it-IT" sz="2400" dirty="0" err="1"/>
              <a:t>modeling</a:t>
            </a:r>
            <a:r>
              <a:rPr lang="it-IT" sz="2400" dirty="0"/>
              <a:t> and test devices are </a:t>
            </a:r>
            <a:r>
              <a:rPr lang="it-IT" sz="2400" dirty="0" err="1"/>
              <a:t>ongoing</a:t>
            </a:r>
            <a:r>
              <a:rPr lang="it-IT" sz="2400" dirty="0"/>
              <a:t> and in </a:t>
            </a:r>
            <a:r>
              <a:rPr lang="it-IT" sz="2400" dirty="0" err="1"/>
              <a:t>construction</a:t>
            </a:r>
            <a:endParaRPr lang="it-IT" sz="2400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 </a:t>
            </a:r>
            <a:r>
              <a:rPr lang="it-IT" sz="2400" dirty="0" err="1"/>
              <a:t>Dedicated</a:t>
            </a:r>
            <a:r>
              <a:rPr lang="it-IT" sz="2400" dirty="0"/>
              <a:t> test bed are </a:t>
            </a:r>
            <a:r>
              <a:rPr lang="it-IT" sz="2400" dirty="0" err="1"/>
              <a:t>requested</a:t>
            </a:r>
            <a:r>
              <a:rPr lang="it-IT" sz="2400" dirty="0"/>
              <a:t> due to the </a:t>
            </a:r>
            <a:r>
              <a:rPr lang="it-IT" sz="2400" dirty="0" err="1"/>
              <a:t>peculiarities</a:t>
            </a:r>
            <a:r>
              <a:rPr lang="it-IT" sz="2400" dirty="0"/>
              <a:t> of HTS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 A </a:t>
            </a:r>
            <a:r>
              <a:rPr lang="it-IT" sz="2400" dirty="0" err="1"/>
              <a:t>dedicated</a:t>
            </a:r>
            <a:r>
              <a:rPr lang="it-IT" sz="2400" dirty="0"/>
              <a:t> test station </a:t>
            </a:r>
            <a:r>
              <a:rPr lang="it-IT" sz="2400" dirty="0" err="1"/>
              <a:t>at</a:t>
            </a:r>
            <a:r>
              <a:rPr lang="it-IT" sz="2400" dirty="0"/>
              <a:t> INFN LASA </a:t>
            </a:r>
            <a:r>
              <a:rPr lang="it-IT" sz="2400" dirty="0" err="1"/>
              <a:t>commissioning</a:t>
            </a:r>
            <a:r>
              <a:rPr lang="it-IT" sz="2400" dirty="0"/>
              <a:t> </a:t>
            </a:r>
            <a:r>
              <a:rPr lang="it-IT" sz="2400" dirty="0" err="1"/>
              <a:t>starting</a:t>
            </a:r>
            <a:r>
              <a:rPr lang="it-IT" sz="2400" dirty="0"/>
              <a:t> in 2024 and </a:t>
            </a:r>
            <a:r>
              <a:rPr lang="it-IT" sz="2400" dirty="0" err="1"/>
              <a:t>fully</a:t>
            </a:r>
            <a:r>
              <a:rPr lang="it-IT" sz="2400" dirty="0"/>
              <a:t> </a:t>
            </a:r>
            <a:r>
              <a:rPr lang="it-IT" sz="2400" dirty="0" err="1"/>
              <a:t>operational</a:t>
            </a:r>
            <a:r>
              <a:rPr lang="it-IT" sz="2400" dirty="0"/>
              <a:t> </a:t>
            </a:r>
            <a:r>
              <a:rPr lang="it-IT" sz="2400" dirty="0" err="1"/>
              <a:t>mid</a:t>
            </a:r>
            <a:r>
              <a:rPr lang="it-IT" sz="2400" dirty="0"/>
              <a:t> 2025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 The HTS R&amp;D </a:t>
            </a:r>
            <a:r>
              <a:rPr lang="it-IT" sz="2400" dirty="0" err="1"/>
              <a:t>is</a:t>
            </a:r>
            <a:r>
              <a:rPr lang="it-IT" sz="2400" dirty="0"/>
              <a:t> common to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scientific</a:t>
            </a:r>
            <a:r>
              <a:rPr lang="it-IT" sz="2400" dirty="0"/>
              <a:t> projects (HFM, FCC, </a:t>
            </a:r>
            <a:r>
              <a:rPr lang="it-IT" sz="2400" dirty="0" err="1"/>
              <a:t>MuCol</a:t>
            </a:r>
            <a:r>
              <a:rPr lang="it-IT" sz="2400" dirty="0"/>
              <a:t>) and </a:t>
            </a:r>
            <a:r>
              <a:rPr lang="it-IT" sz="2400" dirty="0" err="1"/>
              <a:t>paves</a:t>
            </a:r>
            <a:r>
              <a:rPr lang="it-IT" sz="2400" dirty="0"/>
              <a:t> the road for </a:t>
            </a:r>
            <a:r>
              <a:rPr lang="it-IT" sz="2400" dirty="0" err="1"/>
              <a:t>societal</a:t>
            </a:r>
            <a:r>
              <a:rPr lang="it-IT" sz="2400" dirty="0"/>
              <a:t> </a:t>
            </a:r>
            <a:r>
              <a:rPr lang="it-IT" sz="2400" dirty="0" err="1"/>
              <a:t>applications</a:t>
            </a:r>
            <a:r>
              <a:rPr lang="it-IT" sz="2400" dirty="0"/>
              <a:t> 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 Industry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deeply</a:t>
            </a:r>
            <a:r>
              <a:rPr lang="it-IT" sz="2400" dirty="0"/>
              <a:t> </a:t>
            </a:r>
            <a:r>
              <a:rPr lang="it-IT" sz="2400" dirty="0" err="1"/>
              <a:t>involved</a:t>
            </a:r>
            <a:r>
              <a:rPr lang="it-IT" sz="2400" dirty="0"/>
              <a:t> in the </a:t>
            </a:r>
            <a:r>
              <a:rPr lang="it-IT" sz="2400" dirty="0" err="1"/>
              <a:t>construction</a:t>
            </a:r>
            <a:r>
              <a:rPr lang="it-IT" sz="2400" dirty="0"/>
              <a:t> of new test beds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AF2E659-0A3F-9204-45FE-63B3239C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Comments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601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C33DA89-9159-F349-11A2-68C7750D2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365DE15-5E63-F4E2-7116-0C27E406A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08DB9A-0CD3-31A5-8268-2725F3253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465" y="845773"/>
            <a:ext cx="5416440" cy="3878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dirty="0" err="1"/>
              <a:t>Why</a:t>
            </a:r>
            <a:endParaRPr lang="it-IT" sz="4400" dirty="0"/>
          </a:p>
          <a:p>
            <a:pPr marL="0" indent="0">
              <a:buNone/>
            </a:pPr>
            <a:r>
              <a:rPr lang="it-IT" sz="2400" dirty="0" err="1"/>
              <a:t>Increase</a:t>
            </a:r>
            <a:r>
              <a:rPr lang="it-IT" sz="2400" dirty="0"/>
              <a:t> performance and/or </a:t>
            </a:r>
            <a:r>
              <a:rPr lang="it-IT" sz="2400" dirty="0" err="1"/>
              <a:t>sustaibability</a:t>
            </a:r>
            <a:r>
              <a:rPr lang="it-IT" sz="2400" dirty="0"/>
              <a:t> of </a:t>
            </a:r>
            <a:r>
              <a:rPr lang="it-IT" sz="2400" dirty="0" err="1"/>
              <a:t>research</a:t>
            </a:r>
            <a:r>
              <a:rPr lang="it-IT" sz="2400" dirty="0"/>
              <a:t> institutes</a:t>
            </a:r>
          </a:p>
          <a:p>
            <a:pPr marL="0" indent="0">
              <a:buNone/>
            </a:pPr>
            <a:r>
              <a:rPr lang="it-IT" sz="4400" dirty="0"/>
              <a:t>How</a:t>
            </a:r>
          </a:p>
          <a:p>
            <a:pPr marL="0" indent="0">
              <a:buNone/>
            </a:pPr>
            <a:r>
              <a:rPr lang="it-IT" sz="2400" dirty="0"/>
              <a:t>High Temperature </a:t>
            </a:r>
            <a:r>
              <a:rPr lang="it-IT" sz="2400" dirty="0" err="1"/>
              <a:t>Superconductors</a:t>
            </a:r>
            <a:r>
              <a:rPr lang="it-IT" sz="2400" dirty="0"/>
              <a:t> </a:t>
            </a:r>
          </a:p>
          <a:p>
            <a:pPr marL="0" indent="0">
              <a:buNone/>
            </a:pPr>
            <a:r>
              <a:rPr lang="it-IT" sz="2400" dirty="0"/>
              <a:t>High </a:t>
            </a:r>
            <a:r>
              <a:rPr lang="it-IT" sz="2400" dirty="0" err="1"/>
              <a:t>current</a:t>
            </a:r>
            <a:r>
              <a:rPr lang="it-IT" sz="2400" dirty="0"/>
              <a:t> </a:t>
            </a:r>
            <a:r>
              <a:rPr lang="it-IT" sz="2400" dirty="0" err="1"/>
              <a:t>densities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higher</a:t>
            </a:r>
            <a:r>
              <a:rPr lang="it-IT" sz="2400" dirty="0"/>
              <a:t> </a:t>
            </a:r>
            <a:r>
              <a:rPr lang="it-IT" sz="2400" dirty="0" err="1"/>
              <a:t>temperatures</a:t>
            </a:r>
            <a:r>
              <a:rPr lang="it-IT" sz="2400" dirty="0"/>
              <a:t> 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A0B3F37-2400-861E-AFC7-64DE77AA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Motivation</a:t>
            </a:r>
            <a:endParaRPr lang="it-IT" dirty="0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1F2E3EE1-8C89-06C3-DD79-6300189A3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013" y="1159864"/>
            <a:ext cx="6810075" cy="495199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F247933-E6CF-C103-F589-E11924E0FC38}"/>
              </a:ext>
            </a:extLst>
          </p:cNvPr>
          <p:cNvSpPr txBox="1"/>
          <p:nvPr/>
        </p:nvSpPr>
        <p:spPr>
          <a:xfrm>
            <a:off x="5999556" y="6111860"/>
            <a:ext cx="6067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https://nationalmaglab.org/magnet-development/applied-superconductivity-center/plots</a:t>
            </a:r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9F580084-035F-4B20-246A-26C17FF05A56}"/>
              </a:ext>
            </a:extLst>
          </p:cNvPr>
          <p:cNvSpPr/>
          <p:nvPr/>
        </p:nvSpPr>
        <p:spPr>
          <a:xfrm>
            <a:off x="8626642" y="1977833"/>
            <a:ext cx="2442622" cy="1515528"/>
          </a:xfrm>
          <a:custGeom>
            <a:avLst/>
            <a:gdLst>
              <a:gd name="connsiteX0" fmla="*/ 0 w 1355558"/>
              <a:gd name="connsiteY0" fmla="*/ 0 h 1435768"/>
              <a:gd name="connsiteX1" fmla="*/ 1355558 w 1355558"/>
              <a:gd name="connsiteY1" fmla="*/ 208547 h 1435768"/>
              <a:gd name="connsiteX2" fmla="*/ 1355558 w 1355558"/>
              <a:gd name="connsiteY2" fmla="*/ 1435768 h 1435768"/>
              <a:gd name="connsiteX3" fmla="*/ 24063 w 1355558"/>
              <a:gd name="connsiteY3" fmla="*/ 1122947 h 1435768"/>
              <a:gd name="connsiteX4" fmla="*/ 0 w 1355558"/>
              <a:gd name="connsiteY4" fmla="*/ 0 h 1435768"/>
              <a:gd name="connsiteX0" fmla="*/ 0 w 1355558"/>
              <a:gd name="connsiteY0" fmla="*/ 0 h 1344608"/>
              <a:gd name="connsiteX1" fmla="*/ 1355558 w 1355558"/>
              <a:gd name="connsiteY1" fmla="*/ 117387 h 1344608"/>
              <a:gd name="connsiteX2" fmla="*/ 1355558 w 1355558"/>
              <a:gd name="connsiteY2" fmla="*/ 1344608 h 1344608"/>
              <a:gd name="connsiteX3" fmla="*/ 24063 w 1355558"/>
              <a:gd name="connsiteY3" fmla="*/ 1031787 h 1344608"/>
              <a:gd name="connsiteX4" fmla="*/ 0 w 1355558"/>
              <a:gd name="connsiteY4" fmla="*/ 0 h 1344608"/>
              <a:gd name="connsiteX0" fmla="*/ 0 w 1355558"/>
              <a:gd name="connsiteY0" fmla="*/ 0 h 1344608"/>
              <a:gd name="connsiteX1" fmla="*/ 1355558 w 1355558"/>
              <a:gd name="connsiteY1" fmla="*/ 117387 h 1344608"/>
              <a:gd name="connsiteX2" fmla="*/ 1355558 w 1355558"/>
              <a:gd name="connsiteY2" fmla="*/ 1344608 h 1344608"/>
              <a:gd name="connsiteX3" fmla="*/ 24063 w 1355558"/>
              <a:gd name="connsiteY3" fmla="*/ 1084963 h 1344608"/>
              <a:gd name="connsiteX4" fmla="*/ 0 w 1355558"/>
              <a:gd name="connsiteY4" fmla="*/ 0 h 1344608"/>
              <a:gd name="connsiteX0" fmla="*/ 0 w 1355558"/>
              <a:gd name="connsiteY0" fmla="*/ 0 h 1291432"/>
              <a:gd name="connsiteX1" fmla="*/ 1355558 w 1355558"/>
              <a:gd name="connsiteY1" fmla="*/ 117387 h 1291432"/>
              <a:gd name="connsiteX2" fmla="*/ 1347441 w 1355558"/>
              <a:gd name="connsiteY2" fmla="*/ 1291432 h 1291432"/>
              <a:gd name="connsiteX3" fmla="*/ 24063 w 1355558"/>
              <a:gd name="connsiteY3" fmla="*/ 1084963 h 1291432"/>
              <a:gd name="connsiteX4" fmla="*/ 0 w 1355558"/>
              <a:gd name="connsiteY4" fmla="*/ 0 h 1291432"/>
              <a:gd name="connsiteX0" fmla="*/ 0 w 1355558"/>
              <a:gd name="connsiteY0" fmla="*/ 0 h 1321818"/>
              <a:gd name="connsiteX1" fmla="*/ 1355558 w 1355558"/>
              <a:gd name="connsiteY1" fmla="*/ 117387 h 1321818"/>
              <a:gd name="connsiteX2" fmla="*/ 1339324 w 1355558"/>
              <a:gd name="connsiteY2" fmla="*/ 1321818 h 1321818"/>
              <a:gd name="connsiteX3" fmla="*/ 24063 w 1355558"/>
              <a:gd name="connsiteY3" fmla="*/ 1084963 h 1321818"/>
              <a:gd name="connsiteX4" fmla="*/ 0 w 1355558"/>
              <a:gd name="connsiteY4" fmla="*/ 0 h 1321818"/>
              <a:gd name="connsiteX0" fmla="*/ 0 w 1388026"/>
              <a:gd name="connsiteY0" fmla="*/ 0 h 1321818"/>
              <a:gd name="connsiteX1" fmla="*/ 1388026 w 1388026"/>
              <a:gd name="connsiteY1" fmla="*/ 117387 h 1321818"/>
              <a:gd name="connsiteX2" fmla="*/ 1339324 w 1388026"/>
              <a:gd name="connsiteY2" fmla="*/ 1321818 h 1321818"/>
              <a:gd name="connsiteX3" fmla="*/ 24063 w 1388026"/>
              <a:gd name="connsiteY3" fmla="*/ 1084963 h 1321818"/>
              <a:gd name="connsiteX4" fmla="*/ 0 w 1388026"/>
              <a:gd name="connsiteY4" fmla="*/ 0 h 1321818"/>
              <a:gd name="connsiteX0" fmla="*/ 0 w 1388026"/>
              <a:gd name="connsiteY0" fmla="*/ 0 h 1314221"/>
              <a:gd name="connsiteX1" fmla="*/ 1388026 w 1388026"/>
              <a:gd name="connsiteY1" fmla="*/ 117387 h 1314221"/>
              <a:gd name="connsiteX2" fmla="*/ 1339324 w 1388026"/>
              <a:gd name="connsiteY2" fmla="*/ 1314221 h 1314221"/>
              <a:gd name="connsiteX3" fmla="*/ 24063 w 1388026"/>
              <a:gd name="connsiteY3" fmla="*/ 1084963 h 1314221"/>
              <a:gd name="connsiteX4" fmla="*/ 0 w 1388026"/>
              <a:gd name="connsiteY4" fmla="*/ 0 h 1314221"/>
              <a:gd name="connsiteX0" fmla="*/ 0 w 1388026"/>
              <a:gd name="connsiteY0" fmla="*/ 0 h 1314221"/>
              <a:gd name="connsiteX1" fmla="*/ 1388026 w 1388026"/>
              <a:gd name="connsiteY1" fmla="*/ 117387 h 1314221"/>
              <a:gd name="connsiteX2" fmla="*/ 1339324 w 1388026"/>
              <a:gd name="connsiteY2" fmla="*/ 1314221 h 1314221"/>
              <a:gd name="connsiteX3" fmla="*/ 4649 w 1388026"/>
              <a:gd name="connsiteY3" fmla="*/ 1175804 h 1314221"/>
              <a:gd name="connsiteX4" fmla="*/ 0 w 1388026"/>
              <a:gd name="connsiteY4" fmla="*/ 0 h 1314221"/>
              <a:gd name="connsiteX0" fmla="*/ 0 w 1388026"/>
              <a:gd name="connsiteY0" fmla="*/ 0 h 1320277"/>
              <a:gd name="connsiteX1" fmla="*/ 1388026 w 1388026"/>
              <a:gd name="connsiteY1" fmla="*/ 117387 h 1320277"/>
              <a:gd name="connsiteX2" fmla="*/ 1365208 w 1388026"/>
              <a:gd name="connsiteY2" fmla="*/ 1320277 h 1320277"/>
              <a:gd name="connsiteX3" fmla="*/ 4649 w 1388026"/>
              <a:gd name="connsiteY3" fmla="*/ 1175804 h 1320277"/>
              <a:gd name="connsiteX4" fmla="*/ 0 w 1388026"/>
              <a:gd name="connsiteY4" fmla="*/ 0 h 1320277"/>
              <a:gd name="connsiteX0" fmla="*/ 0 w 2471751"/>
              <a:gd name="connsiteY0" fmla="*/ 0 h 1435342"/>
              <a:gd name="connsiteX1" fmla="*/ 1388026 w 2471751"/>
              <a:gd name="connsiteY1" fmla="*/ 117387 h 1435342"/>
              <a:gd name="connsiteX2" fmla="*/ 2471746 w 2471751"/>
              <a:gd name="connsiteY2" fmla="*/ 1435342 h 1435342"/>
              <a:gd name="connsiteX3" fmla="*/ 4649 w 2471751"/>
              <a:gd name="connsiteY3" fmla="*/ 1175804 h 1435342"/>
              <a:gd name="connsiteX4" fmla="*/ 0 w 2471751"/>
              <a:gd name="connsiteY4" fmla="*/ 0 h 1435342"/>
              <a:gd name="connsiteX0" fmla="*/ 0 w 2471874"/>
              <a:gd name="connsiteY0" fmla="*/ 0 h 1435342"/>
              <a:gd name="connsiteX1" fmla="*/ 2436326 w 2471874"/>
              <a:gd name="connsiteY1" fmla="*/ 177948 h 1435342"/>
              <a:gd name="connsiteX2" fmla="*/ 2471746 w 2471874"/>
              <a:gd name="connsiteY2" fmla="*/ 1435342 h 1435342"/>
              <a:gd name="connsiteX3" fmla="*/ 4649 w 2471874"/>
              <a:gd name="connsiteY3" fmla="*/ 1175804 h 1435342"/>
              <a:gd name="connsiteX4" fmla="*/ 0 w 2471874"/>
              <a:gd name="connsiteY4" fmla="*/ 0 h 143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874" h="1435342">
                <a:moveTo>
                  <a:pt x="0" y="0"/>
                </a:moveTo>
                <a:lnTo>
                  <a:pt x="2436326" y="177948"/>
                </a:lnTo>
                <a:cubicBezTo>
                  <a:pt x="2433620" y="569296"/>
                  <a:pt x="2474452" y="1043994"/>
                  <a:pt x="2471746" y="1435342"/>
                </a:cubicBezTo>
                <a:lnTo>
                  <a:pt x="4649" y="1175804"/>
                </a:lnTo>
                <a:cubicBezTo>
                  <a:pt x="3099" y="783869"/>
                  <a:pt x="1550" y="391935"/>
                  <a:pt x="0" y="0"/>
                </a:cubicBezTo>
                <a:close/>
              </a:path>
            </a:pathLst>
          </a:custGeom>
          <a:solidFill>
            <a:srgbClr val="3284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BD08A0B-9656-E69E-4F0A-26ED7BD82C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501" y="4861736"/>
            <a:ext cx="2671509" cy="149166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D9E2416-995F-FC14-1C22-323633AC3C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63" r="18564"/>
          <a:stretch/>
        </p:blipFill>
        <p:spPr>
          <a:xfrm>
            <a:off x="323077" y="4596238"/>
            <a:ext cx="1978812" cy="1965580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FBFB28-8B96-C26B-3CD5-8C165C9E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131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085B94ED-AD22-4DAB-41A1-170807C45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659" y="989625"/>
            <a:ext cx="7586341" cy="4625204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5EE378-CC7B-3C73-C3E3-A3F1B3A4C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00EB7B9-250B-6AB5-52FA-5B9AD68D0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67E94CC7-F344-0B06-BE52-779628703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Motivation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11DA52-B53C-E35D-9BED-BB32994F12D8}"/>
              </a:ext>
            </a:extLst>
          </p:cNvPr>
          <p:cNvSpPr txBox="1"/>
          <p:nvPr/>
        </p:nvSpPr>
        <p:spPr>
          <a:xfrm>
            <a:off x="9320659" y="1204200"/>
            <a:ext cx="2242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Grateful</a:t>
            </a:r>
            <a:r>
              <a:rPr lang="it-IT" sz="2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thanks to fusion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E8218B-2C0C-5C2F-AE98-0AF22DA6E046}"/>
              </a:ext>
            </a:extLst>
          </p:cNvPr>
          <p:cNvSpPr txBox="1"/>
          <p:nvPr/>
        </p:nvSpPr>
        <p:spPr>
          <a:xfrm>
            <a:off x="7514771" y="5710018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Bottura et al, HFM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meeting</a:t>
            </a:r>
          </a:p>
          <a:p>
            <a:pPr algn="l"/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https://indico.cern.ch/event/1302031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7EB278B-F9E8-4BAA-C7F2-3BB9B6E9C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" t="62390" r="27089" b="2165"/>
          <a:stretch/>
        </p:blipFill>
        <p:spPr>
          <a:xfrm>
            <a:off x="140677" y="1527349"/>
            <a:ext cx="3677698" cy="283866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8DECC0-78AE-F949-4F7C-BF3F96B8759E}"/>
              </a:ext>
            </a:extLst>
          </p:cNvPr>
          <p:cNvSpPr txBox="1"/>
          <p:nvPr/>
        </p:nvSpPr>
        <p:spPr>
          <a:xfrm>
            <a:off x="2277592" y="4396859"/>
            <a:ext cx="25896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C. Senatore et al., </a:t>
            </a:r>
            <a:r>
              <a:rPr lang="en-US" sz="1200" dirty="0"/>
              <a:t>Field and temperature scaling of the critical current density in commercial REBCO coated conductors - https://arxiv.org/abs/1512.01930</a:t>
            </a:r>
            <a:endParaRPr lang="it-IT" sz="1200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78CDC16-8E34-1AA6-0BF8-254FCE197F81}"/>
              </a:ext>
            </a:extLst>
          </p:cNvPr>
          <p:cNvCxnSpPr>
            <a:cxnSpLocks/>
          </p:cNvCxnSpPr>
          <p:nvPr/>
        </p:nvCxnSpPr>
        <p:spPr>
          <a:xfrm flipH="1">
            <a:off x="1750088" y="2018525"/>
            <a:ext cx="458875" cy="6395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7377630-7B1E-6CAF-6293-1BE96B1E224D}"/>
              </a:ext>
            </a:extLst>
          </p:cNvPr>
          <p:cNvSpPr txBox="1"/>
          <p:nvPr/>
        </p:nvSpPr>
        <p:spPr>
          <a:xfrm rot="18454338">
            <a:off x="1967639" y="1435149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T – 19 T</a:t>
            </a: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A621B63F-5823-B677-7EF7-BDFF2BE4E840}"/>
              </a:ext>
            </a:extLst>
          </p:cNvPr>
          <p:cNvSpPr/>
          <p:nvPr/>
        </p:nvSpPr>
        <p:spPr>
          <a:xfrm>
            <a:off x="1107962" y="1576068"/>
            <a:ext cx="1296237" cy="1568512"/>
          </a:xfrm>
          <a:custGeom>
            <a:avLst/>
            <a:gdLst>
              <a:gd name="connsiteX0" fmla="*/ 0 w 1355558"/>
              <a:gd name="connsiteY0" fmla="*/ 0 h 1435768"/>
              <a:gd name="connsiteX1" fmla="*/ 1355558 w 1355558"/>
              <a:gd name="connsiteY1" fmla="*/ 208547 h 1435768"/>
              <a:gd name="connsiteX2" fmla="*/ 1355558 w 1355558"/>
              <a:gd name="connsiteY2" fmla="*/ 1435768 h 1435768"/>
              <a:gd name="connsiteX3" fmla="*/ 24063 w 1355558"/>
              <a:gd name="connsiteY3" fmla="*/ 1122947 h 1435768"/>
              <a:gd name="connsiteX4" fmla="*/ 0 w 1355558"/>
              <a:gd name="connsiteY4" fmla="*/ 0 h 1435768"/>
              <a:gd name="connsiteX0" fmla="*/ 0 w 1355558"/>
              <a:gd name="connsiteY0" fmla="*/ 0 h 1344608"/>
              <a:gd name="connsiteX1" fmla="*/ 1355558 w 1355558"/>
              <a:gd name="connsiteY1" fmla="*/ 117387 h 1344608"/>
              <a:gd name="connsiteX2" fmla="*/ 1355558 w 1355558"/>
              <a:gd name="connsiteY2" fmla="*/ 1344608 h 1344608"/>
              <a:gd name="connsiteX3" fmla="*/ 24063 w 1355558"/>
              <a:gd name="connsiteY3" fmla="*/ 1031787 h 1344608"/>
              <a:gd name="connsiteX4" fmla="*/ 0 w 1355558"/>
              <a:gd name="connsiteY4" fmla="*/ 0 h 1344608"/>
              <a:gd name="connsiteX0" fmla="*/ 0 w 1355558"/>
              <a:gd name="connsiteY0" fmla="*/ 0 h 1344608"/>
              <a:gd name="connsiteX1" fmla="*/ 1355558 w 1355558"/>
              <a:gd name="connsiteY1" fmla="*/ 117387 h 1344608"/>
              <a:gd name="connsiteX2" fmla="*/ 1355558 w 1355558"/>
              <a:gd name="connsiteY2" fmla="*/ 1344608 h 1344608"/>
              <a:gd name="connsiteX3" fmla="*/ 24063 w 1355558"/>
              <a:gd name="connsiteY3" fmla="*/ 1084963 h 1344608"/>
              <a:gd name="connsiteX4" fmla="*/ 0 w 1355558"/>
              <a:gd name="connsiteY4" fmla="*/ 0 h 1344608"/>
              <a:gd name="connsiteX0" fmla="*/ 0 w 1355558"/>
              <a:gd name="connsiteY0" fmla="*/ 0 h 1291432"/>
              <a:gd name="connsiteX1" fmla="*/ 1355558 w 1355558"/>
              <a:gd name="connsiteY1" fmla="*/ 117387 h 1291432"/>
              <a:gd name="connsiteX2" fmla="*/ 1347441 w 1355558"/>
              <a:gd name="connsiteY2" fmla="*/ 1291432 h 1291432"/>
              <a:gd name="connsiteX3" fmla="*/ 24063 w 1355558"/>
              <a:gd name="connsiteY3" fmla="*/ 1084963 h 1291432"/>
              <a:gd name="connsiteX4" fmla="*/ 0 w 1355558"/>
              <a:gd name="connsiteY4" fmla="*/ 0 h 1291432"/>
              <a:gd name="connsiteX0" fmla="*/ 0 w 1355558"/>
              <a:gd name="connsiteY0" fmla="*/ 0 h 1321818"/>
              <a:gd name="connsiteX1" fmla="*/ 1355558 w 1355558"/>
              <a:gd name="connsiteY1" fmla="*/ 117387 h 1321818"/>
              <a:gd name="connsiteX2" fmla="*/ 1339324 w 1355558"/>
              <a:gd name="connsiteY2" fmla="*/ 1321818 h 1321818"/>
              <a:gd name="connsiteX3" fmla="*/ 24063 w 1355558"/>
              <a:gd name="connsiteY3" fmla="*/ 1084963 h 1321818"/>
              <a:gd name="connsiteX4" fmla="*/ 0 w 1355558"/>
              <a:gd name="connsiteY4" fmla="*/ 0 h 1321818"/>
              <a:gd name="connsiteX0" fmla="*/ 0 w 1388026"/>
              <a:gd name="connsiteY0" fmla="*/ 0 h 1321818"/>
              <a:gd name="connsiteX1" fmla="*/ 1388026 w 1388026"/>
              <a:gd name="connsiteY1" fmla="*/ 117387 h 1321818"/>
              <a:gd name="connsiteX2" fmla="*/ 1339324 w 1388026"/>
              <a:gd name="connsiteY2" fmla="*/ 1321818 h 1321818"/>
              <a:gd name="connsiteX3" fmla="*/ 24063 w 1388026"/>
              <a:gd name="connsiteY3" fmla="*/ 1084963 h 1321818"/>
              <a:gd name="connsiteX4" fmla="*/ 0 w 1388026"/>
              <a:gd name="connsiteY4" fmla="*/ 0 h 1321818"/>
              <a:gd name="connsiteX0" fmla="*/ 0 w 1388026"/>
              <a:gd name="connsiteY0" fmla="*/ 0 h 1314221"/>
              <a:gd name="connsiteX1" fmla="*/ 1388026 w 1388026"/>
              <a:gd name="connsiteY1" fmla="*/ 117387 h 1314221"/>
              <a:gd name="connsiteX2" fmla="*/ 1339324 w 1388026"/>
              <a:gd name="connsiteY2" fmla="*/ 1314221 h 1314221"/>
              <a:gd name="connsiteX3" fmla="*/ 24063 w 1388026"/>
              <a:gd name="connsiteY3" fmla="*/ 1084963 h 1314221"/>
              <a:gd name="connsiteX4" fmla="*/ 0 w 1388026"/>
              <a:gd name="connsiteY4" fmla="*/ 0 h 1314221"/>
              <a:gd name="connsiteX0" fmla="*/ 0 w 1388026"/>
              <a:gd name="connsiteY0" fmla="*/ 0 h 1485522"/>
              <a:gd name="connsiteX1" fmla="*/ 1388026 w 1388026"/>
              <a:gd name="connsiteY1" fmla="*/ 117387 h 1485522"/>
              <a:gd name="connsiteX2" fmla="*/ 1232552 w 1388026"/>
              <a:gd name="connsiteY2" fmla="*/ 1485522 h 1485522"/>
              <a:gd name="connsiteX3" fmla="*/ 24063 w 1388026"/>
              <a:gd name="connsiteY3" fmla="*/ 1084963 h 1485522"/>
              <a:gd name="connsiteX4" fmla="*/ 0 w 1388026"/>
              <a:gd name="connsiteY4" fmla="*/ 0 h 1485522"/>
              <a:gd name="connsiteX0" fmla="*/ 0 w 1311760"/>
              <a:gd name="connsiteY0" fmla="*/ 0 h 1485522"/>
              <a:gd name="connsiteX1" fmla="*/ 1311760 w 1311760"/>
              <a:gd name="connsiteY1" fmla="*/ 583705 h 1485522"/>
              <a:gd name="connsiteX2" fmla="*/ 1232552 w 1311760"/>
              <a:gd name="connsiteY2" fmla="*/ 1485522 h 1485522"/>
              <a:gd name="connsiteX3" fmla="*/ 24063 w 1311760"/>
              <a:gd name="connsiteY3" fmla="*/ 1084963 h 1485522"/>
              <a:gd name="connsiteX4" fmla="*/ 0 w 1311760"/>
              <a:gd name="connsiteY4" fmla="*/ 0 h 1485522"/>
              <a:gd name="connsiteX0" fmla="*/ 0 w 1311760"/>
              <a:gd name="connsiteY0" fmla="*/ 0 h 1485522"/>
              <a:gd name="connsiteX1" fmla="*/ 1311760 w 1311760"/>
              <a:gd name="connsiteY1" fmla="*/ 583705 h 1485522"/>
              <a:gd name="connsiteX2" fmla="*/ 1232552 w 1311760"/>
              <a:gd name="connsiteY2" fmla="*/ 1485522 h 1485522"/>
              <a:gd name="connsiteX3" fmla="*/ 8810 w 1311760"/>
              <a:gd name="connsiteY3" fmla="*/ 490169 h 1485522"/>
              <a:gd name="connsiteX4" fmla="*/ 0 w 1311760"/>
              <a:gd name="connsiteY4" fmla="*/ 0 h 1485522"/>
              <a:gd name="connsiteX0" fmla="*/ 0 w 1311760"/>
              <a:gd name="connsiteY0" fmla="*/ 0 h 1485522"/>
              <a:gd name="connsiteX1" fmla="*/ 1311760 w 1311760"/>
              <a:gd name="connsiteY1" fmla="*/ 583705 h 1485522"/>
              <a:gd name="connsiteX2" fmla="*/ 1232552 w 1311760"/>
              <a:gd name="connsiteY2" fmla="*/ 1485522 h 1485522"/>
              <a:gd name="connsiteX3" fmla="*/ 8810 w 1311760"/>
              <a:gd name="connsiteY3" fmla="*/ 490169 h 1485522"/>
              <a:gd name="connsiteX4" fmla="*/ 0 w 1311760"/>
              <a:gd name="connsiteY4" fmla="*/ 0 h 148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1760" h="1485522">
                <a:moveTo>
                  <a:pt x="0" y="0"/>
                </a:moveTo>
                <a:lnTo>
                  <a:pt x="1311760" y="583705"/>
                </a:lnTo>
                <a:cubicBezTo>
                  <a:pt x="1309054" y="975053"/>
                  <a:pt x="1257827" y="1080093"/>
                  <a:pt x="1232552" y="1485522"/>
                </a:cubicBezTo>
                <a:lnTo>
                  <a:pt x="8810" y="490169"/>
                </a:lnTo>
                <a:lnTo>
                  <a:pt x="0" y="0"/>
                </a:lnTo>
                <a:close/>
              </a:path>
            </a:pathLst>
          </a:custGeom>
          <a:solidFill>
            <a:srgbClr val="3284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593AE3F-E378-261C-280F-B8F9CA583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63" r="18564"/>
          <a:stretch/>
        </p:blipFill>
        <p:spPr>
          <a:xfrm>
            <a:off x="323077" y="4596238"/>
            <a:ext cx="1978812" cy="196558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9217D6-FA9A-F2F2-25D9-B5E039D9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7A72E3-1152-E2CB-ADC1-E6F62B67927A}"/>
              </a:ext>
            </a:extLst>
          </p:cNvPr>
          <p:cNvSpPr txBox="1"/>
          <p:nvPr/>
        </p:nvSpPr>
        <p:spPr>
          <a:xfrm>
            <a:off x="9297452" y="4012891"/>
            <a:ext cx="2242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chemeClr val="tx2"/>
                </a:solidFill>
                <a:cs typeface="Arial" panose="020B0604020202020204" pitchFamily="34" charset="0"/>
              </a:rPr>
              <a:t>Lines are </a:t>
            </a:r>
            <a:r>
              <a:rPr lang="it-IT" sz="1600" dirty="0" err="1">
                <a:solidFill>
                  <a:schemeClr val="tx2"/>
                </a:solidFill>
                <a:cs typeface="Arial" panose="020B0604020202020204" pitchFamily="34" charset="0"/>
              </a:rPr>
              <a:t>not</a:t>
            </a:r>
            <a:r>
              <a:rPr lang="it-IT" sz="1600" dirty="0">
                <a:solidFill>
                  <a:schemeClr val="tx2"/>
                </a:solidFill>
                <a:cs typeface="Arial" panose="020B0604020202020204" pitchFamily="34" charset="0"/>
              </a:rPr>
              <a:t> a forecast</a:t>
            </a:r>
          </a:p>
        </p:txBody>
      </p:sp>
    </p:spTree>
    <p:extLst>
      <p:ext uri="{BB962C8B-B14F-4D97-AF65-F5344CB8AC3E}">
        <p14:creationId xmlns:p14="http://schemas.microsoft.com/office/powerpoint/2010/main" val="611213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A27F969-2728-2588-2456-4C7315DB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9E469C9-42E9-6715-2D49-5FDB359D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6215D5D-2AD3-54AE-400E-883E2A65E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802" y="1223198"/>
            <a:ext cx="3656423" cy="29037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Sustainability</a:t>
            </a:r>
            <a:r>
              <a:rPr lang="en-US" dirty="0"/>
              <a:t> is a driver for next generation Research Institutes and projects </a:t>
            </a:r>
          </a:p>
          <a:p>
            <a:pPr marL="0" indent="0">
              <a:buNone/>
            </a:pPr>
            <a:r>
              <a:rPr lang="en-US" dirty="0"/>
              <a:t>HTS may be one important option for the future colliders</a:t>
            </a:r>
          </a:p>
          <a:p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3334500D-58AC-619C-BB72-EE8F4AB8A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Motivation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F9E0512-CEA2-3F49-F762-7739E7E02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63" r="18564"/>
          <a:stretch/>
        </p:blipFill>
        <p:spPr>
          <a:xfrm>
            <a:off x="323077" y="4596238"/>
            <a:ext cx="1978812" cy="1965580"/>
          </a:xfrm>
          <a:prstGeom prst="rect">
            <a:avLst/>
          </a:prstGeom>
        </p:spPr>
      </p:pic>
      <p:pic>
        <p:nvPicPr>
          <p:cNvPr id="54" name="Picture 30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60F9C56D-14E7-3AE9-DB2E-576BA5A7C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4"/>
          <a:stretch/>
        </p:blipFill>
        <p:spPr>
          <a:xfrm>
            <a:off x="3743639" y="823745"/>
            <a:ext cx="8448362" cy="5400000"/>
          </a:xfrm>
          <a:prstGeom prst="rect">
            <a:avLst/>
          </a:prstGeom>
        </p:spPr>
      </p:pic>
      <p:cxnSp>
        <p:nvCxnSpPr>
          <p:cNvPr id="55" name="Straight Connector 50">
            <a:extLst>
              <a:ext uri="{FF2B5EF4-FFF2-40B4-BE49-F238E27FC236}">
                <a16:creationId xmlns:a16="http://schemas.microsoft.com/office/drawing/2014/main" id="{5753F10E-7E19-51E3-43DF-631BD8C67DE0}"/>
              </a:ext>
            </a:extLst>
          </p:cNvPr>
          <p:cNvCxnSpPr>
            <a:cxnSpLocks/>
          </p:cNvCxnSpPr>
          <p:nvPr/>
        </p:nvCxnSpPr>
        <p:spPr>
          <a:xfrm>
            <a:off x="10553476" y="4454175"/>
            <a:ext cx="0" cy="900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2">
            <a:extLst>
              <a:ext uri="{FF2B5EF4-FFF2-40B4-BE49-F238E27FC236}">
                <a16:creationId xmlns:a16="http://schemas.microsoft.com/office/drawing/2014/main" id="{EFE28A36-9F03-267A-50F7-A6594C3D6FB2}"/>
              </a:ext>
            </a:extLst>
          </p:cNvPr>
          <p:cNvCxnSpPr>
            <a:cxnSpLocks/>
          </p:cNvCxnSpPr>
          <p:nvPr/>
        </p:nvCxnSpPr>
        <p:spPr>
          <a:xfrm>
            <a:off x="6811367" y="2458640"/>
            <a:ext cx="0" cy="2897677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49">
            <a:extLst>
              <a:ext uri="{FF2B5EF4-FFF2-40B4-BE49-F238E27FC236}">
                <a16:creationId xmlns:a16="http://schemas.microsoft.com/office/drawing/2014/main" id="{1BFF0266-E6CC-21B1-4CF9-CD6534D83847}"/>
              </a:ext>
            </a:extLst>
          </p:cNvPr>
          <p:cNvCxnSpPr>
            <a:cxnSpLocks/>
          </p:cNvCxnSpPr>
          <p:nvPr/>
        </p:nvCxnSpPr>
        <p:spPr>
          <a:xfrm>
            <a:off x="5748436" y="1915793"/>
            <a:ext cx="0" cy="34200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7">
            <a:extLst>
              <a:ext uri="{FF2B5EF4-FFF2-40B4-BE49-F238E27FC236}">
                <a16:creationId xmlns:a16="http://schemas.microsoft.com/office/drawing/2014/main" id="{39193B42-24AF-F8C6-33CF-8669225CA12D}"/>
              </a:ext>
            </a:extLst>
          </p:cNvPr>
          <p:cNvGrpSpPr/>
          <p:nvPr/>
        </p:nvGrpSpPr>
        <p:grpSpPr>
          <a:xfrm>
            <a:off x="10156254" y="3185025"/>
            <a:ext cx="2381590" cy="1372758"/>
            <a:chOff x="6541213" y="3118454"/>
            <a:chExt cx="2381590" cy="1372758"/>
          </a:xfrm>
        </p:grpSpPr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5D053A18-40B6-793B-F9B8-85D2ED78BCCD}"/>
                </a:ext>
              </a:extLst>
            </p:cNvPr>
            <p:cNvSpPr/>
            <p:nvPr/>
          </p:nvSpPr>
          <p:spPr>
            <a:xfrm>
              <a:off x="6724250" y="3806374"/>
              <a:ext cx="367021" cy="684838"/>
            </a:xfrm>
            <a:custGeom>
              <a:avLst/>
              <a:gdLst>
                <a:gd name="connsiteX0" fmla="*/ 13447 w 1438835"/>
                <a:gd name="connsiteY0" fmla="*/ 564777 h 1317812"/>
                <a:gd name="connsiteX1" fmla="*/ 1438835 w 1438835"/>
                <a:gd name="connsiteY1" fmla="*/ 1317812 h 1317812"/>
                <a:gd name="connsiteX2" fmla="*/ 1438835 w 1438835"/>
                <a:gd name="connsiteY2" fmla="*/ 13447 h 1317812"/>
                <a:gd name="connsiteX3" fmla="*/ 0 w 1438835"/>
                <a:gd name="connsiteY3" fmla="*/ 0 h 1317812"/>
                <a:gd name="connsiteX4" fmla="*/ 13447 w 1438835"/>
                <a:gd name="connsiteY4" fmla="*/ 564777 h 1317812"/>
                <a:gd name="connsiteX0" fmla="*/ 747 w 1438835"/>
                <a:gd name="connsiteY0" fmla="*/ 571127 h 1317812"/>
                <a:gd name="connsiteX1" fmla="*/ 1438835 w 1438835"/>
                <a:gd name="connsiteY1" fmla="*/ 1317812 h 1317812"/>
                <a:gd name="connsiteX2" fmla="*/ 1438835 w 1438835"/>
                <a:gd name="connsiteY2" fmla="*/ 13447 h 1317812"/>
                <a:gd name="connsiteX3" fmla="*/ 0 w 1438835"/>
                <a:gd name="connsiteY3" fmla="*/ 0 h 1317812"/>
                <a:gd name="connsiteX4" fmla="*/ 747 w 1438835"/>
                <a:gd name="connsiteY4" fmla="*/ 571127 h 1317812"/>
                <a:gd name="connsiteX0" fmla="*/ 747 w 1451535"/>
                <a:gd name="connsiteY0" fmla="*/ 571127 h 1317812"/>
                <a:gd name="connsiteX1" fmla="*/ 1438835 w 1451535"/>
                <a:gd name="connsiteY1" fmla="*/ 1317812 h 1317812"/>
                <a:gd name="connsiteX2" fmla="*/ 1451535 w 1451535"/>
                <a:gd name="connsiteY2" fmla="*/ 13447 h 1317812"/>
                <a:gd name="connsiteX3" fmla="*/ 0 w 1451535"/>
                <a:gd name="connsiteY3" fmla="*/ 0 h 1317812"/>
                <a:gd name="connsiteX4" fmla="*/ 747 w 1451535"/>
                <a:gd name="connsiteY4" fmla="*/ 571127 h 1317812"/>
                <a:gd name="connsiteX0" fmla="*/ 747 w 1448360"/>
                <a:gd name="connsiteY0" fmla="*/ 571127 h 1317812"/>
                <a:gd name="connsiteX1" fmla="*/ 1438835 w 1448360"/>
                <a:gd name="connsiteY1" fmla="*/ 1317812 h 1317812"/>
                <a:gd name="connsiteX2" fmla="*/ 1448360 w 1448360"/>
                <a:gd name="connsiteY2" fmla="*/ 7097 h 1317812"/>
                <a:gd name="connsiteX3" fmla="*/ 0 w 1448360"/>
                <a:gd name="connsiteY3" fmla="*/ 0 h 1317812"/>
                <a:gd name="connsiteX4" fmla="*/ 747 w 1448360"/>
                <a:gd name="connsiteY4" fmla="*/ 571127 h 1317812"/>
                <a:gd name="connsiteX0" fmla="*/ 747 w 1448360"/>
                <a:gd name="connsiteY0" fmla="*/ 571127 h 1317812"/>
                <a:gd name="connsiteX1" fmla="*/ 1438835 w 1448360"/>
                <a:gd name="connsiteY1" fmla="*/ 1317812 h 1317812"/>
                <a:gd name="connsiteX2" fmla="*/ 1448360 w 1448360"/>
                <a:gd name="connsiteY2" fmla="*/ 747 h 1317812"/>
                <a:gd name="connsiteX3" fmla="*/ 0 w 1448360"/>
                <a:gd name="connsiteY3" fmla="*/ 0 h 1317812"/>
                <a:gd name="connsiteX4" fmla="*/ 747 w 1448360"/>
                <a:gd name="connsiteY4" fmla="*/ 571127 h 1317812"/>
                <a:gd name="connsiteX0" fmla="*/ 746 w 1448360"/>
                <a:gd name="connsiteY0" fmla="*/ 630508 h 1317812"/>
                <a:gd name="connsiteX1" fmla="*/ 1438835 w 1448360"/>
                <a:gd name="connsiteY1" fmla="*/ 1317812 h 1317812"/>
                <a:gd name="connsiteX2" fmla="*/ 1448360 w 1448360"/>
                <a:gd name="connsiteY2" fmla="*/ 747 h 1317812"/>
                <a:gd name="connsiteX3" fmla="*/ 0 w 1448360"/>
                <a:gd name="connsiteY3" fmla="*/ 0 h 1317812"/>
                <a:gd name="connsiteX4" fmla="*/ 746 w 1448360"/>
                <a:gd name="connsiteY4" fmla="*/ 630508 h 1317812"/>
                <a:gd name="connsiteX0" fmla="*/ 746 w 1448360"/>
                <a:gd name="connsiteY0" fmla="*/ 603517 h 1317812"/>
                <a:gd name="connsiteX1" fmla="*/ 1438835 w 1448360"/>
                <a:gd name="connsiteY1" fmla="*/ 1317812 h 1317812"/>
                <a:gd name="connsiteX2" fmla="*/ 1448360 w 1448360"/>
                <a:gd name="connsiteY2" fmla="*/ 747 h 1317812"/>
                <a:gd name="connsiteX3" fmla="*/ 0 w 1448360"/>
                <a:gd name="connsiteY3" fmla="*/ 0 h 1317812"/>
                <a:gd name="connsiteX4" fmla="*/ 746 w 1448360"/>
                <a:gd name="connsiteY4" fmla="*/ 603517 h 1317812"/>
                <a:gd name="connsiteX0" fmla="*/ 746 w 1448360"/>
                <a:gd name="connsiteY0" fmla="*/ 603517 h 1317812"/>
                <a:gd name="connsiteX1" fmla="*/ 646280 w 1448360"/>
                <a:gd name="connsiteY1" fmla="*/ 902268 h 1317812"/>
                <a:gd name="connsiteX2" fmla="*/ 1438835 w 1448360"/>
                <a:gd name="connsiteY2" fmla="*/ 1317812 h 1317812"/>
                <a:gd name="connsiteX3" fmla="*/ 1448360 w 1448360"/>
                <a:gd name="connsiteY3" fmla="*/ 747 h 1317812"/>
                <a:gd name="connsiteX4" fmla="*/ 0 w 1448360"/>
                <a:gd name="connsiteY4" fmla="*/ 0 h 1317812"/>
                <a:gd name="connsiteX5" fmla="*/ 746 w 1448360"/>
                <a:gd name="connsiteY5" fmla="*/ 603517 h 1317812"/>
                <a:gd name="connsiteX0" fmla="*/ 746 w 1448360"/>
                <a:gd name="connsiteY0" fmla="*/ 603517 h 1317812"/>
                <a:gd name="connsiteX1" fmla="*/ 667624 w 1448360"/>
                <a:gd name="connsiteY1" fmla="*/ 918463 h 1317812"/>
                <a:gd name="connsiteX2" fmla="*/ 1438835 w 1448360"/>
                <a:gd name="connsiteY2" fmla="*/ 1317812 h 1317812"/>
                <a:gd name="connsiteX3" fmla="*/ 1448360 w 1448360"/>
                <a:gd name="connsiteY3" fmla="*/ 747 h 1317812"/>
                <a:gd name="connsiteX4" fmla="*/ 0 w 1448360"/>
                <a:gd name="connsiteY4" fmla="*/ 0 h 1317812"/>
                <a:gd name="connsiteX5" fmla="*/ 746 w 1448360"/>
                <a:gd name="connsiteY5" fmla="*/ 603517 h 1317812"/>
                <a:gd name="connsiteX0" fmla="*/ 9204 w 1448360"/>
                <a:gd name="connsiteY0" fmla="*/ 689888 h 1317812"/>
                <a:gd name="connsiteX1" fmla="*/ 667624 w 1448360"/>
                <a:gd name="connsiteY1" fmla="*/ 918463 h 1317812"/>
                <a:gd name="connsiteX2" fmla="*/ 1438835 w 1448360"/>
                <a:gd name="connsiteY2" fmla="*/ 1317812 h 1317812"/>
                <a:gd name="connsiteX3" fmla="*/ 1448360 w 1448360"/>
                <a:gd name="connsiteY3" fmla="*/ 747 h 1317812"/>
                <a:gd name="connsiteX4" fmla="*/ 0 w 1448360"/>
                <a:gd name="connsiteY4" fmla="*/ 0 h 1317812"/>
                <a:gd name="connsiteX5" fmla="*/ 9204 w 1448360"/>
                <a:gd name="connsiteY5" fmla="*/ 689888 h 1317812"/>
                <a:gd name="connsiteX0" fmla="*/ 9204 w 1448360"/>
                <a:gd name="connsiteY0" fmla="*/ 689888 h 1317812"/>
                <a:gd name="connsiteX1" fmla="*/ 659165 w 1448360"/>
                <a:gd name="connsiteY1" fmla="*/ 950852 h 1317812"/>
                <a:gd name="connsiteX2" fmla="*/ 1438835 w 1448360"/>
                <a:gd name="connsiteY2" fmla="*/ 1317812 h 1317812"/>
                <a:gd name="connsiteX3" fmla="*/ 1448360 w 1448360"/>
                <a:gd name="connsiteY3" fmla="*/ 747 h 1317812"/>
                <a:gd name="connsiteX4" fmla="*/ 0 w 1448360"/>
                <a:gd name="connsiteY4" fmla="*/ 0 h 1317812"/>
                <a:gd name="connsiteX5" fmla="*/ 9204 w 1448360"/>
                <a:gd name="connsiteY5" fmla="*/ 689888 h 1317812"/>
                <a:gd name="connsiteX0" fmla="*/ 9204 w 1448360"/>
                <a:gd name="connsiteY0" fmla="*/ 689888 h 1285423"/>
                <a:gd name="connsiteX1" fmla="*/ 659165 w 1448360"/>
                <a:gd name="connsiteY1" fmla="*/ 950852 h 1285423"/>
                <a:gd name="connsiteX2" fmla="*/ 1438836 w 1448360"/>
                <a:gd name="connsiteY2" fmla="*/ 1285423 h 1285423"/>
                <a:gd name="connsiteX3" fmla="*/ 1448360 w 1448360"/>
                <a:gd name="connsiteY3" fmla="*/ 747 h 1285423"/>
                <a:gd name="connsiteX4" fmla="*/ 0 w 1448360"/>
                <a:gd name="connsiteY4" fmla="*/ 0 h 1285423"/>
                <a:gd name="connsiteX5" fmla="*/ 9204 w 1448360"/>
                <a:gd name="connsiteY5" fmla="*/ 689888 h 1285423"/>
                <a:gd name="connsiteX0" fmla="*/ 23 w 1449752"/>
                <a:gd name="connsiteY0" fmla="*/ 756054 h 1285423"/>
                <a:gd name="connsiteX1" fmla="*/ 660557 w 1449752"/>
                <a:gd name="connsiteY1" fmla="*/ 950852 h 1285423"/>
                <a:gd name="connsiteX2" fmla="*/ 1440228 w 1449752"/>
                <a:gd name="connsiteY2" fmla="*/ 1285423 h 1285423"/>
                <a:gd name="connsiteX3" fmla="*/ 1449752 w 1449752"/>
                <a:gd name="connsiteY3" fmla="*/ 747 h 1285423"/>
                <a:gd name="connsiteX4" fmla="*/ 1392 w 1449752"/>
                <a:gd name="connsiteY4" fmla="*/ 0 h 1285423"/>
                <a:gd name="connsiteX5" fmla="*/ 23 w 1449752"/>
                <a:gd name="connsiteY5" fmla="*/ 756054 h 1285423"/>
                <a:gd name="connsiteX0" fmla="*/ 23 w 1449752"/>
                <a:gd name="connsiteY0" fmla="*/ 756054 h 1285423"/>
                <a:gd name="connsiteX1" fmla="*/ 660557 w 1449752"/>
                <a:gd name="connsiteY1" fmla="*/ 1004989 h 1285423"/>
                <a:gd name="connsiteX2" fmla="*/ 1440228 w 1449752"/>
                <a:gd name="connsiteY2" fmla="*/ 1285423 h 1285423"/>
                <a:gd name="connsiteX3" fmla="*/ 1449752 w 1449752"/>
                <a:gd name="connsiteY3" fmla="*/ 747 h 1285423"/>
                <a:gd name="connsiteX4" fmla="*/ 1392 w 1449752"/>
                <a:gd name="connsiteY4" fmla="*/ 0 h 1285423"/>
                <a:gd name="connsiteX5" fmla="*/ 23 w 1449752"/>
                <a:gd name="connsiteY5" fmla="*/ 756054 h 1285423"/>
                <a:gd name="connsiteX0" fmla="*/ 4 w 1462416"/>
                <a:gd name="connsiteY0" fmla="*/ 834251 h 1285423"/>
                <a:gd name="connsiteX1" fmla="*/ 673221 w 1462416"/>
                <a:gd name="connsiteY1" fmla="*/ 1004989 h 1285423"/>
                <a:gd name="connsiteX2" fmla="*/ 1452892 w 1462416"/>
                <a:gd name="connsiteY2" fmla="*/ 1285423 h 1285423"/>
                <a:gd name="connsiteX3" fmla="*/ 1462416 w 1462416"/>
                <a:gd name="connsiteY3" fmla="*/ 747 h 1285423"/>
                <a:gd name="connsiteX4" fmla="*/ 14056 w 1462416"/>
                <a:gd name="connsiteY4" fmla="*/ 0 h 1285423"/>
                <a:gd name="connsiteX5" fmla="*/ 4 w 1462416"/>
                <a:gd name="connsiteY5" fmla="*/ 834251 h 1285423"/>
                <a:gd name="connsiteX0" fmla="*/ 4 w 1462416"/>
                <a:gd name="connsiteY0" fmla="*/ 834251 h 1285423"/>
                <a:gd name="connsiteX1" fmla="*/ 635167 w 1462416"/>
                <a:gd name="connsiteY1" fmla="*/ 1047095 h 1285423"/>
                <a:gd name="connsiteX2" fmla="*/ 1452892 w 1462416"/>
                <a:gd name="connsiteY2" fmla="*/ 1285423 h 1285423"/>
                <a:gd name="connsiteX3" fmla="*/ 1462416 w 1462416"/>
                <a:gd name="connsiteY3" fmla="*/ 747 h 1285423"/>
                <a:gd name="connsiteX4" fmla="*/ 14056 w 1462416"/>
                <a:gd name="connsiteY4" fmla="*/ 0 h 1285423"/>
                <a:gd name="connsiteX5" fmla="*/ 4 w 1462416"/>
                <a:gd name="connsiteY5" fmla="*/ 834251 h 1285423"/>
                <a:gd name="connsiteX0" fmla="*/ 4 w 1466235"/>
                <a:gd name="connsiteY0" fmla="*/ 834251 h 1297453"/>
                <a:gd name="connsiteX1" fmla="*/ 635167 w 1466235"/>
                <a:gd name="connsiteY1" fmla="*/ 1047095 h 1297453"/>
                <a:gd name="connsiteX2" fmla="*/ 1465576 w 1466235"/>
                <a:gd name="connsiteY2" fmla="*/ 1297453 h 1297453"/>
                <a:gd name="connsiteX3" fmla="*/ 1462416 w 1466235"/>
                <a:gd name="connsiteY3" fmla="*/ 747 h 1297453"/>
                <a:gd name="connsiteX4" fmla="*/ 14056 w 1466235"/>
                <a:gd name="connsiteY4" fmla="*/ 0 h 1297453"/>
                <a:gd name="connsiteX5" fmla="*/ 4 w 1466235"/>
                <a:gd name="connsiteY5" fmla="*/ 834251 h 1297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6235" h="1297453">
                  <a:moveTo>
                    <a:pt x="4" y="834251"/>
                  </a:moveTo>
                  <a:cubicBezTo>
                    <a:pt x="193837" y="928436"/>
                    <a:pt x="441334" y="952910"/>
                    <a:pt x="635167" y="1047095"/>
                  </a:cubicBezTo>
                  <a:lnTo>
                    <a:pt x="1465576" y="1297453"/>
                  </a:lnTo>
                  <a:cubicBezTo>
                    <a:pt x="1468751" y="869228"/>
                    <a:pt x="1459241" y="428972"/>
                    <a:pt x="1462416" y="747"/>
                  </a:cubicBezTo>
                  <a:lnTo>
                    <a:pt x="14056" y="0"/>
                  </a:lnTo>
                  <a:cubicBezTo>
                    <a:pt x="14305" y="210169"/>
                    <a:pt x="-245" y="624082"/>
                    <a:pt x="4" y="834251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7030A0"/>
                </a:gs>
                <a:gs pos="0">
                  <a:schemeClr val="accent1">
                    <a:shade val="63000"/>
                    <a:satMod val="160000"/>
                    <a:alpha val="41000"/>
                  </a:schemeClr>
                </a:gs>
                <a:gs pos="100000">
                  <a:srgbClr val="7030A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/>
            </a:p>
          </p:txBody>
        </p:sp>
        <p:sp>
          <p:nvSpPr>
            <p:cNvPr id="60" name="TextBox 26">
              <a:extLst>
                <a:ext uri="{FF2B5EF4-FFF2-40B4-BE49-F238E27FC236}">
                  <a16:creationId xmlns:a16="http://schemas.microsoft.com/office/drawing/2014/main" id="{61FEFCA5-28DC-F11E-BA94-699239860479}"/>
                </a:ext>
              </a:extLst>
            </p:cNvPr>
            <p:cNvSpPr txBox="1"/>
            <p:nvPr/>
          </p:nvSpPr>
          <p:spPr>
            <a:xfrm>
              <a:off x="6541213" y="3118454"/>
              <a:ext cx="23815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The 60…80 K range would be a dream…</a:t>
              </a:r>
              <a:endParaRPr lang="en-CH" sz="16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61" name="Group 2">
            <a:extLst>
              <a:ext uri="{FF2B5EF4-FFF2-40B4-BE49-F238E27FC236}">
                <a16:creationId xmlns:a16="http://schemas.microsoft.com/office/drawing/2014/main" id="{947EBB24-6AFC-16E7-6403-F2A4963426F7}"/>
              </a:ext>
            </a:extLst>
          </p:cNvPr>
          <p:cNvGrpSpPr/>
          <p:nvPr/>
        </p:nvGrpSpPr>
        <p:grpSpPr>
          <a:xfrm>
            <a:off x="4982666" y="921300"/>
            <a:ext cx="970065" cy="1077552"/>
            <a:chOff x="1367625" y="854729"/>
            <a:chExt cx="970065" cy="1077552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5178300C-3AA9-124C-344D-E10018C9740A}"/>
                </a:ext>
              </a:extLst>
            </p:cNvPr>
            <p:cNvSpPr/>
            <p:nvPr/>
          </p:nvSpPr>
          <p:spPr>
            <a:xfrm>
              <a:off x="1998618" y="1514475"/>
              <a:ext cx="269554" cy="417806"/>
            </a:xfrm>
            <a:custGeom>
              <a:avLst/>
              <a:gdLst>
                <a:gd name="connsiteX0" fmla="*/ 0 w 267129"/>
                <a:gd name="connsiteY0" fmla="*/ 318499 h 452063"/>
                <a:gd name="connsiteX1" fmla="*/ 267129 w 267129"/>
                <a:gd name="connsiteY1" fmla="*/ 452063 h 452063"/>
                <a:gd name="connsiteX2" fmla="*/ 256854 w 267129"/>
                <a:gd name="connsiteY2" fmla="*/ 0 h 452063"/>
                <a:gd name="connsiteX3" fmla="*/ 10275 w 267129"/>
                <a:gd name="connsiteY3" fmla="*/ 0 h 452063"/>
                <a:gd name="connsiteX4" fmla="*/ 0 w 267129"/>
                <a:gd name="connsiteY4" fmla="*/ 318499 h 452063"/>
                <a:gd name="connsiteX0" fmla="*/ 2425 w 269554"/>
                <a:gd name="connsiteY0" fmla="*/ 318499 h 452063"/>
                <a:gd name="connsiteX1" fmla="*/ 269554 w 269554"/>
                <a:gd name="connsiteY1" fmla="*/ 452063 h 452063"/>
                <a:gd name="connsiteX2" fmla="*/ 259279 w 269554"/>
                <a:gd name="connsiteY2" fmla="*/ 0 h 452063"/>
                <a:gd name="connsiteX3" fmla="*/ 0 w 269554"/>
                <a:gd name="connsiteY3" fmla="*/ 3175 h 452063"/>
                <a:gd name="connsiteX4" fmla="*/ 2425 w 269554"/>
                <a:gd name="connsiteY4" fmla="*/ 318499 h 452063"/>
                <a:gd name="connsiteX0" fmla="*/ 2425 w 269554"/>
                <a:gd name="connsiteY0" fmla="*/ 315324 h 448888"/>
                <a:gd name="connsiteX1" fmla="*/ 269554 w 269554"/>
                <a:gd name="connsiteY1" fmla="*/ 448888 h 448888"/>
                <a:gd name="connsiteX2" fmla="*/ 265629 w 269554"/>
                <a:gd name="connsiteY2" fmla="*/ 3175 h 448888"/>
                <a:gd name="connsiteX3" fmla="*/ 0 w 269554"/>
                <a:gd name="connsiteY3" fmla="*/ 0 h 448888"/>
                <a:gd name="connsiteX4" fmla="*/ 2425 w 269554"/>
                <a:gd name="connsiteY4" fmla="*/ 315324 h 44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4" h="448888">
                  <a:moveTo>
                    <a:pt x="2425" y="315324"/>
                  </a:moveTo>
                  <a:lnTo>
                    <a:pt x="269554" y="448888"/>
                  </a:lnTo>
                  <a:cubicBezTo>
                    <a:pt x="268246" y="300317"/>
                    <a:pt x="266937" y="151746"/>
                    <a:pt x="265629" y="3175"/>
                  </a:cubicBezTo>
                  <a:lnTo>
                    <a:pt x="0" y="0"/>
                  </a:lnTo>
                  <a:cubicBezTo>
                    <a:pt x="808" y="105108"/>
                    <a:pt x="1617" y="210216"/>
                    <a:pt x="2425" y="315324"/>
                  </a:cubicBezTo>
                  <a:close/>
                </a:path>
              </a:pathLst>
            </a:custGeom>
            <a:solidFill>
              <a:schemeClr val="tx2">
                <a:alpha val="26109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/>
            </a:p>
          </p:txBody>
        </p:sp>
        <p:sp>
          <p:nvSpPr>
            <p:cNvPr id="63" name="TextBox 15">
              <a:extLst>
                <a:ext uri="{FF2B5EF4-FFF2-40B4-BE49-F238E27FC236}">
                  <a16:creationId xmlns:a16="http://schemas.microsoft.com/office/drawing/2014/main" id="{F82B4596-8458-94A9-358E-63AA8F9B349E}"/>
                </a:ext>
              </a:extLst>
            </p:cNvPr>
            <p:cNvSpPr txBox="1"/>
            <p:nvPr/>
          </p:nvSpPr>
          <p:spPr>
            <a:xfrm>
              <a:off x="1367625" y="1318234"/>
              <a:ext cx="6960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H" sz="1600" dirty="0"/>
                <a:t>LHC</a:t>
              </a:r>
            </a:p>
            <a:p>
              <a:pPr algn="r"/>
              <a:r>
                <a:rPr lang="en-CH" sz="1600" dirty="0"/>
                <a:t>(FCC)</a:t>
              </a:r>
            </a:p>
          </p:txBody>
        </p:sp>
        <p:pic>
          <p:nvPicPr>
            <p:cNvPr id="64" name="Picture 2" descr="Welt der Physik: Häufige Fragen zum LHC">
              <a:extLst>
                <a:ext uri="{FF2B5EF4-FFF2-40B4-BE49-F238E27FC236}">
                  <a16:creationId xmlns:a16="http://schemas.microsoft.com/office/drawing/2014/main" id="{ECCE3312-7DA7-1A89-64D8-C068CF1D0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749" y="854729"/>
              <a:ext cx="923941" cy="520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4">
            <a:extLst>
              <a:ext uri="{FF2B5EF4-FFF2-40B4-BE49-F238E27FC236}">
                <a16:creationId xmlns:a16="http://schemas.microsoft.com/office/drawing/2014/main" id="{9E4105F1-3624-6703-2C0F-7EE1DCBA33B3}"/>
              </a:ext>
            </a:extLst>
          </p:cNvPr>
          <p:cNvGrpSpPr/>
          <p:nvPr/>
        </p:nvGrpSpPr>
        <p:grpSpPr>
          <a:xfrm>
            <a:off x="7918100" y="1415122"/>
            <a:ext cx="1499125" cy="2044590"/>
            <a:chOff x="4303059" y="1348551"/>
            <a:chExt cx="1499125" cy="2044590"/>
          </a:xfrm>
        </p:grpSpPr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BC472BA5-9D57-2A45-D656-B255C1978681}"/>
                </a:ext>
              </a:extLst>
            </p:cNvPr>
            <p:cNvSpPr/>
            <p:nvPr/>
          </p:nvSpPr>
          <p:spPr>
            <a:xfrm>
              <a:off x="4303059" y="2380129"/>
              <a:ext cx="913261" cy="1013012"/>
            </a:xfrm>
            <a:custGeom>
              <a:avLst/>
              <a:gdLst>
                <a:gd name="connsiteX0" fmla="*/ 13447 w 1438835"/>
                <a:gd name="connsiteY0" fmla="*/ 564777 h 1317812"/>
                <a:gd name="connsiteX1" fmla="*/ 1438835 w 1438835"/>
                <a:gd name="connsiteY1" fmla="*/ 1317812 h 1317812"/>
                <a:gd name="connsiteX2" fmla="*/ 1438835 w 1438835"/>
                <a:gd name="connsiteY2" fmla="*/ 13447 h 1317812"/>
                <a:gd name="connsiteX3" fmla="*/ 0 w 1438835"/>
                <a:gd name="connsiteY3" fmla="*/ 0 h 1317812"/>
                <a:gd name="connsiteX4" fmla="*/ 13447 w 1438835"/>
                <a:gd name="connsiteY4" fmla="*/ 564777 h 1317812"/>
                <a:gd name="connsiteX0" fmla="*/ 747 w 1438835"/>
                <a:gd name="connsiteY0" fmla="*/ 571127 h 1317812"/>
                <a:gd name="connsiteX1" fmla="*/ 1438835 w 1438835"/>
                <a:gd name="connsiteY1" fmla="*/ 1317812 h 1317812"/>
                <a:gd name="connsiteX2" fmla="*/ 1438835 w 1438835"/>
                <a:gd name="connsiteY2" fmla="*/ 13447 h 1317812"/>
                <a:gd name="connsiteX3" fmla="*/ 0 w 1438835"/>
                <a:gd name="connsiteY3" fmla="*/ 0 h 1317812"/>
                <a:gd name="connsiteX4" fmla="*/ 747 w 1438835"/>
                <a:gd name="connsiteY4" fmla="*/ 571127 h 1317812"/>
                <a:gd name="connsiteX0" fmla="*/ 747 w 1451535"/>
                <a:gd name="connsiteY0" fmla="*/ 571127 h 1317812"/>
                <a:gd name="connsiteX1" fmla="*/ 1438835 w 1451535"/>
                <a:gd name="connsiteY1" fmla="*/ 1317812 h 1317812"/>
                <a:gd name="connsiteX2" fmla="*/ 1451535 w 1451535"/>
                <a:gd name="connsiteY2" fmla="*/ 13447 h 1317812"/>
                <a:gd name="connsiteX3" fmla="*/ 0 w 1451535"/>
                <a:gd name="connsiteY3" fmla="*/ 0 h 1317812"/>
                <a:gd name="connsiteX4" fmla="*/ 747 w 1451535"/>
                <a:gd name="connsiteY4" fmla="*/ 571127 h 1317812"/>
                <a:gd name="connsiteX0" fmla="*/ 747 w 1448360"/>
                <a:gd name="connsiteY0" fmla="*/ 571127 h 1317812"/>
                <a:gd name="connsiteX1" fmla="*/ 1438835 w 1448360"/>
                <a:gd name="connsiteY1" fmla="*/ 1317812 h 1317812"/>
                <a:gd name="connsiteX2" fmla="*/ 1448360 w 1448360"/>
                <a:gd name="connsiteY2" fmla="*/ 7097 h 1317812"/>
                <a:gd name="connsiteX3" fmla="*/ 0 w 1448360"/>
                <a:gd name="connsiteY3" fmla="*/ 0 h 1317812"/>
                <a:gd name="connsiteX4" fmla="*/ 747 w 1448360"/>
                <a:gd name="connsiteY4" fmla="*/ 571127 h 1317812"/>
                <a:gd name="connsiteX0" fmla="*/ 747 w 1448360"/>
                <a:gd name="connsiteY0" fmla="*/ 571127 h 1317812"/>
                <a:gd name="connsiteX1" fmla="*/ 1438835 w 1448360"/>
                <a:gd name="connsiteY1" fmla="*/ 1317812 h 1317812"/>
                <a:gd name="connsiteX2" fmla="*/ 1448360 w 1448360"/>
                <a:gd name="connsiteY2" fmla="*/ 747 h 1317812"/>
                <a:gd name="connsiteX3" fmla="*/ 0 w 1448360"/>
                <a:gd name="connsiteY3" fmla="*/ 0 h 1317812"/>
                <a:gd name="connsiteX4" fmla="*/ 747 w 1448360"/>
                <a:gd name="connsiteY4" fmla="*/ 571127 h 1317812"/>
                <a:gd name="connsiteX0" fmla="*/ 747 w 1448360"/>
                <a:gd name="connsiteY0" fmla="*/ 571127 h 1013012"/>
                <a:gd name="connsiteX1" fmla="*/ 1443870 w 1448360"/>
                <a:gd name="connsiteY1" fmla="*/ 1013012 h 1013012"/>
                <a:gd name="connsiteX2" fmla="*/ 1448360 w 1448360"/>
                <a:gd name="connsiteY2" fmla="*/ 747 h 1013012"/>
                <a:gd name="connsiteX3" fmla="*/ 0 w 1448360"/>
                <a:gd name="connsiteY3" fmla="*/ 0 h 1013012"/>
                <a:gd name="connsiteX4" fmla="*/ 747 w 1448360"/>
                <a:gd name="connsiteY4" fmla="*/ 571127 h 1013012"/>
                <a:gd name="connsiteX0" fmla="*/ 5782 w 1448360"/>
                <a:gd name="connsiteY0" fmla="*/ 558427 h 1013012"/>
                <a:gd name="connsiteX1" fmla="*/ 1443870 w 1448360"/>
                <a:gd name="connsiteY1" fmla="*/ 1013012 h 1013012"/>
                <a:gd name="connsiteX2" fmla="*/ 1448360 w 1448360"/>
                <a:gd name="connsiteY2" fmla="*/ 747 h 1013012"/>
                <a:gd name="connsiteX3" fmla="*/ 0 w 1448360"/>
                <a:gd name="connsiteY3" fmla="*/ 0 h 1013012"/>
                <a:gd name="connsiteX4" fmla="*/ 5782 w 1448360"/>
                <a:gd name="connsiteY4" fmla="*/ 558427 h 1013012"/>
                <a:gd name="connsiteX0" fmla="*/ 747 w 1448360"/>
                <a:gd name="connsiteY0" fmla="*/ 555252 h 1013012"/>
                <a:gd name="connsiteX1" fmla="*/ 1443870 w 1448360"/>
                <a:gd name="connsiteY1" fmla="*/ 1013012 h 1013012"/>
                <a:gd name="connsiteX2" fmla="*/ 1448360 w 1448360"/>
                <a:gd name="connsiteY2" fmla="*/ 747 h 1013012"/>
                <a:gd name="connsiteX3" fmla="*/ 0 w 1448360"/>
                <a:gd name="connsiteY3" fmla="*/ 0 h 1013012"/>
                <a:gd name="connsiteX4" fmla="*/ 747 w 1448360"/>
                <a:gd name="connsiteY4" fmla="*/ 555252 h 101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8360" h="1013012">
                  <a:moveTo>
                    <a:pt x="747" y="555252"/>
                  </a:moveTo>
                  <a:lnTo>
                    <a:pt x="1443870" y="1013012"/>
                  </a:lnTo>
                  <a:cubicBezTo>
                    <a:pt x="1445367" y="675590"/>
                    <a:pt x="1446863" y="338169"/>
                    <a:pt x="1448360" y="747"/>
                  </a:cubicBezTo>
                  <a:lnTo>
                    <a:pt x="0" y="0"/>
                  </a:lnTo>
                  <a:cubicBezTo>
                    <a:pt x="1927" y="186142"/>
                    <a:pt x="-1180" y="369110"/>
                    <a:pt x="747" y="55525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DABA5A">
                    <a:alpha val="74000"/>
                  </a:srgbClr>
                </a:gs>
                <a:gs pos="0">
                  <a:schemeClr val="accent1">
                    <a:shade val="63000"/>
                    <a:satMod val="160000"/>
                    <a:alpha val="41000"/>
                  </a:schemeClr>
                </a:gs>
                <a:gs pos="100000">
                  <a:srgbClr val="FFC000">
                    <a:alpha val="5008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/>
            </a:p>
          </p:txBody>
        </p:sp>
        <p:sp>
          <p:nvSpPr>
            <p:cNvPr id="67" name="TextBox 21">
              <a:extLst>
                <a:ext uri="{FF2B5EF4-FFF2-40B4-BE49-F238E27FC236}">
                  <a16:creationId xmlns:a16="http://schemas.microsoft.com/office/drawing/2014/main" id="{0838B40F-CCE4-3AB0-B966-531EF00ECB48}"/>
                </a:ext>
              </a:extLst>
            </p:cNvPr>
            <p:cNvSpPr txBox="1"/>
            <p:nvPr/>
          </p:nvSpPr>
          <p:spPr>
            <a:xfrm>
              <a:off x="5276784" y="2947539"/>
              <a:ext cx="5254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C00000"/>
                  </a:solidFill>
                </a:rPr>
                <a:t>ESS</a:t>
              </a:r>
            </a:p>
          </p:txBody>
        </p:sp>
        <p:pic>
          <p:nvPicPr>
            <p:cNvPr id="69" name="Picture 10" descr="TCCP hall">
              <a:extLst>
                <a:ext uri="{FF2B5EF4-FFF2-40B4-BE49-F238E27FC236}">
                  <a16:creationId xmlns:a16="http://schemas.microsoft.com/office/drawing/2014/main" id="{568C19D6-2AED-FF79-1927-1DA76218B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511" y="1348551"/>
              <a:ext cx="1425513" cy="950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">
            <a:extLst>
              <a:ext uri="{FF2B5EF4-FFF2-40B4-BE49-F238E27FC236}">
                <a16:creationId xmlns:a16="http://schemas.microsoft.com/office/drawing/2014/main" id="{63F0F2BF-8421-D5DB-5BE0-14F3C033DBEB}"/>
              </a:ext>
            </a:extLst>
          </p:cNvPr>
          <p:cNvGrpSpPr/>
          <p:nvPr/>
        </p:nvGrpSpPr>
        <p:grpSpPr>
          <a:xfrm>
            <a:off x="5125453" y="3069278"/>
            <a:ext cx="3801258" cy="1601903"/>
            <a:chOff x="1510412" y="3002707"/>
            <a:chExt cx="3801258" cy="1601903"/>
          </a:xfrm>
        </p:grpSpPr>
        <p:sp>
          <p:nvSpPr>
            <p:cNvPr id="71" name="TextBox 28">
              <a:extLst>
                <a:ext uri="{FF2B5EF4-FFF2-40B4-BE49-F238E27FC236}">
                  <a16:creationId xmlns:a16="http://schemas.microsoft.com/office/drawing/2014/main" id="{18F65C97-B4D0-CC24-E808-8EEF0B9BED14}"/>
                </a:ext>
              </a:extLst>
            </p:cNvPr>
            <p:cNvSpPr txBox="1"/>
            <p:nvPr/>
          </p:nvSpPr>
          <p:spPr>
            <a:xfrm>
              <a:off x="1510412" y="4019835"/>
              <a:ext cx="3801258" cy="58477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25916C"/>
                  </a:solidFill>
                </a:rPr>
                <a:t>T</a:t>
              </a:r>
              <a:r>
                <a:rPr lang="en-CH" sz="1600" dirty="0">
                  <a:solidFill>
                    <a:srgbClr val="25916C"/>
                  </a:solidFill>
                </a:rPr>
                <a:t>his could be the best range of operating temperature of a future HEP collider</a:t>
              </a:r>
            </a:p>
          </p:txBody>
        </p:sp>
        <p:cxnSp>
          <p:nvCxnSpPr>
            <p:cNvPr id="72" name="Straight Connector 32">
              <a:extLst>
                <a:ext uri="{FF2B5EF4-FFF2-40B4-BE49-F238E27FC236}">
                  <a16:creationId xmlns:a16="http://schemas.microsoft.com/office/drawing/2014/main" id="{E9EBD395-D809-7160-401C-D5E7DF2286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5136" y="3002707"/>
              <a:ext cx="0" cy="1080000"/>
            </a:xfrm>
            <a:prstGeom prst="line">
              <a:avLst/>
            </a:prstGeom>
            <a:ln w="28575">
              <a:solidFill>
                <a:srgbClr val="25916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3">
              <a:extLst>
                <a:ext uri="{FF2B5EF4-FFF2-40B4-BE49-F238E27FC236}">
                  <a16:creationId xmlns:a16="http://schemas.microsoft.com/office/drawing/2014/main" id="{95BED045-0FF1-F9D1-22CA-0BCEA0E07F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00464" y="3425756"/>
              <a:ext cx="3041" cy="648000"/>
            </a:xfrm>
            <a:prstGeom prst="line">
              <a:avLst/>
            </a:prstGeom>
            <a:ln w="28575">
              <a:solidFill>
                <a:srgbClr val="25916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37">
              <a:extLst>
                <a:ext uri="{FF2B5EF4-FFF2-40B4-BE49-F238E27FC236}">
                  <a16:creationId xmlns:a16="http://schemas.microsoft.com/office/drawing/2014/main" id="{16D0D69D-87F4-0FBF-582E-72E0CD50AE45}"/>
                </a:ext>
              </a:extLst>
            </p:cNvPr>
            <p:cNvCxnSpPr>
              <a:cxnSpLocks/>
            </p:cNvCxnSpPr>
            <p:nvPr/>
          </p:nvCxnSpPr>
          <p:spPr>
            <a:xfrm>
              <a:off x="1581385" y="4020299"/>
              <a:ext cx="3713717" cy="0"/>
            </a:xfrm>
            <a:prstGeom prst="line">
              <a:avLst/>
            </a:prstGeom>
            <a:ln w="28575">
              <a:solidFill>
                <a:srgbClr val="25916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3">
            <a:extLst>
              <a:ext uri="{FF2B5EF4-FFF2-40B4-BE49-F238E27FC236}">
                <a16:creationId xmlns:a16="http://schemas.microsoft.com/office/drawing/2014/main" id="{F5C8A217-759C-056B-90F0-ACE99E33962C}"/>
              </a:ext>
            </a:extLst>
          </p:cNvPr>
          <p:cNvGrpSpPr/>
          <p:nvPr/>
        </p:nvGrpSpPr>
        <p:grpSpPr>
          <a:xfrm>
            <a:off x="6021492" y="1189280"/>
            <a:ext cx="1849514" cy="1763351"/>
            <a:chOff x="2406451" y="1122709"/>
            <a:chExt cx="1849514" cy="1763351"/>
          </a:xfrm>
        </p:grpSpPr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F4CA855A-6C37-6B1A-2AC4-77BEDD3256D3}"/>
                </a:ext>
              </a:extLst>
            </p:cNvPr>
            <p:cNvSpPr/>
            <p:nvPr/>
          </p:nvSpPr>
          <p:spPr>
            <a:xfrm>
              <a:off x="3078118" y="1762125"/>
              <a:ext cx="269554" cy="711200"/>
            </a:xfrm>
            <a:custGeom>
              <a:avLst/>
              <a:gdLst>
                <a:gd name="connsiteX0" fmla="*/ 0 w 267129"/>
                <a:gd name="connsiteY0" fmla="*/ 318499 h 452063"/>
                <a:gd name="connsiteX1" fmla="*/ 267129 w 267129"/>
                <a:gd name="connsiteY1" fmla="*/ 452063 h 452063"/>
                <a:gd name="connsiteX2" fmla="*/ 256854 w 267129"/>
                <a:gd name="connsiteY2" fmla="*/ 0 h 452063"/>
                <a:gd name="connsiteX3" fmla="*/ 10275 w 267129"/>
                <a:gd name="connsiteY3" fmla="*/ 0 h 452063"/>
                <a:gd name="connsiteX4" fmla="*/ 0 w 267129"/>
                <a:gd name="connsiteY4" fmla="*/ 318499 h 452063"/>
                <a:gd name="connsiteX0" fmla="*/ 2425 w 269554"/>
                <a:gd name="connsiteY0" fmla="*/ 318499 h 452063"/>
                <a:gd name="connsiteX1" fmla="*/ 269554 w 269554"/>
                <a:gd name="connsiteY1" fmla="*/ 452063 h 452063"/>
                <a:gd name="connsiteX2" fmla="*/ 259279 w 269554"/>
                <a:gd name="connsiteY2" fmla="*/ 0 h 452063"/>
                <a:gd name="connsiteX3" fmla="*/ 0 w 269554"/>
                <a:gd name="connsiteY3" fmla="*/ 3175 h 452063"/>
                <a:gd name="connsiteX4" fmla="*/ 2425 w 269554"/>
                <a:gd name="connsiteY4" fmla="*/ 318499 h 452063"/>
                <a:gd name="connsiteX0" fmla="*/ 2425 w 269554"/>
                <a:gd name="connsiteY0" fmla="*/ 315324 h 448888"/>
                <a:gd name="connsiteX1" fmla="*/ 269554 w 269554"/>
                <a:gd name="connsiteY1" fmla="*/ 448888 h 448888"/>
                <a:gd name="connsiteX2" fmla="*/ 265629 w 269554"/>
                <a:gd name="connsiteY2" fmla="*/ 3175 h 448888"/>
                <a:gd name="connsiteX3" fmla="*/ 0 w 269554"/>
                <a:gd name="connsiteY3" fmla="*/ 0 h 448888"/>
                <a:gd name="connsiteX4" fmla="*/ 2425 w 269554"/>
                <a:gd name="connsiteY4" fmla="*/ 315324 h 448888"/>
                <a:gd name="connsiteX0" fmla="*/ 2425 w 269554"/>
                <a:gd name="connsiteY0" fmla="*/ 361415 h 448888"/>
                <a:gd name="connsiteX1" fmla="*/ 269554 w 269554"/>
                <a:gd name="connsiteY1" fmla="*/ 448888 h 448888"/>
                <a:gd name="connsiteX2" fmla="*/ 265629 w 269554"/>
                <a:gd name="connsiteY2" fmla="*/ 3175 h 448888"/>
                <a:gd name="connsiteX3" fmla="*/ 0 w 269554"/>
                <a:gd name="connsiteY3" fmla="*/ 0 h 448888"/>
                <a:gd name="connsiteX4" fmla="*/ 2425 w 269554"/>
                <a:gd name="connsiteY4" fmla="*/ 361415 h 44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4" h="448888">
                  <a:moveTo>
                    <a:pt x="2425" y="361415"/>
                  </a:moveTo>
                  <a:lnTo>
                    <a:pt x="269554" y="448888"/>
                  </a:lnTo>
                  <a:cubicBezTo>
                    <a:pt x="268246" y="300317"/>
                    <a:pt x="266937" y="151746"/>
                    <a:pt x="265629" y="3175"/>
                  </a:cubicBezTo>
                  <a:lnTo>
                    <a:pt x="0" y="0"/>
                  </a:lnTo>
                  <a:cubicBezTo>
                    <a:pt x="808" y="105108"/>
                    <a:pt x="1617" y="256307"/>
                    <a:pt x="2425" y="361415"/>
                  </a:cubicBezTo>
                  <a:close/>
                </a:path>
              </a:pathLst>
            </a:custGeom>
            <a:solidFill>
              <a:srgbClr val="FF0000">
                <a:alpha val="26109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600"/>
            </a:p>
          </p:txBody>
        </p:sp>
        <p:sp>
          <p:nvSpPr>
            <p:cNvPr id="77" name="TextBox 17">
              <a:extLst>
                <a:ext uri="{FF2B5EF4-FFF2-40B4-BE49-F238E27FC236}">
                  <a16:creationId xmlns:a16="http://schemas.microsoft.com/office/drawing/2014/main" id="{B180B3A8-2A34-BD2D-9F6F-9940B013EBF2}"/>
                </a:ext>
              </a:extLst>
            </p:cNvPr>
            <p:cNvSpPr txBox="1"/>
            <p:nvPr/>
          </p:nvSpPr>
          <p:spPr>
            <a:xfrm>
              <a:off x="2479056" y="1600609"/>
              <a:ext cx="6495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FF0000"/>
                  </a:solidFill>
                </a:rPr>
                <a:t>RHIC</a:t>
              </a:r>
            </a:p>
          </p:txBody>
        </p:sp>
        <p:sp>
          <p:nvSpPr>
            <p:cNvPr id="78" name="TextBox 18">
              <a:extLst>
                <a:ext uri="{FF2B5EF4-FFF2-40B4-BE49-F238E27FC236}">
                  <a16:creationId xmlns:a16="http://schemas.microsoft.com/office/drawing/2014/main" id="{062F1A8A-0A2F-91B6-01E5-C8243D48C15A}"/>
                </a:ext>
              </a:extLst>
            </p:cNvPr>
            <p:cNvSpPr txBox="1"/>
            <p:nvPr/>
          </p:nvSpPr>
          <p:spPr>
            <a:xfrm>
              <a:off x="3290894" y="1781188"/>
              <a:ext cx="965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FF0000"/>
                  </a:solidFill>
                </a:rPr>
                <a:t>Tevatron</a:t>
              </a:r>
            </a:p>
          </p:txBody>
        </p:sp>
        <p:sp>
          <p:nvSpPr>
            <p:cNvPr id="79" name="TextBox 19">
              <a:extLst>
                <a:ext uri="{FF2B5EF4-FFF2-40B4-BE49-F238E27FC236}">
                  <a16:creationId xmlns:a16="http://schemas.microsoft.com/office/drawing/2014/main" id="{671B7D44-A323-FC22-D94B-DB3448E0112E}"/>
                </a:ext>
              </a:extLst>
            </p:cNvPr>
            <p:cNvSpPr txBox="1"/>
            <p:nvPr/>
          </p:nvSpPr>
          <p:spPr>
            <a:xfrm>
              <a:off x="3434888" y="2042989"/>
              <a:ext cx="6880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FF0000"/>
                  </a:solidFill>
                </a:rPr>
                <a:t>HERA</a:t>
              </a:r>
            </a:p>
          </p:txBody>
        </p:sp>
        <p:pic>
          <p:nvPicPr>
            <p:cNvPr id="80" name="Picture 4" descr="DESY News: The most precise picture of the proton - Deutsches  Elektronen-Synchrotron DESY">
              <a:extLst>
                <a:ext uri="{FF2B5EF4-FFF2-40B4-BE49-F238E27FC236}">
                  <a16:creationId xmlns:a16="http://schemas.microsoft.com/office/drawing/2014/main" id="{71447694-5B17-2ECB-27AF-EF7D9BF3F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78703" y="2365791"/>
              <a:ext cx="777575" cy="520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6" descr="RHIC at BNL, Brookhaven The two collider rings intersect in six... |  Download Scientific Diagram">
              <a:extLst>
                <a:ext uri="{FF2B5EF4-FFF2-40B4-BE49-F238E27FC236}">
                  <a16:creationId xmlns:a16="http://schemas.microsoft.com/office/drawing/2014/main" id="{D087D664-E456-4794-D65D-8218FA378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451" y="1122709"/>
              <a:ext cx="748923" cy="520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 descr="Fermilab | Tevatron">
              <a:extLst>
                <a:ext uri="{FF2B5EF4-FFF2-40B4-BE49-F238E27FC236}">
                  <a16:creationId xmlns:a16="http://schemas.microsoft.com/office/drawing/2014/main" id="{CE2811E1-0322-19D7-AEFE-D8BD3999B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455" y="1303453"/>
              <a:ext cx="780405" cy="520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Box 41">
              <a:extLst>
                <a:ext uri="{FF2B5EF4-FFF2-40B4-BE49-F238E27FC236}">
                  <a16:creationId xmlns:a16="http://schemas.microsoft.com/office/drawing/2014/main" id="{197C31C0-947C-8B25-A29F-6A002B61A093}"/>
                </a:ext>
              </a:extLst>
            </p:cNvPr>
            <p:cNvSpPr txBox="1"/>
            <p:nvPr/>
          </p:nvSpPr>
          <p:spPr>
            <a:xfrm>
              <a:off x="2493145" y="2199772"/>
              <a:ext cx="548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solidFill>
                    <a:srgbClr val="FF0000"/>
                  </a:solidFill>
                </a:rPr>
                <a:t>LHC</a:t>
              </a:r>
            </a:p>
          </p:txBody>
        </p:sp>
      </p:grpSp>
      <p:grpSp>
        <p:nvGrpSpPr>
          <p:cNvPr id="84" name="Group 46">
            <a:extLst>
              <a:ext uri="{FF2B5EF4-FFF2-40B4-BE49-F238E27FC236}">
                <a16:creationId xmlns:a16="http://schemas.microsoft.com/office/drawing/2014/main" id="{64E24B34-2007-C761-7F14-EB5AAED00704}"/>
              </a:ext>
            </a:extLst>
          </p:cNvPr>
          <p:cNvGrpSpPr/>
          <p:nvPr/>
        </p:nvGrpSpPr>
        <p:grpSpPr>
          <a:xfrm>
            <a:off x="5472083" y="2625654"/>
            <a:ext cx="1492517" cy="532157"/>
            <a:chOff x="1857042" y="2559083"/>
            <a:chExt cx="1492517" cy="532157"/>
          </a:xfrm>
        </p:grpSpPr>
        <p:sp>
          <p:nvSpPr>
            <p:cNvPr id="85" name="Chevron 9">
              <a:extLst>
                <a:ext uri="{FF2B5EF4-FFF2-40B4-BE49-F238E27FC236}">
                  <a16:creationId xmlns:a16="http://schemas.microsoft.com/office/drawing/2014/main" id="{E11007F2-D66C-F34F-DA7B-1A0F6F61EB35}"/>
                </a:ext>
              </a:extLst>
            </p:cNvPr>
            <p:cNvSpPr/>
            <p:nvPr/>
          </p:nvSpPr>
          <p:spPr>
            <a:xfrm>
              <a:off x="1901702" y="2559083"/>
              <a:ext cx="1388589" cy="288598"/>
            </a:xfrm>
            <a:prstGeom prst="chevron">
              <a:avLst/>
            </a:prstGeom>
            <a:gradFill>
              <a:gsLst>
                <a:gs pos="0">
                  <a:schemeClr val="accent1">
                    <a:tint val="73000"/>
                    <a:satMod val="150000"/>
                  </a:schemeClr>
                </a:gs>
                <a:gs pos="63000">
                  <a:schemeClr val="bg1">
                    <a:lumMod val="5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100" dirty="0">
                  <a:solidFill>
                    <a:schemeClr val="bg1"/>
                  </a:solidFill>
                </a:rPr>
                <a:t>Nb-Ti</a:t>
              </a:r>
            </a:p>
          </p:txBody>
        </p:sp>
        <p:sp>
          <p:nvSpPr>
            <p:cNvPr id="86" name="TextBox 29">
              <a:extLst>
                <a:ext uri="{FF2B5EF4-FFF2-40B4-BE49-F238E27FC236}">
                  <a16:creationId xmlns:a16="http://schemas.microsoft.com/office/drawing/2014/main" id="{D12A38CC-821B-B6C9-2EC3-9291B8371708}"/>
                </a:ext>
              </a:extLst>
            </p:cNvPr>
            <p:cNvSpPr txBox="1"/>
            <p:nvPr/>
          </p:nvSpPr>
          <p:spPr>
            <a:xfrm>
              <a:off x="1857042" y="2829630"/>
              <a:ext cx="3433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>
                  <a:solidFill>
                    <a:schemeClr val="accent6">
                      <a:lumMod val="50000"/>
                    </a:schemeClr>
                  </a:solidFill>
                </a:rPr>
                <a:t>8T</a:t>
              </a:r>
            </a:p>
          </p:txBody>
        </p:sp>
        <p:sp>
          <p:nvSpPr>
            <p:cNvPr id="87" name="TextBox 31">
              <a:extLst>
                <a:ext uri="{FF2B5EF4-FFF2-40B4-BE49-F238E27FC236}">
                  <a16:creationId xmlns:a16="http://schemas.microsoft.com/office/drawing/2014/main" id="{5095E369-1DB1-1A82-9585-10073E37D267}"/>
                </a:ext>
              </a:extLst>
            </p:cNvPr>
            <p:cNvSpPr txBox="1"/>
            <p:nvPr/>
          </p:nvSpPr>
          <p:spPr>
            <a:xfrm>
              <a:off x="3006196" y="2829630"/>
              <a:ext cx="3433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>
                  <a:solidFill>
                    <a:schemeClr val="accent6">
                      <a:lumMod val="50000"/>
                    </a:schemeClr>
                  </a:solidFill>
                </a:rPr>
                <a:t>5T</a:t>
              </a:r>
            </a:p>
          </p:txBody>
        </p:sp>
      </p:grpSp>
      <p:grpSp>
        <p:nvGrpSpPr>
          <p:cNvPr id="88" name="Group 45">
            <a:extLst>
              <a:ext uri="{FF2B5EF4-FFF2-40B4-BE49-F238E27FC236}">
                <a16:creationId xmlns:a16="http://schemas.microsoft.com/office/drawing/2014/main" id="{FC8DBF09-3ED5-7C5C-9AB8-77E47703879F}"/>
              </a:ext>
            </a:extLst>
          </p:cNvPr>
          <p:cNvGrpSpPr/>
          <p:nvPr/>
        </p:nvGrpSpPr>
        <p:grpSpPr>
          <a:xfrm>
            <a:off x="5473880" y="3324585"/>
            <a:ext cx="1828006" cy="548914"/>
            <a:chOff x="1858839" y="3258014"/>
            <a:chExt cx="1828006" cy="548914"/>
          </a:xfrm>
        </p:grpSpPr>
        <p:sp>
          <p:nvSpPr>
            <p:cNvPr id="89" name="Chevron 10">
              <a:extLst>
                <a:ext uri="{FF2B5EF4-FFF2-40B4-BE49-F238E27FC236}">
                  <a16:creationId xmlns:a16="http://schemas.microsoft.com/office/drawing/2014/main" id="{9CD42BB0-2DC5-94A2-3653-5A3BA38A8F68}"/>
                </a:ext>
              </a:extLst>
            </p:cNvPr>
            <p:cNvSpPr/>
            <p:nvPr/>
          </p:nvSpPr>
          <p:spPr>
            <a:xfrm>
              <a:off x="1901702" y="3258014"/>
              <a:ext cx="1785143" cy="288598"/>
            </a:xfrm>
            <a:prstGeom prst="chevron">
              <a:avLst/>
            </a:prstGeom>
            <a:gradFill>
              <a:gsLst>
                <a:gs pos="0">
                  <a:schemeClr val="accent1">
                    <a:tint val="73000"/>
                    <a:satMod val="150000"/>
                  </a:schemeClr>
                </a:gs>
                <a:gs pos="78000">
                  <a:srgbClr val="0024F4"/>
                </a:gs>
                <a:gs pos="100000">
                  <a:schemeClr val="tx1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100" dirty="0">
                  <a:solidFill>
                    <a:schemeClr val="bg1"/>
                  </a:solidFill>
                </a:rPr>
                <a:t>Nb</a:t>
              </a:r>
              <a:r>
                <a:rPr lang="en-CH" sz="1100" baseline="-25000" dirty="0">
                  <a:solidFill>
                    <a:schemeClr val="bg1"/>
                  </a:solidFill>
                </a:rPr>
                <a:t>3</a:t>
              </a:r>
              <a:r>
                <a:rPr lang="en-CH" sz="1100" dirty="0">
                  <a:solidFill>
                    <a:schemeClr val="bg1"/>
                  </a:solidFill>
                </a:rPr>
                <a:t>Sn</a:t>
              </a:r>
            </a:p>
          </p:txBody>
        </p:sp>
        <p:sp>
          <p:nvSpPr>
            <p:cNvPr id="90" name="TextBox 34">
              <a:extLst>
                <a:ext uri="{FF2B5EF4-FFF2-40B4-BE49-F238E27FC236}">
                  <a16:creationId xmlns:a16="http://schemas.microsoft.com/office/drawing/2014/main" id="{29E05338-FAF4-3859-2655-A3B07CDAEAD8}"/>
                </a:ext>
              </a:extLst>
            </p:cNvPr>
            <p:cNvSpPr txBox="1"/>
            <p:nvPr/>
          </p:nvSpPr>
          <p:spPr>
            <a:xfrm>
              <a:off x="1858839" y="3545318"/>
              <a:ext cx="420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/>
                <a:t>16T</a:t>
              </a:r>
            </a:p>
          </p:txBody>
        </p:sp>
        <p:sp>
          <p:nvSpPr>
            <p:cNvPr id="91" name="TextBox 35">
              <a:extLst>
                <a:ext uri="{FF2B5EF4-FFF2-40B4-BE49-F238E27FC236}">
                  <a16:creationId xmlns:a16="http://schemas.microsoft.com/office/drawing/2014/main" id="{341FFF96-12FC-E54F-392E-0823CA144D42}"/>
                </a:ext>
              </a:extLst>
            </p:cNvPr>
            <p:cNvSpPr txBox="1"/>
            <p:nvPr/>
          </p:nvSpPr>
          <p:spPr>
            <a:xfrm>
              <a:off x="2837460" y="3545318"/>
              <a:ext cx="6896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dirty="0"/>
                <a:t>12…14T</a:t>
              </a:r>
            </a:p>
          </p:txBody>
        </p:sp>
      </p:grpSp>
      <p:grpSp>
        <p:nvGrpSpPr>
          <p:cNvPr id="92" name="Group 47">
            <a:extLst>
              <a:ext uri="{FF2B5EF4-FFF2-40B4-BE49-F238E27FC236}">
                <a16:creationId xmlns:a16="http://schemas.microsoft.com/office/drawing/2014/main" id="{DA90A233-72D8-B876-43CF-5A884E299E81}"/>
              </a:ext>
            </a:extLst>
          </p:cNvPr>
          <p:cNvGrpSpPr/>
          <p:nvPr/>
        </p:nvGrpSpPr>
        <p:grpSpPr>
          <a:xfrm>
            <a:off x="6749680" y="4765603"/>
            <a:ext cx="4214015" cy="546088"/>
            <a:chOff x="3134639" y="4743636"/>
            <a:chExt cx="4214015" cy="546088"/>
          </a:xfrm>
        </p:grpSpPr>
        <p:sp>
          <p:nvSpPr>
            <p:cNvPr id="93" name="Chevron 11">
              <a:extLst>
                <a:ext uri="{FF2B5EF4-FFF2-40B4-BE49-F238E27FC236}">
                  <a16:creationId xmlns:a16="http://schemas.microsoft.com/office/drawing/2014/main" id="{C7164E80-5FFF-AB21-DA54-C247C074413D}"/>
                </a:ext>
              </a:extLst>
            </p:cNvPr>
            <p:cNvSpPr/>
            <p:nvPr/>
          </p:nvSpPr>
          <p:spPr>
            <a:xfrm>
              <a:off x="3212895" y="4743636"/>
              <a:ext cx="4135759" cy="288598"/>
            </a:xfrm>
            <a:prstGeom prst="chevron">
              <a:avLst/>
            </a:prstGeom>
            <a:gradFill>
              <a:gsLst>
                <a:gs pos="0">
                  <a:srgbClr val="00B050"/>
                </a:gs>
                <a:gs pos="100000">
                  <a:srgbClr val="25916C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100" dirty="0">
                  <a:solidFill>
                    <a:schemeClr val="bg1"/>
                  </a:solidFill>
                </a:rPr>
                <a:t>HTS</a:t>
              </a:r>
            </a:p>
          </p:txBody>
        </p:sp>
        <p:sp>
          <p:nvSpPr>
            <p:cNvPr id="94" name="TextBox 36">
              <a:extLst>
                <a:ext uri="{FF2B5EF4-FFF2-40B4-BE49-F238E27FC236}">
                  <a16:creationId xmlns:a16="http://schemas.microsoft.com/office/drawing/2014/main" id="{567DEE1B-E620-3442-57D1-E77A79E9B9BC}"/>
                </a:ext>
              </a:extLst>
            </p:cNvPr>
            <p:cNvSpPr txBox="1"/>
            <p:nvPr/>
          </p:nvSpPr>
          <p:spPr>
            <a:xfrm>
              <a:off x="3134639" y="5028114"/>
              <a:ext cx="6896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b="1" dirty="0">
                  <a:solidFill>
                    <a:srgbClr val="00B050"/>
                  </a:solidFill>
                </a:rPr>
                <a:t>40…60T</a:t>
              </a:r>
            </a:p>
          </p:txBody>
        </p:sp>
        <p:sp>
          <p:nvSpPr>
            <p:cNvPr id="95" name="TextBox 38">
              <a:extLst>
                <a:ext uri="{FF2B5EF4-FFF2-40B4-BE49-F238E27FC236}">
                  <a16:creationId xmlns:a16="http://schemas.microsoft.com/office/drawing/2014/main" id="{5DC519A4-4043-CB41-A7D2-D9849D90B60D}"/>
                </a:ext>
              </a:extLst>
            </p:cNvPr>
            <p:cNvSpPr txBox="1"/>
            <p:nvPr/>
          </p:nvSpPr>
          <p:spPr>
            <a:xfrm>
              <a:off x="4385808" y="5028114"/>
              <a:ext cx="6992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b="1" dirty="0">
                  <a:solidFill>
                    <a:srgbClr val="00B050"/>
                  </a:solidFill>
                </a:rPr>
                <a:t> 20…40T</a:t>
              </a:r>
            </a:p>
          </p:txBody>
        </p:sp>
        <p:sp>
          <p:nvSpPr>
            <p:cNvPr id="96" name="TextBox 39">
              <a:extLst>
                <a:ext uri="{FF2B5EF4-FFF2-40B4-BE49-F238E27FC236}">
                  <a16:creationId xmlns:a16="http://schemas.microsoft.com/office/drawing/2014/main" id="{F95471FF-5764-3B97-B181-BAEBF8A07138}"/>
                </a:ext>
              </a:extLst>
            </p:cNvPr>
            <p:cNvSpPr txBox="1"/>
            <p:nvPr/>
          </p:nvSpPr>
          <p:spPr>
            <a:xfrm>
              <a:off x="6601293" y="5028114"/>
              <a:ext cx="6222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050" b="1" dirty="0">
                  <a:solidFill>
                    <a:srgbClr val="00B050"/>
                  </a:solidFill>
                </a:rPr>
                <a:t> a few T</a:t>
              </a:r>
            </a:p>
          </p:txBody>
        </p:sp>
      </p:grpSp>
      <p:sp>
        <p:nvSpPr>
          <p:cNvPr id="97" name="TextBox 58">
            <a:extLst>
              <a:ext uri="{FF2B5EF4-FFF2-40B4-BE49-F238E27FC236}">
                <a16:creationId xmlns:a16="http://schemas.microsoft.com/office/drawing/2014/main" id="{CB7B413D-65F8-F2B6-3EC1-EED843295A78}"/>
              </a:ext>
            </a:extLst>
          </p:cNvPr>
          <p:cNvSpPr txBox="1"/>
          <p:nvPr/>
        </p:nvSpPr>
        <p:spPr>
          <a:xfrm>
            <a:off x="5512634" y="5358939"/>
            <a:ext cx="471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/>
              <a:t>1.9</a:t>
            </a:r>
          </a:p>
        </p:txBody>
      </p:sp>
      <p:sp>
        <p:nvSpPr>
          <p:cNvPr id="98" name="TextBox 59">
            <a:extLst>
              <a:ext uri="{FF2B5EF4-FFF2-40B4-BE49-F238E27FC236}">
                <a16:creationId xmlns:a16="http://schemas.microsoft.com/office/drawing/2014/main" id="{A2690EA0-E4EE-A93C-40CE-C95F15339DF1}"/>
              </a:ext>
            </a:extLst>
          </p:cNvPr>
          <p:cNvSpPr txBox="1"/>
          <p:nvPr/>
        </p:nvSpPr>
        <p:spPr>
          <a:xfrm>
            <a:off x="6590126" y="5358939"/>
            <a:ext cx="469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>
                <a:solidFill>
                  <a:srgbClr val="FF0000"/>
                </a:solidFill>
              </a:rPr>
              <a:t>4.2</a:t>
            </a:r>
          </a:p>
        </p:txBody>
      </p:sp>
      <p:sp>
        <p:nvSpPr>
          <p:cNvPr id="99" name="TextBox 60">
            <a:extLst>
              <a:ext uri="{FF2B5EF4-FFF2-40B4-BE49-F238E27FC236}">
                <a16:creationId xmlns:a16="http://schemas.microsoft.com/office/drawing/2014/main" id="{FC3B84E3-A923-2D65-AA3C-C8E10351019A}"/>
              </a:ext>
            </a:extLst>
          </p:cNvPr>
          <p:cNvSpPr txBox="1"/>
          <p:nvPr/>
        </p:nvSpPr>
        <p:spPr>
          <a:xfrm>
            <a:off x="10324932" y="5358939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>
                <a:solidFill>
                  <a:srgbClr val="7030A0"/>
                </a:solidFill>
              </a:rPr>
              <a:t>77</a:t>
            </a:r>
          </a:p>
        </p:txBody>
      </p:sp>
      <p:sp>
        <p:nvSpPr>
          <p:cNvPr id="100" name="TextBox 8">
            <a:extLst>
              <a:ext uri="{FF2B5EF4-FFF2-40B4-BE49-F238E27FC236}">
                <a16:creationId xmlns:a16="http://schemas.microsoft.com/office/drawing/2014/main" id="{68F278D4-DC5C-0D3C-260F-0DC14D1201DA}"/>
              </a:ext>
            </a:extLst>
          </p:cNvPr>
          <p:cNvSpPr txBox="1"/>
          <p:nvPr/>
        </p:nvSpPr>
        <p:spPr>
          <a:xfrm>
            <a:off x="5204979" y="6147577"/>
            <a:ext cx="3977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Credits to P. De Sousa and R. Van </a:t>
            </a:r>
            <a:r>
              <a:rPr lang="en-US" sz="1050" dirty="0" err="1"/>
              <a:t>Weelderen</a:t>
            </a:r>
            <a:r>
              <a:rPr lang="en-US" sz="1050" dirty="0"/>
              <a:t> and L. </a:t>
            </a:r>
            <a:r>
              <a:rPr lang="en-US" sz="1050" dirty="0" err="1"/>
              <a:t>Bottura</a:t>
            </a:r>
            <a:r>
              <a:rPr lang="en-US" sz="1050" dirty="0"/>
              <a:t>, CERN</a:t>
            </a:r>
            <a:endParaRPr lang="en-CH" sz="1050" dirty="0"/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F6BA740B-E087-B941-9AA4-D7B82B0566C9}"/>
              </a:ext>
            </a:extLst>
          </p:cNvPr>
          <p:cNvSpPr txBox="1"/>
          <p:nvPr/>
        </p:nvSpPr>
        <p:spPr>
          <a:xfrm>
            <a:off x="4034472" y="115592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W/W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AB8893D-5C70-AD13-6E57-E0C1E244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495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9FD2D481-3E6A-F3CB-2E2C-7A9EC894C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203" y="1150944"/>
            <a:ext cx="4357591" cy="481579"/>
          </a:xfrm>
          <a:prstGeom prst="rect">
            <a:avLst/>
          </a:prstGeom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D94C45D-DF34-65E2-2007-24A845CC07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6317" y="4177202"/>
            <a:ext cx="3453911" cy="108681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dirty="0"/>
              <a:t>INFRATECH </a:t>
            </a:r>
            <a:r>
              <a:rPr lang="it-IT" dirty="0" err="1"/>
              <a:t>proposal</a:t>
            </a:r>
            <a:endParaRPr lang="it-IT" dirty="0"/>
          </a:p>
          <a:p>
            <a:pPr marL="0" indent="0">
              <a:buNone/>
            </a:pPr>
            <a:r>
              <a:rPr lang="en-US" dirty="0"/>
              <a:t>EUMAHTS: ADVANCING HTS MAGNET TECHNOLOGY FOR EUROPEAN RESEARCH INFRASTRUCTURES</a:t>
            </a:r>
          </a:p>
          <a:p>
            <a:pPr marL="0" indent="0">
              <a:buNone/>
            </a:pPr>
            <a:r>
              <a:rPr lang="en-US" dirty="0"/>
              <a:t>PI L. </a:t>
            </a:r>
            <a:r>
              <a:rPr lang="en-US" dirty="0" err="1"/>
              <a:t>Bottura</a:t>
            </a:r>
            <a:r>
              <a:rPr lang="en-US" dirty="0"/>
              <a:t>, CERN</a:t>
            </a:r>
            <a:endParaRPr lang="it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44551-D8A6-AD18-9449-E53BC0FB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IRIS and Muon Collider are the actual driver for  next generation Magnets in HTS</a:t>
            </a:r>
          </a:p>
        </p:txBody>
      </p:sp>
      <p:pic>
        <p:nvPicPr>
          <p:cNvPr id="3" name="Immagine 24" descr="Immagine che contiene fiore, testo, arte&#10;&#10;Descrizione generata automaticamente">
            <a:extLst>
              <a:ext uri="{FF2B5EF4-FFF2-40B4-BE49-F238E27FC236}">
                <a16:creationId xmlns:a16="http://schemas.microsoft.com/office/drawing/2014/main" id="{40C68622-9D4E-9352-8EE4-C31BA771A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965" y="4003533"/>
            <a:ext cx="2420225" cy="2124475"/>
          </a:xfrm>
          <a:prstGeom prst="rect">
            <a:avLst/>
          </a:prstGeom>
        </p:spPr>
      </p:pic>
      <p:pic>
        <p:nvPicPr>
          <p:cNvPr id="4" name="Immagine 30" descr="Immagine che contiene arte, Elementi grafici, Policromia, grafica&#10;&#10;Descrizione generata automaticamente">
            <a:extLst>
              <a:ext uri="{FF2B5EF4-FFF2-40B4-BE49-F238E27FC236}">
                <a16:creationId xmlns:a16="http://schemas.microsoft.com/office/drawing/2014/main" id="{1E2D88BA-A9A9-2D9C-8974-D697DDDD6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982" y="1302506"/>
            <a:ext cx="1488849" cy="1532538"/>
          </a:xfrm>
          <a:prstGeom prst="rect">
            <a:avLst/>
          </a:prstGeom>
        </p:spPr>
      </p:pic>
      <p:pic>
        <p:nvPicPr>
          <p:cNvPr id="5" name="Immagine 6" descr="Immagine che contiene Ricambio auto&#10;&#10;Descrizione generata automaticamente">
            <a:extLst>
              <a:ext uri="{FF2B5EF4-FFF2-40B4-BE49-F238E27FC236}">
                <a16:creationId xmlns:a16="http://schemas.microsoft.com/office/drawing/2014/main" id="{E06939A4-778C-4287-E913-E92B9368A2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97" t="6010" r="39032" b="7005"/>
          <a:stretch/>
        </p:blipFill>
        <p:spPr>
          <a:xfrm>
            <a:off x="10755" y="2171782"/>
            <a:ext cx="3252439" cy="3610542"/>
          </a:xfrm>
          <a:prstGeom prst="rect">
            <a:avLst/>
          </a:prstGeom>
        </p:spPr>
      </p:pic>
      <p:sp>
        <p:nvSpPr>
          <p:cNvPr id="6" name="CasellaDiTesto 11">
            <a:extLst>
              <a:ext uri="{FF2B5EF4-FFF2-40B4-BE49-F238E27FC236}">
                <a16:creationId xmlns:a16="http://schemas.microsoft.com/office/drawing/2014/main" id="{8173C842-CABA-66BF-0E44-E93C830C72B1}"/>
              </a:ext>
            </a:extLst>
          </p:cNvPr>
          <p:cNvSpPr txBox="1"/>
          <p:nvPr/>
        </p:nvSpPr>
        <p:spPr>
          <a:xfrm>
            <a:off x="36214" y="1075676"/>
            <a:ext cx="3586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tx2"/>
                </a:solidFill>
              </a:rPr>
              <a:t>Split Coil - RFMTF</a:t>
            </a:r>
          </a:p>
          <a:p>
            <a:r>
              <a:rPr lang="it-IT" sz="2400" dirty="0" err="1">
                <a:solidFill>
                  <a:schemeClr val="tx2"/>
                </a:solidFill>
              </a:rPr>
              <a:t>Magnet</a:t>
            </a:r>
            <a:r>
              <a:rPr lang="it-IT" sz="2400" dirty="0">
                <a:solidFill>
                  <a:schemeClr val="tx2"/>
                </a:solidFill>
              </a:rPr>
              <a:t> Test Facility for RF (and </a:t>
            </a:r>
            <a:r>
              <a:rPr lang="it-IT" sz="2400" dirty="0" err="1">
                <a:solidFill>
                  <a:schemeClr val="tx2"/>
                </a:solidFill>
              </a:rPr>
              <a:t>other</a:t>
            </a:r>
            <a:r>
              <a:rPr lang="it-IT" sz="2400" dirty="0">
                <a:solidFill>
                  <a:schemeClr val="tx2"/>
                </a:solidFill>
              </a:rPr>
              <a:t> use)</a:t>
            </a:r>
          </a:p>
        </p:txBody>
      </p:sp>
      <p:pic>
        <p:nvPicPr>
          <p:cNvPr id="7" name="Picture 31">
            <a:extLst>
              <a:ext uri="{FF2B5EF4-FFF2-40B4-BE49-F238E27FC236}">
                <a16:creationId xmlns:a16="http://schemas.microsoft.com/office/drawing/2014/main" id="{D6C52364-FCC8-BA8A-75DA-B6B7A3F4AB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53" r="11825" b="13104"/>
          <a:stretch/>
        </p:blipFill>
        <p:spPr>
          <a:xfrm>
            <a:off x="5652210" y="1574620"/>
            <a:ext cx="4124854" cy="3626728"/>
          </a:xfrm>
          <a:prstGeom prst="rect">
            <a:avLst/>
          </a:prstGeom>
          <a:effectLst/>
        </p:spPr>
      </p:pic>
      <p:sp>
        <p:nvSpPr>
          <p:cNvPr id="8" name="CasellaDiTesto 5">
            <a:extLst>
              <a:ext uri="{FF2B5EF4-FFF2-40B4-BE49-F238E27FC236}">
                <a16:creationId xmlns:a16="http://schemas.microsoft.com/office/drawing/2014/main" id="{3F83C173-E940-2A17-A0FA-491E7EAADD60}"/>
              </a:ext>
            </a:extLst>
          </p:cNvPr>
          <p:cNvSpPr txBox="1"/>
          <p:nvPr/>
        </p:nvSpPr>
        <p:spPr>
          <a:xfrm>
            <a:off x="8935056" y="1348566"/>
            <a:ext cx="3129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cs typeface="Arial" panose="020B0604020202020204" pitchFamily="34" charset="0"/>
              </a:rPr>
              <a:t>ESMA</a:t>
            </a:r>
          </a:p>
          <a:p>
            <a:pPr algn="l"/>
            <a:r>
              <a:rPr lang="it-IT" sz="2400" dirty="0">
                <a:solidFill>
                  <a:schemeClr val="tx2"/>
                </a:solidFill>
                <a:cs typeface="Arial" panose="020B0604020202020204" pitchFamily="34" charset="0"/>
              </a:rPr>
              <a:t>Energy </a:t>
            </a:r>
            <a:r>
              <a:rPr lang="it-IT" sz="2400" dirty="0" err="1">
                <a:solidFill>
                  <a:schemeClr val="tx2"/>
                </a:solidFill>
                <a:cs typeface="Arial" panose="020B0604020202020204" pitchFamily="34" charset="0"/>
              </a:rPr>
              <a:t>Saving</a:t>
            </a:r>
            <a:r>
              <a:rPr lang="it-IT" sz="24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cs typeface="Arial" panose="020B0604020202020204" pitchFamily="34" charset="0"/>
              </a:rPr>
              <a:t>MAgnet</a:t>
            </a:r>
            <a:endParaRPr lang="it-IT" sz="2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4ACC2776-B4C3-E6EA-148F-6ED9AC71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51F27820-197B-7996-D211-7E6A59F7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E06342-C79E-B242-F468-F764092A1A1B}"/>
              </a:ext>
            </a:extLst>
          </p:cNvPr>
          <p:cNvSpPr txBox="1"/>
          <p:nvPr/>
        </p:nvSpPr>
        <p:spPr>
          <a:xfrm>
            <a:off x="3183910" y="2976873"/>
            <a:ext cx="2172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10 T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gradient</a:t>
            </a:r>
            <a:endParaRPr lang="it-IT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20 K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operation</a:t>
            </a:r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Conduction</a:t>
            </a:r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cooled</a:t>
            </a:r>
            <a:endParaRPr lang="it-IT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300 mm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warm</a:t>
            </a:r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 bore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E37324D-0249-08DC-4D57-EF2495354253}"/>
              </a:ext>
            </a:extLst>
          </p:cNvPr>
          <p:cNvSpPr txBox="1"/>
          <p:nvPr/>
        </p:nvSpPr>
        <p:spPr>
          <a:xfrm>
            <a:off x="9830745" y="2228671"/>
            <a:ext cx="1992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10 T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dipole</a:t>
            </a:r>
            <a:endParaRPr lang="it-IT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20 K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operation</a:t>
            </a:r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Conduction</a:t>
            </a:r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cs typeface="Arial" panose="020B0604020202020204" pitchFamily="34" charset="0"/>
              </a:rPr>
              <a:t>cooled</a:t>
            </a:r>
            <a:endParaRPr lang="it-IT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l"/>
            <a:r>
              <a:rPr lang="it-IT" dirty="0">
                <a:solidFill>
                  <a:schemeClr val="tx2"/>
                </a:solidFill>
                <a:cs typeface="Arial" panose="020B0604020202020204" pitchFamily="34" charset="0"/>
              </a:rPr>
              <a:t>70 mm bore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61C5394-E84F-1067-0267-AB711CEC2EB4}"/>
              </a:ext>
            </a:extLst>
          </p:cNvPr>
          <p:cNvSpPr txBox="1"/>
          <p:nvPr/>
        </p:nvSpPr>
        <p:spPr>
          <a:xfrm>
            <a:off x="10022114" y="3295414"/>
            <a:ext cx="164563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it-IT" sz="4400" b="1" kern="1200" dirty="0">
                <a:solidFill>
                  <a:srgbClr val="00B050"/>
                </a:solidFill>
                <a:cs typeface="Arial"/>
              </a:rPr>
              <a:t>2025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8682A6B-B284-6369-781E-6A02CD667E13}"/>
              </a:ext>
            </a:extLst>
          </p:cNvPr>
          <p:cNvSpPr txBox="1"/>
          <p:nvPr/>
        </p:nvSpPr>
        <p:spPr>
          <a:xfrm>
            <a:off x="9477693" y="6105214"/>
            <a:ext cx="267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B050"/>
                </a:solidFill>
                <a:latin typeface="Titillium" panose="00000500000000000000" pitchFamily="50" charset="0"/>
              </a:rPr>
              <a:t>SCIENCE FOR SUSTAINABILITY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94B6A031-FD7A-2925-7080-6ADE63E19DF8}"/>
              </a:ext>
            </a:extLst>
          </p:cNvPr>
          <p:cNvGrpSpPr/>
          <p:nvPr/>
        </p:nvGrpSpPr>
        <p:grpSpPr>
          <a:xfrm>
            <a:off x="2736609" y="5322118"/>
            <a:ext cx="6691527" cy="1086812"/>
            <a:chOff x="2738125" y="5314564"/>
            <a:chExt cx="6691527" cy="1086812"/>
          </a:xfrm>
        </p:grpSpPr>
        <p:pic>
          <p:nvPicPr>
            <p:cNvPr id="20" name="Picture 2" descr=" ">
              <a:extLst>
                <a:ext uri="{FF2B5EF4-FFF2-40B4-BE49-F238E27FC236}">
                  <a16:creationId xmlns:a16="http://schemas.microsoft.com/office/drawing/2014/main" id="{61D2EE71-8822-056D-B364-B8D14AA04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125" y="5314564"/>
              <a:ext cx="858373" cy="1086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9235594-F7FB-3917-000B-71083E1EF12A}"/>
                </a:ext>
              </a:extLst>
            </p:cNvPr>
            <p:cNvSpPr txBox="1"/>
            <p:nvPr/>
          </p:nvSpPr>
          <p:spPr>
            <a:xfrm>
              <a:off x="3596498" y="5319361"/>
              <a:ext cx="5833154" cy="1077218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3200" dirty="0">
                  <a:solidFill>
                    <a:schemeClr val="tx2"/>
                  </a:solidFill>
                  <a:cs typeface="Arial" panose="020B0604020202020204" pitchFamily="34" charset="0"/>
                </a:rPr>
                <a:t>Common R&amp;D to </a:t>
              </a:r>
              <a:r>
                <a:rPr lang="it-IT" sz="3200" dirty="0" err="1">
                  <a:solidFill>
                    <a:schemeClr val="tx2"/>
                  </a:solidFill>
                  <a:cs typeface="Arial" panose="020B0604020202020204" pitchFamily="34" charset="0"/>
                </a:rPr>
                <a:t>increase</a:t>
              </a:r>
              <a:r>
                <a:rPr lang="it-IT" sz="3200" dirty="0">
                  <a:solidFill>
                    <a:schemeClr val="tx2"/>
                  </a:solidFill>
                  <a:cs typeface="Arial" panose="020B0604020202020204" pitchFamily="34" charset="0"/>
                </a:rPr>
                <a:t> TRL of HTS </a:t>
              </a:r>
              <a:r>
                <a:rPr lang="it-IT" sz="3200" dirty="0" err="1">
                  <a:solidFill>
                    <a:schemeClr val="tx2"/>
                  </a:solidFill>
                  <a:cs typeface="Arial" panose="020B0604020202020204" pitchFamily="34" charset="0"/>
                </a:rPr>
                <a:t>magnet</a:t>
              </a:r>
              <a:r>
                <a:rPr lang="it-IT" sz="3200" dirty="0">
                  <a:solidFill>
                    <a:schemeClr val="tx2"/>
                  </a:solidFill>
                  <a:cs typeface="Arial" panose="020B0604020202020204" pitchFamily="34" charset="0"/>
                </a:rPr>
                <a:t> </a:t>
              </a:r>
              <a:r>
                <a:rPr lang="it-IT" sz="3200" dirty="0" err="1">
                  <a:solidFill>
                    <a:schemeClr val="tx2"/>
                  </a:solidFill>
                  <a:cs typeface="Arial" panose="020B0604020202020204" pitchFamily="34" charset="0"/>
                </a:rPr>
                <a:t>technology</a:t>
              </a:r>
              <a:endParaRPr lang="it-IT" sz="3200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5C12EAD7-33B4-66E5-B2C3-AFE7E1C6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6</a:t>
            </a:fld>
            <a:endParaRPr lang="it-IT" dirty="0"/>
          </a:p>
        </p:txBody>
      </p:sp>
      <p:pic>
        <p:nvPicPr>
          <p:cNvPr id="9" name="Picture 46" descr="A green circle with lines and text&#10;&#10;Description automatically generated">
            <a:extLst>
              <a:ext uri="{FF2B5EF4-FFF2-40B4-BE49-F238E27FC236}">
                <a16:creationId xmlns:a16="http://schemas.microsoft.com/office/drawing/2014/main" id="{D253051D-B38B-2810-18BE-0B54D93D47E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1574" y="4196090"/>
            <a:ext cx="1141074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6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magnet technology&#10;&#10;Description automatically generated">
            <a:extLst>
              <a:ext uri="{FF2B5EF4-FFF2-40B4-BE49-F238E27FC236}">
                <a16:creationId xmlns:a16="http://schemas.microsoft.com/office/drawing/2014/main" id="{F089F259-88AC-0B65-D17D-3AA0369A6F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995" y="1894580"/>
            <a:ext cx="7578005" cy="42894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8D036-0395-C7CE-05D0-93E47F58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0C137-AB4B-2CEE-8D76-256E23ECA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6774" y="858382"/>
            <a:ext cx="8963025" cy="3595077"/>
          </a:xfrm>
        </p:spPr>
        <p:txBody>
          <a:bodyPr>
            <a:normAutofit/>
          </a:bodyPr>
          <a:lstStyle/>
          <a:p>
            <a:pPr marL="550926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 ~</a:t>
            </a:r>
            <a:r>
              <a:rPr lang="en-US" dirty="0">
                <a:solidFill>
                  <a:srgbClr val="0070C0"/>
                </a:solidFill>
              </a:rPr>
              <a:t>14 T operational field LTS dipole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magnets for FCC-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hh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Establish the operational margins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Select the magnet design among multiple variants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Scale to 14-m-long magnets</a:t>
            </a:r>
          </a:p>
          <a:p>
            <a:pPr marL="550926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 ~</a:t>
            </a:r>
            <a:r>
              <a:rPr lang="en-US" dirty="0">
                <a:solidFill>
                  <a:srgbClr val="E2610E"/>
                </a:solidFill>
              </a:rPr>
              <a:t>20 T operational field HTS or hybrid dipole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magnet for FCC-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hh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Close Technology-Readiness-Level Gap with LTS</a:t>
            </a:r>
          </a:p>
          <a:p>
            <a:pPr marL="1149858" lvl="2" indent="-514350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Establish HTS technology-stack variants</a:t>
            </a:r>
          </a:p>
          <a:p>
            <a:pPr marL="1149858" lvl="2" indent="-514350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Demonstrate accelerator quality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Establish the operational margins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Select the magnet design among multiple variants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Scale to 14-m-long magnets</a:t>
            </a:r>
            <a:endParaRPr lang="en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7173D-4EE4-97D4-B041-C3B1D483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R&amp;D Targets</a:t>
            </a:r>
            <a:r>
              <a:rPr lang="en-CH"/>
              <a:t> </a:t>
            </a:r>
            <a:r>
              <a:rPr lang="en-CH" dirty="0"/>
              <a:t>of HFM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C4EDEE-E4D7-0861-2EE7-E3B9F91D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D3A50DB-DA91-F2F0-FE67-74C79C18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 dirty="0"/>
              <a:t>INFN e la Strategia Europea per la Fisica delle Particelle, 6.5.2024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1A667A-ACDA-790A-611B-B620F6A4CA2A}"/>
              </a:ext>
            </a:extLst>
          </p:cNvPr>
          <p:cNvSpPr txBox="1"/>
          <p:nvPr/>
        </p:nvSpPr>
        <p:spPr>
          <a:xfrm>
            <a:off x="8600078" y="1595765"/>
            <a:ext cx="2878480" cy="369332"/>
          </a:xfrm>
          <a:custGeom>
            <a:avLst/>
            <a:gdLst>
              <a:gd name="connsiteX0" fmla="*/ 0 w 2878480"/>
              <a:gd name="connsiteY0" fmla="*/ 0 h 369332"/>
              <a:gd name="connsiteX1" fmla="*/ 546911 w 2878480"/>
              <a:gd name="connsiteY1" fmla="*/ 0 h 369332"/>
              <a:gd name="connsiteX2" fmla="*/ 1036253 w 2878480"/>
              <a:gd name="connsiteY2" fmla="*/ 0 h 369332"/>
              <a:gd name="connsiteX3" fmla="*/ 1669518 w 2878480"/>
              <a:gd name="connsiteY3" fmla="*/ 0 h 369332"/>
              <a:gd name="connsiteX4" fmla="*/ 2216430 w 2878480"/>
              <a:gd name="connsiteY4" fmla="*/ 0 h 369332"/>
              <a:gd name="connsiteX5" fmla="*/ 2878480 w 2878480"/>
              <a:gd name="connsiteY5" fmla="*/ 0 h 369332"/>
              <a:gd name="connsiteX6" fmla="*/ 2878480 w 2878480"/>
              <a:gd name="connsiteY6" fmla="*/ 369332 h 369332"/>
              <a:gd name="connsiteX7" fmla="*/ 2302784 w 2878480"/>
              <a:gd name="connsiteY7" fmla="*/ 369332 h 369332"/>
              <a:gd name="connsiteX8" fmla="*/ 1669518 w 2878480"/>
              <a:gd name="connsiteY8" fmla="*/ 369332 h 369332"/>
              <a:gd name="connsiteX9" fmla="*/ 1180177 w 2878480"/>
              <a:gd name="connsiteY9" fmla="*/ 369332 h 369332"/>
              <a:gd name="connsiteX10" fmla="*/ 604481 w 2878480"/>
              <a:gd name="connsiteY10" fmla="*/ 369332 h 369332"/>
              <a:gd name="connsiteX11" fmla="*/ 0 w 2878480"/>
              <a:gd name="connsiteY11" fmla="*/ 369332 h 369332"/>
              <a:gd name="connsiteX12" fmla="*/ 0 w 2878480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8480" h="369332" extrusionOk="0">
                <a:moveTo>
                  <a:pt x="0" y="0"/>
                </a:moveTo>
                <a:cubicBezTo>
                  <a:pt x="237050" y="-21910"/>
                  <a:pt x="354647" y="26089"/>
                  <a:pt x="546911" y="0"/>
                </a:cubicBezTo>
                <a:cubicBezTo>
                  <a:pt x="739175" y="-26089"/>
                  <a:pt x="896234" y="19500"/>
                  <a:pt x="1036253" y="0"/>
                </a:cubicBezTo>
                <a:cubicBezTo>
                  <a:pt x="1176272" y="-19500"/>
                  <a:pt x="1395397" y="26756"/>
                  <a:pt x="1669518" y="0"/>
                </a:cubicBezTo>
                <a:cubicBezTo>
                  <a:pt x="1943639" y="-26756"/>
                  <a:pt x="1973225" y="57844"/>
                  <a:pt x="2216430" y="0"/>
                </a:cubicBezTo>
                <a:cubicBezTo>
                  <a:pt x="2459635" y="-57844"/>
                  <a:pt x="2641503" y="57325"/>
                  <a:pt x="2878480" y="0"/>
                </a:cubicBezTo>
                <a:cubicBezTo>
                  <a:pt x="2914640" y="81226"/>
                  <a:pt x="2856942" y="278722"/>
                  <a:pt x="2878480" y="369332"/>
                </a:cubicBezTo>
                <a:cubicBezTo>
                  <a:pt x="2623661" y="421505"/>
                  <a:pt x="2445008" y="320570"/>
                  <a:pt x="2302784" y="369332"/>
                </a:cubicBezTo>
                <a:cubicBezTo>
                  <a:pt x="2160560" y="418094"/>
                  <a:pt x="1854744" y="345012"/>
                  <a:pt x="1669518" y="369332"/>
                </a:cubicBezTo>
                <a:cubicBezTo>
                  <a:pt x="1484292" y="393652"/>
                  <a:pt x="1318639" y="358686"/>
                  <a:pt x="1180177" y="369332"/>
                </a:cubicBezTo>
                <a:cubicBezTo>
                  <a:pt x="1041715" y="379978"/>
                  <a:pt x="799835" y="305906"/>
                  <a:pt x="604481" y="369332"/>
                </a:cubicBezTo>
                <a:cubicBezTo>
                  <a:pt x="409127" y="432758"/>
                  <a:pt x="242479" y="315779"/>
                  <a:pt x="0" y="369332"/>
                </a:cubicBezTo>
                <a:cubicBezTo>
                  <a:pt x="-36656" y="211973"/>
                  <a:pt x="14639" y="175527"/>
                  <a:pt x="0" y="0"/>
                </a:cubicBezTo>
                <a:close/>
              </a:path>
            </a:pathLst>
          </a:custGeom>
          <a:noFill/>
          <a:ln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accent1"/>
                </a:solidFill>
                <a:cs typeface="Arial" panose="020B0604020202020204" pitchFamily="34" charset="0"/>
              </a:rPr>
              <a:t>E. Todesco and B. </a:t>
            </a:r>
            <a:r>
              <a:rPr lang="it-IT" dirty="0" err="1">
                <a:solidFill>
                  <a:schemeClr val="accent1"/>
                </a:solidFill>
                <a:cs typeface="Arial" panose="020B0604020202020204" pitchFamily="34" charset="0"/>
              </a:rPr>
              <a:t>Auchman</a:t>
            </a:r>
            <a:endParaRPr lang="it-IT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2" descr=" ">
            <a:extLst>
              <a:ext uri="{FF2B5EF4-FFF2-40B4-BE49-F238E27FC236}">
                <a16:creationId xmlns:a16="http://schemas.microsoft.com/office/drawing/2014/main" id="{99DE2C2D-53B8-E4EA-7332-A490EEAC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06" y="4389512"/>
            <a:ext cx="1369862" cy="17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26B143-EB02-97A3-8B8B-512FAAB39883}"/>
              </a:ext>
            </a:extLst>
          </p:cNvPr>
          <p:cNvSpPr txBox="1"/>
          <p:nvPr/>
        </p:nvSpPr>
        <p:spPr>
          <a:xfrm>
            <a:off x="9287088" y="6064514"/>
            <a:ext cx="712054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1.9 K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0C258D-C3F8-E9BB-0757-8E7C872770DE}"/>
              </a:ext>
            </a:extLst>
          </p:cNvPr>
          <p:cNvSpPr txBox="1"/>
          <p:nvPr/>
        </p:nvSpPr>
        <p:spPr>
          <a:xfrm>
            <a:off x="5422205" y="6085517"/>
            <a:ext cx="1369862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10 K – 20 K</a:t>
            </a:r>
          </a:p>
        </p:txBody>
      </p:sp>
      <p:pic>
        <p:nvPicPr>
          <p:cNvPr id="12" name="Immagine 24" descr="Immagine che contiene fiore, testo, arte&#10;&#10;Descrizione generata automaticamente">
            <a:extLst>
              <a:ext uri="{FF2B5EF4-FFF2-40B4-BE49-F238E27FC236}">
                <a16:creationId xmlns:a16="http://schemas.microsoft.com/office/drawing/2014/main" id="{622052F0-3441-950C-DF0C-B35D57611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643" y="5877698"/>
            <a:ext cx="589956" cy="51786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DBBF8D-6A52-03D5-480E-5C45A95234CC}"/>
              </a:ext>
            </a:extLst>
          </p:cNvPr>
          <p:cNvSpPr txBox="1"/>
          <p:nvPr/>
        </p:nvSpPr>
        <p:spPr>
          <a:xfrm>
            <a:off x="6926795" y="5537580"/>
            <a:ext cx="118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b="1" dirty="0">
                <a:solidFill>
                  <a:srgbClr val="25916C"/>
                </a:solidFill>
                <a:cs typeface="Arial" panose="020B0604020202020204" pitchFamily="34" charset="0"/>
              </a:rPr>
              <a:t>ESMA 10T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AAF28DA-B275-65B8-CDA9-CF677EF152FA}"/>
              </a:ext>
            </a:extLst>
          </p:cNvPr>
          <p:cNvCxnSpPr/>
          <p:nvPr/>
        </p:nvCxnSpPr>
        <p:spPr>
          <a:xfrm flipV="1">
            <a:off x="7377723" y="4537692"/>
            <a:ext cx="0" cy="999888"/>
          </a:xfrm>
          <a:prstGeom prst="straightConnector1">
            <a:avLst/>
          </a:prstGeom>
          <a:ln w="57150">
            <a:solidFill>
              <a:srgbClr val="00B050">
                <a:alpha val="50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A3FA0A4-88E3-74C9-D94E-ABF83B04367E}"/>
              </a:ext>
            </a:extLst>
          </p:cNvPr>
          <p:cNvSpPr txBox="1"/>
          <p:nvPr/>
        </p:nvSpPr>
        <p:spPr>
          <a:xfrm>
            <a:off x="1112341" y="6123936"/>
            <a:ext cx="276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https://hfm.web.cern.ch/</a:t>
            </a:r>
          </a:p>
        </p:txBody>
      </p:sp>
    </p:spTree>
    <p:extLst>
      <p:ext uri="{BB962C8B-B14F-4D97-AF65-F5344CB8AC3E}">
        <p14:creationId xmlns:p14="http://schemas.microsoft.com/office/powerpoint/2010/main" val="587069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1" descr="A picture containing printer&#10;&#10;Description automatically generated">
            <a:extLst>
              <a:ext uri="{FF2B5EF4-FFF2-40B4-BE49-F238E27FC236}">
                <a16:creationId xmlns:a16="http://schemas.microsoft.com/office/drawing/2014/main" id="{37CA0B45-3888-B7D4-F5D8-E427F724A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80" r="1351" b="6957"/>
          <a:stretch/>
        </p:blipFill>
        <p:spPr>
          <a:xfrm>
            <a:off x="71198" y="4407402"/>
            <a:ext cx="5558686" cy="1263293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65CAB7-0AC3-4B43-E0D4-687FFABD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F8D706-C7FF-105D-AF7A-85C01991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9CA6D5-D3AF-C86D-DBF6-D2BC89BCA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8</a:t>
            </a:fld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6FD0C9B-DC55-3E7A-6193-A44F3768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HTS </a:t>
            </a:r>
            <a:r>
              <a:rPr lang="it-IT" dirty="0" err="1"/>
              <a:t>magnets</a:t>
            </a:r>
            <a:r>
              <a:rPr lang="it-IT" dirty="0"/>
              <a:t> in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pic>
        <p:nvPicPr>
          <p:cNvPr id="16" name="Immagine 15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56BFDAA0-2F44-B7C0-30A1-E262AD110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259"/>
          <a:stretch/>
        </p:blipFill>
        <p:spPr>
          <a:xfrm>
            <a:off x="533488" y="2439573"/>
            <a:ext cx="8832816" cy="2105412"/>
          </a:xfrm>
          <a:prstGeom prst="rect">
            <a:avLst/>
          </a:prstGeom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33DB603-314A-B245-39C3-55CD74CE3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98" y="5713467"/>
            <a:ext cx="5850897" cy="9033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Field up 20 T,  </a:t>
            </a:r>
            <a:r>
              <a:rPr lang="en-US" sz="1800" dirty="0">
                <a:solidFill>
                  <a:srgbClr val="FF0000"/>
                </a:solidFill>
                <a:sym typeface="Symbol" panose="05050102010706020507" pitchFamily="18" charset="2"/>
              </a:rPr>
              <a:t></a:t>
            </a:r>
            <a:r>
              <a:rPr lang="en-US" sz="1800" dirty="0">
                <a:solidFill>
                  <a:srgbClr val="FF0000"/>
                </a:solidFill>
              </a:rPr>
              <a:t>≥ 1.2 m, L </a:t>
            </a:r>
            <a:r>
              <a:rPr lang="en-US" sz="1800" dirty="0">
                <a:solidFill>
                  <a:srgbClr val="FF0000"/>
                </a:solidFill>
                <a:sym typeface="Symbol" panose="05050102010706020507" pitchFamily="18" charset="2"/>
              </a:rPr>
              <a:t> </a:t>
            </a:r>
            <a:r>
              <a:rPr lang="en-US" sz="1800" dirty="0">
                <a:solidFill>
                  <a:srgbClr val="FF0000"/>
                </a:solidFill>
              </a:rPr>
              <a:t>18 m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4"/>
                </a:solidFill>
              </a:rPr>
              <a:t>Radiation heat load ≈ 5…10 kW Radiation dose: 80 </a:t>
            </a:r>
            <a:r>
              <a:rPr lang="en-US" sz="1800" dirty="0" err="1">
                <a:solidFill>
                  <a:schemeClr val="accent4"/>
                </a:solidFill>
              </a:rPr>
              <a:t>MGy</a:t>
            </a:r>
            <a:endParaRPr lang="it-IT" sz="1800" dirty="0">
              <a:solidFill>
                <a:schemeClr val="accent4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4E29A8-D7A1-B80F-4936-33E35831C858}"/>
              </a:ext>
            </a:extLst>
          </p:cNvPr>
          <p:cNvSpPr txBox="1"/>
          <p:nvPr/>
        </p:nvSpPr>
        <p:spPr>
          <a:xfrm>
            <a:off x="3820146" y="5546607"/>
            <a:ext cx="1967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000" dirty="0">
                <a:solidFill>
                  <a:schemeClr val="tx2"/>
                </a:solidFill>
                <a:cs typeface="Arial" panose="020B0604020202020204" pitchFamily="34" charset="0"/>
              </a:rPr>
              <a:t>IEEE TAS 34,5 C. </a:t>
            </a:r>
            <a:r>
              <a:rPr lang="it-IT" sz="1000" dirty="0" err="1">
                <a:solidFill>
                  <a:schemeClr val="tx2"/>
                </a:solidFill>
                <a:cs typeface="Arial" panose="020B0604020202020204" pitchFamily="34" charset="0"/>
              </a:rPr>
              <a:t>Accentura</a:t>
            </a:r>
            <a:r>
              <a:rPr lang="it-IT" sz="1000" dirty="0">
                <a:solidFill>
                  <a:schemeClr val="tx2"/>
                </a:solidFill>
                <a:cs typeface="Arial" panose="020B0604020202020204" pitchFamily="34" charset="0"/>
              </a:rPr>
              <a:t> et al.</a:t>
            </a:r>
          </a:p>
        </p:txBody>
      </p:sp>
      <p:pic>
        <p:nvPicPr>
          <p:cNvPr id="12" name="pg2">
            <a:extLst>
              <a:ext uri="{FF2B5EF4-FFF2-40B4-BE49-F238E27FC236}">
                <a16:creationId xmlns:a16="http://schemas.microsoft.com/office/drawing/2014/main" id="{E425CCE0-86C8-97A1-4091-4AED6F626C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41" y="642395"/>
            <a:ext cx="2249449" cy="194770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F2EB57-5F2E-4100-6FB2-E436559F5012}"/>
              </a:ext>
            </a:extLst>
          </p:cNvPr>
          <p:cNvGrpSpPr/>
          <p:nvPr/>
        </p:nvGrpSpPr>
        <p:grpSpPr>
          <a:xfrm>
            <a:off x="7769298" y="642395"/>
            <a:ext cx="3006391" cy="1816712"/>
            <a:chOff x="36791" y="1279880"/>
            <a:chExt cx="3862472" cy="225698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668BE42-BCAD-3A05-A3C1-0C5DADCF5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1" y="1279880"/>
              <a:ext cx="3805532" cy="2256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14FC82FF-B523-0A10-779D-35514081D976}"/>
                </a:ext>
              </a:extLst>
            </p:cNvPr>
            <p:cNvSpPr/>
            <p:nvPr/>
          </p:nvSpPr>
          <p:spPr>
            <a:xfrm>
              <a:off x="3348563" y="2886892"/>
              <a:ext cx="550700" cy="5290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639095B-E043-0610-292C-69227BB4A866}"/>
              </a:ext>
            </a:extLst>
          </p:cNvPr>
          <p:cNvSpPr txBox="1"/>
          <p:nvPr/>
        </p:nvSpPr>
        <p:spPr>
          <a:xfrm>
            <a:off x="6070761" y="1016084"/>
            <a:ext cx="22182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40 T on axis</a:t>
            </a:r>
          </a:p>
          <a:p>
            <a:r>
              <a:rPr lang="en-US" dirty="0">
                <a:solidFill>
                  <a:srgbClr val="FF0000"/>
                </a:solidFill>
              </a:rPr>
              <a:t>4 K 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Bore size 50 mm</a:t>
            </a:r>
          </a:p>
          <a:p>
            <a:r>
              <a:rPr lang="en-US" dirty="0">
                <a:solidFill>
                  <a:srgbClr val="FF0000"/>
                </a:solidFill>
              </a:rPr>
              <a:t>Non Insulated 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B9EC441-A3F0-701D-9244-86A497E68D01}"/>
              </a:ext>
            </a:extLst>
          </p:cNvPr>
          <p:cNvGrpSpPr/>
          <p:nvPr/>
        </p:nvGrpSpPr>
        <p:grpSpPr>
          <a:xfrm>
            <a:off x="6997531" y="4935761"/>
            <a:ext cx="3882915" cy="1398807"/>
            <a:chOff x="6489793" y="982396"/>
            <a:chExt cx="3882915" cy="139880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5A56507F-6B93-A22C-CB96-DABA595915D5}"/>
                </a:ext>
              </a:extLst>
            </p:cNvPr>
            <p:cNvGrpSpPr/>
            <p:nvPr/>
          </p:nvGrpSpPr>
          <p:grpSpPr>
            <a:xfrm>
              <a:off x="6650611" y="982396"/>
              <a:ext cx="3722097" cy="411857"/>
              <a:chOff x="4116617" y="3967215"/>
              <a:chExt cx="3718583" cy="178262"/>
            </a:xfrm>
          </p:grpSpPr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0F1633F8-49BE-AA51-6A80-EDBBC83591BF}"/>
                  </a:ext>
                </a:extLst>
              </p:cNvPr>
              <p:cNvSpPr txBox="1"/>
              <p:nvPr/>
            </p:nvSpPr>
            <p:spPr>
              <a:xfrm>
                <a:off x="6294246" y="3972299"/>
                <a:ext cx="1540954" cy="17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</a:rPr>
                  <a:t>NC +/- 1.8 T up to 4 </a:t>
                </a:r>
                <a:r>
                  <a:rPr lang="en-US" sz="1000" dirty="0" err="1">
                    <a:solidFill>
                      <a:srgbClr val="FF0000"/>
                    </a:solidFill>
                  </a:rPr>
                  <a:t>kT</a:t>
                </a:r>
                <a:r>
                  <a:rPr lang="en-US" sz="1000" dirty="0">
                    <a:solidFill>
                      <a:srgbClr val="FF0000"/>
                    </a:solidFill>
                  </a:rPr>
                  <a:t>/s</a:t>
                </a:r>
              </a:p>
              <a:p>
                <a:r>
                  <a:rPr lang="en-US" sz="1000" dirty="0">
                    <a:solidFill>
                      <a:srgbClr val="FF0000"/>
                    </a:solidFill>
                  </a:rPr>
                  <a:t>30 x 100 mm aperture</a:t>
                </a:r>
              </a:p>
            </p:txBody>
          </p:sp>
          <p:sp>
            <p:nvSpPr>
              <p:cNvPr id="22" name="TextBox 14">
                <a:extLst>
                  <a:ext uri="{FF2B5EF4-FFF2-40B4-BE49-F238E27FC236}">
                    <a16:creationId xmlns:a16="http://schemas.microsoft.com/office/drawing/2014/main" id="{F60844C8-77B7-C1B6-F2ED-C9C46175E475}"/>
                  </a:ext>
                </a:extLst>
              </p:cNvPr>
              <p:cNvSpPr txBox="1"/>
              <p:nvPr/>
            </p:nvSpPr>
            <p:spPr>
              <a:xfrm>
                <a:off x="4116617" y="3967215"/>
                <a:ext cx="1372797" cy="17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</a:rPr>
                  <a:t>HTS 10 T steady state</a:t>
                </a:r>
              </a:p>
              <a:p>
                <a:r>
                  <a:rPr lang="en-US" sz="1000" dirty="0">
                    <a:solidFill>
                      <a:srgbClr val="FF0000"/>
                    </a:solidFill>
                  </a:rPr>
                  <a:t>30x100 mm aperture</a:t>
                </a:r>
              </a:p>
            </p:txBody>
          </p:sp>
        </p:grpSp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A78CE9AA-984A-A64C-C19B-9140DC8C22EF}"/>
                </a:ext>
              </a:extLst>
            </p:cNvPr>
            <p:cNvGrpSpPr/>
            <p:nvPr/>
          </p:nvGrpSpPr>
          <p:grpSpPr>
            <a:xfrm>
              <a:off x="6489793" y="1402004"/>
              <a:ext cx="3647197" cy="979199"/>
              <a:chOff x="1439135" y="4484649"/>
              <a:chExt cx="5970400" cy="1602932"/>
            </a:xfrm>
          </p:grpSpPr>
          <p:pic>
            <p:nvPicPr>
              <p:cNvPr id="24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62AC7F2E-4922-65CA-69D6-45BFFE864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9162"/>
              <a:stretch/>
            </p:blipFill>
            <p:spPr>
              <a:xfrm>
                <a:off x="5613303" y="4567454"/>
                <a:ext cx="1796232" cy="1437323"/>
              </a:xfrm>
              <a:prstGeom prst="rect">
                <a:avLst/>
              </a:prstGeom>
            </p:spPr>
          </p:pic>
          <p:grpSp>
            <p:nvGrpSpPr>
              <p:cNvPr id="25" name="Group 20">
                <a:extLst>
                  <a:ext uri="{FF2B5EF4-FFF2-40B4-BE49-F238E27FC236}">
                    <a16:creationId xmlns:a16="http://schemas.microsoft.com/office/drawing/2014/main" id="{98EFC006-520A-72B1-CA7C-101A9236F5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39135" y="4484649"/>
                <a:ext cx="2728333" cy="1602932"/>
                <a:chOff x="-1049289" y="4426733"/>
                <a:chExt cx="5029084" cy="2954654"/>
              </a:xfrm>
            </p:grpSpPr>
            <p:grpSp>
              <p:nvGrpSpPr>
                <p:cNvPr id="26" name="Group 5">
                  <a:extLst>
                    <a:ext uri="{FF2B5EF4-FFF2-40B4-BE49-F238E27FC236}">
                      <a16:creationId xmlns:a16="http://schemas.microsoft.com/office/drawing/2014/main" id="{8975A7CA-EC4C-BC95-A96F-EFB0D3B7CA1D}"/>
                    </a:ext>
                  </a:extLst>
                </p:cNvPr>
                <p:cNvGrpSpPr/>
                <p:nvPr/>
              </p:nvGrpSpPr>
              <p:grpSpPr>
                <a:xfrm>
                  <a:off x="1455286" y="4426733"/>
                  <a:ext cx="2524509" cy="2954654"/>
                  <a:chOff x="1455286" y="4426733"/>
                  <a:chExt cx="2524509" cy="2954654"/>
                </a:xfrm>
              </p:grpSpPr>
              <p:pic>
                <p:nvPicPr>
                  <p:cNvPr id="30" name="Picture 13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49C8642B-AD3A-29F9-E0C1-3453A444A8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832" t="2916" b="44748"/>
                  <a:stretch/>
                </p:blipFill>
                <p:spPr>
                  <a:xfrm>
                    <a:off x="1455286" y="4426733"/>
                    <a:ext cx="2524509" cy="1477327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4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DF1854AC-B8A8-6126-A200-F8116651EF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832" t="2916" b="44748"/>
                  <a:stretch/>
                </p:blipFill>
                <p:spPr>
                  <a:xfrm flipV="1">
                    <a:off x="1455286" y="5904060"/>
                    <a:ext cx="2524509" cy="147732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7" name="Group 7">
                  <a:extLst>
                    <a:ext uri="{FF2B5EF4-FFF2-40B4-BE49-F238E27FC236}">
                      <a16:creationId xmlns:a16="http://schemas.microsoft.com/office/drawing/2014/main" id="{7829EBF5-648A-ADF4-5740-9F1A4354F232}"/>
                    </a:ext>
                  </a:extLst>
                </p:cNvPr>
                <p:cNvGrpSpPr/>
                <p:nvPr/>
              </p:nvGrpSpPr>
              <p:grpSpPr>
                <a:xfrm flipH="1">
                  <a:off x="-1049289" y="4426733"/>
                  <a:ext cx="2524509" cy="2954654"/>
                  <a:chOff x="1455286" y="4426733"/>
                  <a:chExt cx="2524509" cy="2954654"/>
                </a:xfrm>
              </p:grpSpPr>
              <p:pic>
                <p:nvPicPr>
                  <p:cNvPr id="28" name="Picture 8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9887641D-8981-CC81-5F45-9B67B4A862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832" t="2916" b="44748"/>
                  <a:stretch/>
                </p:blipFill>
                <p:spPr>
                  <a:xfrm>
                    <a:off x="1455286" y="4426733"/>
                    <a:ext cx="2524509" cy="1477327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11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E05A5E2B-EC86-980C-BCF1-D073AAF2F8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832" t="2916" b="44748"/>
                  <a:stretch/>
                </p:blipFill>
                <p:spPr>
                  <a:xfrm flipV="1">
                    <a:off x="1455286" y="5904060"/>
                    <a:ext cx="2524509" cy="1477327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33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972137-4797-F309-4F7B-EE7D955C48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046" b="29604"/>
          <a:stretch/>
        </p:blipFill>
        <p:spPr>
          <a:xfrm>
            <a:off x="9639332" y="2481140"/>
            <a:ext cx="2482228" cy="1414631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DCC1977-39C2-BF6A-D3FE-207AC5AECE0D}"/>
              </a:ext>
            </a:extLst>
          </p:cNvPr>
          <p:cNvSpPr txBox="1"/>
          <p:nvPr/>
        </p:nvSpPr>
        <p:spPr>
          <a:xfrm>
            <a:off x="944147" y="1054913"/>
            <a:ext cx="2824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1+1 km of  solenoids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Field Up to 20 T – 25 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Controlled Insulation</a:t>
            </a:r>
          </a:p>
        </p:txBody>
      </p:sp>
      <p:pic>
        <p:nvPicPr>
          <p:cNvPr id="36" name="Immagine 35" descr="Immagine che contiene persona, vestiti, interno, muro&#10;&#10;Descrizione generata automaticamente">
            <a:extLst>
              <a:ext uri="{FF2B5EF4-FFF2-40B4-BE49-F238E27FC236}">
                <a16:creationId xmlns:a16="http://schemas.microsoft.com/office/drawing/2014/main" id="{EFA3B68E-B215-4731-85BE-99ED0975A1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517" t="59729" r="43736" b="31451"/>
          <a:stretch/>
        </p:blipFill>
        <p:spPr>
          <a:xfrm rot="5400000">
            <a:off x="5368676" y="5103488"/>
            <a:ext cx="1681537" cy="85670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81350CB-7652-96E6-E48B-5AB8236340B5}"/>
              </a:ext>
            </a:extLst>
          </p:cNvPr>
          <p:cNvSpPr txBox="1"/>
          <p:nvPr/>
        </p:nvSpPr>
        <p:spPr>
          <a:xfrm>
            <a:off x="9751429" y="3732937"/>
            <a:ext cx="23693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16 T</a:t>
            </a:r>
          </a:p>
          <a:p>
            <a:r>
              <a:rPr lang="en-US" sz="1800" dirty="0">
                <a:solidFill>
                  <a:srgbClr val="FF0000"/>
                </a:solidFill>
              </a:rPr>
              <a:t>Bore size 150 mm</a:t>
            </a:r>
          </a:p>
          <a:p>
            <a:r>
              <a:rPr lang="en-US" dirty="0">
                <a:solidFill>
                  <a:srgbClr val="FF0000"/>
                </a:solidFill>
              </a:rPr>
              <a:t>Insulated - CI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50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140E3CF-CC23-259B-B7C8-9F1D1C61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 Statera, INFN-MI LASA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EEF0CCD-FB55-BE38-614B-E1738D0F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INFN e la Strategia Europea per la Fisica delle Particelle, 6.5.2024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93CE38-76A9-E3CC-763A-9551E9E1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9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EE2D0CE-564C-AC83-373B-74785AD99E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2370" y="1185387"/>
            <a:ext cx="6019442" cy="2952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12 unique stages:</a:t>
            </a:r>
          </a:p>
          <a:p>
            <a:pPr lvl="1"/>
            <a:r>
              <a:rPr lang="en-US" sz="1700" dirty="0"/>
              <a:t>4 cooling stages </a:t>
            </a:r>
            <a:r>
              <a:rPr lang="en-US" sz="1700" i="1" dirty="0"/>
              <a:t>before</a:t>
            </a:r>
            <a:r>
              <a:rPr lang="en-US" sz="1700" dirty="0"/>
              <a:t> bunch recombination (A1-A4)</a:t>
            </a:r>
          </a:p>
          <a:p>
            <a:pPr lvl="1"/>
            <a:r>
              <a:rPr lang="en-US" sz="1700" dirty="0"/>
              <a:t>8 cooling stages </a:t>
            </a:r>
            <a:r>
              <a:rPr lang="en-US" sz="1700" i="1" dirty="0"/>
              <a:t>after</a:t>
            </a:r>
            <a:r>
              <a:rPr lang="en-US" sz="1700" dirty="0"/>
              <a:t> bunch recombination (B1-B8)</a:t>
            </a:r>
          </a:p>
          <a:p>
            <a:pPr marL="0" indent="0">
              <a:buNone/>
            </a:pPr>
            <a:r>
              <a:rPr lang="en-US" sz="1700" i="1" dirty="0"/>
              <a:t>Each stage has a repeating series of a cell type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High field, very compact solenoids</a:t>
            </a:r>
          </a:p>
          <a:p>
            <a:pPr marL="0" indent="0">
              <a:buNone/>
            </a:pPr>
            <a:r>
              <a:rPr lang="en-US" sz="1700" dirty="0"/>
              <a:t>Each cell has symmetric solenoids of opposite polarity </a:t>
            </a:r>
          </a:p>
          <a:p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5E0FBCD-E82F-7EAB-58B7-0A894B01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6D </a:t>
            </a:r>
            <a:r>
              <a:rPr lang="it-IT" dirty="0" err="1"/>
              <a:t>cooling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DC2038A-05E9-1A91-D1A1-1D0AD8B4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4" y="3900013"/>
            <a:ext cx="11586240" cy="238835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4E7F29A-0971-796E-9411-99AEA88FD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188" y="1786411"/>
            <a:ext cx="6019442" cy="211360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6EEFD6-7668-FEEB-A26B-805B0B78080D}"/>
              </a:ext>
            </a:extLst>
          </p:cNvPr>
          <p:cNvSpPr txBox="1"/>
          <p:nvPr/>
        </p:nvSpPr>
        <p:spPr>
          <a:xfrm>
            <a:off x="8935481" y="1067765"/>
            <a:ext cx="2863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400" b="1" dirty="0" err="1">
                <a:solidFill>
                  <a:srgbClr val="B6B60A"/>
                </a:solidFill>
                <a:cs typeface="Arial" panose="020B0604020202020204" pitchFamily="34" charset="0"/>
              </a:rPr>
              <a:t>superconducting</a:t>
            </a:r>
            <a:r>
              <a:rPr lang="it-IT" sz="2400" b="1" dirty="0">
                <a:solidFill>
                  <a:srgbClr val="B6B60A"/>
                </a:solidFill>
                <a:cs typeface="Arial" panose="020B0604020202020204" pitchFamily="34" charset="0"/>
              </a:rPr>
              <a:t> coil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7BFED47-E5D5-8A64-A03F-AB2CCDE5F999}"/>
              </a:ext>
            </a:extLst>
          </p:cNvPr>
          <p:cNvSpPr txBox="1"/>
          <p:nvPr/>
        </p:nvSpPr>
        <p:spPr>
          <a:xfrm>
            <a:off x="7826741" y="1188244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400" b="1" dirty="0">
                <a:solidFill>
                  <a:srgbClr val="890A0A"/>
                </a:solidFill>
                <a:cs typeface="Arial" panose="020B0604020202020204" pitchFamily="34" charset="0"/>
              </a:rPr>
              <a:t>RF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CE54988-465A-DB53-3F98-CAD2971641B8}"/>
              </a:ext>
            </a:extLst>
          </p:cNvPr>
          <p:cNvSpPr txBox="1"/>
          <p:nvPr/>
        </p:nvSpPr>
        <p:spPr>
          <a:xfrm>
            <a:off x="5957958" y="1209053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400" b="1" dirty="0" err="1">
                <a:solidFill>
                  <a:srgbClr val="FF0AFF"/>
                </a:solidFill>
                <a:cs typeface="Arial" panose="020B0604020202020204" pitchFamily="34" charset="0"/>
              </a:rPr>
              <a:t>adsorber</a:t>
            </a:r>
            <a:endParaRPr lang="it-IT" sz="2400" b="1" dirty="0">
              <a:solidFill>
                <a:srgbClr val="FF0AFF"/>
              </a:solidFill>
              <a:cs typeface="Arial" panose="020B0604020202020204" pitchFamily="34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D4C589A-B114-1B81-E2C2-6297363C100E}"/>
              </a:ext>
            </a:extLst>
          </p:cNvPr>
          <p:cNvCxnSpPr>
            <a:cxnSpLocks/>
          </p:cNvCxnSpPr>
          <p:nvPr/>
        </p:nvCxnSpPr>
        <p:spPr>
          <a:xfrm>
            <a:off x="6844908" y="1640985"/>
            <a:ext cx="118401" cy="393596"/>
          </a:xfrm>
          <a:prstGeom prst="straightConnector1">
            <a:avLst/>
          </a:prstGeom>
          <a:ln w="38100">
            <a:solidFill>
              <a:srgbClr val="FF0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8203682-8723-3765-4D30-40B606F4D9D4}"/>
              </a:ext>
            </a:extLst>
          </p:cNvPr>
          <p:cNvCxnSpPr>
            <a:cxnSpLocks/>
          </p:cNvCxnSpPr>
          <p:nvPr/>
        </p:nvCxnSpPr>
        <p:spPr>
          <a:xfrm>
            <a:off x="8091359" y="1596587"/>
            <a:ext cx="118401" cy="393596"/>
          </a:xfrm>
          <a:prstGeom prst="straightConnector1">
            <a:avLst/>
          </a:prstGeom>
          <a:ln w="38100">
            <a:solidFill>
              <a:srgbClr val="890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AE3F929-1DF4-44B5-29CB-75F3BAB6DEAE}"/>
              </a:ext>
            </a:extLst>
          </p:cNvPr>
          <p:cNvCxnSpPr>
            <a:cxnSpLocks/>
          </p:cNvCxnSpPr>
          <p:nvPr/>
        </p:nvCxnSpPr>
        <p:spPr>
          <a:xfrm>
            <a:off x="10822329" y="1467897"/>
            <a:ext cx="118401" cy="393596"/>
          </a:xfrm>
          <a:prstGeom prst="straightConnector1">
            <a:avLst/>
          </a:prstGeom>
          <a:ln w="38100">
            <a:solidFill>
              <a:srgbClr val="B6B6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7591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1.0.x&quot; formatVersion=&quot;2.0.0.0&quot; version=&quot;6.1.0.252&quot;&gt;&#10;  &lt;VersionInformation&gt;&#10;    &lt;Version&gt;1&lt;/Version&gt;&#10;  &lt;/VersionInformation&gt;&#10;  &lt;Entity&gt;/result/feature/pg2&lt;/Entity&gt;&#10;  &lt;Tag&gt;pg2&lt;/Tag&gt;&#10;  &lt;Node&gt;Results &amp;gt; Magnetic 3D &amp;gt; Magnetic Flux Density Norm, Revolved Geometry (mf)&lt;/Node&gt;&#10;  &lt;LinkType&gt;Image&lt;/LinkType&gt;&#10;  &lt;ModelLink directoryType=&quot;none&quot;&gt;\\cernbox-smb\eos\user\s\sfabbri\Fellow Work\Cooling Solenoids Magnet Catalogue\Comsol Simulation Resources\COMSOL Definitive Periodic Cell Models\A1_Periodic.mph&lt;/ModelLink&gt;&#10;  &lt;LocalPath&gt;A1_Periodic.mph&lt;/LocalPath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mm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231&quot; /&gt;&#10;    &lt;Property name=&quot;height&quot; type=&quot;real&quot; value=&quot;200&quot; /&gt;&#10;    &lt;Property name=&quot;resolution&quot; type=&quot;integer&quot; value=&quot;400&quot; /&gt;&#10;    &lt;Property name=&quot;sizedesc&quot; type=&quot;string&quot; value=&quot;3638 x 3150 px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807 x 939 px&quot; /&gt;&#10;    &lt;Property name=&quot;zoomextents&quot; type=&quot;bool&quot; value=&quot;on&quot; /&gt;&#10;    &lt;Property name=&quot;antialias&quot; type=&quot;bool&quot; value=&quot;off&quot; /&gt;&#10;    &lt;Property name=&quot;screenwidthpx&quot; type=&quot;integer&quot; value=&quot;1807&quot; /&gt;&#10;    &lt;Property name=&quot;screenheightpx&quot; type=&quot;integer&quot; value=&quot;939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Magnetic 3D &amp;gt; ... &amp;gt; Volume 1 &amp;gt; Transparency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n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fontsize&quot; type=&quot;integer&quot; value=&quot;1&quot; /&gt;&#10;    &lt;Property name=&quot;colortheme&quot; type=&quot;string&quot; value=&quot;globaltheme&quot; /&gt;&#10;    &lt;Property name=&quot;background&quot; type=&quot;group&quot; value=&quot;transparent&quot; /&gt;&#10;    &lt;Property name=&quot;title3d&quot; type=&quot;bool&quot; value=&quot;off&quot; /&gt;&#10;    &lt;Property name=&quot;legend3d&quot; type=&quot;bool&quot; value=&quot;off&quot; /&gt;&#10;    &lt;Property name=&quot;logo3d&quot; type=&quot;bool&quot; value=&quot;off&quot; /&gt;&#10;    &lt;Property name=&quot;axisorientation&quot; type=&quot;bool&quot; value=&quot;off&quot; /&gt;&#10;    &lt;Property name=&quot;grid&quot; type=&quot;bool&quot; value=&quot;off&quot; /&gt;&#10;  &lt;/PropSet&gt;&#10;  &lt;PropSet id=&quot;view&quot;&gt;&#10;    &lt;Property name=&quot;renderwireframe&quot; type=&quot;bool&quot; value=&quot;off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ff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\small mm, \small mm, \small mm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scenelight&quot; type=&quot;group&quot; value=&quot;on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ff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1.0&quot; /&gt;&#10;    &lt;Property name=&quot;ssaosqueeze&quot; type=&quot;real&quot; value=&quot;1.0&quot; /&gt;&#10;    &lt;Property name=&quot;ssaopreset&quot; type=&quot;group&quot; value=&quot;medium&quot; /&gt;&#10;    &lt;Property name=&quot;ssaonsamples&quot; type=&quot;integer&quot; value=&quot;64&quot; /&gt;&#10;    &lt;Property name=&quot;ssaoroughness&quot; type=&quot;real&quot; value=&quot;1.0&quot; /&gt;&#10;    &lt;Property name=&quot;ssaokernelrotationstexturewidth&quot; type=&quot;integer&quot; value=&quot;4&quot; /&gt;&#10;    &lt;Property name=&quot;ssaosmooth&quot; type=&quot;integer&quot; value=&quot;2&quot; /&gt;&#10;    &lt;Property name=&quot;ssaonormalawaresmoothing&quot; type=&quot;bool&quot; value=&quot;off&quot; /&gt;&#10;    &lt;Property name=&quot;ssaoresolution&quot; type=&quot;real&quot; value=&quot;1.0&quot; /&gt;&#10;    &lt;Property name=&quot;shadowmapping&quot; type=&quot;group&quot; value=&quot;off&quot; /&gt;&#10;    &lt;Property name=&quot;shadowmappingsoftness&quot; type=&quot;real&quot; value=&quot;0.5&quot; /&gt;&#10;    &lt;Property name=&quot;shadowmappingstrength&quot; type=&quot;real&quot; value=&quot;0.5&quot; /&gt;&#10;    &lt;Property name=&quot;shadowmappingpreset&quot; type=&quot;group&quot; value=&quot;low&quot; /&gt;&#10;    &lt;Property name=&quot;shadowmappingnumberofoccludersamples&quot; type=&quot;integer&quot; value=&quot;8&quot; /&gt;&#10;    &lt;Property name=&quot;shadowmappingnumberofsamples&quot; type=&quot;integer&quot; value=&quot;16&quot; /&gt;&#10;    &lt;Property name=&quot;shadowmappingresolution&quot; type=&quot;real&quot; value=&quot;0.5&quot; /&gt;&#10;    &lt;Property name=&quot;shadowmappingmultisamplingeverywhere&quot; type=&quot;bool&quot; value=&quot;on&quot; /&gt;&#10;    &lt;Property name=&quot;shadowmappinglimitlightviewfrustums&quot; type=&quot;bool&quot; value=&quot;off&quot; /&gt;&#10;    &lt;Property name=&quot;shadowmappingaccuratedepthcomparison&quot; type=&quot;group&quot; value=&quot;off&quot; /&gt;&#10;    &lt;Property name=&quot;shadowmappingnormalawaresmoothing&quot; type=&quot;bool&quot; value=&quot;off&quot; /&gt;&#10;    &lt;Property name=&quot;shadowmappingbiassettings&quot; type=&quot;group&quot; value=&quot;default&quot; /&gt;&#10;    &lt;Property name=&quot;shadowmappingconstantdepthbias&quot; type=&quot;real&quot; value=&quot;0.001&quot; /&gt;&#10;    &lt;Property name=&quot;shadowmappingslopedepthbias&quot; type=&quot;real&quot; value=&quot;0.001&quot; /&gt;&#10;    &lt;Property name=&quot;shadowmappingnormaloffsetbias&quot; type=&quot;real&quot; value=&quot;0.003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clippingactive&quot; type=&quot;group&quot; value=&quot;on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n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ff&quot; /&gt;&#10;    &lt;Property name=&quot;clipcappedfacestransparency&quot; type=&quot;real&quot; value=&quot;0.2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rev1_3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perspective&quot; /&gt;&#10;    &lt;Property name=&quot;orthoscale&quot; type=&quot;real&quot; value=&quot;17.331350326538086&quot; /&gt;&#10;    &lt;Property name=&quot;zoomanglefull&quot; type=&quot;real&quot; value=&quot;13.36405086517334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-14085.990234375, -7298.31103515625, -5660.62646484375&quot; /&gt;&#10;    &lt;Property name=&quot;target&quot; type=&quot;realarray&quot; value=&quot;153.8857421875, -13.73193359375, 1034.73486328125&quot; /&gt;&#10;    &lt;Property name=&quot;up&quot; type=&quot;realarray&quot; value=&quot;0.45794394612312317, -0.8889555931091309, -0.0067807151935994625&quot; /&gt;&#10;    &lt;Property name=&quot;rotationpoint&quot; type=&quot;realarray&quot; value=&quot;145.8048095703125, -0.16046142578125, 1000&quot; /&gt;&#10;    &lt;Property name=&quot;viewoffset&quot; type=&quot;realarray&quot; value=&quot;4.133395559620112E-4, 0.04086226969957352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&lt;/PropSet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Mar 29, 2023, 11:23:28 AM&lt;/UpdateTimeStamp&gt;&#10;&lt;/Root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1.0.x&quot; formatVersion=&quot;2.0.0.0&quot; version=&quot;6.1.0.252&quot;&gt;&#10;  &lt;VersionInformation&gt;&#10;    &lt;Version&gt;1&lt;/Version&gt;&#10;  &lt;/VersionInformation&gt;&#10;  &lt;Entity&gt;/result/feature/pg2&lt;/Entity&gt;&#10;  &lt;Tag&gt;pg2&lt;/Tag&gt;&#10;  &lt;Node&gt;Results &amp;gt; Magnetic 3D &amp;gt; Magnetic Flux Density Norm, Revolved Geometry (mf)&lt;/Node&gt;&#10;  &lt;LinkType&gt;Image&lt;/LinkType&gt;&#10;  &lt;ModelLink directoryType=&quot;none&quot;&gt;\\cernbox-smb\eos\user\s\sfabbri\Fellow Work\Cooling Solenoids Magnet Catalogue\Comsol Simulation Resources\COMSOL Definitive Periodic Cell Models\A1_Periodic.mph&lt;/ModelLink&gt;&#10;  &lt;LocalPath&gt;A1_Periodic.mph&lt;/LocalPath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mm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231&quot; /&gt;&#10;    &lt;Property name=&quot;height&quot; type=&quot;real&quot; value=&quot;200&quot; /&gt;&#10;    &lt;Property name=&quot;resolution&quot; type=&quot;integer&quot; value=&quot;400&quot; /&gt;&#10;    &lt;Property name=&quot;sizedesc&quot; type=&quot;string&quot; value=&quot;3638 x 3150 px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807 x 939 px&quot; /&gt;&#10;    &lt;Property name=&quot;zoomextents&quot; type=&quot;bool&quot; value=&quot;on&quot; /&gt;&#10;    &lt;Property name=&quot;antialias&quot; type=&quot;bool&quot; value=&quot;off&quot; /&gt;&#10;    &lt;Property name=&quot;screenwidthpx&quot; type=&quot;integer&quot; value=&quot;1807&quot; /&gt;&#10;    &lt;Property name=&quot;screenheightpx&quot; type=&quot;integer&quot; value=&quot;939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Magnetic 3D &amp;gt; ... &amp;gt; Volume 1 &amp;gt; Transparency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n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fontsize&quot; type=&quot;integer&quot; value=&quot;1&quot; /&gt;&#10;    &lt;Property name=&quot;colortheme&quot; type=&quot;string&quot; value=&quot;globaltheme&quot; /&gt;&#10;    &lt;Property name=&quot;background&quot; type=&quot;group&quot; value=&quot;transparent&quot; /&gt;&#10;    &lt;Property name=&quot;title3d&quot; type=&quot;bool&quot; value=&quot;off&quot; /&gt;&#10;    &lt;Property name=&quot;legend3d&quot; type=&quot;bool&quot; value=&quot;off&quot; /&gt;&#10;    &lt;Property name=&quot;logo3d&quot; type=&quot;bool&quot; value=&quot;off&quot; /&gt;&#10;    &lt;Property name=&quot;axisorientation&quot; type=&quot;bool&quot; value=&quot;off&quot; /&gt;&#10;    &lt;Property name=&quot;grid&quot; type=&quot;bool&quot; value=&quot;off&quot; /&gt;&#10;  &lt;/PropSet&gt;&#10;  &lt;PropSet id=&quot;view&quot;&gt;&#10;    &lt;Property name=&quot;renderwireframe&quot; type=&quot;bool&quot; value=&quot;off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ff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\small mm, \small mm, \small mm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scenelight&quot; type=&quot;group&quot; value=&quot;on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ff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1.0&quot; /&gt;&#10;    &lt;Property name=&quot;ssaosqueeze&quot; type=&quot;real&quot; value=&quot;1.0&quot; /&gt;&#10;    &lt;Property name=&quot;ssaopreset&quot; type=&quot;group&quot; value=&quot;medium&quot; /&gt;&#10;    &lt;Property name=&quot;ssaonsamples&quot; type=&quot;integer&quot; value=&quot;64&quot; /&gt;&#10;    &lt;Property name=&quot;ssaoroughness&quot; type=&quot;real&quot; value=&quot;1.0&quot; /&gt;&#10;    &lt;Property name=&quot;ssaokernelrotationstexturewidth&quot; type=&quot;integer&quot; value=&quot;4&quot; /&gt;&#10;    &lt;Property name=&quot;ssaosmooth&quot; type=&quot;integer&quot; value=&quot;2&quot; /&gt;&#10;    &lt;Property name=&quot;ssaonormalawaresmoothing&quot; type=&quot;bool&quot; value=&quot;off&quot; /&gt;&#10;    &lt;Property name=&quot;ssaoresolution&quot; type=&quot;real&quot; value=&quot;1.0&quot; /&gt;&#10;    &lt;Property name=&quot;shadowmapping&quot; type=&quot;group&quot; value=&quot;off&quot; /&gt;&#10;    &lt;Property name=&quot;shadowmappingsoftness&quot; type=&quot;real&quot; value=&quot;0.5&quot; /&gt;&#10;    &lt;Property name=&quot;shadowmappingstrength&quot; type=&quot;real&quot; value=&quot;0.5&quot; /&gt;&#10;    &lt;Property name=&quot;shadowmappingpreset&quot; type=&quot;group&quot; value=&quot;low&quot; /&gt;&#10;    &lt;Property name=&quot;shadowmappingnumberofoccludersamples&quot; type=&quot;integer&quot; value=&quot;8&quot; /&gt;&#10;    &lt;Property name=&quot;shadowmappingnumberofsamples&quot; type=&quot;integer&quot; value=&quot;16&quot; /&gt;&#10;    &lt;Property name=&quot;shadowmappingresolution&quot; type=&quot;real&quot; value=&quot;0.5&quot; /&gt;&#10;    &lt;Property name=&quot;shadowmappingmultisamplingeverywhere&quot; type=&quot;bool&quot; value=&quot;on&quot; /&gt;&#10;    &lt;Property name=&quot;shadowmappinglimitlightviewfrustums&quot; type=&quot;bool&quot; value=&quot;off&quot; /&gt;&#10;    &lt;Property name=&quot;shadowmappingaccuratedepthcomparison&quot; type=&quot;group&quot; value=&quot;off&quot; /&gt;&#10;    &lt;Property name=&quot;shadowmappingnormalawaresmoothing&quot; type=&quot;bool&quot; value=&quot;off&quot; /&gt;&#10;    &lt;Property name=&quot;shadowmappingbiassettings&quot; type=&quot;group&quot; value=&quot;default&quot; /&gt;&#10;    &lt;Property name=&quot;shadowmappingconstantdepthbias&quot; type=&quot;real&quot; value=&quot;0.001&quot; /&gt;&#10;    &lt;Property name=&quot;shadowmappingslopedepthbias&quot; type=&quot;real&quot; value=&quot;0.001&quot; /&gt;&#10;    &lt;Property name=&quot;shadowmappingnormaloffsetbias&quot; type=&quot;real&quot; value=&quot;0.003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clippingactive&quot; type=&quot;group&quot; value=&quot;on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n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ff&quot; /&gt;&#10;    &lt;Property name=&quot;clipcappedfacestransparency&quot; type=&quot;real&quot; value=&quot;0.2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rev1_3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perspective&quot; /&gt;&#10;    &lt;Property name=&quot;orthoscale&quot; type=&quot;real&quot; value=&quot;17.331350326538086&quot; /&gt;&#10;    &lt;Property name=&quot;zoomanglefull&quot; type=&quot;real&quot; value=&quot;13.36405086517334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-14085.990234375, -7298.31103515625, -5660.62646484375&quot; /&gt;&#10;    &lt;Property name=&quot;target&quot; type=&quot;realarray&quot; value=&quot;153.8857421875, -13.73193359375, 1034.73486328125&quot; /&gt;&#10;    &lt;Property name=&quot;up&quot; type=&quot;realarray&quot; value=&quot;0.45794394612312317, -0.8889555931091309, -0.0067807151935994625&quot; /&gt;&#10;    &lt;Property name=&quot;rotationpoint&quot; type=&quot;realarray&quot; value=&quot;145.8048095703125, -0.16046142578125, 1000&quot; /&gt;&#10;    &lt;Property name=&quot;viewoffset&quot; type=&quot;realarray&quot; value=&quot;4.133395559620112E-4, 0.04086226969957352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&lt;/PropSet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Mar 29, 2023, 11:23:28 AM&lt;/UpdateTimeStamp&gt;&#10;&lt;/Root&gt;"/>
</p:tagLst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0</TotalTime>
  <Words>2016</Words>
  <Application>Microsoft Office PowerPoint</Application>
  <PresentationFormat>Widescreen</PresentationFormat>
  <Paragraphs>343</Paragraphs>
  <Slides>20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3" baseType="lpstr">
      <vt:lpstr>Arial</vt:lpstr>
      <vt:lpstr>Arial Narrow</vt:lpstr>
      <vt:lpstr>Calibri</vt:lpstr>
      <vt:lpstr>Cambria Math</vt:lpstr>
      <vt:lpstr>Courier New</vt:lpstr>
      <vt:lpstr>Franklin Gothic Book</vt:lpstr>
      <vt:lpstr>Franklin Gothic Medium</vt:lpstr>
      <vt:lpstr>Roboto</vt:lpstr>
      <vt:lpstr>Symbol</vt:lpstr>
      <vt:lpstr>Titillium</vt:lpstr>
      <vt:lpstr>Wingdings</vt:lpstr>
      <vt:lpstr>Wingdings 2</vt:lpstr>
      <vt:lpstr>Cornice</vt:lpstr>
      <vt:lpstr>HTS magnets challanges for Muon Collider cooling cells                                Marco Statera, INFN-MI LASA </vt:lpstr>
      <vt:lpstr>Outline</vt:lpstr>
      <vt:lpstr>Motivation</vt:lpstr>
      <vt:lpstr>Motivation</vt:lpstr>
      <vt:lpstr>Motivation</vt:lpstr>
      <vt:lpstr>IRIS and Muon Collider are the actual driver for  next generation Magnets in HTS</vt:lpstr>
      <vt:lpstr>Present R&amp;D Targets of HFM</vt:lpstr>
      <vt:lpstr>HTS magnets in Muon Collider</vt:lpstr>
      <vt:lpstr>6D cooling</vt:lpstr>
      <vt:lpstr>6D cooling solenoids design</vt:lpstr>
      <vt:lpstr>Accelerator Superconducting Magnets</vt:lpstr>
      <vt:lpstr>Collider Magnets Requirements</vt:lpstr>
      <vt:lpstr>Dipole design charts</vt:lpstr>
      <vt:lpstr>HTS options</vt:lpstr>
      <vt:lpstr>R&amp;D and production schedule</vt:lpstr>
      <vt:lpstr>Conclusion</vt:lpstr>
      <vt:lpstr>spares</vt:lpstr>
      <vt:lpstr>Existing plants </vt:lpstr>
      <vt:lpstr>Few considerations on costs</vt:lpstr>
      <vt:lpstr>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Marco Statera</cp:lastModifiedBy>
  <cp:revision>402</cp:revision>
  <dcterms:created xsi:type="dcterms:W3CDTF">2021-01-25T12:14:57Z</dcterms:created>
  <dcterms:modified xsi:type="dcterms:W3CDTF">2024-05-06T10:55:02Z</dcterms:modified>
</cp:coreProperties>
</file>