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33"/>
  </p:notesMasterIdLst>
  <p:handoutMasterIdLst>
    <p:handoutMasterId r:id="rId34"/>
  </p:handoutMasterIdLst>
  <p:sldIdLst>
    <p:sldId id="344" r:id="rId5"/>
    <p:sldId id="345" r:id="rId6"/>
    <p:sldId id="457" r:id="rId7"/>
    <p:sldId id="444" r:id="rId8"/>
    <p:sldId id="406" r:id="rId9"/>
    <p:sldId id="445" r:id="rId10"/>
    <p:sldId id="456" r:id="rId11"/>
    <p:sldId id="410" r:id="rId12"/>
    <p:sldId id="432" r:id="rId13"/>
    <p:sldId id="412" r:id="rId14"/>
    <p:sldId id="378" r:id="rId15"/>
    <p:sldId id="424" r:id="rId16"/>
    <p:sldId id="458" r:id="rId17"/>
    <p:sldId id="430" r:id="rId18"/>
    <p:sldId id="446" r:id="rId19"/>
    <p:sldId id="451" r:id="rId20"/>
    <p:sldId id="453" r:id="rId21"/>
    <p:sldId id="447" r:id="rId22"/>
    <p:sldId id="452" r:id="rId23"/>
    <p:sldId id="454" r:id="rId24"/>
    <p:sldId id="366" r:id="rId25"/>
    <p:sldId id="450" r:id="rId26"/>
    <p:sldId id="347" r:id="rId27"/>
    <p:sldId id="350" r:id="rId28"/>
    <p:sldId id="354" r:id="rId29"/>
    <p:sldId id="440" r:id="rId30"/>
    <p:sldId id="455" r:id="rId31"/>
    <p:sldId id="438" r:id="rId32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732CACC-E835-432B-9815-A63E701491F9}">
          <p14:sldIdLst>
            <p14:sldId id="344"/>
            <p14:sldId id="345"/>
            <p14:sldId id="457"/>
            <p14:sldId id="444"/>
            <p14:sldId id="406"/>
            <p14:sldId id="445"/>
          </p14:sldIdLst>
        </p14:section>
        <p14:section name="Francesco" id="{8A43139A-64BF-45EE-928F-7FA92783A2C2}">
          <p14:sldIdLst>
            <p14:sldId id="456"/>
            <p14:sldId id="410"/>
            <p14:sldId id="432"/>
            <p14:sldId id="412"/>
            <p14:sldId id="378"/>
            <p14:sldId id="424"/>
            <p14:sldId id="458"/>
            <p14:sldId id="430"/>
          </p14:sldIdLst>
        </p14:section>
        <p14:section name="Andrea" id="{7D62FF56-9D01-4DDB-A583-7DDAE9D5FA51}">
          <p14:sldIdLst>
            <p14:sldId id="446"/>
            <p14:sldId id="451"/>
            <p14:sldId id="453"/>
            <p14:sldId id="447"/>
            <p14:sldId id="452"/>
            <p14:sldId id="454"/>
          </p14:sldIdLst>
        </p14:section>
        <p14:section name="Conclusioni" id="{68D15B27-15F9-43FC-9D3A-BA695615E461}">
          <p14:sldIdLst>
            <p14:sldId id="366"/>
            <p14:sldId id="450"/>
            <p14:sldId id="347"/>
          </p14:sldIdLst>
        </p14:section>
        <p14:section name="backups" id="{A0D26FFD-D920-4A9D-8882-E56451BDEE0F}">
          <p14:sldIdLst>
            <p14:sldId id="350"/>
            <p14:sldId id="354"/>
            <p14:sldId id="440"/>
            <p14:sldId id="455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Fransesini" initials="FF" lastIdx="1" clrIdx="0">
    <p:extLst>
      <p:ext uri="{19B8F6BF-5375-455C-9EA6-DF929625EA0E}">
        <p15:presenceInfo xmlns:p15="http://schemas.microsoft.com/office/powerpoint/2012/main" userId="Francesco Franses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500"/>
    <a:srgbClr val="FBE231"/>
    <a:srgbClr val="F8CA00"/>
    <a:srgbClr val="D4C02E"/>
    <a:srgbClr val="FF40FF"/>
    <a:srgbClr val="EF5FA7"/>
    <a:srgbClr val="955E29"/>
    <a:srgbClr val="B4C2D5"/>
    <a:srgbClr val="C7D3E5"/>
    <a:srgbClr val="CD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AAFE5-CE34-4907-A8B9-DAB4BCA81C1F}" v="1" dt="2024-05-13T08:17:32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Fransesini" userId="f4b06c69-b125-4814-a67d-adf8dc91bd7e" providerId="ADAL" clId="{1B43ACEB-673C-4355-A29C-9366E64DA0D5}"/>
    <pc:docChg chg="undo custSel addSld delSld modSld sldOrd">
      <pc:chgData name="Francesco Fransesini" userId="f4b06c69-b125-4814-a67d-adf8dc91bd7e" providerId="ADAL" clId="{1B43ACEB-673C-4355-A29C-9366E64DA0D5}" dt="2021-10-11T13:34:53.202" v="21" actId="6549"/>
      <pc:docMkLst>
        <pc:docMk/>
      </pc:docMkLst>
      <pc:sldChg chg="addSp modSp mod">
        <pc:chgData name="Francesco Fransesini" userId="f4b06c69-b125-4814-a67d-adf8dc91bd7e" providerId="ADAL" clId="{1B43ACEB-673C-4355-A29C-9366E64DA0D5}" dt="2021-10-11T13:33:20.461" v="20" actId="20577"/>
        <pc:sldMkLst>
          <pc:docMk/>
          <pc:sldMk cId="344444313" sldId="279"/>
        </pc:sldMkLst>
        <pc:graphicFrameChg chg="modGraphic">
          <ac:chgData name="Francesco Fransesini" userId="f4b06c69-b125-4814-a67d-adf8dc91bd7e" providerId="ADAL" clId="{1B43ACEB-673C-4355-A29C-9366E64DA0D5}" dt="2021-10-11T13:33:20.461" v="20" actId="20577"/>
          <ac:graphicFrameMkLst>
            <pc:docMk/>
            <pc:sldMk cId="344444313" sldId="279"/>
            <ac:graphicFrameMk id="11" creationId="{1BFA9E2A-F035-4730-9DAB-5FEA497CAD99}"/>
          </ac:graphicFrameMkLst>
        </pc:graphicFrameChg>
        <pc:picChg chg="add mod">
          <ac:chgData name="Francesco Fransesini" userId="f4b06c69-b125-4814-a67d-adf8dc91bd7e" providerId="ADAL" clId="{1B43ACEB-673C-4355-A29C-9366E64DA0D5}" dt="2021-10-08T16:53:01.591" v="2" actId="1076"/>
          <ac:picMkLst>
            <pc:docMk/>
            <pc:sldMk cId="344444313" sldId="279"/>
            <ac:picMk id="8" creationId="{BAD2DC81-F99B-470D-B899-C27C3D5ACE47}"/>
          </ac:picMkLst>
        </pc:picChg>
        <pc:picChg chg="mod">
          <ac:chgData name="Francesco Fransesini" userId="f4b06c69-b125-4814-a67d-adf8dc91bd7e" providerId="ADAL" clId="{1B43ACEB-673C-4355-A29C-9366E64DA0D5}" dt="2021-10-08T16:53:04.276" v="3" actId="1076"/>
          <ac:picMkLst>
            <pc:docMk/>
            <pc:sldMk cId="344444313" sldId="279"/>
            <ac:picMk id="9" creationId="{C7065DB5-997B-4341-B833-052A87AC4DBF}"/>
          </ac:picMkLst>
        </pc:picChg>
      </pc:sldChg>
      <pc:sldChg chg="addSp delSp modSp mod">
        <pc:chgData name="Francesco Fransesini" userId="f4b06c69-b125-4814-a67d-adf8dc91bd7e" providerId="ADAL" clId="{1B43ACEB-673C-4355-A29C-9366E64DA0D5}" dt="2021-10-11T12:41:57.718" v="19" actId="478"/>
        <pc:sldMkLst>
          <pc:docMk/>
          <pc:sldMk cId="3200062148" sldId="282"/>
        </pc:sldMkLst>
        <pc:spChg chg="add del mod">
          <ac:chgData name="Francesco Fransesini" userId="f4b06c69-b125-4814-a67d-adf8dc91bd7e" providerId="ADAL" clId="{1B43ACEB-673C-4355-A29C-9366E64DA0D5}" dt="2021-10-11T12:41:57.718" v="19" actId="478"/>
          <ac:spMkLst>
            <pc:docMk/>
            <pc:sldMk cId="3200062148" sldId="282"/>
            <ac:spMk id="13" creationId="{7E04AA7A-EA4B-4B6E-AD36-FF1DDD391896}"/>
          </ac:spMkLst>
        </pc:spChg>
      </pc:sldChg>
      <pc:sldChg chg="modSp mod">
        <pc:chgData name="Francesco Fransesini" userId="f4b06c69-b125-4814-a67d-adf8dc91bd7e" providerId="ADAL" clId="{1B43ACEB-673C-4355-A29C-9366E64DA0D5}" dt="2021-10-08T17:33:20.424" v="15" actId="790"/>
        <pc:sldMkLst>
          <pc:docMk/>
          <pc:sldMk cId="3209613870" sldId="285"/>
        </pc:sldMkLst>
        <pc:spChg chg="mod">
          <ac:chgData name="Francesco Fransesini" userId="f4b06c69-b125-4814-a67d-adf8dc91bd7e" providerId="ADAL" clId="{1B43ACEB-673C-4355-A29C-9366E64DA0D5}" dt="2021-10-08T17:33:20.424" v="15" actId="790"/>
          <ac:spMkLst>
            <pc:docMk/>
            <pc:sldMk cId="3209613870" sldId="285"/>
            <ac:spMk id="9" creationId="{24A7412B-46D0-425D-9967-5A6D1DA7DFB6}"/>
          </ac:spMkLst>
        </pc:spChg>
      </pc:sldChg>
      <pc:sldChg chg="modSp mod">
        <pc:chgData name="Francesco Fransesini" userId="f4b06c69-b125-4814-a67d-adf8dc91bd7e" providerId="ADAL" clId="{1B43ACEB-673C-4355-A29C-9366E64DA0D5}" dt="2021-10-08T16:08:04.390" v="0" actId="6549"/>
        <pc:sldMkLst>
          <pc:docMk/>
          <pc:sldMk cId="1380210980" sldId="292"/>
        </pc:sldMkLst>
        <pc:graphicFrameChg chg="modGraphic">
          <ac:chgData name="Francesco Fransesini" userId="f4b06c69-b125-4814-a67d-adf8dc91bd7e" providerId="ADAL" clId="{1B43ACEB-673C-4355-A29C-9366E64DA0D5}" dt="2021-10-08T16:08:04.390" v="0" actId="6549"/>
          <ac:graphicFrameMkLst>
            <pc:docMk/>
            <pc:sldMk cId="1380210980" sldId="292"/>
            <ac:graphicFrameMk id="4" creationId="{19AB6B10-CBC7-432C-8297-FB5FB3E97AE4}"/>
          </ac:graphicFrameMkLst>
        </pc:graphicFrameChg>
      </pc:sldChg>
      <pc:sldChg chg="modSp mod">
        <pc:chgData name="Francesco Fransesini" userId="f4b06c69-b125-4814-a67d-adf8dc91bd7e" providerId="ADAL" clId="{1B43ACEB-673C-4355-A29C-9366E64DA0D5}" dt="2021-10-11T13:34:53.202" v="21" actId="6549"/>
        <pc:sldMkLst>
          <pc:docMk/>
          <pc:sldMk cId="739578750" sldId="296"/>
        </pc:sldMkLst>
        <pc:spChg chg="mod">
          <ac:chgData name="Francesco Fransesini" userId="f4b06c69-b125-4814-a67d-adf8dc91bd7e" providerId="ADAL" clId="{1B43ACEB-673C-4355-A29C-9366E64DA0D5}" dt="2021-10-11T13:34:53.202" v="21" actId="6549"/>
          <ac:spMkLst>
            <pc:docMk/>
            <pc:sldMk cId="739578750" sldId="296"/>
            <ac:spMk id="4" creationId="{4DC58AF2-6E70-4D8F-94A3-5C26334932E3}"/>
          </ac:spMkLst>
        </pc:spChg>
      </pc:sldChg>
      <pc:sldChg chg="ord">
        <pc:chgData name="Francesco Fransesini" userId="f4b06c69-b125-4814-a67d-adf8dc91bd7e" providerId="ADAL" clId="{1B43ACEB-673C-4355-A29C-9366E64DA0D5}" dt="2021-10-08T16:59:50.547" v="14"/>
        <pc:sldMkLst>
          <pc:docMk/>
          <pc:sldMk cId="14856939" sldId="301"/>
        </pc:sldMkLst>
      </pc:sldChg>
      <pc:sldChg chg="add del">
        <pc:chgData name="Francesco Fransesini" userId="f4b06c69-b125-4814-a67d-adf8dc91bd7e" providerId="ADAL" clId="{1B43ACEB-673C-4355-A29C-9366E64DA0D5}" dt="2021-10-11T12:41:38.578" v="16" actId="47"/>
        <pc:sldMkLst>
          <pc:docMk/>
          <pc:sldMk cId="3092064251" sldId="302"/>
        </pc:sldMkLst>
      </pc:sldChg>
    </pc:docChg>
  </pc:docChgLst>
  <pc:docChgLst>
    <pc:chgData name="Francesco Fransesini" userId="S::fransesi@infn.it::f4b06c69-b125-4814-a67d-adf8dc91bd7e" providerId="AD" clId="Web-{0FE4EF27-14C7-49AB-B100-4FBB37ADACC3}"/>
    <pc:docChg chg="addSld delSld modSld modSection">
      <pc:chgData name="Francesco Fransesini" userId="S::fransesi@infn.it::f4b06c69-b125-4814-a67d-adf8dc91bd7e" providerId="AD" clId="Web-{0FE4EF27-14C7-49AB-B100-4FBB37ADACC3}" dt="2024-04-30T12:20:13.567" v="86" actId="14100"/>
      <pc:docMkLst>
        <pc:docMk/>
      </pc:docMkLst>
      <pc:sldChg chg="delSp modSp">
        <pc:chgData name="Francesco Fransesini" userId="S::fransesi@infn.it::f4b06c69-b125-4814-a67d-adf8dc91bd7e" providerId="AD" clId="Web-{0FE4EF27-14C7-49AB-B100-4FBB37ADACC3}" dt="2024-04-30T12:13:56.537" v="57" actId="20577"/>
        <pc:sldMkLst>
          <pc:docMk/>
          <pc:sldMk cId="637048967" sldId="406"/>
        </pc:sldMkLst>
        <pc:spChg chg="mod">
          <ac:chgData name="Francesco Fransesini" userId="S::fransesi@infn.it::f4b06c69-b125-4814-a67d-adf8dc91bd7e" providerId="AD" clId="Web-{0FE4EF27-14C7-49AB-B100-4FBB37ADACC3}" dt="2024-04-30T12:13:56.537" v="57" actId="20577"/>
          <ac:spMkLst>
            <pc:docMk/>
            <pc:sldMk cId="637048967" sldId="406"/>
            <ac:spMk id="30" creationId="{E7F41763-AAE6-BF35-57B0-4ECA4C4DD6CA}"/>
          </ac:spMkLst>
        </pc:spChg>
        <pc:spChg chg="del">
          <ac:chgData name="Francesco Fransesini" userId="S::fransesi@infn.it::f4b06c69-b125-4814-a67d-adf8dc91bd7e" providerId="AD" clId="Web-{0FE4EF27-14C7-49AB-B100-4FBB37ADACC3}" dt="2024-04-30T12:13:33.318" v="37"/>
          <ac:spMkLst>
            <pc:docMk/>
            <pc:sldMk cId="637048967" sldId="406"/>
            <ac:spMk id="36" creationId="{8701F59F-F517-2F3B-0F84-411E12D21C44}"/>
          </ac:spMkLst>
        </pc:spChg>
        <pc:spChg chg="del">
          <ac:chgData name="Francesco Fransesini" userId="S::fransesi@infn.it::f4b06c69-b125-4814-a67d-adf8dc91bd7e" providerId="AD" clId="Web-{0FE4EF27-14C7-49AB-B100-4FBB37ADACC3}" dt="2024-04-30T12:13:24.786" v="36"/>
          <ac:spMkLst>
            <pc:docMk/>
            <pc:sldMk cId="637048967" sldId="406"/>
            <ac:spMk id="41" creationId="{57269DDA-704F-CB49-FE8D-2829FF354E51}"/>
          </ac:spMkLst>
        </pc:spChg>
        <pc:grpChg chg="del">
          <ac:chgData name="Francesco Fransesini" userId="S::fransesi@infn.it::f4b06c69-b125-4814-a67d-adf8dc91bd7e" providerId="AD" clId="Web-{0FE4EF27-14C7-49AB-B100-4FBB37ADACC3}" dt="2024-04-30T12:13:21.692" v="35"/>
          <ac:grpSpMkLst>
            <pc:docMk/>
            <pc:sldMk cId="637048967" sldId="406"/>
            <ac:grpSpMk id="29" creationId="{0B58D1D0-C794-3364-4F3D-ED7F8C2F6548}"/>
          </ac:grpSpMkLst>
        </pc:grpChg>
        <pc:cxnChg chg="del">
          <ac:chgData name="Francesco Fransesini" userId="S::fransesi@infn.it::f4b06c69-b125-4814-a67d-adf8dc91bd7e" providerId="AD" clId="Web-{0FE4EF27-14C7-49AB-B100-4FBB37ADACC3}" dt="2024-04-30T12:13:35.943" v="38"/>
          <ac:cxnSpMkLst>
            <pc:docMk/>
            <pc:sldMk cId="637048967" sldId="406"/>
            <ac:cxnSpMk id="38" creationId="{B4F94549-9E44-30B0-91E8-A285E7622DD2}"/>
          </ac:cxnSpMkLst>
        </pc:cxnChg>
      </pc:sldChg>
      <pc:sldChg chg="modSp">
        <pc:chgData name="Francesco Fransesini" userId="S::fransesi@infn.it::f4b06c69-b125-4814-a67d-adf8dc91bd7e" providerId="AD" clId="Web-{0FE4EF27-14C7-49AB-B100-4FBB37ADACC3}" dt="2024-04-30T12:14:44.336" v="58" actId="1076"/>
        <pc:sldMkLst>
          <pc:docMk/>
          <pc:sldMk cId="2053022870" sldId="407"/>
        </pc:sldMkLst>
        <pc:spChg chg="mod">
          <ac:chgData name="Francesco Fransesini" userId="S::fransesi@infn.it::f4b06c69-b125-4814-a67d-adf8dc91bd7e" providerId="AD" clId="Web-{0FE4EF27-14C7-49AB-B100-4FBB37ADACC3}" dt="2024-04-30T12:14:44.336" v="58" actId="1076"/>
          <ac:spMkLst>
            <pc:docMk/>
            <pc:sldMk cId="2053022870" sldId="407"/>
            <ac:spMk id="40" creationId="{5F3E833E-A4C0-F943-CA5C-14DE6A96D47A}"/>
          </ac:spMkLst>
        </pc:spChg>
      </pc:sldChg>
      <pc:sldChg chg="modSp">
        <pc:chgData name="Francesco Fransesini" userId="S::fransesi@infn.it::f4b06c69-b125-4814-a67d-adf8dc91bd7e" providerId="AD" clId="Web-{0FE4EF27-14C7-49AB-B100-4FBB37ADACC3}" dt="2024-04-30T12:20:13.567" v="86" actId="14100"/>
        <pc:sldMkLst>
          <pc:docMk/>
          <pc:sldMk cId="464885773" sldId="410"/>
        </pc:sldMkLst>
        <pc:spChg chg="mod">
          <ac:chgData name="Francesco Fransesini" userId="S::fransesi@infn.it::f4b06c69-b125-4814-a67d-adf8dc91bd7e" providerId="AD" clId="Web-{0FE4EF27-14C7-49AB-B100-4FBB37ADACC3}" dt="2024-04-30T12:19:52.660" v="82" actId="20577"/>
          <ac:spMkLst>
            <pc:docMk/>
            <pc:sldMk cId="464885773" sldId="410"/>
            <ac:spMk id="4" creationId="{53D3BBDE-6491-9B83-3D9A-49D89AE93C0F}"/>
          </ac:spMkLst>
        </pc:spChg>
        <pc:picChg chg="mod">
          <ac:chgData name="Francesco Fransesini" userId="S::fransesi@infn.it::f4b06c69-b125-4814-a67d-adf8dc91bd7e" providerId="AD" clId="Web-{0FE4EF27-14C7-49AB-B100-4FBB37ADACC3}" dt="2024-04-30T12:20:13.567" v="86" actId="14100"/>
          <ac:picMkLst>
            <pc:docMk/>
            <pc:sldMk cId="464885773" sldId="410"/>
            <ac:picMk id="17" creationId="{536A98DB-2C6B-EB84-6E0D-6A9CA0ABDDA9}"/>
          </ac:picMkLst>
        </pc:picChg>
      </pc:sldChg>
      <pc:sldChg chg="modSp">
        <pc:chgData name="Francesco Fransesini" userId="S::fransesi@infn.it::f4b06c69-b125-4814-a67d-adf8dc91bd7e" providerId="AD" clId="Web-{0FE4EF27-14C7-49AB-B100-4FBB37ADACC3}" dt="2024-04-30T12:11:24.891" v="2" actId="20577"/>
        <pc:sldMkLst>
          <pc:docMk/>
          <pc:sldMk cId="937984969" sldId="444"/>
        </pc:sldMkLst>
        <pc:spChg chg="mod">
          <ac:chgData name="Francesco Fransesini" userId="S::fransesi@infn.it::f4b06c69-b125-4814-a67d-adf8dc91bd7e" providerId="AD" clId="Web-{0FE4EF27-14C7-49AB-B100-4FBB37ADACC3}" dt="2024-04-30T12:11:24.891" v="2" actId="20577"/>
          <ac:spMkLst>
            <pc:docMk/>
            <pc:sldMk cId="937984969" sldId="444"/>
            <ac:spMk id="7" creationId="{A5C5BEAA-DDD6-A450-180A-1318494900BA}"/>
          </ac:spMkLst>
        </pc:spChg>
      </pc:sldChg>
      <pc:sldChg chg="addSp delSp modSp">
        <pc:chgData name="Francesco Fransesini" userId="S::fransesi@infn.it::f4b06c69-b125-4814-a67d-adf8dc91bd7e" providerId="AD" clId="Web-{0FE4EF27-14C7-49AB-B100-4FBB37ADACC3}" dt="2024-04-30T12:13:11.458" v="34" actId="20577"/>
        <pc:sldMkLst>
          <pc:docMk/>
          <pc:sldMk cId="1976275958" sldId="445"/>
        </pc:sldMkLst>
        <pc:spChg chg="add del mod">
          <ac:chgData name="Francesco Fransesini" userId="S::fransesi@infn.it::f4b06c69-b125-4814-a67d-adf8dc91bd7e" providerId="AD" clId="Web-{0FE4EF27-14C7-49AB-B100-4FBB37ADACC3}" dt="2024-04-30T12:13:11.458" v="34" actId="20577"/>
          <ac:spMkLst>
            <pc:docMk/>
            <pc:sldMk cId="1976275958" sldId="445"/>
            <ac:spMk id="4" creationId="{24094A56-2DB4-E0ED-0D69-FC4650719034}"/>
          </ac:spMkLst>
        </pc:spChg>
        <pc:spChg chg="add del mod">
          <ac:chgData name="Francesco Fransesini" userId="S::fransesi@infn.it::f4b06c69-b125-4814-a67d-adf8dc91bd7e" providerId="AD" clId="Web-{0FE4EF27-14C7-49AB-B100-4FBB37ADACC3}" dt="2024-04-30T12:12:45.160" v="14"/>
          <ac:spMkLst>
            <pc:docMk/>
            <pc:sldMk cId="1976275958" sldId="445"/>
            <ac:spMk id="6" creationId="{8B2AC6AA-08BD-5506-06EA-2D4013EADDE7}"/>
          </ac:spMkLst>
        </pc:spChg>
        <pc:grpChg chg="mod">
          <ac:chgData name="Francesco Fransesini" userId="S::fransesi@infn.it::f4b06c69-b125-4814-a67d-adf8dc91bd7e" providerId="AD" clId="Web-{0FE4EF27-14C7-49AB-B100-4FBB37ADACC3}" dt="2024-04-30T12:12:42.332" v="13" actId="1076"/>
          <ac:grpSpMkLst>
            <pc:docMk/>
            <pc:sldMk cId="1976275958" sldId="445"/>
            <ac:grpSpMk id="7" creationId="{45369541-F32D-29BF-ADC5-27635B36E87C}"/>
          </ac:grpSpMkLst>
        </pc:grpChg>
      </pc:sldChg>
      <pc:sldChg chg="del">
        <pc:chgData name="Francesco Fransesini" userId="S::fransesi@infn.it::f4b06c69-b125-4814-a67d-adf8dc91bd7e" providerId="AD" clId="Web-{0FE4EF27-14C7-49AB-B100-4FBB37ADACC3}" dt="2024-04-30T12:11:36.485" v="3"/>
        <pc:sldMkLst>
          <pc:docMk/>
          <pc:sldMk cId="2495420267" sldId="448"/>
        </pc:sldMkLst>
      </pc:sldChg>
      <pc:sldChg chg="modSp add replId">
        <pc:chgData name="Francesco Fransesini" userId="S::fransesi@infn.it::f4b06c69-b125-4814-a67d-adf8dc91bd7e" providerId="AD" clId="Web-{0FE4EF27-14C7-49AB-B100-4FBB37ADACC3}" dt="2024-04-30T12:18:48.752" v="77" actId="20577"/>
        <pc:sldMkLst>
          <pc:docMk/>
          <pc:sldMk cId="3512543142" sldId="448"/>
        </pc:sldMkLst>
        <pc:spChg chg="mod">
          <ac:chgData name="Francesco Fransesini" userId="S::fransesi@infn.it::f4b06c69-b125-4814-a67d-adf8dc91bd7e" providerId="AD" clId="Web-{0FE4EF27-14C7-49AB-B100-4FBB37ADACC3}" dt="2024-04-30T12:18:48.752" v="77" actId="20577"/>
          <ac:spMkLst>
            <pc:docMk/>
            <pc:sldMk cId="3512543142" sldId="448"/>
            <ac:spMk id="18" creationId="{5F3E833E-A4C0-F943-CA5C-14DE6A96D47A}"/>
          </ac:spMkLst>
        </pc:spChg>
        <pc:spChg chg="mod">
          <ac:chgData name="Francesco Fransesini" userId="S::fransesi@infn.it::f4b06c69-b125-4814-a67d-adf8dc91bd7e" providerId="AD" clId="Web-{0FE4EF27-14C7-49AB-B100-4FBB37ADACC3}" dt="2024-04-30T12:17:59.422" v="68" actId="20577"/>
          <ac:spMkLst>
            <pc:docMk/>
            <pc:sldMk cId="3512543142" sldId="448"/>
            <ac:spMk id="40" creationId="{5F3E833E-A4C0-F943-CA5C-14DE6A96D47A}"/>
          </ac:spMkLst>
        </pc:spChg>
      </pc:sldChg>
    </pc:docChg>
  </pc:docChgLst>
  <pc:docChgLst>
    <pc:chgData name="Francesco Fransesini" userId="f4b06c69-b125-4814-a67d-adf8dc91bd7e" providerId="ADAL" clId="{8941AE2B-18FC-49BF-9934-FA7B944ECC24}"/>
    <pc:docChg chg="undo redo custSel addSld delSld modSld sldOrd">
      <pc:chgData name="Francesco Fransesini" userId="f4b06c69-b125-4814-a67d-adf8dc91bd7e" providerId="ADAL" clId="{8941AE2B-18FC-49BF-9934-FA7B944ECC24}" dt="2022-10-26T09:21:36.500" v="6877" actId="1076"/>
      <pc:docMkLst>
        <pc:docMk/>
      </pc:docMkLst>
      <pc:sldChg chg="del">
        <pc:chgData name="Francesco Fransesini" userId="f4b06c69-b125-4814-a67d-adf8dc91bd7e" providerId="ADAL" clId="{8941AE2B-18FC-49BF-9934-FA7B944ECC24}" dt="2022-10-20T15:18:57.290" v="202" actId="47"/>
        <pc:sldMkLst>
          <pc:docMk/>
          <pc:sldMk cId="2231268605" sldId="280"/>
        </pc:sldMkLst>
      </pc:sldChg>
      <pc:sldChg chg="modSp mod">
        <pc:chgData name="Francesco Fransesini" userId="f4b06c69-b125-4814-a67d-adf8dc91bd7e" providerId="ADAL" clId="{8941AE2B-18FC-49BF-9934-FA7B944ECC24}" dt="2022-10-24T14:07:20.523" v="4942" actId="1076"/>
        <pc:sldMkLst>
          <pc:docMk/>
          <pc:sldMk cId="3110927197" sldId="283"/>
        </pc:sldMkLst>
        <pc:spChg chg="mod">
          <ac:chgData name="Francesco Fransesini" userId="f4b06c69-b125-4814-a67d-adf8dc91bd7e" providerId="ADAL" clId="{8941AE2B-18FC-49BF-9934-FA7B944ECC24}" dt="2022-10-24T14:07:20.523" v="4942" actId="1076"/>
          <ac:spMkLst>
            <pc:docMk/>
            <pc:sldMk cId="3110927197" sldId="283"/>
            <ac:spMk id="3" creationId="{20271FAA-5105-38B3-1350-A5E1238A1CED}"/>
          </ac:spMkLst>
        </pc:spChg>
        <pc:spChg chg="mod">
          <ac:chgData name="Francesco Fransesini" userId="f4b06c69-b125-4814-a67d-adf8dc91bd7e" providerId="ADAL" clId="{8941AE2B-18FC-49BF-9934-FA7B944ECC24}" dt="2022-10-24T14:07:18.883" v="4941" actId="1076"/>
          <ac:spMkLst>
            <pc:docMk/>
            <pc:sldMk cId="3110927197" sldId="283"/>
            <ac:spMk id="48" creationId="{EA777D94-B97F-4FEC-8873-BB959D9332F5}"/>
          </ac:spMkLst>
        </pc:spChg>
        <pc:spChg chg="mod">
          <ac:chgData name="Francesco Fransesini" userId="f4b06c69-b125-4814-a67d-adf8dc91bd7e" providerId="ADAL" clId="{8941AE2B-18FC-49BF-9934-FA7B944ECC24}" dt="2022-10-24T14:07:16.571" v="4940" actId="1076"/>
          <ac:spMkLst>
            <pc:docMk/>
            <pc:sldMk cId="3110927197" sldId="283"/>
            <ac:spMk id="49" creationId="{9C0437E8-F3C7-49BE-85BF-948370FA1007}"/>
          </ac:spMkLst>
        </pc:spChg>
      </pc:sldChg>
      <pc:sldChg chg="addSp delSp modSp add mod">
        <pc:chgData name="Francesco Fransesini" userId="f4b06c69-b125-4814-a67d-adf8dc91bd7e" providerId="ADAL" clId="{8941AE2B-18FC-49BF-9934-FA7B944ECC24}" dt="2022-10-20T15:43:07.977" v="244"/>
        <pc:sldMkLst>
          <pc:docMk/>
          <pc:sldMk cId="2228359365" sldId="284"/>
        </pc:sldMkLst>
        <pc:spChg chg="add mod">
          <ac:chgData name="Francesco Fransesini" userId="f4b06c69-b125-4814-a67d-adf8dc91bd7e" providerId="ADAL" clId="{8941AE2B-18FC-49BF-9934-FA7B944ECC24}" dt="2022-10-20T15:43:07.977" v="244"/>
          <ac:spMkLst>
            <pc:docMk/>
            <pc:sldMk cId="2228359365" sldId="284"/>
            <ac:spMk id="4" creationId="{C1A2A8DC-3C3E-2E6F-DE76-EC2A28B4B89E}"/>
          </ac:spMkLst>
        </pc:spChg>
        <pc:spChg chg="add mod">
          <ac:chgData name="Francesco Fransesini" userId="f4b06c69-b125-4814-a67d-adf8dc91bd7e" providerId="ADAL" clId="{8941AE2B-18FC-49BF-9934-FA7B944ECC24}" dt="2022-10-20T15:43:07.977" v="244"/>
          <ac:spMkLst>
            <pc:docMk/>
            <pc:sldMk cId="2228359365" sldId="284"/>
            <ac:spMk id="5" creationId="{36E6AEA9-9D22-13BC-04AE-1C2EFC634089}"/>
          </ac:spMkLst>
        </pc:spChg>
        <pc:spChg chg="del mod">
          <ac:chgData name="Francesco Fransesini" userId="f4b06c69-b125-4814-a67d-adf8dc91bd7e" providerId="ADAL" clId="{8941AE2B-18FC-49BF-9934-FA7B944ECC24}" dt="2022-10-20T15:42:53.627" v="236" actId="478"/>
          <ac:spMkLst>
            <pc:docMk/>
            <pc:sldMk cId="2228359365" sldId="284"/>
            <ac:spMk id="16" creationId="{C8C369C3-15F5-1A4D-8B97-D661AEEC91C1}"/>
          </ac:spMkLst>
        </pc:spChg>
        <pc:spChg chg="del">
          <ac:chgData name="Francesco Fransesini" userId="f4b06c69-b125-4814-a67d-adf8dc91bd7e" providerId="ADAL" clId="{8941AE2B-18FC-49BF-9934-FA7B944ECC24}" dt="2022-10-20T15:42:50.834" v="233" actId="478"/>
          <ac:spMkLst>
            <pc:docMk/>
            <pc:sldMk cId="2228359365" sldId="284"/>
            <ac:spMk id="34" creationId="{60371E02-62DA-CF70-DD58-4795E41D9640}"/>
          </ac:spMkLst>
        </pc:spChg>
        <pc:picChg chg="add mod">
          <ac:chgData name="Francesco Fransesini" userId="f4b06c69-b125-4814-a67d-adf8dc91bd7e" providerId="ADAL" clId="{8941AE2B-18FC-49BF-9934-FA7B944ECC24}" dt="2022-10-20T15:43:07.977" v="244"/>
          <ac:picMkLst>
            <pc:docMk/>
            <pc:sldMk cId="2228359365" sldId="284"/>
            <ac:picMk id="2" creationId="{3F57BB10-4955-41C6-89C1-7A452F68FAC2}"/>
          </ac:picMkLst>
        </pc:picChg>
        <pc:picChg chg="add mod">
          <ac:chgData name="Francesco Fransesini" userId="f4b06c69-b125-4814-a67d-adf8dc91bd7e" providerId="ADAL" clId="{8941AE2B-18FC-49BF-9934-FA7B944ECC24}" dt="2022-10-20T15:43:07.977" v="244"/>
          <ac:picMkLst>
            <pc:docMk/>
            <pc:sldMk cId="2228359365" sldId="284"/>
            <ac:picMk id="3" creationId="{DBECC49B-01C2-4998-C311-94D5A9B0D762}"/>
          </ac:picMkLst>
        </pc:picChg>
        <pc:picChg chg="del">
          <ac:chgData name="Francesco Fransesini" userId="f4b06c69-b125-4814-a67d-adf8dc91bd7e" providerId="ADAL" clId="{8941AE2B-18FC-49BF-9934-FA7B944ECC24}" dt="2022-10-20T15:42:54.267" v="237" actId="478"/>
          <ac:picMkLst>
            <pc:docMk/>
            <pc:sldMk cId="2228359365" sldId="284"/>
            <ac:picMk id="14" creationId="{B844C1E5-8253-EF40-9F2D-72122BDD2622}"/>
          </ac:picMkLst>
        </pc:picChg>
        <pc:picChg chg="del">
          <ac:chgData name="Francesco Fransesini" userId="f4b06c69-b125-4814-a67d-adf8dc91bd7e" providerId="ADAL" clId="{8941AE2B-18FC-49BF-9934-FA7B944ECC24}" dt="2022-10-20T15:42:53.002" v="235" actId="478"/>
          <ac:picMkLst>
            <pc:docMk/>
            <pc:sldMk cId="2228359365" sldId="284"/>
            <ac:picMk id="18" creationId="{4D18B48D-2653-8185-E671-80A4A8E3EAD3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6T09:00:35.966" v="5967" actId="20577"/>
        <pc:sldMkLst>
          <pc:docMk/>
          <pc:sldMk cId="3097175895" sldId="285"/>
        </pc:sldMkLst>
        <pc:spChg chg="add mod">
          <ac:chgData name="Francesco Fransesini" userId="f4b06c69-b125-4814-a67d-adf8dc91bd7e" providerId="ADAL" clId="{8941AE2B-18FC-49BF-9934-FA7B944ECC24}" dt="2022-10-20T15:43:06.460" v="243"/>
          <ac:spMkLst>
            <pc:docMk/>
            <pc:sldMk cId="3097175895" sldId="285"/>
            <ac:spMk id="5" creationId="{58C21755-7A93-6FD3-3C29-12B5C07325CF}"/>
          </ac:spMkLst>
        </pc:spChg>
        <pc:spChg chg="add mod">
          <ac:chgData name="Francesco Fransesini" userId="f4b06c69-b125-4814-a67d-adf8dc91bd7e" providerId="ADAL" clId="{8941AE2B-18FC-49BF-9934-FA7B944ECC24}" dt="2022-10-20T15:43:06.460" v="243"/>
          <ac:spMkLst>
            <pc:docMk/>
            <pc:sldMk cId="3097175895" sldId="285"/>
            <ac:spMk id="6" creationId="{EB75A502-7DDC-6C40-6BCF-FAF57F591F7F}"/>
          </ac:spMkLst>
        </pc:spChg>
        <pc:spChg chg="del">
          <ac:chgData name="Francesco Fransesini" userId="f4b06c69-b125-4814-a67d-adf8dc91bd7e" providerId="ADAL" clId="{8941AE2B-18FC-49BF-9934-FA7B944ECC24}" dt="2022-10-20T15:42:56.347" v="238" actId="478"/>
          <ac:spMkLst>
            <pc:docMk/>
            <pc:sldMk cId="3097175895" sldId="285"/>
            <ac:spMk id="12" creationId="{6FF60713-D96F-8080-08EC-6F490A418205}"/>
          </ac:spMkLst>
        </pc:spChg>
        <pc:spChg chg="del mod">
          <ac:chgData name="Francesco Fransesini" userId="f4b06c69-b125-4814-a67d-adf8dc91bd7e" providerId="ADAL" clId="{8941AE2B-18FC-49BF-9934-FA7B944ECC24}" dt="2022-10-20T15:42:57.593" v="240" actId="478"/>
          <ac:spMkLst>
            <pc:docMk/>
            <pc:sldMk cId="3097175895" sldId="285"/>
            <ac:spMk id="16" creationId="{C8C369C3-15F5-1A4D-8B97-D661AEEC91C1}"/>
          </ac:spMkLst>
        </pc:spChg>
        <pc:graphicFrameChg chg="modGraphic">
          <ac:chgData name="Francesco Fransesini" userId="f4b06c69-b125-4814-a67d-adf8dc91bd7e" providerId="ADAL" clId="{8941AE2B-18FC-49BF-9934-FA7B944ECC24}" dt="2022-10-26T09:00:35.966" v="5967" actId="20577"/>
          <ac:graphicFrameMkLst>
            <pc:docMk/>
            <pc:sldMk cId="3097175895" sldId="285"/>
            <ac:graphicFrameMk id="82" creationId="{951A8997-B8CF-D919-3654-C9E1E90E1EB9}"/>
          </ac:graphicFrameMkLst>
        </pc:graphicFrameChg>
        <pc:picChg chg="add mod">
          <ac:chgData name="Francesco Fransesini" userId="f4b06c69-b125-4814-a67d-adf8dc91bd7e" providerId="ADAL" clId="{8941AE2B-18FC-49BF-9934-FA7B944ECC24}" dt="2022-10-20T15:43:06.460" v="243"/>
          <ac:picMkLst>
            <pc:docMk/>
            <pc:sldMk cId="3097175895" sldId="285"/>
            <ac:picMk id="2" creationId="{8BEC5665-ACA8-3CB1-6F30-14500E644E60}"/>
          </ac:picMkLst>
        </pc:picChg>
        <pc:picChg chg="add mod">
          <ac:chgData name="Francesco Fransesini" userId="f4b06c69-b125-4814-a67d-adf8dc91bd7e" providerId="ADAL" clId="{8941AE2B-18FC-49BF-9934-FA7B944ECC24}" dt="2022-10-20T15:43:06.460" v="243"/>
          <ac:picMkLst>
            <pc:docMk/>
            <pc:sldMk cId="3097175895" sldId="285"/>
            <ac:picMk id="3" creationId="{BE47E0D3-B83B-5908-9A2B-555A29DF14CA}"/>
          </ac:picMkLst>
        </pc:picChg>
        <pc:picChg chg="del">
          <ac:chgData name="Francesco Fransesini" userId="f4b06c69-b125-4814-a67d-adf8dc91bd7e" providerId="ADAL" clId="{8941AE2B-18FC-49BF-9934-FA7B944ECC24}" dt="2022-10-20T15:42:58.672" v="242" actId="478"/>
          <ac:picMkLst>
            <pc:docMk/>
            <pc:sldMk cId="3097175895" sldId="285"/>
            <ac:picMk id="14" creationId="{B844C1E5-8253-EF40-9F2D-72122BDD2622}"/>
          </ac:picMkLst>
        </pc:picChg>
        <pc:picChg chg="del">
          <ac:chgData name="Francesco Fransesini" userId="f4b06c69-b125-4814-a67d-adf8dc91bd7e" providerId="ADAL" clId="{8941AE2B-18FC-49BF-9934-FA7B944ECC24}" dt="2022-10-20T15:42:58.146" v="241" actId="478"/>
          <ac:picMkLst>
            <pc:docMk/>
            <pc:sldMk cId="3097175895" sldId="285"/>
            <ac:picMk id="18" creationId="{4D18B48D-2653-8185-E671-80A4A8E3EAD3}"/>
          </ac:picMkLst>
        </pc:picChg>
      </pc:sldChg>
      <pc:sldChg chg="addSp modSp mod">
        <pc:chgData name="Francesco Fransesini" userId="f4b06c69-b125-4814-a67d-adf8dc91bd7e" providerId="ADAL" clId="{8941AE2B-18FC-49BF-9934-FA7B944ECC24}" dt="2022-10-26T09:21:36.500" v="6877" actId="1076"/>
        <pc:sldMkLst>
          <pc:docMk/>
          <pc:sldMk cId="3660757301" sldId="289"/>
        </pc:sldMkLst>
        <pc:spChg chg="add mod">
          <ac:chgData name="Francesco Fransesini" userId="f4b06c69-b125-4814-a67d-adf8dc91bd7e" providerId="ADAL" clId="{8941AE2B-18FC-49BF-9934-FA7B944ECC24}" dt="2022-10-24T14:06:40.203" v="4935" actId="1076"/>
          <ac:spMkLst>
            <pc:docMk/>
            <pc:sldMk cId="3660757301" sldId="289"/>
            <ac:spMk id="4" creationId="{8C5779C0-2A3D-E1B2-9F11-9994CD366F57}"/>
          </ac:spMkLst>
        </pc:spChg>
        <pc:spChg chg="add mod">
          <ac:chgData name="Francesco Fransesini" userId="f4b06c69-b125-4814-a67d-adf8dc91bd7e" providerId="ADAL" clId="{8941AE2B-18FC-49BF-9934-FA7B944ECC24}" dt="2022-10-24T14:06:37.787" v="4934" actId="1076"/>
          <ac:spMkLst>
            <pc:docMk/>
            <pc:sldMk cId="3660757301" sldId="289"/>
            <ac:spMk id="6" creationId="{4C22ABB2-2B24-022A-14D8-A3F7DC32272F}"/>
          </ac:spMkLst>
        </pc:spChg>
        <pc:spChg chg="mod">
          <ac:chgData name="Francesco Fransesini" userId="f4b06c69-b125-4814-a67d-adf8dc91bd7e" providerId="ADAL" clId="{8941AE2B-18FC-49BF-9934-FA7B944ECC24}" dt="2022-10-26T09:21:36.500" v="6877" actId="1076"/>
          <ac:spMkLst>
            <pc:docMk/>
            <pc:sldMk cId="3660757301" sldId="289"/>
            <ac:spMk id="13" creationId="{01305270-6C47-4C0D-89C7-82B919DE8B1E}"/>
          </ac:spMkLst>
        </pc:spChg>
      </pc:sldChg>
      <pc:sldChg chg="addSp delSp modSp add del mod">
        <pc:chgData name="Francesco Fransesini" userId="f4b06c69-b125-4814-a67d-adf8dc91bd7e" providerId="ADAL" clId="{8941AE2B-18FC-49BF-9934-FA7B944ECC24}" dt="2022-10-24T10:22:49.475" v="2235"/>
        <pc:sldMkLst>
          <pc:docMk/>
          <pc:sldMk cId="1794152004" sldId="320"/>
        </pc:sldMkLst>
        <pc:spChg chg="del">
          <ac:chgData name="Francesco Fransesini" userId="f4b06c69-b125-4814-a67d-adf8dc91bd7e" providerId="ADAL" clId="{8941AE2B-18FC-49BF-9934-FA7B944ECC24}" dt="2022-10-24T10:22:40.159" v="2232" actId="478"/>
          <ac:spMkLst>
            <pc:docMk/>
            <pc:sldMk cId="1794152004" sldId="320"/>
            <ac:spMk id="4" creationId="{B7342049-B690-58B8-1611-9361123EC727}"/>
          </ac:spMkLst>
        </pc:spChg>
        <pc:spChg chg="add mod">
          <ac:chgData name="Francesco Fransesini" userId="f4b06c69-b125-4814-a67d-adf8dc91bd7e" providerId="ADAL" clId="{8941AE2B-18FC-49BF-9934-FA7B944ECC24}" dt="2022-10-24T10:22:49.475" v="2235"/>
          <ac:spMkLst>
            <pc:docMk/>
            <pc:sldMk cId="1794152004" sldId="320"/>
            <ac:spMk id="10" creationId="{85A6097F-694C-343D-DA25-8ED2F58183FC}"/>
          </ac:spMkLst>
        </pc:spChg>
        <pc:spChg chg="add mod">
          <ac:chgData name="Francesco Fransesini" userId="f4b06c69-b125-4814-a67d-adf8dc91bd7e" providerId="ADAL" clId="{8941AE2B-18FC-49BF-9934-FA7B944ECC24}" dt="2022-10-24T10:22:49.475" v="2235"/>
          <ac:spMkLst>
            <pc:docMk/>
            <pc:sldMk cId="1794152004" sldId="320"/>
            <ac:spMk id="12" creationId="{A34C17E6-5ED5-AFB8-358F-144D6F47E4D8}"/>
          </ac:spMkLst>
        </pc:spChg>
        <pc:picChg chg="add mod">
          <ac:chgData name="Francesco Fransesini" userId="f4b06c69-b125-4814-a67d-adf8dc91bd7e" providerId="ADAL" clId="{8941AE2B-18FC-49BF-9934-FA7B944ECC24}" dt="2022-10-24T10:22:49.475" v="2235"/>
          <ac:picMkLst>
            <pc:docMk/>
            <pc:sldMk cId="1794152004" sldId="320"/>
            <ac:picMk id="3" creationId="{C7082A8C-9586-D070-CC62-102494FB7028}"/>
          </ac:picMkLst>
        </pc:picChg>
        <pc:picChg chg="add mod">
          <ac:chgData name="Francesco Fransesini" userId="f4b06c69-b125-4814-a67d-adf8dc91bd7e" providerId="ADAL" clId="{8941AE2B-18FC-49BF-9934-FA7B944ECC24}" dt="2022-10-24T10:22:49.475" v="2235"/>
          <ac:picMkLst>
            <pc:docMk/>
            <pc:sldMk cId="1794152004" sldId="320"/>
            <ac:picMk id="6" creationId="{6B08A277-BB34-84FB-C380-9FC351B4ED67}"/>
          </ac:picMkLst>
        </pc:picChg>
        <pc:picChg chg="del">
          <ac:chgData name="Francesco Fransesini" userId="f4b06c69-b125-4814-a67d-adf8dc91bd7e" providerId="ADAL" clId="{8941AE2B-18FC-49BF-9934-FA7B944ECC24}" dt="2022-10-24T10:22:40.811" v="2233" actId="478"/>
          <ac:picMkLst>
            <pc:docMk/>
            <pc:sldMk cId="1794152004" sldId="320"/>
            <ac:picMk id="11" creationId="{675CD60B-FE2C-4967-BB2A-B66F59ACB7BE}"/>
          </ac:picMkLst>
        </pc:picChg>
        <pc:picChg chg="del">
          <ac:chgData name="Francesco Fransesini" userId="f4b06c69-b125-4814-a67d-adf8dc91bd7e" providerId="ADAL" clId="{8941AE2B-18FC-49BF-9934-FA7B944ECC24}" dt="2022-10-24T10:22:41.387" v="2234" actId="478"/>
          <ac:picMkLst>
            <pc:docMk/>
            <pc:sldMk cId="1794152004" sldId="320"/>
            <ac:picMk id="14" creationId="{F1A22F1C-EDDA-4E9F-919B-67715B6A2B41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5:43:02.509" v="5039" actId="1076"/>
        <pc:sldMkLst>
          <pc:docMk/>
          <pc:sldMk cId="4018901915" sldId="323"/>
        </pc:sldMkLst>
        <pc:spChg chg="add mod">
          <ac:chgData name="Francesco Fransesini" userId="f4b06c69-b125-4814-a67d-adf8dc91bd7e" providerId="ADAL" clId="{8941AE2B-18FC-49BF-9934-FA7B944ECC24}" dt="2022-10-20T15:43:11.857" v="245"/>
          <ac:spMkLst>
            <pc:docMk/>
            <pc:sldMk cId="4018901915" sldId="323"/>
            <ac:spMk id="6" creationId="{0CB97E32-A263-AE01-142D-D1A86A8993DA}"/>
          </ac:spMkLst>
        </pc:spChg>
        <pc:spChg chg="add mod">
          <ac:chgData name="Francesco Fransesini" userId="f4b06c69-b125-4814-a67d-adf8dc91bd7e" providerId="ADAL" clId="{8941AE2B-18FC-49BF-9934-FA7B944ECC24}" dt="2022-10-20T15:43:11.857" v="245"/>
          <ac:spMkLst>
            <pc:docMk/>
            <pc:sldMk cId="4018901915" sldId="323"/>
            <ac:spMk id="7" creationId="{2A383F15-E2E1-7F5B-ED0C-75259F3CD25D}"/>
          </ac:spMkLst>
        </pc:spChg>
        <pc:spChg chg="del">
          <ac:chgData name="Francesco Fransesini" userId="f4b06c69-b125-4814-a67d-adf8dc91bd7e" providerId="ADAL" clId="{8941AE2B-18FC-49BF-9934-FA7B944ECC24}" dt="2022-10-20T15:42:43.109" v="229" actId="478"/>
          <ac:spMkLst>
            <pc:docMk/>
            <pc:sldMk cId="4018901915" sldId="323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8941AE2B-18FC-49BF-9934-FA7B944ECC24}" dt="2022-10-20T15:42:44.259" v="230" actId="478"/>
          <ac:spMkLst>
            <pc:docMk/>
            <pc:sldMk cId="4018901915" sldId="323"/>
            <ac:spMk id="13" creationId="{E06DF78F-9D72-66E3-B39F-B5D8171B5E1E}"/>
          </ac:spMkLst>
        </pc:spChg>
        <pc:spChg chg="mod">
          <ac:chgData name="Francesco Fransesini" userId="f4b06c69-b125-4814-a67d-adf8dc91bd7e" providerId="ADAL" clId="{8941AE2B-18FC-49BF-9934-FA7B944ECC24}" dt="2022-10-24T08:16:25.163" v="439" actId="20577"/>
          <ac:spMkLst>
            <pc:docMk/>
            <pc:sldMk cId="4018901915" sldId="323"/>
            <ac:spMk id="49" creationId="{9C0437E8-F3C7-49BE-85BF-948370FA1007}"/>
          </ac:spMkLst>
        </pc:spChg>
        <pc:grpChg chg="mod">
          <ac:chgData name="Francesco Fransesini" userId="f4b06c69-b125-4814-a67d-adf8dc91bd7e" providerId="ADAL" clId="{8941AE2B-18FC-49BF-9934-FA7B944ECC24}" dt="2022-10-24T15:43:02.509" v="5039" actId="1076"/>
          <ac:grpSpMkLst>
            <pc:docMk/>
            <pc:sldMk cId="4018901915" sldId="323"/>
            <ac:grpSpMk id="3" creationId="{D4297915-83F8-3B66-47FE-853ECD3EF8B7}"/>
          </ac:grpSpMkLst>
        </pc:grpChg>
        <pc:picChg chg="add mod">
          <ac:chgData name="Francesco Fransesini" userId="f4b06c69-b125-4814-a67d-adf8dc91bd7e" providerId="ADAL" clId="{8941AE2B-18FC-49BF-9934-FA7B944ECC24}" dt="2022-10-20T15:43:11.857" v="245"/>
          <ac:picMkLst>
            <pc:docMk/>
            <pc:sldMk cId="4018901915" sldId="323"/>
            <ac:picMk id="4" creationId="{1BF6E4D0-BA4A-E5F7-1781-630E6946B709}"/>
          </ac:picMkLst>
        </pc:picChg>
        <pc:picChg chg="add mod">
          <ac:chgData name="Francesco Fransesini" userId="f4b06c69-b125-4814-a67d-adf8dc91bd7e" providerId="ADAL" clId="{8941AE2B-18FC-49BF-9934-FA7B944ECC24}" dt="2022-10-20T15:43:11.857" v="245"/>
          <ac:picMkLst>
            <pc:docMk/>
            <pc:sldMk cId="4018901915" sldId="323"/>
            <ac:picMk id="5" creationId="{7E620817-4192-ADDB-94EC-363BD69392DA}"/>
          </ac:picMkLst>
        </pc:picChg>
        <pc:picChg chg="del">
          <ac:chgData name="Francesco Fransesini" userId="f4b06c69-b125-4814-a67d-adf8dc91bd7e" providerId="ADAL" clId="{8941AE2B-18FC-49BF-9934-FA7B944ECC24}" dt="2022-10-20T15:42:45.250" v="232" actId="478"/>
          <ac:picMkLst>
            <pc:docMk/>
            <pc:sldMk cId="4018901915" sldId="323"/>
            <ac:picMk id="14" creationId="{F1A22F1C-EDDA-4E9F-919B-67715B6A2B41}"/>
          </ac:picMkLst>
        </pc:picChg>
        <pc:picChg chg="del">
          <ac:chgData name="Francesco Fransesini" userId="f4b06c69-b125-4814-a67d-adf8dc91bd7e" providerId="ADAL" clId="{8941AE2B-18FC-49BF-9934-FA7B944ECC24}" dt="2022-10-20T15:42:44.843" v="231" actId="478"/>
          <ac:picMkLst>
            <pc:docMk/>
            <pc:sldMk cId="4018901915" sldId="323"/>
            <ac:picMk id="17" creationId="{B0E04706-7174-46D3-AF9A-00DC7EBFFA67}"/>
          </ac:picMkLst>
        </pc:picChg>
      </pc:sldChg>
      <pc:sldChg chg="addSp delSp modSp add mod ord">
        <pc:chgData name="Francesco Fransesini" userId="f4b06c69-b125-4814-a67d-adf8dc91bd7e" providerId="ADAL" clId="{8941AE2B-18FC-49BF-9934-FA7B944ECC24}" dt="2022-10-24T14:57:46.275" v="5036" actId="1076"/>
        <pc:sldMkLst>
          <pc:docMk/>
          <pc:sldMk cId="3322540196" sldId="325"/>
        </pc:sldMkLst>
        <pc:spChg chg="add mod">
          <ac:chgData name="Francesco Fransesini" userId="f4b06c69-b125-4814-a67d-adf8dc91bd7e" providerId="ADAL" clId="{8941AE2B-18FC-49BF-9934-FA7B944ECC24}" dt="2022-10-20T15:41:08.742" v="224"/>
          <ac:spMkLst>
            <pc:docMk/>
            <pc:sldMk cId="3322540196" sldId="325"/>
            <ac:spMk id="5" creationId="{C82415EE-29DC-EBEE-51C2-58414785C758}"/>
          </ac:spMkLst>
        </pc:spChg>
        <pc:spChg chg="add mod">
          <ac:chgData name="Francesco Fransesini" userId="f4b06c69-b125-4814-a67d-adf8dc91bd7e" providerId="ADAL" clId="{8941AE2B-18FC-49BF-9934-FA7B944ECC24}" dt="2022-10-20T15:41:08.742" v="224"/>
          <ac:spMkLst>
            <pc:docMk/>
            <pc:sldMk cId="3322540196" sldId="325"/>
            <ac:spMk id="6" creationId="{8C1BDCB1-09EE-33A0-ADBC-30EEC4571761}"/>
          </ac:spMkLst>
        </pc:spChg>
        <pc:spChg chg="del">
          <ac:chgData name="Francesco Fransesini" userId="f4b06c69-b125-4814-a67d-adf8dc91bd7e" providerId="ADAL" clId="{8941AE2B-18FC-49BF-9934-FA7B944ECC24}" dt="2022-10-20T15:40:37.517" v="206" actId="478"/>
          <ac:spMkLst>
            <pc:docMk/>
            <pc:sldMk cId="3322540196" sldId="325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8941AE2B-18FC-49BF-9934-FA7B944ECC24}" dt="2022-10-20T15:40:38.883" v="207" actId="478"/>
          <ac:spMkLst>
            <pc:docMk/>
            <pc:sldMk cId="3322540196" sldId="325"/>
            <ac:spMk id="13" creationId="{E06DF78F-9D72-66E3-B39F-B5D8171B5E1E}"/>
          </ac:spMkLst>
        </pc:spChg>
        <pc:spChg chg="del mod">
          <ac:chgData name="Francesco Fransesini" userId="f4b06c69-b125-4814-a67d-adf8dc91bd7e" providerId="ADAL" clId="{8941AE2B-18FC-49BF-9934-FA7B944ECC24}" dt="2022-10-24T14:09:05.741" v="4951" actId="478"/>
          <ac:spMkLst>
            <pc:docMk/>
            <pc:sldMk cId="3322540196" sldId="325"/>
            <ac:spMk id="16" creationId="{0FDCF5B6-8AA7-73C2-5111-BC7B45D9AE9F}"/>
          </ac:spMkLst>
        </pc:spChg>
        <pc:spChg chg="del mod">
          <ac:chgData name="Francesco Fransesini" userId="f4b06c69-b125-4814-a67d-adf8dc91bd7e" providerId="ADAL" clId="{8941AE2B-18FC-49BF-9934-FA7B944ECC24}" dt="2022-10-24T14:09:06.890" v="4953" actId="478"/>
          <ac:spMkLst>
            <pc:docMk/>
            <pc:sldMk cId="3322540196" sldId="325"/>
            <ac:spMk id="18" creationId="{DA131A23-3FDF-78DD-D155-B4A52F8E12B4}"/>
          </ac:spMkLst>
        </pc:spChg>
        <pc:graphicFrameChg chg="add del mod modGraphic">
          <ac:chgData name="Francesco Fransesini" userId="f4b06c69-b125-4814-a67d-adf8dc91bd7e" providerId="ADAL" clId="{8941AE2B-18FC-49BF-9934-FA7B944ECC24}" dt="2022-10-24T14:57:19.271" v="5031" actId="478"/>
          <ac:graphicFrameMkLst>
            <pc:docMk/>
            <pc:sldMk cId="3322540196" sldId="325"/>
            <ac:graphicFrameMk id="7" creationId="{C48E0BC3-7558-942E-EF29-3877D056C912}"/>
          </ac:graphicFrameMkLst>
        </pc:graphicFrameChg>
        <pc:graphicFrameChg chg="mod modGraphic">
          <ac:chgData name="Francesco Fransesini" userId="f4b06c69-b125-4814-a67d-adf8dc91bd7e" providerId="ADAL" clId="{8941AE2B-18FC-49BF-9934-FA7B944ECC24}" dt="2022-10-24T14:57:46.275" v="5036" actId="1076"/>
          <ac:graphicFrameMkLst>
            <pc:docMk/>
            <pc:sldMk cId="3322540196" sldId="325"/>
            <ac:graphicFrameMk id="11" creationId="{59636BA8-0BA6-3A9D-CEB1-2D236218C89F}"/>
          </ac:graphicFrameMkLst>
        </pc:graphicFrameChg>
        <pc:picChg chg="add mod">
          <ac:chgData name="Francesco Fransesini" userId="f4b06c69-b125-4814-a67d-adf8dc91bd7e" providerId="ADAL" clId="{8941AE2B-18FC-49BF-9934-FA7B944ECC24}" dt="2022-10-20T15:41:08.742" v="224"/>
          <ac:picMkLst>
            <pc:docMk/>
            <pc:sldMk cId="3322540196" sldId="325"/>
            <ac:picMk id="3" creationId="{1A72E052-6EF0-E6EC-12DE-F890D9A0CA1C}"/>
          </ac:picMkLst>
        </pc:picChg>
        <pc:picChg chg="add mod">
          <ac:chgData name="Francesco Fransesini" userId="f4b06c69-b125-4814-a67d-adf8dc91bd7e" providerId="ADAL" clId="{8941AE2B-18FC-49BF-9934-FA7B944ECC24}" dt="2022-10-20T15:41:08.742" v="224"/>
          <ac:picMkLst>
            <pc:docMk/>
            <pc:sldMk cId="3322540196" sldId="325"/>
            <ac:picMk id="4" creationId="{0866721A-6513-E200-A247-67C41EB692BA}"/>
          </ac:picMkLst>
        </pc:picChg>
        <pc:picChg chg="del">
          <ac:chgData name="Francesco Fransesini" userId="f4b06c69-b125-4814-a67d-adf8dc91bd7e" providerId="ADAL" clId="{8941AE2B-18FC-49BF-9934-FA7B944ECC24}" dt="2022-10-20T15:40:40.010" v="209" actId="478"/>
          <ac:picMkLst>
            <pc:docMk/>
            <pc:sldMk cId="3322540196" sldId="325"/>
            <ac:picMk id="14" creationId="{F1A22F1C-EDDA-4E9F-919B-67715B6A2B41}"/>
          </ac:picMkLst>
        </pc:picChg>
        <pc:picChg chg="del mod">
          <ac:chgData name="Francesco Fransesini" userId="f4b06c69-b125-4814-a67d-adf8dc91bd7e" providerId="ADAL" clId="{8941AE2B-18FC-49BF-9934-FA7B944ECC24}" dt="2022-10-24T14:09:04.380" v="4949" actId="478"/>
          <ac:picMkLst>
            <pc:docMk/>
            <pc:sldMk cId="3322540196" sldId="325"/>
            <ac:picMk id="15" creationId="{55F737D5-1FF9-15D9-6B92-16FDCBE48A24}"/>
          </ac:picMkLst>
        </pc:picChg>
        <pc:picChg chg="del">
          <ac:chgData name="Francesco Fransesini" userId="f4b06c69-b125-4814-a67d-adf8dc91bd7e" providerId="ADAL" clId="{8941AE2B-18FC-49BF-9934-FA7B944ECC24}" dt="2022-10-20T15:40:39.506" v="208" actId="478"/>
          <ac:picMkLst>
            <pc:docMk/>
            <pc:sldMk cId="3322540196" sldId="325"/>
            <ac:picMk id="17" creationId="{B0E04706-7174-46D3-AF9A-00DC7EBFFA67}"/>
          </ac:picMkLst>
        </pc:picChg>
        <pc:cxnChg chg="del">
          <ac:chgData name="Francesco Fransesini" userId="f4b06c69-b125-4814-a67d-adf8dc91bd7e" providerId="ADAL" clId="{8941AE2B-18FC-49BF-9934-FA7B944ECC24}" dt="2022-10-24T14:09:07.586" v="4954" actId="478"/>
          <ac:cxnSpMkLst>
            <pc:docMk/>
            <pc:sldMk cId="3322540196" sldId="325"/>
            <ac:cxnSpMk id="20" creationId="{38B039C1-C5EE-BE99-458A-21608F8CC3B9}"/>
          </ac:cxnSpMkLst>
        </pc:cxnChg>
        <pc:cxnChg chg="del">
          <ac:chgData name="Francesco Fransesini" userId="f4b06c69-b125-4814-a67d-adf8dc91bd7e" providerId="ADAL" clId="{8941AE2B-18FC-49BF-9934-FA7B944ECC24}" dt="2022-10-24T14:09:08.388" v="4955" actId="478"/>
          <ac:cxnSpMkLst>
            <pc:docMk/>
            <pc:sldMk cId="3322540196" sldId="325"/>
            <ac:cxnSpMk id="21" creationId="{23AF9F78-5E04-62D9-4CF4-A04219F0441E}"/>
          </ac:cxnSpMkLst>
        </pc:cxnChg>
      </pc:sldChg>
      <pc:sldChg chg="del">
        <pc:chgData name="Francesco Fransesini" userId="f4b06c69-b125-4814-a67d-adf8dc91bd7e" providerId="ADAL" clId="{8941AE2B-18FC-49BF-9934-FA7B944ECC24}" dt="2022-10-20T15:19:08.016" v="204" actId="47"/>
        <pc:sldMkLst>
          <pc:docMk/>
          <pc:sldMk cId="4131138683" sldId="325"/>
        </pc:sldMkLst>
      </pc:sldChg>
      <pc:sldChg chg="ord">
        <pc:chgData name="Francesco Fransesini" userId="f4b06c69-b125-4814-a67d-adf8dc91bd7e" providerId="ADAL" clId="{8941AE2B-18FC-49BF-9934-FA7B944ECC24}" dt="2022-10-24T11:47:25.160" v="2334"/>
        <pc:sldMkLst>
          <pc:docMk/>
          <pc:sldMk cId="611459877" sldId="326"/>
        </pc:sldMkLst>
      </pc:sldChg>
      <pc:sldChg chg="addSp delSp modSp add del mod ord">
        <pc:chgData name="Francesco Fransesini" userId="f4b06c69-b125-4814-a67d-adf8dc91bd7e" providerId="ADAL" clId="{8941AE2B-18FC-49BF-9934-FA7B944ECC24}" dt="2022-10-24T14:58:53.165" v="5037" actId="47"/>
        <pc:sldMkLst>
          <pc:docMk/>
          <pc:sldMk cId="4209555991" sldId="327"/>
        </pc:sldMkLst>
        <pc:spChg chg="del">
          <ac:chgData name="Francesco Fransesini" userId="f4b06c69-b125-4814-a67d-adf8dc91bd7e" providerId="ADAL" clId="{8941AE2B-18FC-49BF-9934-FA7B944ECC24}" dt="2022-10-20T15:40:42.692" v="210" actId="478"/>
          <ac:spMkLst>
            <pc:docMk/>
            <pc:sldMk cId="4209555991" sldId="327"/>
            <ac:spMk id="10" creationId="{4F769AF9-9998-4535-A0B8-F7AC06DA6FDC}"/>
          </ac:spMkLst>
        </pc:spChg>
        <pc:spChg chg="add mod">
          <ac:chgData name="Francesco Fransesini" userId="f4b06c69-b125-4814-a67d-adf8dc91bd7e" providerId="ADAL" clId="{8941AE2B-18FC-49BF-9934-FA7B944ECC24}" dt="2022-10-20T15:41:09.864" v="225"/>
          <ac:spMkLst>
            <pc:docMk/>
            <pc:sldMk cId="4209555991" sldId="327"/>
            <ac:spMk id="11" creationId="{F02DC66E-AEBB-37D3-18B7-030ED0AC349D}"/>
          </ac:spMkLst>
        </pc:spChg>
        <pc:spChg chg="add mod">
          <ac:chgData name="Francesco Fransesini" userId="f4b06c69-b125-4814-a67d-adf8dc91bd7e" providerId="ADAL" clId="{8941AE2B-18FC-49BF-9934-FA7B944ECC24}" dt="2022-10-24T14:49:07.138" v="4979" actId="1076"/>
          <ac:spMkLst>
            <pc:docMk/>
            <pc:sldMk cId="4209555991" sldId="327"/>
            <ac:spMk id="12" creationId="{218BD173-685C-68C3-838B-043B1315F399}"/>
          </ac:spMkLst>
        </pc:spChg>
        <pc:spChg chg="del mod">
          <ac:chgData name="Francesco Fransesini" userId="f4b06c69-b125-4814-a67d-adf8dc91bd7e" providerId="ADAL" clId="{8941AE2B-18FC-49BF-9934-FA7B944ECC24}" dt="2022-10-20T15:40:44.483" v="212" actId="478"/>
          <ac:spMkLst>
            <pc:docMk/>
            <pc:sldMk cId="4209555991" sldId="327"/>
            <ac:spMk id="13" creationId="{E06DF78F-9D72-66E3-B39F-B5D8171B5E1E}"/>
          </ac:spMkLst>
        </pc:spChg>
        <pc:picChg chg="add mod">
          <ac:chgData name="Francesco Fransesini" userId="f4b06c69-b125-4814-a67d-adf8dc91bd7e" providerId="ADAL" clId="{8941AE2B-18FC-49BF-9934-FA7B944ECC24}" dt="2022-10-20T15:41:09.864" v="225"/>
          <ac:picMkLst>
            <pc:docMk/>
            <pc:sldMk cId="4209555991" sldId="327"/>
            <ac:picMk id="4" creationId="{BC1871A6-42D0-BAA7-E059-920F3077804C}"/>
          </ac:picMkLst>
        </pc:picChg>
        <pc:picChg chg="add mod">
          <ac:chgData name="Francesco Fransesini" userId="f4b06c69-b125-4814-a67d-adf8dc91bd7e" providerId="ADAL" clId="{8941AE2B-18FC-49BF-9934-FA7B944ECC24}" dt="2022-10-20T15:41:09.864" v="225"/>
          <ac:picMkLst>
            <pc:docMk/>
            <pc:sldMk cId="4209555991" sldId="327"/>
            <ac:picMk id="6" creationId="{AE8AF669-A167-6406-48FB-653E96894D35}"/>
          </ac:picMkLst>
        </pc:picChg>
        <pc:picChg chg="del">
          <ac:chgData name="Francesco Fransesini" userId="f4b06c69-b125-4814-a67d-adf8dc91bd7e" providerId="ADAL" clId="{8941AE2B-18FC-49BF-9934-FA7B944ECC24}" dt="2022-10-20T15:40:45.434" v="214" actId="478"/>
          <ac:picMkLst>
            <pc:docMk/>
            <pc:sldMk cId="4209555991" sldId="327"/>
            <ac:picMk id="14" creationId="{F1A22F1C-EDDA-4E9F-919B-67715B6A2B41}"/>
          </ac:picMkLst>
        </pc:picChg>
        <pc:picChg chg="del">
          <ac:chgData name="Francesco Fransesini" userId="f4b06c69-b125-4814-a67d-adf8dc91bd7e" providerId="ADAL" clId="{8941AE2B-18FC-49BF-9934-FA7B944ECC24}" dt="2022-10-20T15:40:44.994" v="213" actId="478"/>
          <ac:picMkLst>
            <pc:docMk/>
            <pc:sldMk cId="4209555991" sldId="327"/>
            <ac:picMk id="17" creationId="{B0E04706-7174-46D3-AF9A-00DC7EBFFA67}"/>
          </ac:picMkLst>
        </pc:picChg>
      </pc:sldChg>
      <pc:sldChg chg="del">
        <pc:chgData name="Francesco Fransesini" userId="f4b06c69-b125-4814-a67d-adf8dc91bd7e" providerId="ADAL" clId="{8941AE2B-18FC-49BF-9934-FA7B944ECC24}" dt="2022-10-20T15:18:55.064" v="201" actId="47"/>
        <pc:sldMkLst>
          <pc:docMk/>
          <pc:sldMk cId="1915174116" sldId="328"/>
        </pc:sldMkLst>
      </pc:sldChg>
      <pc:sldChg chg="addSp delSp modSp add mod ord">
        <pc:chgData name="Francesco Fransesini" userId="f4b06c69-b125-4814-a67d-adf8dc91bd7e" providerId="ADAL" clId="{8941AE2B-18FC-49BF-9934-FA7B944ECC24}" dt="2022-10-25T17:15:19.252" v="5289" actId="207"/>
        <pc:sldMkLst>
          <pc:docMk/>
          <pc:sldMk cId="1099312648" sldId="330"/>
        </pc:sldMkLst>
        <pc:spChg chg="add mod">
          <ac:chgData name="Francesco Fransesini" userId="f4b06c69-b125-4814-a67d-adf8dc91bd7e" providerId="ADAL" clId="{8941AE2B-18FC-49BF-9934-FA7B944ECC24}" dt="2022-10-20T15:41:10.926" v="226"/>
          <ac:spMkLst>
            <pc:docMk/>
            <pc:sldMk cId="1099312648" sldId="330"/>
            <ac:spMk id="5" creationId="{CCF5BA18-EE92-8157-04C0-F89EFFAC8DC5}"/>
          </ac:spMkLst>
        </pc:spChg>
        <pc:spChg chg="add mod">
          <ac:chgData name="Francesco Fransesini" userId="f4b06c69-b125-4814-a67d-adf8dc91bd7e" providerId="ADAL" clId="{8941AE2B-18FC-49BF-9934-FA7B944ECC24}" dt="2022-10-20T15:41:10.926" v="226"/>
          <ac:spMkLst>
            <pc:docMk/>
            <pc:sldMk cId="1099312648" sldId="330"/>
            <ac:spMk id="6" creationId="{63F56519-6E1F-014C-26C8-681D47116003}"/>
          </ac:spMkLst>
        </pc:spChg>
        <pc:spChg chg="add mod">
          <ac:chgData name="Francesco Fransesini" userId="f4b06c69-b125-4814-a67d-adf8dc91bd7e" providerId="ADAL" clId="{8941AE2B-18FC-49BF-9934-FA7B944ECC24}" dt="2022-10-25T17:15:01.980" v="5284" actId="1076"/>
          <ac:spMkLst>
            <pc:docMk/>
            <pc:sldMk cId="1099312648" sldId="330"/>
            <ac:spMk id="9" creationId="{CEF7B6E1-3BE8-4ED3-0292-BB4C7444E7FB}"/>
          </ac:spMkLst>
        </pc:spChg>
        <pc:spChg chg="add mod">
          <ac:chgData name="Francesco Fransesini" userId="f4b06c69-b125-4814-a67d-adf8dc91bd7e" providerId="ADAL" clId="{8941AE2B-18FC-49BF-9934-FA7B944ECC24}" dt="2022-10-25T17:15:13.044" v="5288" actId="207"/>
          <ac:spMkLst>
            <pc:docMk/>
            <pc:sldMk cId="1099312648" sldId="330"/>
            <ac:spMk id="10" creationId="{4A71EF6D-B7FD-7A0B-B4FE-A7286DBA8963}"/>
          </ac:spMkLst>
        </pc:spChg>
        <pc:spChg chg="del">
          <ac:chgData name="Francesco Fransesini" userId="f4b06c69-b125-4814-a67d-adf8dc91bd7e" providerId="ADAL" clId="{8941AE2B-18FC-49BF-9934-FA7B944ECC24}" dt="2022-10-20T15:40:50.524" v="215" actId="478"/>
          <ac:spMkLst>
            <pc:docMk/>
            <pc:sldMk cId="1099312648" sldId="330"/>
            <ac:spMk id="10" creationId="{4F769AF9-9998-4535-A0B8-F7AC06DA6FDC}"/>
          </ac:spMkLst>
        </pc:spChg>
        <pc:spChg chg="add mod">
          <ac:chgData name="Francesco Fransesini" userId="f4b06c69-b125-4814-a67d-adf8dc91bd7e" providerId="ADAL" clId="{8941AE2B-18FC-49BF-9934-FA7B944ECC24}" dt="2022-10-25T17:15:19.252" v="5289" actId="207"/>
          <ac:spMkLst>
            <pc:docMk/>
            <pc:sldMk cId="1099312648" sldId="330"/>
            <ac:spMk id="11" creationId="{5481591C-E2BF-1710-7D9E-2D5FB15D2E91}"/>
          </ac:spMkLst>
        </pc:spChg>
        <pc:spChg chg="del">
          <ac:chgData name="Francesco Fransesini" userId="f4b06c69-b125-4814-a67d-adf8dc91bd7e" providerId="ADAL" clId="{8941AE2B-18FC-49BF-9934-FA7B944ECC24}" dt="2022-10-20T15:40:51.378" v="216" actId="478"/>
          <ac:spMkLst>
            <pc:docMk/>
            <pc:sldMk cId="1099312648" sldId="330"/>
            <ac:spMk id="13" creationId="{E06DF78F-9D72-66E3-B39F-B5D8171B5E1E}"/>
          </ac:spMkLst>
        </pc:spChg>
        <pc:spChg chg="mod">
          <ac:chgData name="Francesco Fransesini" userId="f4b06c69-b125-4814-a67d-adf8dc91bd7e" providerId="ADAL" clId="{8941AE2B-18FC-49BF-9934-FA7B944ECC24}" dt="2022-10-25T17:15:05.358" v="5286" actId="1076"/>
          <ac:spMkLst>
            <pc:docMk/>
            <pc:sldMk cId="1099312648" sldId="330"/>
            <ac:spMk id="25" creationId="{E8718D81-13BA-BF95-CA39-3F4062FAE51D}"/>
          </ac:spMkLst>
        </pc:spChg>
        <pc:spChg chg="mod">
          <ac:chgData name="Francesco Fransesini" userId="f4b06c69-b125-4814-a67d-adf8dc91bd7e" providerId="ADAL" clId="{8941AE2B-18FC-49BF-9934-FA7B944ECC24}" dt="2022-10-25T17:11:17.818" v="5257" actId="20577"/>
          <ac:spMkLst>
            <pc:docMk/>
            <pc:sldMk cId="1099312648" sldId="330"/>
            <ac:spMk id="49" creationId="{9C0437E8-F3C7-49BE-85BF-948370FA1007}"/>
          </ac:spMkLst>
        </pc:spChg>
        <pc:picChg chg="add mod">
          <ac:chgData name="Francesco Fransesini" userId="f4b06c69-b125-4814-a67d-adf8dc91bd7e" providerId="ADAL" clId="{8941AE2B-18FC-49BF-9934-FA7B944ECC24}" dt="2022-10-20T15:41:10.926" v="226"/>
          <ac:picMkLst>
            <pc:docMk/>
            <pc:sldMk cId="1099312648" sldId="330"/>
            <ac:picMk id="3" creationId="{B561D073-ED13-E59C-BAFD-71DC05C1DFB9}"/>
          </ac:picMkLst>
        </pc:picChg>
        <pc:picChg chg="add mod">
          <ac:chgData name="Francesco Fransesini" userId="f4b06c69-b125-4814-a67d-adf8dc91bd7e" providerId="ADAL" clId="{8941AE2B-18FC-49BF-9934-FA7B944ECC24}" dt="2022-10-20T15:41:10.926" v="226"/>
          <ac:picMkLst>
            <pc:docMk/>
            <pc:sldMk cId="1099312648" sldId="330"/>
            <ac:picMk id="4" creationId="{FD794A30-74FB-FDE8-AA36-83A80F35EF7A}"/>
          </ac:picMkLst>
        </pc:picChg>
        <pc:picChg chg="mod">
          <ac:chgData name="Francesco Fransesini" userId="f4b06c69-b125-4814-a67d-adf8dc91bd7e" providerId="ADAL" clId="{8941AE2B-18FC-49BF-9934-FA7B944ECC24}" dt="2022-10-25T17:12:48.522" v="5259" actId="1076"/>
          <ac:picMkLst>
            <pc:docMk/>
            <pc:sldMk cId="1099312648" sldId="330"/>
            <ac:picMk id="12" creationId="{2A95F0F2-33D1-5D93-E10F-BCB0EA9DF852}"/>
          </ac:picMkLst>
        </pc:picChg>
        <pc:picChg chg="del">
          <ac:chgData name="Francesco Fransesini" userId="f4b06c69-b125-4814-a67d-adf8dc91bd7e" providerId="ADAL" clId="{8941AE2B-18FC-49BF-9934-FA7B944ECC24}" dt="2022-10-20T15:40:52.562" v="218" actId="478"/>
          <ac:picMkLst>
            <pc:docMk/>
            <pc:sldMk cId="1099312648" sldId="330"/>
            <ac:picMk id="14" creationId="{F1A22F1C-EDDA-4E9F-919B-67715B6A2B41}"/>
          </ac:picMkLst>
        </pc:picChg>
        <pc:picChg chg="del">
          <ac:chgData name="Francesco Fransesini" userId="f4b06c69-b125-4814-a67d-adf8dc91bd7e" providerId="ADAL" clId="{8941AE2B-18FC-49BF-9934-FA7B944ECC24}" dt="2022-10-20T15:40:52.115" v="217" actId="478"/>
          <ac:picMkLst>
            <pc:docMk/>
            <pc:sldMk cId="1099312648" sldId="330"/>
            <ac:picMk id="17" creationId="{B0E04706-7174-46D3-AF9A-00DC7EBFFA67}"/>
          </ac:picMkLst>
        </pc:picChg>
        <pc:picChg chg="mod">
          <ac:chgData name="Francesco Fransesini" userId="f4b06c69-b125-4814-a67d-adf8dc91bd7e" providerId="ADAL" clId="{8941AE2B-18FC-49BF-9934-FA7B944ECC24}" dt="2022-10-25T17:12:45.264" v="5258" actId="1076"/>
          <ac:picMkLst>
            <pc:docMk/>
            <pc:sldMk cId="1099312648" sldId="330"/>
            <ac:picMk id="18" creationId="{1B75AA0D-AB78-8145-2B82-C30612414D4D}"/>
          </ac:picMkLst>
        </pc:picChg>
        <pc:cxnChg chg="mod">
          <ac:chgData name="Francesco Fransesini" userId="f4b06c69-b125-4814-a67d-adf8dc91bd7e" providerId="ADAL" clId="{8941AE2B-18FC-49BF-9934-FA7B944ECC24}" dt="2022-10-25T17:12:55.339" v="5261" actId="14100"/>
          <ac:cxnSpMkLst>
            <pc:docMk/>
            <pc:sldMk cId="1099312648" sldId="330"/>
            <ac:cxnSpMk id="53" creationId="{FEAFE29E-B392-1A66-53D1-CDADA451C241}"/>
          </ac:cxnSpMkLst>
        </pc:cxnChg>
        <pc:cxnChg chg="mod">
          <ac:chgData name="Francesco Fransesini" userId="f4b06c69-b125-4814-a67d-adf8dc91bd7e" providerId="ADAL" clId="{8941AE2B-18FC-49BF-9934-FA7B944ECC24}" dt="2022-10-25T17:12:51.533" v="5260" actId="14100"/>
          <ac:cxnSpMkLst>
            <pc:docMk/>
            <pc:sldMk cId="1099312648" sldId="330"/>
            <ac:cxnSpMk id="57" creationId="{0706E2D1-A15D-DEA5-5A7D-4799BBA1C624}"/>
          </ac:cxnSpMkLst>
        </pc:cxnChg>
      </pc:sldChg>
      <pc:sldChg chg="addSp delSp modSp add mod ord">
        <pc:chgData name="Francesco Fransesini" userId="f4b06c69-b125-4814-a67d-adf8dc91bd7e" providerId="ADAL" clId="{8941AE2B-18FC-49BF-9934-FA7B944ECC24}" dt="2022-10-26T08:07:41.112" v="5410" actId="20577"/>
        <pc:sldMkLst>
          <pc:docMk/>
          <pc:sldMk cId="2546905976" sldId="331"/>
        </pc:sldMkLst>
        <pc:spChg chg="mod">
          <ac:chgData name="Francesco Fransesini" userId="f4b06c69-b125-4814-a67d-adf8dc91bd7e" providerId="ADAL" clId="{8941AE2B-18FC-49BF-9934-FA7B944ECC24}" dt="2022-10-25T17:16:47.890" v="5292" actId="1076"/>
          <ac:spMkLst>
            <pc:docMk/>
            <pc:sldMk cId="2546905976" sldId="331"/>
            <ac:spMk id="5" creationId="{E4E0E561-6B6C-EC72-63D5-C44D87CF921F}"/>
          </ac:spMkLst>
        </pc:spChg>
        <pc:spChg chg="mod">
          <ac:chgData name="Francesco Fransesini" userId="f4b06c69-b125-4814-a67d-adf8dc91bd7e" providerId="ADAL" clId="{8941AE2B-18FC-49BF-9934-FA7B944ECC24}" dt="2022-10-26T07:59:55.362" v="5392" actId="1076"/>
          <ac:spMkLst>
            <pc:docMk/>
            <pc:sldMk cId="2546905976" sldId="331"/>
            <ac:spMk id="9" creationId="{066DC8A5-2441-6BDA-68B9-7587726ED2A8}"/>
          </ac:spMkLst>
        </pc:spChg>
        <pc:spChg chg="del">
          <ac:chgData name="Francesco Fransesini" userId="f4b06c69-b125-4814-a67d-adf8dc91bd7e" providerId="ADAL" clId="{8941AE2B-18FC-49BF-9934-FA7B944ECC24}" dt="2022-10-20T15:40:56.395" v="219" actId="478"/>
          <ac:spMkLst>
            <pc:docMk/>
            <pc:sldMk cId="2546905976" sldId="331"/>
            <ac:spMk id="10" creationId="{4F769AF9-9998-4535-A0B8-F7AC06DA6FDC}"/>
          </ac:spMkLst>
        </pc:spChg>
        <pc:spChg chg="add mod">
          <ac:chgData name="Francesco Fransesini" userId="f4b06c69-b125-4814-a67d-adf8dc91bd7e" providerId="ADAL" clId="{8941AE2B-18FC-49BF-9934-FA7B944ECC24}" dt="2022-10-20T15:41:12.043" v="227"/>
          <ac:spMkLst>
            <pc:docMk/>
            <pc:sldMk cId="2546905976" sldId="331"/>
            <ac:spMk id="12" creationId="{9EBCF599-D691-B098-DBC8-039726E80D42}"/>
          </ac:spMkLst>
        </pc:spChg>
        <pc:spChg chg="add del">
          <ac:chgData name="Francesco Fransesini" userId="f4b06c69-b125-4814-a67d-adf8dc91bd7e" providerId="ADAL" clId="{8941AE2B-18FC-49BF-9934-FA7B944ECC24}" dt="2022-10-25T15:35:48.314" v="5192" actId="22"/>
          <ac:spMkLst>
            <pc:docMk/>
            <pc:sldMk cId="2546905976" sldId="331"/>
            <ac:spMk id="13" creationId="{32F7BD28-E997-4A56-F0EF-F719BD18124F}"/>
          </ac:spMkLst>
        </pc:spChg>
        <pc:spChg chg="del mod">
          <ac:chgData name="Francesco Fransesini" userId="f4b06c69-b125-4814-a67d-adf8dc91bd7e" providerId="ADAL" clId="{8941AE2B-18FC-49BF-9934-FA7B944ECC24}" dt="2022-10-20T15:40:57.924" v="221" actId="478"/>
          <ac:spMkLst>
            <pc:docMk/>
            <pc:sldMk cId="2546905976" sldId="331"/>
            <ac:spMk id="13" creationId="{E06DF78F-9D72-66E3-B39F-B5D8171B5E1E}"/>
          </ac:spMkLst>
        </pc:spChg>
        <pc:spChg chg="add mod">
          <ac:chgData name="Francesco Fransesini" userId="f4b06c69-b125-4814-a67d-adf8dc91bd7e" providerId="ADAL" clId="{8941AE2B-18FC-49BF-9934-FA7B944ECC24}" dt="2022-10-20T15:41:12.043" v="227"/>
          <ac:spMkLst>
            <pc:docMk/>
            <pc:sldMk cId="2546905976" sldId="331"/>
            <ac:spMk id="15" creationId="{A6AFE17B-150F-1CFF-2627-6D27ADDA6CD8}"/>
          </ac:spMkLst>
        </pc:spChg>
        <pc:spChg chg="mod ord">
          <ac:chgData name="Francesco Fransesini" userId="f4b06c69-b125-4814-a67d-adf8dc91bd7e" providerId="ADAL" clId="{8941AE2B-18FC-49BF-9934-FA7B944ECC24}" dt="2022-10-26T07:44:17.315" v="5353" actId="1076"/>
          <ac:spMkLst>
            <pc:docMk/>
            <pc:sldMk cId="2546905976" sldId="331"/>
            <ac:spMk id="16" creationId="{60C67DAA-0A12-6694-71F0-459067753709}"/>
          </ac:spMkLst>
        </pc:spChg>
        <pc:spChg chg="mod">
          <ac:chgData name="Francesco Fransesini" userId="f4b06c69-b125-4814-a67d-adf8dc91bd7e" providerId="ADAL" clId="{8941AE2B-18FC-49BF-9934-FA7B944ECC24}" dt="2022-10-25T17:18:51.375" v="5297" actId="1076"/>
          <ac:spMkLst>
            <pc:docMk/>
            <pc:sldMk cId="2546905976" sldId="331"/>
            <ac:spMk id="25" creationId="{E8718D81-13BA-BF95-CA39-3F4062FAE51D}"/>
          </ac:spMkLst>
        </pc:spChg>
        <pc:graphicFrameChg chg="mod modGraphic">
          <ac:chgData name="Francesco Fransesini" userId="f4b06c69-b125-4814-a67d-adf8dc91bd7e" providerId="ADAL" clId="{8941AE2B-18FC-49BF-9934-FA7B944ECC24}" dt="2022-10-26T08:07:41.112" v="5410" actId="20577"/>
          <ac:graphicFrameMkLst>
            <pc:docMk/>
            <pc:sldMk cId="2546905976" sldId="331"/>
            <ac:graphicFrameMk id="3" creationId="{FB2A9861-1B19-BA4C-5D67-061A2F6D81F6}"/>
          </ac:graphicFrameMkLst>
        </pc:graphicFrameChg>
        <pc:picChg chg="add mod">
          <ac:chgData name="Francesco Fransesini" userId="f4b06c69-b125-4814-a67d-adf8dc91bd7e" providerId="ADAL" clId="{8941AE2B-18FC-49BF-9934-FA7B944ECC24}" dt="2022-10-20T15:41:12.043" v="227"/>
          <ac:picMkLst>
            <pc:docMk/>
            <pc:sldMk cId="2546905976" sldId="331"/>
            <ac:picMk id="4" creationId="{9F32066F-DEF9-6799-F676-8A02E9E9624A}"/>
          </ac:picMkLst>
        </pc:picChg>
        <pc:picChg chg="del mod">
          <ac:chgData name="Francesco Fransesini" userId="f4b06c69-b125-4814-a67d-adf8dc91bd7e" providerId="ADAL" clId="{8941AE2B-18FC-49BF-9934-FA7B944ECC24}" dt="2022-10-25T15:37:53.471" v="5196" actId="478"/>
          <ac:picMkLst>
            <pc:docMk/>
            <pc:sldMk cId="2546905976" sldId="331"/>
            <ac:picMk id="6" creationId="{77545463-B98D-F81F-2156-B4EEE13D8D70}"/>
          </ac:picMkLst>
        </pc:picChg>
        <pc:picChg chg="add mod">
          <ac:chgData name="Francesco Fransesini" userId="f4b06c69-b125-4814-a67d-adf8dc91bd7e" providerId="ADAL" clId="{8941AE2B-18FC-49BF-9934-FA7B944ECC24}" dt="2022-10-20T15:41:12.043" v="227"/>
          <ac:picMkLst>
            <pc:docMk/>
            <pc:sldMk cId="2546905976" sldId="331"/>
            <ac:picMk id="7" creationId="{8709C50E-ED13-EDF9-75B6-A736384CC8E3}"/>
          </ac:picMkLst>
        </pc:picChg>
        <pc:picChg chg="del mod">
          <ac:chgData name="Francesco Fransesini" userId="f4b06c69-b125-4814-a67d-adf8dc91bd7e" providerId="ADAL" clId="{8941AE2B-18FC-49BF-9934-FA7B944ECC24}" dt="2022-10-26T07:58:44.862" v="5382" actId="478"/>
          <ac:picMkLst>
            <pc:docMk/>
            <pc:sldMk cId="2546905976" sldId="331"/>
            <ac:picMk id="8" creationId="{75DEBF6A-4EB0-06EB-55C7-48C126C4A8E4}"/>
          </ac:picMkLst>
        </pc:picChg>
        <pc:picChg chg="add del mod ord modCrop">
          <ac:chgData name="Francesco Fransesini" userId="f4b06c69-b125-4814-a67d-adf8dc91bd7e" providerId="ADAL" clId="{8941AE2B-18FC-49BF-9934-FA7B944ECC24}" dt="2022-10-26T07:55:37.237" v="5357" actId="478"/>
          <ac:picMkLst>
            <pc:docMk/>
            <pc:sldMk cId="2546905976" sldId="331"/>
            <ac:picMk id="10" creationId="{C2AE2D23-3A79-6263-419E-5772E1E34A27}"/>
          </ac:picMkLst>
        </pc:picChg>
        <pc:picChg chg="del mod">
          <ac:chgData name="Francesco Fransesini" userId="f4b06c69-b125-4814-a67d-adf8dc91bd7e" providerId="ADAL" clId="{8941AE2B-18FC-49BF-9934-FA7B944ECC24}" dt="2022-10-25T15:45:32.743" v="5209" actId="478"/>
          <ac:picMkLst>
            <pc:docMk/>
            <pc:sldMk cId="2546905976" sldId="331"/>
            <ac:picMk id="11" creationId="{23221E56-8BDE-1557-40B1-38601C0E1A5C}"/>
          </ac:picMkLst>
        </pc:picChg>
        <pc:picChg chg="add mod ord">
          <ac:chgData name="Francesco Fransesini" userId="f4b06c69-b125-4814-a67d-adf8dc91bd7e" providerId="ADAL" clId="{8941AE2B-18FC-49BF-9934-FA7B944ECC24}" dt="2022-10-26T07:43:51.454" v="5349" actId="1076"/>
          <ac:picMkLst>
            <pc:docMk/>
            <pc:sldMk cId="2546905976" sldId="331"/>
            <ac:picMk id="13" creationId="{A2657181-4155-313A-952D-81A7C1DB0C15}"/>
          </ac:picMkLst>
        </pc:picChg>
        <pc:picChg chg="del">
          <ac:chgData name="Francesco Fransesini" userId="f4b06c69-b125-4814-a67d-adf8dc91bd7e" providerId="ADAL" clId="{8941AE2B-18FC-49BF-9934-FA7B944ECC24}" dt="2022-10-20T15:40:59.054" v="223" actId="478"/>
          <ac:picMkLst>
            <pc:docMk/>
            <pc:sldMk cId="2546905976" sldId="331"/>
            <ac:picMk id="14" creationId="{F1A22F1C-EDDA-4E9F-919B-67715B6A2B41}"/>
          </ac:picMkLst>
        </pc:picChg>
        <pc:picChg chg="del">
          <ac:chgData name="Francesco Fransesini" userId="f4b06c69-b125-4814-a67d-adf8dc91bd7e" providerId="ADAL" clId="{8941AE2B-18FC-49BF-9934-FA7B944ECC24}" dt="2022-10-20T15:40:58.578" v="222" actId="478"/>
          <ac:picMkLst>
            <pc:docMk/>
            <pc:sldMk cId="2546905976" sldId="331"/>
            <ac:picMk id="17" creationId="{B0E04706-7174-46D3-AF9A-00DC7EBFFA67}"/>
          </ac:picMkLst>
        </pc:picChg>
        <pc:picChg chg="add del mod modCrop">
          <ac:chgData name="Francesco Fransesini" userId="f4b06c69-b125-4814-a67d-adf8dc91bd7e" providerId="ADAL" clId="{8941AE2B-18FC-49BF-9934-FA7B944ECC24}" dt="2022-10-26T07:43:12.200" v="5342" actId="478"/>
          <ac:picMkLst>
            <pc:docMk/>
            <pc:sldMk cId="2546905976" sldId="331"/>
            <ac:picMk id="17" creationId="{ED90AADE-22D4-A763-37E7-313339ADE0F7}"/>
          </ac:picMkLst>
        </pc:picChg>
        <pc:picChg chg="add mod modCrop">
          <ac:chgData name="Francesco Fransesini" userId="f4b06c69-b125-4814-a67d-adf8dc91bd7e" providerId="ADAL" clId="{8941AE2B-18FC-49BF-9934-FA7B944ECC24}" dt="2022-10-26T07:55:54.964" v="5362" actId="1076"/>
          <ac:picMkLst>
            <pc:docMk/>
            <pc:sldMk cId="2546905976" sldId="331"/>
            <ac:picMk id="18" creationId="{5A986206-CA3E-A305-8A32-04FEC14E5994}"/>
          </ac:picMkLst>
        </pc:picChg>
        <pc:picChg chg="add del mod">
          <ac:chgData name="Francesco Fransesini" userId="f4b06c69-b125-4814-a67d-adf8dc91bd7e" providerId="ADAL" clId="{8941AE2B-18FC-49BF-9934-FA7B944ECC24}" dt="2022-10-26T07:38:03.142" v="5338" actId="478"/>
          <ac:picMkLst>
            <pc:docMk/>
            <pc:sldMk cId="2546905976" sldId="331"/>
            <ac:picMk id="19" creationId="{B11F003C-0473-1BEA-C008-1C805EAE2723}"/>
          </ac:picMkLst>
        </pc:picChg>
        <pc:picChg chg="add mod">
          <ac:chgData name="Francesco Fransesini" userId="f4b06c69-b125-4814-a67d-adf8dc91bd7e" providerId="ADAL" clId="{8941AE2B-18FC-49BF-9934-FA7B944ECC24}" dt="2022-10-26T07:59:17.561" v="5388" actId="1076"/>
          <ac:picMkLst>
            <pc:docMk/>
            <pc:sldMk cId="2546905976" sldId="331"/>
            <ac:picMk id="21" creationId="{8455F8A4-A8CE-8448-3AD4-EF75564EE9BE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2:27:10.971" v="3498" actId="1076"/>
        <pc:sldMkLst>
          <pc:docMk/>
          <pc:sldMk cId="3248825162" sldId="332"/>
        </pc:sldMkLst>
        <pc:spChg chg="add mod">
          <ac:chgData name="Francesco Fransesini" userId="f4b06c69-b125-4814-a67d-adf8dc91bd7e" providerId="ADAL" clId="{8941AE2B-18FC-49BF-9934-FA7B944ECC24}" dt="2022-10-24T12:27:10.971" v="3498" actId="1076"/>
          <ac:spMkLst>
            <pc:docMk/>
            <pc:sldMk cId="3248825162" sldId="332"/>
            <ac:spMk id="3" creationId="{BAF8FE5C-8B3F-91EC-9FF5-AD4BF0131808}"/>
          </ac:spMkLst>
        </pc:spChg>
        <pc:spChg chg="del">
          <ac:chgData name="Francesco Fransesini" userId="f4b06c69-b125-4814-a67d-adf8dc91bd7e" providerId="ADAL" clId="{8941AE2B-18FC-49BF-9934-FA7B944ECC24}" dt="2022-10-20T15:44:40.955" v="380" actId="478"/>
          <ac:spMkLst>
            <pc:docMk/>
            <pc:sldMk cId="3248825162" sldId="332"/>
            <ac:spMk id="5" creationId="{E4E0E561-6B6C-EC72-63D5-C44D87CF921F}"/>
          </ac:spMkLst>
        </pc:spChg>
        <pc:spChg chg="del">
          <ac:chgData name="Francesco Fransesini" userId="f4b06c69-b125-4814-a67d-adf8dc91bd7e" providerId="ADAL" clId="{8941AE2B-18FC-49BF-9934-FA7B944ECC24}" dt="2022-10-20T15:44:36.626" v="377" actId="478"/>
          <ac:spMkLst>
            <pc:docMk/>
            <pc:sldMk cId="3248825162" sldId="332"/>
            <ac:spMk id="9" creationId="{066DC8A5-2441-6BDA-68B9-7587726ED2A8}"/>
          </ac:spMkLst>
        </pc:spChg>
        <pc:spChg chg="del mod">
          <ac:chgData name="Francesco Fransesini" userId="f4b06c69-b125-4814-a67d-adf8dc91bd7e" providerId="ADAL" clId="{8941AE2B-18FC-49BF-9934-FA7B944ECC24}" dt="2022-10-20T15:44:36.074" v="376" actId="478"/>
          <ac:spMkLst>
            <pc:docMk/>
            <pc:sldMk cId="3248825162" sldId="332"/>
            <ac:spMk id="16" creationId="{60C67DAA-0A12-6694-71F0-459067753709}"/>
          </ac:spMkLst>
        </pc:spChg>
        <pc:spChg chg="del mod">
          <ac:chgData name="Francesco Fransesini" userId="f4b06c69-b125-4814-a67d-adf8dc91bd7e" providerId="ADAL" clId="{8941AE2B-18FC-49BF-9934-FA7B944ECC24}" dt="2022-10-20T15:44:28.771" v="367" actId="478"/>
          <ac:spMkLst>
            <pc:docMk/>
            <pc:sldMk cId="3248825162" sldId="332"/>
            <ac:spMk id="25" creationId="{E8718D81-13BA-BF95-CA39-3F4062FAE51D}"/>
          </ac:spMkLst>
        </pc:spChg>
        <pc:spChg chg="mod">
          <ac:chgData name="Francesco Fransesini" userId="f4b06c69-b125-4814-a67d-adf8dc91bd7e" providerId="ADAL" clId="{8941AE2B-18FC-49BF-9934-FA7B944ECC24}" dt="2022-10-24T12:13:17.733" v="2873" actId="27636"/>
          <ac:spMkLst>
            <pc:docMk/>
            <pc:sldMk cId="3248825162" sldId="332"/>
            <ac:spMk id="49" creationId="{9C0437E8-F3C7-49BE-85BF-948370FA1007}"/>
          </ac:spMkLst>
        </pc:spChg>
        <pc:graphicFrameChg chg="del modGraphic">
          <ac:chgData name="Francesco Fransesini" userId="f4b06c69-b125-4814-a67d-adf8dc91bd7e" providerId="ADAL" clId="{8941AE2B-18FC-49BF-9934-FA7B944ECC24}" dt="2022-10-20T15:44:38.684" v="379" actId="478"/>
          <ac:graphicFrameMkLst>
            <pc:docMk/>
            <pc:sldMk cId="3248825162" sldId="332"/>
            <ac:graphicFrameMk id="3" creationId="{FB2A9861-1B19-BA4C-5D67-061A2F6D81F6}"/>
          </ac:graphicFrameMkLst>
        </pc:graphicFrameChg>
        <pc:picChg chg="del">
          <ac:chgData name="Francesco Fransesini" userId="f4b06c69-b125-4814-a67d-adf8dc91bd7e" providerId="ADAL" clId="{8941AE2B-18FC-49BF-9934-FA7B944ECC24}" dt="2022-10-20T15:44:34.571" v="373" actId="478"/>
          <ac:picMkLst>
            <pc:docMk/>
            <pc:sldMk cId="3248825162" sldId="332"/>
            <ac:picMk id="6" creationId="{77545463-B98D-F81F-2156-B4EEE13D8D70}"/>
          </ac:picMkLst>
        </pc:picChg>
        <pc:picChg chg="del">
          <ac:chgData name="Francesco Fransesini" userId="f4b06c69-b125-4814-a67d-adf8dc91bd7e" providerId="ADAL" clId="{8941AE2B-18FC-49BF-9934-FA7B944ECC24}" dt="2022-10-20T15:44:26.139" v="364" actId="478"/>
          <ac:picMkLst>
            <pc:docMk/>
            <pc:sldMk cId="3248825162" sldId="332"/>
            <ac:picMk id="8" creationId="{75DEBF6A-4EB0-06EB-55C7-48C126C4A8E4}"/>
          </ac:picMkLst>
        </pc:picChg>
        <pc:picChg chg="del">
          <ac:chgData name="Francesco Fransesini" userId="f4b06c69-b125-4814-a67d-adf8dc91bd7e" providerId="ADAL" clId="{8941AE2B-18FC-49BF-9934-FA7B944ECC24}" dt="2022-10-20T15:44:35.043" v="374" actId="478"/>
          <ac:picMkLst>
            <pc:docMk/>
            <pc:sldMk cId="3248825162" sldId="332"/>
            <ac:picMk id="11" creationId="{23221E56-8BDE-1557-40B1-38601C0E1A5C}"/>
          </ac:picMkLst>
        </pc:picChg>
      </pc:sldChg>
      <pc:sldChg chg="addSp delSp modSp new mod">
        <pc:chgData name="Francesco Fransesini" userId="f4b06c69-b125-4814-a67d-adf8dc91bd7e" providerId="ADAL" clId="{8941AE2B-18FC-49BF-9934-FA7B944ECC24}" dt="2022-10-24T11:49:18.468" v="2343" actId="122"/>
        <pc:sldMkLst>
          <pc:docMk/>
          <pc:sldMk cId="1652685821" sldId="333"/>
        </pc:sldMkLst>
        <pc:spChg chg="del">
          <ac:chgData name="Francesco Fransesini" userId="f4b06c69-b125-4814-a67d-adf8dc91bd7e" providerId="ADAL" clId="{8941AE2B-18FC-49BF-9934-FA7B944ECC24}" dt="2022-10-24T08:17:29.252" v="445" actId="478"/>
          <ac:spMkLst>
            <pc:docMk/>
            <pc:sldMk cId="1652685821" sldId="333"/>
            <ac:spMk id="3" creationId="{50597958-095F-3473-CC16-2F1A2DE32ECF}"/>
          </ac:spMkLst>
        </pc:spChg>
        <pc:spChg chg="del">
          <ac:chgData name="Francesco Fransesini" userId="f4b06c69-b125-4814-a67d-adf8dc91bd7e" providerId="ADAL" clId="{8941AE2B-18FC-49BF-9934-FA7B944ECC24}" dt="2022-10-24T08:17:27.691" v="443" actId="478"/>
          <ac:spMkLst>
            <pc:docMk/>
            <pc:sldMk cId="1652685821" sldId="333"/>
            <ac:spMk id="4" creationId="{A51D2D4A-8DA9-E4CC-DC97-48F47A739351}"/>
          </ac:spMkLst>
        </pc:spChg>
        <pc:spChg chg="del">
          <ac:chgData name="Francesco Fransesini" userId="f4b06c69-b125-4814-a67d-adf8dc91bd7e" providerId="ADAL" clId="{8941AE2B-18FC-49BF-9934-FA7B944ECC24}" dt="2022-10-24T08:17:28.349" v="444" actId="478"/>
          <ac:spMkLst>
            <pc:docMk/>
            <pc:sldMk cId="1652685821" sldId="333"/>
            <ac:spMk id="5" creationId="{A28D2045-C665-7C78-76FC-60DFEC6C33AE}"/>
          </ac:spMkLst>
        </pc:spChg>
        <pc:spChg chg="del">
          <ac:chgData name="Francesco Fransesini" userId="f4b06c69-b125-4814-a67d-adf8dc91bd7e" providerId="ADAL" clId="{8941AE2B-18FC-49BF-9934-FA7B944ECC24}" dt="2022-10-24T08:17:30.468" v="446" actId="478"/>
          <ac:spMkLst>
            <pc:docMk/>
            <pc:sldMk cId="1652685821" sldId="333"/>
            <ac:spMk id="6" creationId="{A7A22EAD-E84B-6C12-E09C-04430F030DC0}"/>
          </ac:spMkLst>
        </pc:spChg>
        <pc:spChg chg="del">
          <ac:chgData name="Francesco Fransesini" userId="f4b06c69-b125-4814-a67d-adf8dc91bd7e" providerId="ADAL" clId="{8941AE2B-18FC-49BF-9934-FA7B944ECC24}" dt="2022-10-24T08:17:26.615" v="442" actId="478"/>
          <ac:spMkLst>
            <pc:docMk/>
            <pc:sldMk cId="1652685821" sldId="333"/>
            <ac:spMk id="7" creationId="{A4A4ABB8-5540-D7DF-978F-359966CBCD50}"/>
          </ac:spMkLst>
        </pc:spChg>
        <pc:spChg chg="del">
          <ac:chgData name="Francesco Fransesini" userId="f4b06c69-b125-4814-a67d-adf8dc91bd7e" providerId="ADAL" clId="{8941AE2B-18FC-49BF-9934-FA7B944ECC24}" dt="2022-10-24T08:17:31.380" v="447" actId="478"/>
          <ac:spMkLst>
            <pc:docMk/>
            <pc:sldMk cId="1652685821" sldId="333"/>
            <ac:spMk id="8" creationId="{515EF1A0-BF92-4808-7C63-C98A5E0460D8}"/>
          </ac:spMkLst>
        </pc:spChg>
        <pc:spChg chg="add mod">
          <ac:chgData name="Francesco Fransesini" userId="f4b06c69-b125-4814-a67d-adf8dc91bd7e" providerId="ADAL" clId="{8941AE2B-18FC-49BF-9934-FA7B944ECC24}" dt="2022-10-24T08:17:24.155" v="441"/>
          <ac:spMkLst>
            <pc:docMk/>
            <pc:sldMk cId="1652685821" sldId="333"/>
            <ac:spMk id="11" creationId="{67B2F11A-F06A-37C0-7E75-46A9DDB9ACE5}"/>
          </ac:spMkLst>
        </pc:spChg>
        <pc:spChg chg="add mod">
          <ac:chgData name="Francesco Fransesini" userId="f4b06c69-b125-4814-a67d-adf8dc91bd7e" providerId="ADAL" clId="{8941AE2B-18FC-49BF-9934-FA7B944ECC24}" dt="2022-10-24T08:17:24.155" v="441"/>
          <ac:spMkLst>
            <pc:docMk/>
            <pc:sldMk cId="1652685821" sldId="333"/>
            <ac:spMk id="12" creationId="{E9CDBF46-B568-907A-4C64-7D1FE8DA0D24}"/>
          </ac:spMkLst>
        </pc:spChg>
        <pc:spChg chg="add mod">
          <ac:chgData name="Francesco Fransesini" userId="f4b06c69-b125-4814-a67d-adf8dc91bd7e" providerId="ADAL" clId="{8941AE2B-18FC-49BF-9934-FA7B944ECC24}" dt="2022-10-24T08:44:19.564" v="1065" actId="1076"/>
          <ac:spMkLst>
            <pc:docMk/>
            <pc:sldMk cId="1652685821" sldId="333"/>
            <ac:spMk id="14" creationId="{7F4760A3-57CC-441B-1BA6-82CFCCE130B7}"/>
          </ac:spMkLst>
        </pc:spChg>
        <pc:spChg chg="add mod">
          <ac:chgData name="Francesco Fransesini" userId="f4b06c69-b125-4814-a67d-adf8dc91bd7e" providerId="ADAL" clId="{8941AE2B-18FC-49BF-9934-FA7B944ECC24}" dt="2022-10-24T08:46:29.710" v="1220" actId="313"/>
          <ac:spMkLst>
            <pc:docMk/>
            <pc:sldMk cId="1652685821" sldId="333"/>
            <ac:spMk id="15" creationId="{39002D1A-D113-4E13-C383-F85908490332}"/>
          </ac:spMkLst>
        </pc:spChg>
        <pc:spChg chg="add del mod">
          <ac:chgData name="Francesco Fransesini" userId="f4b06c69-b125-4814-a67d-adf8dc91bd7e" providerId="ADAL" clId="{8941AE2B-18FC-49BF-9934-FA7B944ECC24}" dt="2022-10-24T08:37:03.598" v="1054" actId="478"/>
          <ac:spMkLst>
            <pc:docMk/>
            <pc:sldMk cId="1652685821" sldId="333"/>
            <ac:spMk id="29" creationId="{F1C5BB43-66E2-0683-42BA-464F25216062}"/>
          </ac:spMkLst>
        </pc:spChg>
        <pc:graphicFrameChg chg="add del mod modGraphic">
          <ac:chgData name="Francesco Fransesini" userId="f4b06c69-b125-4814-a67d-adf8dc91bd7e" providerId="ADAL" clId="{8941AE2B-18FC-49BF-9934-FA7B944ECC24}" dt="2022-10-24T11:49:18.468" v="2343" actId="122"/>
          <ac:graphicFrameMkLst>
            <pc:docMk/>
            <pc:sldMk cId="1652685821" sldId="333"/>
            <ac:graphicFrameMk id="16" creationId="{B52AA604-F922-56B4-D34E-7F345255A308}"/>
          </ac:graphicFrameMkLst>
        </pc:graphicFrameChg>
        <pc:picChg chg="add mod">
          <ac:chgData name="Francesco Fransesini" userId="f4b06c69-b125-4814-a67d-adf8dc91bd7e" providerId="ADAL" clId="{8941AE2B-18FC-49BF-9934-FA7B944ECC24}" dt="2022-10-24T08:17:24.155" v="441"/>
          <ac:picMkLst>
            <pc:docMk/>
            <pc:sldMk cId="1652685821" sldId="333"/>
            <ac:picMk id="9" creationId="{0F17EE6D-953C-7CD9-6A8E-A02B9C4C3FC4}"/>
          </ac:picMkLst>
        </pc:picChg>
        <pc:picChg chg="add mod">
          <ac:chgData name="Francesco Fransesini" userId="f4b06c69-b125-4814-a67d-adf8dc91bd7e" providerId="ADAL" clId="{8941AE2B-18FC-49BF-9934-FA7B944ECC24}" dt="2022-10-24T08:17:24.155" v="441"/>
          <ac:picMkLst>
            <pc:docMk/>
            <pc:sldMk cId="1652685821" sldId="333"/>
            <ac:picMk id="10" creationId="{2AFC464D-13D9-C200-43A0-510204A91371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18" creationId="{DBCD2D3A-5E32-F671-E411-035EECFD8C44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19" creationId="{9E8A6E5F-A5EB-D2FA-7411-B1168477D555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0" creationId="{CE2024E2-551B-E6FD-0C5C-966367178DF6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1" creationId="{2CDF8B09-6DD9-894E-F4BE-E8DBA554A05B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2" creationId="{C3266387-A2EC-D335-5768-7F75D1D5F06B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3" creationId="{83637CFD-CCF5-14F1-B132-4204E04762C1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4" creationId="{6D73A5A6-EB6F-B1E8-FF0E-BD63F3C7F83B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5" creationId="{9D9D3C8C-6BF0-0602-938C-431FD96AE654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6" creationId="{D9D79A9B-9007-E12B-EA7B-6CDA3C938C2C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7" creationId="{FC479502-7C44-1FD2-FE77-64946C342185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28" creationId="{8F2F5808-BD7B-760E-06F0-8192B913FC61}"/>
          </ac:picMkLst>
        </pc:picChg>
        <pc:picChg chg="add mod">
          <ac:chgData name="Francesco Fransesini" userId="f4b06c69-b125-4814-a67d-adf8dc91bd7e" providerId="ADAL" clId="{8941AE2B-18FC-49BF-9934-FA7B944ECC24}" dt="2022-10-24T11:49:00.942" v="2341" actId="1076"/>
          <ac:picMkLst>
            <pc:docMk/>
            <pc:sldMk cId="1652685821" sldId="333"/>
            <ac:picMk id="31" creationId="{EAA98C8D-196C-CB34-1CB5-CE5A07CE8550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1:43:27.658" v="2274" actId="1076"/>
        <pc:sldMkLst>
          <pc:docMk/>
          <pc:sldMk cId="534540669" sldId="334"/>
        </pc:sldMkLst>
        <pc:spChg chg="add mod">
          <ac:chgData name="Francesco Fransesini" userId="f4b06c69-b125-4814-a67d-adf8dc91bd7e" providerId="ADAL" clId="{8941AE2B-18FC-49BF-9934-FA7B944ECC24}" dt="2022-10-24T08:58:28.408" v="1738" actId="14100"/>
          <ac:spMkLst>
            <pc:docMk/>
            <pc:sldMk cId="534540669" sldId="334"/>
            <ac:spMk id="3" creationId="{1B708FA6-395C-FEC3-9475-617026538F89}"/>
          </ac:spMkLst>
        </pc:spChg>
        <pc:spChg chg="add mod">
          <ac:chgData name="Francesco Fransesini" userId="f4b06c69-b125-4814-a67d-adf8dc91bd7e" providerId="ADAL" clId="{8941AE2B-18FC-49BF-9934-FA7B944ECC24}" dt="2022-10-24T09:43:12.867" v="1770" actId="1076"/>
          <ac:spMkLst>
            <pc:docMk/>
            <pc:sldMk cId="534540669" sldId="334"/>
            <ac:spMk id="8" creationId="{3343FE60-28FB-1050-2CCA-25CC7799CEAC}"/>
          </ac:spMkLst>
        </pc:spChg>
        <pc:spChg chg="add mod">
          <ac:chgData name="Francesco Fransesini" userId="f4b06c69-b125-4814-a67d-adf8dc91bd7e" providerId="ADAL" clId="{8941AE2B-18FC-49BF-9934-FA7B944ECC24}" dt="2022-10-24T09:43:15.122" v="1771" actId="1076"/>
          <ac:spMkLst>
            <pc:docMk/>
            <pc:sldMk cId="534540669" sldId="334"/>
            <ac:spMk id="13" creationId="{1B3DB019-198B-3953-B365-EB0C475A2501}"/>
          </ac:spMkLst>
        </pc:spChg>
        <pc:spChg chg="mod">
          <ac:chgData name="Francesco Fransesini" userId="f4b06c69-b125-4814-a67d-adf8dc91bd7e" providerId="ADAL" clId="{8941AE2B-18FC-49BF-9934-FA7B944ECC24}" dt="2022-10-24T08:51:35.472" v="1230" actId="404"/>
          <ac:spMkLst>
            <pc:docMk/>
            <pc:sldMk cId="534540669" sldId="334"/>
            <ac:spMk id="14" creationId="{7F4760A3-57CC-441B-1BA6-82CFCCE130B7}"/>
          </ac:spMkLst>
        </pc:spChg>
        <pc:spChg chg="del">
          <ac:chgData name="Francesco Fransesini" userId="f4b06c69-b125-4814-a67d-adf8dc91bd7e" providerId="ADAL" clId="{8941AE2B-18FC-49BF-9934-FA7B944ECC24}" dt="2022-10-24T08:51:27.399" v="1224" actId="478"/>
          <ac:spMkLst>
            <pc:docMk/>
            <pc:sldMk cId="534540669" sldId="334"/>
            <ac:spMk id="15" creationId="{39002D1A-D113-4E13-C383-F85908490332}"/>
          </ac:spMkLst>
        </pc:spChg>
        <pc:graphicFrameChg chg="del modGraphic">
          <ac:chgData name="Francesco Fransesini" userId="f4b06c69-b125-4814-a67d-adf8dc91bd7e" providerId="ADAL" clId="{8941AE2B-18FC-49BF-9934-FA7B944ECC24}" dt="2022-10-24T08:51:29.650" v="1227" actId="478"/>
          <ac:graphicFrameMkLst>
            <pc:docMk/>
            <pc:sldMk cId="534540669" sldId="334"/>
            <ac:graphicFrameMk id="16" creationId="{B52AA604-F922-56B4-D34E-7F345255A308}"/>
          </ac:graphicFrameMkLst>
        </pc:graphicFrameChg>
        <pc:picChg chg="add mod">
          <ac:chgData name="Francesco Fransesini" userId="f4b06c69-b125-4814-a67d-adf8dc91bd7e" providerId="ADAL" clId="{8941AE2B-18FC-49BF-9934-FA7B944ECC24}" dt="2022-10-24T11:43:24.730" v="2273" actId="1076"/>
          <ac:picMkLst>
            <pc:docMk/>
            <pc:sldMk cId="534540669" sldId="334"/>
            <ac:picMk id="5" creationId="{F534E456-1F98-09F1-228C-7956478DB975}"/>
          </ac:picMkLst>
        </pc:picChg>
        <pc:picChg chg="add mod modCrop">
          <ac:chgData name="Francesco Fransesini" userId="f4b06c69-b125-4814-a67d-adf8dc91bd7e" providerId="ADAL" clId="{8941AE2B-18FC-49BF-9934-FA7B944ECC24}" dt="2022-10-24T11:43:27.658" v="2274" actId="1076"/>
          <ac:picMkLst>
            <pc:docMk/>
            <pc:sldMk cId="534540669" sldId="334"/>
            <ac:picMk id="7" creationId="{484A7CBE-B989-8295-6A32-A3DF0912B7AF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18" creationId="{DBCD2D3A-5E32-F671-E411-035EECFD8C44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19" creationId="{9E8A6E5F-A5EB-D2FA-7411-B1168477D555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0" creationId="{CE2024E2-551B-E6FD-0C5C-966367178DF6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1" creationId="{2CDF8B09-6DD9-894E-F4BE-E8DBA554A05B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2" creationId="{C3266387-A2EC-D335-5768-7F75D1D5F06B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3" creationId="{83637CFD-CCF5-14F1-B132-4204E04762C1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4" creationId="{6D73A5A6-EB6F-B1E8-FF0E-BD63F3C7F83B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5" creationId="{9D9D3C8C-6BF0-0602-938C-431FD96AE654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6" creationId="{D9D79A9B-9007-E12B-EA7B-6CDA3C938C2C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7" creationId="{FC479502-7C44-1FD2-FE77-64946C342185}"/>
          </ac:picMkLst>
        </pc:picChg>
        <pc:picChg chg="del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28" creationId="{8F2F5808-BD7B-760E-06F0-8192B913FC61}"/>
          </ac:picMkLst>
        </pc:picChg>
        <pc:picChg chg="del mod">
          <ac:chgData name="Francesco Fransesini" userId="f4b06c69-b125-4814-a67d-adf8dc91bd7e" providerId="ADAL" clId="{8941AE2B-18FC-49BF-9934-FA7B944ECC24}" dt="2022-10-24T08:51:31.889" v="1228" actId="478"/>
          <ac:picMkLst>
            <pc:docMk/>
            <pc:sldMk cId="534540669" sldId="334"/>
            <ac:picMk id="31" creationId="{EAA98C8D-196C-CB34-1CB5-CE5A07CE8550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1:45:50.644" v="2332" actId="20577"/>
        <pc:sldMkLst>
          <pc:docMk/>
          <pc:sldMk cId="827357627" sldId="335"/>
        </pc:sldMkLst>
        <pc:spChg chg="del">
          <ac:chgData name="Francesco Fransesini" userId="f4b06c69-b125-4814-a67d-adf8dc91bd7e" providerId="ADAL" clId="{8941AE2B-18FC-49BF-9934-FA7B944ECC24}" dt="2022-10-24T09:47:18.598" v="1773" actId="478"/>
          <ac:spMkLst>
            <pc:docMk/>
            <pc:sldMk cId="827357627" sldId="335"/>
            <ac:spMk id="3" creationId="{1B708FA6-395C-FEC3-9475-617026538F89}"/>
          </ac:spMkLst>
        </pc:spChg>
        <pc:spChg chg="del mod">
          <ac:chgData name="Francesco Fransesini" userId="f4b06c69-b125-4814-a67d-adf8dc91bd7e" providerId="ADAL" clId="{8941AE2B-18FC-49BF-9934-FA7B944ECC24}" dt="2022-10-24T09:47:22.132" v="1778" actId="478"/>
          <ac:spMkLst>
            <pc:docMk/>
            <pc:sldMk cId="827357627" sldId="335"/>
            <ac:spMk id="8" creationId="{3343FE60-28FB-1050-2CCA-25CC7799CEAC}"/>
          </ac:spMkLst>
        </pc:spChg>
        <pc:spChg chg="del mod">
          <ac:chgData name="Francesco Fransesini" userId="f4b06c69-b125-4814-a67d-adf8dc91bd7e" providerId="ADAL" clId="{8941AE2B-18FC-49BF-9934-FA7B944ECC24}" dt="2022-10-24T09:47:23.699" v="1780" actId="478"/>
          <ac:spMkLst>
            <pc:docMk/>
            <pc:sldMk cId="827357627" sldId="335"/>
            <ac:spMk id="13" creationId="{1B3DB019-198B-3953-B365-EB0C475A2501}"/>
          </ac:spMkLst>
        </pc:spChg>
        <pc:spChg chg="add mod">
          <ac:chgData name="Francesco Fransesini" userId="f4b06c69-b125-4814-a67d-adf8dc91bd7e" providerId="ADAL" clId="{8941AE2B-18FC-49BF-9934-FA7B944ECC24}" dt="2022-10-24T11:42:43.601" v="2264" actId="1076"/>
          <ac:spMkLst>
            <pc:docMk/>
            <pc:sldMk cId="827357627" sldId="335"/>
            <ac:spMk id="17" creationId="{534BD770-8B63-9C14-0BBD-F24B0EF7304E}"/>
          </ac:spMkLst>
        </pc:spChg>
        <pc:spChg chg="add mod">
          <ac:chgData name="Francesco Fransesini" userId="f4b06c69-b125-4814-a67d-adf8dc91bd7e" providerId="ADAL" clId="{8941AE2B-18FC-49BF-9934-FA7B944ECC24}" dt="2022-10-24T11:42:40.170" v="2263" actId="1076"/>
          <ac:spMkLst>
            <pc:docMk/>
            <pc:sldMk cId="827357627" sldId="335"/>
            <ac:spMk id="18" creationId="{B193DF1C-DEA5-8581-7346-4A10C1248AFD}"/>
          </ac:spMkLst>
        </pc:spChg>
        <pc:spChg chg="add mod">
          <ac:chgData name="Francesco Fransesini" userId="f4b06c69-b125-4814-a67d-adf8dc91bd7e" providerId="ADAL" clId="{8941AE2B-18FC-49BF-9934-FA7B944ECC24}" dt="2022-10-24T11:43:05.545" v="2272" actId="1076"/>
          <ac:spMkLst>
            <pc:docMk/>
            <pc:sldMk cId="827357627" sldId="335"/>
            <ac:spMk id="19" creationId="{5BB05DE2-268E-E5AE-F8CF-10DC1ECB92C7}"/>
          </ac:spMkLst>
        </pc:spChg>
        <pc:spChg chg="add mod">
          <ac:chgData name="Francesco Fransesini" userId="f4b06c69-b125-4814-a67d-adf8dc91bd7e" providerId="ADAL" clId="{8941AE2B-18FC-49BF-9934-FA7B944ECC24}" dt="2022-10-24T11:44:13.058" v="2299" actId="1076"/>
          <ac:spMkLst>
            <pc:docMk/>
            <pc:sldMk cId="827357627" sldId="335"/>
            <ac:spMk id="21" creationId="{F9C94F55-5CAC-5AA7-AC8B-83379ECA7E60}"/>
          </ac:spMkLst>
        </pc:spChg>
        <pc:spChg chg="add mod">
          <ac:chgData name="Francesco Fransesini" userId="f4b06c69-b125-4814-a67d-adf8dc91bd7e" providerId="ADAL" clId="{8941AE2B-18FC-49BF-9934-FA7B944ECC24}" dt="2022-10-24T11:44:10.706" v="2298" actId="1076"/>
          <ac:spMkLst>
            <pc:docMk/>
            <pc:sldMk cId="827357627" sldId="335"/>
            <ac:spMk id="22" creationId="{48358B82-0E83-80BA-90EA-D14ADF07608A}"/>
          </ac:spMkLst>
        </pc:spChg>
        <pc:spChg chg="add mod">
          <ac:chgData name="Francesco Fransesini" userId="f4b06c69-b125-4814-a67d-adf8dc91bd7e" providerId="ADAL" clId="{8941AE2B-18FC-49BF-9934-FA7B944ECC24}" dt="2022-10-24T11:45:50.644" v="2332" actId="20577"/>
          <ac:spMkLst>
            <pc:docMk/>
            <pc:sldMk cId="827357627" sldId="335"/>
            <ac:spMk id="23" creationId="{B9FD8466-B371-4D43-BF7F-7B3832B9D598}"/>
          </ac:spMkLst>
        </pc:spChg>
        <pc:graphicFrameChg chg="add del mod modGraphic">
          <ac:chgData name="Francesco Fransesini" userId="f4b06c69-b125-4814-a67d-adf8dc91bd7e" providerId="ADAL" clId="{8941AE2B-18FC-49BF-9934-FA7B944ECC24}" dt="2022-10-24T10:08:05.661" v="2024" actId="478"/>
          <ac:graphicFrameMkLst>
            <pc:docMk/>
            <pc:sldMk cId="827357627" sldId="335"/>
            <ac:graphicFrameMk id="4" creationId="{2EF2788C-CEB6-309A-9171-501D7279BBDE}"/>
          </ac:graphicFrameMkLst>
        </pc:graphicFrameChg>
        <pc:graphicFrameChg chg="add mod modGraphic">
          <ac:chgData name="Francesco Fransesini" userId="f4b06c69-b125-4814-a67d-adf8dc91bd7e" providerId="ADAL" clId="{8941AE2B-18FC-49BF-9934-FA7B944ECC24}" dt="2022-10-24T11:42:35.859" v="2262" actId="14100"/>
          <ac:graphicFrameMkLst>
            <pc:docMk/>
            <pc:sldMk cId="827357627" sldId="335"/>
            <ac:graphicFrameMk id="6" creationId="{3A7FEED7-F9B6-BB47-81D1-B2A3BE6CE730}"/>
          </ac:graphicFrameMkLst>
        </pc:graphicFrameChg>
        <pc:graphicFrameChg chg="add mod modGraphic">
          <ac:chgData name="Francesco Fransesini" userId="f4b06c69-b125-4814-a67d-adf8dc91bd7e" providerId="ADAL" clId="{8941AE2B-18FC-49BF-9934-FA7B944ECC24}" dt="2022-10-24T11:42:52.018" v="2267" actId="1076"/>
          <ac:graphicFrameMkLst>
            <pc:docMk/>
            <pc:sldMk cId="827357627" sldId="335"/>
            <ac:graphicFrameMk id="15" creationId="{2D39D41F-C544-E8DB-4B62-5BE256989478}"/>
          </ac:graphicFrameMkLst>
        </pc:graphicFrameChg>
        <pc:graphicFrameChg chg="add mod modGraphic">
          <ac:chgData name="Francesco Fransesini" userId="f4b06c69-b125-4814-a67d-adf8dc91bd7e" providerId="ADAL" clId="{8941AE2B-18FC-49BF-9934-FA7B944ECC24}" dt="2022-10-24T11:44:55.094" v="2306" actId="20577"/>
          <ac:graphicFrameMkLst>
            <pc:docMk/>
            <pc:sldMk cId="827357627" sldId="335"/>
            <ac:graphicFrameMk id="16" creationId="{1FE70C9A-AA87-1115-CA8C-E8C6FB9CFD72}"/>
          </ac:graphicFrameMkLst>
        </pc:graphicFrameChg>
        <pc:picChg chg="del mod">
          <ac:chgData name="Francesco Fransesini" userId="f4b06c69-b125-4814-a67d-adf8dc91bd7e" providerId="ADAL" clId="{8941AE2B-18FC-49BF-9934-FA7B944ECC24}" dt="2022-10-24T09:47:20.277" v="1775" actId="478"/>
          <ac:picMkLst>
            <pc:docMk/>
            <pc:sldMk cId="827357627" sldId="335"/>
            <ac:picMk id="5" creationId="{F534E456-1F98-09F1-228C-7956478DB975}"/>
          </ac:picMkLst>
        </pc:picChg>
        <pc:picChg chg="del">
          <ac:chgData name="Francesco Fransesini" userId="f4b06c69-b125-4814-a67d-adf8dc91bd7e" providerId="ADAL" clId="{8941AE2B-18FC-49BF-9934-FA7B944ECC24}" dt="2022-10-24T09:47:20.963" v="1776" actId="478"/>
          <ac:picMkLst>
            <pc:docMk/>
            <pc:sldMk cId="827357627" sldId="335"/>
            <ac:picMk id="7" creationId="{484A7CBE-B989-8295-6A32-A3DF0912B7AF}"/>
          </ac:picMkLst>
        </pc:picChg>
      </pc:sldChg>
      <pc:sldChg chg="addSp modSp add mod">
        <pc:chgData name="Francesco Fransesini" userId="f4b06c69-b125-4814-a67d-adf8dc91bd7e" providerId="ADAL" clId="{8941AE2B-18FC-49BF-9934-FA7B944ECC24}" dt="2022-10-24T13:36:38.628" v="4341" actId="20577"/>
        <pc:sldMkLst>
          <pc:docMk/>
          <pc:sldMk cId="3970268558" sldId="336"/>
        </pc:sldMkLst>
        <pc:spChg chg="add mod">
          <ac:chgData name="Francesco Fransesini" userId="f4b06c69-b125-4814-a67d-adf8dc91bd7e" providerId="ADAL" clId="{8941AE2B-18FC-49BF-9934-FA7B944ECC24}" dt="2022-10-24T13:36:38.628" v="4341" actId="20577"/>
          <ac:spMkLst>
            <pc:docMk/>
            <pc:sldMk cId="3970268558" sldId="336"/>
            <ac:spMk id="3" creationId="{3B80A4ED-EFC6-4CD9-7D12-B60F6EDE65F9}"/>
          </ac:spMkLst>
        </pc:spChg>
        <pc:spChg chg="mod">
          <ac:chgData name="Francesco Fransesini" userId="f4b06c69-b125-4814-a67d-adf8dc91bd7e" providerId="ADAL" clId="{8941AE2B-18FC-49BF-9934-FA7B944ECC24}" dt="2022-10-24T13:13:39.692" v="3746" actId="20577"/>
          <ac:spMkLst>
            <pc:docMk/>
            <pc:sldMk cId="3970268558" sldId="336"/>
            <ac:spMk id="49" creationId="{9C0437E8-F3C7-49BE-85BF-948370FA1007}"/>
          </ac:spMkLst>
        </pc:spChg>
      </pc:sldChg>
      <pc:sldChg chg="addSp delSp modSp add mod">
        <pc:chgData name="Francesco Fransesini" userId="f4b06c69-b125-4814-a67d-adf8dc91bd7e" providerId="ADAL" clId="{8941AE2B-18FC-49BF-9934-FA7B944ECC24}" dt="2022-10-24T15:45:46.561" v="5190" actId="20577"/>
        <pc:sldMkLst>
          <pc:docMk/>
          <pc:sldMk cId="3736924699" sldId="337"/>
        </pc:sldMkLst>
        <pc:spChg chg="add mod">
          <ac:chgData name="Francesco Fransesini" userId="f4b06c69-b125-4814-a67d-adf8dc91bd7e" providerId="ADAL" clId="{8941AE2B-18FC-49BF-9934-FA7B944ECC24}" dt="2022-10-24T11:56:46.668" v="2377" actId="207"/>
          <ac:spMkLst>
            <pc:docMk/>
            <pc:sldMk cId="3736924699" sldId="337"/>
            <ac:spMk id="3" creationId="{15236604-2CE1-9CA2-9DCA-F4C625732D32}"/>
          </ac:spMkLst>
        </pc:spChg>
        <pc:spChg chg="add mod">
          <ac:chgData name="Francesco Fransesini" userId="f4b06c69-b125-4814-a67d-adf8dc91bd7e" providerId="ADAL" clId="{8941AE2B-18FC-49BF-9934-FA7B944ECC24}" dt="2022-10-24T15:43:37.536" v="5041" actId="14100"/>
          <ac:spMkLst>
            <pc:docMk/>
            <pc:sldMk cId="3736924699" sldId="337"/>
            <ac:spMk id="4" creationId="{009B4ECF-4818-CD20-EBBE-7521504A2324}"/>
          </ac:spMkLst>
        </pc:spChg>
        <pc:spChg chg="add del">
          <ac:chgData name="Francesco Fransesini" userId="f4b06c69-b125-4814-a67d-adf8dc91bd7e" providerId="ADAL" clId="{8941AE2B-18FC-49BF-9934-FA7B944ECC24}" dt="2022-10-24T15:44:01.711" v="5043" actId="22"/>
          <ac:spMkLst>
            <pc:docMk/>
            <pc:sldMk cId="3736924699" sldId="337"/>
            <ac:spMk id="6" creationId="{D188C97E-4846-3C08-6204-F20200B89411}"/>
          </ac:spMkLst>
        </pc:spChg>
        <pc:spChg chg="add mod">
          <ac:chgData name="Francesco Fransesini" userId="f4b06c69-b125-4814-a67d-adf8dc91bd7e" providerId="ADAL" clId="{8941AE2B-18FC-49BF-9934-FA7B944ECC24}" dt="2022-10-24T15:44:22.358" v="5069" actId="1076"/>
          <ac:spMkLst>
            <pc:docMk/>
            <pc:sldMk cId="3736924699" sldId="337"/>
            <ac:spMk id="8" creationId="{8CC96A66-3114-FDC5-6321-29C8048F89D1}"/>
          </ac:spMkLst>
        </pc:spChg>
        <pc:spChg chg="add mod">
          <ac:chgData name="Francesco Fransesini" userId="f4b06c69-b125-4814-a67d-adf8dc91bd7e" providerId="ADAL" clId="{8941AE2B-18FC-49BF-9934-FA7B944ECC24}" dt="2022-10-24T15:45:46.561" v="5190" actId="20577"/>
          <ac:spMkLst>
            <pc:docMk/>
            <pc:sldMk cId="3736924699" sldId="337"/>
            <ac:spMk id="13" creationId="{7B92485A-8CB0-CBF2-9440-BF5B39342F60}"/>
          </ac:spMkLst>
        </pc:spChg>
        <pc:spChg chg="del">
          <ac:chgData name="Francesco Fransesini" userId="f4b06c69-b125-4814-a67d-adf8dc91bd7e" providerId="ADAL" clId="{8941AE2B-18FC-49BF-9934-FA7B944ECC24}" dt="2022-10-24T11:56:11.366" v="2347" actId="478"/>
          <ac:spMkLst>
            <pc:docMk/>
            <pc:sldMk cId="3736924699" sldId="337"/>
            <ac:spMk id="14" creationId="{7F4760A3-57CC-441B-1BA6-82CFCCE130B7}"/>
          </ac:spMkLst>
        </pc:spChg>
        <pc:spChg chg="del">
          <ac:chgData name="Francesco Fransesini" userId="f4b06c69-b125-4814-a67d-adf8dc91bd7e" providerId="ADAL" clId="{8941AE2B-18FC-49BF-9934-FA7B944ECC24}" dt="2022-10-24T11:56:12.829" v="2348" actId="478"/>
          <ac:spMkLst>
            <pc:docMk/>
            <pc:sldMk cId="3736924699" sldId="337"/>
            <ac:spMk id="17" creationId="{534BD770-8B63-9C14-0BBD-F24B0EF7304E}"/>
          </ac:spMkLst>
        </pc:spChg>
        <pc:spChg chg="del">
          <ac:chgData name="Francesco Fransesini" userId="f4b06c69-b125-4814-a67d-adf8dc91bd7e" providerId="ADAL" clId="{8941AE2B-18FC-49BF-9934-FA7B944ECC24}" dt="2022-10-24T11:56:13.305" v="2349" actId="478"/>
          <ac:spMkLst>
            <pc:docMk/>
            <pc:sldMk cId="3736924699" sldId="337"/>
            <ac:spMk id="18" creationId="{B193DF1C-DEA5-8581-7346-4A10C1248AFD}"/>
          </ac:spMkLst>
        </pc:spChg>
        <pc:spChg chg="del">
          <ac:chgData name="Francesco Fransesini" userId="f4b06c69-b125-4814-a67d-adf8dc91bd7e" providerId="ADAL" clId="{8941AE2B-18FC-49BF-9934-FA7B944ECC24}" dt="2022-10-24T11:56:14.051" v="2350" actId="478"/>
          <ac:spMkLst>
            <pc:docMk/>
            <pc:sldMk cId="3736924699" sldId="337"/>
            <ac:spMk id="19" creationId="{5BB05DE2-268E-E5AE-F8CF-10DC1ECB92C7}"/>
          </ac:spMkLst>
        </pc:spChg>
        <pc:spChg chg="del mod">
          <ac:chgData name="Francesco Fransesini" userId="f4b06c69-b125-4814-a67d-adf8dc91bd7e" providerId="ADAL" clId="{8941AE2B-18FC-49BF-9934-FA7B944ECC24}" dt="2022-10-24T11:56:20.916" v="2357" actId="478"/>
          <ac:spMkLst>
            <pc:docMk/>
            <pc:sldMk cId="3736924699" sldId="337"/>
            <ac:spMk id="21" creationId="{F9C94F55-5CAC-5AA7-AC8B-83379ECA7E60}"/>
          </ac:spMkLst>
        </pc:spChg>
        <pc:spChg chg="del">
          <ac:chgData name="Francesco Fransesini" userId="f4b06c69-b125-4814-a67d-adf8dc91bd7e" providerId="ADAL" clId="{8941AE2B-18FC-49BF-9934-FA7B944ECC24}" dt="2022-10-24T11:56:22.100" v="2358" actId="478"/>
          <ac:spMkLst>
            <pc:docMk/>
            <pc:sldMk cId="3736924699" sldId="337"/>
            <ac:spMk id="22" creationId="{48358B82-0E83-80BA-90EA-D14ADF07608A}"/>
          </ac:spMkLst>
        </pc:spChg>
        <pc:spChg chg="del mod">
          <ac:chgData name="Francesco Fransesini" userId="f4b06c69-b125-4814-a67d-adf8dc91bd7e" providerId="ADAL" clId="{8941AE2B-18FC-49BF-9934-FA7B944ECC24}" dt="2022-10-24T11:56:19.828" v="2356" actId="478"/>
          <ac:spMkLst>
            <pc:docMk/>
            <pc:sldMk cId="3736924699" sldId="337"/>
            <ac:spMk id="23" creationId="{B9FD8466-B371-4D43-BF7F-7B3832B9D598}"/>
          </ac:spMkLst>
        </pc:spChg>
        <pc:graphicFrameChg chg="del">
          <ac:chgData name="Francesco Fransesini" userId="f4b06c69-b125-4814-a67d-adf8dc91bd7e" providerId="ADAL" clId="{8941AE2B-18FC-49BF-9934-FA7B944ECC24}" dt="2022-10-24T11:56:15.268" v="2352" actId="478"/>
          <ac:graphicFrameMkLst>
            <pc:docMk/>
            <pc:sldMk cId="3736924699" sldId="337"/>
            <ac:graphicFrameMk id="6" creationId="{3A7FEED7-F9B6-BB47-81D1-B2A3BE6CE730}"/>
          </ac:graphicFrameMkLst>
        </pc:graphicFrameChg>
        <pc:graphicFrameChg chg="del">
          <ac:chgData name="Francesco Fransesini" userId="f4b06c69-b125-4814-a67d-adf8dc91bd7e" providerId="ADAL" clId="{8941AE2B-18FC-49BF-9934-FA7B944ECC24}" dt="2022-10-24T11:56:14.589" v="2351" actId="478"/>
          <ac:graphicFrameMkLst>
            <pc:docMk/>
            <pc:sldMk cId="3736924699" sldId="337"/>
            <ac:graphicFrameMk id="15" creationId="{2D39D41F-C544-E8DB-4B62-5BE256989478}"/>
          </ac:graphicFrameMkLst>
        </pc:graphicFrameChg>
        <pc:graphicFrameChg chg="del">
          <ac:chgData name="Francesco Fransesini" userId="f4b06c69-b125-4814-a67d-adf8dc91bd7e" providerId="ADAL" clId="{8941AE2B-18FC-49BF-9934-FA7B944ECC24}" dt="2022-10-24T11:56:16.774" v="2353" actId="478"/>
          <ac:graphicFrameMkLst>
            <pc:docMk/>
            <pc:sldMk cId="3736924699" sldId="337"/>
            <ac:graphicFrameMk id="16" creationId="{1FE70C9A-AA87-1115-CA8C-E8C6FB9CFD72}"/>
          </ac:graphicFrameMkLst>
        </pc:graphicFrameChg>
      </pc:sldChg>
      <pc:sldChg chg="addSp delSp modSp add mod">
        <pc:chgData name="Francesco Fransesini" userId="f4b06c69-b125-4814-a67d-adf8dc91bd7e" providerId="ADAL" clId="{8941AE2B-18FC-49BF-9934-FA7B944ECC24}" dt="2022-10-24T13:12:21.976" v="3745" actId="1076"/>
        <pc:sldMkLst>
          <pc:docMk/>
          <pc:sldMk cId="1808261828" sldId="338"/>
        </pc:sldMkLst>
        <pc:spChg chg="del">
          <ac:chgData name="Francesco Fransesini" userId="f4b06c69-b125-4814-a67d-adf8dc91bd7e" providerId="ADAL" clId="{8941AE2B-18FC-49BF-9934-FA7B944ECC24}" dt="2022-10-24T12:48:14.299" v="3500" actId="478"/>
          <ac:spMkLst>
            <pc:docMk/>
            <pc:sldMk cId="1808261828" sldId="338"/>
            <ac:spMk id="3" creationId="{BAF8FE5C-8B3F-91EC-9FF5-AD4BF0131808}"/>
          </ac:spMkLst>
        </pc:spChg>
        <pc:spChg chg="add del mod">
          <ac:chgData name="Francesco Fransesini" userId="f4b06c69-b125-4814-a67d-adf8dc91bd7e" providerId="ADAL" clId="{8941AE2B-18FC-49BF-9934-FA7B944ECC24}" dt="2022-10-24T12:48:32.515" v="3505" actId="478"/>
          <ac:spMkLst>
            <pc:docMk/>
            <pc:sldMk cId="1808261828" sldId="338"/>
            <ac:spMk id="9" creationId="{CE574622-F366-099A-948F-AF64C5E65A08}"/>
          </ac:spMkLst>
        </pc:spChg>
        <pc:spChg chg="add mod">
          <ac:chgData name="Francesco Fransesini" userId="f4b06c69-b125-4814-a67d-adf8dc91bd7e" providerId="ADAL" clId="{8941AE2B-18FC-49BF-9934-FA7B944ECC24}" dt="2022-10-24T13:08:56.440" v="3562" actId="1076"/>
          <ac:spMkLst>
            <pc:docMk/>
            <pc:sldMk cId="1808261828" sldId="338"/>
            <ac:spMk id="16" creationId="{76C2EE2A-E33D-75E5-81C4-E9A2841167A5}"/>
          </ac:spMkLst>
        </pc:spChg>
        <pc:spChg chg="add del mod">
          <ac:chgData name="Francesco Fransesini" userId="f4b06c69-b125-4814-a67d-adf8dc91bd7e" providerId="ADAL" clId="{8941AE2B-18FC-49BF-9934-FA7B944ECC24}" dt="2022-10-24T13:09:49.057" v="3575" actId="478"/>
          <ac:spMkLst>
            <pc:docMk/>
            <pc:sldMk cId="1808261828" sldId="338"/>
            <ac:spMk id="17" creationId="{6A930EAD-0842-FF00-5EA4-D071243E46E3}"/>
          </ac:spMkLst>
        </pc:spChg>
        <pc:spChg chg="add mod">
          <ac:chgData name="Francesco Fransesini" userId="f4b06c69-b125-4814-a67d-adf8dc91bd7e" providerId="ADAL" clId="{8941AE2B-18FC-49BF-9934-FA7B944ECC24}" dt="2022-10-24T13:11:59.378" v="3738" actId="20577"/>
          <ac:spMkLst>
            <pc:docMk/>
            <pc:sldMk cId="1808261828" sldId="338"/>
            <ac:spMk id="18" creationId="{613BC93D-50B1-D47D-CC43-669C7B69D8BB}"/>
          </ac:spMkLst>
        </pc:spChg>
        <pc:spChg chg="add mod">
          <ac:chgData name="Francesco Fransesini" userId="f4b06c69-b125-4814-a67d-adf8dc91bd7e" providerId="ADAL" clId="{8941AE2B-18FC-49BF-9934-FA7B944ECC24}" dt="2022-10-24T13:12:18.322" v="3744" actId="113"/>
          <ac:spMkLst>
            <pc:docMk/>
            <pc:sldMk cId="1808261828" sldId="338"/>
            <ac:spMk id="19" creationId="{FDA96BD9-8740-6171-01B1-CC5FA15B2DD5}"/>
          </ac:spMkLst>
        </pc:spChg>
        <pc:spChg chg="del">
          <ac:chgData name="Francesco Fransesini" userId="f4b06c69-b125-4814-a67d-adf8dc91bd7e" providerId="ADAL" clId="{8941AE2B-18FC-49BF-9934-FA7B944ECC24}" dt="2022-10-24T12:48:27.010" v="3504" actId="478"/>
          <ac:spMkLst>
            <pc:docMk/>
            <pc:sldMk cId="1808261828" sldId="338"/>
            <ac:spMk id="49" creationId="{9C0437E8-F3C7-49BE-85BF-948370FA1007}"/>
          </ac:spMkLst>
        </pc:spChg>
        <pc:picChg chg="add mod modCrop">
          <ac:chgData name="Francesco Fransesini" userId="f4b06c69-b125-4814-a67d-adf8dc91bd7e" providerId="ADAL" clId="{8941AE2B-18FC-49BF-9934-FA7B944ECC24}" dt="2022-10-24T13:08:52.240" v="3560" actId="1076"/>
          <ac:picMkLst>
            <pc:docMk/>
            <pc:sldMk cId="1808261828" sldId="338"/>
            <ac:picMk id="6" creationId="{233D8FAF-8944-4B76-8510-71283867DDA9}"/>
          </ac:picMkLst>
        </pc:picChg>
        <pc:picChg chg="add mod modCrop">
          <ac:chgData name="Francesco Fransesini" userId="f4b06c69-b125-4814-a67d-adf8dc91bd7e" providerId="ADAL" clId="{8941AE2B-18FC-49BF-9934-FA7B944ECC24}" dt="2022-10-24T13:12:21.976" v="3745" actId="1076"/>
          <ac:picMkLst>
            <pc:docMk/>
            <pc:sldMk cId="1808261828" sldId="338"/>
            <ac:picMk id="11" creationId="{ECF35521-E76C-3B44-F97C-E153FAA5C37B}"/>
          </ac:picMkLst>
        </pc:picChg>
        <pc:picChg chg="add mod modCrop">
          <ac:chgData name="Francesco Fransesini" userId="f4b06c69-b125-4814-a67d-adf8dc91bd7e" providerId="ADAL" clId="{8941AE2B-18FC-49BF-9934-FA7B944ECC24}" dt="2022-10-24T13:09:39.328" v="3572" actId="1076"/>
          <ac:picMkLst>
            <pc:docMk/>
            <pc:sldMk cId="1808261828" sldId="338"/>
            <ac:picMk id="14" creationId="{F38E6A3F-BB96-351F-5AE0-D079F029BDC5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3:51:20.383" v="4499" actId="20577"/>
        <pc:sldMkLst>
          <pc:docMk/>
          <pc:sldMk cId="491992567" sldId="339"/>
        </pc:sldMkLst>
        <pc:spChg chg="del">
          <ac:chgData name="Francesco Fransesini" userId="f4b06c69-b125-4814-a67d-adf8dc91bd7e" providerId="ADAL" clId="{8941AE2B-18FC-49BF-9934-FA7B944ECC24}" dt="2022-10-24T13:36:46.598" v="4343" actId="478"/>
          <ac:spMkLst>
            <pc:docMk/>
            <pc:sldMk cId="491992567" sldId="339"/>
            <ac:spMk id="3" creationId="{3B80A4ED-EFC6-4CD9-7D12-B60F6EDE65F9}"/>
          </ac:spMkLst>
        </pc:spChg>
        <pc:spChg chg="add mod">
          <ac:chgData name="Francesco Fransesini" userId="f4b06c69-b125-4814-a67d-adf8dc91bd7e" providerId="ADAL" clId="{8941AE2B-18FC-49BF-9934-FA7B944ECC24}" dt="2022-10-24T13:51:20.383" v="4499" actId="20577"/>
          <ac:spMkLst>
            <pc:docMk/>
            <pc:sldMk cId="491992567" sldId="339"/>
            <ac:spMk id="10" creationId="{5D26C0C5-9175-BE40-3D7B-B5242499B899}"/>
          </ac:spMkLst>
        </pc:spChg>
        <pc:spChg chg="mod">
          <ac:chgData name="Francesco Fransesini" userId="f4b06c69-b125-4814-a67d-adf8dc91bd7e" providerId="ADAL" clId="{8941AE2B-18FC-49BF-9934-FA7B944ECC24}" dt="2022-10-24T13:50:49.011" v="4491" actId="1076"/>
          <ac:spMkLst>
            <pc:docMk/>
            <pc:sldMk cId="491992567" sldId="339"/>
            <ac:spMk id="49" creationId="{9C0437E8-F3C7-49BE-85BF-948370FA1007}"/>
          </ac:spMkLst>
        </pc:spChg>
        <pc:picChg chg="add mod modCrop">
          <ac:chgData name="Francesco Fransesini" userId="f4b06c69-b125-4814-a67d-adf8dc91bd7e" providerId="ADAL" clId="{8941AE2B-18FC-49BF-9934-FA7B944ECC24}" dt="2022-10-24T13:49:30.603" v="4362" actId="1076"/>
          <ac:picMkLst>
            <pc:docMk/>
            <pc:sldMk cId="491992567" sldId="339"/>
            <ac:picMk id="6" creationId="{82C60FC0-4A77-A5D2-FEB9-41FE37C97549}"/>
          </ac:picMkLst>
        </pc:picChg>
        <pc:picChg chg="add mod">
          <ac:chgData name="Francesco Fransesini" userId="f4b06c69-b125-4814-a67d-adf8dc91bd7e" providerId="ADAL" clId="{8941AE2B-18FC-49BF-9934-FA7B944ECC24}" dt="2022-10-24T13:49:04.147" v="4355" actId="1076"/>
          <ac:picMkLst>
            <pc:docMk/>
            <pc:sldMk cId="491992567" sldId="339"/>
            <ac:picMk id="9" creationId="{EBEE371B-4F3B-3300-3205-A3171CD8884F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4T14:06:10.043" v="4931" actId="1076"/>
        <pc:sldMkLst>
          <pc:docMk/>
          <pc:sldMk cId="1931967939" sldId="340"/>
        </pc:sldMkLst>
        <pc:spChg chg="add mod">
          <ac:chgData name="Francesco Fransesini" userId="f4b06c69-b125-4814-a67d-adf8dc91bd7e" providerId="ADAL" clId="{8941AE2B-18FC-49BF-9934-FA7B944ECC24}" dt="2022-10-24T14:06:00.131" v="4927" actId="1076"/>
          <ac:spMkLst>
            <pc:docMk/>
            <pc:sldMk cId="1931967939" sldId="340"/>
            <ac:spMk id="11" creationId="{3714E5F1-A2D1-8CE4-864C-B6B797EEA9A9}"/>
          </ac:spMkLst>
        </pc:spChg>
        <pc:spChg chg="add mod">
          <ac:chgData name="Francesco Fransesini" userId="f4b06c69-b125-4814-a67d-adf8dc91bd7e" providerId="ADAL" clId="{8941AE2B-18FC-49BF-9934-FA7B944ECC24}" dt="2022-10-24T14:03:09.582" v="4894" actId="207"/>
          <ac:spMkLst>
            <pc:docMk/>
            <pc:sldMk cId="1931967939" sldId="340"/>
            <ac:spMk id="16" creationId="{10552873-E307-4AA1-D705-EB9219D66375}"/>
          </ac:spMkLst>
        </pc:spChg>
        <pc:spChg chg="add mod">
          <ac:chgData name="Francesco Fransesini" userId="f4b06c69-b125-4814-a67d-adf8dc91bd7e" providerId="ADAL" clId="{8941AE2B-18FC-49BF-9934-FA7B944ECC24}" dt="2022-10-24T14:04:31.357" v="4916" actId="242"/>
          <ac:spMkLst>
            <pc:docMk/>
            <pc:sldMk cId="1931967939" sldId="340"/>
            <ac:spMk id="17" creationId="{F615A46C-3270-7A70-14CF-3C91DA2F8124}"/>
          </ac:spMkLst>
        </pc:spChg>
        <pc:spChg chg="add mod">
          <ac:chgData name="Francesco Fransesini" userId="f4b06c69-b125-4814-a67d-adf8dc91bd7e" providerId="ADAL" clId="{8941AE2B-18FC-49BF-9934-FA7B944ECC24}" dt="2022-10-24T14:03:09.582" v="4894" actId="207"/>
          <ac:spMkLst>
            <pc:docMk/>
            <pc:sldMk cId="1931967939" sldId="340"/>
            <ac:spMk id="18" creationId="{71979E6E-0C9D-BB1F-BEDD-BDF867420129}"/>
          </ac:spMkLst>
        </pc:spChg>
        <pc:spChg chg="mod">
          <ac:chgData name="Francesco Fransesini" userId="f4b06c69-b125-4814-a67d-adf8dc91bd7e" providerId="ADAL" clId="{8941AE2B-18FC-49BF-9934-FA7B944ECC24}" dt="2022-10-24T13:55:07.700" v="4608" actId="1076"/>
          <ac:spMkLst>
            <pc:docMk/>
            <pc:sldMk cId="1931967939" sldId="340"/>
            <ac:spMk id="49" creationId="{9C0437E8-F3C7-49BE-85BF-948370FA1007}"/>
          </ac:spMkLst>
        </pc:spChg>
        <pc:picChg chg="add del mod modCrop">
          <ac:chgData name="Francesco Fransesini" userId="f4b06c69-b125-4814-a67d-adf8dc91bd7e" providerId="ADAL" clId="{8941AE2B-18FC-49BF-9934-FA7B944ECC24}" dt="2022-10-24T13:54:29.637" v="4602" actId="478"/>
          <ac:picMkLst>
            <pc:docMk/>
            <pc:sldMk cId="1931967939" sldId="340"/>
            <ac:picMk id="5" creationId="{B784217F-2F4C-6D9D-BF4E-766E4315F507}"/>
          </ac:picMkLst>
        </pc:picChg>
        <pc:picChg chg="del">
          <ac:chgData name="Francesco Fransesini" userId="f4b06c69-b125-4814-a67d-adf8dc91bd7e" providerId="ADAL" clId="{8941AE2B-18FC-49BF-9934-FA7B944ECC24}" dt="2022-10-24T13:47:20.708" v="4350" actId="478"/>
          <ac:picMkLst>
            <pc:docMk/>
            <pc:sldMk cId="1931967939" sldId="340"/>
            <ac:picMk id="6" creationId="{82C60FC0-4A77-A5D2-FEB9-41FE37C97549}"/>
          </ac:picMkLst>
        </pc:picChg>
        <pc:picChg chg="del">
          <ac:chgData name="Francesco Fransesini" userId="f4b06c69-b125-4814-a67d-adf8dc91bd7e" providerId="ADAL" clId="{8941AE2B-18FC-49BF-9934-FA7B944ECC24}" dt="2022-10-24T13:47:19.868" v="4349" actId="478"/>
          <ac:picMkLst>
            <pc:docMk/>
            <pc:sldMk cId="1931967939" sldId="340"/>
            <ac:picMk id="9" creationId="{EBEE371B-4F3B-3300-3205-A3171CD8884F}"/>
          </ac:picMkLst>
        </pc:picChg>
        <pc:picChg chg="add mod modCrop">
          <ac:chgData name="Francesco Fransesini" userId="f4b06c69-b125-4814-a67d-adf8dc91bd7e" providerId="ADAL" clId="{8941AE2B-18FC-49BF-9934-FA7B944ECC24}" dt="2022-10-24T14:06:10.043" v="4931" actId="1076"/>
          <ac:picMkLst>
            <pc:docMk/>
            <pc:sldMk cId="1931967939" sldId="340"/>
            <ac:picMk id="10" creationId="{7737BF3D-9CE3-7609-3169-DB4492DE6C0A}"/>
          </ac:picMkLst>
        </pc:picChg>
        <pc:picChg chg="add mod modCrop">
          <ac:chgData name="Francesco Fransesini" userId="f4b06c69-b125-4814-a67d-adf8dc91bd7e" providerId="ADAL" clId="{8941AE2B-18FC-49BF-9934-FA7B944ECC24}" dt="2022-10-24T14:06:01.587" v="4928" actId="1076"/>
          <ac:picMkLst>
            <pc:docMk/>
            <pc:sldMk cId="1931967939" sldId="340"/>
            <ac:picMk id="14" creationId="{3A7815B5-BA33-9BE3-CC29-B3889A7EBAD2}"/>
          </ac:picMkLst>
        </pc:picChg>
        <pc:cxnChg chg="add mod">
          <ac:chgData name="Francesco Fransesini" userId="f4b06c69-b125-4814-a67d-adf8dc91bd7e" providerId="ADAL" clId="{8941AE2B-18FC-49BF-9934-FA7B944ECC24}" dt="2022-10-24T14:03:26.691" v="4897" actId="14100"/>
          <ac:cxnSpMkLst>
            <pc:docMk/>
            <pc:sldMk cId="1931967939" sldId="340"/>
            <ac:cxnSpMk id="20" creationId="{B8F5C6FB-7B45-B73F-6E2B-90A34FCFE296}"/>
          </ac:cxnSpMkLst>
        </pc:cxnChg>
        <pc:cxnChg chg="add mod">
          <ac:chgData name="Francesco Fransesini" userId="f4b06c69-b125-4814-a67d-adf8dc91bd7e" providerId="ADAL" clId="{8941AE2B-18FC-49BF-9934-FA7B944ECC24}" dt="2022-10-24T14:03:32.347" v="4900" actId="14100"/>
          <ac:cxnSpMkLst>
            <pc:docMk/>
            <pc:sldMk cId="1931967939" sldId="340"/>
            <ac:cxnSpMk id="22" creationId="{A257930C-DA79-EDC0-84AE-D9898AE3D74C}"/>
          </ac:cxnSpMkLst>
        </pc:cxnChg>
        <pc:cxnChg chg="add mod">
          <ac:chgData name="Francesco Fransesini" userId="f4b06c69-b125-4814-a67d-adf8dc91bd7e" providerId="ADAL" clId="{8941AE2B-18FC-49BF-9934-FA7B944ECC24}" dt="2022-10-24T14:03:40.675" v="4903" actId="14100"/>
          <ac:cxnSpMkLst>
            <pc:docMk/>
            <pc:sldMk cId="1931967939" sldId="340"/>
            <ac:cxnSpMk id="24" creationId="{6B85B8A3-DA58-C927-7FBA-52803CE21A98}"/>
          </ac:cxnSpMkLst>
        </pc:cxnChg>
        <pc:cxnChg chg="add mod">
          <ac:chgData name="Francesco Fransesini" userId="f4b06c69-b125-4814-a67d-adf8dc91bd7e" providerId="ADAL" clId="{8941AE2B-18FC-49BF-9934-FA7B944ECC24}" dt="2022-10-24T14:03:52.819" v="4908" actId="14100"/>
          <ac:cxnSpMkLst>
            <pc:docMk/>
            <pc:sldMk cId="1931967939" sldId="340"/>
            <ac:cxnSpMk id="26" creationId="{B70F9F0B-4B9E-7C28-AD59-3B0FA9C1F7F5}"/>
          </ac:cxnSpMkLst>
        </pc:cxnChg>
        <pc:cxnChg chg="add mod">
          <ac:chgData name="Francesco Fransesini" userId="f4b06c69-b125-4814-a67d-adf8dc91bd7e" providerId="ADAL" clId="{8941AE2B-18FC-49BF-9934-FA7B944ECC24}" dt="2022-10-24T14:04:00.203" v="4911" actId="14100"/>
          <ac:cxnSpMkLst>
            <pc:docMk/>
            <pc:sldMk cId="1931967939" sldId="340"/>
            <ac:cxnSpMk id="29" creationId="{1EA78D85-7A3F-E913-F946-29AA1F3866E8}"/>
          </ac:cxnSpMkLst>
        </pc:cxnChg>
      </pc:sldChg>
      <pc:sldChg chg="add del">
        <pc:chgData name="Francesco Fransesini" userId="f4b06c69-b125-4814-a67d-adf8dc91bd7e" providerId="ADAL" clId="{8941AE2B-18FC-49BF-9934-FA7B944ECC24}" dt="2022-10-26T08:08:02.701" v="5411" actId="47"/>
        <pc:sldMkLst>
          <pc:docMk/>
          <pc:sldMk cId="3575241426" sldId="341"/>
        </pc:sldMkLst>
      </pc:sldChg>
      <pc:sldChg chg="addSp delSp modSp add mod modAnim">
        <pc:chgData name="Francesco Fransesini" userId="f4b06c69-b125-4814-a67d-adf8dc91bd7e" providerId="ADAL" clId="{8941AE2B-18FC-49BF-9934-FA7B944ECC24}" dt="2022-10-26T09:02:53.025" v="5969" actId="1076"/>
        <pc:sldMkLst>
          <pc:docMk/>
          <pc:sldMk cId="3163681491" sldId="342"/>
        </pc:sldMkLst>
        <pc:spChg chg="add mod">
          <ac:chgData name="Francesco Fransesini" userId="f4b06c69-b125-4814-a67d-adf8dc91bd7e" providerId="ADAL" clId="{8941AE2B-18FC-49BF-9934-FA7B944ECC24}" dt="2022-10-26T08:28:35.970" v="5726" actId="1076"/>
          <ac:spMkLst>
            <pc:docMk/>
            <pc:sldMk cId="3163681491" sldId="342"/>
            <ac:spMk id="3" creationId="{195785C0-3CE5-B8F8-E073-38A42A92EB55}"/>
          </ac:spMkLst>
        </pc:spChg>
        <pc:spChg chg="add mod">
          <ac:chgData name="Francesco Fransesini" userId="f4b06c69-b125-4814-a67d-adf8dc91bd7e" providerId="ADAL" clId="{8941AE2B-18FC-49BF-9934-FA7B944ECC24}" dt="2022-10-26T08:57:17.345" v="5966" actId="20577"/>
          <ac:spMkLst>
            <pc:docMk/>
            <pc:sldMk cId="3163681491" sldId="342"/>
            <ac:spMk id="5" creationId="{086B4A73-BC79-678A-E2A2-55F59BDD7F8C}"/>
          </ac:spMkLst>
        </pc:spChg>
        <pc:spChg chg="del">
          <ac:chgData name="Francesco Fransesini" userId="f4b06c69-b125-4814-a67d-adf8dc91bd7e" providerId="ADAL" clId="{8941AE2B-18FC-49BF-9934-FA7B944ECC24}" dt="2022-10-25T15:49:56.867" v="5222" actId="478"/>
          <ac:spMkLst>
            <pc:docMk/>
            <pc:sldMk cId="3163681491" sldId="342"/>
            <ac:spMk id="5" creationId="{E4E0E561-6B6C-EC72-63D5-C44D87CF921F}"/>
          </ac:spMkLst>
        </pc:spChg>
        <pc:spChg chg="del">
          <ac:chgData name="Francesco Fransesini" userId="f4b06c69-b125-4814-a67d-adf8dc91bd7e" providerId="ADAL" clId="{8941AE2B-18FC-49BF-9934-FA7B944ECC24}" dt="2022-10-25T15:49:49.103" v="5216" actId="478"/>
          <ac:spMkLst>
            <pc:docMk/>
            <pc:sldMk cId="3163681491" sldId="342"/>
            <ac:spMk id="9" creationId="{066DC8A5-2441-6BDA-68B9-7587726ED2A8}"/>
          </ac:spMkLst>
        </pc:spChg>
        <pc:spChg chg="add del mod">
          <ac:chgData name="Francesco Fransesini" userId="f4b06c69-b125-4814-a67d-adf8dc91bd7e" providerId="ADAL" clId="{8941AE2B-18FC-49BF-9934-FA7B944ECC24}" dt="2022-10-25T15:49:55.781" v="5221" actId="478"/>
          <ac:spMkLst>
            <pc:docMk/>
            <pc:sldMk cId="3163681491" sldId="342"/>
            <ac:spMk id="13" creationId="{2C469B26-ADE0-4236-4693-E136E0016BBB}"/>
          </ac:spMkLst>
        </pc:spChg>
        <pc:spChg chg="del">
          <ac:chgData name="Francesco Fransesini" userId="f4b06c69-b125-4814-a67d-adf8dc91bd7e" providerId="ADAL" clId="{8941AE2B-18FC-49BF-9934-FA7B944ECC24}" dt="2022-10-25T15:50:00" v="5224" actId="478"/>
          <ac:spMkLst>
            <pc:docMk/>
            <pc:sldMk cId="3163681491" sldId="342"/>
            <ac:spMk id="16" creationId="{60C67DAA-0A12-6694-71F0-459067753709}"/>
          </ac:spMkLst>
        </pc:spChg>
        <pc:spChg chg="del mod">
          <ac:chgData name="Francesco Fransesini" userId="f4b06c69-b125-4814-a67d-adf8dc91bd7e" providerId="ADAL" clId="{8941AE2B-18FC-49BF-9934-FA7B944ECC24}" dt="2022-10-25T15:49:50.587" v="5218" actId="478"/>
          <ac:spMkLst>
            <pc:docMk/>
            <pc:sldMk cId="3163681491" sldId="342"/>
            <ac:spMk id="25" creationId="{E8718D81-13BA-BF95-CA39-3F4062FAE51D}"/>
          </ac:spMkLst>
        </pc:spChg>
        <pc:spChg chg="del">
          <ac:chgData name="Francesco Fransesini" userId="f4b06c69-b125-4814-a67d-adf8dc91bd7e" providerId="ADAL" clId="{8941AE2B-18FC-49BF-9934-FA7B944ECC24}" dt="2022-10-25T15:49:52.721" v="5220" actId="478"/>
          <ac:spMkLst>
            <pc:docMk/>
            <pc:sldMk cId="3163681491" sldId="342"/>
            <ac:spMk id="49" creationId="{9C0437E8-F3C7-49BE-85BF-948370FA1007}"/>
          </ac:spMkLst>
        </pc:spChg>
        <pc:grpChg chg="add mod">
          <ac:chgData name="Francesco Fransesini" userId="f4b06c69-b125-4814-a67d-adf8dc91bd7e" providerId="ADAL" clId="{8941AE2B-18FC-49BF-9934-FA7B944ECC24}" dt="2022-10-26T09:02:48.310" v="5968" actId="1076"/>
          <ac:grpSpMkLst>
            <pc:docMk/>
            <pc:sldMk cId="3163681491" sldId="342"/>
            <ac:grpSpMk id="6" creationId="{5544CBC4-B971-67CC-B930-846AE20205CA}"/>
          </ac:grpSpMkLst>
        </pc:grpChg>
        <pc:graphicFrameChg chg="del">
          <ac:chgData name="Francesco Fransesini" userId="f4b06c69-b125-4814-a67d-adf8dc91bd7e" providerId="ADAL" clId="{8941AE2B-18FC-49BF-9934-FA7B944ECC24}" dt="2022-10-25T15:50:02.381" v="5225" actId="478"/>
          <ac:graphicFrameMkLst>
            <pc:docMk/>
            <pc:sldMk cId="3163681491" sldId="342"/>
            <ac:graphicFrameMk id="3" creationId="{FB2A9861-1B19-BA4C-5D67-061A2F6D81F6}"/>
          </ac:graphicFrameMkLst>
        </pc:graphicFrameChg>
        <pc:graphicFrameChg chg="add mod modGraphic">
          <ac:chgData name="Francesco Fransesini" userId="f4b06c69-b125-4814-a67d-adf8dc91bd7e" providerId="ADAL" clId="{8941AE2B-18FC-49BF-9934-FA7B944ECC24}" dt="2022-10-26T09:02:53.025" v="5969" actId="1076"/>
          <ac:graphicFrameMkLst>
            <pc:docMk/>
            <pc:sldMk cId="3163681491" sldId="342"/>
            <ac:graphicFrameMk id="8" creationId="{9487CB7A-1893-39CD-6DE8-0BA4D2A978CD}"/>
          </ac:graphicFrameMkLst>
        </pc:graphicFrameChg>
        <pc:picChg chg="del">
          <ac:chgData name="Francesco Fransesini" userId="f4b06c69-b125-4814-a67d-adf8dc91bd7e" providerId="ADAL" clId="{8941AE2B-18FC-49BF-9934-FA7B944ECC24}" dt="2022-10-25T15:49:51.146" v="5219" actId="478"/>
          <ac:picMkLst>
            <pc:docMk/>
            <pc:sldMk cId="3163681491" sldId="342"/>
            <ac:picMk id="6" creationId="{77545463-B98D-F81F-2156-B4EEE13D8D70}"/>
          </ac:picMkLst>
        </pc:picChg>
        <pc:picChg chg="del">
          <ac:chgData name="Francesco Fransesini" userId="f4b06c69-b125-4814-a67d-adf8dc91bd7e" providerId="ADAL" clId="{8941AE2B-18FC-49BF-9934-FA7B944ECC24}" dt="2022-10-25T15:49:46.815" v="5215" actId="478"/>
          <ac:picMkLst>
            <pc:docMk/>
            <pc:sldMk cId="3163681491" sldId="342"/>
            <ac:picMk id="8" creationId="{75DEBF6A-4EB0-06EB-55C7-48C126C4A8E4}"/>
          </ac:picMkLst>
        </pc:picChg>
        <pc:picChg chg="del">
          <ac:chgData name="Francesco Fransesini" userId="f4b06c69-b125-4814-a67d-adf8dc91bd7e" providerId="ADAL" clId="{8941AE2B-18FC-49BF-9934-FA7B944ECC24}" dt="2022-10-25T15:49:58.121" v="5223" actId="478"/>
          <ac:picMkLst>
            <pc:docMk/>
            <pc:sldMk cId="3163681491" sldId="342"/>
            <ac:picMk id="11" creationId="{23221E56-8BDE-1557-40B1-38601C0E1A5C}"/>
          </ac:picMkLst>
        </pc:picChg>
        <pc:picChg chg="add mod modCrop">
          <ac:chgData name="Francesco Fransesini" userId="f4b06c69-b125-4814-a67d-adf8dc91bd7e" providerId="ADAL" clId="{8941AE2B-18FC-49BF-9934-FA7B944ECC24}" dt="2022-10-26T08:28:51.818" v="5727" actId="732"/>
          <ac:picMkLst>
            <pc:docMk/>
            <pc:sldMk cId="3163681491" sldId="342"/>
            <ac:picMk id="14" creationId="{BC7BB1CE-DB9D-E883-0162-8982CAB104B9}"/>
          </ac:picMkLst>
        </pc:picChg>
      </pc:sldChg>
      <pc:sldChg chg="addSp delSp modSp add mod">
        <pc:chgData name="Francesco Fransesini" userId="f4b06c69-b125-4814-a67d-adf8dc91bd7e" providerId="ADAL" clId="{8941AE2B-18FC-49BF-9934-FA7B944ECC24}" dt="2022-10-26T09:21:22.488" v="6876" actId="20577"/>
        <pc:sldMkLst>
          <pc:docMk/>
          <pc:sldMk cId="1271989052" sldId="343"/>
        </pc:sldMkLst>
        <pc:spChg chg="del">
          <ac:chgData name="Francesco Fransesini" userId="f4b06c69-b125-4814-a67d-adf8dc91bd7e" providerId="ADAL" clId="{8941AE2B-18FC-49BF-9934-FA7B944ECC24}" dt="2022-10-26T09:03:13.020" v="5971" actId="478"/>
          <ac:spMkLst>
            <pc:docMk/>
            <pc:sldMk cId="1271989052" sldId="343"/>
            <ac:spMk id="5" creationId="{086B4A73-BC79-678A-E2A2-55F59BDD7F8C}"/>
          </ac:spMkLst>
        </pc:spChg>
        <pc:spChg chg="add mod">
          <ac:chgData name="Francesco Fransesini" userId="f4b06c69-b125-4814-a67d-adf8dc91bd7e" providerId="ADAL" clId="{8941AE2B-18FC-49BF-9934-FA7B944ECC24}" dt="2022-10-26T09:12:15.713" v="6612" actId="1076"/>
          <ac:spMkLst>
            <pc:docMk/>
            <pc:sldMk cId="1271989052" sldId="343"/>
            <ac:spMk id="9" creationId="{B7F6CBD5-8855-DE15-7C13-D05B6F6D3424}"/>
          </ac:spMkLst>
        </pc:spChg>
        <pc:spChg chg="add mod">
          <ac:chgData name="Francesco Fransesini" userId="f4b06c69-b125-4814-a67d-adf8dc91bd7e" providerId="ADAL" clId="{8941AE2B-18FC-49BF-9934-FA7B944ECC24}" dt="2022-10-26T09:21:22.488" v="6876" actId="20577"/>
          <ac:spMkLst>
            <pc:docMk/>
            <pc:sldMk cId="1271989052" sldId="343"/>
            <ac:spMk id="10" creationId="{713B0CAC-B89F-F874-BC4D-340E3C5E4D51}"/>
          </ac:spMkLst>
        </pc:spChg>
        <pc:grpChg chg="del">
          <ac:chgData name="Francesco Fransesini" userId="f4b06c69-b125-4814-a67d-adf8dc91bd7e" providerId="ADAL" clId="{8941AE2B-18FC-49BF-9934-FA7B944ECC24}" dt="2022-10-26T09:03:21.898" v="5975" actId="478"/>
          <ac:grpSpMkLst>
            <pc:docMk/>
            <pc:sldMk cId="1271989052" sldId="343"/>
            <ac:grpSpMk id="6" creationId="{5544CBC4-B971-67CC-B930-846AE20205CA}"/>
          </ac:grpSpMkLst>
        </pc:grpChg>
        <pc:graphicFrameChg chg="del modGraphic">
          <ac:chgData name="Francesco Fransesini" userId="f4b06c69-b125-4814-a67d-adf8dc91bd7e" providerId="ADAL" clId="{8941AE2B-18FC-49BF-9934-FA7B944ECC24}" dt="2022-10-26T09:03:20.480" v="5974" actId="478"/>
          <ac:graphicFrameMkLst>
            <pc:docMk/>
            <pc:sldMk cId="1271989052" sldId="343"/>
            <ac:graphicFrameMk id="8" creationId="{9487CB7A-1893-39CD-6DE8-0BA4D2A978CD}"/>
          </ac:graphicFrameMkLst>
        </pc:graphicFrameChg>
      </pc:sldChg>
      <pc:sldMasterChg chg="delSldLayout">
        <pc:chgData name="Francesco Fransesini" userId="f4b06c69-b125-4814-a67d-adf8dc91bd7e" providerId="ADAL" clId="{8941AE2B-18FC-49BF-9934-FA7B944ECC24}" dt="2022-10-20T15:18:57.290" v="202" actId="47"/>
        <pc:sldMasterMkLst>
          <pc:docMk/>
          <pc:sldMasterMk cId="3684260606" sldId="2147483650"/>
        </pc:sldMasterMkLst>
        <pc:sldLayoutChg chg="del">
          <pc:chgData name="Francesco Fransesini" userId="f4b06c69-b125-4814-a67d-adf8dc91bd7e" providerId="ADAL" clId="{8941AE2B-18FC-49BF-9934-FA7B944ECC24}" dt="2022-10-20T15:18:57.290" v="202" actId="47"/>
          <pc:sldLayoutMkLst>
            <pc:docMk/>
            <pc:sldMasterMk cId="3684260606" sldId="2147483650"/>
            <pc:sldLayoutMk cId="1102278336" sldId="2147483666"/>
          </pc:sldLayoutMkLst>
        </pc:sldLayoutChg>
      </pc:sldMasterChg>
    </pc:docChg>
  </pc:docChgLst>
  <pc:docChgLst>
    <pc:chgData name="Francesco Fransesini" userId="f4b06c69-b125-4814-a67d-adf8dc91bd7e" providerId="ADAL" clId="{CF18C962-D354-48B0-A62A-52ECF7BA368A}"/>
    <pc:docChg chg="delSld modSld">
      <pc:chgData name="Francesco Fransesini" userId="f4b06c69-b125-4814-a67d-adf8dc91bd7e" providerId="ADAL" clId="{CF18C962-D354-48B0-A62A-52ECF7BA368A}" dt="2021-10-10T16:46:53.340" v="52" actId="47"/>
      <pc:docMkLst>
        <pc:docMk/>
      </pc:docMkLst>
      <pc:sldChg chg="modSp mod">
        <pc:chgData name="Francesco Fransesini" userId="f4b06c69-b125-4814-a67d-adf8dc91bd7e" providerId="ADAL" clId="{CF18C962-D354-48B0-A62A-52ECF7BA368A}" dt="2021-10-10T13:59:36.453" v="16" actId="20577"/>
        <pc:sldMkLst>
          <pc:docMk/>
          <pc:sldMk cId="344444313" sldId="279"/>
        </pc:sldMkLst>
        <pc:spChg chg="mod">
          <ac:chgData name="Francesco Fransesini" userId="f4b06c69-b125-4814-a67d-adf8dc91bd7e" providerId="ADAL" clId="{CF18C962-D354-48B0-A62A-52ECF7BA368A}" dt="2021-10-10T13:59:36.453" v="16" actId="20577"/>
          <ac:spMkLst>
            <pc:docMk/>
            <pc:sldMk cId="344444313" sldId="279"/>
            <ac:spMk id="13" creationId="{FCC4BB43-EAC7-4FFB-AEB7-247B9C81646C}"/>
          </ac:spMkLst>
        </pc:spChg>
        <pc:graphicFrameChg chg="modGraphic">
          <ac:chgData name="Francesco Fransesini" userId="f4b06c69-b125-4814-a67d-adf8dc91bd7e" providerId="ADAL" clId="{CF18C962-D354-48B0-A62A-52ECF7BA368A}" dt="2021-10-10T13:42:49.481" v="11" actId="20577"/>
          <ac:graphicFrameMkLst>
            <pc:docMk/>
            <pc:sldMk cId="344444313" sldId="279"/>
            <ac:graphicFrameMk id="11" creationId="{1BFA9E2A-F035-4730-9DAB-5FEA497CAD99}"/>
          </ac:graphicFrameMkLst>
        </pc:graphicFrameChg>
      </pc:sldChg>
      <pc:sldChg chg="modSp mod">
        <pc:chgData name="Francesco Fransesini" userId="f4b06c69-b125-4814-a67d-adf8dc91bd7e" providerId="ADAL" clId="{CF18C962-D354-48B0-A62A-52ECF7BA368A}" dt="2021-10-10T13:58:25.178" v="14" actId="20577"/>
        <pc:sldMkLst>
          <pc:docMk/>
          <pc:sldMk cId="3110927197" sldId="283"/>
        </pc:sldMkLst>
        <pc:spChg chg="mod">
          <ac:chgData name="Francesco Fransesini" userId="f4b06c69-b125-4814-a67d-adf8dc91bd7e" providerId="ADAL" clId="{CF18C962-D354-48B0-A62A-52ECF7BA368A}" dt="2021-10-10T13:58:25.178" v="14" actId="20577"/>
          <ac:spMkLst>
            <pc:docMk/>
            <pc:sldMk cId="3110927197" sldId="283"/>
            <ac:spMk id="48" creationId="{EA777D94-B97F-4FEC-8873-BB959D9332F5}"/>
          </ac:spMkLst>
        </pc:spChg>
      </pc:sldChg>
      <pc:sldChg chg="modSp mod">
        <pc:chgData name="Francesco Fransesini" userId="f4b06c69-b125-4814-a67d-adf8dc91bd7e" providerId="ADAL" clId="{CF18C962-D354-48B0-A62A-52ECF7BA368A}" dt="2021-10-10T14:06:24.730" v="51" actId="20577"/>
        <pc:sldMkLst>
          <pc:docMk/>
          <pc:sldMk cId="2981217424" sldId="286"/>
        </pc:sldMkLst>
        <pc:spChg chg="mod">
          <ac:chgData name="Francesco Fransesini" userId="f4b06c69-b125-4814-a67d-adf8dc91bd7e" providerId="ADAL" clId="{CF18C962-D354-48B0-A62A-52ECF7BA368A}" dt="2021-10-10T14:06:24.730" v="51" actId="20577"/>
          <ac:spMkLst>
            <pc:docMk/>
            <pc:sldMk cId="2981217424" sldId="286"/>
            <ac:spMk id="5" creationId="{CD19D5F9-AAE1-4475-B5A1-F44E8BD997EB}"/>
          </ac:spMkLst>
        </pc:spChg>
      </pc:sldChg>
      <pc:sldChg chg="modSp mod">
        <pc:chgData name="Francesco Fransesini" userId="f4b06c69-b125-4814-a67d-adf8dc91bd7e" providerId="ADAL" clId="{CF18C962-D354-48B0-A62A-52ECF7BA368A}" dt="2021-10-10T13:58:37.825" v="15" actId="20577"/>
        <pc:sldMkLst>
          <pc:docMk/>
          <pc:sldMk cId="1380210980" sldId="292"/>
        </pc:sldMkLst>
        <pc:graphicFrameChg chg="modGraphic">
          <ac:chgData name="Francesco Fransesini" userId="f4b06c69-b125-4814-a67d-adf8dc91bd7e" providerId="ADAL" clId="{CF18C962-D354-48B0-A62A-52ECF7BA368A}" dt="2021-10-10T13:58:37.825" v="15" actId="20577"/>
          <ac:graphicFrameMkLst>
            <pc:docMk/>
            <pc:sldMk cId="1380210980" sldId="292"/>
            <ac:graphicFrameMk id="4" creationId="{19AB6B10-CBC7-432C-8297-FB5FB3E97AE4}"/>
          </ac:graphicFrameMkLst>
        </pc:graphicFrameChg>
      </pc:sldChg>
      <pc:sldChg chg="modSp mod">
        <pc:chgData name="Francesco Fransesini" userId="f4b06c69-b125-4814-a67d-adf8dc91bd7e" providerId="ADAL" clId="{CF18C962-D354-48B0-A62A-52ECF7BA368A}" dt="2021-10-10T14:06:14.041" v="49" actId="20577"/>
        <pc:sldMkLst>
          <pc:docMk/>
          <pc:sldMk cId="622357378" sldId="293"/>
        </pc:sldMkLst>
        <pc:spChg chg="mod">
          <ac:chgData name="Francesco Fransesini" userId="f4b06c69-b125-4814-a67d-adf8dc91bd7e" providerId="ADAL" clId="{CF18C962-D354-48B0-A62A-52ECF7BA368A}" dt="2021-10-10T14:06:14.041" v="49" actId="20577"/>
          <ac:spMkLst>
            <pc:docMk/>
            <pc:sldMk cId="622357378" sldId="293"/>
            <ac:spMk id="8" creationId="{F6EE7A88-3031-4B90-B435-D8C40D6E4DA3}"/>
          </ac:spMkLst>
        </pc:spChg>
      </pc:sldChg>
      <pc:sldChg chg="modSp mod">
        <pc:chgData name="Francesco Fransesini" userId="f4b06c69-b125-4814-a67d-adf8dc91bd7e" providerId="ADAL" clId="{CF18C962-D354-48B0-A62A-52ECF7BA368A}" dt="2021-10-10T14:02:40.817" v="41" actId="20577"/>
        <pc:sldMkLst>
          <pc:docMk/>
          <pc:sldMk cId="3193927938" sldId="294"/>
        </pc:sldMkLst>
        <pc:spChg chg="mod">
          <ac:chgData name="Francesco Fransesini" userId="f4b06c69-b125-4814-a67d-adf8dc91bd7e" providerId="ADAL" clId="{CF18C962-D354-48B0-A62A-52ECF7BA368A}" dt="2021-10-10T14:01:19.139" v="22" actId="20577"/>
          <ac:spMkLst>
            <pc:docMk/>
            <pc:sldMk cId="3193927938" sldId="294"/>
            <ac:spMk id="2" creationId="{A8282A1A-BD64-4375-8D5F-935484BA96CB}"/>
          </ac:spMkLst>
        </pc:spChg>
        <pc:spChg chg="mod">
          <ac:chgData name="Francesco Fransesini" userId="f4b06c69-b125-4814-a67d-adf8dc91bd7e" providerId="ADAL" clId="{CF18C962-D354-48B0-A62A-52ECF7BA368A}" dt="2021-10-10T14:02:40.817" v="41" actId="20577"/>
          <ac:spMkLst>
            <pc:docMk/>
            <pc:sldMk cId="3193927938" sldId="294"/>
            <ac:spMk id="10" creationId="{838B1511-8793-4E2C-919F-00A44BF088F0}"/>
          </ac:spMkLst>
        </pc:spChg>
        <pc:graphicFrameChg chg="modGraphic">
          <ac:chgData name="Francesco Fransesini" userId="f4b06c69-b125-4814-a67d-adf8dc91bd7e" providerId="ADAL" clId="{CF18C962-D354-48B0-A62A-52ECF7BA368A}" dt="2021-10-10T14:01:51.986" v="26" actId="20577"/>
          <ac:graphicFrameMkLst>
            <pc:docMk/>
            <pc:sldMk cId="3193927938" sldId="294"/>
            <ac:graphicFrameMk id="5" creationId="{DC44A613-D534-4106-BDFF-79504EDA51F2}"/>
          </ac:graphicFrameMkLst>
        </pc:graphicFrameChg>
      </pc:sldChg>
      <pc:sldChg chg="modSp mod">
        <pc:chgData name="Francesco Fransesini" userId="f4b06c69-b125-4814-a67d-adf8dc91bd7e" providerId="ADAL" clId="{CF18C962-D354-48B0-A62A-52ECF7BA368A}" dt="2021-10-10T14:03:45.297" v="42" actId="20577"/>
        <pc:sldMkLst>
          <pc:docMk/>
          <pc:sldMk cId="3437182509" sldId="295"/>
        </pc:sldMkLst>
        <pc:spChg chg="mod">
          <ac:chgData name="Francesco Fransesini" userId="f4b06c69-b125-4814-a67d-adf8dc91bd7e" providerId="ADAL" clId="{CF18C962-D354-48B0-A62A-52ECF7BA368A}" dt="2021-10-10T14:03:45.297" v="42" actId="20577"/>
          <ac:spMkLst>
            <pc:docMk/>
            <pc:sldMk cId="3437182509" sldId="295"/>
            <ac:spMk id="44" creationId="{67DD3308-4937-4587-965E-A1C9F6F2007E}"/>
          </ac:spMkLst>
        </pc:spChg>
      </pc:sldChg>
      <pc:sldChg chg="modSp mod">
        <pc:chgData name="Francesco Fransesini" userId="f4b06c69-b125-4814-a67d-adf8dc91bd7e" providerId="ADAL" clId="{CF18C962-D354-48B0-A62A-52ECF7BA368A}" dt="2021-10-10T14:05:44.826" v="48" actId="20577"/>
        <pc:sldMkLst>
          <pc:docMk/>
          <pc:sldMk cId="2165082014" sldId="297"/>
        </pc:sldMkLst>
        <pc:spChg chg="mod">
          <ac:chgData name="Francesco Fransesini" userId="f4b06c69-b125-4814-a67d-adf8dc91bd7e" providerId="ADAL" clId="{CF18C962-D354-48B0-A62A-52ECF7BA368A}" dt="2021-10-10T14:05:44.826" v="48" actId="20577"/>
          <ac:spMkLst>
            <pc:docMk/>
            <pc:sldMk cId="2165082014" sldId="297"/>
            <ac:spMk id="4" creationId="{D269F937-AC6E-4928-85BA-6C3969B892EB}"/>
          </ac:spMkLst>
        </pc:spChg>
      </pc:sldChg>
      <pc:sldChg chg="del">
        <pc:chgData name="Francesco Fransesini" userId="f4b06c69-b125-4814-a67d-adf8dc91bd7e" providerId="ADAL" clId="{CF18C962-D354-48B0-A62A-52ECF7BA368A}" dt="2021-10-10T16:46:53.340" v="52" actId="47"/>
        <pc:sldMkLst>
          <pc:docMk/>
          <pc:sldMk cId="14856939" sldId="301"/>
        </pc:sldMkLst>
      </pc:sldChg>
    </pc:docChg>
  </pc:docChgLst>
  <pc:docChgLst>
    <pc:chgData name="Francesco Fransesini" userId="f4b06c69-b125-4814-a67d-adf8dc91bd7e" providerId="ADAL" clId="{F90317E1-12A0-4961-B354-0AB3CD1C7434}"/>
    <pc:docChg chg="undo custSel addSld modSld sldOrd">
      <pc:chgData name="Francesco Fransesini" userId="f4b06c69-b125-4814-a67d-adf8dc91bd7e" providerId="ADAL" clId="{F90317E1-12A0-4961-B354-0AB3CD1C7434}" dt="2024-04-11T11:38:09.615" v="296" actId="20577"/>
      <pc:docMkLst>
        <pc:docMk/>
      </pc:docMkLst>
      <pc:sldChg chg="modSp mod ord">
        <pc:chgData name="Francesco Fransesini" userId="f4b06c69-b125-4814-a67d-adf8dc91bd7e" providerId="ADAL" clId="{F90317E1-12A0-4961-B354-0AB3CD1C7434}" dt="2024-04-11T10:07:14.956" v="64" actId="1076"/>
        <pc:sldMkLst>
          <pc:docMk/>
          <pc:sldMk cId="3121984169" sldId="349"/>
        </pc:sldMkLst>
        <pc:spChg chg="mod">
          <ac:chgData name="Francesco Fransesini" userId="f4b06c69-b125-4814-a67d-adf8dc91bd7e" providerId="ADAL" clId="{F90317E1-12A0-4961-B354-0AB3CD1C7434}" dt="2024-04-11T10:07:14.956" v="64" actId="1076"/>
          <ac:spMkLst>
            <pc:docMk/>
            <pc:sldMk cId="3121984169" sldId="349"/>
            <ac:spMk id="4" creationId="{C8D8CF50-5075-64EA-6B0D-667DF3E8DA8D}"/>
          </ac:spMkLst>
        </pc:spChg>
      </pc:sldChg>
      <pc:sldChg chg="add">
        <pc:chgData name="Francesco Fransesini" userId="f4b06c69-b125-4814-a67d-adf8dc91bd7e" providerId="ADAL" clId="{F90317E1-12A0-4961-B354-0AB3CD1C7434}" dt="2024-04-11T10:05:37.943" v="0"/>
        <pc:sldMkLst>
          <pc:docMk/>
          <pc:sldMk cId="1633793513" sldId="350"/>
        </pc:sldMkLst>
      </pc:sldChg>
      <pc:sldChg chg="add">
        <pc:chgData name="Francesco Fransesini" userId="f4b06c69-b125-4814-a67d-adf8dc91bd7e" providerId="ADAL" clId="{F90317E1-12A0-4961-B354-0AB3CD1C7434}" dt="2024-04-11T10:05:38.322" v="1"/>
        <pc:sldMkLst>
          <pc:docMk/>
          <pc:sldMk cId="2103932382" sldId="351"/>
        </pc:sldMkLst>
      </pc:sldChg>
      <pc:sldChg chg="add">
        <pc:chgData name="Francesco Fransesini" userId="f4b06c69-b125-4814-a67d-adf8dc91bd7e" providerId="ADAL" clId="{F90317E1-12A0-4961-B354-0AB3CD1C7434}" dt="2024-04-11T10:05:38.622" v="2"/>
        <pc:sldMkLst>
          <pc:docMk/>
          <pc:sldMk cId="3847024465" sldId="352"/>
        </pc:sldMkLst>
      </pc:sldChg>
      <pc:sldChg chg="add">
        <pc:chgData name="Francesco Fransesini" userId="f4b06c69-b125-4814-a67d-adf8dc91bd7e" providerId="ADAL" clId="{F90317E1-12A0-4961-B354-0AB3CD1C7434}" dt="2024-04-11T10:05:38.898" v="3"/>
        <pc:sldMkLst>
          <pc:docMk/>
          <pc:sldMk cId="3186538460" sldId="353"/>
        </pc:sldMkLst>
      </pc:sldChg>
      <pc:sldChg chg="add">
        <pc:chgData name="Francesco Fransesini" userId="f4b06c69-b125-4814-a67d-adf8dc91bd7e" providerId="ADAL" clId="{F90317E1-12A0-4961-B354-0AB3CD1C7434}" dt="2024-04-11T10:05:39.128" v="4"/>
        <pc:sldMkLst>
          <pc:docMk/>
          <pc:sldMk cId="2056797111" sldId="354"/>
        </pc:sldMkLst>
      </pc:sldChg>
      <pc:sldChg chg="add">
        <pc:chgData name="Francesco Fransesini" userId="f4b06c69-b125-4814-a67d-adf8dc91bd7e" providerId="ADAL" clId="{F90317E1-12A0-4961-B354-0AB3CD1C7434}" dt="2024-04-11T10:05:52.475" v="5"/>
        <pc:sldMkLst>
          <pc:docMk/>
          <pc:sldMk cId="2054597701" sldId="355"/>
        </pc:sldMkLst>
      </pc:sldChg>
      <pc:sldChg chg="add">
        <pc:chgData name="Francesco Fransesini" userId="f4b06c69-b125-4814-a67d-adf8dc91bd7e" providerId="ADAL" clId="{F90317E1-12A0-4961-B354-0AB3CD1C7434}" dt="2024-04-11T10:06:00.757" v="6" actId="2890"/>
        <pc:sldMkLst>
          <pc:docMk/>
          <pc:sldMk cId="3384618599" sldId="356"/>
        </pc:sldMkLst>
      </pc:sldChg>
      <pc:sldChg chg="modSp add mod">
        <pc:chgData name="Francesco Fransesini" userId="f4b06c69-b125-4814-a67d-adf8dc91bd7e" providerId="ADAL" clId="{F90317E1-12A0-4961-B354-0AB3CD1C7434}" dt="2024-04-11T11:36:32.086" v="107" actId="20577"/>
        <pc:sldMkLst>
          <pc:docMk/>
          <pc:sldMk cId="3172012280" sldId="357"/>
        </pc:sldMkLst>
        <pc:spChg chg="mod">
          <ac:chgData name="Francesco Fransesini" userId="f4b06c69-b125-4814-a67d-adf8dc91bd7e" providerId="ADAL" clId="{F90317E1-12A0-4961-B354-0AB3CD1C7434}" dt="2024-04-11T11:36:32.086" v="107" actId="20577"/>
          <ac:spMkLst>
            <pc:docMk/>
            <pc:sldMk cId="3172012280" sldId="357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1:36:37.030" v="124" actId="20577"/>
        <pc:sldMkLst>
          <pc:docMk/>
          <pc:sldMk cId="1659547938" sldId="358"/>
        </pc:sldMkLst>
        <pc:spChg chg="mod">
          <ac:chgData name="Francesco Fransesini" userId="f4b06c69-b125-4814-a67d-adf8dc91bd7e" providerId="ADAL" clId="{F90317E1-12A0-4961-B354-0AB3CD1C7434}" dt="2024-04-11T11:36:37.030" v="124" actId="20577"/>
          <ac:spMkLst>
            <pc:docMk/>
            <pc:sldMk cId="1659547938" sldId="358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1:36:44.567" v="156" actId="20577"/>
        <pc:sldMkLst>
          <pc:docMk/>
          <pc:sldMk cId="3888167069" sldId="359"/>
        </pc:sldMkLst>
        <pc:spChg chg="mod">
          <ac:chgData name="Francesco Fransesini" userId="f4b06c69-b125-4814-a67d-adf8dc91bd7e" providerId="ADAL" clId="{F90317E1-12A0-4961-B354-0AB3CD1C7434}" dt="2024-04-11T11:36:44.567" v="156" actId="20577"/>
          <ac:spMkLst>
            <pc:docMk/>
            <pc:sldMk cId="3888167069" sldId="359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1:37:06.615" v="209" actId="20577"/>
        <pc:sldMkLst>
          <pc:docMk/>
          <pc:sldMk cId="2911747413" sldId="360"/>
        </pc:sldMkLst>
        <pc:spChg chg="mod">
          <ac:chgData name="Francesco Fransesini" userId="f4b06c69-b125-4814-a67d-adf8dc91bd7e" providerId="ADAL" clId="{F90317E1-12A0-4961-B354-0AB3CD1C7434}" dt="2024-04-11T11:37:06.615" v="209" actId="20577"/>
          <ac:spMkLst>
            <pc:docMk/>
            <pc:sldMk cId="2911747413" sldId="360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1:37:17.141" v="231" actId="20577"/>
        <pc:sldMkLst>
          <pc:docMk/>
          <pc:sldMk cId="3286111917" sldId="361"/>
        </pc:sldMkLst>
        <pc:spChg chg="mod">
          <ac:chgData name="Francesco Fransesini" userId="f4b06c69-b125-4814-a67d-adf8dc91bd7e" providerId="ADAL" clId="{F90317E1-12A0-4961-B354-0AB3CD1C7434}" dt="2024-04-11T11:37:17.141" v="231" actId="20577"/>
          <ac:spMkLst>
            <pc:docMk/>
            <pc:sldMk cId="3286111917" sldId="361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1:37:25.337" v="246" actId="20577"/>
        <pc:sldMkLst>
          <pc:docMk/>
          <pc:sldMk cId="622794415" sldId="362"/>
        </pc:sldMkLst>
        <pc:spChg chg="mod">
          <ac:chgData name="Francesco Fransesini" userId="f4b06c69-b125-4814-a67d-adf8dc91bd7e" providerId="ADAL" clId="{F90317E1-12A0-4961-B354-0AB3CD1C7434}" dt="2024-04-11T11:37:25.337" v="246" actId="20577"/>
          <ac:spMkLst>
            <pc:docMk/>
            <pc:sldMk cId="622794415" sldId="362"/>
            <ac:spMk id="3" creationId="{E6722106-92AB-7263-1DB6-C3689F9138BA}"/>
          </ac:spMkLst>
        </pc:spChg>
      </pc:sldChg>
      <pc:sldChg chg="modSp add mod ord">
        <pc:chgData name="Francesco Fransesini" userId="f4b06c69-b125-4814-a67d-adf8dc91bd7e" providerId="ADAL" clId="{F90317E1-12A0-4961-B354-0AB3CD1C7434}" dt="2024-04-11T11:37:39.142" v="263" actId="20577"/>
        <pc:sldMkLst>
          <pc:docMk/>
          <pc:sldMk cId="363664486" sldId="363"/>
        </pc:sldMkLst>
        <pc:spChg chg="mod">
          <ac:chgData name="Francesco Fransesini" userId="f4b06c69-b125-4814-a67d-adf8dc91bd7e" providerId="ADAL" clId="{F90317E1-12A0-4961-B354-0AB3CD1C7434}" dt="2024-04-11T11:37:39.142" v="263" actId="20577"/>
          <ac:spMkLst>
            <pc:docMk/>
            <pc:sldMk cId="363664486" sldId="363"/>
            <ac:spMk id="3" creationId="{E6722106-92AB-7263-1DB6-C3689F9138BA}"/>
          </ac:spMkLst>
        </pc:spChg>
      </pc:sldChg>
      <pc:sldChg chg="modSp add mod">
        <pc:chgData name="Francesco Fransesini" userId="f4b06c69-b125-4814-a67d-adf8dc91bd7e" providerId="ADAL" clId="{F90317E1-12A0-4961-B354-0AB3CD1C7434}" dt="2024-04-11T10:07:07.592" v="63" actId="1076"/>
        <pc:sldMkLst>
          <pc:docMk/>
          <pc:sldMk cId="64102137" sldId="364"/>
        </pc:sldMkLst>
        <pc:spChg chg="mod">
          <ac:chgData name="Francesco Fransesini" userId="f4b06c69-b125-4814-a67d-adf8dc91bd7e" providerId="ADAL" clId="{F90317E1-12A0-4961-B354-0AB3CD1C7434}" dt="2024-04-11T10:07:07.592" v="63" actId="1076"/>
          <ac:spMkLst>
            <pc:docMk/>
            <pc:sldMk cId="64102137" sldId="364"/>
            <ac:spMk id="4" creationId="{C8D8CF50-5075-64EA-6B0D-667DF3E8DA8D}"/>
          </ac:spMkLst>
        </pc:spChg>
      </pc:sldChg>
      <pc:sldChg chg="add ord">
        <pc:chgData name="Francesco Fransesini" userId="f4b06c69-b125-4814-a67d-adf8dc91bd7e" providerId="ADAL" clId="{F90317E1-12A0-4961-B354-0AB3CD1C7434}" dt="2024-04-11T11:37:47.309" v="265"/>
        <pc:sldMkLst>
          <pc:docMk/>
          <pc:sldMk cId="2746605530" sldId="365"/>
        </pc:sldMkLst>
      </pc:sldChg>
      <pc:sldChg chg="modSp add mod">
        <pc:chgData name="Francesco Fransesini" userId="f4b06c69-b125-4814-a67d-adf8dc91bd7e" providerId="ADAL" clId="{F90317E1-12A0-4961-B354-0AB3CD1C7434}" dt="2024-04-11T11:38:09.615" v="296" actId="20577"/>
        <pc:sldMkLst>
          <pc:docMk/>
          <pc:sldMk cId="3029626193" sldId="366"/>
        </pc:sldMkLst>
        <pc:spChg chg="mod">
          <ac:chgData name="Francesco Fransesini" userId="f4b06c69-b125-4814-a67d-adf8dc91bd7e" providerId="ADAL" clId="{F90317E1-12A0-4961-B354-0AB3CD1C7434}" dt="2024-04-11T11:38:09.615" v="296" actId="20577"/>
          <ac:spMkLst>
            <pc:docMk/>
            <pc:sldMk cId="3029626193" sldId="366"/>
            <ac:spMk id="3" creationId="{E6722106-92AB-7263-1DB6-C3689F9138BA}"/>
          </ac:spMkLst>
        </pc:spChg>
      </pc:sldChg>
    </pc:docChg>
  </pc:docChgLst>
  <pc:docChgLst>
    <pc:chgData name="Francesco Fransesini" userId="f4b06c69-b125-4814-a67d-adf8dc91bd7e" providerId="ADAL" clId="{449DA8AD-082E-4174-AFA4-03BE0BFD18AB}"/>
    <pc:docChg chg="undo custSel addSld delSld modSld">
      <pc:chgData name="Francesco Fransesini" userId="f4b06c69-b125-4814-a67d-adf8dc91bd7e" providerId="ADAL" clId="{449DA8AD-082E-4174-AFA4-03BE0BFD18AB}" dt="2022-09-05T13:05:03.761" v="690" actId="404"/>
      <pc:docMkLst>
        <pc:docMk/>
      </pc:docMkLst>
      <pc:sldChg chg="addSp delSp modSp mod">
        <pc:chgData name="Francesco Fransesini" userId="f4b06c69-b125-4814-a67d-adf8dc91bd7e" providerId="ADAL" clId="{449DA8AD-082E-4174-AFA4-03BE0BFD18AB}" dt="2022-09-05T12:44:26.366" v="590" actId="313"/>
        <pc:sldMkLst>
          <pc:docMk/>
          <pc:sldMk cId="3110927197" sldId="283"/>
        </pc:sldMkLst>
        <pc:spChg chg="mod">
          <ac:chgData name="Francesco Fransesini" userId="f4b06c69-b125-4814-a67d-adf8dc91bd7e" providerId="ADAL" clId="{449DA8AD-082E-4174-AFA4-03BE0BFD18AB}" dt="2022-09-05T12:44:26.366" v="590" actId="313"/>
          <ac:spMkLst>
            <pc:docMk/>
            <pc:sldMk cId="3110927197" sldId="283"/>
            <ac:spMk id="3" creationId="{20271FAA-5105-38B3-1350-A5E1238A1CED}"/>
          </ac:spMkLst>
        </pc:spChg>
        <pc:picChg chg="add del">
          <ac:chgData name="Francesco Fransesini" userId="f4b06c69-b125-4814-a67d-adf8dc91bd7e" providerId="ADAL" clId="{449DA8AD-082E-4174-AFA4-03BE0BFD18AB}" dt="2022-09-01T14:33:14.545" v="42" actId="22"/>
          <ac:picMkLst>
            <pc:docMk/>
            <pc:sldMk cId="3110927197" sldId="283"/>
            <ac:picMk id="5" creationId="{69FDA459-CF00-5ADB-5677-3FC79C3748E3}"/>
          </ac:picMkLst>
        </pc:picChg>
      </pc:sldChg>
      <pc:sldChg chg="addSp delSp modSp add mod">
        <pc:chgData name="Francesco Fransesini" userId="f4b06c69-b125-4814-a67d-adf8dc91bd7e" providerId="ADAL" clId="{449DA8AD-082E-4174-AFA4-03BE0BFD18AB}" dt="2022-09-05T12:46:51.514" v="614" actId="1076"/>
        <pc:sldMkLst>
          <pc:docMk/>
          <pc:sldMk cId="1794152004" sldId="320"/>
        </pc:sldMkLst>
        <pc:spChg chg="mod">
          <ac:chgData name="Francesco Fransesini" userId="f4b06c69-b125-4814-a67d-adf8dc91bd7e" providerId="ADAL" clId="{449DA8AD-082E-4174-AFA4-03BE0BFD18AB}" dt="2022-09-05T12:45:49.178" v="607" actId="14100"/>
          <ac:spMkLst>
            <pc:docMk/>
            <pc:sldMk cId="1794152004" sldId="320"/>
            <ac:spMk id="8" creationId="{D4F93F32-0B55-47BE-AA33-BF317F047039}"/>
          </ac:spMkLst>
        </pc:spChg>
        <pc:spChg chg="mod">
          <ac:chgData name="Francesco Fransesini" userId="f4b06c69-b125-4814-a67d-adf8dc91bd7e" providerId="ADAL" clId="{449DA8AD-082E-4174-AFA4-03BE0BFD18AB}" dt="2022-09-05T08:49:17.855" v="420"/>
          <ac:spMkLst>
            <pc:docMk/>
            <pc:sldMk cId="1794152004" sldId="320"/>
            <ac:spMk id="23" creationId="{4DABF008-A671-45B8-8B3D-C75CD367BF36}"/>
          </ac:spMkLst>
        </pc:spChg>
        <pc:cxnChg chg="add del">
          <ac:chgData name="Francesco Fransesini" userId="f4b06c69-b125-4814-a67d-adf8dc91bd7e" providerId="ADAL" clId="{449DA8AD-082E-4174-AFA4-03BE0BFD18AB}" dt="2022-09-05T12:46:28.315" v="609" actId="478"/>
          <ac:cxnSpMkLst>
            <pc:docMk/>
            <pc:sldMk cId="1794152004" sldId="320"/>
            <ac:cxnSpMk id="4" creationId="{771E9374-FD7D-8F30-62E9-4878253C762F}"/>
          </ac:cxnSpMkLst>
        </pc:cxnChg>
        <pc:cxnChg chg="add mod">
          <ac:chgData name="Francesco Fransesini" userId="f4b06c69-b125-4814-a67d-adf8dc91bd7e" providerId="ADAL" clId="{449DA8AD-082E-4174-AFA4-03BE0BFD18AB}" dt="2022-09-05T12:46:51.514" v="614" actId="1076"/>
          <ac:cxnSpMkLst>
            <pc:docMk/>
            <pc:sldMk cId="1794152004" sldId="320"/>
            <ac:cxnSpMk id="9" creationId="{59995C3A-606D-44D7-F2E3-EED680627BD5}"/>
          </ac:cxnSpMkLst>
        </pc:cxnChg>
      </pc:sldChg>
      <pc:sldChg chg="modSp mod">
        <pc:chgData name="Francesco Fransesini" userId="f4b06c69-b125-4814-a67d-adf8dc91bd7e" providerId="ADAL" clId="{449DA8AD-082E-4174-AFA4-03BE0BFD18AB}" dt="2022-09-05T13:04:44.861" v="686" actId="14100"/>
        <pc:sldMkLst>
          <pc:docMk/>
          <pc:sldMk cId="1645952745" sldId="324"/>
        </pc:sldMkLst>
        <pc:spChg chg="mod">
          <ac:chgData name="Francesco Fransesini" userId="f4b06c69-b125-4814-a67d-adf8dc91bd7e" providerId="ADAL" clId="{449DA8AD-082E-4174-AFA4-03BE0BFD18AB}" dt="2022-09-05T13:04:44.861" v="686" actId="14100"/>
          <ac:spMkLst>
            <pc:docMk/>
            <pc:sldMk cId="1645952745" sldId="324"/>
            <ac:spMk id="5" creationId="{5DC3B090-679A-4C5F-2C92-DE22661E43D0}"/>
          </ac:spMkLst>
        </pc:spChg>
      </pc:sldChg>
      <pc:sldChg chg="addSp delSp modSp mod">
        <pc:chgData name="Francesco Fransesini" userId="f4b06c69-b125-4814-a67d-adf8dc91bd7e" providerId="ADAL" clId="{449DA8AD-082E-4174-AFA4-03BE0BFD18AB}" dt="2022-09-05T08:04:23.463" v="361" actId="1076"/>
        <pc:sldMkLst>
          <pc:docMk/>
          <pc:sldMk cId="3322540196" sldId="325"/>
        </pc:sldMkLst>
        <pc:spChg chg="add del mod">
          <ac:chgData name="Francesco Fransesini" userId="f4b06c69-b125-4814-a67d-adf8dc91bd7e" providerId="ADAL" clId="{449DA8AD-082E-4174-AFA4-03BE0BFD18AB}" dt="2022-09-05T08:04:14.460" v="348" actId="11529"/>
          <ac:spMkLst>
            <pc:docMk/>
            <pc:sldMk cId="3322540196" sldId="325"/>
            <ac:spMk id="5" creationId="{9BCB8E22-9C49-29ED-9767-66109113435F}"/>
          </ac:spMkLst>
        </pc:spChg>
        <pc:spChg chg="mod">
          <ac:chgData name="Francesco Fransesini" userId="f4b06c69-b125-4814-a67d-adf8dc91bd7e" providerId="ADAL" clId="{449DA8AD-082E-4174-AFA4-03BE0BFD18AB}" dt="2022-09-05T08:04:17.379" v="355" actId="1076"/>
          <ac:spMkLst>
            <pc:docMk/>
            <pc:sldMk cId="3322540196" sldId="325"/>
            <ac:spMk id="16" creationId="{0FDCF5B6-8AA7-73C2-5111-BC7B45D9AE9F}"/>
          </ac:spMkLst>
        </pc:spChg>
        <pc:spChg chg="mod">
          <ac:chgData name="Francesco Fransesini" userId="f4b06c69-b125-4814-a67d-adf8dc91bd7e" providerId="ADAL" clId="{449DA8AD-082E-4174-AFA4-03BE0BFD18AB}" dt="2022-09-05T08:04:17.091" v="354" actId="1076"/>
          <ac:spMkLst>
            <pc:docMk/>
            <pc:sldMk cId="3322540196" sldId="325"/>
            <ac:spMk id="18" creationId="{DA131A23-3FDF-78DD-D155-B4A52F8E12B4}"/>
          </ac:spMkLst>
        </pc:spChg>
        <pc:graphicFrameChg chg="add del mod modGraphic">
          <ac:chgData name="Francesco Fransesini" userId="f4b06c69-b125-4814-a67d-adf8dc91bd7e" providerId="ADAL" clId="{449DA8AD-082E-4174-AFA4-03BE0BFD18AB}" dt="2022-09-05T08:02:43.086" v="330"/>
          <ac:graphicFrameMkLst>
            <pc:docMk/>
            <pc:sldMk cId="3322540196" sldId="325"/>
            <ac:graphicFrameMk id="3" creationId="{56234C89-7B53-9B85-7228-11157BDFF2E4}"/>
          </ac:graphicFrameMkLst>
        </pc:graphicFrameChg>
        <pc:graphicFrameChg chg="add del mod modGraphic">
          <ac:chgData name="Francesco Fransesini" userId="f4b06c69-b125-4814-a67d-adf8dc91bd7e" providerId="ADAL" clId="{449DA8AD-082E-4174-AFA4-03BE0BFD18AB}" dt="2022-09-05T08:04:20.212" v="360"/>
          <ac:graphicFrameMkLst>
            <pc:docMk/>
            <pc:sldMk cId="3322540196" sldId="325"/>
            <ac:graphicFrameMk id="4" creationId="{93D61659-0CE4-73BD-9C48-E0B3E83056E6}"/>
          </ac:graphicFrameMkLst>
        </pc:graphicFrameChg>
        <pc:graphicFrameChg chg="add del mod modGraphic">
          <ac:chgData name="Francesco Fransesini" userId="f4b06c69-b125-4814-a67d-adf8dc91bd7e" providerId="ADAL" clId="{449DA8AD-082E-4174-AFA4-03BE0BFD18AB}" dt="2022-09-05T08:04:23.463" v="361" actId="1076"/>
          <ac:graphicFrameMkLst>
            <pc:docMk/>
            <pc:sldMk cId="3322540196" sldId="325"/>
            <ac:graphicFrameMk id="11" creationId="{59636BA8-0BA6-3A9D-CEB1-2D236218C89F}"/>
          </ac:graphicFrameMkLst>
        </pc:graphicFrameChg>
        <pc:picChg chg="mod">
          <ac:chgData name="Francesco Fransesini" userId="f4b06c69-b125-4814-a67d-adf8dc91bd7e" providerId="ADAL" clId="{449DA8AD-082E-4174-AFA4-03BE0BFD18AB}" dt="2022-09-05T08:04:15.716" v="351" actId="1076"/>
          <ac:picMkLst>
            <pc:docMk/>
            <pc:sldMk cId="3322540196" sldId="325"/>
            <ac:picMk id="15" creationId="{55F737D5-1FF9-15D9-6B92-16FDCBE48A24}"/>
          </ac:picMkLst>
        </pc:picChg>
        <pc:cxnChg chg="mod">
          <ac:chgData name="Francesco Fransesini" userId="f4b06c69-b125-4814-a67d-adf8dc91bd7e" providerId="ADAL" clId="{449DA8AD-082E-4174-AFA4-03BE0BFD18AB}" dt="2022-09-05T08:04:16.764" v="353" actId="1076"/>
          <ac:cxnSpMkLst>
            <pc:docMk/>
            <pc:sldMk cId="3322540196" sldId="325"/>
            <ac:cxnSpMk id="20" creationId="{38B039C1-C5EE-BE99-458A-21608F8CC3B9}"/>
          </ac:cxnSpMkLst>
        </pc:cxnChg>
        <pc:cxnChg chg="mod">
          <ac:chgData name="Francesco Fransesini" userId="f4b06c69-b125-4814-a67d-adf8dc91bd7e" providerId="ADAL" clId="{449DA8AD-082E-4174-AFA4-03BE0BFD18AB}" dt="2022-09-05T08:04:16.308" v="352" actId="1076"/>
          <ac:cxnSpMkLst>
            <pc:docMk/>
            <pc:sldMk cId="3322540196" sldId="325"/>
            <ac:cxnSpMk id="21" creationId="{23AF9F78-5E04-62D9-4CF4-A04219F0441E}"/>
          </ac:cxnSpMkLst>
        </pc:cxnChg>
      </pc:sldChg>
      <pc:sldChg chg="addSp modSp mod">
        <pc:chgData name="Francesco Fransesini" userId="f4b06c69-b125-4814-a67d-adf8dc91bd7e" providerId="ADAL" clId="{449DA8AD-082E-4174-AFA4-03BE0BFD18AB}" dt="2022-09-05T12:47:17.659" v="615" actId="14734"/>
        <pc:sldMkLst>
          <pc:docMk/>
          <pc:sldMk cId="4209555991" sldId="326"/>
        </pc:sldMkLst>
        <pc:spChg chg="mod">
          <ac:chgData name="Francesco Fransesini" userId="f4b06c69-b125-4814-a67d-adf8dc91bd7e" providerId="ADAL" clId="{449DA8AD-082E-4174-AFA4-03BE0BFD18AB}" dt="2022-09-05T08:16:36.323" v="419" actId="1076"/>
          <ac:spMkLst>
            <pc:docMk/>
            <pc:sldMk cId="4209555991" sldId="326"/>
            <ac:spMk id="8" creationId="{60E8E594-9DB9-8C0D-B7B5-374AD10B2915}"/>
          </ac:spMkLst>
        </pc:spChg>
        <pc:spChg chg="mod">
          <ac:chgData name="Francesco Fransesini" userId="f4b06c69-b125-4814-a67d-adf8dc91bd7e" providerId="ADAL" clId="{449DA8AD-082E-4174-AFA4-03BE0BFD18AB}" dt="2022-09-05T08:16:31.246" v="417" actId="6549"/>
          <ac:spMkLst>
            <pc:docMk/>
            <pc:sldMk cId="4209555991" sldId="326"/>
            <ac:spMk id="49" creationId="{9C0437E8-F3C7-49BE-85BF-948370FA1007}"/>
          </ac:spMkLst>
        </pc:spChg>
        <pc:graphicFrameChg chg="add mod modGraphic">
          <ac:chgData name="Francesco Fransesini" userId="f4b06c69-b125-4814-a67d-adf8dc91bd7e" providerId="ADAL" clId="{449DA8AD-082E-4174-AFA4-03BE0BFD18AB}" dt="2022-09-05T12:47:17.659" v="615" actId="14734"/>
          <ac:graphicFrameMkLst>
            <pc:docMk/>
            <pc:sldMk cId="4209555991" sldId="326"/>
            <ac:graphicFrameMk id="3" creationId="{39FDAD52-CA19-335E-C2BD-D1926E975A0F}"/>
          </ac:graphicFrameMkLst>
        </pc:graphicFrameChg>
      </pc:sldChg>
      <pc:sldChg chg="addSp delSp modSp add mod">
        <pc:chgData name="Francesco Fransesini" userId="f4b06c69-b125-4814-a67d-adf8dc91bd7e" providerId="ADAL" clId="{449DA8AD-082E-4174-AFA4-03BE0BFD18AB}" dt="2022-09-01T14:59:05.870" v="283" actId="14100"/>
        <pc:sldMkLst>
          <pc:docMk/>
          <pc:sldMk cId="1915174116" sldId="328"/>
        </pc:sldMkLst>
        <pc:spChg chg="del">
          <ac:chgData name="Francesco Fransesini" userId="f4b06c69-b125-4814-a67d-adf8dc91bd7e" providerId="ADAL" clId="{449DA8AD-082E-4174-AFA4-03BE0BFD18AB}" dt="2022-09-01T14:33:32.715" v="48" actId="478"/>
          <ac:spMkLst>
            <pc:docMk/>
            <pc:sldMk cId="1915174116" sldId="328"/>
            <ac:spMk id="3" creationId="{20271FAA-5105-38B3-1350-A5E1238A1CED}"/>
          </ac:spMkLst>
        </pc:spChg>
        <pc:spChg chg="add del">
          <ac:chgData name="Francesco Fransesini" userId="f4b06c69-b125-4814-a67d-adf8dc91bd7e" providerId="ADAL" clId="{449DA8AD-082E-4174-AFA4-03BE0BFD18AB}" dt="2022-09-01T14:44:06.181" v="52" actId="478"/>
          <ac:spMkLst>
            <pc:docMk/>
            <pc:sldMk cId="1915174116" sldId="328"/>
            <ac:spMk id="5" creationId="{36C14A3B-B849-E678-AF37-CA55F4E565D7}"/>
          </ac:spMkLst>
        </pc:spChg>
        <pc:spChg chg="add del">
          <ac:chgData name="Francesco Fransesini" userId="f4b06c69-b125-4814-a67d-adf8dc91bd7e" providerId="ADAL" clId="{449DA8AD-082E-4174-AFA4-03BE0BFD18AB}" dt="2022-09-01T14:44:10.301" v="54" actId="478"/>
          <ac:spMkLst>
            <pc:docMk/>
            <pc:sldMk cId="1915174116" sldId="328"/>
            <ac:spMk id="7" creationId="{5AE83390-2E68-B258-6695-1AE8701A04AC}"/>
          </ac:spMkLst>
        </pc:spChg>
        <pc:spChg chg="add mod">
          <ac:chgData name="Francesco Fransesini" userId="f4b06c69-b125-4814-a67d-adf8dc91bd7e" providerId="ADAL" clId="{449DA8AD-082E-4174-AFA4-03BE0BFD18AB}" dt="2022-09-01T14:45:44.693" v="60" actId="948"/>
          <ac:spMkLst>
            <pc:docMk/>
            <pc:sldMk cId="1915174116" sldId="328"/>
            <ac:spMk id="9" creationId="{E323E532-7810-9D99-06F3-4D5060A8F978}"/>
          </ac:spMkLst>
        </pc:spChg>
        <pc:spChg chg="add mod">
          <ac:chgData name="Francesco Fransesini" userId="f4b06c69-b125-4814-a67d-adf8dc91bd7e" providerId="ADAL" clId="{449DA8AD-082E-4174-AFA4-03BE0BFD18AB}" dt="2022-09-01T14:46:55.971" v="77" actId="1076"/>
          <ac:spMkLst>
            <pc:docMk/>
            <pc:sldMk cId="1915174116" sldId="328"/>
            <ac:spMk id="12" creationId="{97ED33F5-814E-67D1-CF96-EC6E9357C535}"/>
          </ac:spMkLst>
        </pc:spChg>
        <pc:spChg chg="add mod">
          <ac:chgData name="Francesco Fransesini" userId="f4b06c69-b125-4814-a67d-adf8dc91bd7e" providerId="ADAL" clId="{449DA8AD-082E-4174-AFA4-03BE0BFD18AB}" dt="2022-09-01T14:46:53.850" v="76" actId="1076"/>
          <ac:spMkLst>
            <pc:docMk/>
            <pc:sldMk cId="1915174116" sldId="328"/>
            <ac:spMk id="15" creationId="{5610A378-9F36-99AC-417C-D68CB1280133}"/>
          </ac:spMkLst>
        </pc:spChg>
        <pc:spChg chg="add mod">
          <ac:chgData name="Francesco Fransesini" userId="f4b06c69-b125-4814-a67d-adf8dc91bd7e" providerId="ADAL" clId="{449DA8AD-082E-4174-AFA4-03BE0BFD18AB}" dt="2022-09-01T14:54:29.749" v="88" actId="208"/>
          <ac:spMkLst>
            <pc:docMk/>
            <pc:sldMk cId="1915174116" sldId="328"/>
            <ac:spMk id="19" creationId="{94FF6A18-36FD-65DC-A8DE-3B02A7038215}"/>
          </ac:spMkLst>
        </pc:spChg>
        <pc:spChg chg="add mod">
          <ac:chgData name="Francesco Fransesini" userId="f4b06c69-b125-4814-a67d-adf8dc91bd7e" providerId="ADAL" clId="{449DA8AD-082E-4174-AFA4-03BE0BFD18AB}" dt="2022-09-01T14:54:51.211" v="98" actId="1076"/>
          <ac:spMkLst>
            <pc:docMk/>
            <pc:sldMk cId="1915174116" sldId="328"/>
            <ac:spMk id="20" creationId="{CCB104E8-5EBC-16A2-1701-E92054F04403}"/>
          </ac:spMkLst>
        </pc:spChg>
        <pc:spChg chg="add mod">
          <ac:chgData name="Francesco Fransesini" userId="f4b06c69-b125-4814-a67d-adf8dc91bd7e" providerId="ADAL" clId="{449DA8AD-082E-4174-AFA4-03BE0BFD18AB}" dt="2022-09-01T14:55:49.803" v="156" actId="1076"/>
          <ac:spMkLst>
            <pc:docMk/>
            <pc:sldMk cId="1915174116" sldId="328"/>
            <ac:spMk id="24" creationId="{375D633F-43FF-D819-9AC0-13F710EBF77E}"/>
          </ac:spMkLst>
        </pc:spChg>
        <pc:spChg chg="add mod">
          <ac:chgData name="Francesco Fransesini" userId="f4b06c69-b125-4814-a67d-adf8dc91bd7e" providerId="ADAL" clId="{449DA8AD-082E-4174-AFA4-03BE0BFD18AB}" dt="2022-09-01T14:55:40.044" v="139" actId="1076"/>
          <ac:spMkLst>
            <pc:docMk/>
            <pc:sldMk cId="1915174116" sldId="328"/>
            <ac:spMk id="26" creationId="{5B5BDDD3-3C33-A797-B5BE-BA3937BE91B3}"/>
          </ac:spMkLst>
        </pc:spChg>
        <pc:spChg chg="add mod">
          <ac:chgData name="Francesco Fransesini" userId="f4b06c69-b125-4814-a67d-adf8dc91bd7e" providerId="ADAL" clId="{449DA8AD-082E-4174-AFA4-03BE0BFD18AB}" dt="2022-09-01T14:56:51.406" v="182" actId="20577"/>
          <ac:spMkLst>
            <pc:docMk/>
            <pc:sldMk cId="1915174116" sldId="328"/>
            <ac:spMk id="28" creationId="{828D252B-3E59-C513-8FE2-2A5E95C62A4A}"/>
          </ac:spMkLst>
        </pc:spChg>
        <pc:spChg chg="add mod">
          <ac:chgData name="Francesco Fransesini" userId="f4b06c69-b125-4814-a67d-adf8dc91bd7e" providerId="ADAL" clId="{449DA8AD-082E-4174-AFA4-03BE0BFD18AB}" dt="2022-09-01T14:56:07.364" v="170" actId="1076"/>
          <ac:spMkLst>
            <pc:docMk/>
            <pc:sldMk cId="1915174116" sldId="328"/>
            <ac:spMk id="30" creationId="{A642226D-718A-3495-313D-0C911BF875C7}"/>
          </ac:spMkLst>
        </pc:spChg>
        <pc:spChg chg="add mod">
          <ac:chgData name="Francesco Fransesini" userId="f4b06c69-b125-4814-a67d-adf8dc91bd7e" providerId="ADAL" clId="{449DA8AD-082E-4174-AFA4-03BE0BFD18AB}" dt="2022-09-01T14:58:32.276" v="280" actId="1076"/>
          <ac:spMkLst>
            <pc:docMk/>
            <pc:sldMk cId="1915174116" sldId="328"/>
            <ac:spMk id="40" creationId="{EE953EB1-D762-AE31-64E0-29C0E9D367B6}"/>
          </ac:spMkLst>
        </pc:spChg>
        <pc:spChg chg="add mod">
          <ac:chgData name="Francesco Fransesini" userId="f4b06c69-b125-4814-a67d-adf8dc91bd7e" providerId="ADAL" clId="{449DA8AD-082E-4174-AFA4-03BE0BFD18AB}" dt="2022-09-01T14:59:05.870" v="283" actId="14100"/>
          <ac:spMkLst>
            <pc:docMk/>
            <pc:sldMk cId="1915174116" sldId="328"/>
            <ac:spMk id="42" creationId="{2FAC5265-CA8F-E98B-C764-03041F66E097}"/>
          </ac:spMkLst>
        </pc:spChg>
        <pc:spChg chg="del mod">
          <ac:chgData name="Francesco Fransesini" userId="f4b06c69-b125-4814-a67d-adf8dc91bd7e" providerId="ADAL" clId="{449DA8AD-082E-4174-AFA4-03BE0BFD18AB}" dt="2022-09-01T14:33:32.718" v="50"/>
          <ac:spMkLst>
            <pc:docMk/>
            <pc:sldMk cId="1915174116" sldId="328"/>
            <ac:spMk id="48" creationId="{EA777D94-B97F-4FEC-8873-BB959D9332F5}"/>
          </ac:spMkLst>
        </pc:spChg>
        <pc:spChg chg="mod">
          <ac:chgData name="Francesco Fransesini" userId="f4b06c69-b125-4814-a67d-adf8dc91bd7e" providerId="ADAL" clId="{449DA8AD-082E-4174-AFA4-03BE0BFD18AB}" dt="2022-09-01T14:33:28.117" v="46"/>
          <ac:spMkLst>
            <pc:docMk/>
            <pc:sldMk cId="1915174116" sldId="328"/>
            <ac:spMk id="49" creationId="{9C0437E8-F3C7-49BE-85BF-948370FA1007}"/>
          </ac:spMkLst>
        </pc:spChg>
        <pc:picChg chg="add mod modCrop">
          <ac:chgData name="Francesco Fransesini" userId="f4b06c69-b125-4814-a67d-adf8dc91bd7e" providerId="ADAL" clId="{449DA8AD-082E-4174-AFA4-03BE0BFD18AB}" dt="2022-09-01T14:55:09.689" v="107" actId="1076"/>
          <ac:picMkLst>
            <pc:docMk/>
            <pc:sldMk cId="1915174116" sldId="328"/>
            <ac:picMk id="18" creationId="{A8367402-043C-01B5-ECCD-B6753D63FF28}"/>
          </ac:picMkLst>
        </pc:picChg>
        <pc:picChg chg="add del">
          <ac:chgData name="Francesco Fransesini" userId="f4b06c69-b125-4814-a67d-adf8dc91bd7e" providerId="ADAL" clId="{449DA8AD-082E-4174-AFA4-03BE0BFD18AB}" dt="2022-09-01T14:54:57.024" v="100" actId="22"/>
          <ac:picMkLst>
            <pc:docMk/>
            <pc:sldMk cId="1915174116" sldId="328"/>
            <ac:picMk id="22" creationId="{9B01FCE4-944F-9080-E99B-1054925D164A}"/>
          </ac:picMkLst>
        </pc:picChg>
        <pc:cxnChg chg="add mod">
          <ac:chgData name="Francesco Fransesini" userId="f4b06c69-b125-4814-a67d-adf8dc91bd7e" providerId="ADAL" clId="{449DA8AD-082E-4174-AFA4-03BE0BFD18AB}" dt="2022-09-01T14:56:25.189" v="173" actId="208"/>
          <ac:cxnSpMkLst>
            <pc:docMk/>
            <pc:sldMk cId="1915174116" sldId="328"/>
            <ac:cxnSpMk id="32" creationId="{676DEA28-ABE3-1BE5-D250-9BA0A773265E}"/>
          </ac:cxnSpMkLst>
        </pc:cxnChg>
        <pc:cxnChg chg="add mod">
          <ac:chgData name="Francesco Fransesini" userId="f4b06c69-b125-4814-a67d-adf8dc91bd7e" providerId="ADAL" clId="{449DA8AD-082E-4174-AFA4-03BE0BFD18AB}" dt="2022-09-01T14:56:31.324" v="175" actId="1076"/>
          <ac:cxnSpMkLst>
            <pc:docMk/>
            <pc:sldMk cId="1915174116" sldId="328"/>
            <ac:cxnSpMk id="33" creationId="{6465170D-C980-685F-E1F9-E27CB7815798}"/>
          </ac:cxnSpMkLst>
        </pc:cxnChg>
        <pc:cxnChg chg="add mod">
          <ac:chgData name="Francesco Fransesini" userId="f4b06c69-b125-4814-a67d-adf8dc91bd7e" providerId="ADAL" clId="{449DA8AD-082E-4174-AFA4-03BE0BFD18AB}" dt="2022-09-01T14:56:40.521" v="178" actId="14100"/>
          <ac:cxnSpMkLst>
            <pc:docMk/>
            <pc:sldMk cId="1915174116" sldId="328"/>
            <ac:cxnSpMk id="34" creationId="{A9D30348-55F9-CF69-7E28-F390E0605011}"/>
          </ac:cxnSpMkLst>
        </pc:cxnChg>
        <pc:cxnChg chg="add mod">
          <ac:chgData name="Francesco Fransesini" userId="f4b06c69-b125-4814-a67d-adf8dc91bd7e" providerId="ADAL" clId="{449DA8AD-082E-4174-AFA4-03BE0BFD18AB}" dt="2022-09-01T14:56:48.301" v="181" actId="14100"/>
          <ac:cxnSpMkLst>
            <pc:docMk/>
            <pc:sldMk cId="1915174116" sldId="328"/>
            <ac:cxnSpMk id="36" creationId="{A8AFC576-9385-33CB-E786-1F880125DA4C}"/>
          </ac:cxnSpMkLst>
        </pc:cxnChg>
        <pc:cxnChg chg="add mod">
          <ac:chgData name="Francesco Fransesini" userId="f4b06c69-b125-4814-a67d-adf8dc91bd7e" providerId="ADAL" clId="{449DA8AD-082E-4174-AFA4-03BE0BFD18AB}" dt="2022-09-01T14:57:01.100" v="185" actId="14100"/>
          <ac:cxnSpMkLst>
            <pc:docMk/>
            <pc:sldMk cId="1915174116" sldId="328"/>
            <ac:cxnSpMk id="38" creationId="{9725C633-F090-A3C6-9083-30471A9B0DF3}"/>
          </ac:cxnSpMkLst>
        </pc:cxnChg>
      </pc:sldChg>
      <pc:sldChg chg="modSp mod">
        <pc:chgData name="Francesco Fransesini" userId="f4b06c69-b125-4814-a67d-adf8dc91bd7e" providerId="ADAL" clId="{449DA8AD-082E-4174-AFA4-03BE0BFD18AB}" dt="2022-09-05T13:04:51.645" v="688" actId="14100"/>
        <pc:sldMkLst>
          <pc:docMk/>
          <pc:sldMk cId="1609017417" sldId="329"/>
        </pc:sldMkLst>
        <pc:spChg chg="mod">
          <ac:chgData name="Francesco Fransesini" userId="f4b06c69-b125-4814-a67d-adf8dc91bd7e" providerId="ADAL" clId="{449DA8AD-082E-4174-AFA4-03BE0BFD18AB}" dt="2022-09-05T13:04:51.645" v="688" actId="14100"/>
          <ac:spMkLst>
            <pc:docMk/>
            <pc:sldMk cId="1609017417" sldId="329"/>
            <ac:spMk id="5" creationId="{5DC3B090-679A-4C5F-2C92-DE22661E43D0}"/>
          </ac:spMkLst>
        </pc:spChg>
        <pc:spChg chg="mod">
          <ac:chgData name="Francesco Fransesini" userId="f4b06c69-b125-4814-a67d-adf8dc91bd7e" providerId="ADAL" clId="{449DA8AD-082E-4174-AFA4-03BE0BFD18AB}" dt="2022-09-05T12:51:29.282" v="618" actId="1076"/>
          <ac:spMkLst>
            <pc:docMk/>
            <pc:sldMk cId="1609017417" sldId="329"/>
            <ac:spMk id="9" creationId="{BCC39226-381B-DFEF-31D4-58E381254473}"/>
          </ac:spMkLst>
        </pc:spChg>
        <pc:spChg chg="mod">
          <ac:chgData name="Francesco Fransesini" userId="f4b06c69-b125-4814-a67d-adf8dc91bd7e" providerId="ADAL" clId="{449DA8AD-082E-4174-AFA4-03BE0BFD18AB}" dt="2022-09-05T12:51:34.626" v="620" actId="1076"/>
          <ac:spMkLst>
            <pc:docMk/>
            <pc:sldMk cId="1609017417" sldId="329"/>
            <ac:spMk id="15" creationId="{FD7D18EF-3B0C-7E33-8EF5-F4D35FBF6468}"/>
          </ac:spMkLst>
        </pc:spChg>
        <pc:picChg chg="mod">
          <ac:chgData name="Francesco Fransesini" userId="f4b06c69-b125-4814-a67d-adf8dc91bd7e" providerId="ADAL" clId="{449DA8AD-082E-4174-AFA4-03BE0BFD18AB}" dt="2022-09-05T12:51:36.770" v="622" actId="14100"/>
          <ac:picMkLst>
            <pc:docMk/>
            <pc:sldMk cId="1609017417" sldId="329"/>
            <ac:picMk id="8" creationId="{AC7DCA9D-2C17-6787-FCFD-7BC41436FC17}"/>
          </ac:picMkLst>
        </pc:picChg>
        <pc:picChg chg="mod">
          <ac:chgData name="Francesco Fransesini" userId="f4b06c69-b125-4814-a67d-adf8dc91bd7e" providerId="ADAL" clId="{449DA8AD-082E-4174-AFA4-03BE0BFD18AB}" dt="2022-09-05T12:51:31.370" v="619" actId="1076"/>
          <ac:picMkLst>
            <pc:docMk/>
            <pc:sldMk cId="1609017417" sldId="329"/>
            <ac:picMk id="1030" creationId="{A4F35185-DAE4-C582-848B-8C742DD3D253}"/>
          </ac:picMkLst>
        </pc:picChg>
      </pc:sldChg>
      <pc:sldChg chg="add del">
        <pc:chgData name="Francesco Fransesini" userId="f4b06c69-b125-4814-a67d-adf8dc91bd7e" providerId="ADAL" clId="{449DA8AD-082E-4174-AFA4-03BE0BFD18AB}" dt="2022-09-01T14:59:38.151" v="284" actId="47"/>
        <pc:sldMkLst>
          <pc:docMk/>
          <pc:sldMk cId="4131138683" sldId="329"/>
        </pc:sldMkLst>
      </pc:sldChg>
      <pc:sldChg chg="modSp mod">
        <pc:chgData name="Francesco Fransesini" userId="f4b06c69-b125-4814-a67d-adf8dc91bd7e" providerId="ADAL" clId="{449DA8AD-082E-4174-AFA4-03BE0BFD18AB}" dt="2022-09-05T12:53:30.826" v="638" actId="1076"/>
        <pc:sldMkLst>
          <pc:docMk/>
          <pc:sldMk cId="1099312648" sldId="330"/>
        </pc:sldMkLst>
        <pc:spChg chg="mod">
          <ac:chgData name="Francesco Fransesini" userId="f4b06c69-b125-4814-a67d-adf8dc91bd7e" providerId="ADAL" clId="{449DA8AD-082E-4174-AFA4-03BE0BFD18AB}" dt="2022-09-05T12:19:55.740" v="422" actId="20577"/>
          <ac:spMkLst>
            <pc:docMk/>
            <pc:sldMk cId="1099312648" sldId="330"/>
            <ac:spMk id="19" creationId="{46BE0337-8651-F99A-38FC-6AD24FC472A4}"/>
          </ac:spMkLst>
        </pc:spChg>
        <pc:spChg chg="mod">
          <ac:chgData name="Francesco Fransesini" userId="f4b06c69-b125-4814-a67d-adf8dc91bd7e" providerId="ADAL" clId="{449DA8AD-082E-4174-AFA4-03BE0BFD18AB}" dt="2022-09-05T12:29:57.336" v="433" actId="313"/>
          <ac:spMkLst>
            <pc:docMk/>
            <pc:sldMk cId="1099312648" sldId="330"/>
            <ac:spMk id="46" creationId="{215CEE78-1B64-3582-B2F7-33A40967E815}"/>
          </ac:spMkLst>
        </pc:spChg>
        <pc:spChg chg="mod">
          <ac:chgData name="Francesco Fransesini" userId="f4b06c69-b125-4814-a67d-adf8dc91bd7e" providerId="ADAL" clId="{449DA8AD-082E-4174-AFA4-03BE0BFD18AB}" dt="2022-09-05T12:52:34.354" v="633" actId="1076"/>
          <ac:spMkLst>
            <pc:docMk/>
            <pc:sldMk cId="1099312648" sldId="330"/>
            <ac:spMk id="61" creationId="{45ED1A58-264F-35D8-E307-704F0C4BBFE7}"/>
          </ac:spMkLst>
        </pc:spChg>
        <pc:spChg chg="mod">
          <ac:chgData name="Francesco Fransesini" userId="f4b06c69-b125-4814-a67d-adf8dc91bd7e" providerId="ADAL" clId="{449DA8AD-082E-4174-AFA4-03BE0BFD18AB}" dt="2022-09-05T12:52:26.746" v="631" actId="1076"/>
          <ac:spMkLst>
            <pc:docMk/>
            <pc:sldMk cId="1099312648" sldId="330"/>
            <ac:spMk id="1028" creationId="{5EC6265E-3072-AFCA-D4C1-36054199F0A9}"/>
          </ac:spMkLst>
        </pc:spChg>
        <pc:picChg chg="mod">
          <ac:chgData name="Francesco Fransesini" userId="f4b06c69-b125-4814-a67d-adf8dc91bd7e" providerId="ADAL" clId="{449DA8AD-082E-4174-AFA4-03BE0BFD18AB}" dt="2022-09-05T12:52:10.466" v="628" actId="1076"/>
          <ac:picMkLst>
            <pc:docMk/>
            <pc:sldMk cId="1099312648" sldId="330"/>
            <ac:picMk id="12" creationId="{2A95F0F2-33D1-5D93-E10F-BCB0EA9DF852}"/>
          </ac:picMkLst>
        </pc:picChg>
        <pc:picChg chg="mod">
          <ac:chgData name="Francesco Fransesini" userId="f4b06c69-b125-4814-a67d-adf8dc91bd7e" providerId="ADAL" clId="{449DA8AD-082E-4174-AFA4-03BE0BFD18AB}" dt="2022-09-05T12:51:53.875" v="625" actId="1076"/>
          <ac:picMkLst>
            <pc:docMk/>
            <pc:sldMk cId="1099312648" sldId="330"/>
            <ac:picMk id="18" creationId="{1B75AA0D-AB78-8145-2B82-C30612414D4D}"/>
          </ac:picMkLst>
        </pc:picChg>
        <pc:picChg chg="mod">
          <ac:chgData name="Francesco Fransesini" userId="f4b06c69-b125-4814-a67d-adf8dc91bd7e" providerId="ADAL" clId="{449DA8AD-082E-4174-AFA4-03BE0BFD18AB}" dt="2022-09-05T12:53:30.826" v="638" actId="1076"/>
          <ac:picMkLst>
            <pc:docMk/>
            <pc:sldMk cId="1099312648" sldId="330"/>
            <ac:picMk id="52" creationId="{1488BAD3-D138-0C83-DA38-F02BFC9933BD}"/>
          </ac:picMkLst>
        </pc:picChg>
        <pc:cxnChg chg="mod">
          <ac:chgData name="Francesco Fransesini" userId="f4b06c69-b125-4814-a67d-adf8dc91bd7e" providerId="ADAL" clId="{449DA8AD-082E-4174-AFA4-03BE0BFD18AB}" dt="2022-09-05T12:52:13.755" v="629" actId="14100"/>
          <ac:cxnSpMkLst>
            <pc:docMk/>
            <pc:sldMk cId="1099312648" sldId="330"/>
            <ac:cxnSpMk id="53" creationId="{FEAFE29E-B392-1A66-53D1-CDADA451C241}"/>
          </ac:cxnSpMkLst>
        </pc:cxnChg>
        <pc:cxnChg chg="mod">
          <ac:chgData name="Francesco Fransesini" userId="f4b06c69-b125-4814-a67d-adf8dc91bd7e" providerId="ADAL" clId="{449DA8AD-082E-4174-AFA4-03BE0BFD18AB}" dt="2022-09-05T12:52:16.898" v="630" actId="14100"/>
          <ac:cxnSpMkLst>
            <pc:docMk/>
            <pc:sldMk cId="1099312648" sldId="330"/>
            <ac:cxnSpMk id="57" creationId="{0706E2D1-A15D-DEA5-5A7D-4799BBA1C624}"/>
          </ac:cxnSpMkLst>
        </pc:cxnChg>
        <pc:cxnChg chg="mod">
          <ac:chgData name="Francesco Fransesini" userId="f4b06c69-b125-4814-a67d-adf8dc91bd7e" providerId="ADAL" clId="{449DA8AD-082E-4174-AFA4-03BE0BFD18AB}" dt="2022-09-05T12:52:34.354" v="633" actId="1076"/>
          <ac:cxnSpMkLst>
            <pc:docMk/>
            <pc:sldMk cId="1099312648" sldId="330"/>
            <ac:cxnSpMk id="62" creationId="{AAD4D87F-BD67-5A9D-39DC-B9CF100581D2}"/>
          </ac:cxnSpMkLst>
        </pc:cxnChg>
        <pc:cxnChg chg="mod">
          <ac:chgData name="Francesco Fransesini" userId="f4b06c69-b125-4814-a67d-adf8dc91bd7e" providerId="ADAL" clId="{449DA8AD-082E-4174-AFA4-03BE0BFD18AB}" dt="2022-09-05T12:52:34.354" v="633" actId="1076"/>
          <ac:cxnSpMkLst>
            <pc:docMk/>
            <pc:sldMk cId="1099312648" sldId="330"/>
            <ac:cxnSpMk id="1024" creationId="{7C65CB7F-6726-3C21-C326-9C6DFE0C2F64}"/>
          </ac:cxnSpMkLst>
        </pc:cxnChg>
        <pc:cxnChg chg="mod">
          <ac:chgData name="Francesco Fransesini" userId="f4b06c69-b125-4814-a67d-adf8dc91bd7e" providerId="ADAL" clId="{449DA8AD-082E-4174-AFA4-03BE0BFD18AB}" dt="2022-09-05T12:52:26.746" v="631" actId="1076"/>
          <ac:cxnSpMkLst>
            <pc:docMk/>
            <pc:sldMk cId="1099312648" sldId="330"/>
            <ac:cxnSpMk id="1029" creationId="{9EEB2D31-6B0A-40BB-1EFE-0555FDCF2432}"/>
          </ac:cxnSpMkLst>
        </pc:cxnChg>
        <pc:cxnChg chg="mod">
          <ac:chgData name="Francesco Fransesini" userId="f4b06c69-b125-4814-a67d-adf8dc91bd7e" providerId="ADAL" clId="{449DA8AD-082E-4174-AFA4-03BE0BFD18AB}" dt="2022-09-05T12:52:26.746" v="631" actId="1076"/>
          <ac:cxnSpMkLst>
            <pc:docMk/>
            <pc:sldMk cId="1099312648" sldId="330"/>
            <ac:cxnSpMk id="1031" creationId="{21DB5AD1-13D3-3D9A-049D-80DC922917AC}"/>
          </ac:cxnSpMkLst>
        </pc:cxnChg>
      </pc:sldChg>
      <pc:sldChg chg="modSp mod">
        <pc:chgData name="Francesco Fransesini" userId="f4b06c69-b125-4814-a67d-adf8dc91bd7e" providerId="ADAL" clId="{449DA8AD-082E-4174-AFA4-03BE0BFD18AB}" dt="2022-09-05T11:57:54.725" v="421" actId="313"/>
        <pc:sldMkLst>
          <pc:docMk/>
          <pc:sldMk cId="2235018171" sldId="330"/>
        </pc:sldMkLst>
        <pc:spChg chg="mod">
          <ac:chgData name="Francesco Fransesini" userId="f4b06c69-b125-4814-a67d-adf8dc91bd7e" providerId="ADAL" clId="{449DA8AD-082E-4174-AFA4-03BE0BFD18AB}" dt="2022-09-05T11:57:54.725" v="421" actId="313"/>
          <ac:spMkLst>
            <pc:docMk/>
            <pc:sldMk cId="2235018171" sldId="330"/>
            <ac:spMk id="49" creationId="{9C0437E8-F3C7-49BE-85BF-948370FA1007}"/>
          </ac:spMkLst>
        </pc:spChg>
      </pc:sldChg>
      <pc:sldChg chg="addSp delSp modSp mod">
        <pc:chgData name="Francesco Fransesini" userId="f4b06c69-b125-4814-a67d-adf8dc91bd7e" providerId="ADAL" clId="{449DA8AD-082E-4174-AFA4-03BE0BFD18AB}" dt="2022-09-05T12:53:53.762" v="640" actId="14734"/>
        <pc:sldMkLst>
          <pc:docMk/>
          <pc:sldMk cId="2546905976" sldId="331"/>
        </pc:sldMkLst>
        <pc:spChg chg="add mod">
          <ac:chgData name="Francesco Fransesini" userId="f4b06c69-b125-4814-a67d-adf8dc91bd7e" providerId="ADAL" clId="{449DA8AD-082E-4174-AFA4-03BE0BFD18AB}" dt="2022-09-05T12:41:47.075" v="583" actId="1076"/>
          <ac:spMkLst>
            <pc:docMk/>
            <pc:sldMk cId="2546905976" sldId="331"/>
            <ac:spMk id="5" creationId="{E4E0E561-6B6C-EC72-63D5-C44D87CF921F}"/>
          </ac:spMkLst>
        </pc:spChg>
        <pc:spChg chg="add mod">
          <ac:chgData name="Francesco Fransesini" userId="f4b06c69-b125-4814-a67d-adf8dc91bd7e" providerId="ADAL" clId="{449DA8AD-082E-4174-AFA4-03BE0BFD18AB}" dt="2022-09-05T12:41:29.660" v="578" actId="207"/>
          <ac:spMkLst>
            <pc:docMk/>
            <pc:sldMk cId="2546905976" sldId="331"/>
            <ac:spMk id="9" creationId="{066DC8A5-2441-6BDA-68B9-7587726ED2A8}"/>
          </ac:spMkLst>
        </pc:spChg>
        <pc:spChg chg="add mod">
          <ac:chgData name="Francesco Fransesini" userId="f4b06c69-b125-4814-a67d-adf8dc91bd7e" providerId="ADAL" clId="{449DA8AD-082E-4174-AFA4-03BE0BFD18AB}" dt="2022-09-05T12:41:32.724" v="579" actId="207"/>
          <ac:spMkLst>
            <pc:docMk/>
            <pc:sldMk cId="2546905976" sldId="331"/>
            <ac:spMk id="16" creationId="{60C67DAA-0A12-6694-71F0-459067753709}"/>
          </ac:spMkLst>
        </pc:spChg>
        <pc:spChg chg="add del">
          <ac:chgData name="Francesco Fransesini" userId="f4b06c69-b125-4814-a67d-adf8dc91bd7e" providerId="ADAL" clId="{449DA8AD-082E-4174-AFA4-03BE0BFD18AB}" dt="2022-09-05T12:40:16.347" v="543" actId="478"/>
          <ac:spMkLst>
            <pc:docMk/>
            <pc:sldMk cId="2546905976" sldId="331"/>
            <ac:spMk id="19" creationId="{46BE0337-8651-F99A-38FC-6AD24FC472A4}"/>
          </ac:spMkLst>
        </pc:spChg>
        <pc:spChg chg="add del mod">
          <ac:chgData name="Francesco Fransesini" userId="f4b06c69-b125-4814-a67d-adf8dc91bd7e" providerId="ADAL" clId="{449DA8AD-082E-4174-AFA4-03BE0BFD18AB}" dt="2022-09-05T12:41:45.162" v="582" actId="1076"/>
          <ac:spMkLst>
            <pc:docMk/>
            <pc:sldMk cId="2546905976" sldId="331"/>
            <ac:spMk id="25" creationId="{E8718D81-13BA-BF95-CA39-3F4062FAE51D}"/>
          </ac:spMkLst>
        </pc:spChg>
        <pc:spChg chg="del">
          <ac:chgData name="Francesco Fransesini" userId="f4b06c69-b125-4814-a67d-adf8dc91bd7e" providerId="ADAL" clId="{449DA8AD-082E-4174-AFA4-03BE0BFD18AB}" dt="2022-09-05T12:39:59.043" v="538" actId="478"/>
          <ac:spMkLst>
            <pc:docMk/>
            <pc:sldMk cId="2546905976" sldId="331"/>
            <ac:spMk id="29" creationId="{D7F1CD19-9AED-47A5-C3E4-D70B63E9FCBF}"/>
          </ac:spMkLst>
        </pc:spChg>
        <pc:spChg chg="del">
          <ac:chgData name="Francesco Fransesini" userId="f4b06c69-b125-4814-a67d-adf8dc91bd7e" providerId="ADAL" clId="{449DA8AD-082E-4174-AFA4-03BE0BFD18AB}" dt="2022-09-05T12:39:53.699" v="537" actId="478"/>
          <ac:spMkLst>
            <pc:docMk/>
            <pc:sldMk cId="2546905976" sldId="331"/>
            <ac:spMk id="38" creationId="{008B5237-5F66-8568-AD10-BC1A4EF1973A}"/>
          </ac:spMkLst>
        </pc:spChg>
        <pc:spChg chg="del mod">
          <ac:chgData name="Francesco Fransesini" userId="f4b06c69-b125-4814-a67d-adf8dc91bd7e" providerId="ADAL" clId="{449DA8AD-082E-4174-AFA4-03BE0BFD18AB}" dt="2022-09-05T12:39:50.259" v="536" actId="478"/>
          <ac:spMkLst>
            <pc:docMk/>
            <pc:sldMk cId="2546905976" sldId="331"/>
            <ac:spMk id="46" creationId="{215CEE78-1B64-3582-B2F7-33A40967E815}"/>
          </ac:spMkLst>
        </pc:spChg>
        <pc:graphicFrameChg chg="add mod modGraphic">
          <ac:chgData name="Francesco Fransesini" userId="f4b06c69-b125-4814-a67d-adf8dc91bd7e" providerId="ADAL" clId="{449DA8AD-082E-4174-AFA4-03BE0BFD18AB}" dt="2022-09-05T12:53:53.762" v="640" actId="14734"/>
          <ac:graphicFrameMkLst>
            <pc:docMk/>
            <pc:sldMk cId="2546905976" sldId="331"/>
            <ac:graphicFrameMk id="3" creationId="{FB2A9861-1B19-BA4C-5D67-061A2F6D81F6}"/>
          </ac:graphicFrameMkLst>
        </pc:graphicFrameChg>
        <pc:picChg chg="mod">
          <ac:chgData name="Francesco Fransesini" userId="f4b06c69-b125-4814-a67d-adf8dc91bd7e" providerId="ADAL" clId="{449DA8AD-082E-4174-AFA4-03BE0BFD18AB}" dt="2022-09-05T12:41:48.938" v="584" actId="1076"/>
          <ac:picMkLst>
            <pc:docMk/>
            <pc:sldMk cId="2546905976" sldId="331"/>
            <ac:picMk id="6" creationId="{77545463-B98D-F81F-2156-B4EEE13D8D70}"/>
          </ac:picMkLst>
        </pc:picChg>
        <pc:picChg chg="mod">
          <ac:chgData name="Francesco Fransesini" userId="f4b06c69-b125-4814-a67d-adf8dc91bd7e" providerId="ADAL" clId="{449DA8AD-082E-4174-AFA4-03BE0BFD18AB}" dt="2022-09-05T12:40:47.618" v="556" actId="1076"/>
          <ac:picMkLst>
            <pc:docMk/>
            <pc:sldMk cId="2546905976" sldId="331"/>
            <ac:picMk id="8" creationId="{75DEBF6A-4EB0-06EB-55C7-48C126C4A8E4}"/>
          </ac:picMkLst>
        </pc:picChg>
        <pc:picChg chg="mod">
          <ac:chgData name="Francesco Fransesini" userId="f4b06c69-b125-4814-a67d-adf8dc91bd7e" providerId="ADAL" clId="{449DA8AD-082E-4174-AFA4-03BE0BFD18AB}" dt="2022-09-05T12:40:50.178" v="557" actId="1076"/>
          <ac:picMkLst>
            <pc:docMk/>
            <pc:sldMk cId="2546905976" sldId="331"/>
            <ac:picMk id="11" creationId="{23221E56-8BDE-1557-40B1-38601C0E1A5C}"/>
          </ac:picMkLst>
        </pc:picChg>
      </pc:sldChg>
      <pc:sldChg chg="modSp mod">
        <pc:chgData name="Francesco Fransesini" userId="f4b06c69-b125-4814-a67d-adf8dc91bd7e" providerId="ADAL" clId="{449DA8AD-082E-4174-AFA4-03BE0BFD18AB}" dt="2022-09-05T13:05:03.761" v="690" actId="404"/>
        <pc:sldMkLst>
          <pc:docMk/>
          <pc:sldMk cId="1891713485" sldId="332"/>
        </pc:sldMkLst>
        <pc:spChg chg="mod">
          <ac:chgData name="Francesco Fransesini" userId="f4b06c69-b125-4814-a67d-adf8dc91bd7e" providerId="ADAL" clId="{449DA8AD-082E-4174-AFA4-03BE0BFD18AB}" dt="2022-09-05T13:05:03.761" v="690" actId="404"/>
          <ac:spMkLst>
            <pc:docMk/>
            <pc:sldMk cId="1891713485" sldId="332"/>
            <ac:spMk id="19" creationId="{46BE0337-8651-F99A-38FC-6AD24FC472A4}"/>
          </ac:spMkLst>
        </pc:spChg>
      </pc:sldChg>
    </pc:docChg>
  </pc:docChgLst>
  <pc:docChgLst>
    <pc:chgData name="Francesco" userId="f4b06c69-b125-4814-a67d-adf8dc91bd7e" providerId="ADAL" clId="{0161092C-F134-475C-A7C9-516DCBA973BB}"/>
    <pc:docChg chg="undo custSel modSld">
      <pc:chgData name="Francesco" userId="f4b06c69-b125-4814-a67d-adf8dc91bd7e" providerId="ADAL" clId="{0161092C-F134-475C-A7C9-516DCBA973BB}" dt="2022-08-31T13:28:25.066" v="589" actId="20577"/>
      <pc:docMkLst>
        <pc:docMk/>
      </pc:docMkLst>
      <pc:sldChg chg="modSp mod">
        <pc:chgData name="Francesco" userId="f4b06c69-b125-4814-a67d-adf8dc91bd7e" providerId="ADAL" clId="{0161092C-F134-475C-A7C9-516DCBA973BB}" dt="2022-08-31T13:26:09.259" v="565" actId="1076"/>
        <pc:sldMkLst>
          <pc:docMk/>
          <pc:sldMk cId="3110927197" sldId="283"/>
        </pc:sldMkLst>
        <pc:spChg chg="mod">
          <ac:chgData name="Francesco" userId="f4b06c69-b125-4814-a67d-adf8dc91bd7e" providerId="ADAL" clId="{0161092C-F134-475C-A7C9-516DCBA973BB}" dt="2022-08-31T13:26:09.259" v="565" actId="1076"/>
          <ac:spMkLst>
            <pc:docMk/>
            <pc:sldMk cId="3110927197" sldId="283"/>
            <ac:spMk id="3" creationId="{20271FAA-5105-38B3-1350-A5E1238A1CED}"/>
          </ac:spMkLst>
        </pc:spChg>
      </pc:sldChg>
      <pc:sldChg chg="modSp mod">
        <pc:chgData name="Francesco" userId="f4b06c69-b125-4814-a67d-adf8dc91bd7e" providerId="ADAL" clId="{0161092C-F134-475C-A7C9-516DCBA973BB}" dt="2022-08-31T13:28:25.066" v="589" actId="20577"/>
        <pc:sldMkLst>
          <pc:docMk/>
          <pc:sldMk cId="4209555991" sldId="326"/>
        </pc:sldMkLst>
        <pc:spChg chg="mod">
          <ac:chgData name="Francesco" userId="f4b06c69-b125-4814-a67d-adf8dc91bd7e" providerId="ADAL" clId="{0161092C-F134-475C-A7C9-516DCBA973BB}" dt="2022-08-31T13:28:25.066" v="589" actId="20577"/>
          <ac:spMkLst>
            <pc:docMk/>
            <pc:sldMk cId="4209555991" sldId="326"/>
            <ac:spMk id="8" creationId="{60E8E594-9DB9-8C0D-B7B5-374AD10B2915}"/>
          </ac:spMkLst>
        </pc:spChg>
        <pc:spChg chg="mod">
          <ac:chgData name="Francesco" userId="f4b06c69-b125-4814-a67d-adf8dc91bd7e" providerId="ADAL" clId="{0161092C-F134-475C-A7C9-516DCBA973BB}" dt="2022-08-31T09:42:30.047" v="1" actId="20577"/>
          <ac:spMkLst>
            <pc:docMk/>
            <pc:sldMk cId="4209555991" sldId="326"/>
            <ac:spMk id="49" creationId="{9C0437E8-F3C7-49BE-85BF-948370FA1007}"/>
          </ac:spMkLst>
        </pc:spChg>
      </pc:sldChg>
      <pc:sldChg chg="addSp modSp mod">
        <pc:chgData name="Francesco" userId="f4b06c69-b125-4814-a67d-adf8dc91bd7e" providerId="ADAL" clId="{0161092C-F134-475C-A7C9-516DCBA973BB}" dt="2022-08-31T13:05:06.201" v="564" actId="20577"/>
        <pc:sldMkLst>
          <pc:docMk/>
          <pc:sldMk cId="637572437" sldId="327"/>
        </pc:sldMkLst>
        <pc:spChg chg="add mod">
          <ac:chgData name="Francesco" userId="f4b06c69-b125-4814-a67d-adf8dc91bd7e" providerId="ADAL" clId="{0161092C-F134-475C-A7C9-516DCBA973BB}" dt="2022-08-31T10:20:22.469" v="158" actId="14100"/>
          <ac:spMkLst>
            <pc:docMk/>
            <pc:sldMk cId="637572437" sldId="327"/>
            <ac:spMk id="11" creationId="{69515637-5815-C198-2E71-EEFC6680F6FB}"/>
          </ac:spMkLst>
        </pc:spChg>
        <pc:spChg chg="add mod ord">
          <ac:chgData name="Francesco" userId="f4b06c69-b125-4814-a67d-adf8dc91bd7e" providerId="ADAL" clId="{0161092C-F134-475C-A7C9-516DCBA973BB}" dt="2022-08-31T10:18:14.787" v="145" actId="164"/>
          <ac:spMkLst>
            <pc:docMk/>
            <pc:sldMk cId="637572437" sldId="327"/>
            <ac:spMk id="12" creationId="{4D2842E9-FBF0-6B94-4D25-62E5807FE75D}"/>
          </ac:spMkLst>
        </pc:spChg>
        <pc:spChg chg="mod">
          <ac:chgData name="Francesco" userId="f4b06c69-b125-4814-a67d-adf8dc91bd7e" providerId="ADAL" clId="{0161092C-F134-475C-A7C9-516DCBA973BB}" dt="2022-08-31T10:18:34.991" v="148"/>
          <ac:spMkLst>
            <pc:docMk/>
            <pc:sldMk cId="637572437" sldId="327"/>
            <ac:spMk id="18" creationId="{55A1A4D3-286B-E680-FCBC-D44627A72393}"/>
          </ac:spMkLst>
        </pc:spChg>
        <pc:spChg chg="mod">
          <ac:chgData name="Francesco" userId="f4b06c69-b125-4814-a67d-adf8dc91bd7e" providerId="ADAL" clId="{0161092C-F134-475C-A7C9-516DCBA973BB}" dt="2022-08-31T10:19:58.426" v="153" actId="404"/>
          <ac:spMkLst>
            <pc:docMk/>
            <pc:sldMk cId="637572437" sldId="327"/>
            <ac:spMk id="19" creationId="{49CA8114-FECC-6F8C-8EC9-1D1C76BDB286}"/>
          </ac:spMkLst>
        </pc:spChg>
        <pc:spChg chg="add mod">
          <ac:chgData name="Francesco" userId="f4b06c69-b125-4814-a67d-adf8dc91bd7e" providerId="ADAL" clId="{0161092C-F134-475C-A7C9-516DCBA973BB}" dt="2022-08-31T13:05:06.201" v="564" actId="20577"/>
          <ac:spMkLst>
            <pc:docMk/>
            <pc:sldMk cId="637572437" sldId="327"/>
            <ac:spMk id="20" creationId="{850BD8D3-AE89-251A-C178-2C5C9357717C}"/>
          </ac:spMkLst>
        </pc:spChg>
        <pc:spChg chg="mod">
          <ac:chgData name="Francesco" userId="f4b06c69-b125-4814-a67d-adf8dc91bd7e" providerId="ADAL" clId="{0161092C-F134-475C-A7C9-516DCBA973BB}" dt="2022-08-31T10:25:58.675" v="167" actId="20577"/>
          <ac:spMkLst>
            <pc:docMk/>
            <pc:sldMk cId="637572437" sldId="327"/>
            <ac:spMk id="49" creationId="{9C0437E8-F3C7-49BE-85BF-948370FA1007}"/>
          </ac:spMkLst>
        </pc:spChg>
        <pc:grpChg chg="add mod">
          <ac:chgData name="Francesco" userId="f4b06c69-b125-4814-a67d-adf8dc91bd7e" providerId="ADAL" clId="{0161092C-F134-475C-A7C9-516DCBA973BB}" dt="2022-08-31T10:20:59.969" v="165" actId="1076"/>
          <ac:grpSpMkLst>
            <pc:docMk/>
            <pc:sldMk cId="637572437" sldId="327"/>
            <ac:grpSpMk id="15" creationId="{61287454-3366-FC83-AB5F-F96D98E66892}"/>
          </ac:grpSpMkLst>
        </pc:grpChg>
        <pc:grpChg chg="add mod">
          <ac:chgData name="Francesco" userId="f4b06c69-b125-4814-a67d-adf8dc91bd7e" providerId="ADAL" clId="{0161092C-F134-475C-A7C9-516DCBA973BB}" dt="2022-08-31T10:20:40.140" v="162" actId="1076"/>
          <ac:grpSpMkLst>
            <pc:docMk/>
            <pc:sldMk cId="637572437" sldId="327"/>
            <ac:grpSpMk id="16" creationId="{C39DA234-13E5-5551-4347-E49A50AE3982}"/>
          </ac:grpSpMkLst>
        </pc:grpChg>
        <pc:picChg chg="mod modCrop">
          <ac:chgData name="Francesco" userId="f4b06c69-b125-4814-a67d-adf8dc91bd7e" providerId="ADAL" clId="{0161092C-F134-475C-A7C9-516DCBA973BB}" dt="2022-08-31T10:15:43.280" v="88" actId="1076"/>
          <ac:picMkLst>
            <pc:docMk/>
            <pc:sldMk cId="637572437" sldId="327"/>
            <ac:picMk id="4" creationId="{5A794D17-B271-9166-67A5-7321041C3FC4}"/>
          </ac:picMkLst>
        </pc:picChg>
        <pc:picChg chg="add mod modCrop">
          <ac:chgData name="Francesco" userId="f4b06c69-b125-4814-a67d-adf8dc91bd7e" providerId="ADAL" clId="{0161092C-F134-475C-A7C9-516DCBA973BB}" dt="2022-08-31T10:20:47.700" v="164" actId="1076"/>
          <ac:picMkLst>
            <pc:docMk/>
            <pc:sldMk cId="637572437" sldId="327"/>
            <ac:picMk id="5" creationId="{5098778C-E22E-8BF5-9ABA-7024A1813392}"/>
          </ac:picMkLst>
        </pc:picChg>
        <pc:picChg chg="add mod">
          <ac:chgData name="Francesco" userId="f4b06c69-b125-4814-a67d-adf8dc91bd7e" providerId="ADAL" clId="{0161092C-F134-475C-A7C9-516DCBA973BB}" dt="2022-08-31T10:14:43.303" v="44" actId="1076"/>
          <ac:picMkLst>
            <pc:docMk/>
            <pc:sldMk cId="637572437" sldId="327"/>
            <ac:picMk id="7" creationId="{620FBF62-678C-36B0-E70F-8B15E8824199}"/>
          </ac:picMkLst>
        </pc:picChg>
        <pc:picChg chg="add mod modCrop">
          <ac:chgData name="Francesco" userId="f4b06c69-b125-4814-a67d-adf8dc91bd7e" providerId="ADAL" clId="{0161092C-F134-475C-A7C9-516DCBA973BB}" dt="2022-08-31T10:14:38.510" v="42" actId="14100"/>
          <ac:picMkLst>
            <pc:docMk/>
            <pc:sldMk cId="637572437" sldId="327"/>
            <ac:picMk id="9" creationId="{C0E48BB1-AE4D-5B3B-6267-21532A8E26A1}"/>
          </ac:picMkLst>
        </pc:picChg>
      </pc:sldChg>
    </pc:docChg>
  </pc:docChgLst>
  <pc:docChgLst>
    <pc:chgData name="Francesco Fransesini" userId="f4b06c69-b125-4814-a67d-adf8dc91bd7e" providerId="ADAL" clId="{4F830CED-DFBC-4266-8FA2-A910EF225B13}"/>
    <pc:docChg chg="undo redo custSel addSld modSld modMainMaster">
      <pc:chgData name="Francesco Fransesini" userId="f4b06c69-b125-4814-a67d-adf8dc91bd7e" providerId="ADAL" clId="{4F830CED-DFBC-4266-8FA2-A910EF225B13}" dt="2024-04-15T07:32:58.394" v="230"/>
      <pc:docMkLst>
        <pc:docMk/>
      </pc:docMkLst>
      <pc:sldChg chg="modSp mod">
        <pc:chgData name="Francesco Fransesini" userId="f4b06c69-b125-4814-a67d-adf8dc91bd7e" providerId="ADAL" clId="{4F830CED-DFBC-4266-8FA2-A910EF225B13}" dt="2024-04-02T08:35:09.796" v="74" actId="20577"/>
        <pc:sldMkLst>
          <pc:docMk/>
          <pc:sldMk cId="3115896112" sldId="345"/>
        </pc:sldMkLst>
        <pc:spChg chg="mod">
          <ac:chgData name="Francesco Fransesini" userId="f4b06c69-b125-4814-a67d-adf8dc91bd7e" providerId="ADAL" clId="{4F830CED-DFBC-4266-8FA2-A910EF225B13}" dt="2024-04-02T08:35:09.796" v="74" actId="20577"/>
          <ac:spMkLst>
            <pc:docMk/>
            <pc:sldMk cId="3115896112" sldId="345"/>
            <ac:spMk id="5" creationId="{B3A4A1A5-5B0D-8950-DAD0-A32C4277ECAC}"/>
          </ac:spMkLst>
        </pc:spChg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2544041190" sldId="370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889791508" sldId="378"/>
        </pc:sldMkLst>
      </pc:sldChg>
      <pc:sldChg chg="addSp modSp add mod">
        <pc:chgData name="Francesco Fransesini" userId="f4b06c69-b125-4814-a67d-adf8dc91bd7e" providerId="ADAL" clId="{4F830CED-DFBC-4266-8FA2-A910EF225B13}" dt="2024-04-15T07:23:33.355" v="153" actId="20577"/>
        <pc:sldMkLst>
          <pc:docMk/>
          <pc:sldMk cId="637048967" sldId="406"/>
        </pc:sldMkLst>
        <pc:spChg chg="add mod">
          <ac:chgData name="Francesco Fransesini" userId="f4b06c69-b125-4814-a67d-adf8dc91bd7e" providerId="ADAL" clId="{4F830CED-DFBC-4266-8FA2-A910EF225B13}" dt="2024-04-15T07:23:33.355" v="153" actId="20577"/>
          <ac:spMkLst>
            <pc:docMk/>
            <pc:sldMk cId="637048967" sldId="406"/>
            <ac:spMk id="3" creationId="{4C139883-9231-5533-808E-513982EB0E9C}"/>
          </ac:spMkLst>
        </pc:spChg>
        <pc:spChg chg="mod">
          <ac:chgData name="Francesco Fransesini" userId="f4b06c69-b125-4814-a67d-adf8dc91bd7e" providerId="ADAL" clId="{4F830CED-DFBC-4266-8FA2-A910EF225B13}" dt="2024-04-15T07:23:15.906" v="114" actId="1076"/>
          <ac:spMkLst>
            <pc:docMk/>
            <pc:sldMk cId="637048967" sldId="406"/>
            <ac:spMk id="30" creationId="{E7F41763-AAE6-BF35-57B0-4ECA4C4DD6CA}"/>
          </ac:spMkLst>
        </pc:spChg>
      </pc:sldChg>
      <pc:sldChg chg="addSp delSp modSp add mod">
        <pc:chgData name="Francesco Fransesini" userId="f4b06c69-b125-4814-a67d-adf8dc91bd7e" providerId="ADAL" clId="{4F830CED-DFBC-4266-8FA2-A910EF225B13}" dt="2024-04-15T07:26:35.723" v="191" actId="14100"/>
        <pc:sldMkLst>
          <pc:docMk/>
          <pc:sldMk cId="2053022870" sldId="407"/>
        </pc:sldMkLst>
        <pc:spChg chg="add mod">
          <ac:chgData name="Francesco Fransesini" userId="f4b06c69-b125-4814-a67d-adf8dc91bd7e" providerId="ADAL" clId="{4F830CED-DFBC-4266-8FA2-A910EF225B13}" dt="2024-04-15T07:26:17.033" v="187" actId="1076"/>
          <ac:spMkLst>
            <pc:docMk/>
            <pc:sldMk cId="2053022870" sldId="407"/>
            <ac:spMk id="3" creationId="{B07E08DD-8CF3-5577-B494-286650788DD8}"/>
          </ac:spMkLst>
        </pc:spChg>
        <pc:spChg chg="mod">
          <ac:chgData name="Francesco Fransesini" userId="f4b06c69-b125-4814-a67d-adf8dc91bd7e" providerId="ADAL" clId="{4F830CED-DFBC-4266-8FA2-A910EF225B13}" dt="2024-04-15T07:25:13.545" v="176" actId="1076"/>
          <ac:spMkLst>
            <pc:docMk/>
            <pc:sldMk cId="2053022870" sldId="407"/>
            <ac:spMk id="5" creationId="{313E3EF1-F5A8-B8C4-AEE3-800852010CB7}"/>
          </ac:spMkLst>
        </pc:spChg>
        <pc:spChg chg="mod">
          <ac:chgData name="Francesco Fransesini" userId="f4b06c69-b125-4814-a67d-adf8dc91bd7e" providerId="ADAL" clId="{4F830CED-DFBC-4266-8FA2-A910EF225B13}" dt="2024-04-15T07:26:04.422" v="184"/>
          <ac:spMkLst>
            <pc:docMk/>
            <pc:sldMk cId="2053022870" sldId="407"/>
            <ac:spMk id="14" creationId="{1D3FD234-694A-491C-8D3F-64D7EE744069}"/>
          </ac:spMkLst>
        </pc:spChg>
        <pc:spChg chg="mod">
          <ac:chgData name="Francesco Fransesini" userId="f4b06c69-b125-4814-a67d-adf8dc91bd7e" providerId="ADAL" clId="{4F830CED-DFBC-4266-8FA2-A910EF225B13}" dt="2024-04-15T07:26:04.422" v="184"/>
          <ac:spMkLst>
            <pc:docMk/>
            <pc:sldMk cId="2053022870" sldId="407"/>
            <ac:spMk id="16" creationId="{0D7EE078-2DFF-3432-DE21-693FA1556A7C}"/>
          </ac:spMkLst>
        </pc:spChg>
        <pc:spChg chg="add mod">
          <ac:chgData name="Francesco Fransesini" userId="f4b06c69-b125-4814-a67d-adf8dc91bd7e" providerId="ADAL" clId="{4F830CED-DFBC-4266-8FA2-A910EF225B13}" dt="2024-04-15T07:26:35.723" v="191" actId="14100"/>
          <ac:spMkLst>
            <pc:docMk/>
            <pc:sldMk cId="2053022870" sldId="407"/>
            <ac:spMk id="18" creationId="{5F3E833E-A4C0-F943-CA5C-14DE6A96D47A}"/>
          </ac:spMkLst>
        </pc:spChg>
        <pc:spChg chg="mod">
          <ac:chgData name="Francesco Fransesini" userId="f4b06c69-b125-4814-a67d-adf8dc91bd7e" providerId="ADAL" clId="{4F830CED-DFBC-4266-8FA2-A910EF225B13}" dt="2024-04-15T07:24:12.364" v="158" actId="14100"/>
          <ac:spMkLst>
            <pc:docMk/>
            <pc:sldMk cId="2053022870" sldId="407"/>
            <ac:spMk id="34" creationId="{42F96A7C-1640-9A4E-EFD1-0DB0FC295FB9}"/>
          </ac:spMkLst>
        </pc:spChg>
        <pc:spChg chg="mod">
          <ac:chgData name="Francesco Fransesini" userId="f4b06c69-b125-4814-a67d-adf8dc91bd7e" providerId="ADAL" clId="{4F830CED-DFBC-4266-8FA2-A910EF225B13}" dt="2024-04-15T07:24:14.336" v="159" actId="14100"/>
          <ac:spMkLst>
            <pc:docMk/>
            <pc:sldMk cId="2053022870" sldId="407"/>
            <ac:spMk id="35" creationId="{00874E6F-F433-ECD8-FC42-059889839881}"/>
          </ac:spMkLst>
        </pc:spChg>
        <pc:spChg chg="mod">
          <ac:chgData name="Francesco Fransesini" userId="f4b06c69-b125-4814-a67d-adf8dc91bd7e" providerId="ADAL" clId="{4F830CED-DFBC-4266-8FA2-A910EF225B13}" dt="2024-04-15T07:24:54.006" v="173" actId="5793"/>
          <ac:spMkLst>
            <pc:docMk/>
            <pc:sldMk cId="2053022870" sldId="407"/>
            <ac:spMk id="40" creationId="{5F3E833E-A4C0-F943-CA5C-14DE6A96D47A}"/>
          </ac:spMkLst>
        </pc:spChg>
        <pc:spChg chg="del mod">
          <ac:chgData name="Francesco Fransesini" userId="f4b06c69-b125-4814-a67d-adf8dc91bd7e" providerId="ADAL" clId="{4F830CED-DFBC-4266-8FA2-A910EF225B13}" dt="2024-04-15T07:24:35.547" v="166"/>
          <ac:spMkLst>
            <pc:docMk/>
            <pc:sldMk cId="2053022870" sldId="407"/>
            <ac:spMk id="42" creationId="{B6DCF47C-D298-A448-04CC-FE3DCAAD002C}"/>
          </ac:spMkLst>
        </pc:spChg>
        <pc:spChg chg="del mod">
          <ac:chgData name="Francesco Fransesini" userId="f4b06c69-b125-4814-a67d-adf8dc91bd7e" providerId="ADAL" clId="{4F830CED-DFBC-4266-8FA2-A910EF225B13}" dt="2024-04-15T07:24:26.871" v="162" actId="478"/>
          <ac:spMkLst>
            <pc:docMk/>
            <pc:sldMk cId="2053022870" sldId="407"/>
            <ac:spMk id="43" creationId="{FD93663D-2DA4-F139-97DA-33C37FABA92D}"/>
          </ac:spMkLst>
        </pc:spChg>
        <pc:grpChg chg="add mod">
          <ac:chgData name="Francesco Fransesini" userId="f4b06c69-b125-4814-a67d-adf8dc91bd7e" providerId="ADAL" clId="{4F830CED-DFBC-4266-8FA2-A910EF225B13}" dt="2024-04-15T07:26:12.067" v="186" actId="1076"/>
          <ac:grpSpMkLst>
            <pc:docMk/>
            <pc:sldMk cId="2053022870" sldId="407"/>
            <ac:grpSpMk id="4" creationId="{58169226-044F-483E-2A99-66C5541923F7}"/>
          </ac:grpSpMkLst>
        </pc:grpChg>
        <pc:grpChg chg="mod ord">
          <ac:chgData name="Francesco Fransesini" userId="f4b06c69-b125-4814-a67d-adf8dc91bd7e" providerId="ADAL" clId="{4F830CED-DFBC-4266-8FA2-A910EF225B13}" dt="2024-04-15T07:25:51.179" v="182" actId="1076"/>
          <ac:grpSpMkLst>
            <pc:docMk/>
            <pc:sldMk cId="2053022870" sldId="407"/>
            <ac:grpSpMk id="39" creationId="{6D79E3B1-4E03-7876-9F63-8A2761F3CFA6}"/>
          </ac:grpSpMkLst>
        </pc:grpChg>
        <pc:picChg chg="mod">
          <ac:chgData name="Francesco Fransesini" userId="f4b06c69-b125-4814-a67d-adf8dc91bd7e" providerId="ADAL" clId="{4F830CED-DFBC-4266-8FA2-A910EF225B13}" dt="2024-04-15T07:26:04.422" v="184"/>
          <ac:picMkLst>
            <pc:docMk/>
            <pc:sldMk cId="2053022870" sldId="407"/>
            <ac:picMk id="6" creationId="{93ABB9E4-2AA1-3947-C686-98D8998EB0E4}"/>
          </ac:picMkLst>
        </pc:picChg>
        <pc:picChg chg="mod modCrop">
          <ac:chgData name="Francesco Fransesini" userId="f4b06c69-b125-4814-a67d-adf8dc91bd7e" providerId="ADAL" clId="{4F830CED-DFBC-4266-8FA2-A910EF225B13}" dt="2024-04-15T07:25:42.336" v="181" actId="732"/>
          <ac:picMkLst>
            <pc:docMk/>
            <pc:sldMk cId="2053022870" sldId="407"/>
            <ac:picMk id="7" creationId="{DA70B20D-8E97-4EAF-6847-9D5BC8FF7CD5}"/>
          </ac:picMkLst>
        </pc:picChg>
        <pc:picChg chg="del">
          <ac:chgData name="Francesco Fransesini" userId="f4b06c69-b125-4814-a67d-adf8dc91bd7e" providerId="ADAL" clId="{4F830CED-DFBC-4266-8FA2-A910EF225B13}" dt="2024-04-15T07:23:56.824" v="154" actId="478"/>
          <ac:picMkLst>
            <pc:docMk/>
            <pc:sldMk cId="2053022870" sldId="407"/>
            <ac:picMk id="37" creationId="{CC0AA140-1D2A-12C1-27B3-36D5F1A11212}"/>
          </ac:picMkLst>
        </pc:picChg>
        <pc:cxnChg chg="mod">
          <ac:chgData name="Francesco Fransesini" userId="f4b06c69-b125-4814-a67d-adf8dc91bd7e" providerId="ADAL" clId="{4F830CED-DFBC-4266-8FA2-A910EF225B13}" dt="2024-04-15T07:26:04.422" v="184"/>
          <ac:cxnSpMkLst>
            <pc:docMk/>
            <pc:sldMk cId="2053022870" sldId="407"/>
            <ac:cxnSpMk id="8" creationId="{A9414469-63A8-DDDE-4641-410D027802A6}"/>
          </ac:cxnSpMkLst>
        </pc:cxnChg>
        <pc:cxnChg chg="mod">
          <ac:chgData name="Francesco Fransesini" userId="f4b06c69-b125-4814-a67d-adf8dc91bd7e" providerId="ADAL" clId="{4F830CED-DFBC-4266-8FA2-A910EF225B13}" dt="2024-04-15T07:26:04.422" v="184"/>
          <ac:cxnSpMkLst>
            <pc:docMk/>
            <pc:sldMk cId="2053022870" sldId="407"/>
            <ac:cxnSpMk id="9" creationId="{848622A4-2416-06BD-7791-11DE2C00E147}"/>
          </ac:cxnSpMkLst>
        </pc:cxnChg>
        <pc:cxnChg chg="mod">
          <ac:chgData name="Francesco Fransesini" userId="f4b06c69-b125-4814-a67d-adf8dc91bd7e" providerId="ADAL" clId="{4F830CED-DFBC-4266-8FA2-A910EF225B13}" dt="2024-04-15T07:26:04.422" v="184"/>
          <ac:cxnSpMkLst>
            <pc:docMk/>
            <pc:sldMk cId="2053022870" sldId="407"/>
            <ac:cxnSpMk id="10" creationId="{35389EEF-2DB1-65F1-2179-977592397F05}"/>
          </ac:cxnSpMkLst>
        </pc:cxnChg>
        <pc:cxnChg chg="mod">
          <ac:chgData name="Francesco Fransesini" userId="f4b06c69-b125-4814-a67d-adf8dc91bd7e" providerId="ADAL" clId="{4F830CED-DFBC-4266-8FA2-A910EF225B13}" dt="2024-04-15T07:26:04.422" v="184"/>
          <ac:cxnSpMkLst>
            <pc:docMk/>
            <pc:sldMk cId="2053022870" sldId="407"/>
            <ac:cxnSpMk id="12" creationId="{371DEFF2-A340-CEAE-3841-49FC80591293}"/>
          </ac:cxnSpMkLst>
        </pc:cxnChg>
      </pc:sldChg>
      <pc:sldChg chg="addSp delSp modSp add mod">
        <pc:chgData name="Francesco Fransesini" userId="f4b06c69-b125-4814-a67d-adf8dc91bd7e" providerId="ADAL" clId="{4F830CED-DFBC-4266-8FA2-A910EF225B13}" dt="2024-04-15T07:26:53.574" v="194" actId="478"/>
        <pc:sldMkLst>
          <pc:docMk/>
          <pc:sldMk cId="4173799382" sldId="408"/>
        </pc:sldMkLst>
        <pc:spChg chg="del">
          <ac:chgData name="Francesco Fransesini" userId="f4b06c69-b125-4814-a67d-adf8dc91bd7e" providerId="ADAL" clId="{4F830CED-DFBC-4266-8FA2-A910EF225B13}" dt="2024-04-15T07:26:50.424" v="193" actId="478"/>
          <ac:spMkLst>
            <pc:docMk/>
            <pc:sldMk cId="4173799382" sldId="408"/>
            <ac:spMk id="5" creationId="{313E3EF1-F5A8-B8C4-AEE3-800852010CB7}"/>
          </ac:spMkLst>
        </pc:spChg>
        <pc:spChg chg="add del mod">
          <ac:chgData name="Francesco Fransesini" userId="f4b06c69-b125-4814-a67d-adf8dc91bd7e" providerId="ADAL" clId="{4F830CED-DFBC-4266-8FA2-A910EF225B13}" dt="2024-04-15T07:26:53.574" v="194" actId="478"/>
          <ac:spMkLst>
            <pc:docMk/>
            <pc:sldMk cId="4173799382" sldId="408"/>
            <ac:spMk id="7" creationId="{ED94923F-4DC6-2AFF-E68D-2104A2E382F9}"/>
          </ac:spMkLst>
        </pc:spChg>
        <pc:spChg chg="del">
          <ac:chgData name="Francesco Fransesini" userId="f4b06c69-b125-4814-a67d-adf8dc91bd7e" providerId="ADAL" clId="{4F830CED-DFBC-4266-8FA2-A910EF225B13}" dt="2024-04-15T07:26:23.298" v="188" actId="21"/>
          <ac:spMkLst>
            <pc:docMk/>
            <pc:sldMk cId="4173799382" sldId="408"/>
            <ac:spMk id="40" creationId="{5F3E833E-A4C0-F943-CA5C-14DE6A96D47A}"/>
          </ac:spMkLst>
        </pc:spChg>
        <pc:grpChg chg="del">
          <ac:chgData name="Francesco Fransesini" userId="f4b06c69-b125-4814-a67d-adf8dc91bd7e" providerId="ADAL" clId="{4F830CED-DFBC-4266-8FA2-A910EF225B13}" dt="2024-04-15T07:26:46.526" v="192" actId="478"/>
          <ac:grpSpMkLst>
            <pc:docMk/>
            <pc:sldMk cId="4173799382" sldId="408"/>
            <ac:grpSpMk id="32" creationId="{A5D73DAF-63C3-F0A3-4CF6-D9A64BC291AB}"/>
          </ac:grpSpMkLst>
        </pc:grpChg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2964286879" sldId="409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464885773" sldId="410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473057461" sldId="411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1108027539" sldId="412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1185462854" sldId="417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636632628" sldId="421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1697805872" sldId="424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4291868686" sldId="425"/>
        </pc:sldMkLst>
      </pc:sldChg>
      <pc:sldChg chg="add">
        <pc:chgData name="Francesco Fransesini" userId="f4b06c69-b125-4814-a67d-adf8dc91bd7e" providerId="ADAL" clId="{4F830CED-DFBC-4266-8FA2-A910EF225B13}" dt="2024-04-15T07:21:06.549" v="109"/>
        <pc:sldMkLst>
          <pc:docMk/>
          <pc:sldMk cId="2784928292" sldId="430"/>
        </pc:sldMkLst>
      </pc:sldChg>
      <pc:sldMasterChg chg="addSp modSp mod modSldLayout">
        <pc:chgData name="Francesco Fransesini" userId="f4b06c69-b125-4814-a67d-adf8dc91bd7e" providerId="ADAL" clId="{4F830CED-DFBC-4266-8FA2-A910EF225B13}" dt="2024-04-15T07:32:58.394" v="230"/>
        <pc:sldMasterMkLst>
          <pc:docMk/>
          <pc:sldMasterMk cId="3684260606" sldId="2147483650"/>
        </pc:sldMasterMkLst>
        <pc:spChg chg="mod">
          <ac:chgData name="Francesco Fransesini" userId="f4b06c69-b125-4814-a67d-adf8dc91bd7e" providerId="ADAL" clId="{4F830CED-DFBC-4266-8FA2-A910EF225B13}" dt="2024-04-15T07:32:58.394" v="230"/>
          <ac:spMkLst>
            <pc:docMk/>
            <pc:sldMasterMk cId="3684260606" sldId="2147483650"/>
            <ac:spMk id="5" creationId="{090EDCED-2A71-B284-CEEF-977787D497A1}"/>
          </ac:spMkLst>
        </pc:spChg>
        <pc:spChg chg="add mod">
          <ac:chgData name="Francesco Fransesini" userId="f4b06c69-b125-4814-a67d-adf8dc91bd7e" providerId="ADAL" clId="{4F830CED-DFBC-4266-8FA2-A910EF225B13}" dt="2024-04-15T07:32:18.747" v="211"/>
          <ac:spMkLst>
            <pc:docMk/>
            <pc:sldMasterMk cId="3684260606" sldId="2147483650"/>
            <ac:spMk id="7" creationId="{95ABA6D5-68B4-C59C-8451-4BAF6017AB5E}"/>
          </ac:spMkLst>
        </pc:spChg>
        <pc:spChg chg="mod">
          <ac:chgData name="Francesco Fransesini" userId="f4b06c69-b125-4814-a67d-adf8dc91bd7e" providerId="ADAL" clId="{4F830CED-DFBC-4266-8FA2-A910EF225B13}" dt="2024-04-15T07:32:34.044" v="225" actId="20577"/>
          <ac:spMkLst>
            <pc:docMk/>
            <pc:sldMasterMk cId="3684260606" sldId="2147483650"/>
            <ac:spMk id="13" creationId="{0E900C5D-EAF9-C869-EFC7-859C5616C52B}"/>
          </ac:spMkLst>
        </pc:spChg>
        <pc:sldLayoutChg chg="modSp mod">
          <pc:chgData name="Francesco Fransesini" userId="f4b06c69-b125-4814-a67d-adf8dc91bd7e" providerId="ADAL" clId="{4F830CED-DFBC-4266-8FA2-A910EF225B13}" dt="2024-04-02T08:34:51.966" v="57" actId="20577"/>
          <pc:sldLayoutMkLst>
            <pc:docMk/>
            <pc:sldMasterMk cId="3684260606" sldId="2147483650"/>
            <pc:sldLayoutMk cId="1647798049" sldId="2147483651"/>
          </pc:sldLayoutMkLst>
          <pc:spChg chg="mod">
            <ac:chgData name="Francesco Fransesini" userId="f4b06c69-b125-4814-a67d-adf8dc91bd7e" providerId="ADAL" clId="{4F830CED-DFBC-4266-8FA2-A910EF225B13}" dt="2024-04-02T08:34:51.966" v="57" actId="20577"/>
            <ac:spMkLst>
              <pc:docMk/>
              <pc:sldMasterMk cId="3684260606" sldId="2147483650"/>
              <pc:sldLayoutMk cId="1647798049" sldId="2147483651"/>
              <ac:spMk id="5" creationId="{CCF5DAC8-7DA6-330C-CD3C-098891C27EC5}"/>
            </ac:spMkLst>
          </pc:spChg>
          <pc:spChg chg="mod">
            <ac:chgData name="Francesco Fransesini" userId="f4b06c69-b125-4814-a67d-adf8dc91bd7e" providerId="ADAL" clId="{4F830CED-DFBC-4266-8FA2-A910EF225B13}" dt="2024-04-02T08:34:24.390" v="14" actId="20577"/>
            <ac:spMkLst>
              <pc:docMk/>
              <pc:sldMasterMk cId="3684260606" sldId="2147483650"/>
              <pc:sldLayoutMk cId="1647798049" sldId="2147483651"/>
              <ac:spMk id="7" creationId="{798968AC-8C9C-AC0B-16D1-F6CD256D62E9}"/>
            </ac:spMkLst>
          </pc:spChg>
        </pc:sldLayoutChg>
        <pc:sldLayoutChg chg="modSp mod">
          <pc:chgData name="Francesco Fransesini" userId="f4b06c69-b125-4814-a67d-adf8dc91bd7e" providerId="ADAL" clId="{4F830CED-DFBC-4266-8FA2-A910EF225B13}" dt="2024-04-02T08:35:56.546" v="108" actId="1076"/>
          <pc:sldLayoutMkLst>
            <pc:docMk/>
            <pc:sldMasterMk cId="3684260606" sldId="2147483650"/>
            <pc:sldLayoutMk cId="544712253" sldId="2147483668"/>
          </pc:sldLayoutMkLst>
          <pc:spChg chg="mod">
            <ac:chgData name="Francesco Fransesini" userId="f4b06c69-b125-4814-a67d-adf8dc91bd7e" providerId="ADAL" clId="{4F830CED-DFBC-4266-8FA2-A910EF225B13}" dt="2024-04-02T08:35:55.469" v="107" actId="20577"/>
            <ac:spMkLst>
              <pc:docMk/>
              <pc:sldMasterMk cId="3684260606" sldId="2147483650"/>
              <pc:sldLayoutMk cId="544712253" sldId="2147483668"/>
              <ac:spMk id="7" creationId="{798968AC-8C9C-AC0B-16D1-F6CD256D62E9}"/>
            </ac:spMkLst>
          </pc:spChg>
          <pc:picChg chg="mod">
            <ac:chgData name="Francesco Fransesini" userId="f4b06c69-b125-4814-a67d-adf8dc91bd7e" providerId="ADAL" clId="{4F830CED-DFBC-4266-8FA2-A910EF225B13}" dt="2024-04-02T08:35:56.546" v="108" actId="1076"/>
            <ac:picMkLst>
              <pc:docMk/>
              <pc:sldMasterMk cId="3684260606" sldId="2147483650"/>
              <pc:sldLayoutMk cId="544712253" sldId="2147483668"/>
              <ac:picMk id="8" creationId="{FD473FF2-142B-4BBC-8823-BAB28C2F9A49}"/>
            </ac:picMkLst>
          </pc:picChg>
        </pc:sldLayoutChg>
      </pc:sldMasterChg>
    </pc:docChg>
  </pc:docChgLst>
  <pc:docChgLst>
    <pc:chgData name="Francesco Fransesini" userId="f4b06c69-b125-4814-a67d-adf8dc91bd7e" providerId="ADAL" clId="{14393234-C71C-4E3A-A418-869237BF34CE}"/>
    <pc:docChg chg="undo custSel addSld delSld modSld sldOrd modSection">
      <pc:chgData name="Francesco Fransesini" userId="f4b06c69-b125-4814-a67d-adf8dc91bd7e" providerId="ADAL" clId="{14393234-C71C-4E3A-A418-869237BF34CE}" dt="2024-04-16T09:31:28.906" v="2353" actId="108"/>
      <pc:docMkLst>
        <pc:docMk/>
      </pc:docMkLst>
      <pc:sldChg chg="modSp mod">
        <pc:chgData name="Francesco Fransesini" userId="f4b06c69-b125-4814-a67d-adf8dc91bd7e" providerId="ADAL" clId="{14393234-C71C-4E3A-A418-869237BF34CE}" dt="2024-04-16T08:35:00.355" v="1620" actId="6549"/>
        <pc:sldMkLst>
          <pc:docMk/>
          <pc:sldMk cId="1361820754" sldId="344"/>
        </pc:sldMkLst>
        <pc:spChg chg="mod">
          <ac:chgData name="Francesco Fransesini" userId="f4b06c69-b125-4814-a67d-adf8dc91bd7e" providerId="ADAL" clId="{14393234-C71C-4E3A-A418-869237BF34CE}" dt="2024-04-16T08:35:00.355" v="1620" actId="6549"/>
          <ac:spMkLst>
            <pc:docMk/>
            <pc:sldMk cId="1361820754" sldId="344"/>
            <ac:spMk id="3" creationId="{985698D7-16B9-30D1-D3A5-8C72417DCF16}"/>
          </ac:spMkLst>
        </pc:spChg>
      </pc:sldChg>
      <pc:sldChg chg="addSp modSp mod">
        <pc:chgData name="Francesco Fransesini" userId="f4b06c69-b125-4814-a67d-adf8dc91bd7e" providerId="ADAL" clId="{14393234-C71C-4E3A-A418-869237BF34CE}" dt="2024-04-15T12:49:14.263" v="1618" actId="2085"/>
        <pc:sldMkLst>
          <pc:docMk/>
          <pc:sldMk cId="1909636077" sldId="348"/>
        </pc:sldMkLst>
        <pc:spChg chg="add mod">
          <ac:chgData name="Francesco Fransesini" userId="f4b06c69-b125-4814-a67d-adf8dc91bd7e" providerId="ADAL" clId="{14393234-C71C-4E3A-A418-869237BF34CE}" dt="2024-04-15T12:24:26.019" v="1617" actId="403"/>
          <ac:spMkLst>
            <pc:docMk/>
            <pc:sldMk cId="1909636077" sldId="348"/>
            <ac:spMk id="4" creationId="{CD8B2681-13F3-7916-52BC-C9896196BAC7}"/>
          </ac:spMkLst>
        </pc:spChg>
        <pc:picChg chg="mod">
          <ac:chgData name="Francesco Fransesini" userId="f4b06c69-b125-4814-a67d-adf8dc91bd7e" providerId="ADAL" clId="{14393234-C71C-4E3A-A418-869237BF34CE}" dt="2024-04-15T12:49:14.263" v="1618" actId="2085"/>
          <ac:picMkLst>
            <pc:docMk/>
            <pc:sldMk cId="1909636077" sldId="348"/>
            <ac:picMk id="13" creationId="{B01E78DB-51FD-B234-E3EF-EAAC61FDF7C2}"/>
          </ac:picMkLst>
        </pc:picChg>
      </pc:sldChg>
      <pc:sldChg chg="del">
        <pc:chgData name="Francesco Fransesini" userId="f4b06c69-b125-4814-a67d-adf8dc91bd7e" providerId="ADAL" clId="{14393234-C71C-4E3A-A418-869237BF34CE}" dt="2024-04-15T09:44:12.242" v="416" actId="47"/>
        <pc:sldMkLst>
          <pc:docMk/>
          <pc:sldMk cId="3172012280" sldId="357"/>
        </pc:sldMkLst>
      </pc:sldChg>
      <pc:sldChg chg="del">
        <pc:chgData name="Francesco Fransesini" userId="f4b06c69-b125-4814-a67d-adf8dc91bd7e" providerId="ADAL" clId="{14393234-C71C-4E3A-A418-869237BF34CE}" dt="2024-04-15T09:44:15.376" v="417" actId="47"/>
        <pc:sldMkLst>
          <pc:docMk/>
          <pc:sldMk cId="1659547938" sldId="358"/>
        </pc:sldMkLst>
      </pc:sldChg>
      <pc:sldChg chg="del">
        <pc:chgData name="Francesco Fransesini" userId="f4b06c69-b125-4814-a67d-adf8dc91bd7e" providerId="ADAL" clId="{14393234-C71C-4E3A-A418-869237BF34CE}" dt="2024-04-15T09:44:19.740" v="418" actId="47"/>
        <pc:sldMkLst>
          <pc:docMk/>
          <pc:sldMk cId="3888167069" sldId="359"/>
        </pc:sldMkLst>
      </pc:sldChg>
      <pc:sldChg chg="del">
        <pc:chgData name="Francesco Fransesini" userId="f4b06c69-b125-4814-a67d-adf8dc91bd7e" providerId="ADAL" clId="{14393234-C71C-4E3A-A418-869237BF34CE}" dt="2024-04-15T09:44:24.691" v="420" actId="47"/>
        <pc:sldMkLst>
          <pc:docMk/>
          <pc:sldMk cId="2911747413" sldId="360"/>
        </pc:sldMkLst>
      </pc:sldChg>
      <pc:sldChg chg="del">
        <pc:chgData name="Francesco Fransesini" userId="f4b06c69-b125-4814-a67d-adf8dc91bd7e" providerId="ADAL" clId="{14393234-C71C-4E3A-A418-869237BF34CE}" dt="2024-04-15T09:44:26.301" v="421" actId="47"/>
        <pc:sldMkLst>
          <pc:docMk/>
          <pc:sldMk cId="3286111917" sldId="361"/>
        </pc:sldMkLst>
      </pc:sldChg>
      <pc:sldChg chg="del">
        <pc:chgData name="Francesco Fransesini" userId="f4b06c69-b125-4814-a67d-adf8dc91bd7e" providerId="ADAL" clId="{14393234-C71C-4E3A-A418-869237BF34CE}" dt="2024-04-15T09:44:27.789" v="422" actId="47"/>
        <pc:sldMkLst>
          <pc:docMk/>
          <pc:sldMk cId="622794415" sldId="362"/>
        </pc:sldMkLst>
      </pc:sldChg>
      <pc:sldChg chg="del">
        <pc:chgData name="Francesco Fransesini" userId="f4b06c69-b125-4814-a67d-adf8dc91bd7e" providerId="ADAL" clId="{14393234-C71C-4E3A-A418-869237BF34CE}" dt="2024-04-15T09:44:22.670" v="419" actId="47"/>
        <pc:sldMkLst>
          <pc:docMk/>
          <pc:sldMk cId="363664486" sldId="363"/>
        </pc:sldMkLst>
      </pc:sldChg>
      <pc:sldChg chg="addSp modSp mod">
        <pc:chgData name="Francesco Fransesini" userId="f4b06c69-b125-4814-a67d-adf8dc91bd7e" providerId="ADAL" clId="{14393234-C71C-4E3A-A418-869237BF34CE}" dt="2024-04-16T09:31:28.906" v="2353" actId="108"/>
        <pc:sldMkLst>
          <pc:docMk/>
          <pc:sldMk cId="3029626193" sldId="366"/>
        </pc:sldMkLst>
        <pc:spChg chg="mod">
          <ac:chgData name="Francesco Fransesini" userId="f4b06c69-b125-4814-a67d-adf8dc91bd7e" providerId="ADAL" clId="{14393234-C71C-4E3A-A418-869237BF34CE}" dt="2024-04-16T09:31:19.066" v="2351" actId="108"/>
          <ac:spMkLst>
            <pc:docMk/>
            <pc:sldMk cId="3029626193" sldId="366"/>
            <ac:spMk id="3" creationId="{E6722106-92AB-7263-1DB6-C3689F9138BA}"/>
          </ac:spMkLst>
        </pc:spChg>
        <pc:spChg chg="mod">
          <ac:chgData name="Francesco Fransesini" userId="f4b06c69-b125-4814-a67d-adf8dc91bd7e" providerId="ADAL" clId="{14393234-C71C-4E3A-A418-869237BF34CE}" dt="2024-04-16T09:31:28.906" v="2353" actId="108"/>
          <ac:spMkLst>
            <pc:docMk/>
            <pc:sldMk cId="3029626193" sldId="366"/>
            <ac:spMk id="4" creationId="{C8D8CF50-5075-64EA-6B0D-667DF3E8DA8D}"/>
          </ac:spMkLst>
        </pc:spChg>
        <pc:spChg chg="add mod">
          <ac:chgData name="Francesco Fransesini" userId="f4b06c69-b125-4814-a67d-adf8dc91bd7e" providerId="ADAL" clId="{14393234-C71C-4E3A-A418-869237BF34CE}" dt="2024-04-16T09:29:50.717" v="2330" actId="1076"/>
          <ac:spMkLst>
            <pc:docMk/>
            <pc:sldMk cId="3029626193" sldId="366"/>
            <ac:spMk id="5" creationId="{D2F339CC-E746-685E-B3D7-1ED041A8AC23}"/>
          </ac:spMkLst>
        </pc:spChg>
      </pc:sldChg>
      <pc:sldChg chg="del">
        <pc:chgData name="Francesco Fransesini" userId="f4b06c69-b125-4814-a67d-adf8dc91bd7e" providerId="ADAL" clId="{14393234-C71C-4E3A-A418-869237BF34CE}" dt="2024-04-15T09:20:45.441" v="288" actId="47"/>
        <pc:sldMkLst>
          <pc:docMk/>
          <pc:sldMk cId="2544041190" sldId="370"/>
        </pc:sldMkLst>
      </pc:sldChg>
      <pc:sldChg chg="modSp mod">
        <pc:chgData name="Francesco Fransesini" userId="f4b06c69-b125-4814-a67d-adf8dc91bd7e" providerId="ADAL" clId="{14393234-C71C-4E3A-A418-869237BF34CE}" dt="2024-04-16T09:02:25.970" v="1622" actId="1076"/>
        <pc:sldMkLst>
          <pc:docMk/>
          <pc:sldMk cId="889791508" sldId="378"/>
        </pc:sldMkLst>
        <pc:spChg chg="mod">
          <ac:chgData name="Francesco Fransesini" userId="f4b06c69-b125-4814-a67d-adf8dc91bd7e" providerId="ADAL" clId="{14393234-C71C-4E3A-A418-869237BF34CE}" dt="2024-04-16T09:02:25.970" v="1622" actId="1076"/>
          <ac:spMkLst>
            <pc:docMk/>
            <pc:sldMk cId="889791508" sldId="378"/>
            <ac:spMk id="6" creationId="{7C1983D9-37E0-C5BD-7C96-C368C74B4D9D}"/>
          </ac:spMkLst>
        </pc:spChg>
        <pc:spChg chg="mod">
          <ac:chgData name="Francesco Fransesini" userId="f4b06c69-b125-4814-a67d-adf8dc91bd7e" providerId="ADAL" clId="{14393234-C71C-4E3A-A418-869237BF34CE}" dt="2024-04-16T09:02:24.250" v="1621" actId="1076"/>
          <ac:spMkLst>
            <pc:docMk/>
            <pc:sldMk cId="889791508" sldId="378"/>
            <ac:spMk id="31" creationId="{9F3C08C8-808A-1717-F712-023B24BD8CD2}"/>
          </ac:spMkLst>
        </pc:spChg>
      </pc:sldChg>
      <pc:sldChg chg="del">
        <pc:chgData name="Francesco Fransesini" userId="f4b06c69-b125-4814-a67d-adf8dc91bd7e" providerId="ADAL" clId="{14393234-C71C-4E3A-A418-869237BF34CE}" dt="2024-04-15T09:01:16.908" v="151" actId="47"/>
        <pc:sldMkLst>
          <pc:docMk/>
          <pc:sldMk cId="4173799382" sldId="408"/>
        </pc:sldMkLst>
      </pc:sldChg>
      <pc:sldChg chg="addSp modSp del mod">
        <pc:chgData name="Francesco Fransesini" userId="f4b06c69-b125-4814-a67d-adf8dc91bd7e" providerId="ADAL" clId="{14393234-C71C-4E3A-A418-869237BF34CE}" dt="2024-04-15T09:14:51.625" v="286" actId="47"/>
        <pc:sldMkLst>
          <pc:docMk/>
          <pc:sldMk cId="473057461" sldId="411"/>
        </pc:sldMkLst>
        <pc:spChg chg="mod">
          <ac:chgData name="Francesco Fransesini" userId="f4b06c69-b125-4814-a67d-adf8dc91bd7e" providerId="ADAL" clId="{14393234-C71C-4E3A-A418-869237BF34CE}" dt="2024-04-15T09:02:35.126" v="158" actId="14100"/>
          <ac:spMkLst>
            <pc:docMk/>
            <pc:sldMk cId="473057461" sldId="411"/>
            <ac:spMk id="5" creationId="{EA011040-8D50-5F5E-4535-63974C0B81F6}"/>
          </ac:spMkLst>
        </pc:spChg>
        <pc:spChg chg="mod">
          <ac:chgData name="Francesco Fransesini" userId="f4b06c69-b125-4814-a67d-adf8dc91bd7e" providerId="ADAL" clId="{14393234-C71C-4E3A-A418-869237BF34CE}" dt="2024-04-15T09:02:35.126" v="158" actId="14100"/>
          <ac:spMkLst>
            <pc:docMk/>
            <pc:sldMk cId="473057461" sldId="411"/>
            <ac:spMk id="22" creationId="{B300C19F-02C8-964A-07E9-FC69ABFEC34E}"/>
          </ac:spMkLst>
        </pc:spChg>
        <pc:spChg chg="add mod">
          <ac:chgData name="Francesco Fransesini" userId="f4b06c69-b125-4814-a67d-adf8dc91bd7e" providerId="ADAL" clId="{14393234-C71C-4E3A-A418-869237BF34CE}" dt="2024-04-15T09:02:33.136" v="157" actId="571"/>
          <ac:spMkLst>
            <pc:docMk/>
            <pc:sldMk cId="473057461" sldId="411"/>
            <ac:spMk id="25" creationId="{3F254702-8F1D-56B9-7F91-D041281B9842}"/>
          </ac:spMkLst>
        </pc:spChg>
        <pc:spChg chg="add mod">
          <ac:chgData name="Francesco Fransesini" userId="f4b06c69-b125-4814-a67d-adf8dc91bd7e" providerId="ADAL" clId="{14393234-C71C-4E3A-A418-869237BF34CE}" dt="2024-04-15T09:02:33.136" v="157" actId="571"/>
          <ac:spMkLst>
            <pc:docMk/>
            <pc:sldMk cId="473057461" sldId="411"/>
            <ac:spMk id="26" creationId="{8EB2F246-2987-BB68-9CF2-8B90B090E4D0}"/>
          </ac:spMkLst>
        </pc:spChg>
      </pc:sldChg>
      <pc:sldChg chg="addSp delSp modSp mod">
        <pc:chgData name="Francesco Fransesini" userId="f4b06c69-b125-4814-a67d-adf8dc91bd7e" providerId="ADAL" clId="{14393234-C71C-4E3A-A418-869237BF34CE}" dt="2024-04-15T09:15:10.702" v="287" actId="1076"/>
        <pc:sldMkLst>
          <pc:docMk/>
          <pc:sldMk cId="1108027539" sldId="412"/>
        </pc:sldMkLst>
        <pc:spChg chg="mod">
          <ac:chgData name="Francesco Fransesini" userId="f4b06c69-b125-4814-a67d-adf8dc91bd7e" providerId="ADAL" clId="{14393234-C71C-4E3A-A418-869237BF34CE}" dt="2024-04-15T09:15:10.702" v="287" actId="1076"/>
          <ac:spMkLst>
            <pc:docMk/>
            <pc:sldMk cId="1108027539" sldId="412"/>
            <ac:spMk id="16" creationId="{389D7C6C-ECD5-38C6-9FCE-BEA22D96C86D}"/>
          </ac:spMkLst>
        </pc:spChg>
        <pc:spChg chg="add mod">
          <ac:chgData name="Francesco Fransesini" userId="f4b06c69-b125-4814-a67d-adf8dc91bd7e" providerId="ADAL" clId="{14393234-C71C-4E3A-A418-869237BF34CE}" dt="2024-04-15T08:40:38.972" v="59" actId="1076"/>
          <ac:spMkLst>
            <pc:docMk/>
            <pc:sldMk cId="1108027539" sldId="412"/>
            <ac:spMk id="22" creationId="{BCDF1AF4-C4BF-A5A7-06ED-85292BD9B4BB}"/>
          </ac:spMkLst>
        </pc:spChg>
        <pc:spChg chg="mod">
          <ac:chgData name="Francesco Fransesini" userId="f4b06c69-b125-4814-a67d-adf8dc91bd7e" providerId="ADAL" clId="{14393234-C71C-4E3A-A418-869237BF34CE}" dt="2024-04-15T08:44:07.235" v="127" actId="1076"/>
          <ac:spMkLst>
            <pc:docMk/>
            <pc:sldMk cId="1108027539" sldId="412"/>
            <ac:spMk id="23" creationId="{5FAF91A9-6AFC-DA69-6560-C28B519E2D95}"/>
          </ac:spMkLst>
        </pc:spChg>
        <pc:spChg chg="mod">
          <ac:chgData name="Francesco Fransesini" userId="f4b06c69-b125-4814-a67d-adf8dc91bd7e" providerId="ADAL" clId="{14393234-C71C-4E3A-A418-869237BF34CE}" dt="2024-04-15T07:41:26.974" v="4" actId="164"/>
          <ac:spMkLst>
            <pc:docMk/>
            <pc:sldMk cId="1108027539" sldId="412"/>
            <ac:spMk id="49" creationId="{B2E7D1FA-F4FD-3A5D-EABA-D2EA0DFEE9A1}"/>
          </ac:spMkLst>
        </pc:spChg>
        <pc:spChg chg="mod">
          <ac:chgData name="Francesco Fransesini" userId="f4b06c69-b125-4814-a67d-adf8dc91bd7e" providerId="ADAL" clId="{14393234-C71C-4E3A-A418-869237BF34CE}" dt="2024-04-15T07:51:41.749" v="29" actId="1076"/>
          <ac:spMkLst>
            <pc:docMk/>
            <pc:sldMk cId="1108027539" sldId="412"/>
            <ac:spMk id="51" creationId="{158DCDFA-C365-CAF4-18ED-CF122D6DEF1C}"/>
          </ac:spMkLst>
        </pc:spChg>
        <pc:spChg chg="add mod">
          <ac:chgData name="Francesco Fransesini" userId="f4b06c69-b125-4814-a67d-adf8dc91bd7e" providerId="ADAL" clId="{14393234-C71C-4E3A-A418-869237BF34CE}" dt="2024-04-15T08:40:44.299" v="61" actId="571"/>
          <ac:spMkLst>
            <pc:docMk/>
            <pc:sldMk cId="1108027539" sldId="412"/>
            <ac:spMk id="82" creationId="{92D2ED37-AB43-6906-D722-A2AF95A4867B}"/>
          </ac:spMkLst>
        </pc:spChg>
        <pc:spChg chg="add mod">
          <ac:chgData name="Francesco Fransesini" userId="f4b06c69-b125-4814-a67d-adf8dc91bd7e" providerId="ADAL" clId="{14393234-C71C-4E3A-A418-869237BF34CE}" dt="2024-04-15T08:41:05.364" v="69" actId="1076"/>
          <ac:spMkLst>
            <pc:docMk/>
            <pc:sldMk cId="1108027539" sldId="412"/>
            <ac:spMk id="85" creationId="{4482E769-ED1F-7F6E-EBEE-BD559F3490A0}"/>
          </ac:spMkLst>
        </pc:spChg>
        <pc:spChg chg="add mod">
          <ac:chgData name="Francesco Fransesini" userId="f4b06c69-b125-4814-a67d-adf8dc91bd7e" providerId="ADAL" clId="{14393234-C71C-4E3A-A418-869237BF34CE}" dt="2024-04-15T08:43:48.268" v="119" actId="1076"/>
          <ac:spMkLst>
            <pc:docMk/>
            <pc:sldMk cId="1108027539" sldId="412"/>
            <ac:spMk id="89" creationId="{506A5152-42C2-F129-3CC1-FAA138197552}"/>
          </ac:spMkLst>
        </pc:spChg>
        <pc:spChg chg="add mod">
          <ac:chgData name="Francesco Fransesini" userId="f4b06c69-b125-4814-a67d-adf8dc91bd7e" providerId="ADAL" clId="{14393234-C71C-4E3A-A418-869237BF34CE}" dt="2024-04-15T08:43:53.442" v="121" actId="1076"/>
          <ac:spMkLst>
            <pc:docMk/>
            <pc:sldMk cId="1108027539" sldId="412"/>
            <ac:spMk id="93" creationId="{EEED7518-B6F7-B8DB-0C65-54CEBB140F70}"/>
          </ac:spMkLst>
        </pc:spChg>
        <pc:spChg chg="add mod">
          <ac:chgData name="Francesco Fransesini" userId="f4b06c69-b125-4814-a67d-adf8dc91bd7e" providerId="ADAL" clId="{14393234-C71C-4E3A-A418-869237BF34CE}" dt="2024-04-15T08:43:58.489" v="123" actId="1076"/>
          <ac:spMkLst>
            <pc:docMk/>
            <pc:sldMk cId="1108027539" sldId="412"/>
            <ac:spMk id="94" creationId="{52B0F62A-2FB0-27D0-BEE8-57532E1BDE67}"/>
          </ac:spMkLst>
        </pc:spChg>
        <pc:spChg chg="add mod">
          <ac:chgData name="Francesco Fransesini" userId="f4b06c69-b125-4814-a67d-adf8dc91bd7e" providerId="ADAL" clId="{14393234-C71C-4E3A-A418-869237BF34CE}" dt="2024-04-15T08:44:48.981" v="137" actId="1076"/>
          <ac:spMkLst>
            <pc:docMk/>
            <pc:sldMk cId="1108027539" sldId="412"/>
            <ac:spMk id="104" creationId="{1277CE2E-BEE4-C4D2-6A02-B13E0A7D77BA}"/>
          </ac:spMkLst>
        </pc:spChg>
        <pc:spChg chg="add mod">
          <ac:chgData name="Francesco Fransesini" userId="f4b06c69-b125-4814-a67d-adf8dc91bd7e" providerId="ADAL" clId="{14393234-C71C-4E3A-A418-869237BF34CE}" dt="2024-04-15T08:45:05.699" v="149" actId="14100"/>
          <ac:spMkLst>
            <pc:docMk/>
            <pc:sldMk cId="1108027539" sldId="412"/>
            <ac:spMk id="107" creationId="{F3CBF588-BBA2-1E51-616D-69DBB427276A}"/>
          </ac:spMkLst>
        </pc:spChg>
        <pc:grpChg chg="add mod">
          <ac:chgData name="Francesco Fransesini" userId="f4b06c69-b125-4814-a67d-adf8dc91bd7e" providerId="ADAL" clId="{14393234-C71C-4E3A-A418-869237BF34CE}" dt="2024-04-15T07:51:07.621" v="17" actId="164"/>
          <ac:grpSpMkLst>
            <pc:docMk/>
            <pc:sldMk cId="1108027539" sldId="412"/>
            <ac:grpSpMk id="5" creationId="{04EA5CD8-9FA6-29E7-3D05-41BC6F88AD3E}"/>
          </ac:grpSpMkLst>
        </pc:grpChg>
        <pc:grpChg chg="add mod">
          <ac:chgData name="Francesco Fransesini" userId="f4b06c69-b125-4814-a67d-adf8dc91bd7e" providerId="ADAL" clId="{14393234-C71C-4E3A-A418-869237BF34CE}" dt="2024-04-15T08:40:57.683" v="68" actId="1076"/>
          <ac:grpSpMkLst>
            <pc:docMk/>
            <pc:sldMk cId="1108027539" sldId="412"/>
            <ac:grpSpMk id="8" creationId="{E3B198FB-286D-F3CE-B474-6197D665C370}"/>
          </ac:grpSpMkLst>
        </pc:grpChg>
        <pc:picChg chg="add mod ord">
          <ac:chgData name="Francesco Fransesini" userId="f4b06c69-b125-4814-a67d-adf8dc91bd7e" providerId="ADAL" clId="{14393234-C71C-4E3A-A418-869237BF34CE}" dt="2024-04-15T07:51:07.621" v="17" actId="164"/>
          <ac:picMkLst>
            <pc:docMk/>
            <pc:sldMk cId="1108027539" sldId="412"/>
            <ac:picMk id="7" creationId="{0E717D6D-06C2-3BE4-8D4D-0CAE671C4047}"/>
          </ac:picMkLst>
        </pc:picChg>
        <pc:picChg chg="del mod">
          <ac:chgData name="Francesco Fransesini" userId="f4b06c69-b125-4814-a67d-adf8dc91bd7e" providerId="ADAL" clId="{14393234-C71C-4E3A-A418-869237BF34CE}" dt="2024-04-15T07:50:15.795" v="6" actId="478"/>
          <ac:picMkLst>
            <pc:docMk/>
            <pc:sldMk cId="1108027539" sldId="412"/>
            <ac:picMk id="18" creationId="{731DF9AB-1096-7794-D9E4-D529123412C4}"/>
          </ac:picMkLst>
        </pc:picChg>
        <pc:cxnChg chg="mod">
          <ac:chgData name="Francesco Fransesini" userId="f4b06c69-b125-4814-a67d-adf8dc91bd7e" providerId="ADAL" clId="{14393234-C71C-4E3A-A418-869237BF34CE}" dt="2024-04-15T07:51:19.863" v="22" actId="14100"/>
          <ac:cxnSpMkLst>
            <pc:docMk/>
            <pc:sldMk cId="1108027539" sldId="412"/>
            <ac:cxnSpMk id="4" creationId="{A9490E02-41CF-27ED-8702-A12A672CE7AF}"/>
          </ac:cxnSpMkLst>
        </pc:cxnChg>
        <pc:cxnChg chg="add del mod">
          <ac:chgData name="Francesco Fransesini" userId="f4b06c69-b125-4814-a67d-adf8dc91bd7e" providerId="ADAL" clId="{14393234-C71C-4E3A-A418-869237BF34CE}" dt="2024-04-15T08:40:50.109" v="64" actId="478"/>
          <ac:cxnSpMkLst>
            <pc:docMk/>
            <pc:sldMk cId="1108027539" sldId="412"/>
            <ac:cxnSpMk id="24" creationId="{02983C57-2AEB-9351-19A0-3A4986966891}"/>
          </ac:cxnSpMkLst>
        </pc:cxnChg>
        <pc:cxnChg chg="add del mod">
          <ac:chgData name="Francesco Fransesini" userId="f4b06c69-b125-4814-a67d-adf8dc91bd7e" providerId="ADAL" clId="{14393234-C71C-4E3A-A418-869237BF34CE}" dt="2024-04-15T08:40:50.788" v="65" actId="478"/>
          <ac:cxnSpMkLst>
            <pc:docMk/>
            <pc:sldMk cId="1108027539" sldId="412"/>
            <ac:cxnSpMk id="25" creationId="{61CF6194-43D0-96B6-E94C-600D1FBAE7EB}"/>
          </ac:cxnSpMkLst>
        </pc:cxnChg>
        <pc:cxnChg chg="add mod">
          <ac:chgData name="Francesco Fransesini" userId="f4b06c69-b125-4814-a67d-adf8dc91bd7e" providerId="ADAL" clId="{14393234-C71C-4E3A-A418-869237BF34CE}" dt="2024-04-15T08:40:36.459" v="58" actId="14100"/>
          <ac:cxnSpMkLst>
            <pc:docMk/>
            <pc:sldMk cId="1108027539" sldId="412"/>
            <ac:cxnSpMk id="26" creationId="{EE7F42FB-3DDB-BFD2-5742-68591D6F85DF}"/>
          </ac:cxnSpMkLst>
        </pc:cxnChg>
        <pc:cxnChg chg="mod">
          <ac:chgData name="Francesco Fransesini" userId="f4b06c69-b125-4814-a67d-adf8dc91bd7e" providerId="ADAL" clId="{14393234-C71C-4E3A-A418-869237BF34CE}" dt="2024-04-15T07:41:26.974" v="4" actId="164"/>
          <ac:cxnSpMkLst>
            <pc:docMk/>
            <pc:sldMk cId="1108027539" sldId="412"/>
            <ac:cxnSpMk id="27" creationId="{0396F144-E27C-462F-7674-D062D61745F1}"/>
          </ac:cxnSpMkLst>
        </pc:cxnChg>
        <pc:cxnChg chg="add mod">
          <ac:chgData name="Francesco Fransesini" userId="f4b06c69-b125-4814-a67d-adf8dc91bd7e" providerId="ADAL" clId="{14393234-C71C-4E3A-A418-869237BF34CE}" dt="2024-04-15T08:40:34.020" v="57" actId="14100"/>
          <ac:cxnSpMkLst>
            <pc:docMk/>
            <pc:sldMk cId="1108027539" sldId="412"/>
            <ac:cxnSpMk id="28" creationId="{8BE3EC37-51FB-D134-0BED-6605ECC9A640}"/>
          </ac:cxnSpMkLst>
        </pc:cxnChg>
        <pc:cxnChg chg="add mod">
          <ac:chgData name="Francesco Fransesini" userId="f4b06c69-b125-4814-a67d-adf8dc91bd7e" providerId="ADAL" clId="{14393234-C71C-4E3A-A418-869237BF34CE}" dt="2024-04-15T08:40:31.043" v="56" actId="14100"/>
          <ac:cxnSpMkLst>
            <pc:docMk/>
            <pc:sldMk cId="1108027539" sldId="412"/>
            <ac:cxnSpMk id="29" creationId="{D035EF7E-D566-B9D2-4B17-750C3A8A7783}"/>
          </ac:cxnSpMkLst>
        </pc:cxnChg>
        <pc:cxnChg chg="add del mod">
          <ac:chgData name="Francesco Fransesini" userId="f4b06c69-b125-4814-a67d-adf8dc91bd7e" providerId="ADAL" clId="{14393234-C71C-4E3A-A418-869237BF34CE}" dt="2024-04-15T08:40:51.563" v="66" actId="478"/>
          <ac:cxnSpMkLst>
            <pc:docMk/>
            <pc:sldMk cId="1108027539" sldId="412"/>
            <ac:cxnSpMk id="30" creationId="{1457B246-1C4B-8339-6992-3293BDF5FDE8}"/>
          </ac:cxnSpMkLst>
        </pc:cxnChg>
        <pc:cxnChg chg="mod">
          <ac:chgData name="Francesco Fransesini" userId="f4b06c69-b125-4814-a67d-adf8dc91bd7e" providerId="ADAL" clId="{14393234-C71C-4E3A-A418-869237BF34CE}" dt="2024-04-15T07:51:17.762" v="21" actId="14100"/>
          <ac:cxnSpMkLst>
            <pc:docMk/>
            <pc:sldMk cId="1108027539" sldId="412"/>
            <ac:cxnSpMk id="38" creationId="{BA5DF1D1-276A-821B-1B89-C444860A2760}"/>
          </ac:cxnSpMkLst>
        </pc:cxnChg>
        <pc:cxnChg chg="mod">
          <ac:chgData name="Francesco Fransesini" userId="f4b06c69-b125-4814-a67d-adf8dc91bd7e" providerId="ADAL" clId="{14393234-C71C-4E3A-A418-869237BF34CE}" dt="2024-04-15T07:51:47.231" v="31" actId="14100"/>
          <ac:cxnSpMkLst>
            <pc:docMk/>
            <pc:sldMk cId="1108027539" sldId="412"/>
            <ac:cxnSpMk id="40" creationId="{B2A808D6-11B1-7ED6-C42B-7CF4ADCB00C1}"/>
          </ac:cxnSpMkLst>
        </pc:cxnChg>
        <pc:cxnChg chg="mod">
          <ac:chgData name="Francesco Fransesini" userId="f4b06c69-b125-4814-a67d-adf8dc91bd7e" providerId="ADAL" clId="{14393234-C71C-4E3A-A418-869237BF34CE}" dt="2024-04-15T07:51:33.520" v="28" actId="14100"/>
          <ac:cxnSpMkLst>
            <pc:docMk/>
            <pc:sldMk cId="1108027539" sldId="412"/>
            <ac:cxnSpMk id="42" creationId="{EF16DAD5-B2B4-0147-2424-8C0C2FFA35AF}"/>
          </ac:cxnSpMkLst>
        </pc:cxnChg>
        <pc:cxnChg chg="mod">
          <ac:chgData name="Francesco Fransesini" userId="f4b06c69-b125-4814-a67d-adf8dc91bd7e" providerId="ADAL" clId="{14393234-C71C-4E3A-A418-869237BF34CE}" dt="2024-04-15T07:51:29.366" v="26" actId="14100"/>
          <ac:cxnSpMkLst>
            <pc:docMk/>
            <pc:sldMk cId="1108027539" sldId="412"/>
            <ac:cxnSpMk id="44" creationId="{FCD70A65-1715-4A73-D425-F277F8C991E9}"/>
          </ac:cxnSpMkLst>
        </pc:cxnChg>
        <pc:cxnChg chg="mod">
          <ac:chgData name="Francesco Fransesini" userId="f4b06c69-b125-4814-a67d-adf8dc91bd7e" providerId="ADAL" clId="{14393234-C71C-4E3A-A418-869237BF34CE}" dt="2024-04-15T07:51:25.453" v="24" actId="14100"/>
          <ac:cxnSpMkLst>
            <pc:docMk/>
            <pc:sldMk cId="1108027539" sldId="412"/>
            <ac:cxnSpMk id="46" creationId="{B220C5CC-69E0-6424-0CA8-D77D38041890}"/>
          </ac:cxnSpMkLst>
        </pc:cxnChg>
        <pc:cxnChg chg="mod">
          <ac:chgData name="Francesco Fransesini" userId="f4b06c69-b125-4814-a67d-adf8dc91bd7e" providerId="ADAL" clId="{14393234-C71C-4E3A-A418-869237BF34CE}" dt="2024-04-15T07:51:55.040" v="33" actId="14100"/>
          <ac:cxnSpMkLst>
            <pc:docMk/>
            <pc:sldMk cId="1108027539" sldId="412"/>
            <ac:cxnSpMk id="53" creationId="{B1D46624-6D25-6B26-F0E9-F7B3C094D615}"/>
          </ac:cxnSpMkLst>
        </pc:cxnChg>
        <pc:cxnChg chg="add mod">
          <ac:chgData name="Francesco Fransesini" userId="f4b06c69-b125-4814-a67d-adf8dc91bd7e" providerId="ADAL" clId="{14393234-C71C-4E3A-A418-869237BF34CE}" dt="2024-04-15T08:40:44.299" v="61" actId="571"/>
          <ac:cxnSpMkLst>
            <pc:docMk/>
            <pc:sldMk cId="1108027539" sldId="412"/>
            <ac:cxnSpMk id="83" creationId="{94B69F9D-C4E4-DD2A-F4CC-E51C4882D20E}"/>
          </ac:cxnSpMkLst>
        </pc:cxnChg>
        <pc:cxnChg chg="add mod">
          <ac:chgData name="Francesco Fransesini" userId="f4b06c69-b125-4814-a67d-adf8dc91bd7e" providerId="ADAL" clId="{14393234-C71C-4E3A-A418-869237BF34CE}" dt="2024-04-15T08:40:44.299" v="61" actId="571"/>
          <ac:cxnSpMkLst>
            <pc:docMk/>
            <pc:sldMk cId="1108027539" sldId="412"/>
            <ac:cxnSpMk id="84" creationId="{86A676E3-3360-8AF1-5BBE-F57A4408959E}"/>
          </ac:cxnSpMkLst>
        </pc:cxnChg>
        <pc:cxnChg chg="add mod">
          <ac:chgData name="Francesco Fransesini" userId="f4b06c69-b125-4814-a67d-adf8dc91bd7e" providerId="ADAL" clId="{14393234-C71C-4E3A-A418-869237BF34CE}" dt="2024-04-15T08:41:05.364" v="69" actId="1076"/>
          <ac:cxnSpMkLst>
            <pc:docMk/>
            <pc:sldMk cId="1108027539" sldId="412"/>
            <ac:cxnSpMk id="86" creationId="{16F6E150-7FF0-507B-147D-CF5B92EBE911}"/>
          </ac:cxnSpMkLst>
        </pc:cxnChg>
        <pc:cxnChg chg="add mod">
          <ac:chgData name="Francesco Fransesini" userId="f4b06c69-b125-4814-a67d-adf8dc91bd7e" providerId="ADAL" clId="{14393234-C71C-4E3A-A418-869237BF34CE}" dt="2024-04-15T08:41:05.364" v="69" actId="1076"/>
          <ac:cxnSpMkLst>
            <pc:docMk/>
            <pc:sldMk cId="1108027539" sldId="412"/>
            <ac:cxnSpMk id="87" creationId="{97EB6DFF-3F89-F582-B3D4-229BD13DAC86}"/>
          </ac:cxnSpMkLst>
        </pc:cxnChg>
        <pc:cxnChg chg="add mod">
          <ac:chgData name="Francesco Fransesini" userId="f4b06c69-b125-4814-a67d-adf8dc91bd7e" providerId="ADAL" clId="{14393234-C71C-4E3A-A418-869237BF34CE}" dt="2024-04-15T08:41:05.364" v="69" actId="1076"/>
          <ac:cxnSpMkLst>
            <pc:docMk/>
            <pc:sldMk cId="1108027539" sldId="412"/>
            <ac:cxnSpMk id="88" creationId="{1E26A91F-C202-EB16-72AA-EF99BD0077B3}"/>
          </ac:cxnSpMkLst>
        </pc:cxnChg>
        <pc:cxnChg chg="add mod">
          <ac:chgData name="Francesco Fransesini" userId="f4b06c69-b125-4814-a67d-adf8dc91bd7e" providerId="ADAL" clId="{14393234-C71C-4E3A-A418-869237BF34CE}" dt="2024-04-15T08:43:50.413" v="120" actId="14100"/>
          <ac:cxnSpMkLst>
            <pc:docMk/>
            <pc:sldMk cId="1108027539" sldId="412"/>
            <ac:cxnSpMk id="90" creationId="{CDE99FDE-FA7E-2244-C15B-CBE9883213E5}"/>
          </ac:cxnSpMkLst>
        </pc:cxnChg>
        <pc:cxnChg chg="add mod">
          <ac:chgData name="Francesco Fransesini" userId="f4b06c69-b125-4814-a67d-adf8dc91bd7e" providerId="ADAL" clId="{14393234-C71C-4E3A-A418-869237BF34CE}" dt="2024-04-15T08:43:55.400" v="122" actId="14100"/>
          <ac:cxnSpMkLst>
            <pc:docMk/>
            <pc:sldMk cId="1108027539" sldId="412"/>
            <ac:cxnSpMk id="97" creationId="{686671D0-EC0A-9636-2F63-2D968D540254}"/>
          </ac:cxnSpMkLst>
        </pc:cxnChg>
        <pc:cxnChg chg="add mod">
          <ac:chgData name="Francesco Fransesini" userId="f4b06c69-b125-4814-a67d-adf8dc91bd7e" providerId="ADAL" clId="{14393234-C71C-4E3A-A418-869237BF34CE}" dt="2024-04-15T08:44:06.447" v="126" actId="14100"/>
          <ac:cxnSpMkLst>
            <pc:docMk/>
            <pc:sldMk cId="1108027539" sldId="412"/>
            <ac:cxnSpMk id="102" creationId="{1A3AD0D8-A4F2-244A-6949-61D0910EA22B}"/>
          </ac:cxnSpMkLst>
        </pc:cxnChg>
        <pc:cxnChg chg="add mod">
          <ac:chgData name="Francesco Fransesini" userId="f4b06c69-b125-4814-a67d-adf8dc91bd7e" providerId="ADAL" clId="{14393234-C71C-4E3A-A418-869237BF34CE}" dt="2024-04-15T08:44:51.673" v="138" actId="14100"/>
          <ac:cxnSpMkLst>
            <pc:docMk/>
            <pc:sldMk cId="1108027539" sldId="412"/>
            <ac:cxnSpMk id="105" creationId="{B3657EBC-27DA-34E5-C3E4-9A8AF4E30AA0}"/>
          </ac:cxnSpMkLst>
        </pc:cxnChg>
        <pc:cxnChg chg="add mod">
          <ac:chgData name="Francesco Fransesini" userId="f4b06c69-b125-4814-a67d-adf8dc91bd7e" providerId="ADAL" clId="{14393234-C71C-4E3A-A418-869237BF34CE}" dt="2024-04-15T08:45:10.498" v="150" actId="14100"/>
          <ac:cxnSpMkLst>
            <pc:docMk/>
            <pc:sldMk cId="1108027539" sldId="412"/>
            <ac:cxnSpMk id="108" creationId="{FC3AACBF-7F84-90CB-C9B1-F8DB97F41384}"/>
          </ac:cxnSpMkLst>
        </pc:cxnChg>
      </pc:sldChg>
      <pc:sldChg chg="modSp del mod">
        <pc:chgData name="Francesco Fransesini" userId="f4b06c69-b125-4814-a67d-adf8dc91bd7e" providerId="ADAL" clId="{14393234-C71C-4E3A-A418-869237BF34CE}" dt="2024-04-15T09:43:45.527" v="414" actId="47"/>
        <pc:sldMkLst>
          <pc:docMk/>
          <pc:sldMk cId="1185462854" sldId="417"/>
        </pc:sldMkLst>
        <pc:spChg chg="mod">
          <ac:chgData name="Francesco Fransesini" userId="f4b06c69-b125-4814-a67d-adf8dc91bd7e" providerId="ADAL" clId="{14393234-C71C-4E3A-A418-869237BF34CE}" dt="2024-04-15T09:43:04.028" v="413" actId="20577"/>
          <ac:spMkLst>
            <pc:docMk/>
            <pc:sldMk cId="1185462854" sldId="417"/>
            <ac:spMk id="20" creationId="{C5CF8622-2DFC-D72B-7144-6E8C00633E4F}"/>
          </ac:spMkLst>
        </pc:spChg>
      </pc:sldChg>
      <pc:sldChg chg="del">
        <pc:chgData name="Francesco Fransesini" userId="f4b06c69-b125-4814-a67d-adf8dc91bd7e" providerId="ADAL" clId="{14393234-C71C-4E3A-A418-869237BF34CE}" dt="2024-04-15T09:21:12.248" v="289" actId="47"/>
        <pc:sldMkLst>
          <pc:docMk/>
          <pc:sldMk cId="636632628" sldId="421"/>
        </pc:sldMkLst>
      </pc:sldChg>
      <pc:sldChg chg="addSp modSp mod">
        <pc:chgData name="Francesco Fransesini" userId="f4b06c69-b125-4814-a67d-adf8dc91bd7e" providerId="ADAL" clId="{14393234-C71C-4E3A-A418-869237BF34CE}" dt="2024-04-15T09:33:03.676" v="410" actId="1076"/>
        <pc:sldMkLst>
          <pc:docMk/>
          <pc:sldMk cId="1697805872" sldId="424"/>
        </pc:sldMkLst>
        <pc:spChg chg="mod">
          <ac:chgData name="Francesco Fransesini" userId="f4b06c69-b125-4814-a67d-adf8dc91bd7e" providerId="ADAL" clId="{14393234-C71C-4E3A-A418-869237BF34CE}" dt="2024-04-15T09:32:41.646" v="409" actId="571"/>
          <ac:spMkLst>
            <pc:docMk/>
            <pc:sldMk cId="1697805872" sldId="424"/>
            <ac:spMk id="3" creationId="{183315BE-290C-6E75-5AB9-56E5726830A4}"/>
          </ac:spMkLst>
        </pc:spChg>
        <pc:spChg chg="add mod">
          <ac:chgData name="Francesco Fransesini" userId="f4b06c69-b125-4814-a67d-adf8dc91bd7e" providerId="ADAL" clId="{14393234-C71C-4E3A-A418-869237BF34CE}" dt="2024-04-15T09:23:55.172" v="330" actId="1076"/>
          <ac:spMkLst>
            <pc:docMk/>
            <pc:sldMk cId="1697805872" sldId="424"/>
            <ac:spMk id="13" creationId="{98E5DC8C-751F-002E-F20D-617720C20431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21" creationId="{DB17B58F-E06B-2BFD-9849-7842FC534003}"/>
          </ac:spMkLst>
        </pc:spChg>
        <pc:spChg chg="mod">
          <ac:chgData name="Francesco Fransesini" userId="f4b06c69-b125-4814-a67d-adf8dc91bd7e" providerId="ADAL" clId="{14393234-C71C-4E3A-A418-869237BF34CE}" dt="2024-04-15T09:32:41.646" v="409" actId="571"/>
          <ac:spMkLst>
            <pc:docMk/>
            <pc:sldMk cId="1697805872" sldId="424"/>
            <ac:spMk id="29" creationId="{330CF02C-301D-77EB-6893-DFF11A4D3899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32" creationId="{77D2DF2F-C69C-9736-8915-60D62961B331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33" creationId="{85987B3B-00D5-C3CE-27E7-13D4FAFA7460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35" creationId="{978714F2-5614-2377-54C1-367E77BD4CE9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39" creationId="{68F85D4C-A62C-050E-64DE-86453985BFAE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41" creationId="{4E732C92-F6E9-6ECE-4BF9-0EFD7A8FAE34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43" creationId="{D7529834-9F1D-343B-A640-B447258724F5}"/>
          </ac:spMkLst>
        </pc:spChg>
        <pc:spChg chg="mod">
          <ac:chgData name="Francesco Fransesini" userId="f4b06c69-b125-4814-a67d-adf8dc91bd7e" providerId="ADAL" clId="{14393234-C71C-4E3A-A418-869237BF34CE}" dt="2024-04-15T09:33:03.676" v="410" actId="1076"/>
          <ac:spMkLst>
            <pc:docMk/>
            <pc:sldMk cId="1697805872" sldId="424"/>
            <ac:spMk id="50" creationId="{C6358EA1-9371-67BF-BFBB-F30BA24AA3FF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51" creationId="{17DD6087-FEE0-1C6D-583B-A5B4A1CF8BFA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53" creationId="{65ED326F-A5A0-A222-47EA-25C3E509C13E}"/>
          </ac:spMkLst>
        </pc:spChg>
        <pc:spChg chg="mod or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54" creationId="{86AB4931-91FC-CD29-E718-758C530F9C1D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55" creationId="{E8662775-3657-5682-6D7D-DF08E5FB5D22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0" creationId="{89AFA296-05D2-E9C6-01FF-6A95D69B3548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1" creationId="{E3F18DDE-5D9E-9517-4C60-6F74007D1E46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2" creationId="{E340989E-A94A-D7DB-F9B9-7CA099044DF2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3" creationId="{F83FD3BE-D44A-F580-3AF4-0C6DFABE92D6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4" creationId="{264BBE0A-D2B5-B21D-A7AD-916FBD86E35B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5" creationId="{6C7C54F0-BEC0-BB5B-C28F-487A451EF73C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6" creationId="{DA42BE1F-447D-1C45-3574-B64BF727354B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7" creationId="{988EBF3D-16AA-5282-2BBA-E41D323A9274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8" creationId="{ACB9AD50-5500-F8BC-3741-283A27CF9437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69" creationId="{16A02541-CA9F-B2AB-03C1-EBE4D4574EF9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0" creationId="{91545C47-1A68-C0FC-3452-EADD4E69673A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1" creationId="{0A9A6C24-5F76-C5F3-CA0E-2BB79BB127C8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2" creationId="{50BEDCB4-0E96-894B-9E31-2E2C9C914F8C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3" creationId="{D1D2A3A7-3274-AD95-1AF3-EAC2909DC37F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4" creationId="{60B9EF0C-B6E9-4929-20DB-3E2981F76252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5" creationId="{EA725ECB-9F4F-DDDD-D28B-8C961F4DF0A8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6" creationId="{F34E296A-163A-A4D5-6FBC-929EDA6C3CD5}"/>
          </ac:spMkLst>
        </pc:spChg>
        <pc:spChg chg="mod">
          <ac:chgData name="Francesco Fransesini" userId="f4b06c69-b125-4814-a67d-adf8dc91bd7e" providerId="ADAL" clId="{14393234-C71C-4E3A-A418-869237BF34CE}" dt="2024-04-15T09:23:53.787" v="327" actId="404"/>
          <ac:spMkLst>
            <pc:docMk/>
            <pc:sldMk cId="1697805872" sldId="424"/>
            <ac:spMk id="77" creationId="{120FDE46-DD01-BD9F-AE49-00E2D7A8C3F8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79" creationId="{FB363D1F-A984-310C-BA26-DAB12984E9FF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3" creationId="{359FF903-6C71-E398-21D1-74B16ED3F5D4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4" creationId="{6FAFB590-FDE3-C003-CFA3-5CB2659EBB8A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5" creationId="{76C8386F-E734-0479-95A3-927DB5DC5652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6" creationId="{437187CF-14F9-88F1-FBFA-CD9D449124DE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7" creationId="{BBC89A4E-1C1A-D791-A125-7DB832A16882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8" creationId="{617EBC63-E932-6E7A-A2F0-9FF364AC849F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89" creationId="{26D8A58C-CC45-119B-56D8-631F45ABFEA7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0" creationId="{F2287B27-053A-0D5F-5A51-54CC305226E6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1" creationId="{99FA4CCB-3AA0-E350-1076-99503604E263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2" creationId="{E712F0DA-E54A-1D6B-1023-FEDD94DD9BF3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3" creationId="{CBEE5647-3333-ABBF-14F6-AD9080CDE001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4" creationId="{99503F9D-2417-156E-FE22-6C0F4DFE1B5A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5" creationId="{D07420E0-9DD2-68F1-5590-D28D1C61A5FF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6" creationId="{C77C211E-F8C9-D462-FC89-1EAA05250418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7" creationId="{AA28DD87-A7FA-B3D0-7E5D-84F38D39F8D5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8" creationId="{D4785E88-19F1-99D2-1140-60F791AB912B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99" creationId="{264F367C-6F0E-6451-0808-76E229FAAFF2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100" creationId="{AEBBDB1C-9568-579B-74A7-68B0BB4D29E7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101" creationId="{3A71B895-DC1A-EAD2-8169-CCAC885912F1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102" creationId="{70258F69-CDD2-4D56-16C9-29CBF434DAB5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103" creationId="{28185023-0E01-DE27-00F4-20CF0FBFE76A}"/>
          </ac:spMkLst>
        </pc:spChg>
        <pc:spChg chg="mod">
          <ac:chgData name="Francesco Fransesini" userId="f4b06c69-b125-4814-a67d-adf8dc91bd7e" providerId="ADAL" clId="{14393234-C71C-4E3A-A418-869237BF34CE}" dt="2024-04-15T09:25:36.560" v="340"/>
          <ac:spMkLst>
            <pc:docMk/>
            <pc:sldMk cId="1697805872" sldId="424"/>
            <ac:spMk id="104" creationId="{60AB6F0D-D9C3-1155-FDC0-BFED0976D844}"/>
          </ac:spMkLst>
        </pc:spChg>
        <pc:spChg chg="add mod">
          <ac:chgData name="Francesco Fransesini" userId="f4b06c69-b125-4814-a67d-adf8dc91bd7e" providerId="ADAL" clId="{14393234-C71C-4E3A-A418-869237BF34CE}" dt="2024-04-15T09:30:55.604" v="402" actId="1076"/>
          <ac:spMkLst>
            <pc:docMk/>
            <pc:sldMk cId="1697805872" sldId="424"/>
            <ac:spMk id="107" creationId="{4276FB78-BE07-E8AD-0A79-E147223ADA47}"/>
          </ac:spMkLst>
        </pc:spChg>
        <pc:spChg chg="add mod">
          <ac:chgData name="Francesco Fransesini" userId="f4b06c69-b125-4814-a67d-adf8dc91bd7e" providerId="ADAL" clId="{14393234-C71C-4E3A-A418-869237BF34CE}" dt="2024-04-15T09:32:41.646" v="409" actId="571"/>
          <ac:spMkLst>
            <pc:docMk/>
            <pc:sldMk cId="1697805872" sldId="424"/>
            <ac:spMk id="113" creationId="{8A41E64B-1D12-3FA9-96F2-511768F24EF8}"/>
          </ac:spMkLst>
        </pc:spChg>
        <pc:spChg chg="add mod">
          <ac:chgData name="Francesco Fransesini" userId="f4b06c69-b125-4814-a67d-adf8dc91bd7e" providerId="ADAL" clId="{14393234-C71C-4E3A-A418-869237BF34CE}" dt="2024-04-15T09:32:41.646" v="409" actId="571"/>
          <ac:spMkLst>
            <pc:docMk/>
            <pc:sldMk cId="1697805872" sldId="424"/>
            <ac:spMk id="115" creationId="{1100130B-D791-DD45-F5BB-CDB447B04E7C}"/>
          </ac:spMkLst>
        </pc:spChg>
        <pc:grpChg chg="mod">
          <ac:chgData name="Francesco Fransesini" userId="f4b06c69-b125-4814-a67d-adf8dc91bd7e" providerId="ADAL" clId="{14393234-C71C-4E3A-A418-869237BF34CE}" dt="2024-04-15T09:32:41.646" v="409" actId="571"/>
          <ac:grpSpMkLst>
            <pc:docMk/>
            <pc:sldMk cId="1697805872" sldId="424"/>
            <ac:grpSpMk id="4" creationId="{095AA033-4F8F-7A38-BB3D-FDB23ABF7AB0}"/>
          </ac:grpSpMkLst>
        </pc:grpChg>
        <pc:grpChg chg="mod">
          <ac:chgData name="Francesco Fransesini" userId="f4b06c69-b125-4814-a67d-adf8dc91bd7e" providerId="ADAL" clId="{14393234-C71C-4E3A-A418-869237BF34CE}" dt="2024-04-15T09:32:41.646" v="409" actId="571"/>
          <ac:grpSpMkLst>
            <pc:docMk/>
            <pc:sldMk cId="1697805872" sldId="424"/>
            <ac:grpSpMk id="8" creationId="{AD2777EB-FB83-CAC6-1DF5-86F34765179F}"/>
          </ac:grpSpMkLst>
        </pc:grpChg>
        <pc:grpChg chg="add mod ord">
          <ac:chgData name="Francesco Fransesini" userId="f4b06c69-b125-4814-a67d-adf8dc91bd7e" providerId="ADAL" clId="{14393234-C71C-4E3A-A418-869237BF34CE}" dt="2024-04-15T09:23:54.705" v="329" actId="14100"/>
          <ac:grpSpMkLst>
            <pc:docMk/>
            <pc:sldMk cId="1697805872" sldId="424"/>
            <ac:grpSpMk id="18" creationId="{256C83EA-ED16-74B4-FBCE-4D6F92462C75}"/>
          </ac:grpSpMkLst>
        </pc:grpChg>
        <pc:grpChg chg="mod">
          <ac:chgData name="Francesco Fransesini" userId="f4b06c69-b125-4814-a67d-adf8dc91bd7e" providerId="ADAL" clId="{14393234-C71C-4E3A-A418-869237BF34CE}" dt="2024-04-15T09:21:31.558" v="290"/>
          <ac:grpSpMkLst>
            <pc:docMk/>
            <pc:sldMk cId="1697805872" sldId="424"/>
            <ac:grpSpMk id="26" creationId="{FB3CBECE-7189-F4F6-FB58-0EA03293BF92}"/>
          </ac:grpSpMkLst>
        </pc:grpChg>
        <pc:grpChg chg="mod">
          <ac:chgData name="Francesco Fransesini" userId="f4b06c69-b125-4814-a67d-adf8dc91bd7e" providerId="ADAL" clId="{14393234-C71C-4E3A-A418-869237BF34CE}" dt="2024-04-15T09:21:31.558" v="290"/>
          <ac:grpSpMkLst>
            <pc:docMk/>
            <pc:sldMk cId="1697805872" sldId="424"/>
            <ac:grpSpMk id="36" creationId="{81B20B42-139B-DACB-9830-B25F0F98851A}"/>
          </ac:grpSpMkLst>
        </pc:grpChg>
        <pc:grpChg chg="mod">
          <ac:chgData name="Francesco Fransesini" userId="f4b06c69-b125-4814-a67d-adf8dc91bd7e" providerId="ADAL" clId="{14393234-C71C-4E3A-A418-869237BF34CE}" dt="2024-04-15T09:21:31.558" v="290"/>
          <ac:grpSpMkLst>
            <pc:docMk/>
            <pc:sldMk cId="1697805872" sldId="424"/>
            <ac:grpSpMk id="48" creationId="{AC415467-6952-71ED-FF5C-C7193C643643}"/>
          </ac:grpSpMkLst>
        </pc:grpChg>
        <pc:grpChg chg="add mod">
          <ac:chgData name="Francesco Fransesini" userId="f4b06c69-b125-4814-a67d-adf8dc91bd7e" providerId="ADAL" clId="{14393234-C71C-4E3A-A418-869237BF34CE}" dt="2024-04-15T09:25:36.560" v="340"/>
          <ac:grpSpMkLst>
            <pc:docMk/>
            <pc:sldMk cId="1697805872" sldId="424"/>
            <ac:grpSpMk id="78" creationId="{34B13413-0138-28AF-CEDA-96AD635595AF}"/>
          </ac:grpSpMkLst>
        </pc:grpChg>
        <pc:grpChg chg="mod">
          <ac:chgData name="Francesco Fransesini" userId="f4b06c69-b125-4814-a67d-adf8dc91bd7e" providerId="ADAL" clId="{14393234-C71C-4E3A-A418-869237BF34CE}" dt="2024-04-15T09:25:36.560" v="340"/>
          <ac:grpSpMkLst>
            <pc:docMk/>
            <pc:sldMk cId="1697805872" sldId="424"/>
            <ac:grpSpMk id="80" creationId="{483D5CE0-1867-1315-6BF2-E07AAF19D189}"/>
          </ac:grpSpMkLst>
        </pc:grpChg>
        <pc:grpChg chg="mod">
          <ac:chgData name="Francesco Fransesini" userId="f4b06c69-b125-4814-a67d-adf8dc91bd7e" providerId="ADAL" clId="{14393234-C71C-4E3A-A418-869237BF34CE}" dt="2024-04-15T09:25:36.560" v="340"/>
          <ac:grpSpMkLst>
            <pc:docMk/>
            <pc:sldMk cId="1697805872" sldId="424"/>
            <ac:grpSpMk id="81" creationId="{26D54BA4-BB99-AA07-A9E1-28B3D61FE567}"/>
          </ac:grpSpMkLst>
        </pc:grpChg>
        <pc:grpChg chg="mod">
          <ac:chgData name="Francesco Fransesini" userId="f4b06c69-b125-4814-a67d-adf8dc91bd7e" providerId="ADAL" clId="{14393234-C71C-4E3A-A418-869237BF34CE}" dt="2024-04-15T09:25:36.560" v="340"/>
          <ac:grpSpMkLst>
            <pc:docMk/>
            <pc:sldMk cId="1697805872" sldId="424"/>
            <ac:grpSpMk id="82" creationId="{FE4F5B99-E519-CFE9-811C-8BCDE1643308}"/>
          </ac:grpSpMkLst>
        </pc:grpChg>
        <pc:picChg chg="mod">
          <ac:chgData name="Francesco Fransesini" userId="f4b06c69-b125-4814-a67d-adf8dc91bd7e" providerId="ADAL" clId="{14393234-C71C-4E3A-A418-869237BF34CE}" dt="2024-04-15T09:32:41.646" v="409" actId="571"/>
          <ac:picMkLst>
            <pc:docMk/>
            <pc:sldMk cId="1697805872" sldId="424"/>
            <ac:picMk id="6" creationId="{16C18E41-E5B1-FDA0-0F9B-0693E4D25ADF}"/>
          </ac:picMkLst>
        </pc:picChg>
        <pc:picChg chg="add">
          <ac:chgData name="Francesco Fransesini" userId="f4b06c69-b125-4814-a67d-adf8dc91bd7e" providerId="ADAL" clId="{14393234-C71C-4E3A-A418-869237BF34CE}" dt="2024-04-15T09:25:43.015" v="341"/>
          <ac:picMkLst>
            <pc:docMk/>
            <pc:sldMk cId="1697805872" sldId="424"/>
            <ac:picMk id="105" creationId="{00F359AA-4CA8-377A-4A29-8D5E643B3208}"/>
          </ac:picMkLst>
        </pc:picChg>
        <pc:picChg chg="add mod">
          <ac:chgData name="Francesco Fransesini" userId="f4b06c69-b125-4814-a67d-adf8dc91bd7e" providerId="ADAL" clId="{14393234-C71C-4E3A-A418-869237BF34CE}" dt="2024-04-15T09:32:34.434" v="407" actId="1076"/>
          <ac:picMkLst>
            <pc:docMk/>
            <pc:sldMk cId="1697805872" sldId="424"/>
            <ac:picMk id="106" creationId="{905509B5-50FB-EE8F-B833-67B6E8D22BBB}"/>
          </ac:picMkLst>
        </pc:pic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5" creationId="{9634E62C-4A84-4766-6403-61A052C64F88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7" creationId="{C5EC8BB0-08D4-60EA-4C7F-B1F08E901365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9" creationId="{A23EF484-D8AB-D34B-581B-3B932FCE0765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0" creationId="{995B8935-9110-6CF2-CF6F-4DCC4BF41D51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2" creationId="{A1520A0E-D39A-D31B-5816-7F6BC6196692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4" creationId="{3AA38195-6A28-BACE-7FD0-012864471EC7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5" creationId="{0416E75D-CBE6-49DF-1978-BE00D98033E1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6" creationId="{E9E3901C-2E8D-050D-D854-EFB21A749605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7" creationId="{F58B0437-0FF9-1CBE-DA8B-DF6DC2BA498A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22" creationId="{DB97F254-C6DA-FA5E-95A2-A8BBB667808D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23" creationId="{96306E21-D68D-3794-9652-9EBDD951E932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25" creationId="{D4C25ADD-D110-07F4-30CC-1F62F612F711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27" creationId="{0FEE649F-F146-7206-76D1-E8115A467EDE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30" creationId="{457201F0-D9F0-769D-8FDA-CE22DE1535E1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31" creationId="{4E65E041-C76B-57EC-4E7F-B949723BE947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34" creationId="{C2733BB1-77DF-CAC2-A84E-C98330D8DAD8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37" creationId="{205E392C-D66B-9724-8096-28ECC7D1EC16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38" creationId="{40123AD0-C44A-0A0B-843B-0ECA568E50E3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40" creationId="{0A0630DA-97AC-A99F-E7B4-C083E2564D9E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42" creationId="{292DDD4B-480F-6B61-33CC-233B034E6C10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44" creationId="{627B0B72-DD82-B144-29DF-65AB40A94AE3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45" creationId="{F1B3C2AC-AFEC-1856-A024-1E6FF6EE3512}"/>
          </ac:cxnSpMkLst>
        </pc:cxnChg>
        <pc:cxnChg chg="mod">
          <ac:chgData name="Francesco Fransesini" userId="f4b06c69-b125-4814-a67d-adf8dc91bd7e" providerId="ADAL" clId="{14393234-C71C-4E3A-A418-869237BF34CE}" dt="2024-04-15T09:33:03.676" v="410" actId="1076"/>
          <ac:cxnSpMkLst>
            <pc:docMk/>
            <pc:sldMk cId="1697805872" sldId="424"/>
            <ac:cxnSpMk id="49" creationId="{821FD677-C3C9-671F-ADC8-EFFC28E3AFFA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52" creationId="{58805FC6-EF62-74BD-795F-1542137D14C7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56" creationId="{2D0190D3-1809-7575-8792-6731830046D9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57" creationId="{A836A555-316B-4489-F270-975AA4206170}"/>
          </ac:cxnSpMkLst>
        </pc:cxnChg>
        <pc:cxnChg chg="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58" creationId="{2FB13E8F-1702-560C-0B3D-C8DFDBB05336}"/>
          </ac:cxnSpMkLst>
        </pc:cxnChg>
        <pc:cxnChg chg="add mod">
          <ac:chgData name="Francesco Fransesini" userId="f4b06c69-b125-4814-a67d-adf8dc91bd7e" providerId="ADAL" clId="{14393234-C71C-4E3A-A418-869237BF34CE}" dt="2024-04-15T09:32:41.646" v="409" actId="571"/>
          <ac:cxnSpMkLst>
            <pc:docMk/>
            <pc:sldMk cId="1697805872" sldId="424"/>
            <ac:cxnSpMk id="114" creationId="{711FC380-1C3A-687F-BA08-E930D1B0F202}"/>
          </ac:cxnSpMkLst>
        </pc:cxnChg>
      </pc:sldChg>
      <pc:sldChg chg="addSp modSp del mod">
        <pc:chgData name="Francesco Fransesini" userId="f4b06c69-b125-4814-a67d-adf8dc91bd7e" providerId="ADAL" clId="{14393234-C71C-4E3A-A418-869237BF34CE}" dt="2024-04-15T09:43:50.429" v="415" actId="47"/>
        <pc:sldMkLst>
          <pc:docMk/>
          <pc:sldMk cId="4291868686" sldId="425"/>
        </pc:sldMkLst>
        <pc:spChg chg="mod">
          <ac:chgData name="Francesco Fransesini" userId="f4b06c69-b125-4814-a67d-adf8dc91bd7e" providerId="ADAL" clId="{14393234-C71C-4E3A-A418-869237BF34CE}" dt="2024-04-15T09:28:45.229" v="375" actId="14100"/>
          <ac:spMkLst>
            <pc:docMk/>
            <pc:sldMk cId="4291868686" sldId="425"/>
            <ac:spMk id="5" creationId="{C24724B0-13A3-3AE4-CB61-6F4132FFFE2C}"/>
          </ac:spMkLst>
        </pc:spChg>
        <pc:spChg chg="mod">
          <ac:chgData name="Francesco Fransesini" userId="f4b06c69-b125-4814-a67d-adf8dc91bd7e" providerId="ADAL" clId="{14393234-C71C-4E3A-A418-869237BF34CE}" dt="2024-04-15T09:24:39.323" v="337" actId="14100"/>
          <ac:spMkLst>
            <pc:docMk/>
            <pc:sldMk cId="4291868686" sldId="425"/>
            <ac:spMk id="18" creationId="{F278A2FC-18DD-CC3B-6FE8-64A815DD4AA9}"/>
          </ac:spMkLst>
        </pc:spChg>
        <pc:spChg chg="mod">
          <ac:chgData name="Francesco Fransesini" userId="f4b06c69-b125-4814-a67d-adf8dc91bd7e" providerId="ADAL" clId="{14393234-C71C-4E3A-A418-869237BF34CE}" dt="2024-04-15T09:24:35.400" v="336" actId="14100"/>
          <ac:spMkLst>
            <pc:docMk/>
            <pc:sldMk cId="4291868686" sldId="425"/>
            <ac:spMk id="24" creationId="{9B9B93D2-68C7-91D2-F43B-25C6D307D6A0}"/>
          </ac:spMkLst>
        </pc:spChg>
        <pc:spChg chg="mod ord">
          <ac:chgData name="Francesco Fransesini" userId="f4b06c69-b125-4814-a67d-adf8dc91bd7e" providerId="ADAL" clId="{14393234-C71C-4E3A-A418-869237BF34CE}" dt="2024-04-15T09:26:41.429" v="359" actId="207"/>
          <ac:spMkLst>
            <pc:docMk/>
            <pc:sldMk cId="4291868686" sldId="425"/>
            <ac:spMk id="27" creationId="{5F845BB8-E6F5-235F-B58A-AF8B03850EB0}"/>
          </ac:spMkLst>
        </pc:spChg>
        <pc:spChg chg="mod">
          <ac:chgData name="Francesco Fransesini" userId="f4b06c69-b125-4814-a67d-adf8dc91bd7e" providerId="ADAL" clId="{14393234-C71C-4E3A-A418-869237BF34CE}" dt="2024-04-15T09:24:29.317" v="335" actId="14100"/>
          <ac:spMkLst>
            <pc:docMk/>
            <pc:sldMk cId="4291868686" sldId="425"/>
            <ac:spMk id="28" creationId="{AF13DD09-9D1F-F343-EEA9-B4982E087163}"/>
          </ac:spMkLst>
        </pc:spChg>
        <pc:spChg chg="add mod ord">
          <ac:chgData name="Francesco Fransesini" userId="f4b06c69-b125-4814-a67d-adf8dc91bd7e" providerId="ADAL" clId="{14393234-C71C-4E3A-A418-869237BF34CE}" dt="2024-04-15T09:27:47.006" v="366" actId="167"/>
          <ac:spMkLst>
            <pc:docMk/>
            <pc:sldMk cId="4291868686" sldId="425"/>
            <ac:spMk id="32" creationId="{393B1B28-BEE7-45FA-3908-2B9119571F57}"/>
          </ac:spMkLst>
        </pc:spChg>
        <pc:grpChg chg="mod ord">
          <ac:chgData name="Francesco Fransesini" userId="f4b06c69-b125-4814-a67d-adf8dc91bd7e" providerId="ADAL" clId="{14393234-C71C-4E3A-A418-869237BF34CE}" dt="2024-04-15T09:27:44.354" v="365" actId="164"/>
          <ac:grpSpMkLst>
            <pc:docMk/>
            <pc:sldMk cId="4291868686" sldId="425"/>
            <ac:grpSpMk id="31" creationId="{DCC1E3BC-A823-E872-96B8-4921F14F19CB}"/>
          </ac:grpSpMkLst>
        </pc:grpChg>
        <pc:grpChg chg="add mod">
          <ac:chgData name="Francesco Fransesini" userId="f4b06c69-b125-4814-a67d-adf8dc91bd7e" providerId="ADAL" clId="{14393234-C71C-4E3A-A418-869237BF34CE}" dt="2024-04-15T09:27:50.592" v="367" actId="1076"/>
          <ac:grpSpMkLst>
            <pc:docMk/>
            <pc:sldMk cId="4291868686" sldId="425"/>
            <ac:grpSpMk id="33" creationId="{37D6F135-B2FB-6FAD-D3CB-0522035B6327}"/>
          </ac:grpSpMkLst>
        </pc:grpChg>
      </pc:sldChg>
      <pc:sldChg chg="addSp delSp modSp mod">
        <pc:chgData name="Francesco Fransesini" userId="f4b06c69-b125-4814-a67d-adf8dc91bd7e" providerId="ADAL" clId="{14393234-C71C-4E3A-A418-869237BF34CE}" dt="2024-04-16T09:06:03.987" v="1654" actId="313"/>
        <pc:sldMkLst>
          <pc:docMk/>
          <pc:sldMk cId="2784928292" sldId="430"/>
        </pc:sldMkLst>
        <pc:spChg chg="mod">
          <ac:chgData name="Francesco Fransesini" userId="f4b06c69-b125-4814-a67d-adf8dc91bd7e" providerId="ADAL" clId="{14393234-C71C-4E3A-A418-869237BF34CE}" dt="2024-04-15T10:51:48.692" v="1208" actId="1076"/>
          <ac:spMkLst>
            <pc:docMk/>
            <pc:sldMk cId="2784928292" sldId="430"/>
            <ac:spMk id="3" creationId="{B21EF800-50EF-8462-4B17-AF81D6FB0AB6}"/>
          </ac:spMkLst>
        </pc:spChg>
        <pc:spChg chg="mod">
          <ac:chgData name="Francesco Fransesini" userId="f4b06c69-b125-4814-a67d-adf8dc91bd7e" providerId="ADAL" clId="{14393234-C71C-4E3A-A418-869237BF34CE}" dt="2024-04-15T10:53:01.634" v="1223" actId="113"/>
          <ac:spMkLst>
            <pc:docMk/>
            <pc:sldMk cId="2784928292" sldId="430"/>
            <ac:spMk id="5" creationId="{94737860-DADA-2955-43F6-F8D896839870}"/>
          </ac:spMkLst>
        </pc:spChg>
        <pc:spChg chg="del mod topLvl">
          <ac:chgData name="Francesco Fransesini" userId="f4b06c69-b125-4814-a67d-adf8dc91bd7e" providerId="ADAL" clId="{14393234-C71C-4E3A-A418-869237BF34CE}" dt="2024-04-15T10:31:01.160" v="1076" actId="478"/>
          <ac:spMkLst>
            <pc:docMk/>
            <pc:sldMk cId="2784928292" sldId="430"/>
            <ac:spMk id="6" creationId="{4F3A8582-6C22-72CD-91C7-702F2DDA6F5E}"/>
          </ac:spMkLst>
        </pc:spChg>
        <pc:spChg chg="add mod">
          <ac:chgData name="Francesco Fransesini" userId="f4b06c69-b125-4814-a67d-adf8dc91bd7e" providerId="ADAL" clId="{14393234-C71C-4E3A-A418-869237BF34CE}" dt="2024-04-16T09:04:15.714" v="1642" actId="1076"/>
          <ac:spMkLst>
            <pc:docMk/>
            <pc:sldMk cId="2784928292" sldId="430"/>
            <ac:spMk id="7" creationId="{BB914D91-9E40-1D6D-186C-7843F0C84B72}"/>
          </ac:spMkLst>
        </pc:spChg>
        <pc:spChg chg="add mod">
          <ac:chgData name="Francesco Fransesini" userId="f4b06c69-b125-4814-a67d-adf8dc91bd7e" providerId="ADAL" clId="{14393234-C71C-4E3A-A418-869237BF34CE}" dt="2024-04-16T09:04:43.112" v="1646" actId="14100"/>
          <ac:spMkLst>
            <pc:docMk/>
            <pc:sldMk cId="2784928292" sldId="430"/>
            <ac:spMk id="8" creationId="{7B62AD8B-CF4B-E7FE-AEB6-4BA1DFD76DA9}"/>
          </ac:spMkLst>
        </pc:spChg>
        <pc:spChg chg="del mod topLvl">
          <ac:chgData name="Francesco Fransesini" userId="f4b06c69-b125-4814-a67d-adf8dc91bd7e" providerId="ADAL" clId="{14393234-C71C-4E3A-A418-869237BF34CE}" dt="2024-04-15T10:31:52.493" v="1080" actId="478"/>
          <ac:spMkLst>
            <pc:docMk/>
            <pc:sldMk cId="2784928292" sldId="430"/>
            <ac:spMk id="8" creationId="{D5B9D32B-65EF-B8C9-15F2-13BE9403996D}"/>
          </ac:spMkLst>
        </pc:spChg>
        <pc:spChg chg="del mod topLvl">
          <ac:chgData name="Francesco Fransesini" userId="f4b06c69-b125-4814-a67d-adf8dc91bd7e" providerId="ADAL" clId="{14393234-C71C-4E3A-A418-869237BF34CE}" dt="2024-04-15T10:31:04.394" v="1077" actId="478"/>
          <ac:spMkLst>
            <pc:docMk/>
            <pc:sldMk cId="2784928292" sldId="430"/>
            <ac:spMk id="9" creationId="{B7A1D5F5-8A0D-DDA2-5B47-429B7439605F}"/>
          </ac:spMkLst>
        </pc:spChg>
        <pc:spChg chg="add mod">
          <ac:chgData name="Francesco Fransesini" userId="f4b06c69-b125-4814-a67d-adf8dc91bd7e" providerId="ADAL" clId="{14393234-C71C-4E3A-A418-869237BF34CE}" dt="2024-04-16T09:05:05.830" v="1649" actId="1076"/>
          <ac:spMkLst>
            <pc:docMk/>
            <pc:sldMk cId="2784928292" sldId="430"/>
            <ac:spMk id="9" creationId="{EEDDDA8E-B1E8-804C-2FDC-3138D4250E24}"/>
          </ac:spMkLst>
        </pc:spChg>
        <pc:spChg chg="del mod topLvl">
          <ac:chgData name="Francesco Fransesini" userId="f4b06c69-b125-4814-a67d-adf8dc91bd7e" providerId="ADAL" clId="{14393234-C71C-4E3A-A418-869237BF34CE}" dt="2024-04-15T10:31:55.170" v="1081" actId="478"/>
          <ac:spMkLst>
            <pc:docMk/>
            <pc:sldMk cId="2784928292" sldId="430"/>
            <ac:spMk id="10" creationId="{CA55F2DA-975B-46F3-08EF-EE1E7D1B2809}"/>
          </ac:spMkLst>
        </pc:spChg>
        <pc:spChg chg="mod">
          <ac:chgData name="Francesco Fransesini" userId="f4b06c69-b125-4814-a67d-adf8dc91bd7e" providerId="ADAL" clId="{14393234-C71C-4E3A-A418-869237BF34CE}" dt="2024-04-15T10:25:32.185" v="636" actId="164"/>
          <ac:spMkLst>
            <pc:docMk/>
            <pc:sldMk cId="2784928292" sldId="430"/>
            <ac:spMk id="11" creationId="{41BC3441-55DE-564E-96C2-4CEB15FF7D49}"/>
          </ac:spMkLst>
        </pc:spChg>
        <pc:spChg chg="mod">
          <ac:chgData name="Francesco Fransesini" userId="f4b06c69-b125-4814-a67d-adf8dc91bd7e" providerId="ADAL" clId="{14393234-C71C-4E3A-A418-869237BF34CE}" dt="2024-04-15T10:25:32.185" v="636" actId="164"/>
          <ac:spMkLst>
            <pc:docMk/>
            <pc:sldMk cId="2784928292" sldId="430"/>
            <ac:spMk id="12" creationId="{32E7C408-171F-837B-05A9-B501B3D505C6}"/>
          </ac:spMkLst>
        </pc:spChg>
        <pc:spChg chg="add del mod">
          <ac:chgData name="Francesco Fransesini" userId="f4b06c69-b125-4814-a67d-adf8dc91bd7e" providerId="ADAL" clId="{14393234-C71C-4E3A-A418-869237BF34CE}" dt="2024-04-16T09:04:02.703" v="1641" actId="1076"/>
          <ac:spMkLst>
            <pc:docMk/>
            <pc:sldMk cId="2784928292" sldId="430"/>
            <ac:spMk id="18" creationId="{3B42D920-1D75-05D9-4E98-E37B03DE7D71}"/>
          </ac:spMkLst>
        </pc:spChg>
        <pc:spChg chg="add mod">
          <ac:chgData name="Francesco Fransesini" userId="f4b06c69-b125-4814-a67d-adf8dc91bd7e" providerId="ADAL" clId="{14393234-C71C-4E3A-A418-869237BF34CE}" dt="2024-04-15T10:59:31.067" v="1578" actId="1076"/>
          <ac:spMkLst>
            <pc:docMk/>
            <pc:sldMk cId="2784928292" sldId="430"/>
            <ac:spMk id="19" creationId="{439EA243-D529-0836-E0BB-62DF65E33A3B}"/>
          </ac:spMkLst>
        </pc:spChg>
        <pc:spChg chg="add mod">
          <ac:chgData name="Francesco Fransesini" userId="f4b06c69-b125-4814-a67d-adf8dc91bd7e" providerId="ADAL" clId="{14393234-C71C-4E3A-A418-869237BF34CE}" dt="2024-04-16T09:04:48.039" v="1647" actId="14100"/>
          <ac:spMkLst>
            <pc:docMk/>
            <pc:sldMk cId="2784928292" sldId="430"/>
            <ac:spMk id="20" creationId="{D4F7E1BC-F5A7-7C30-60D2-8C0551203902}"/>
          </ac:spMkLst>
        </pc:spChg>
        <pc:spChg chg="add mod">
          <ac:chgData name="Francesco Fransesini" userId="f4b06c69-b125-4814-a67d-adf8dc91bd7e" providerId="ADAL" clId="{14393234-C71C-4E3A-A418-869237BF34CE}" dt="2024-04-16T09:05:08.238" v="1650" actId="14100"/>
          <ac:spMkLst>
            <pc:docMk/>
            <pc:sldMk cId="2784928292" sldId="430"/>
            <ac:spMk id="21" creationId="{9ED22A5D-409D-035C-AED5-BAA734706D02}"/>
          </ac:spMkLst>
        </pc:spChg>
        <pc:spChg chg="add mod">
          <ac:chgData name="Francesco Fransesini" userId="f4b06c69-b125-4814-a67d-adf8dc91bd7e" providerId="ADAL" clId="{14393234-C71C-4E3A-A418-869237BF34CE}" dt="2024-04-15T11:00:51.592" v="1594" actId="208"/>
          <ac:spMkLst>
            <pc:docMk/>
            <pc:sldMk cId="2784928292" sldId="430"/>
            <ac:spMk id="22" creationId="{81D5B094-8FD9-1CB6-F955-DED8D60D2C31}"/>
          </ac:spMkLst>
        </pc:spChg>
        <pc:spChg chg="add mod">
          <ac:chgData name="Francesco Fransesini" userId="f4b06c69-b125-4814-a67d-adf8dc91bd7e" providerId="ADAL" clId="{14393234-C71C-4E3A-A418-869237BF34CE}" dt="2024-04-15T11:00:51.592" v="1594" actId="208"/>
          <ac:spMkLst>
            <pc:docMk/>
            <pc:sldMk cId="2784928292" sldId="430"/>
            <ac:spMk id="23" creationId="{FB37B45E-8984-FFDF-ED00-677EB046DBF6}"/>
          </ac:spMkLst>
        </pc:spChg>
        <pc:spChg chg="add mod">
          <ac:chgData name="Francesco Fransesini" userId="f4b06c69-b125-4814-a67d-adf8dc91bd7e" providerId="ADAL" clId="{14393234-C71C-4E3A-A418-869237BF34CE}" dt="2024-04-15T11:00:51.592" v="1594" actId="208"/>
          <ac:spMkLst>
            <pc:docMk/>
            <pc:sldMk cId="2784928292" sldId="430"/>
            <ac:spMk id="24" creationId="{43766E06-1B43-6207-CDA2-B297636E45D3}"/>
          </ac:spMkLst>
        </pc:spChg>
        <pc:spChg chg="add mod">
          <ac:chgData name="Francesco Fransesini" userId="f4b06c69-b125-4814-a67d-adf8dc91bd7e" providerId="ADAL" clId="{14393234-C71C-4E3A-A418-869237BF34CE}" dt="2024-04-15T11:00:51.592" v="1594" actId="208"/>
          <ac:spMkLst>
            <pc:docMk/>
            <pc:sldMk cId="2784928292" sldId="430"/>
            <ac:spMk id="25" creationId="{85FCCA19-4FBF-4100-BEB9-823F713971E0}"/>
          </ac:spMkLst>
        </pc:spChg>
        <pc:grpChg chg="add del mod">
          <ac:chgData name="Francesco Fransesini" userId="f4b06c69-b125-4814-a67d-adf8dc91bd7e" providerId="ADAL" clId="{14393234-C71C-4E3A-A418-869237BF34CE}" dt="2024-04-15T10:31:52.493" v="1080" actId="478"/>
          <ac:grpSpMkLst>
            <pc:docMk/>
            <pc:sldMk cId="2784928292" sldId="430"/>
            <ac:grpSpMk id="4" creationId="{F7130A5B-8AFC-DE1D-E7F0-F14E3E50D2CB}"/>
          </ac:grpSpMkLst>
        </pc:grpChg>
        <pc:grpChg chg="add del mod">
          <ac:chgData name="Francesco Fransesini" userId="f4b06c69-b125-4814-a67d-adf8dc91bd7e" providerId="ADAL" clId="{14393234-C71C-4E3A-A418-869237BF34CE}" dt="2024-04-15T10:31:01.160" v="1076" actId="478"/>
          <ac:grpSpMkLst>
            <pc:docMk/>
            <pc:sldMk cId="2784928292" sldId="430"/>
            <ac:grpSpMk id="7" creationId="{55DF0063-0BC0-C9B1-0256-FABAAA4DA51B}"/>
          </ac:grpSpMkLst>
        </pc:grpChg>
        <pc:grpChg chg="add del mod">
          <ac:chgData name="Francesco Fransesini" userId="f4b06c69-b125-4814-a67d-adf8dc91bd7e" providerId="ADAL" clId="{14393234-C71C-4E3A-A418-869237BF34CE}" dt="2024-04-15T10:33:06.873" v="1104" actId="478"/>
          <ac:grpSpMkLst>
            <pc:docMk/>
            <pc:sldMk cId="2784928292" sldId="430"/>
            <ac:grpSpMk id="13" creationId="{DD926565-E563-26A0-28D3-23D3C8E3AB3A}"/>
          </ac:grpSpMkLst>
        </pc:grpChg>
        <pc:graphicFrameChg chg="add mod modGraphic">
          <ac:chgData name="Francesco Fransesini" userId="f4b06c69-b125-4814-a67d-adf8dc91bd7e" providerId="ADAL" clId="{14393234-C71C-4E3A-A418-869237BF34CE}" dt="2024-04-16T09:06:03.987" v="1654" actId="313"/>
          <ac:graphicFrameMkLst>
            <pc:docMk/>
            <pc:sldMk cId="2784928292" sldId="430"/>
            <ac:graphicFrameMk id="14" creationId="{055B0486-4F79-0BE2-FACD-59807C924C87}"/>
          </ac:graphicFrameMkLst>
        </pc:graphicFrameChg>
        <pc:picChg chg="add mod">
          <ac:chgData name="Francesco Fransesini" userId="f4b06c69-b125-4814-a67d-adf8dc91bd7e" providerId="ADAL" clId="{14393234-C71C-4E3A-A418-869237BF34CE}" dt="2024-04-15T10:53:05.427" v="1224" actId="1076"/>
          <ac:picMkLst>
            <pc:docMk/>
            <pc:sldMk cId="2784928292" sldId="430"/>
            <ac:picMk id="16" creationId="{907A6892-0211-B5C7-8C60-1959209FABE3}"/>
          </ac:picMkLst>
        </pc:picChg>
        <pc:cxnChg chg="add mod">
          <ac:chgData name="Francesco Fransesini" userId="f4b06c69-b125-4814-a67d-adf8dc91bd7e" providerId="ADAL" clId="{14393234-C71C-4E3A-A418-869237BF34CE}" dt="2024-04-16T09:03:02.446" v="1625" actId="1582"/>
          <ac:cxnSpMkLst>
            <pc:docMk/>
            <pc:sldMk cId="2784928292" sldId="430"/>
            <ac:cxnSpMk id="6" creationId="{E5E3D369-D3F9-AFA7-8BAC-D86139013269}"/>
          </ac:cxnSpMkLst>
        </pc:cxnChg>
      </pc:sldChg>
      <pc:sldChg chg="modSp add del mod">
        <pc:chgData name="Francesco Fransesini" userId="f4b06c69-b125-4814-a67d-adf8dc91bd7e" providerId="ADAL" clId="{14393234-C71C-4E3A-A418-869237BF34CE}" dt="2024-04-15T09:02:22.026" v="155" actId="47"/>
        <pc:sldMkLst>
          <pc:docMk/>
          <pc:sldMk cId="3992565240" sldId="431"/>
        </pc:sldMkLst>
        <pc:picChg chg="mod">
          <ac:chgData name="Francesco Fransesini" userId="f4b06c69-b125-4814-a67d-adf8dc91bd7e" providerId="ADAL" clId="{14393234-C71C-4E3A-A418-869237BF34CE}" dt="2024-04-15T09:02:08.782" v="154" actId="1076"/>
          <ac:picMkLst>
            <pc:docMk/>
            <pc:sldMk cId="3992565240" sldId="431"/>
            <ac:picMk id="10" creationId="{97484B40-E9C6-9691-9B0C-373C5A41D82C}"/>
          </ac:picMkLst>
        </pc:picChg>
      </pc:sldChg>
      <pc:sldChg chg="addSp delSp modSp add mod">
        <pc:chgData name="Francesco Fransesini" userId="f4b06c69-b125-4814-a67d-adf8dc91bd7e" providerId="ADAL" clId="{14393234-C71C-4E3A-A418-869237BF34CE}" dt="2024-04-15T09:13:00.372" v="283" actId="14100"/>
        <pc:sldMkLst>
          <pc:docMk/>
          <pc:sldMk cId="3481998990" sldId="432"/>
        </pc:sldMkLst>
        <pc:spChg chg="add mod">
          <ac:chgData name="Francesco Fransesini" userId="f4b06c69-b125-4814-a67d-adf8dc91bd7e" providerId="ADAL" clId="{14393234-C71C-4E3A-A418-869237BF34CE}" dt="2024-04-15T09:03:39.293" v="181" actId="20577"/>
          <ac:spMkLst>
            <pc:docMk/>
            <pc:sldMk cId="3481998990" sldId="432"/>
            <ac:spMk id="3" creationId="{1F5E46B4-9F41-7D22-BBA9-69E2C7CBBF49}"/>
          </ac:spMkLst>
        </pc:spChg>
        <pc:spChg chg="add mod">
          <ac:chgData name="Francesco Fransesini" userId="f4b06c69-b125-4814-a67d-adf8dc91bd7e" providerId="ADAL" clId="{14393234-C71C-4E3A-A418-869237BF34CE}" dt="2024-04-15T09:04:37.789" v="205" actId="20577"/>
          <ac:spMkLst>
            <pc:docMk/>
            <pc:sldMk cId="3481998990" sldId="432"/>
            <ac:spMk id="4" creationId="{0E4B3EB3-028A-0F72-C7B9-9457E0B2AA7B}"/>
          </ac:spMkLst>
        </pc:spChg>
        <pc:spChg chg="add mod">
          <ac:chgData name="Francesco Fransesini" userId="f4b06c69-b125-4814-a67d-adf8dc91bd7e" providerId="ADAL" clId="{14393234-C71C-4E3A-A418-869237BF34CE}" dt="2024-04-15T09:11:16.472" v="255" actId="1076"/>
          <ac:spMkLst>
            <pc:docMk/>
            <pc:sldMk cId="3481998990" sldId="432"/>
            <ac:spMk id="6" creationId="{4FDA81B5-B3F1-7520-05C6-69771EFF9587}"/>
          </ac:spMkLst>
        </pc:spChg>
        <pc:spChg chg="del">
          <ac:chgData name="Francesco Fransesini" userId="f4b06c69-b125-4814-a67d-adf8dc91bd7e" providerId="ADAL" clId="{14393234-C71C-4E3A-A418-869237BF34CE}" dt="2024-04-15T09:03:08.327" v="162" actId="478"/>
          <ac:spMkLst>
            <pc:docMk/>
            <pc:sldMk cId="3481998990" sldId="432"/>
            <ac:spMk id="8" creationId="{22CDE67C-0375-ABF1-C8B2-B5734B73BF18}"/>
          </ac:spMkLst>
        </pc:spChg>
        <pc:spChg chg="del">
          <ac:chgData name="Francesco Fransesini" userId="f4b06c69-b125-4814-a67d-adf8dc91bd7e" providerId="ADAL" clId="{14393234-C71C-4E3A-A418-869237BF34CE}" dt="2024-04-15T09:02:56.330" v="159" actId="478"/>
          <ac:spMkLst>
            <pc:docMk/>
            <pc:sldMk cId="3481998990" sldId="432"/>
            <ac:spMk id="12" creationId="{230F0831-1B00-6F60-624B-185E76962584}"/>
          </ac:spMkLst>
        </pc:spChg>
        <pc:spChg chg="del">
          <ac:chgData name="Francesco Fransesini" userId="f4b06c69-b125-4814-a67d-adf8dc91bd7e" providerId="ADAL" clId="{14393234-C71C-4E3A-A418-869237BF34CE}" dt="2024-04-15T09:03:00.442" v="160" actId="478"/>
          <ac:spMkLst>
            <pc:docMk/>
            <pc:sldMk cId="3481998990" sldId="432"/>
            <ac:spMk id="18" creationId="{AD1CCA77-597E-B5FF-1F7F-C49C708866F6}"/>
          </ac:spMkLst>
        </pc:spChg>
        <pc:spChg chg="mod">
          <ac:chgData name="Francesco Fransesini" userId="f4b06c69-b125-4814-a67d-adf8dc91bd7e" providerId="ADAL" clId="{14393234-C71C-4E3A-A418-869237BF34CE}" dt="2024-04-15T09:06:33.043" v="237" actId="20577"/>
          <ac:spMkLst>
            <pc:docMk/>
            <pc:sldMk cId="3481998990" sldId="432"/>
            <ac:spMk id="19" creationId="{DD103381-5F99-7F7E-F5E3-AD10BF210C52}"/>
          </ac:spMkLst>
        </pc:spChg>
        <pc:spChg chg="add mod">
          <ac:chgData name="Francesco Fransesini" userId="f4b06c69-b125-4814-a67d-adf8dc91bd7e" providerId="ADAL" clId="{14393234-C71C-4E3A-A418-869237BF34CE}" dt="2024-04-15T09:12:41.719" v="277" actId="1076"/>
          <ac:spMkLst>
            <pc:docMk/>
            <pc:sldMk cId="3481998990" sldId="432"/>
            <ac:spMk id="25" creationId="{D08FD189-D763-2A14-89F3-832399661766}"/>
          </ac:spMkLst>
        </pc:spChg>
        <pc:picChg chg="mod">
          <ac:chgData name="Francesco Fransesini" userId="f4b06c69-b125-4814-a67d-adf8dc91bd7e" providerId="ADAL" clId="{14393234-C71C-4E3A-A418-869237BF34CE}" dt="2024-04-15T09:06:28.089" v="235" actId="1076"/>
          <ac:picMkLst>
            <pc:docMk/>
            <pc:sldMk cId="3481998990" sldId="432"/>
            <ac:picMk id="5" creationId="{ABE91A1C-775F-2E37-A3EB-5C79965B8ED8}"/>
          </ac:picMkLst>
        </pc:picChg>
        <pc:picChg chg="del">
          <ac:chgData name="Francesco Fransesini" userId="f4b06c69-b125-4814-a67d-adf8dc91bd7e" providerId="ADAL" clId="{14393234-C71C-4E3A-A418-869237BF34CE}" dt="2024-04-15T09:03:18.819" v="164" actId="478"/>
          <ac:picMkLst>
            <pc:docMk/>
            <pc:sldMk cId="3481998990" sldId="432"/>
            <ac:picMk id="14" creationId="{B25B81C2-7C31-A48C-A3F1-BF72AEE9EDF8}"/>
          </ac:picMkLst>
        </pc:picChg>
        <pc:picChg chg="add mod">
          <ac:chgData name="Francesco Fransesini" userId="f4b06c69-b125-4814-a67d-adf8dc91bd7e" providerId="ADAL" clId="{14393234-C71C-4E3A-A418-869237BF34CE}" dt="2024-04-15T09:12:04.585" v="259" actId="1076"/>
          <ac:picMkLst>
            <pc:docMk/>
            <pc:sldMk cId="3481998990" sldId="432"/>
            <ac:picMk id="24" creationId="{99FB9189-19CF-3EA9-BC78-DFA0A893A053}"/>
          </ac:picMkLst>
        </pc:picChg>
        <pc:cxnChg chg="del mod">
          <ac:chgData name="Francesco Fransesini" userId="f4b06c69-b125-4814-a67d-adf8dc91bd7e" providerId="ADAL" clId="{14393234-C71C-4E3A-A418-869237BF34CE}" dt="2024-04-15T09:03:10.433" v="163" actId="478"/>
          <ac:cxnSpMkLst>
            <pc:docMk/>
            <pc:sldMk cId="3481998990" sldId="432"/>
            <ac:cxnSpMk id="7" creationId="{85D22C66-D1F7-64FD-EE7E-2095D78ECB98}"/>
          </ac:cxnSpMkLst>
        </pc:cxnChg>
        <pc:cxnChg chg="add mod">
          <ac:chgData name="Francesco Fransesini" userId="f4b06c69-b125-4814-a67d-adf8dc91bd7e" providerId="ADAL" clId="{14393234-C71C-4E3A-A418-869237BF34CE}" dt="2024-04-15T09:09:59.229" v="250" actId="14100"/>
          <ac:cxnSpMkLst>
            <pc:docMk/>
            <pc:sldMk cId="3481998990" sldId="432"/>
            <ac:cxnSpMk id="10" creationId="{382A6CEF-D1DC-BBB7-02B2-5DF09C5AD481}"/>
          </ac:cxnSpMkLst>
        </pc:cxnChg>
        <pc:cxnChg chg="del">
          <ac:chgData name="Francesco Fransesini" userId="f4b06c69-b125-4814-a67d-adf8dc91bd7e" providerId="ADAL" clId="{14393234-C71C-4E3A-A418-869237BF34CE}" dt="2024-04-15T09:03:03.285" v="161" actId="478"/>
          <ac:cxnSpMkLst>
            <pc:docMk/>
            <pc:sldMk cId="3481998990" sldId="432"/>
            <ac:cxnSpMk id="15" creationId="{1A447155-F424-5838-C051-D0D3FBCD4467}"/>
          </ac:cxnSpMkLst>
        </pc:cxnChg>
        <pc:cxnChg chg="add mod">
          <ac:chgData name="Francesco Fransesini" userId="f4b06c69-b125-4814-a67d-adf8dc91bd7e" providerId="ADAL" clId="{14393234-C71C-4E3A-A418-869237BF34CE}" dt="2024-04-15T09:10:02.594" v="251" actId="14100"/>
          <ac:cxnSpMkLst>
            <pc:docMk/>
            <pc:sldMk cId="3481998990" sldId="432"/>
            <ac:cxnSpMk id="16" creationId="{65CBFEB2-92B2-9A6B-C399-682FBB92ED8A}"/>
          </ac:cxnSpMkLst>
        </pc:cxnChg>
        <pc:cxnChg chg="add mod">
          <ac:chgData name="Francesco Fransesini" userId="f4b06c69-b125-4814-a67d-adf8dc91bd7e" providerId="ADAL" clId="{14393234-C71C-4E3A-A418-869237BF34CE}" dt="2024-04-15T09:13:00.372" v="283" actId="14100"/>
          <ac:cxnSpMkLst>
            <pc:docMk/>
            <pc:sldMk cId="3481998990" sldId="432"/>
            <ac:cxnSpMk id="26" creationId="{BB62C7CD-3A94-32C5-EEAD-204AAFAF7550}"/>
          </ac:cxnSpMkLst>
        </pc:cxnChg>
      </pc:sldChg>
      <pc:sldChg chg="add del ord">
        <pc:chgData name="Francesco Fransesini" userId="f4b06c69-b125-4814-a67d-adf8dc91bd7e" providerId="ADAL" clId="{14393234-C71C-4E3A-A418-869237BF34CE}" dt="2024-04-15T13:19:14.065" v="1619" actId="47"/>
        <pc:sldMkLst>
          <pc:docMk/>
          <pc:sldMk cId="1022971125" sldId="433"/>
        </pc:sldMkLst>
      </pc:sldChg>
    </pc:docChg>
  </pc:docChgLst>
  <pc:docChgLst>
    <pc:chgData name="Francesco Fransesini" userId="f4b06c69-b125-4814-a67d-adf8dc91bd7e" providerId="ADAL" clId="{9D362DBD-EA0A-41D7-B855-FF9A0131D2AF}"/>
    <pc:docChg chg="undo custSel addSld delSld modSld sldOrd modMainMaster modSection">
      <pc:chgData name="Francesco Fransesini" userId="f4b06c69-b125-4814-a67d-adf8dc91bd7e" providerId="ADAL" clId="{9D362DBD-EA0A-41D7-B855-FF9A0131D2AF}" dt="2024-05-02T09:53:53.924" v="3460" actId="20577"/>
      <pc:docMkLst>
        <pc:docMk/>
      </pc:docMkLst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1361820754" sldId="344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3115896112" sldId="345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477639783" sldId="347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1633793513" sldId="350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2056797111" sldId="354"/>
        </pc:sldMkLst>
      </pc:sldChg>
      <pc:sldChg chg="addSp delSp modSp mod ord">
        <pc:chgData name="Francesco Fransesini" userId="f4b06c69-b125-4814-a67d-adf8dc91bd7e" providerId="ADAL" clId="{9D362DBD-EA0A-41D7-B855-FF9A0131D2AF}" dt="2024-05-02T09:52:42.804" v="3458" actId="1076"/>
        <pc:sldMkLst>
          <pc:docMk/>
          <pc:sldMk cId="3029626193" sldId="366"/>
        </pc:sldMkLst>
        <pc:spChg chg="mod">
          <ac:chgData name="Francesco Fransesini" userId="f4b06c69-b125-4814-a67d-adf8dc91bd7e" providerId="ADAL" clId="{9D362DBD-EA0A-41D7-B855-FF9A0131D2AF}" dt="2024-05-02T09:52:42.804" v="3458" actId="1076"/>
          <ac:spMkLst>
            <pc:docMk/>
            <pc:sldMk cId="3029626193" sldId="366"/>
            <ac:spMk id="3" creationId="{E6722106-92AB-7263-1DB6-C3689F9138BA}"/>
          </ac:spMkLst>
        </pc:spChg>
        <pc:spChg chg="del mod">
          <ac:chgData name="Francesco Fransesini" userId="f4b06c69-b125-4814-a67d-adf8dc91bd7e" providerId="ADAL" clId="{9D362DBD-EA0A-41D7-B855-FF9A0131D2AF}" dt="2024-05-02T09:30:07.777" v="3370" actId="478"/>
          <ac:spMkLst>
            <pc:docMk/>
            <pc:sldMk cId="3029626193" sldId="366"/>
            <ac:spMk id="4" creationId="{C8D8CF50-5075-64EA-6B0D-667DF3E8DA8D}"/>
          </ac:spMkLst>
        </pc:spChg>
        <pc:spChg chg="mod">
          <ac:chgData name="Francesco Fransesini" userId="f4b06c69-b125-4814-a67d-adf8dc91bd7e" providerId="ADAL" clId="{9D362DBD-EA0A-41D7-B855-FF9A0131D2AF}" dt="2024-05-02T09:30:33.686" v="3381" actId="1076"/>
          <ac:spMkLst>
            <pc:docMk/>
            <pc:sldMk cId="3029626193" sldId="366"/>
            <ac:spMk id="5" creationId="{D2F339CC-E746-685E-B3D7-1ED041A8AC23}"/>
          </ac:spMkLst>
        </pc:spChg>
        <pc:spChg chg="del mod">
          <ac:chgData name="Francesco Fransesini" userId="f4b06c69-b125-4814-a67d-adf8dc91bd7e" providerId="ADAL" clId="{9D362DBD-EA0A-41D7-B855-FF9A0131D2AF}" dt="2024-05-02T08:07:13.933" v="2811" actId="478"/>
          <ac:spMkLst>
            <pc:docMk/>
            <pc:sldMk cId="3029626193" sldId="366"/>
            <ac:spMk id="6" creationId="{E97072DE-0381-B391-6A5B-DA5A3CEB2507}"/>
          </ac:spMkLst>
        </pc:spChg>
        <pc:spChg chg="add del mod">
          <ac:chgData name="Francesco Fransesini" userId="f4b06c69-b125-4814-a67d-adf8dc91bd7e" providerId="ADAL" clId="{9D362DBD-EA0A-41D7-B855-FF9A0131D2AF}" dt="2024-05-02T09:28:41.727" v="3239" actId="478"/>
          <ac:spMkLst>
            <pc:docMk/>
            <pc:sldMk cId="3029626193" sldId="366"/>
            <ac:spMk id="8" creationId="{49A343CB-7C25-5491-1ABD-A90D6CA9E849}"/>
          </ac:spMkLst>
        </pc:spChg>
        <pc:spChg chg="add del mod">
          <ac:chgData name="Francesco Fransesini" userId="f4b06c69-b125-4814-a67d-adf8dc91bd7e" providerId="ADAL" clId="{9D362DBD-EA0A-41D7-B855-FF9A0131D2AF}" dt="2024-05-02T09:30:10.666" v="3371" actId="478"/>
          <ac:spMkLst>
            <pc:docMk/>
            <pc:sldMk cId="3029626193" sldId="366"/>
            <ac:spMk id="10" creationId="{6DDAD97D-3FC0-8999-1B24-37FE93C28053}"/>
          </ac:spMkLst>
        </pc:spChg>
      </pc:sldChg>
      <pc:sldChg chg="addSp delSp modSp mod ord">
        <pc:chgData name="Francesco Fransesini" userId="f4b06c69-b125-4814-a67d-adf8dc91bd7e" providerId="ADAL" clId="{9D362DBD-EA0A-41D7-B855-FF9A0131D2AF}" dt="2024-05-02T07:14:11.093" v="2218" actId="20577"/>
        <pc:sldMkLst>
          <pc:docMk/>
          <pc:sldMk cId="889791508" sldId="378"/>
        </pc:sldMkLst>
        <pc:spChg chg="mod">
          <ac:chgData name="Francesco Fransesini" userId="f4b06c69-b125-4814-a67d-adf8dc91bd7e" providerId="ADAL" clId="{9D362DBD-EA0A-41D7-B855-FF9A0131D2AF}" dt="2024-05-01T15:16:03.431" v="1695" actId="1076"/>
          <ac:spMkLst>
            <pc:docMk/>
            <pc:sldMk cId="889791508" sldId="378"/>
            <ac:spMk id="4" creationId="{2876D084-F0A7-1E11-5242-549FA2A4F5C4}"/>
          </ac:spMkLst>
        </pc:spChg>
        <pc:spChg chg="mod">
          <ac:chgData name="Francesco Fransesini" userId="f4b06c69-b125-4814-a67d-adf8dc91bd7e" providerId="ADAL" clId="{9D362DBD-EA0A-41D7-B855-FF9A0131D2AF}" dt="2024-05-01T15:47:15.586" v="1883" actId="21"/>
          <ac:spMkLst>
            <pc:docMk/>
            <pc:sldMk cId="889791508" sldId="378"/>
            <ac:spMk id="6" creationId="{7C1983D9-37E0-C5BD-7C96-C368C74B4D9D}"/>
          </ac:spMkLst>
        </pc:spChg>
        <pc:spChg chg="mod">
          <ac:chgData name="Francesco Fransesini" userId="f4b06c69-b125-4814-a67d-adf8dc91bd7e" providerId="ADAL" clId="{9D362DBD-EA0A-41D7-B855-FF9A0131D2AF}" dt="2024-05-01T14:59:09.746" v="1588" actId="1076"/>
          <ac:spMkLst>
            <pc:docMk/>
            <pc:sldMk cId="889791508" sldId="378"/>
            <ac:spMk id="10" creationId="{10C6FACD-86D6-20A1-888C-E4EC40A0A948}"/>
          </ac:spMkLst>
        </pc:spChg>
        <pc:spChg chg="del mod">
          <ac:chgData name="Francesco Fransesini" userId="f4b06c69-b125-4814-a67d-adf8dc91bd7e" providerId="ADAL" clId="{9D362DBD-EA0A-41D7-B855-FF9A0131D2AF}" dt="2024-05-01T15:50:28.584" v="2167" actId="478"/>
          <ac:spMkLst>
            <pc:docMk/>
            <pc:sldMk cId="889791508" sldId="378"/>
            <ac:spMk id="11" creationId="{01153238-091C-0170-F651-303837F54FAC}"/>
          </ac:spMkLst>
        </pc:spChg>
        <pc:spChg chg="del mod">
          <ac:chgData name="Francesco Fransesini" userId="f4b06c69-b125-4814-a67d-adf8dc91bd7e" providerId="ADAL" clId="{9D362DBD-EA0A-41D7-B855-FF9A0131D2AF}" dt="2024-05-01T15:21:29.350" v="1723" actId="478"/>
          <ac:spMkLst>
            <pc:docMk/>
            <pc:sldMk cId="889791508" sldId="378"/>
            <ac:spMk id="12" creationId="{17AD1F5A-A9AD-236E-A121-F125998BB33D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13" creationId="{3DE0E572-8F3E-405D-5603-9CA2BB3965C3}"/>
          </ac:spMkLst>
        </pc:spChg>
        <pc:spChg chg="mod">
          <ac:chgData name="Francesco Fransesini" userId="f4b06c69-b125-4814-a67d-adf8dc91bd7e" providerId="ADAL" clId="{9D362DBD-EA0A-41D7-B855-FF9A0131D2AF}" dt="2024-05-01T15:17:04.848" v="1715" actId="1076"/>
          <ac:spMkLst>
            <pc:docMk/>
            <pc:sldMk cId="889791508" sldId="378"/>
            <ac:spMk id="14" creationId="{7EF008A6-F000-1E2C-5A81-4D741C18D9DC}"/>
          </ac:spMkLst>
        </pc:spChg>
        <pc:spChg chg="mod">
          <ac:chgData name="Francesco Fransesini" userId="f4b06c69-b125-4814-a67d-adf8dc91bd7e" providerId="ADAL" clId="{9D362DBD-EA0A-41D7-B855-FF9A0131D2AF}" dt="2024-05-01T15:17:02.450" v="1714" actId="14100"/>
          <ac:spMkLst>
            <pc:docMk/>
            <pc:sldMk cId="889791508" sldId="378"/>
            <ac:spMk id="15" creationId="{48E083F7-9840-7DE6-7CC9-50E8B563E4C1}"/>
          </ac:spMkLst>
        </pc:spChg>
        <pc:spChg chg="del">
          <ac:chgData name="Francesco Fransesini" userId="f4b06c69-b125-4814-a67d-adf8dc91bd7e" providerId="ADAL" clId="{9D362DBD-EA0A-41D7-B855-FF9A0131D2AF}" dt="2024-05-01T14:57:54.307" v="1565" actId="478"/>
          <ac:spMkLst>
            <pc:docMk/>
            <pc:sldMk cId="889791508" sldId="378"/>
            <ac:spMk id="16" creationId="{449EC257-8B45-68ED-5078-814D75BF5EE5}"/>
          </ac:spMkLst>
        </pc:spChg>
        <pc:spChg chg="del topLvl">
          <ac:chgData name="Francesco Fransesini" userId="f4b06c69-b125-4814-a67d-adf8dc91bd7e" providerId="ADAL" clId="{9D362DBD-EA0A-41D7-B855-FF9A0131D2AF}" dt="2024-05-01T14:57:56.526" v="1566" actId="478"/>
          <ac:spMkLst>
            <pc:docMk/>
            <pc:sldMk cId="889791508" sldId="378"/>
            <ac:spMk id="17" creationId="{8EE54E3C-3773-4434-E412-3A5AF2BEBB2F}"/>
          </ac:spMkLst>
        </pc:spChg>
        <pc:spChg chg="mod">
          <ac:chgData name="Francesco Fransesini" userId="f4b06c69-b125-4814-a67d-adf8dc91bd7e" providerId="ADAL" clId="{9D362DBD-EA0A-41D7-B855-FF9A0131D2AF}" dt="2024-05-01T15:16:47.134" v="1709" actId="1076"/>
          <ac:spMkLst>
            <pc:docMk/>
            <pc:sldMk cId="889791508" sldId="378"/>
            <ac:spMk id="18" creationId="{8A07F8BA-2D9B-FEA5-3D40-F1AC43C0F5D6}"/>
          </ac:spMkLst>
        </pc:spChg>
        <pc:spChg chg="mod">
          <ac:chgData name="Francesco Fransesini" userId="f4b06c69-b125-4814-a67d-adf8dc91bd7e" providerId="ADAL" clId="{9D362DBD-EA0A-41D7-B855-FF9A0131D2AF}" dt="2024-05-01T15:16:54.499" v="1712" actId="14100"/>
          <ac:spMkLst>
            <pc:docMk/>
            <pc:sldMk cId="889791508" sldId="378"/>
            <ac:spMk id="19" creationId="{38A04F99-FCC0-50E1-5502-B0362C832E73}"/>
          </ac:spMkLst>
        </pc:spChg>
        <pc:spChg chg="del mod">
          <ac:chgData name="Francesco Fransesini" userId="f4b06c69-b125-4814-a67d-adf8dc91bd7e" providerId="ADAL" clId="{9D362DBD-EA0A-41D7-B855-FF9A0131D2AF}" dt="2024-05-01T15:16:56.343" v="1713" actId="478"/>
          <ac:spMkLst>
            <pc:docMk/>
            <pc:sldMk cId="889791508" sldId="378"/>
            <ac:spMk id="20" creationId="{410F10B1-C728-E43E-4DB2-B8C2B2EB3D68}"/>
          </ac:spMkLst>
        </pc:spChg>
        <pc:spChg chg="mod">
          <ac:chgData name="Francesco Fransesini" userId="f4b06c69-b125-4814-a67d-adf8dc91bd7e" providerId="ADAL" clId="{9D362DBD-EA0A-41D7-B855-FF9A0131D2AF}" dt="2024-05-01T15:15:58.563" v="1694" actId="1076"/>
          <ac:spMkLst>
            <pc:docMk/>
            <pc:sldMk cId="889791508" sldId="378"/>
            <ac:spMk id="21" creationId="{09627B1E-F876-E44D-5251-E97D68D4BE00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22" creationId="{6EF90F1A-7E78-6987-525F-621796537812}"/>
          </ac:spMkLst>
        </pc:spChg>
        <pc:spChg chg="mod">
          <ac:chgData name="Francesco Fransesini" userId="f4b06c69-b125-4814-a67d-adf8dc91bd7e" providerId="ADAL" clId="{9D362DBD-EA0A-41D7-B855-FF9A0131D2AF}" dt="2024-05-01T15:52:04.392" v="2184" actId="113"/>
          <ac:spMkLst>
            <pc:docMk/>
            <pc:sldMk cId="889791508" sldId="378"/>
            <ac:spMk id="23" creationId="{37B8DE81-7E5A-5CBB-EF3E-BEE1E2D27E31}"/>
          </ac:spMkLst>
        </pc:spChg>
        <pc:spChg chg="mod">
          <ac:chgData name="Francesco Fransesini" userId="f4b06c69-b125-4814-a67d-adf8dc91bd7e" providerId="ADAL" clId="{9D362DBD-EA0A-41D7-B855-FF9A0131D2AF}" dt="2024-05-01T15:16:25.414" v="1702" actId="1076"/>
          <ac:spMkLst>
            <pc:docMk/>
            <pc:sldMk cId="889791508" sldId="378"/>
            <ac:spMk id="24" creationId="{FE4247A4-E985-4DEC-212C-1378FB7BB062}"/>
          </ac:spMkLst>
        </pc:spChg>
        <pc:spChg chg="mod">
          <ac:chgData name="Francesco Fransesini" userId="f4b06c69-b125-4814-a67d-adf8dc91bd7e" providerId="ADAL" clId="{9D362DBD-EA0A-41D7-B855-FF9A0131D2AF}" dt="2024-05-01T15:16:28.038" v="1703" actId="14100"/>
          <ac:spMkLst>
            <pc:docMk/>
            <pc:sldMk cId="889791508" sldId="378"/>
            <ac:spMk id="25" creationId="{155B2D38-32C9-0B96-68F4-E35EF3545F97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26" creationId="{5011CB97-D043-E8B2-3749-F2A71C5E4373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27" creationId="{29C31000-7381-FC2C-20E0-28B497D8433A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28" creationId="{849F84E3-E8E9-D644-32A3-05DA4A1EC453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29" creationId="{B4BA31EB-6F9B-6513-E66B-CFAB02EB56B4}"/>
          </ac:spMkLst>
        </pc:spChg>
        <pc:spChg chg="mod">
          <ac:chgData name="Francesco Fransesini" userId="f4b06c69-b125-4814-a67d-adf8dc91bd7e" providerId="ADAL" clId="{9D362DBD-EA0A-41D7-B855-FF9A0131D2AF}" dt="2024-05-01T15:16:35.696" v="1707" actId="1076"/>
          <ac:spMkLst>
            <pc:docMk/>
            <pc:sldMk cId="889791508" sldId="378"/>
            <ac:spMk id="30" creationId="{1F525362-76A1-62D1-D40D-A7436BD7C026}"/>
          </ac:spMkLst>
        </pc:spChg>
        <pc:spChg chg="mod">
          <ac:chgData name="Francesco Fransesini" userId="f4b06c69-b125-4814-a67d-adf8dc91bd7e" providerId="ADAL" clId="{9D362DBD-EA0A-41D7-B855-FF9A0131D2AF}" dt="2024-05-01T15:51:00.736" v="2181" actId="20577"/>
          <ac:spMkLst>
            <pc:docMk/>
            <pc:sldMk cId="889791508" sldId="378"/>
            <ac:spMk id="31" creationId="{9F3C08C8-808A-1717-F712-023B24BD8CD2}"/>
          </ac:spMkLst>
        </pc:spChg>
        <pc:spChg chg="mod">
          <ac:chgData name="Francesco Fransesini" userId="f4b06c69-b125-4814-a67d-adf8dc91bd7e" providerId="ADAL" clId="{9D362DBD-EA0A-41D7-B855-FF9A0131D2AF}" dt="2024-05-01T15:16:38.086" v="1708" actId="14100"/>
          <ac:spMkLst>
            <pc:docMk/>
            <pc:sldMk cId="889791508" sldId="378"/>
            <ac:spMk id="32" creationId="{202CD6B8-6915-693B-5257-7F7E18EE5934}"/>
          </ac:spMkLst>
        </pc:spChg>
        <pc:spChg chg="mod">
          <ac:chgData name="Francesco Fransesini" userId="f4b06c69-b125-4814-a67d-adf8dc91bd7e" providerId="ADAL" clId="{9D362DBD-EA0A-41D7-B855-FF9A0131D2AF}" dt="2024-05-01T15:15:31.495" v="1686" actId="1076"/>
          <ac:spMkLst>
            <pc:docMk/>
            <pc:sldMk cId="889791508" sldId="378"/>
            <ac:spMk id="33" creationId="{5F113EB8-82D4-C213-6F67-9540ABE54AAF}"/>
          </ac:spMkLst>
        </pc:spChg>
        <pc:spChg chg="mod">
          <ac:chgData name="Francesco Fransesini" userId="f4b06c69-b125-4814-a67d-adf8dc91bd7e" providerId="ADAL" clId="{9D362DBD-EA0A-41D7-B855-FF9A0131D2AF}" dt="2024-05-01T15:15:46.720" v="1691" actId="14100"/>
          <ac:spMkLst>
            <pc:docMk/>
            <pc:sldMk cId="889791508" sldId="378"/>
            <ac:spMk id="34" creationId="{D8BE431B-C6B7-177F-C9ED-DF01A1F3FE2D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35" creationId="{08C67449-B9B6-2644-F0CC-8556B7AAF497}"/>
          </ac:spMkLst>
        </pc:spChg>
        <pc:spChg chg="mod">
          <ac:chgData name="Francesco Fransesini" userId="f4b06c69-b125-4814-a67d-adf8dc91bd7e" providerId="ADAL" clId="{9D362DBD-EA0A-41D7-B855-FF9A0131D2AF}" dt="2024-05-01T15:15:16.565" v="1682"/>
          <ac:spMkLst>
            <pc:docMk/>
            <pc:sldMk cId="889791508" sldId="378"/>
            <ac:spMk id="36" creationId="{BA924639-11F4-7B47-F249-CED94C7C7A3F}"/>
          </ac:spMkLst>
        </pc:spChg>
        <pc:spChg chg="add mod">
          <ac:chgData name="Francesco Fransesini" userId="f4b06c69-b125-4814-a67d-adf8dc91bd7e" providerId="ADAL" clId="{9D362DBD-EA0A-41D7-B855-FF9A0131D2AF}" dt="2024-05-01T15:20:09.278" v="1721" actId="113"/>
          <ac:spMkLst>
            <pc:docMk/>
            <pc:sldMk cId="889791508" sldId="378"/>
            <ac:spMk id="38" creationId="{8C5AC470-3923-D8AA-67D3-5F1415072051}"/>
          </ac:spMkLst>
        </pc:spChg>
        <pc:spChg chg="add mod">
          <ac:chgData name="Francesco Fransesini" userId="f4b06c69-b125-4814-a67d-adf8dc91bd7e" providerId="ADAL" clId="{9D362DBD-EA0A-41D7-B855-FF9A0131D2AF}" dt="2024-05-02T07:14:11.093" v="2218" actId="20577"/>
          <ac:spMkLst>
            <pc:docMk/>
            <pc:sldMk cId="889791508" sldId="378"/>
            <ac:spMk id="39" creationId="{6C968078-DF46-459E-1A08-77B75F1B5FDF}"/>
          </ac:spMkLst>
        </pc:spChg>
        <pc:spChg chg="del topLvl">
          <ac:chgData name="Francesco Fransesini" userId="f4b06c69-b125-4814-a67d-adf8dc91bd7e" providerId="ADAL" clId="{9D362DBD-EA0A-41D7-B855-FF9A0131D2AF}" dt="2024-05-01T14:58:07.491" v="1570" actId="478"/>
          <ac:spMkLst>
            <pc:docMk/>
            <pc:sldMk cId="889791508" sldId="378"/>
            <ac:spMk id="48" creationId="{8EE54E3C-3773-4434-E412-3A5AF2BEBB2F}"/>
          </ac:spMkLst>
        </pc:spChg>
        <pc:spChg chg="mod">
          <ac:chgData name="Francesco Fransesini" userId="f4b06c69-b125-4814-a67d-adf8dc91bd7e" providerId="ADAL" clId="{9D362DBD-EA0A-41D7-B855-FF9A0131D2AF}" dt="2024-05-01T14:59:02.080" v="1586" actId="1076"/>
          <ac:spMkLst>
            <pc:docMk/>
            <pc:sldMk cId="889791508" sldId="378"/>
            <ac:spMk id="50" creationId="{FF41C8A3-8671-B4B9-CB3D-ADA51C0E4C37}"/>
          </ac:spMkLst>
        </pc:spChg>
        <pc:spChg chg="del">
          <ac:chgData name="Francesco Fransesini" userId="f4b06c69-b125-4814-a67d-adf8dc91bd7e" providerId="ADAL" clId="{9D362DBD-EA0A-41D7-B855-FF9A0131D2AF}" dt="2024-05-01T14:58:15.121" v="1573" actId="478"/>
          <ac:spMkLst>
            <pc:docMk/>
            <pc:sldMk cId="889791508" sldId="378"/>
            <ac:spMk id="51" creationId="{6E3B56E4-177E-A3C1-3B6A-19298F7DB0D0}"/>
          </ac:spMkLst>
        </pc:spChg>
        <pc:spChg chg="del mod">
          <ac:chgData name="Francesco Fransesini" userId="f4b06c69-b125-4814-a67d-adf8dc91bd7e" providerId="ADAL" clId="{9D362DBD-EA0A-41D7-B855-FF9A0131D2AF}" dt="2024-05-01T14:58:12.360" v="1572" actId="478"/>
          <ac:spMkLst>
            <pc:docMk/>
            <pc:sldMk cId="889791508" sldId="378"/>
            <ac:spMk id="53" creationId="{9858CFE0-96E0-C110-05D1-28EDD9A035CF}"/>
          </ac:spMkLst>
        </pc:spChg>
        <pc:grpChg chg="add mod">
          <ac:chgData name="Francesco Fransesini" userId="f4b06c69-b125-4814-a67d-adf8dc91bd7e" providerId="ADAL" clId="{9D362DBD-EA0A-41D7-B855-FF9A0131D2AF}" dt="2024-05-01T15:15:28.075" v="1685" actId="1076"/>
          <ac:grpSpMkLst>
            <pc:docMk/>
            <pc:sldMk cId="889791508" sldId="378"/>
            <ac:grpSpMk id="3" creationId="{653EE842-E08F-E401-E940-E2CE4A433BA6}"/>
          </ac:grpSpMkLst>
        </pc:grpChg>
        <pc:grpChg chg="del">
          <ac:chgData name="Francesco Fransesini" userId="f4b06c69-b125-4814-a67d-adf8dc91bd7e" providerId="ADAL" clId="{9D362DBD-EA0A-41D7-B855-FF9A0131D2AF}" dt="2024-05-01T14:57:56.526" v="1566" actId="478"/>
          <ac:grpSpMkLst>
            <pc:docMk/>
            <pc:sldMk cId="889791508" sldId="378"/>
            <ac:grpSpMk id="7" creationId="{3274D3C4-5D3D-8D33-03D2-CF1725E67CBE}"/>
          </ac:grpSpMkLst>
        </pc:grpChg>
        <pc:grpChg chg="del">
          <ac:chgData name="Francesco Fransesini" userId="f4b06c69-b125-4814-a67d-adf8dc91bd7e" providerId="ADAL" clId="{9D362DBD-EA0A-41D7-B855-FF9A0131D2AF}" dt="2024-05-01T14:58:07.491" v="1570" actId="478"/>
          <ac:grpSpMkLst>
            <pc:docMk/>
            <pc:sldMk cId="889791508" sldId="378"/>
            <ac:grpSpMk id="46" creationId="{6D23B83C-B33A-2213-7A85-2311ED148DF0}"/>
          </ac:grpSpMkLst>
        </pc:grpChg>
        <pc:grpChg chg="mod topLvl">
          <ac:chgData name="Francesco Fransesini" userId="f4b06c69-b125-4814-a67d-adf8dc91bd7e" providerId="ADAL" clId="{9D362DBD-EA0A-41D7-B855-FF9A0131D2AF}" dt="2024-05-01T14:59:33.162" v="1594" actId="14100"/>
          <ac:grpSpMkLst>
            <pc:docMk/>
            <pc:sldMk cId="889791508" sldId="378"/>
            <ac:grpSpMk id="47" creationId="{F9E5A9BA-1565-0E6C-48DF-8D66085B47F2}"/>
          </ac:grpSpMkLst>
        </pc:grpChg>
        <pc:picChg chg="mod">
          <ac:chgData name="Francesco Fransesini" userId="f4b06c69-b125-4814-a67d-adf8dc91bd7e" providerId="ADAL" clId="{9D362DBD-EA0A-41D7-B855-FF9A0131D2AF}" dt="2024-05-01T15:16:33.016" v="1706" actId="1076"/>
          <ac:picMkLst>
            <pc:docMk/>
            <pc:sldMk cId="889791508" sldId="378"/>
            <ac:picMk id="8" creationId="{1AADFB5A-2EB9-20F9-1057-F36EF793C2BB}"/>
          </ac:picMkLst>
        </pc:picChg>
        <pc:picChg chg="mod topLvl">
          <ac:chgData name="Francesco Fransesini" userId="f4b06c69-b125-4814-a67d-adf8dc91bd7e" providerId="ADAL" clId="{9D362DBD-EA0A-41D7-B855-FF9A0131D2AF}" dt="2024-05-01T14:59:22.923" v="1592" actId="14100"/>
          <ac:picMkLst>
            <pc:docMk/>
            <pc:sldMk cId="889791508" sldId="378"/>
            <ac:picMk id="9" creationId="{443AE8B7-219B-9909-216B-701BF7B6C7E2}"/>
          </ac:picMkLst>
        </pc:picChg>
        <pc:picChg chg="mod">
          <ac:chgData name="Francesco Fransesini" userId="f4b06c69-b125-4814-a67d-adf8dc91bd7e" providerId="ADAL" clId="{9D362DBD-EA0A-41D7-B855-FF9A0131D2AF}" dt="2024-05-01T14:59:39.169" v="1596" actId="1076"/>
          <ac:picMkLst>
            <pc:docMk/>
            <pc:sldMk cId="889791508" sldId="378"/>
            <ac:picMk id="49" creationId="{C429CA95-C929-7018-11DE-D6C2694903BC}"/>
          </ac:picMkLst>
        </pc:picChg>
        <pc:cxnChg chg="del">
          <ac:chgData name="Francesco Fransesini" userId="f4b06c69-b125-4814-a67d-adf8dc91bd7e" providerId="ADAL" clId="{9D362DBD-EA0A-41D7-B855-FF9A0131D2AF}" dt="2024-05-01T14:58:19.133" v="1574" actId="478"/>
          <ac:cxnSpMkLst>
            <pc:docMk/>
            <pc:sldMk cId="889791508" sldId="378"/>
            <ac:cxnSpMk id="52" creationId="{284E2FC3-CBCB-9E13-E1F7-D0D1A053A501}"/>
          </ac:cxnSpMkLst>
        </pc:cxnChg>
      </pc:sldChg>
      <pc:sldChg chg="addSp modSp mod ord">
        <pc:chgData name="Francesco Fransesini" userId="f4b06c69-b125-4814-a67d-adf8dc91bd7e" providerId="ADAL" clId="{9D362DBD-EA0A-41D7-B855-FF9A0131D2AF}" dt="2024-05-02T08:34:02.144" v="2978" actId="14100"/>
        <pc:sldMkLst>
          <pc:docMk/>
          <pc:sldMk cId="637048967" sldId="406"/>
        </pc:sldMkLst>
        <pc:spChg chg="add mod">
          <ac:chgData name="Francesco Fransesini" userId="f4b06c69-b125-4814-a67d-adf8dc91bd7e" providerId="ADAL" clId="{9D362DBD-EA0A-41D7-B855-FF9A0131D2AF}" dt="2024-05-02T08:34:02.144" v="2978" actId="14100"/>
          <ac:spMkLst>
            <pc:docMk/>
            <pc:sldMk cId="637048967" sldId="406"/>
            <ac:spMk id="7" creationId="{07F68D0E-8DB0-F248-BFCB-703B2BCBE1D5}"/>
          </ac:spMkLst>
        </pc:spChg>
        <pc:spChg chg="add mod">
          <ac:chgData name="Francesco Fransesini" userId="f4b06c69-b125-4814-a67d-adf8dc91bd7e" providerId="ADAL" clId="{9D362DBD-EA0A-41D7-B855-FF9A0131D2AF}" dt="2024-05-01T08:46:08.915" v="29" actId="1076"/>
          <ac:spMkLst>
            <pc:docMk/>
            <pc:sldMk cId="637048967" sldId="406"/>
            <ac:spMk id="8" creationId="{F314E2B0-C827-EAFE-C00D-858EE0A48809}"/>
          </ac:spMkLst>
        </pc:spChg>
        <pc:spChg chg="mod">
          <ac:chgData name="Francesco Fransesini" userId="f4b06c69-b125-4814-a67d-adf8dc91bd7e" providerId="ADAL" clId="{9D362DBD-EA0A-41D7-B855-FF9A0131D2AF}" dt="2024-05-01T09:52:03.967" v="651" actId="1076"/>
          <ac:spMkLst>
            <pc:docMk/>
            <pc:sldMk cId="637048967" sldId="406"/>
            <ac:spMk id="21" creationId="{F1379DDC-3D76-CF70-7477-09F579AD4EDA}"/>
          </ac:spMkLst>
        </pc:spChg>
        <pc:spChg chg="mod">
          <ac:chgData name="Francesco Fransesini" userId="f4b06c69-b125-4814-a67d-adf8dc91bd7e" providerId="ADAL" clId="{9D362DBD-EA0A-41D7-B855-FF9A0131D2AF}" dt="2024-05-01T09:54:08.057" v="656" actId="1076"/>
          <ac:spMkLst>
            <pc:docMk/>
            <pc:sldMk cId="637048967" sldId="406"/>
            <ac:spMk id="22" creationId="{AF24B0E8-B643-E73A-BCCB-196E3AE3896A}"/>
          </ac:spMkLst>
        </pc:spChg>
        <pc:spChg chg="mod">
          <ac:chgData name="Francesco Fransesini" userId="f4b06c69-b125-4814-a67d-adf8dc91bd7e" providerId="ADAL" clId="{9D362DBD-EA0A-41D7-B855-FF9A0131D2AF}" dt="2024-05-02T08:31:24.032" v="2977" actId="947"/>
          <ac:spMkLst>
            <pc:docMk/>
            <pc:sldMk cId="637048967" sldId="406"/>
            <ac:spMk id="30" creationId="{E7F41763-AAE6-BF35-57B0-4ECA4C4DD6CA}"/>
          </ac:spMkLst>
        </pc:spChg>
        <pc:grpChg chg="mod">
          <ac:chgData name="Francesco Fransesini" userId="f4b06c69-b125-4814-a67d-adf8dc91bd7e" providerId="ADAL" clId="{9D362DBD-EA0A-41D7-B855-FF9A0131D2AF}" dt="2024-05-01T09:51:52.034" v="648" actId="1076"/>
          <ac:grpSpMkLst>
            <pc:docMk/>
            <pc:sldMk cId="637048967" sldId="406"/>
            <ac:grpSpMk id="26" creationId="{1F1911C8-9050-CF32-BF8C-5905E963D983}"/>
          </ac:grpSpMkLst>
        </pc:grpChg>
        <pc:picChg chg="add mod">
          <ac:chgData name="Francesco Fransesini" userId="f4b06c69-b125-4814-a67d-adf8dc91bd7e" providerId="ADAL" clId="{9D362DBD-EA0A-41D7-B855-FF9A0131D2AF}" dt="2024-05-01T08:44:12.333" v="20" actId="1076"/>
          <ac:picMkLst>
            <pc:docMk/>
            <pc:sldMk cId="637048967" sldId="406"/>
            <ac:picMk id="4" creationId="{6373E785-3D4A-9E8E-8F01-4E94AADCB399}"/>
          </ac:picMkLst>
        </pc:picChg>
        <pc:picChg chg="mod">
          <ac:chgData name="Francesco Fransesini" userId="f4b06c69-b125-4814-a67d-adf8dc91bd7e" providerId="ADAL" clId="{9D362DBD-EA0A-41D7-B855-FF9A0131D2AF}" dt="2024-05-01T09:53:46.616" v="652" actId="1076"/>
          <ac:picMkLst>
            <pc:docMk/>
            <pc:sldMk cId="637048967" sldId="406"/>
            <ac:picMk id="6" creationId="{081560AA-E7C1-918D-88D8-61F03B310B42}"/>
          </ac:picMkLst>
        </pc:picChg>
        <pc:cxnChg chg="mod">
          <ac:chgData name="Francesco Fransesini" userId="f4b06c69-b125-4814-a67d-adf8dc91bd7e" providerId="ADAL" clId="{9D362DBD-EA0A-41D7-B855-FF9A0131D2AF}" dt="2024-05-01T09:53:54.565" v="653" actId="1076"/>
          <ac:cxnSpMkLst>
            <pc:docMk/>
            <pc:sldMk cId="637048967" sldId="406"/>
            <ac:cxnSpMk id="19" creationId="{F68CF7BC-0674-E095-D4F9-5B3D12B00B15}"/>
          </ac:cxnSpMkLst>
        </pc:cxnChg>
        <pc:cxnChg chg="mod">
          <ac:chgData name="Francesco Fransesini" userId="f4b06c69-b125-4814-a67d-adf8dc91bd7e" providerId="ADAL" clId="{9D362DBD-EA0A-41D7-B855-FF9A0131D2AF}" dt="2024-05-01T09:52:00.360" v="650" actId="1076"/>
          <ac:cxnSpMkLst>
            <pc:docMk/>
            <pc:sldMk cId="637048967" sldId="406"/>
            <ac:cxnSpMk id="20" creationId="{F957E8B9-6589-E831-61A8-8CDDABCB777B}"/>
          </ac:cxnSpMkLst>
        </pc:cxnChg>
      </pc:sldChg>
      <pc:sldChg chg="del ord">
        <pc:chgData name="Francesco Fransesini" userId="f4b06c69-b125-4814-a67d-adf8dc91bd7e" providerId="ADAL" clId="{9D362DBD-EA0A-41D7-B855-FF9A0131D2AF}" dt="2024-05-02T09:43:03.059" v="3446" actId="47"/>
        <pc:sldMkLst>
          <pc:docMk/>
          <pc:sldMk cId="2964286879" sldId="409"/>
        </pc:sldMkLst>
      </pc:sldChg>
      <pc:sldChg chg="addSp delSp modSp mod ord modAnim">
        <pc:chgData name="Francesco Fransesini" userId="f4b06c69-b125-4814-a67d-adf8dc91bd7e" providerId="ADAL" clId="{9D362DBD-EA0A-41D7-B855-FF9A0131D2AF}" dt="2024-05-02T09:52:22.022" v="3457" actId="1076"/>
        <pc:sldMkLst>
          <pc:docMk/>
          <pc:sldMk cId="464885773" sldId="410"/>
        </pc:sldMkLst>
        <pc:spChg chg="mod">
          <ac:chgData name="Francesco Fransesini" userId="f4b06c69-b125-4814-a67d-adf8dc91bd7e" providerId="ADAL" clId="{9D362DBD-EA0A-41D7-B855-FF9A0131D2AF}" dt="2024-05-02T09:52:22.022" v="3457" actId="1076"/>
          <ac:spMkLst>
            <pc:docMk/>
            <pc:sldMk cId="464885773" sldId="410"/>
            <ac:spMk id="3" creationId="{99C90C13-2A01-DDA0-51B8-0AA5BC2E2C33}"/>
          </ac:spMkLst>
        </pc:spChg>
        <pc:spChg chg="mod">
          <ac:chgData name="Francesco Fransesini" userId="f4b06c69-b125-4814-a67d-adf8dc91bd7e" providerId="ADAL" clId="{9D362DBD-EA0A-41D7-B855-FF9A0131D2AF}" dt="2024-05-01T14:22:17.185" v="1442"/>
          <ac:spMkLst>
            <pc:docMk/>
            <pc:sldMk cId="464885773" sldId="410"/>
            <ac:spMk id="4" creationId="{53D3BBDE-6491-9B83-3D9A-49D89AE93C0F}"/>
          </ac:spMkLst>
        </pc:spChg>
        <pc:spChg chg="del">
          <ac:chgData name="Francesco Fransesini" userId="f4b06c69-b125-4814-a67d-adf8dc91bd7e" providerId="ADAL" clId="{9D362DBD-EA0A-41D7-B855-FF9A0131D2AF}" dt="2024-05-01T13:03:10.438" v="1212" actId="478"/>
          <ac:spMkLst>
            <pc:docMk/>
            <pc:sldMk cId="464885773" sldId="410"/>
            <ac:spMk id="7" creationId="{13FFD55C-00E3-3C21-D319-C4B0FF688C2E}"/>
          </ac:spMkLst>
        </pc:spChg>
        <pc:spChg chg="mod">
          <ac:chgData name="Francesco Fransesini" userId="f4b06c69-b125-4814-a67d-adf8dc91bd7e" providerId="ADAL" clId="{9D362DBD-EA0A-41D7-B855-FF9A0131D2AF}" dt="2024-05-01T10:30:55.051" v="1126" actId="14100"/>
          <ac:spMkLst>
            <pc:docMk/>
            <pc:sldMk cId="464885773" sldId="410"/>
            <ac:spMk id="8" creationId="{5B8982AA-941F-42B7-053D-4D8E16E3B098}"/>
          </ac:spMkLst>
        </pc:spChg>
        <pc:spChg chg="del">
          <ac:chgData name="Francesco Fransesini" userId="f4b06c69-b125-4814-a67d-adf8dc91bd7e" providerId="ADAL" clId="{9D362DBD-EA0A-41D7-B855-FF9A0131D2AF}" dt="2024-05-01T13:03:03.169" v="1211" actId="478"/>
          <ac:spMkLst>
            <pc:docMk/>
            <pc:sldMk cId="464885773" sldId="410"/>
            <ac:spMk id="9" creationId="{00698833-4636-A673-DBBE-76C9922D912C}"/>
          </ac:spMkLst>
        </pc:spChg>
        <pc:spChg chg="del mod">
          <ac:chgData name="Francesco Fransesini" userId="f4b06c69-b125-4814-a67d-adf8dc91bd7e" providerId="ADAL" clId="{9D362DBD-EA0A-41D7-B855-FF9A0131D2AF}" dt="2024-05-01T10:21:46.402" v="921" actId="478"/>
          <ac:spMkLst>
            <pc:docMk/>
            <pc:sldMk cId="464885773" sldId="410"/>
            <ac:spMk id="10" creationId="{393743B9-4E7B-7021-FD4E-65393EA4D177}"/>
          </ac:spMkLst>
        </pc:spChg>
        <pc:spChg chg="del">
          <ac:chgData name="Francesco Fransesini" userId="f4b06c69-b125-4814-a67d-adf8dc91bd7e" providerId="ADAL" clId="{9D362DBD-EA0A-41D7-B855-FF9A0131D2AF}" dt="2024-05-01T09:57:52.132" v="658" actId="478"/>
          <ac:spMkLst>
            <pc:docMk/>
            <pc:sldMk cId="464885773" sldId="410"/>
            <ac:spMk id="20" creationId="{7377369B-B60D-FF57-833F-6D6BB7C3E06A}"/>
          </ac:spMkLst>
        </pc:spChg>
        <pc:spChg chg="del">
          <ac:chgData name="Francesco Fransesini" userId="f4b06c69-b125-4814-a67d-adf8dc91bd7e" providerId="ADAL" clId="{9D362DBD-EA0A-41D7-B855-FF9A0131D2AF}" dt="2024-05-01T09:58:42.059" v="663" actId="478"/>
          <ac:spMkLst>
            <pc:docMk/>
            <pc:sldMk cId="464885773" sldId="410"/>
            <ac:spMk id="21" creationId="{38C83F53-49E9-EC02-7471-CE62DEAE7E6D}"/>
          </ac:spMkLst>
        </pc:spChg>
        <pc:spChg chg="del">
          <ac:chgData name="Francesco Fransesini" userId="f4b06c69-b125-4814-a67d-adf8dc91bd7e" providerId="ADAL" clId="{9D362DBD-EA0A-41D7-B855-FF9A0131D2AF}" dt="2024-05-01T09:58:56.070" v="671" actId="478"/>
          <ac:spMkLst>
            <pc:docMk/>
            <pc:sldMk cId="464885773" sldId="410"/>
            <ac:spMk id="23" creationId="{BE65393F-FC34-6C74-C51E-B1EBDC9A685B}"/>
          </ac:spMkLst>
        </pc:spChg>
        <pc:spChg chg="del">
          <ac:chgData name="Francesco Fransesini" userId="f4b06c69-b125-4814-a67d-adf8dc91bd7e" providerId="ADAL" clId="{9D362DBD-EA0A-41D7-B855-FF9A0131D2AF}" dt="2024-05-01T09:58:52.095" v="670" actId="478"/>
          <ac:spMkLst>
            <pc:docMk/>
            <pc:sldMk cId="464885773" sldId="410"/>
            <ac:spMk id="24" creationId="{669C8F9F-5C87-441D-1F03-AF303FE599EF}"/>
          </ac:spMkLst>
        </pc:spChg>
        <pc:spChg chg="del">
          <ac:chgData name="Francesco Fransesini" userId="f4b06c69-b125-4814-a67d-adf8dc91bd7e" providerId="ADAL" clId="{9D362DBD-EA0A-41D7-B855-FF9A0131D2AF}" dt="2024-05-01T09:59:01.853" v="674" actId="478"/>
          <ac:spMkLst>
            <pc:docMk/>
            <pc:sldMk cId="464885773" sldId="410"/>
            <ac:spMk id="26" creationId="{4C6DA92C-800E-A4AF-2404-90BA0326A9E8}"/>
          </ac:spMkLst>
        </pc:spChg>
        <pc:spChg chg="mod">
          <ac:chgData name="Francesco Fransesini" userId="f4b06c69-b125-4814-a67d-adf8dc91bd7e" providerId="ADAL" clId="{9D362DBD-EA0A-41D7-B855-FF9A0131D2AF}" dt="2024-05-01T10:06:43.448" v="692" actId="1076"/>
          <ac:spMkLst>
            <pc:docMk/>
            <pc:sldMk cId="464885773" sldId="410"/>
            <ac:spMk id="27" creationId="{76811D34-16BF-6AC5-27D0-5309618101C2}"/>
          </ac:spMkLst>
        </pc:spChg>
        <pc:spChg chg="del mod">
          <ac:chgData name="Francesco Fransesini" userId="f4b06c69-b125-4814-a67d-adf8dc91bd7e" providerId="ADAL" clId="{9D362DBD-EA0A-41D7-B855-FF9A0131D2AF}" dt="2024-05-01T10:28:25.985" v="1085" actId="478"/>
          <ac:spMkLst>
            <pc:docMk/>
            <pc:sldMk cId="464885773" sldId="410"/>
            <ac:spMk id="29" creationId="{1FF5ABE1-69AD-1DDF-5EA1-260C0FB6B4FA}"/>
          </ac:spMkLst>
        </pc:spChg>
        <pc:spChg chg="del">
          <ac:chgData name="Francesco Fransesini" userId="f4b06c69-b125-4814-a67d-adf8dc91bd7e" providerId="ADAL" clId="{9D362DBD-EA0A-41D7-B855-FF9A0131D2AF}" dt="2024-05-01T09:58:48.642" v="668" actId="478"/>
          <ac:spMkLst>
            <pc:docMk/>
            <pc:sldMk cId="464885773" sldId="410"/>
            <ac:spMk id="30" creationId="{99FA591A-E8C3-FA51-1259-A7C01F11D21A}"/>
          </ac:spMkLst>
        </pc:spChg>
        <pc:spChg chg="mod">
          <ac:chgData name="Francesco Fransesini" userId="f4b06c69-b125-4814-a67d-adf8dc91bd7e" providerId="ADAL" clId="{9D362DBD-EA0A-41D7-B855-FF9A0131D2AF}" dt="2024-05-01T10:29:00.440" v="1093" actId="688"/>
          <ac:spMkLst>
            <pc:docMk/>
            <pc:sldMk cId="464885773" sldId="410"/>
            <ac:spMk id="32" creationId="{9BCB5892-C438-B89C-7C0D-83A3298C00C9}"/>
          </ac:spMkLst>
        </pc:spChg>
        <pc:spChg chg="del mod">
          <ac:chgData name="Francesco Fransesini" userId="f4b06c69-b125-4814-a67d-adf8dc91bd7e" providerId="ADAL" clId="{9D362DBD-EA0A-41D7-B855-FF9A0131D2AF}" dt="2024-05-01T10:30:10.617" v="1109" actId="478"/>
          <ac:spMkLst>
            <pc:docMk/>
            <pc:sldMk cId="464885773" sldId="410"/>
            <ac:spMk id="34" creationId="{379CA9A8-7D36-82DC-5C73-ECF9F0E10802}"/>
          </ac:spMkLst>
        </pc:spChg>
        <pc:spChg chg="del">
          <ac:chgData name="Francesco Fransesini" userId="f4b06c69-b125-4814-a67d-adf8dc91bd7e" providerId="ADAL" clId="{9D362DBD-EA0A-41D7-B855-FF9A0131D2AF}" dt="2024-05-01T09:58:47.173" v="667" actId="478"/>
          <ac:spMkLst>
            <pc:docMk/>
            <pc:sldMk cId="464885773" sldId="410"/>
            <ac:spMk id="35" creationId="{FEDA872F-272C-CD55-35D2-45033AA887DF}"/>
          </ac:spMkLst>
        </pc:spChg>
        <pc:spChg chg="del mod">
          <ac:chgData name="Francesco Fransesini" userId="f4b06c69-b125-4814-a67d-adf8dc91bd7e" providerId="ADAL" clId="{9D362DBD-EA0A-41D7-B855-FF9A0131D2AF}" dt="2024-05-01T10:11:23.008" v="741" actId="478"/>
          <ac:spMkLst>
            <pc:docMk/>
            <pc:sldMk cId="464885773" sldId="410"/>
            <ac:spMk id="36" creationId="{FE6C5C4F-F09C-7B9B-50B2-2A405CF0F84A}"/>
          </ac:spMkLst>
        </pc:spChg>
        <pc:spChg chg="del mod">
          <ac:chgData name="Francesco Fransesini" userId="f4b06c69-b125-4814-a67d-adf8dc91bd7e" providerId="ADAL" clId="{9D362DBD-EA0A-41D7-B855-FF9A0131D2AF}" dt="2024-05-01T10:11:20.726" v="740" actId="478"/>
          <ac:spMkLst>
            <pc:docMk/>
            <pc:sldMk cId="464885773" sldId="410"/>
            <ac:spMk id="37" creationId="{B2B674A6-1AE2-EC24-9789-4C618DBCCA53}"/>
          </ac:spMkLst>
        </pc:spChg>
        <pc:spChg chg="del mod">
          <ac:chgData name="Francesco Fransesini" userId="f4b06c69-b125-4814-a67d-adf8dc91bd7e" providerId="ADAL" clId="{9D362DBD-EA0A-41D7-B855-FF9A0131D2AF}" dt="2024-05-01T10:11:17.309" v="738" actId="478"/>
          <ac:spMkLst>
            <pc:docMk/>
            <pc:sldMk cId="464885773" sldId="410"/>
            <ac:spMk id="39" creationId="{510B7B21-B885-19E1-F80B-518CDB14D457}"/>
          </ac:spMkLst>
        </pc:spChg>
        <pc:spChg chg="del">
          <ac:chgData name="Francesco Fransesini" userId="f4b06c69-b125-4814-a67d-adf8dc91bd7e" providerId="ADAL" clId="{9D362DBD-EA0A-41D7-B855-FF9A0131D2AF}" dt="2024-05-01T09:59:12.415" v="676" actId="478"/>
          <ac:spMkLst>
            <pc:docMk/>
            <pc:sldMk cId="464885773" sldId="410"/>
            <ac:spMk id="41" creationId="{D43F1A20-E7F2-7AE0-2D6F-7C03BF1E609A}"/>
          </ac:spMkLst>
        </pc:spChg>
        <pc:spChg chg="del">
          <ac:chgData name="Francesco Fransesini" userId="f4b06c69-b125-4814-a67d-adf8dc91bd7e" providerId="ADAL" clId="{9D362DBD-EA0A-41D7-B855-FF9A0131D2AF}" dt="2024-05-01T09:59:14.605" v="677" actId="478"/>
          <ac:spMkLst>
            <pc:docMk/>
            <pc:sldMk cId="464885773" sldId="410"/>
            <ac:spMk id="42" creationId="{BBCAF229-BDDA-45FE-576C-262370324C73}"/>
          </ac:spMkLst>
        </pc:spChg>
        <pc:spChg chg="del mod">
          <ac:chgData name="Francesco Fransesini" userId="f4b06c69-b125-4814-a67d-adf8dc91bd7e" providerId="ADAL" clId="{9D362DBD-EA0A-41D7-B855-FF9A0131D2AF}" dt="2024-05-01T10:11:09.576" v="736" actId="478"/>
          <ac:spMkLst>
            <pc:docMk/>
            <pc:sldMk cId="464885773" sldId="410"/>
            <ac:spMk id="44" creationId="{78BE8796-EEE4-180B-F5E1-64951AE045EA}"/>
          </ac:spMkLst>
        </pc:spChg>
        <pc:spChg chg="mod">
          <ac:chgData name="Francesco Fransesini" userId="f4b06c69-b125-4814-a67d-adf8dc91bd7e" providerId="ADAL" clId="{9D362DBD-EA0A-41D7-B855-FF9A0131D2AF}" dt="2024-05-01T10:25:27.405" v="1064" actId="1076"/>
          <ac:spMkLst>
            <pc:docMk/>
            <pc:sldMk cId="464885773" sldId="410"/>
            <ac:spMk id="46" creationId="{788C14E9-354E-2EEA-6180-70C36AE50C53}"/>
          </ac:spMkLst>
        </pc:spChg>
        <pc:spChg chg="mod">
          <ac:chgData name="Francesco Fransesini" userId="f4b06c69-b125-4814-a67d-adf8dc91bd7e" providerId="ADAL" clId="{9D362DBD-EA0A-41D7-B855-FF9A0131D2AF}" dt="2024-05-01T10:25:34.628" v="1067" actId="1076"/>
          <ac:spMkLst>
            <pc:docMk/>
            <pc:sldMk cId="464885773" sldId="410"/>
            <ac:spMk id="50" creationId="{6FF19D6A-3694-1F8E-5703-433DF7D93AEA}"/>
          </ac:spMkLst>
        </pc:spChg>
        <pc:spChg chg="del">
          <ac:chgData name="Francesco Fransesini" userId="f4b06c69-b125-4814-a67d-adf8dc91bd7e" providerId="ADAL" clId="{9D362DBD-EA0A-41D7-B855-FF9A0131D2AF}" dt="2024-05-01T10:25:24.361" v="1063" actId="478"/>
          <ac:spMkLst>
            <pc:docMk/>
            <pc:sldMk cId="464885773" sldId="410"/>
            <ac:spMk id="53" creationId="{FEBE50DD-2111-1C59-1F0D-824850465058}"/>
          </ac:spMkLst>
        </pc:spChg>
        <pc:spChg chg="del">
          <ac:chgData name="Francesco Fransesini" userId="f4b06c69-b125-4814-a67d-adf8dc91bd7e" providerId="ADAL" clId="{9D362DBD-EA0A-41D7-B855-FF9A0131D2AF}" dt="2024-05-01T10:24:51.252" v="1048" actId="478"/>
          <ac:spMkLst>
            <pc:docMk/>
            <pc:sldMk cId="464885773" sldId="410"/>
            <ac:spMk id="56" creationId="{81EA5631-DFEB-1CDF-46FB-84033404ADE8}"/>
          </ac:spMkLst>
        </pc:spChg>
        <pc:spChg chg="del mod">
          <ac:chgData name="Francesco Fransesini" userId="f4b06c69-b125-4814-a67d-adf8dc91bd7e" providerId="ADAL" clId="{9D362DBD-EA0A-41D7-B855-FF9A0131D2AF}" dt="2024-05-01T10:11:11.076" v="737" actId="478"/>
          <ac:spMkLst>
            <pc:docMk/>
            <pc:sldMk cId="464885773" sldId="410"/>
            <ac:spMk id="57" creationId="{F225B9E1-C61F-802F-B16E-7DDCCF86F6B4}"/>
          </ac:spMkLst>
        </pc:spChg>
        <pc:spChg chg="mod">
          <ac:chgData name="Francesco Fransesini" userId="f4b06c69-b125-4814-a67d-adf8dc91bd7e" providerId="ADAL" clId="{9D362DBD-EA0A-41D7-B855-FF9A0131D2AF}" dt="2024-05-01T10:47:42.146" v="1136" actId="1076"/>
          <ac:spMkLst>
            <pc:docMk/>
            <pc:sldMk cId="464885773" sldId="410"/>
            <ac:spMk id="61" creationId="{3075D77E-B090-2E71-A6A8-7932EAE46F5F}"/>
          </ac:spMkLst>
        </pc:spChg>
        <pc:spChg chg="del">
          <ac:chgData name="Francesco Fransesini" userId="f4b06c69-b125-4814-a67d-adf8dc91bd7e" providerId="ADAL" clId="{9D362DBD-EA0A-41D7-B855-FF9A0131D2AF}" dt="2024-05-01T10:26:23.761" v="1070" actId="478"/>
          <ac:spMkLst>
            <pc:docMk/>
            <pc:sldMk cId="464885773" sldId="410"/>
            <ac:spMk id="67" creationId="{2A64EA66-4559-F67F-54EB-EB6282D11F87}"/>
          </ac:spMkLst>
        </pc:spChg>
        <pc:spChg chg="mod">
          <ac:chgData name="Francesco Fransesini" userId="f4b06c69-b125-4814-a67d-adf8dc91bd7e" providerId="ADAL" clId="{9D362DBD-EA0A-41D7-B855-FF9A0131D2AF}" dt="2024-05-01T10:24:08.008" v="1036" actId="1076"/>
          <ac:spMkLst>
            <pc:docMk/>
            <pc:sldMk cId="464885773" sldId="410"/>
            <ac:spMk id="70" creationId="{3699C1CB-875F-BFA2-D9FF-AB6694070C73}"/>
          </ac:spMkLst>
        </pc:spChg>
        <pc:spChg chg="add del mod">
          <ac:chgData name="Francesco Fransesini" userId="f4b06c69-b125-4814-a67d-adf8dc91bd7e" providerId="ADAL" clId="{9D362DBD-EA0A-41D7-B855-FF9A0131D2AF}" dt="2024-05-01T10:26:47.253" v="1071" actId="478"/>
          <ac:spMkLst>
            <pc:docMk/>
            <pc:sldMk cId="464885773" sldId="410"/>
            <ac:spMk id="72" creationId="{ADF58194-3875-72E0-6F75-1E2485F77024}"/>
          </ac:spMkLst>
        </pc:spChg>
        <pc:spChg chg="add mod">
          <ac:chgData name="Francesco Fransesini" userId="f4b06c69-b125-4814-a67d-adf8dc91bd7e" providerId="ADAL" clId="{9D362DBD-EA0A-41D7-B855-FF9A0131D2AF}" dt="2024-05-01T10:29:43.680" v="1103" actId="207"/>
          <ac:spMkLst>
            <pc:docMk/>
            <pc:sldMk cId="464885773" sldId="410"/>
            <ac:spMk id="80" creationId="{0E773AB5-7F03-0781-892E-D00CD53A5C97}"/>
          </ac:spMkLst>
        </pc:spChg>
        <pc:spChg chg="add mod">
          <ac:chgData name="Francesco Fransesini" userId="f4b06c69-b125-4814-a67d-adf8dc91bd7e" providerId="ADAL" clId="{9D362DBD-EA0A-41D7-B855-FF9A0131D2AF}" dt="2024-05-01T10:29:52.629" v="1104" actId="207"/>
          <ac:spMkLst>
            <pc:docMk/>
            <pc:sldMk cId="464885773" sldId="410"/>
            <ac:spMk id="81" creationId="{4B628BBF-E5C3-E768-7988-4CCA12D6E398}"/>
          </ac:spMkLst>
        </pc:spChg>
        <pc:spChg chg="add mod">
          <ac:chgData name="Francesco Fransesini" userId="f4b06c69-b125-4814-a67d-adf8dc91bd7e" providerId="ADAL" clId="{9D362DBD-EA0A-41D7-B855-FF9A0131D2AF}" dt="2024-05-02T08:46:26.201" v="3003" actId="20577"/>
          <ac:spMkLst>
            <pc:docMk/>
            <pc:sldMk cId="464885773" sldId="410"/>
            <ac:spMk id="89" creationId="{C02CEE5E-68CA-5A9D-279E-C8AD3E3B9DCB}"/>
          </ac:spMkLst>
        </pc:spChg>
        <pc:spChg chg="add mod">
          <ac:chgData name="Francesco Fransesini" userId="f4b06c69-b125-4814-a67d-adf8dc91bd7e" providerId="ADAL" clId="{9D362DBD-EA0A-41D7-B855-FF9A0131D2AF}" dt="2024-05-01T14:20:52.794" v="1396" actId="1076"/>
          <ac:spMkLst>
            <pc:docMk/>
            <pc:sldMk cId="464885773" sldId="410"/>
            <ac:spMk id="90" creationId="{65721C01-182F-99A1-CD2B-D505620BB1F4}"/>
          </ac:spMkLst>
        </pc:spChg>
        <pc:spChg chg="add mod">
          <ac:chgData name="Francesco Fransesini" userId="f4b06c69-b125-4814-a67d-adf8dc91bd7e" providerId="ADAL" clId="{9D362DBD-EA0A-41D7-B855-FF9A0131D2AF}" dt="2024-05-01T14:21:28.279" v="1432" actId="14100"/>
          <ac:spMkLst>
            <pc:docMk/>
            <pc:sldMk cId="464885773" sldId="410"/>
            <ac:spMk id="91" creationId="{62F0770A-0EAF-7DE7-FFC9-061D82950A13}"/>
          </ac:spMkLst>
        </pc:spChg>
        <pc:spChg chg="add mod">
          <ac:chgData name="Francesco Fransesini" userId="f4b06c69-b125-4814-a67d-adf8dc91bd7e" providerId="ADAL" clId="{9D362DBD-EA0A-41D7-B855-FF9A0131D2AF}" dt="2024-05-01T14:22:31.242" v="1446" actId="1076"/>
          <ac:spMkLst>
            <pc:docMk/>
            <pc:sldMk cId="464885773" sldId="410"/>
            <ac:spMk id="92" creationId="{4E1F2614-7539-BC5F-CEA8-9116B7FC10C7}"/>
          </ac:spMkLst>
        </pc:spChg>
        <pc:spChg chg="add mod">
          <ac:chgData name="Francesco Fransesini" userId="f4b06c69-b125-4814-a67d-adf8dc91bd7e" providerId="ADAL" clId="{9D362DBD-EA0A-41D7-B855-FF9A0131D2AF}" dt="2024-05-01T14:23:25.808" v="1457" actId="1582"/>
          <ac:spMkLst>
            <pc:docMk/>
            <pc:sldMk cId="464885773" sldId="410"/>
            <ac:spMk id="94" creationId="{ADA0A3FD-CFC1-D0FE-CC83-E5EBDAA223F2}"/>
          </ac:spMkLst>
        </pc:spChg>
        <pc:spChg chg="add mod">
          <ac:chgData name="Francesco Fransesini" userId="f4b06c69-b125-4814-a67d-adf8dc91bd7e" providerId="ADAL" clId="{9D362DBD-EA0A-41D7-B855-FF9A0131D2AF}" dt="2024-05-01T14:23:04.520" v="1452" actId="14100"/>
          <ac:spMkLst>
            <pc:docMk/>
            <pc:sldMk cId="464885773" sldId="410"/>
            <ac:spMk id="95" creationId="{3F88A725-D2E6-6DD0-E5E7-0693BEF4FEB1}"/>
          </ac:spMkLst>
        </pc:spChg>
        <pc:spChg chg="add mod">
          <ac:chgData name="Francesco Fransesini" userId="f4b06c69-b125-4814-a67d-adf8dc91bd7e" providerId="ADAL" clId="{9D362DBD-EA0A-41D7-B855-FF9A0131D2AF}" dt="2024-05-01T14:25:04.641" v="1489" actId="207"/>
          <ac:spMkLst>
            <pc:docMk/>
            <pc:sldMk cId="464885773" sldId="410"/>
            <ac:spMk id="102" creationId="{864B41BF-1BA1-6138-47E9-8873B78F0E3F}"/>
          </ac:spMkLst>
        </pc:spChg>
        <pc:grpChg chg="add del mod">
          <ac:chgData name="Francesco Fransesini" userId="f4b06c69-b125-4814-a67d-adf8dc91bd7e" providerId="ADAL" clId="{9D362DBD-EA0A-41D7-B855-FF9A0131D2AF}" dt="2024-05-01T14:21:01.147" v="1401" actId="1076"/>
          <ac:grpSpMkLst>
            <pc:docMk/>
            <pc:sldMk cId="464885773" sldId="410"/>
            <ac:grpSpMk id="6" creationId="{6ADFBC5D-DED8-0C94-0D77-26F4DB964894}"/>
          </ac:grpSpMkLst>
        </pc:grpChg>
        <pc:grpChg chg="add del mod ord">
          <ac:chgData name="Francesco Fransesini" userId="f4b06c69-b125-4814-a67d-adf8dc91bd7e" providerId="ADAL" clId="{9D362DBD-EA0A-41D7-B855-FF9A0131D2AF}" dt="2024-05-01T10:30:06.572" v="1107" actId="478"/>
          <ac:grpSpMkLst>
            <pc:docMk/>
            <pc:sldMk cId="464885773" sldId="410"/>
            <ac:grpSpMk id="16" creationId="{3F8FCEF2-A207-55DD-7C4A-514EF57E49AA}"/>
          </ac:grpSpMkLst>
        </pc:grpChg>
        <pc:grpChg chg="del">
          <ac:chgData name="Francesco Fransesini" userId="f4b06c69-b125-4814-a67d-adf8dc91bd7e" providerId="ADAL" clId="{9D362DBD-EA0A-41D7-B855-FF9A0131D2AF}" dt="2024-05-01T09:57:57.767" v="662" actId="478"/>
          <ac:grpSpMkLst>
            <pc:docMk/>
            <pc:sldMk cId="464885773" sldId="410"/>
            <ac:grpSpMk id="22" creationId="{E5A03D7B-63C0-FEF8-B27E-29C6428365A3}"/>
          </ac:grpSpMkLst>
        </pc:grpChg>
        <pc:grpChg chg="del">
          <ac:chgData name="Francesco Fransesini" userId="f4b06c69-b125-4814-a67d-adf8dc91bd7e" providerId="ADAL" clId="{9D362DBD-EA0A-41D7-B855-FF9A0131D2AF}" dt="2024-05-01T09:58:52.095" v="670" actId="478"/>
          <ac:grpSpMkLst>
            <pc:docMk/>
            <pc:sldMk cId="464885773" sldId="410"/>
            <ac:grpSpMk id="25" creationId="{576C4634-5198-C927-6830-86CA9BCBA7BD}"/>
          </ac:grpSpMkLst>
        </pc:grpChg>
        <pc:grpChg chg="del">
          <ac:chgData name="Francesco Fransesini" userId="f4b06c69-b125-4814-a67d-adf8dc91bd7e" providerId="ADAL" clId="{9D362DBD-EA0A-41D7-B855-FF9A0131D2AF}" dt="2024-05-01T09:59:01.853" v="674" actId="478"/>
          <ac:grpSpMkLst>
            <pc:docMk/>
            <pc:sldMk cId="464885773" sldId="410"/>
            <ac:grpSpMk id="28" creationId="{260F09A9-E26B-550E-1DF9-4F2A160BFE4B}"/>
          </ac:grpSpMkLst>
        </pc:grpChg>
        <pc:grpChg chg="del">
          <ac:chgData name="Francesco Fransesini" userId="f4b06c69-b125-4814-a67d-adf8dc91bd7e" providerId="ADAL" clId="{9D362DBD-EA0A-41D7-B855-FF9A0131D2AF}" dt="2024-05-01T09:58:45.566" v="666" actId="478"/>
          <ac:grpSpMkLst>
            <pc:docMk/>
            <pc:sldMk cId="464885773" sldId="410"/>
            <ac:grpSpMk id="33" creationId="{E459E1AB-A83E-B452-60D3-EF320AF8FB48}"/>
          </ac:grpSpMkLst>
        </pc:grpChg>
        <pc:grpChg chg="del">
          <ac:chgData name="Francesco Fransesini" userId="f4b06c69-b125-4814-a67d-adf8dc91bd7e" providerId="ADAL" clId="{9D362DBD-EA0A-41D7-B855-FF9A0131D2AF}" dt="2024-05-01T09:58:47.173" v="667" actId="478"/>
          <ac:grpSpMkLst>
            <pc:docMk/>
            <pc:sldMk cId="464885773" sldId="410"/>
            <ac:grpSpMk id="40" creationId="{CF2B8421-27BE-5011-7261-B353E24BDE08}"/>
          </ac:grpSpMkLst>
        </pc:grpChg>
        <pc:grpChg chg="del">
          <ac:chgData name="Francesco Fransesini" userId="f4b06c69-b125-4814-a67d-adf8dc91bd7e" providerId="ADAL" clId="{9D362DBD-EA0A-41D7-B855-FF9A0131D2AF}" dt="2024-05-01T09:59:12.415" v="676" actId="478"/>
          <ac:grpSpMkLst>
            <pc:docMk/>
            <pc:sldMk cId="464885773" sldId="410"/>
            <ac:grpSpMk id="43" creationId="{3C5140C4-64D8-3AA4-9551-B76B12E47BA6}"/>
          </ac:grpSpMkLst>
        </pc:grpChg>
        <pc:grpChg chg="del">
          <ac:chgData name="Francesco Fransesini" userId="f4b06c69-b125-4814-a67d-adf8dc91bd7e" providerId="ADAL" clId="{9D362DBD-EA0A-41D7-B855-FF9A0131D2AF}" dt="2024-05-01T10:25:24.361" v="1063" actId="478"/>
          <ac:grpSpMkLst>
            <pc:docMk/>
            <pc:sldMk cId="464885773" sldId="410"/>
            <ac:grpSpMk id="51" creationId="{87B0F0FE-8756-7B36-FC86-AB732720D6B5}"/>
          </ac:grpSpMkLst>
        </pc:grpChg>
        <pc:grpChg chg="del">
          <ac:chgData name="Francesco Fransesini" userId="f4b06c69-b125-4814-a67d-adf8dc91bd7e" providerId="ADAL" clId="{9D362DBD-EA0A-41D7-B855-FF9A0131D2AF}" dt="2024-05-01T10:24:49.336" v="1047" actId="478"/>
          <ac:grpSpMkLst>
            <pc:docMk/>
            <pc:sldMk cId="464885773" sldId="410"/>
            <ac:grpSpMk id="54" creationId="{B78A231D-0C57-61D3-0C88-684BDBBDCE46}"/>
          </ac:grpSpMkLst>
        </pc:grpChg>
        <pc:grpChg chg="del">
          <ac:chgData name="Francesco Fransesini" userId="f4b06c69-b125-4814-a67d-adf8dc91bd7e" providerId="ADAL" clId="{9D362DBD-EA0A-41D7-B855-FF9A0131D2AF}" dt="2024-05-01T10:30:12.885" v="1110" actId="478"/>
          <ac:grpSpMkLst>
            <pc:docMk/>
            <pc:sldMk cId="464885773" sldId="410"/>
            <ac:grpSpMk id="59" creationId="{64BA4A77-0778-6FD8-113F-9A438279ED5B}"/>
          </ac:grpSpMkLst>
        </pc:grpChg>
        <pc:grpChg chg="del">
          <ac:chgData name="Francesco Fransesini" userId="f4b06c69-b125-4814-a67d-adf8dc91bd7e" providerId="ADAL" clId="{9D362DBD-EA0A-41D7-B855-FF9A0131D2AF}" dt="2024-05-01T10:26:18.288" v="1069" actId="478"/>
          <ac:grpSpMkLst>
            <pc:docMk/>
            <pc:sldMk cId="464885773" sldId="410"/>
            <ac:grpSpMk id="65" creationId="{CFF6D6AD-7DBE-C2E4-458F-54A6633BB0DF}"/>
          </ac:grpSpMkLst>
        </pc:grpChg>
        <pc:picChg chg="del">
          <ac:chgData name="Francesco Fransesini" userId="f4b06c69-b125-4814-a67d-adf8dc91bd7e" providerId="ADAL" clId="{9D362DBD-EA0A-41D7-B855-FF9A0131D2AF}" dt="2024-05-01T09:58:45.566" v="666" actId="478"/>
          <ac:picMkLst>
            <pc:docMk/>
            <pc:sldMk cId="464885773" sldId="410"/>
            <ac:picMk id="7" creationId="{A7649449-E4DF-F5DD-15CB-487EBF22A4A5}"/>
          </ac:picMkLst>
        </pc:picChg>
        <pc:picChg chg="del">
          <ac:chgData name="Francesco Fransesini" userId="f4b06c69-b125-4814-a67d-adf8dc91bd7e" providerId="ADAL" clId="{9D362DBD-EA0A-41D7-B855-FF9A0131D2AF}" dt="2024-05-01T09:59:08.837" v="675" actId="478"/>
          <ac:picMkLst>
            <pc:docMk/>
            <pc:sldMk cId="464885773" sldId="410"/>
            <ac:picMk id="9" creationId="{3941DDC2-726E-5FDC-8839-E50736B3E1A5}"/>
          </ac:picMkLst>
        </pc:picChg>
        <pc:picChg chg="del">
          <ac:chgData name="Francesco Fransesini" userId="f4b06c69-b125-4814-a67d-adf8dc91bd7e" providerId="ADAL" clId="{9D362DBD-EA0A-41D7-B855-FF9A0131D2AF}" dt="2024-05-01T09:57:53.573" v="659" actId="478"/>
          <ac:picMkLst>
            <pc:docMk/>
            <pc:sldMk cId="464885773" sldId="410"/>
            <ac:picMk id="11" creationId="{BF7C1E2B-C18A-8099-9AAF-BFF836057B04}"/>
          </ac:picMkLst>
        </pc:picChg>
        <pc:picChg chg="del">
          <ac:chgData name="Francesco Fransesini" userId="f4b06c69-b125-4814-a67d-adf8dc91bd7e" providerId="ADAL" clId="{9D362DBD-EA0A-41D7-B855-FF9A0131D2AF}" dt="2024-05-01T09:57:57.767" v="662" actId="478"/>
          <ac:picMkLst>
            <pc:docMk/>
            <pc:sldMk cId="464885773" sldId="410"/>
            <ac:picMk id="13" creationId="{81A749A5-80AD-6483-3990-A7CC132E4CDB}"/>
          </ac:picMkLst>
        </pc:picChg>
        <pc:picChg chg="del">
          <ac:chgData name="Francesco Fransesini" userId="f4b06c69-b125-4814-a67d-adf8dc91bd7e" providerId="ADAL" clId="{9D362DBD-EA0A-41D7-B855-FF9A0131D2AF}" dt="2024-05-01T09:58:50.123" v="669" actId="478"/>
          <ac:picMkLst>
            <pc:docMk/>
            <pc:sldMk cId="464885773" sldId="410"/>
            <ac:picMk id="15" creationId="{74B46BEE-5035-57FE-D02A-6D56357C8D17}"/>
          </ac:picMkLst>
        </pc:picChg>
        <pc:picChg chg="del">
          <ac:chgData name="Francesco Fransesini" userId="f4b06c69-b125-4814-a67d-adf8dc91bd7e" providerId="ADAL" clId="{9D362DBD-EA0A-41D7-B855-FF9A0131D2AF}" dt="2024-05-01T09:58:57.728" v="673" actId="478"/>
          <ac:picMkLst>
            <pc:docMk/>
            <pc:sldMk cId="464885773" sldId="410"/>
            <ac:picMk id="17" creationId="{536A98DB-2C6B-EB84-6E0D-6A9CA0ABDDA9}"/>
          </ac:picMkLst>
        </pc:picChg>
        <pc:picChg chg="del mod modCrop">
          <ac:chgData name="Francesco Fransesini" userId="f4b06c69-b125-4814-a67d-adf8dc91bd7e" providerId="ADAL" clId="{9D362DBD-EA0A-41D7-B855-FF9A0131D2AF}" dt="2024-05-01T10:30:08.271" v="1108" actId="478"/>
          <ac:picMkLst>
            <pc:docMk/>
            <pc:sldMk cId="464885773" sldId="410"/>
            <ac:picMk id="18" creationId="{E5B88071-2578-92B1-CE9E-488FA5188512}"/>
          </ac:picMkLst>
        </pc:picChg>
        <pc:picChg chg="mod">
          <ac:chgData name="Francesco Fransesini" userId="f4b06c69-b125-4814-a67d-adf8dc91bd7e" providerId="ADAL" clId="{9D362DBD-EA0A-41D7-B855-FF9A0131D2AF}" dt="2024-05-01T10:23:25.764" v="1001" actId="1076"/>
          <ac:picMkLst>
            <pc:docMk/>
            <pc:sldMk cId="464885773" sldId="410"/>
            <ac:picMk id="19" creationId="{F2179356-25B9-F2CA-1996-F6F9C87DB32D}"/>
          </ac:picMkLst>
        </pc:picChg>
        <pc:picChg chg="add mod ord">
          <ac:chgData name="Francesco Fransesini" userId="f4b06c69-b125-4814-a67d-adf8dc91bd7e" providerId="ADAL" clId="{9D362DBD-EA0A-41D7-B855-FF9A0131D2AF}" dt="2024-05-01T10:47:44.817" v="1137" actId="1076"/>
          <ac:picMkLst>
            <pc:docMk/>
            <pc:sldMk cId="464885773" sldId="410"/>
            <ac:picMk id="87" creationId="{6476DD94-2173-AC33-D406-6E35FF91C556}"/>
          </ac:picMkLst>
        </pc:picChg>
        <pc:cxnChg chg="mod">
          <ac:chgData name="Francesco Fransesini" userId="f4b06c69-b125-4814-a67d-adf8dc91bd7e" providerId="ADAL" clId="{9D362DBD-EA0A-41D7-B855-FF9A0131D2AF}" dt="2024-05-01T10:28:24.132" v="1084" actId="1076"/>
          <ac:cxnSpMkLst>
            <pc:docMk/>
            <pc:sldMk cId="464885773" sldId="410"/>
            <ac:cxnSpMk id="31" creationId="{214273D3-6F05-0337-1BE5-36B5A690867E}"/>
          </ac:cxnSpMkLst>
        </pc:cxnChg>
        <pc:cxnChg chg="del mod">
          <ac:chgData name="Francesco Fransesini" userId="f4b06c69-b125-4814-a67d-adf8dc91bd7e" providerId="ADAL" clId="{9D362DBD-EA0A-41D7-B855-FF9A0131D2AF}" dt="2024-05-01T10:11:19.080" v="739" actId="478"/>
          <ac:cxnSpMkLst>
            <pc:docMk/>
            <pc:sldMk cId="464885773" sldId="410"/>
            <ac:cxnSpMk id="38" creationId="{680B02BB-FF27-1BB7-A6B4-D2A0CB7D5792}"/>
          </ac:cxnSpMkLst>
        </pc:cxnChg>
        <pc:cxnChg chg="mod">
          <ac:chgData name="Francesco Fransesini" userId="f4b06c69-b125-4814-a67d-adf8dc91bd7e" providerId="ADAL" clId="{9D362DBD-EA0A-41D7-B855-FF9A0131D2AF}" dt="2024-05-01T10:25:31.845" v="1066" actId="14100"/>
          <ac:cxnSpMkLst>
            <pc:docMk/>
            <pc:sldMk cId="464885773" sldId="410"/>
            <ac:cxnSpMk id="45" creationId="{8FA93E43-6280-288B-9392-D27B3923F82C}"/>
          </ac:cxnSpMkLst>
        </pc:cxnChg>
        <pc:cxnChg chg="mod">
          <ac:chgData name="Francesco Fransesini" userId="f4b06c69-b125-4814-a67d-adf8dc91bd7e" providerId="ADAL" clId="{9D362DBD-EA0A-41D7-B855-FF9A0131D2AF}" dt="2024-05-01T10:25:37.798" v="1068" actId="1076"/>
          <ac:cxnSpMkLst>
            <pc:docMk/>
            <pc:sldMk cId="464885773" sldId="410"/>
            <ac:cxnSpMk id="49" creationId="{6BB44A29-8A65-8444-3412-87C7FEEE02CF}"/>
          </ac:cxnSpMkLst>
        </pc:cxnChg>
        <pc:cxnChg chg="mod">
          <ac:chgData name="Francesco Fransesini" userId="f4b06c69-b125-4814-a67d-adf8dc91bd7e" providerId="ADAL" clId="{9D362DBD-EA0A-41D7-B855-FF9A0131D2AF}" dt="2024-05-01T10:25:21.570" v="1062" actId="1076"/>
          <ac:cxnSpMkLst>
            <pc:docMk/>
            <pc:sldMk cId="464885773" sldId="410"/>
            <ac:cxnSpMk id="52" creationId="{480FFDF2-9B37-4486-9E46-C4F3D575A5A4}"/>
          </ac:cxnSpMkLst>
        </pc:cxnChg>
        <pc:cxnChg chg="del">
          <ac:chgData name="Francesco Fransesini" userId="f4b06c69-b125-4814-a67d-adf8dc91bd7e" providerId="ADAL" clId="{9D362DBD-EA0A-41D7-B855-FF9A0131D2AF}" dt="2024-05-01T10:24:49.336" v="1047" actId="478"/>
          <ac:cxnSpMkLst>
            <pc:docMk/>
            <pc:sldMk cId="464885773" sldId="410"/>
            <ac:cxnSpMk id="55" creationId="{0A2DC558-DF01-3D77-1033-20EDA94736B6}"/>
          </ac:cxnSpMkLst>
        </pc:cxnChg>
        <pc:cxnChg chg="del mod">
          <ac:chgData name="Francesco Fransesini" userId="f4b06c69-b125-4814-a67d-adf8dc91bd7e" providerId="ADAL" clId="{9D362DBD-EA0A-41D7-B855-FF9A0131D2AF}" dt="2024-05-01T10:30:12.885" v="1110" actId="478"/>
          <ac:cxnSpMkLst>
            <pc:docMk/>
            <pc:sldMk cId="464885773" sldId="410"/>
            <ac:cxnSpMk id="60" creationId="{A83B909E-9AB5-07D3-9045-023ABFCE4E15}"/>
          </ac:cxnSpMkLst>
        </pc:cxnChg>
        <pc:cxnChg chg="del">
          <ac:chgData name="Francesco Fransesini" userId="f4b06c69-b125-4814-a67d-adf8dc91bd7e" providerId="ADAL" clId="{9D362DBD-EA0A-41D7-B855-FF9A0131D2AF}" dt="2024-05-01T10:26:18.288" v="1069" actId="478"/>
          <ac:cxnSpMkLst>
            <pc:docMk/>
            <pc:sldMk cId="464885773" sldId="410"/>
            <ac:cxnSpMk id="66" creationId="{270D668B-5CCE-6F4E-EA54-96EC2B9AD618}"/>
          </ac:cxnSpMkLst>
        </pc:cxnChg>
        <pc:cxnChg chg="mod">
          <ac:chgData name="Francesco Fransesini" userId="f4b06c69-b125-4814-a67d-adf8dc91bd7e" providerId="ADAL" clId="{9D362DBD-EA0A-41D7-B855-FF9A0131D2AF}" dt="2024-05-01T10:23:32.149" v="1003" actId="14100"/>
          <ac:cxnSpMkLst>
            <pc:docMk/>
            <pc:sldMk cId="464885773" sldId="410"/>
            <ac:cxnSpMk id="69" creationId="{4EF1C391-1CB2-5F25-E702-C0767B41AB37}"/>
          </ac:cxnSpMkLst>
        </pc:cxnChg>
        <pc:cxnChg chg="add mod">
          <ac:chgData name="Francesco Fransesini" userId="f4b06c69-b125-4814-a67d-adf8dc91bd7e" providerId="ADAL" clId="{9D362DBD-EA0A-41D7-B855-FF9A0131D2AF}" dt="2024-05-01T10:29:58.995" v="1105" actId="208"/>
          <ac:cxnSpMkLst>
            <pc:docMk/>
            <pc:sldMk cId="464885773" sldId="410"/>
            <ac:cxnSpMk id="82" creationId="{A1E9169C-C4C3-DB7D-3BB8-56FAA3E23508}"/>
          </ac:cxnSpMkLst>
        </pc:cxnChg>
        <pc:cxnChg chg="add mod">
          <ac:chgData name="Francesco Fransesini" userId="f4b06c69-b125-4814-a67d-adf8dc91bd7e" providerId="ADAL" clId="{9D362DBD-EA0A-41D7-B855-FF9A0131D2AF}" dt="2024-05-01T10:47:39.026" v="1135" actId="14100"/>
          <ac:cxnSpMkLst>
            <pc:docMk/>
            <pc:sldMk cId="464885773" sldId="410"/>
            <ac:cxnSpMk id="83" creationId="{B1D4819E-A2BC-A632-063B-BA25EAE98C24}"/>
          </ac:cxnSpMkLst>
        </pc:cxnChg>
        <pc:cxnChg chg="add mod">
          <ac:chgData name="Francesco Fransesini" userId="f4b06c69-b125-4814-a67d-adf8dc91bd7e" providerId="ADAL" clId="{9D362DBD-EA0A-41D7-B855-FF9A0131D2AF}" dt="2024-05-01T14:23:42.104" v="1459" actId="14100"/>
          <ac:cxnSpMkLst>
            <pc:docMk/>
            <pc:sldMk cId="464885773" sldId="410"/>
            <ac:cxnSpMk id="97" creationId="{7E454496-5417-5F58-D789-E9BA4BB795EA}"/>
          </ac:cxnSpMkLst>
        </pc:cxnChg>
        <pc:cxnChg chg="add mod">
          <ac:chgData name="Francesco Fransesini" userId="f4b06c69-b125-4814-a67d-adf8dc91bd7e" providerId="ADAL" clId="{9D362DBD-EA0A-41D7-B855-FF9A0131D2AF}" dt="2024-05-01T14:23:52.282" v="1462" actId="14100"/>
          <ac:cxnSpMkLst>
            <pc:docMk/>
            <pc:sldMk cId="464885773" sldId="410"/>
            <ac:cxnSpMk id="99" creationId="{6AC7BC05-594E-E1BB-4E9C-6C462D2F255D}"/>
          </ac:cxnSpMkLst>
        </pc:cxnChg>
      </pc:sldChg>
      <pc:sldChg chg="addSp delSp modSp mod ord">
        <pc:chgData name="Francesco Fransesini" userId="f4b06c69-b125-4814-a67d-adf8dc91bd7e" providerId="ADAL" clId="{9D362DBD-EA0A-41D7-B855-FF9A0131D2AF}" dt="2024-05-02T08:51:27.187" v="3009" actId="164"/>
        <pc:sldMkLst>
          <pc:docMk/>
          <pc:sldMk cId="1108027539" sldId="412"/>
        </pc:sldMkLst>
        <pc:spChg chg="add mod">
          <ac:chgData name="Francesco Fransesini" userId="f4b06c69-b125-4814-a67d-adf8dc91bd7e" providerId="ADAL" clId="{9D362DBD-EA0A-41D7-B855-FF9A0131D2AF}" dt="2024-05-02T08:51:27.187" v="3009" actId="164"/>
          <ac:spMkLst>
            <pc:docMk/>
            <pc:sldMk cId="1108027539" sldId="412"/>
            <ac:spMk id="8" creationId="{0733276C-F42D-562A-BE11-A4D64D027CE8}"/>
          </ac:spMkLst>
        </pc:spChg>
        <pc:spChg chg="mod">
          <ac:chgData name="Francesco Fransesini" userId="f4b06c69-b125-4814-a67d-adf8dc91bd7e" providerId="ADAL" clId="{9D362DBD-EA0A-41D7-B855-FF9A0131D2AF}" dt="2024-05-01T14:56:04.522" v="1548" actId="1076"/>
          <ac:spMkLst>
            <pc:docMk/>
            <pc:sldMk cId="1108027539" sldId="412"/>
            <ac:spMk id="15" creationId="{3AC3F809-57F5-52E2-E8A7-3BB9AAD46B60}"/>
          </ac:spMkLst>
        </pc:spChg>
        <pc:spChg chg="mod">
          <ac:chgData name="Francesco Fransesini" userId="f4b06c69-b125-4814-a67d-adf8dc91bd7e" providerId="ADAL" clId="{9D362DBD-EA0A-41D7-B855-FF9A0131D2AF}" dt="2024-05-01T14:32:31.705" v="1520" actId="1076"/>
          <ac:spMkLst>
            <pc:docMk/>
            <pc:sldMk cId="1108027539" sldId="412"/>
            <ac:spMk id="16" creationId="{389D7C6C-ECD5-38C6-9FCE-BEA22D96C86D}"/>
          </ac:spMkLst>
        </pc:spChg>
        <pc:spChg chg="mod">
          <ac:chgData name="Francesco Fransesini" userId="f4b06c69-b125-4814-a67d-adf8dc91bd7e" providerId="ADAL" clId="{9D362DBD-EA0A-41D7-B855-FF9A0131D2AF}" dt="2024-05-01T15:14:03.278" v="1679" actId="1076"/>
          <ac:spMkLst>
            <pc:docMk/>
            <pc:sldMk cId="1108027539" sldId="412"/>
            <ac:spMk id="22" creationId="{BCDF1AF4-C4BF-A5A7-06ED-85292BD9B4BB}"/>
          </ac:spMkLst>
        </pc:spChg>
        <pc:spChg chg="mod">
          <ac:chgData name="Francesco Fransesini" userId="f4b06c69-b125-4814-a67d-adf8dc91bd7e" providerId="ADAL" clId="{9D362DBD-EA0A-41D7-B855-FF9A0131D2AF}" dt="2024-05-01T14:32:40.420" v="1522" actId="1076"/>
          <ac:spMkLst>
            <pc:docMk/>
            <pc:sldMk cId="1108027539" sldId="412"/>
            <ac:spMk id="23" creationId="{5FAF91A9-6AFC-DA69-6560-C28B519E2D95}"/>
          </ac:spMkLst>
        </pc:spChg>
        <pc:spChg chg="mod">
          <ac:chgData name="Francesco Fransesini" userId="f4b06c69-b125-4814-a67d-adf8dc91bd7e" providerId="ADAL" clId="{9D362DBD-EA0A-41D7-B855-FF9A0131D2AF}" dt="2024-05-01T14:36:47.535" v="1545" actId="1076"/>
          <ac:spMkLst>
            <pc:docMk/>
            <pc:sldMk cId="1108027539" sldId="412"/>
            <ac:spMk id="49" creationId="{B2E7D1FA-F4FD-3A5D-EABA-D2EA0DFEE9A1}"/>
          </ac:spMkLst>
        </pc:spChg>
        <pc:spChg chg="mod">
          <ac:chgData name="Francesco Fransesini" userId="f4b06c69-b125-4814-a67d-adf8dc91bd7e" providerId="ADAL" clId="{9D362DBD-EA0A-41D7-B855-FF9A0131D2AF}" dt="2024-05-01T14:36:20.160" v="1537" actId="1076"/>
          <ac:spMkLst>
            <pc:docMk/>
            <pc:sldMk cId="1108027539" sldId="412"/>
            <ac:spMk id="51" creationId="{158DCDFA-C365-CAF4-18ED-CF122D6DEF1C}"/>
          </ac:spMkLst>
        </pc:spChg>
        <pc:spChg chg="mod">
          <ac:chgData name="Francesco Fransesini" userId="f4b06c69-b125-4814-a67d-adf8dc91bd7e" providerId="ADAL" clId="{9D362DBD-EA0A-41D7-B855-FF9A0131D2AF}" dt="2024-05-01T14:33:48.842" v="1524" actId="164"/>
          <ac:spMkLst>
            <pc:docMk/>
            <pc:sldMk cId="1108027539" sldId="412"/>
            <ac:spMk id="85" creationId="{4482E769-ED1F-7F6E-EBEE-BD559F3490A0}"/>
          </ac:spMkLst>
        </pc:spChg>
        <pc:spChg chg="mod">
          <ac:chgData name="Francesco Fransesini" userId="f4b06c69-b125-4814-a67d-adf8dc91bd7e" providerId="ADAL" clId="{9D362DBD-EA0A-41D7-B855-FF9A0131D2AF}" dt="2024-05-01T15:13:12.749" v="1676" actId="1076"/>
          <ac:spMkLst>
            <pc:docMk/>
            <pc:sldMk cId="1108027539" sldId="412"/>
            <ac:spMk id="89" creationId="{506A5152-42C2-F129-3CC1-FAA138197552}"/>
          </ac:spMkLst>
        </pc:spChg>
        <pc:spChg chg="mod">
          <ac:chgData name="Francesco Fransesini" userId="f4b06c69-b125-4814-a67d-adf8dc91bd7e" providerId="ADAL" clId="{9D362DBD-EA0A-41D7-B855-FF9A0131D2AF}" dt="2024-05-01T15:13:04.799" v="1673" actId="1076"/>
          <ac:spMkLst>
            <pc:docMk/>
            <pc:sldMk cId="1108027539" sldId="412"/>
            <ac:spMk id="93" creationId="{EEED7518-B6F7-B8DB-0C65-54CEBB140F70}"/>
          </ac:spMkLst>
        </pc:spChg>
        <pc:spChg chg="mod">
          <ac:chgData name="Francesco Fransesini" userId="f4b06c69-b125-4814-a67d-adf8dc91bd7e" providerId="ADAL" clId="{9D362DBD-EA0A-41D7-B855-FF9A0131D2AF}" dt="2024-05-01T15:13:57.016" v="1678" actId="1076"/>
          <ac:spMkLst>
            <pc:docMk/>
            <pc:sldMk cId="1108027539" sldId="412"/>
            <ac:spMk id="94" creationId="{52B0F62A-2FB0-27D0-BEE8-57532E1BDE67}"/>
          </ac:spMkLst>
        </pc:spChg>
        <pc:spChg chg="mod">
          <ac:chgData name="Francesco Fransesini" userId="f4b06c69-b125-4814-a67d-adf8dc91bd7e" providerId="ADAL" clId="{9D362DBD-EA0A-41D7-B855-FF9A0131D2AF}" dt="2024-05-01T14:56:57.422" v="1555" actId="20577"/>
          <ac:spMkLst>
            <pc:docMk/>
            <pc:sldMk cId="1108027539" sldId="412"/>
            <ac:spMk id="104" creationId="{1277CE2E-BEE4-C4D2-6A02-B13E0A7D77BA}"/>
          </ac:spMkLst>
        </pc:spChg>
        <pc:spChg chg="mod">
          <ac:chgData name="Francesco Fransesini" userId="f4b06c69-b125-4814-a67d-adf8dc91bd7e" providerId="ADAL" clId="{9D362DBD-EA0A-41D7-B855-FF9A0131D2AF}" dt="2024-05-01T14:33:48.842" v="1524" actId="164"/>
          <ac:spMkLst>
            <pc:docMk/>
            <pc:sldMk cId="1108027539" sldId="412"/>
            <ac:spMk id="107" creationId="{F3CBF588-BBA2-1E51-616D-69DBB427276A}"/>
          </ac:spMkLst>
        </pc:spChg>
        <pc:grpChg chg="mod topLvl">
          <ac:chgData name="Francesco Fransesini" userId="f4b06c69-b125-4814-a67d-adf8dc91bd7e" providerId="ADAL" clId="{9D362DBD-EA0A-41D7-B855-FF9A0131D2AF}" dt="2024-05-01T14:33:48.842" v="1524" actId="164"/>
          <ac:grpSpMkLst>
            <pc:docMk/>
            <pc:sldMk cId="1108027539" sldId="412"/>
            <ac:grpSpMk id="5" creationId="{04EA5CD8-9FA6-29E7-3D05-41BC6F88AD3E}"/>
          </ac:grpSpMkLst>
        </pc:grpChg>
        <pc:grpChg chg="add mod">
          <ac:chgData name="Francesco Fransesini" userId="f4b06c69-b125-4814-a67d-adf8dc91bd7e" providerId="ADAL" clId="{9D362DBD-EA0A-41D7-B855-FF9A0131D2AF}" dt="2024-05-02T08:51:27.187" v="3009" actId="164"/>
          <ac:grpSpMkLst>
            <pc:docMk/>
            <pc:sldMk cId="1108027539" sldId="412"/>
            <ac:grpSpMk id="6" creationId="{A7ABC29F-A021-9C29-1A1F-8FCA689262FD}"/>
          </ac:grpSpMkLst>
        </pc:grpChg>
        <pc:grpChg chg="del">
          <ac:chgData name="Francesco Fransesini" userId="f4b06c69-b125-4814-a67d-adf8dc91bd7e" providerId="ADAL" clId="{9D362DBD-EA0A-41D7-B855-FF9A0131D2AF}" dt="2024-05-01T14:33:22.526" v="1523" actId="165"/>
          <ac:grpSpMkLst>
            <pc:docMk/>
            <pc:sldMk cId="1108027539" sldId="412"/>
            <ac:grpSpMk id="8" creationId="{E3B198FB-286D-F3CE-B474-6197D665C370}"/>
          </ac:grpSpMkLst>
        </pc:grpChg>
        <pc:grpChg chg="add mod">
          <ac:chgData name="Francesco Fransesini" userId="f4b06c69-b125-4814-a67d-adf8dc91bd7e" providerId="ADAL" clId="{9D362DBD-EA0A-41D7-B855-FF9A0131D2AF}" dt="2024-05-02T08:51:27.187" v="3009" actId="164"/>
          <ac:grpSpMkLst>
            <pc:docMk/>
            <pc:sldMk cId="1108027539" sldId="412"/>
            <ac:grpSpMk id="9" creationId="{E6F19A73-A98A-361C-725B-54FF586EB2CC}"/>
          </ac:grpSpMkLst>
        </pc:grpChg>
        <pc:picChg chg="mod topLvl">
          <ac:chgData name="Francesco Fransesini" userId="f4b06c69-b125-4814-a67d-adf8dc91bd7e" providerId="ADAL" clId="{9D362DBD-EA0A-41D7-B855-FF9A0131D2AF}" dt="2024-05-01T14:33:48.842" v="1524" actId="164"/>
          <ac:picMkLst>
            <pc:docMk/>
            <pc:sldMk cId="1108027539" sldId="412"/>
            <ac:picMk id="7" creationId="{0E717D6D-06C2-3BE4-8D4D-0CAE671C4047}"/>
          </ac:picMkLst>
        </pc:picChg>
        <pc:cxnChg chg="mod">
          <ac:chgData name="Francesco Fransesini" userId="f4b06c69-b125-4814-a67d-adf8dc91bd7e" providerId="ADAL" clId="{9D362DBD-EA0A-41D7-B855-FF9A0131D2AF}" dt="2024-05-01T14:57:27.654" v="1564" actId="14100"/>
          <ac:cxnSpMkLst>
            <pc:docMk/>
            <pc:sldMk cId="1108027539" sldId="412"/>
            <ac:cxnSpMk id="4" creationId="{A9490E02-41CF-27ED-8702-A12A672CE7AF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26" creationId="{EE7F42FB-3DDB-BFD2-5742-68591D6F85DF}"/>
          </ac:cxnSpMkLst>
        </pc:cxnChg>
        <pc:cxnChg chg="mod">
          <ac:chgData name="Francesco Fransesini" userId="f4b06c69-b125-4814-a67d-adf8dc91bd7e" providerId="ADAL" clId="{9D362DBD-EA0A-41D7-B855-FF9A0131D2AF}" dt="2024-05-01T14:57:21.001" v="1560" actId="14100"/>
          <ac:cxnSpMkLst>
            <pc:docMk/>
            <pc:sldMk cId="1108027539" sldId="412"/>
            <ac:cxnSpMk id="27" creationId="{0396F144-E27C-462F-7674-D062D61745F1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28" creationId="{8BE3EC37-51FB-D134-0BED-6605ECC9A640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29" creationId="{D035EF7E-D566-B9D2-4B17-750C3A8A7783}"/>
          </ac:cxnSpMkLst>
        </pc:cxnChg>
        <pc:cxnChg chg="mod">
          <ac:chgData name="Francesco Fransesini" userId="f4b06c69-b125-4814-a67d-adf8dc91bd7e" providerId="ADAL" clId="{9D362DBD-EA0A-41D7-B855-FF9A0131D2AF}" dt="2024-05-01T14:57:23.402" v="1561" actId="14100"/>
          <ac:cxnSpMkLst>
            <pc:docMk/>
            <pc:sldMk cId="1108027539" sldId="412"/>
            <ac:cxnSpMk id="38" creationId="{BA5DF1D1-276A-821B-1B89-C444860A2760}"/>
          </ac:cxnSpMkLst>
        </pc:cxnChg>
        <pc:cxnChg chg="mod">
          <ac:chgData name="Francesco Fransesini" userId="f4b06c69-b125-4814-a67d-adf8dc91bd7e" providerId="ADAL" clId="{9D362DBD-EA0A-41D7-B855-FF9A0131D2AF}" dt="2024-05-01T14:36:25.478" v="1538" actId="14100"/>
          <ac:cxnSpMkLst>
            <pc:docMk/>
            <pc:sldMk cId="1108027539" sldId="412"/>
            <ac:cxnSpMk id="40" creationId="{B2A808D6-11B1-7ED6-C42B-7CF4ADCB00C1}"/>
          </ac:cxnSpMkLst>
        </pc:cxnChg>
        <pc:cxnChg chg="mod">
          <ac:chgData name="Francesco Fransesini" userId="f4b06c69-b125-4814-a67d-adf8dc91bd7e" providerId="ADAL" clId="{9D362DBD-EA0A-41D7-B855-FF9A0131D2AF}" dt="2024-05-01T14:57:10.561" v="1557" actId="14100"/>
          <ac:cxnSpMkLst>
            <pc:docMk/>
            <pc:sldMk cId="1108027539" sldId="412"/>
            <ac:cxnSpMk id="42" creationId="{EF16DAD5-B2B4-0147-2424-8C0C2FFA35AF}"/>
          </ac:cxnSpMkLst>
        </pc:cxnChg>
        <pc:cxnChg chg="mod">
          <ac:chgData name="Francesco Fransesini" userId="f4b06c69-b125-4814-a67d-adf8dc91bd7e" providerId="ADAL" clId="{9D362DBD-EA0A-41D7-B855-FF9A0131D2AF}" dt="2024-05-01T14:57:13.636" v="1558" actId="14100"/>
          <ac:cxnSpMkLst>
            <pc:docMk/>
            <pc:sldMk cId="1108027539" sldId="412"/>
            <ac:cxnSpMk id="44" creationId="{FCD70A65-1715-4A73-D425-F277F8C991E9}"/>
          </ac:cxnSpMkLst>
        </pc:cxnChg>
        <pc:cxnChg chg="mod">
          <ac:chgData name="Francesco Fransesini" userId="f4b06c69-b125-4814-a67d-adf8dc91bd7e" providerId="ADAL" clId="{9D362DBD-EA0A-41D7-B855-FF9A0131D2AF}" dt="2024-05-01T14:57:15.609" v="1559" actId="14100"/>
          <ac:cxnSpMkLst>
            <pc:docMk/>
            <pc:sldMk cId="1108027539" sldId="412"/>
            <ac:cxnSpMk id="46" creationId="{B220C5CC-69E0-6424-0CA8-D77D38041890}"/>
          </ac:cxnSpMkLst>
        </pc:cxnChg>
        <pc:cxnChg chg="mod">
          <ac:chgData name="Francesco Fransesini" userId="f4b06c69-b125-4814-a67d-adf8dc91bd7e" providerId="ADAL" clId="{9D362DBD-EA0A-41D7-B855-FF9A0131D2AF}" dt="2024-05-01T14:36:15.810" v="1536" actId="14100"/>
          <ac:cxnSpMkLst>
            <pc:docMk/>
            <pc:sldMk cId="1108027539" sldId="412"/>
            <ac:cxnSpMk id="53" creationId="{B1D46624-6D25-6B26-F0E9-F7B3C094D615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86" creationId="{16F6E150-7FF0-507B-147D-CF5B92EBE911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87" creationId="{97EB6DFF-3F89-F582-B3D4-229BD13DAC86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88" creationId="{1E26A91F-C202-EB16-72AA-EF99BD0077B3}"/>
          </ac:cxnSpMkLst>
        </pc:cxnChg>
        <pc:cxnChg chg="mod">
          <ac:chgData name="Francesco Fransesini" userId="f4b06c69-b125-4814-a67d-adf8dc91bd7e" providerId="ADAL" clId="{9D362DBD-EA0A-41D7-B855-FF9A0131D2AF}" dt="2024-05-01T15:13:10.656" v="1675" actId="14100"/>
          <ac:cxnSpMkLst>
            <pc:docMk/>
            <pc:sldMk cId="1108027539" sldId="412"/>
            <ac:cxnSpMk id="90" creationId="{CDE99FDE-FA7E-2244-C15B-CBE9883213E5}"/>
          </ac:cxnSpMkLst>
        </pc:cxnChg>
        <pc:cxnChg chg="mod">
          <ac:chgData name="Francesco Fransesini" userId="f4b06c69-b125-4814-a67d-adf8dc91bd7e" providerId="ADAL" clId="{9D362DBD-EA0A-41D7-B855-FF9A0131D2AF}" dt="2024-05-01T15:13:02.677" v="1672" actId="14100"/>
          <ac:cxnSpMkLst>
            <pc:docMk/>
            <pc:sldMk cId="1108027539" sldId="412"/>
            <ac:cxnSpMk id="97" creationId="{686671D0-EC0A-9636-2F63-2D968D540254}"/>
          </ac:cxnSpMkLst>
        </pc:cxnChg>
        <pc:cxnChg chg="mod">
          <ac:chgData name="Francesco Fransesini" userId="f4b06c69-b125-4814-a67d-adf8dc91bd7e" providerId="ADAL" clId="{9D362DBD-EA0A-41D7-B855-FF9A0131D2AF}" dt="2024-05-01T15:13:54.383" v="1677" actId="14100"/>
          <ac:cxnSpMkLst>
            <pc:docMk/>
            <pc:sldMk cId="1108027539" sldId="412"/>
            <ac:cxnSpMk id="102" creationId="{1A3AD0D8-A4F2-244A-6949-61D0910EA22B}"/>
          </ac:cxnSpMkLst>
        </pc:cxnChg>
        <pc:cxnChg chg="mod">
          <ac:chgData name="Francesco Fransesini" userId="f4b06c69-b125-4814-a67d-adf8dc91bd7e" providerId="ADAL" clId="{9D362DBD-EA0A-41D7-B855-FF9A0131D2AF}" dt="2024-05-01T14:33:48.842" v="1524" actId="164"/>
          <ac:cxnSpMkLst>
            <pc:docMk/>
            <pc:sldMk cId="1108027539" sldId="412"/>
            <ac:cxnSpMk id="105" creationId="{B3657EBC-27DA-34E5-C3E4-9A8AF4E30AA0}"/>
          </ac:cxnSpMkLst>
        </pc:cxnChg>
        <pc:cxnChg chg="mod">
          <ac:chgData name="Francesco Fransesini" userId="f4b06c69-b125-4814-a67d-adf8dc91bd7e" providerId="ADAL" clId="{9D362DBD-EA0A-41D7-B855-FF9A0131D2AF}" dt="2024-05-01T14:56:49.628" v="1554" actId="14100"/>
          <ac:cxnSpMkLst>
            <pc:docMk/>
            <pc:sldMk cId="1108027539" sldId="412"/>
            <ac:cxnSpMk id="108" creationId="{FC3AACBF-7F84-90CB-C9B1-F8DB97F41384}"/>
          </ac:cxnSpMkLst>
        </pc:cxnChg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1697805872" sldId="424"/>
        </pc:sldMkLst>
      </pc:sldChg>
      <pc:sldChg chg="addSp delSp modSp mod ord">
        <pc:chgData name="Francesco Fransesini" userId="f4b06c69-b125-4814-a67d-adf8dc91bd7e" providerId="ADAL" clId="{9D362DBD-EA0A-41D7-B855-FF9A0131D2AF}" dt="2024-05-02T09:03:07.017" v="3036" actId="1076"/>
        <pc:sldMkLst>
          <pc:docMk/>
          <pc:sldMk cId="2784928292" sldId="430"/>
        </pc:sldMkLst>
        <pc:spChg chg="del mod">
          <ac:chgData name="Francesco Fransesini" userId="f4b06c69-b125-4814-a67d-adf8dc91bd7e" providerId="ADAL" clId="{9D362DBD-EA0A-41D7-B855-FF9A0131D2AF}" dt="2024-05-02T07:18:28.486" v="2233" actId="478"/>
          <ac:spMkLst>
            <pc:docMk/>
            <pc:sldMk cId="2784928292" sldId="430"/>
            <ac:spMk id="4" creationId="{4155F129-DA5F-7A8D-ED94-6EE837FCB862}"/>
          </ac:spMkLst>
        </pc:spChg>
        <pc:spChg chg="mod">
          <ac:chgData name="Francesco Fransesini" userId="f4b06c69-b125-4814-a67d-adf8dc91bd7e" providerId="ADAL" clId="{9D362DBD-EA0A-41D7-B855-FF9A0131D2AF}" dt="2024-05-02T08:59:41.534" v="3028" actId="20577"/>
          <ac:spMkLst>
            <pc:docMk/>
            <pc:sldMk cId="2784928292" sldId="430"/>
            <ac:spMk id="5" creationId="{94737860-DADA-2955-43F6-F8D896839870}"/>
          </ac:spMkLst>
        </pc:spChg>
        <pc:spChg chg="add mod">
          <ac:chgData name="Francesco Fransesini" userId="f4b06c69-b125-4814-a67d-adf8dc91bd7e" providerId="ADAL" clId="{9D362DBD-EA0A-41D7-B855-FF9A0131D2AF}" dt="2024-05-02T07:23:18.536" v="2291" actId="1582"/>
          <ac:spMkLst>
            <pc:docMk/>
            <pc:sldMk cId="2784928292" sldId="430"/>
            <ac:spMk id="8" creationId="{6533DFE9-12CE-3D1D-CF60-7E5D1C8916BF}"/>
          </ac:spMkLst>
        </pc:spChg>
        <pc:spChg chg="mod">
          <ac:chgData name="Francesco Fransesini" userId="f4b06c69-b125-4814-a67d-adf8dc91bd7e" providerId="ADAL" clId="{9D362DBD-EA0A-41D7-B855-FF9A0131D2AF}" dt="2024-05-02T09:02:51.058" v="3033" actId="1076"/>
          <ac:spMkLst>
            <pc:docMk/>
            <pc:sldMk cId="2784928292" sldId="430"/>
            <ac:spMk id="10" creationId="{396BF1B9-D3CC-7549-4DE8-DE2F889574BE}"/>
          </ac:spMkLst>
        </pc:spChg>
        <pc:spChg chg="mod">
          <ac:chgData name="Francesco Fransesini" userId="f4b06c69-b125-4814-a67d-adf8dc91bd7e" providerId="ADAL" clId="{9D362DBD-EA0A-41D7-B855-FF9A0131D2AF}" dt="2024-05-02T09:02:59.090" v="3034" actId="948"/>
          <ac:spMkLst>
            <pc:docMk/>
            <pc:sldMk cId="2784928292" sldId="430"/>
            <ac:spMk id="11" creationId="{7DBDFCFC-7E90-DB4F-34E2-00073FEC0B0F}"/>
          </ac:spMkLst>
        </pc:spChg>
        <pc:spChg chg="del mod">
          <ac:chgData name="Francesco Fransesini" userId="f4b06c69-b125-4814-a67d-adf8dc91bd7e" providerId="ADAL" clId="{9D362DBD-EA0A-41D7-B855-FF9A0131D2AF}" dt="2024-05-02T08:55:25.927" v="3018"/>
          <ac:spMkLst>
            <pc:docMk/>
            <pc:sldMk cId="2784928292" sldId="430"/>
            <ac:spMk id="18" creationId="{3B42D920-1D75-05D9-4E98-E37B03DE7D71}"/>
          </ac:spMkLst>
        </pc:spChg>
        <pc:picChg chg="add mod">
          <ac:chgData name="Francesco Fransesini" userId="f4b06c69-b125-4814-a67d-adf8dc91bd7e" providerId="ADAL" clId="{9D362DBD-EA0A-41D7-B855-FF9A0131D2AF}" dt="2024-05-02T07:22:48.382" v="2285" actId="1076"/>
          <ac:picMkLst>
            <pc:docMk/>
            <pc:sldMk cId="2784928292" sldId="430"/>
            <ac:picMk id="6" creationId="{035F51E2-9A69-3905-CE89-A25CAFE8456B}"/>
          </ac:picMkLst>
        </pc:picChg>
        <pc:picChg chg="add mod ord modCrop">
          <ac:chgData name="Francesco Fransesini" userId="f4b06c69-b125-4814-a67d-adf8dc91bd7e" providerId="ADAL" clId="{9D362DBD-EA0A-41D7-B855-FF9A0131D2AF}" dt="2024-05-02T09:03:07.017" v="3036" actId="1076"/>
          <ac:picMkLst>
            <pc:docMk/>
            <pc:sldMk cId="2784928292" sldId="430"/>
            <ac:picMk id="7" creationId="{B47A49AA-BA1D-E9FD-A242-C812DB7BA092}"/>
          </ac:picMkLst>
        </pc:picChg>
        <pc:picChg chg="del">
          <ac:chgData name="Francesco Fransesini" userId="f4b06c69-b125-4814-a67d-adf8dc91bd7e" providerId="ADAL" clId="{9D362DBD-EA0A-41D7-B855-FF9A0131D2AF}" dt="2024-05-01T16:18:21.282" v="2190" actId="478"/>
          <ac:picMkLst>
            <pc:docMk/>
            <pc:sldMk cId="2784928292" sldId="430"/>
            <ac:picMk id="16" creationId="{907A6892-0211-B5C7-8C60-1959209FABE3}"/>
          </ac:picMkLst>
        </pc:picChg>
      </pc:sldChg>
      <pc:sldChg chg="addSp modSp mod ord modAnim">
        <pc:chgData name="Francesco Fransesini" userId="f4b06c69-b125-4814-a67d-adf8dc91bd7e" providerId="ADAL" clId="{9D362DBD-EA0A-41D7-B855-FF9A0131D2AF}" dt="2024-05-02T08:48:53.644" v="3005" actId="14100"/>
        <pc:sldMkLst>
          <pc:docMk/>
          <pc:sldMk cId="3481998990" sldId="432"/>
        </pc:sldMkLst>
        <pc:spChg chg="mod">
          <ac:chgData name="Francesco Fransesini" userId="f4b06c69-b125-4814-a67d-adf8dc91bd7e" providerId="ADAL" clId="{9D362DBD-EA0A-41D7-B855-FF9A0131D2AF}" dt="2024-05-01T14:31:14.844" v="1508" actId="404"/>
          <ac:spMkLst>
            <pc:docMk/>
            <pc:sldMk cId="3481998990" sldId="432"/>
            <ac:spMk id="4" creationId="{0E4B3EB3-028A-0F72-C7B9-9457E0B2AA7B}"/>
          </ac:spMkLst>
        </pc:spChg>
        <pc:spChg chg="mod">
          <ac:chgData name="Francesco Fransesini" userId="f4b06c69-b125-4814-a67d-adf8dc91bd7e" providerId="ADAL" clId="{9D362DBD-EA0A-41D7-B855-FF9A0131D2AF}" dt="2024-05-01T15:12:22.056" v="1662" actId="1076"/>
          <ac:spMkLst>
            <pc:docMk/>
            <pc:sldMk cId="3481998990" sldId="432"/>
            <ac:spMk id="6" creationId="{4FDA81B5-B3F1-7520-05C6-69771EFF9587}"/>
          </ac:spMkLst>
        </pc:spChg>
        <pc:spChg chg="add mod">
          <ac:chgData name="Francesco Fransesini" userId="f4b06c69-b125-4814-a67d-adf8dc91bd7e" providerId="ADAL" clId="{9D362DBD-EA0A-41D7-B855-FF9A0131D2AF}" dt="2024-05-01T14:31:29.206" v="1511" actId="1076"/>
          <ac:spMkLst>
            <pc:docMk/>
            <pc:sldMk cId="3481998990" sldId="432"/>
            <ac:spMk id="8" creationId="{5E3A8DE3-AF46-98CE-2E70-91543BE929B0}"/>
          </ac:spMkLst>
        </pc:spChg>
        <pc:spChg chg="mod">
          <ac:chgData name="Francesco Fransesini" userId="f4b06c69-b125-4814-a67d-adf8dc91bd7e" providerId="ADAL" clId="{9D362DBD-EA0A-41D7-B855-FF9A0131D2AF}" dt="2024-05-02T08:48:53.644" v="3005" actId="14100"/>
          <ac:spMkLst>
            <pc:docMk/>
            <pc:sldMk cId="3481998990" sldId="432"/>
            <ac:spMk id="25" creationId="{D08FD189-D763-2A14-89F3-832399661766}"/>
          </ac:spMkLst>
        </pc:spChg>
        <pc:picChg chg="mod">
          <ac:chgData name="Francesco Fransesini" userId="f4b06c69-b125-4814-a67d-adf8dc91bd7e" providerId="ADAL" clId="{9D362DBD-EA0A-41D7-B855-FF9A0131D2AF}" dt="2024-05-01T15:12:32.440" v="1666" actId="1076"/>
          <ac:picMkLst>
            <pc:docMk/>
            <pc:sldMk cId="3481998990" sldId="432"/>
            <ac:picMk id="5" creationId="{ABE91A1C-775F-2E37-A3EB-5C79965B8ED8}"/>
          </ac:picMkLst>
        </pc:picChg>
        <pc:picChg chg="add mod">
          <ac:chgData name="Francesco Fransesini" userId="f4b06c69-b125-4814-a67d-adf8dc91bd7e" providerId="ADAL" clId="{9D362DBD-EA0A-41D7-B855-FF9A0131D2AF}" dt="2024-05-01T15:12:15.961" v="1661"/>
          <ac:picMkLst>
            <pc:docMk/>
            <pc:sldMk cId="3481998990" sldId="432"/>
            <ac:picMk id="11" creationId="{B492FEE8-B0BC-260C-D955-AD0AD0708BB6}"/>
          </ac:picMkLst>
        </pc:picChg>
        <pc:picChg chg="mod">
          <ac:chgData name="Francesco Fransesini" userId="f4b06c69-b125-4814-a67d-adf8dc91bd7e" providerId="ADAL" clId="{9D362DBD-EA0A-41D7-B855-FF9A0131D2AF}" dt="2024-05-01T15:12:46.836" v="1670" actId="14100"/>
          <ac:picMkLst>
            <pc:docMk/>
            <pc:sldMk cId="3481998990" sldId="432"/>
            <ac:picMk id="24" creationId="{99FB9189-19CF-3EA9-BC78-DFA0A893A053}"/>
          </ac:picMkLst>
        </pc:picChg>
        <pc:cxnChg chg="mod">
          <ac:chgData name="Francesco Fransesini" userId="f4b06c69-b125-4814-a67d-adf8dc91bd7e" providerId="ADAL" clId="{9D362DBD-EA0A-41D7-B855-FF9A0131D2AF}" dt="2024-05-01T15:12:28.956" v="1664" actId="14100"/>
          <ac:cxnSpMkLst>
            <pc:docMk/>
            <pc:sldMk cId="3481998990" sldId="432"/>
            <ac:cxnSpMk id="10" creationId="{382A6CEF-D1DC-BBB7-02B2-5DF09C5AD481}"/>
          </ac:cxnSpMkLst>
        </pc:cxnChg>
        <pc:cxnChg chg="mod">
          <ac:chgData name="Francesco Fransesini" userId="f4b06c69-b125-4814-a67d-adf8dc91bd7e" providerId="ADAL" clId="{9D362DBD-EA0A-41D7-B855-FF9A0131D2AF}" dt="2024-05-01T15:12:34.213" v="1667" actId="1076"/>
          <ac:cxnSpMkLst>
            <pc:docMk/>
            <pc:sldMk cId="3481998990" sldId="432"/>
            <ac:cxnSpMk id="16" creationId="{65CBFEB2-92B2-9A6B-C399-682FBB92ED8A}"/>
          </ac:cxnSpMkLst>
        </pc:cxnChg>
        <pc:cxnChg chg="mod">
          <ac:chgData name="Francesco Fransesini" userId="f4b06c69-b125-4814-a67d-adf8dc91bd7e" providerId="ADAL" clId="{9D362DBD-EA0A-41D7-B855-FF9A0131D2AF}" dt="2024-05-01T15:12:44.467" v="1669" actId="1076"/>
          <ac:cxnSpMkLst>
            <pc:docMk/>
            <pc:sldMk cId="3481998990" sldId="432"/>
            <ac:cxnSpMk id="26" creationId="{BB62C7CD-3A94-32C5-EEAD-204AAFAF7550}"/>
          </ac:cxnSpMkLst>
        </pc:cxnChg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2856599034" sldId="437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293306987" sldId="438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56794221" sldId="439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3928393713" sldId="440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3148839694" sldId="441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1957024331" sldId="442"/>
        </pc:sldMkLst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3816235933" sldId="443"/>
        </pc:sldMkLst>
      </pc:sldChg>
      <pc:sldChg chg="addSp delSp modSp mod ord">
        <pc:chgData name="Francesco Fransesini" userId="f4b06c69-b125-4814-a67d-adf8dc91bd7e" providerId="ADAL" clId="{9D362DBD-EA0A-41D7-B855-FF9A0131D2AF}" dt="2024-05-02T09:51:54.003" v="3455" actId="255"/>
        <pc:sldMkLst>
          <pc:docMk/>
          <pc:sldMk cId="937984969" sldId="444"/>
        </pc:sldMkLst>
        <pc:spChg chg="add mod">
          <ac:chgData name="Francesco Fransesini" userId="f4b06c69-b125-4814-a67d-adf8dc91bd7e" providerId="ADAL" clId="{9D362DBD-EA0A-41D7-B855-FF9A0131D2AF}" dt="2024-05-01T08:53:13.557" v="239" actId="14100"/>
          <ac:spMkLst>
            <pc:docMk/>
            <pc:sldMk cId="937984969" sldId="444"/>
            <ac:spMk id="3" creationId="{1B178B18-111D-2851-E026-0F32DA608B8C}"/>
          </ac:spMkLst>
        </pc:spChg>
        <pc:spChg chg="mod">
          <ac:chgData name="Francesco Fransesini" userId="f4b06c69-b125-4814-a67d-adf8dc91bd7e" providerId="ADAL" clId="{9D362DBD-EA0A-41D7-B855-FF9A0131D2AF}" dt="2024-05-02T08:20:09.857" v="2975" actId="6549"/>
          <ac:spMkLst>
            <pc:docMk/>
            <pc:sldMk cId="937984969" sldId="444"/>
            <ac:spMk id="7" creationId="{A5C5BEAA-DDD6-A450-180A-1318494900BA}"/>
          </ac:spMkLst>
        </pc:spChg>
        <pc:spChg chg="mod">
          <ac:chgData name="Francesco Fransesini" userId="f4b06c69-b125-4814-a67d-adf8dc91bd7e" providerId="ADAL" clId="{9D362DBD-EA0A-41D7-B855-FF9A0131D2AF}" dt="2024-05-02T09:51:54.003" v="3455" actId="255"/>
          <ac:spMkLst>
            <pc:docMk/>
            <pc:sldMk cId="937984969" sldId="444"/>
            <ac:spMk id="9" creationId="{80283352-AB2B-2B47-143F-DA68DE5FB616}"/>
          </ac:spMkLst>
        </pc:spChg>
        <pc:picChg chg="del">
          <ac:chgData name="Francesco Fransesini" userId="f4b06c69-b125-4814-a67d-adf8dc91bd7e" providerId="ADAL" clId="{9D362DBD-EA0A-41D7-B855-FF9A0131D2AF}" dt="2024-05-02T07:07:05.276" v="2202" actId="478"/>
          <ac:picMkLst>
            <pc:docMk/>
            <pc:sldMk cId="937984969" sldId="444"/>
            <ac:picMk id="5" creationId="{FDADE53B-C175-C741-39DC-A7CAFF1675E4}"/>
          </ac:picMkLst>
        </pc:picChg>
        <pc:picChg chg="add del mod">
          <ac:chgData name="Francesco Fransesini" userId="f4b06c69-b125-4814-a67d-adf8dc91bd7e" providerId="ADAL" clId="{9D362DBD-EA0A-41D7-B855-FF9A0131D2AF}" dt="2024-05-02T07:12:52.451" v="2207" actId="478"/>
          <ac:picMkLst>
            <pc:docMk/>
            <pc:sldMk cId="937984969" sldId="444"/>
            <ac:picMk id="6" creationId="{1D4D5519-A63B-3F39-237F-9A8D032FA702}"/>
          </ac:picMkLst>
        </pc:picChg>
        <pc:picChg chg="add del">
          <ac:chgData name="Francesco Fransesini" userId="f4b06c69-b125-4814-a67d-adf8dc91bd7e" providerId="ADAL" clId="{9D362DBD-EA0A-41D7-B855-FF9A0131D2AF}" dt="2024-05-02T07:12:55.845" v="2209" actId="22"/>
          <ac:picMkLst>
            <pc:docMk/>
            <pc:sldMk cId="937984969" sldId="444"/>
            <ac:picMk id="10" creationId="{668E1634-C61D-3957-4441-CDD70CB2FE74}"/>
          </ac:picMkLst>
        </pc:picChg>
        <pc:picChg chg="add del">
          <ac:chgData name="Francesco Fransesini" userId="f4b06c69-b125-4814-a67d-adf8dc91bd7e" providerId="ADAL" clId="{9D362DBD-EA0A-41D7-B855-FF9A0131D2AF}" dt="2024-05-02T07:12:59.458" v="2211" actId="22"/>
          <ac:picMkLst>
            <pc:docMk/>
            <pc:sldMk cId="937984969" sldId="444"/>
            <ac:picMk id="12" creationId="{06993B11-F907-772C-5E88-0B141E59DEB3}"/>
          </ac:picMkLst>
        </pc:picChg>
        <pc:picChg chg="add mod modCrop">
          <ac:chgData name="Francesco Fransesini" userId="f4b06c69-b125-4814-a67d-adf8dc91bd7e" providerId="ADAL" clId="{9D362DBD-EA0A-41D7-B855-FF9A0131D2AF}" dt="2024-05-02T07:13:37.865" v="2217" actId="1076"/>
          <ac:picMkLst>
            <pc:docMk/>
            <pc:sldMk cId="937984969" sldId="444"/>
            <ac:picMk id="14" creationId="{C6528513-6CFC-A850-33C6-6D40F2BAE704}"/>
          </ac:picMkLst>
        </pc:picChg>
      </pc:sldChg>
      <pc:sldChg chg="addSp delSp modSp mod ord modAnim">
        <pc:chgData name="Francesco Fransesini" userId="f4b06c69-b125-4814-a67d-adf8dc91bd7e" providerId="ADAL" clId="{9D362DBD-EA0A-41D7-B855-FF9A0131D2AF}" dt="2024-05-02T09:52:04.742" v="3456" actId="404"/>
        <pc:sldMkLst>
          <pc:docMk/>
          <pc:sldMk cId="1976275958" sldId="445"/>
        </pc:sldMkLst>
        <pc:spChg chg="mod">
          <ac:chgData name="Francesco Fransesini" userId="f4b06c69-b125-4814-a67d-adf8dc91bd7e" providerId="ADAL" clId="{9D362DBD-EA0A-41D7-B855-FF9A0131D2AF}" dt="2024-05-01T08:54:43.230" v="244" actId="403"/>
          <ac:spMkLst>
            <pc:docMk/>
            <pc:sldMk cId="1976275958" sldId="445"/>
            <ac:spMk id="2" creationId="{5265BE8B-A980-402B-686F-AFD7277D6BC2}"/>
          </ac:spMkLst>
        </pc:spChg>
        <pc:spChg chg="del">
          <ac:chgData name="Francesco Fransesini" userId="f4b06c69-b125-4814-a67d-adf8dc91bd7e" providerId="ADAL" clId="{9D362DBD-EA0A-41D7-B855-FF9A0131D2AF}" dt="2024-05-01T08:31:40.185" v="8" actId="478"/>
          <ac:spMkLst>
            <pc:docMk/>
            <pc:sldMk cId="1976275958" sldId="445"/>
            <ac:spMk id="3" creationId="{3E9B4EDD-0C08-1F03-F693-59889A349ACE}"/>
          </ac:spMkLst>
        </pc:spChg>
        <pc:spChg chg="mod">
          <ac:chgData name="Francesco Fransesini" userId="f4b06c69-b125-4814-a67d-adf8dc91bd7e" providerId="ADAL" clId="{9D362DBD-EA0A-41D7-B855-FF9A0131D2AF}" dt="2024-05-01T09:00:59.056" v="337" actId="1076"/>
          <ac:spMkLst>
            <pc:docMk/>
            <pc:sldMk cId="1976275958" sldId="445"/>
            <ac:spMk id="4" creationId="{24094A56-2DB4-E0ED-0D69-FC4650719034}"/>
          </ac:spMkLst>
        </pc:spChg>
        <pc:spChg chg="add del mod">
          <ac:chgData name="Francesco Fransesini" userId="f4b06c69-b125-4814-a67d-adf8dc91bd7e" providerId="ADAL" clId="{9D362DBD-EA0A-41D7-B855-FF9A0131D2AF}" dt="2024-05-01T08:31:43.133" v="9" actId="478"/>
          <ac:spMkLst>
            <pc:docMk/>
            <pc:sldMk cId="1976275958" sldId="445"/>
            <ac:spMk id="6" creationId="{7A5C4451-01CE-C83E-D0C8-DE2C7CFB9125}"/>
          </ac:spMkLst>
        </pc:spChg>
        <pc:spChg chg="mod">
          <ac:chgData name="Francesco Fransesini" userId="f4b06c69-b125-4814-a67d-adf8dc91bd7e" providerId="ADAL" clId="{9D362DBD-EA0A-41D7-B855-FF9A0131D2AF}" dt="2024-05-01T09:07:35.028" v="351" actId="1076"/>
          <ac:spMkLst>
            <pc:docMk/>
            <pc:sldMk cId="1976275958" sldId="445"/>
            <ac:spMk id="15" creationId="{AFEE4D8E-69A3-FF99-F5D0-F2D892560526}"/>
          </ac:spMkLst>
        </pc:spChg>
        <pc:spChg chg="mod">
          <ac:chgData name="Francesco Fransesini" userId="f4b06c69-b125-4814-a67d-adf8dc91bd7e" providerId="ADAL" clId="{9D362DBD-EA0A-41D7-B855-FF9A0131D2AF}" dt="2024-05-01T08:59:20.270" v="316" actId="2085"/>
          <ac:spMkLst>
            <pc:docMk/>
            <pc:sldMk cId="1976275958" sldId="445"/>
            <ac:spMk id="16" creationId="{6B4801F1-DEE9-8180-56C1-53CC1EFD7BA4}"/>
          </ac:spMkLst>
        </pc:spChg>
        <pc:spChg chg="mod">
          <ac:chgData name="Francesco Fransesini" userId="f4b06c69-b125-4814-a67d-adf8dc91bd7e" providerId="ADAL" clId="{9D362DBD-EA0A-41D7-B855-FF9A0131D2AF}" dt="2024-05-01T09:24:01.570" v="362" actId="1076"/>
          <ac:spMkLst>
            <pc:docMk/>
            <pc:sldMk cId="1976275958" sldId="445"/>
            <ac:spMk id="17" creationId="{DFF5A170-EC9A-C4E6-3DD1-9BBD5A7DE1B5}"/>
          </ac:spMkLst>
        </pc:spChg>
        <pc:spChg chg="mod">
          <ac:chgData name="Francesco Fransesini" userId="f4b06c69-b125-4814-a67d-adf8dc91bd7e" providerId="ADAL" clId="{9D362DBD-EA0A-41D7-B855-FF9A0131D2AF}" dt="2024-05-01T09:01:10.021" v="338" actId="1076"/>
          <ac:spMkLst>
            <pc:docMk/>
            <pc:sldMk cId="1976275958" sldId="445"/>
            <ac:spMk id="18" creationId="{B72099D7-9E37-06F7-79CE-780B21468EA2}"/>
          </ac:spMkLst>
        </pc:spChg>
        <pc:spChg chg="mod">
          <ac:chgData name="Francesco Fransesini" userId="f4b06c69-b125-4814-a67d-adf8dc91bd7e" providerId="ADAL" clId="{9D362DBD-EA0A-41D7-B855-FF9A0131D2AF}" dt="2024-05-01T09:08:02.253" v="357" actId="1076"/>
          <ac:spMkLst>
            <pc:docMk/>
            <pc:sldMk cId="1976275958" sldId="445"/>
            <ac:spMk id="19" creationId="{6CCA980D-1852-4B56-B23D-8A4C7185DA5B}"/>
          </ac:spMkLst>
        </pc:spChg>
        <pc:spChg chg="mod">
          <ac:chgData name="Francesco Fransesini" userId="f4b06c69-b125-4814-a67d-adf8dc91bd7e" providerId="ADAL" clId="{9D362DBD-EA0A-41D7-B855-FF9A0131D2AF}" dt="2024-05-01T08:59:20.270" v="316" actId="2085"/>
          <ac:spMkLst>
            <pc:docMk/>
            <pc:sldMk cId="1976275958" sldId="445"/>
            <ac:spMk id="21" creationId="{236DEA6E-E1C9-E160-20AF-4F1882F67E71}"/>
          </ac:spMkLst>
        </pc:spChg>
        <pc:spChg chg="mod">
          <ac:chgData name="Francesco Fransesini" userId="f4b06c69-b125-4814-a67d-adf8dc91bd7e" providerId="ADAL" clId="{9D362DBD-EA0A-41D7-B855-FF9A0131D2AF}" dt="2024-05-01T09:24:58.647" v="371" actId="1076"/>
          <ac:spMkLst>
            <pc:docMk/>
            <pc:sldMk cId="1976275958" sldId="445"/>
            <ac:spMk id="22" creationId="{DAF4F715-B753-7A5B-BA7B-9D4A59F4F47F}"/>
          </ac:spMkLst>
        </pc:spChg>
        <pc:spChg chg="add mod">
          <ac:chgData name="Francesco Fransesini" userId="f4b06c69-b125-4814-a67d-adf8dc91bd7e" providerId="ADAL" clId="{9D362DBD-EA0A-41D7-B855-FF9A0131D2AF}" dt="2024-05-02T09:52:04.742" v="3456" actId="404"/>
          <ac:spMkLst>
            <pc:docMk/>
            <pc:sldMk cId="1976275958" sldId="445"/>
            <ac:spMk id="23" creationId="{EE2D4C83-FAA5-1102-39C7-3E9913D03A71}"/>
          </ac:spMkLst>
        </pc:spChg>
        <pc:spChg chg="mod">
          <ac:chgData name="Francesco Fransesini" userId="f4b06c69-b125-4814-a67d-adf8dc91bd7e" providerId="ADAL" clId="{9D362DBD-EA0A-41D7-B855-FF9A0131D2AF}" dt="2024-05-01T09:08:24.987" v="358" actId="1076"/>
          <ac:spMkLst>
            <pc:docMk/>
            <pc:sldMk cId="1976275958" sldId="445"/>
            <ac:spMk id="24" creationId="{B8DCD76D-BD03-8D84-7E12-8CC2ED8EE6A3}"/>
          </ac:spMkLst>
        </pc:spChg>
        <pc:spChg chg="mod">
          <ac:chgData name="Francesco Fransesini" userId="f4b06c69-b125-4814-a67d-adf8dc91bd7e" providerId="ADAL" clId="{9D362DBD-EA0A-41D7-B855-FF9A0131D2AF}" dt="2024-05-01T09:24:15.070" v="364" actId="1076"/>
          <ac:spMkLst>
            <pc:docMk/>
            <pc:sldMk cId="1976275958" sldId="445"/>
            <ac:spMk id="26" creationId="{BDE85F68-7E04-BEC4-D434-91022B764E87}"/>
          </ac:spMkLst>
        </pc:spChg>
        <pc:spChg chg="mod">
          <ac:chgData name="Francesco Fransesini" userId="f4b06c69-b125-4814-a67d-adf8dc91bd7e" providerId="ADAL" clId="{9D362DBD-EA0A-41D7-B855-FF9A0131D2AF}" dt="2024-05-01T09:01:18.287" v="342" actId="1076"/>
          <ac:spMkLst>
            <pc:docMk/>
            <pc:sldMk cId="1976275958" sldId="445"/>
            <ac:spMk id="28" creationId="{1C838071-9700-1285-D87B-1250FFC68075}"/>
          </ac:spMkLst>
        </pc:spChg>
        <pc:spChg chg="mod">
          <ac:chgData name="Francesco Fransesini" userId="f4b06c69-b125-4814-a67d-adf8dc91bd7e" providerId="ADAL" clId="{9D362DBD-EA0A-41D7-B855-FF9A0131D2AF}" dt="2024-05-01T09:07:49.931" v="355" actId="1076"/>
          <ac:spMkLst>
            <pc:docMk/>
            <pc:sldMk cId="1976275958" sldId="445"/>
            <ac:spMk id="30" creationId="{9DDED612-80DE-0855-BE05-047F23B7484C}"/>
          </ac:spMkLst>
        </pc:spChg>
        <pc:spChg chg="mod">
          <ac:chgData name="Francesco Fransesini" userId="f4b06c69-b125-4814-a67d-adf8dc91bd7e" providerId="ADAL" clId="{9D362DBD-EA0A-41D7-B855-FF9A0131D2AF}" dt="2024-05-01T09:08:48.552" v="361" actId="1076"/>
          <ac:spMkLst>
            <pc:docMk/>
            <pc:sldMk cId="1976275958" sldId="445"/>
            <ac:spMk id="32" creationId="{E84D04BE-744A-1CD9-6905-2482293A841F}"/>
          </ac:spMkLst>
        </pc:spChg>
        <pc:spChg chg="mod">
          <ac:chgData name="Francesco Fransesini" userId="f4b06c69-b125-4814-a67d-adf8dc91bd7e" providerId="ADAL" clId="{9D362DBD-EA0A-41D7-B855-FF9A0131D2AF}" dt="2024-05-01T08:59:20.270" v="316" actId="2085"/>
          <ac:spMkLst>
            <pc:docMk/>
            <pc:sldMk cId="1976275958" sldId="445"/>
            <ac:spMk id="42" creationId="{36111493-35FB-690D-32F8-A9744CFA5605}"/>
          </ac:spMkLst>
        </pc:spChg>
        <pc:spChg chg="mod">
          <ac:chgData name="Francesco Fransesini" userId="f4b06c69-b125-4814-a67d-adf8dc91bd7e" providerId="ADAL" clId="{9D362DBD-EA0A-41D7-B855-FF9A0131D2AF}" dt="2024-05-01T09:01:32.432" v="345" actId="1076"/>
          <ac:spMkLst>
            <pc:docMk/>
            <pc:sldMk cId="1976275958" sldId="445"/>
            <ac:spMk id="45" creationId="{465862D4-03F7-8324-1C27-6CEA223FF2D1}"/>
          </ac:spMkLst>
        </pc:spChg>
        <pc:spChg chg="mod">
          <ac:chgData name="Francesco Fransesini" userId="f4b06c69-b125-4814-a67d-adf8dc91bd7e" providerId="ADAL" clId="{9D362DBD-EA0A-41D7-B855-FF9A0131D2AF}" dt="2024-05-01T09:01:32.432" v="345" actId="1076"/>
          <ac:spMkLst>
            <pc:docMk/>
            <pc:sldMk cId="1976275958" sldId="445"/>
            <ac:spMk id="46" creationId="{A254832D-70F4-1D67-C061-8A319D990A68}"/>
          </ac:spMkLst>
        </pc:spChg>
        <pc:spChg chg="mod">
          <ac:chgData name="Francesco Fransesini" userId="f4b06c69-b125-4814-a67d-adf8dc91bd7e" providerId="ADAL" clId="{9D362DBD-EA0A-41D7-B855-FF9A0131D2AF}" dt="2024-05-01T08:59:16.876" v="307" actId="1076"/>
          <ac:spMkLst>
            <pc:docMk/>
            <pc:sldMk cId="1976275958" sldId="445"/>
            <ac:spMk id="80" creationId="{9D7BF0B5-5699-12F1-9770-42CA6592E4A4}"/>
          </ac:spMkLst>
        </pc:spChg>
        <pc:spChg chg="mod">
          <ac:chgData name="Francesco Fransesini" userId="f4b06c69-b125-4814-a67d-adf8dc91bd7e" providerId="ADAL" clId="{9D362DBD-EA0A-41D7-B855-FF9A0131D2AF}" dt="2024-05-01T08:59:59.453" v="319" actId="1076"/>
          <ac:spMkLst>
            <pc:docMk/>
            <pc:sldMk cId="1976275958" sldId="445"/>
            <ac:spMk id="142" creationId="{5A090AAE-EA7A-FFFF-97BA-03D5D7583452}"/>
          </ac:spMkLst>
        </pc:spChg>
        <pc:spChg chg="del">
          <ac:chgData name="Francesco Fransesini" userId="f4b06c69-b125-4814-a67d-adf8dc91bd7e" providerId="ADAL" clId="{9D362DBD-EA0A-41D7-B855-FF9A0131D2AF}" dt="2024-05-01T08:31:40.185" v="8" actId="478"/>
          <ac:spMkLst>
            <pc:docMk/>
            <pc:sldMk cId="1976275958" sldId="445"/>
            <ac:spMk id="151" creationId="{63EF749E-A509-0D53-6B9A-0E50F123CAA7}"/>
          </ac:spMkLst>
        </pc:spChg>
        <pc:grpChg chg="mod ord">
          <ac:chgData name="Francesco Fransesini" userId="f4b06c69-b125-4814-a67d-adf8dc91bd7e" providerId="ADAL" clId="{9D362DBD-EA0A-41D7-B855-FF9A0131D2AF}" dt="2024-05-01T09:00:34.448" v="328" actId="1076"/>
          <ac:grpSpMkLst>
            <pc:docMk/>
            <pc:sldMk cId="1976275958" sldId="445"/>
            <ac:grpSpMk id="79" creationId="{0866F433-76CF-8227-DBB9-9C15EA5C1780}"/>
          </ac:grpSpMkLst>
        </pc:grpChg>
        <pc:grpChg chg="del">
          <ac:chgData name="Francesco Fransesini" userId="f4b06c69-b125-4814-a67d-adf8dc91bd7e" providerId="ADAL" clId="{9D362DBD-EA0A-41D7-B855-FF9A0131D2AF}" dt="2024-05-01T08:31:40.185" v="8" actId="478"/>
          <ac:grpSpMkLst>
            <pc:docMk/>
            <pc:sldMk cId="1976275958" sldId="445"/>
            <ac:grpSpMk id="145" creationId="{2E85B3B5-B918-A27E-FEB1-3B0B7A0B7A22}"/>
          </ac:grpSpMkLst>
        </pc:grpChg>
        <pc:picChg chg="mod ord">
          <ac:chgData name="Francesco Fransesini" userId="f4b06c69-b125-4814-a67d-adf8dc91bd7e" providerId="ADAL" clId="{9D362DBD-EA0A-41D7-B855-FF9A0131D2AF}" dt="2024-05-01T08:59:45.151" v="318" actId="2085"/>
          <ac:picMkLst>
            <pc:docMk/>
            <pc:sldMk cId="1976275958" sldId="445"/>
            <ac:picMk id="8" creationId="{58639286-A12D-C110-DC06-5A1E9355126B}"/>
          </ac:picMkLst>
        </pc:picChg>
        <pc:cxnChg chg="mod">
          <ac:chgData name="Francesco Fransesini" userId="f4b06c69-b125-4814-a67d-adf8dc91bd7e" providerId="ADAL" clId="{9D362DBD-EA0A-41D7-B855-FF9A0131D2AF}" dt="2024-05-01T09:01:12.182" v="339" actId="14100"/>
          <ac:cxnSpMkLst>
            <pc:docMk/>
            <pc:sldMk cId="1976275958" sldId="445"/>
            <ac:cxnSpMk id="9" creationId="{33219641-6311-B991-19C1-6D4CC50D2890}"/>
          </ac:cxnSpMkLst>
        </pc:cxnChg>
        <pc:cxnChg chg="mod">
          <ac:chgData name="Francesco Fransesini" userId="f4b06c69-b125-4814-a67d-adf8dc91bd7e" providerId="ADAL" clId="{9D362DBD-EA0A-41D7-B855-FF9A0131D2AF}" dt="2024-05-01T09:24:08.492" v="363" actId="14100"/>
          <ac:cxnSpMkLst>
            <pc:docMk/>
            <pc:sldMk cId="1976275958" sldId="445"/>
            <ac:cxnSpMk id="10" creationId="{FD1BD2B3-EC4B-E3D0-8707-B49344A37681}"/>
          </ac:cxnSpMkLst>
        </pc:cxnChg>
        <pc:cxnChg chg="mod">
          <ac:chgData name="Francesco Fransesini" userId="f4b06c69-b125-4814-a67d-adf8dc91bd7e" providerId="ADAL" clId="{9D362DBD-EA0A-41D7-B855-FF9A0131D2AF}" dt="2024-05-01T09:07:59.584" v="356" actId="14100"/>
          <ac:cxnSpMkLst>
            <pc:docMk/>
            <pc:sldMk cId="1976275958" sldId="445"/>
            <ac:cxnSpMk id="11" creationId="{E570C11D-2A74-82A7-C356-8A2B76A3AD68}"/>
          </ac:cxnSpMkLst>
        </pc:cxnChg>
        <pc:cxnChg chg="mod">
          <ac:chgData name="Francesco Fransesini" userId="f4b06c69-b125-4814-a67d-adf8dc91bd7e" providerId="ADAL" clId="{9D362DBD-EA0A-41D7-B855-FF9A0131D2AF}" dt="2024-05-01T08:59:20.270" v="316" actId="2085"/>
          <ac:cxnSpMkLst>
            <pc:docMk/>
            <pc:sldMk cId="1976275958" sldId="445"/>
            <ac:cxnSpMk id="12" creationId="{33D3131D-D1D7-71B9-969E-A1736AC6DF99}"/>
          </ac:cxnSpMkLst>
        </pc:cxnChg>
        <pc:cxnChg chg="mod">
          <ac:chgData name="Francesco Fransesini" userId="f4b06c69-b125-4814-a67d-adf8dc91bd7e" providerId="ADAL" clId="{9D362DBD-EA0A-41D7-B855-FF9A0131D2AF}" dt="2024-05-01T08:59:20.270" v="316" actId="2085"/>
          <ac:cxnSpMkLst>
            <pc:docMk/>
            <pc:sldMk cId="1976275958" sldId="445"/>
            <ac:cxnSpMk id="13" creationId="{B088C045-F6CD-4329-9991-3B7C0158792E}"/>
          </ac:cxnSpMkLst>
        </pc:cxnChg>
        <pc:cxnChg chg="mod">
          <ac:chgData name="Francesco Fransesini" userId="f4b06c69-b125-4814-a67d-adf8dc91bd7e" providerId="ADAL" clId="{9D362DBD-EA0A-41D7-B855-FF9A0131D2AF}" dt="2024-05-01T09:07:41.539" v="353" actId="14100"/>
          <ac:cxnSpMkLst>
            <pc:docMk/>
            <pc:sldMk cId="1976275958" sldId="445"/>
            <ac:cxnSpMk id="14" creationId="{35FEF8CE-163E-CA5A-F153-A8F540852E09}"/>
          </ac:cxnSpMkLst>
        </pc:cxnChg>
        <pc:cxnChg chg="mod">
          <ac:chgData name="Francesco Fransesini" userId="f4b06c69-b125-4814-a67d-adf8dc91bd7e" providerId="ADAL" clId="{9D362DBD-EA0A-41D7-B855-FF9A0131D2AF}" dt="2024-05-01T09:25:16.422" v="372" actId="14100"/>
          <ac:cxnSpMkLst>
            <pc:docMk/>
            <pc:sldMk cId="1976275958" sldId="445"/>
            <ac:cxnSpMk id="20" creationId="{4D38BC4C-D1A8-C619-D611-6644F7D63533}"/>
          </ac:cxnSpMkLst>
        </pc:cxnChg>
        <pc:cxnChg chg="mod">
          <ac:chgData name="Francesco Fransesini" userId="f4b06c69-b125-4814-a67d-adf8dc91bd7e" providerId="ADAL" clId="{9D362DBD-EA0A-41D7-B855-FF9A0131D2AF}" dt="2024-05-01T09:24:17.358" v="365" actId="14100"/>
          <ac:cxnSpMkLst>
            <pc:docMk/>
            <pc:sldMk cId="1976275958" sldId="445"/>
            <ac:cxnSpMk id="25" creationId="{4F9B0FAF-B20F-F9DE-6095-61C13A73957E}"/>
          </ac:cxnSpMkLst>
        </pc:cxnChg>
        <pc:cxnChg chg="mod">
          <ac:chgData name="Francesco Fransesini" userId="f4b06c69-b125-4814-a67d-adf8dc91bd7e" providerId="ADAL" clId="{9D362DBD-EA0A-41D7-B855-FF9A0131D2AF}" dt="2024-05-01T09:07:46.345" v="354" actId="14100"/>
          <ac:cxnSpMkLst>
            <pc:docMk/>
            <pc:sldMk cId="1976275958" sldId="445"/>
            <ac:cxnSpMk id="27" creationId="{2DCB10EE-1443-AAB7-8E52-2F0A5CF31856}"/>
          </ac:cxnSpMkLst>
        </pc:cxnChg>
        <pc:cxnChg chg="mod">
          <ac:chgData name="Francesco Fransesini" userId="f4b06c69-b125-4814-a67d-adf8dc91bd7e" providerId="ADAL" clId="{9D362DBD-EA0A-41D7-B855-FF9A0131D2AF}" dt="2024-05-01T09:01:20.666" v="343" actId="14100"/>
          <ac:cxnSpMkLst>
            <pc:docMk/>
            <pc:sldMk cId="1976275958" sldId="445"/>
            <ac:cxnSpMk id="29" creationId="{DB4AF5E1-B913-589E-6D46-84BCB6128F8B}"/>
          </ac:cxnSpMkLst>
        </pc:cxnChg>
        <pc:cxnChg chg="mod">
          <ac:chgData name="Francesco Fransesini" userId="f4b06c69-b125-4814-a67d-adf8dc91bd7e" providerId="ADAL" clId="{9D362DBD-EA0A-41D7-B855-FF9A0131D2AF}" dt="2024-05-01T08:59:20.270" v="316" actId="2085"/>
          <ac:cxnSpMkLst>
            <pc:docMk/>
            <pc:sldMk cId="1976275958" sldId="445"/>
            <ac:cxnSpMk id="31" creationId="{CCDCF41D-CD6B-8B97-A683-3496CB3C9F2C}"/>
          </ac:cxnSpMkLst>
        </pc:cxnChg>
        <pc:cxnChg chg="mod">
          <ac:chgData name="Francesco Fransesini" userId="f4b06c69-b125-4814-a67d-adf8dc91bd7e" providerId="ADAL" clId="{9D362DBD-EA0A-41D7-B855-FF9A0131D2AF}" dt="2024-05-01T09:01:26.034" v="344" actId="14100"/>
          <ac:cxnSpMkLst>
            <pc:docMk/>
            <pc:sldMk cId="1976275958" sldId="445"/>
            <ac:cxnSpMk id="47" creationId="{68105D95-8535-B0F2-9632-5BA505FA2695}"/>
          </ac:cxnSpMkLst>
        </pc:cxnChg>
        <pc:cxnChg chg="mod">
          <ac:chgData name="Francesco Fransesini" userId="f4b06c69-b125-4814-a67d-adf8dc91bd7e" providerId="ADAL" clId="{9D362DBD-EA0A-41D7-B855-FF9A0131D2AF}" dt="2024-05-01T09:00:52.876" v="335" actId="1076"/>
          <ac:cxnSpMkLst>
            <pc:docMk/>
            <pc:sldMk cId="1976275958" sldId="445"/>
            <ac:cxnSpMk id="51" creationId="{EDECCA7F-CEF8-4A21-DB79-8A0E5F24B4DB}"/>
          </ac:cxnSpMkLst>
        </pc:cxnChg>
        <pc:cxnChg chg="mod">
          <ac:chgData name="Francesco Fransesini" userId="f4b06c69-b125-4814-a67d-adf8dc91bd7e" providerId="ADAL" clId="{9D362DBD-EA0A-41D7-B855-FF9A0131D2AF}" dt="2024-05-01T09:00:56.012" v="336" actId="14100"/>
          <ac:cxnSpMkLst>
            <pc:docMk/>
            <pc:sldMk cId="1976275958" sldId="445"/>
            <ac:cxnSpMk id="63" creationId="{63F401FC-DD11-A1D8-2072-61B0E7CF9662}"/>
          </ac:cxnSpMkLst>
        </pc:cxnChg>
        <pc:cxnChg chg="mod">
          <ac:chgData name="Francesco Fransesini" userId="f4b06c69-b125-4814-a67d-adf8dc91bd7e" providerId="ADAL" clId="{9D362DBD-EA0A-41D7-B855-FF9A0131D2AF}" dt="2024-05-01T09:00:51.247" v="334" actId="14100"/>
          <ac:cxnSpMkLst>
            <pc:docMk/>
            <pc:sldMk cId="1976275958" sldId="445"/>
            <ac:cxnSpMk id="64" creationId="{4FF1AB7B-D992-B39E-01F4-BF756A376C0F}"/>
          </ac:cxnSpMkLst>
        </pc:cxnChg>
        <pc:cxnChg chg="mod">
          <ac:chgData name="Francesco Fransesini" userId="f4b06c69-b125-4814-a67d-adf8dc91bd7e" providerId="ADAL" clId="{9D362DBD-EA0A-41D7-B855-FF9A0131D2AF}" dt="2024-05-01T09:00:19.306" v="325" actId="14100"/>
          <ac:cxnSpMkLst>
            <pc:docMk/>
            <pc:sldMk cId="1976275958" sldId="445"/>
            <ac:cxnSpMk id="136" creationId="{2F6729FD-66C0-CF51-3EAC-2A1ED84F9B1A}"/>
          </ac:cxnSpMkLst>
        </pc:cxnChg>
        <pc:cxnChg chg="mod">
          <ac:chgData name="Francesco Fransesini" userId="f4b06c69-b125-4814-a67d-adf8dc91bd7e" providerId="ADAL" clId="{9D362DBD-EA0A-41D7-B855-FF9A0131D2AF}" dt="2024-05-01T09:00:09.226" v="323" actId="1076"/>
          <ac:cxnSpMkLst>
            <pc:docMk/>
            <pc:sldMk cId="1976275958" sldId="445"/>
            <ac:cxnSpMk id="138" creationId="{3A3F0103-D713-EA1B-3C23-D742A1860775}"/>
          </ac:cxnSpMkLst>
        </pc:cxnChg>
        <pc:cxnChg chg="mod">
          <ac:chgData name="Francesco Fransesini" userId="f4b06c69-b125-4814-a67d-adf8dc91bd7e" providerId="ADAL" clId="{9D362DBD-EA0A-41D7-B855-FF9A0131D2AF}" dt="2024-05-01T09:00:22.363" v="326" actId="14100"/>
          <ac:cxnSpMkLst>
            <pc:docMk/>
            <pc:sldMk cId="1976275958" sldId="445"/>
            <ac:cxnSpMk id="139" creationId="{5138977F-F825-8C17-275A-BAA7B170E15A}"/>
          </ac:cxnSpMkLst>
        </pc:cxnChg>
      </pc:sldChg>
      <pc:sldChg chg="modSp mod ord">
        <pc:chgData name="Francesco Fransesini" userId="f4b06c69-b125-4814-a67d-adf8dc91bd7e" providerId="ADAL" clId="{9D362DBD-EA0A-41D7-B855-FF9A0131D2AF}" dt="2024-05-02T08:03:08.979" v="2787" actId="1076"/>
        <pc:sldMkLst>
          <pc:docMk/>
          <pc:sldMk cId="2736026838" sldId="446"/>
        </pc:sldMkLst>
        <pc:spChg chg="mod">
          <ac:chgData name="Francesco Fransesini" userId="f4b06c69-b125-4814-a67d-adf8dc91bd7e" providerId="ADAL" clId="{9D362DBD-EA0A-41D7-B855-FF9A0131D2AF}" dt="2024-05-02T08:02:43.510" v="2779" actId="1076"/>
          <ac:spMkLst>
            <pc:docMk/>
            <pc:sldMk cId="2736026838" sldId="446"/>
            <ac:spMk id="3" creationId="{A4903652-37E3-65F3-124A-E367FEC7C50E}"/>
          </ac:spMkLst>
        </pc:spChg>
        <pc:spChg chg="mod">
          <ac:chgData name="Francesco Fransesini" userId="f4b06c69-b125-4814-a67d-adf8dc91bd7e" providerId="ADAL" clId="{9D362DBD-EA0A-41D7-B855-FF9A0131D2AF}" dt="2024-05-02T08:02:46.240" v="2780" actId="1076"/>
          <ac:spMkLst>
            <pc:docMk/>
            <pc:sldMk cId="2736026838" sldId="446"/>
            <ac:spMk id="4" creationId="{5819B3CA-2324-CC15-AE2E-A460B621E770}"/>
          </ac:spMkLst>
        </pc:spChg>
        <pc:spChg chg="mod">
          <ac:chgData name="Francesco Fransesini" userId="f4b06c69-b125-4814-a67d-adf8dc91bd7e" providerId="ADAL" clId="{9D362DBD-EA0A-41D7-B855-FF9A0131D2AF}" dt="2024-05-02T08:03:07.929" v="2786" actId="1076"/>
          <ac:spMkLst>
            <pc:docMk/>
            <pc:sldMk cId="2736026838" sldId="446"/>
            <ac:spMk id="25" creationId="{FB9FD668-7948-F8F3-5E0E-FE272EE9AD60}"/>
          </ac:spMkLst>
        </pc:spChg>
        <pc:grpChg chg="mod">
          <ac:chgData name="Francesco Fransesini" userId="f4b06c69-b125-4814-a67d-adf8dc91bd7e" providerId="ADAL" clId="{9D362DBD-EA0A-41D7-B855-FF9A0131D2AF}" dt="2024-05-02T08:02:51.684" v="2781" actId="14100"/>
          <ac:grpSpMkLst>
            <pc:docMk/>
            <pc:sldMk cId="2736026838" sldId="446"/>
            <ac:grpSpMk id="21" creationId="{B8DFA4AC-69C1-74FB-85E7-EC39433CE08B}"/>
          </ac:grpSpMkLst>
        </pc:grpChg>
        <pc:grpChg chg="mod">
          <ac:chgData name="Francesco Fransesini" userId="f4b06c69-b125-4814-a67d-adf8dc91bd7e" providerId="ADAL" clId="{9D362DBD-EA0A-41D7-B855-FF9A0131D2AF}" dt="2024-05-02T08:03:08.979" v="2787" actId="1076"/>
          <ac:grpSpMkLst>
            <pc:docMk/>
            <pc:sldMk cId="2736026838" sldId="446"/>
            <ac:grpSpMk id="22" creationId="{F20E56CC-8968-2021-89F3-2E84541BE274}"/>
          </ac:grpSpMkLst>
        </pc:grpChg>
        <pc:grpChg chg="mod">
          <ac:chgData name="Francesco Fransesini" userId="f4b06c69-b125-4814-a67d-adf8dc91bd7e" providerId="ADAL" clId="{9D362DBD-EA0A-41D7-B855-FF9A0131D2AF}" dt="2024-05-02T08:03:02.552" v="2785" actId="1076"/>
          <ac:grpSpMkLst>
            <pc:docMk/>
            <pc:sldMk cId="2736026838" sldId="446"/>
            <ac:grpSpMk id="23" creationId="{C4C30019-ED81-D7ED-F086-7F2F168DE9F2}"/>
          </ac:grpSpMkLst>
        </pc:grpChg>
      </pc:sldChg>
      <pc:sldChg chg="modSp mod ord">
        <pc:chgData name="Francesco Fransesini" userId="f4b06c69-b125-4814-a67d-adf8dc91bd7e" providerId="ADAL" clId="{9D362DBD-EA0A-41D7-B855-FF9A0131D2AF}" dt="2024-05-02T08:03:48.800" v="2793" actId="1076"/>
        <pc:sldMkLst>
          <pc:docMk/>
          <pc:sldMk cId="1179100298" sldId="447"/>
        </pc:sldMkLst>
        <pc:spChg chg="mod">
          <ac:chgData name="Francesco Fransesini" userId="f4b06c69-b125-4814-a67d-adf8dc91bd7e" providerId="ADAL" clId="{9D362DBD-EA0A-41D7-B855-FF9A0131D2AF}" dt="2024-05-02T08:03:48.800" v="2793" actId="1076"/>
          <ac:spMkLst>
            <pc:docMk/>
            <pc:sldMk cId="1179100298" sldId="447"/>
            <ac:spMk id="4" creationId="{51534C40-4DDA-0A5C-2D96-79EA5CF764AB}"/>
          </ac:spMkLst>
        </pc:spChg>
        <pc:spChg chg="mod">
          <ac:chgData name="Francesco Fransesini" userId="f4b06c69-b125-4814-a67d-adf8dc91bd7e" providerId="ADAL" clId="{9D362DBD-EA0A-41D7-B855-FF9A0131D2AF}" dt="2024-05-02T08:03:45.411" v="2792" actId="1076"/>
          <ac:spMkLst>
            <pc:docMk/>
            <pc:sldMk cId="1179100298" sldId="447"/>
            <ac:spMk id="9" creationId="{61044597-82DD-ABCB-F68A-05C14F17A2D8}"/>
          </ac:spMkLst>
        </pc:spChg>
      </pc:sldChg>
      <pc:sldChg chg="modSp del mod ord modNotesTx">
        <pc:chgData name="Francesco Fransesini" userId="f4b06c69-b125-4814-a67d-adf8dc91bd7e" providerId="ADAL" clId="{9D362DBD-EA0A-41D7-B855-FF9A0131D2AF}" dt="2024-05-01T09:54:28.379" v="657" actId="47"/>
        <pc:sldMkLst>
          <pc:docMk/>
          <pc:sldMk cId="3512543142" sldId="448"/>
        </pc:sldMkLst>
        <pc:spChg chg="mod">
          <ac:chgData name="Francesco Fransesini" userId="f4b06c69-b125-4814-a67d-adf8dc91bd7e" providerId="ADAL" clId="{9D362DBD-EA0A-41D7-B855-FF9A0131D2AF}" dt="2024-05-01T09:25:45.509" v="377" actId="20577"/>
          <ac:spMkLst>
            <pc:docMk/>
            <pc:sldMk cId="3512543142" sldId="448"/>
            <ac:spMk id="18" creationId="{5F3E833E-A4C0-F943-CA5C-14DE6A96D47A}"/>
          </ac:spMkLst>
        </pc:spChg>
        <pc:spChg chg="mod">
          <ac:chgData name="Francesco Fransesini" userId="f4b06c69-b125-4814-a67d-adf8dc91bd7e" providerId="ADAL" clId="{9D362DBD-EA0A-41D7-B855-FF9A0131D2AF}" dt="2024-05-01T08:50:00.918" v="166" actId="14100"/>
          <ac:spMkLst>
            <pc:docMk/>
            <pc:sldMk cId="3512543142" sldId="448"/>
            <ac:spMk id="40" creationId="{5F3E833E-A4C0-F943-CA5C-14DE6A96D47A}"/>
          </ac:spMkLst>
        </pc:spChg>
        <pc:grpChg chg="mod ord">
          <ac:chgData name="Francesco Fransesini" userId="f4b06c69-b125-4814-a67d-adf8dc91bd7e" providerId="ADAL" clId="{9D362DBD-EA0A-41D7-B855-FF9A0131D2AF}" dt="2024-05-01T08:50:53.561" v="175" actId="1076"/>
          <ac:grpSpMkLst>
            <pc:docMk/>
            <pc:sldMk cId="3512543142" sldId="448"/>
            <ac:grpSpMk id="39" creationId="{6D79E3B1-4E03-7876-9F63-8A2761F3CFA6}"/>
          </ac:grpSpMkLst>
        </pc:grpChg>
      </pc:sldChg>
      <pc:sldChg chg="addSp delSp modSp mod ord">
        <pc:chgData name="Francesco Fransesini" userId="f4b06c69-b125-4814-a67d-adf8dc91bd7e" providerId="ADAL" clId="{9D362DBD-EA0A-41D7-B855-FF9A0131D2AF}" dt="2024-05-02T09:49:09.181" v="3451" actId="948"/>
        <pc:sldMkLst>
          <pc:docMk/>
          <pc:sldMk cId="3086107667" sldId="450"/>
        </pc:sldMkLst>
        <pc:spChg chg="mod">
          <ac:chgData name="Francesco Fransesini" userId="f4b06c69-b125-4814-a67d-adf8dc91bd7e" providerId="ADAL" clId="{9D362DBD-EA0A-41D7-B855-FF9A0131D2AF}" dt="2024-05-02T09:19:14.710" v="3128" actId="1076"/>
          <ac:spMkLst>
            <pc:docMk/>
            <pc:sldMk cId="3086107667" sldId="450"/>
            <ac:spMk id="3" creationId="{EC1096E4-B066-7774-9572-CD7CCDAEC3A4}"/>
          </ac:spMkLst>
        </pc:spChg>
        <pc:spChg chg="mod">
          <ac:chgData name="Francesco Fransesini" userId="f4b06c69-b125-4814-a67d-adf8dc91bd7e" providerId="ADAL" clId="{9D362DBD-EA0A-41D7-B855-FF9A0131D2AF}" dt="2024-05-02T09:49:09.181" v="3451" actId="948"/>
          <ac:spMkLst>
            <pc:docMk/>
            <pc:sldMk cId="3086107667" sldId="450"/>
            <ac:spMk id="4" creationId="{2967855E-21BE-5C36-371E-E89F9F560EC0}"/>
          </ac:spMkLst>
        </pc:spChg>
        <pc:spChg chg="add mod">
          <ac:chgData name="Francesco Fransesini" userId="f4b06c69-b125-4814-a67d-adf8dc91bd7e" providerId="ADAL" clId="{9D362DBD-EA0A-41D7-B855-FF9A0131D2AF}" dt="2024-05-02T09:35:45.076" v="3430" actId="767"/>
          <ac:spMkLst>
            <pc:docMk/>
            <pc:sldMk cId="3086107667" sldId="450"/>
            <ac:spMk id="8" creationId="{F8D8B83D-33FC-CF01-12DD-646877528AD1}"/>
          </ac:spMkLst>
        </pc:spChg>
        <pc:spChg chg="add mod">
          <ac:chgData name="Francesco Fransesini" userId="f4b06c69-b125-4814-a67d-adf8dc91bd7e" providerId="ADAL" clId="{9D362DBD-EA0A-41D7-B855-FF9A0131D2AF}" dt="2024-05-02T09:44:50.374" v="3448" actId="14100"/>
          <ac:spMkLst>
            <pc:docMk/>
            <pc:sldMk cId="3086107667" sldId="450"/>
            <ac:spMk id="9" creationId="{8983FBAA-495F-FFC6-A562-EFF86F918A89}"/>
          </ac:spMkLst>
        </pc:spChg>
        <pc:spChg chg="add del">
          <ac:chgData name="Francesco Fransesini" userId="f4b06c69-b125-4814-a67d-adf8dc91bd7e" providerId="ADAL" clId="{9D362DBD-EA0A-41D7-B855-FF9A0131D2AF}" dt="2024-05-02T09:38:08.833" v="3445" actId="22"/>
          <ac:spMkLst>
            <pc:docMk/>
            <pc:sldMk cId="3086107667" sldId="450"/>
            <ac:spMk id="11" creationId="{B113E047-EA58-D563-44F5-DCD72254DE31}"/>
          </ac:spMkLst>
        </pc:spChg>
        <pc:graphicFrameChg chg="add del mod">
          <ac:chgData name="Francesco Fransesini" userId="f4b06c69-b125-4814-a67d-adf8dc91bd7e" providerId="ADAL" clId="{9D362DBD-EA0A-41D7-B855-FF9A0131D2AF}" dt="2024-05-02T09:21:53.003" v="3157" actId="478"/>
          <ac:graphicFrameMkLst>
            <pc:docMk/>
            <pc:sldMk cId="3086107667" sldId="450"/>
            <ac:graphicFrameMk id="5" creationId="{C2EFDA76-6649-996C-0A74-D4DACE96E6F5}"/>
          </ac:graphicFrameMkLst>
        </pc:graphicFrameChg>
        <pc:graphicFrameChg chg="add mod">
          <ac:chgData name="Francesco Fransesini" userId="f4b06c69-b125-4814-a67d-adf8dc91bd7e" providerId="ADAL" clId="{9D362DBD-EA0A-41D7-B855-FF9A0131D2AF}" dt="2024-05-02T09:22:00.306" v="3160"/>
          <ac:graphicFrameMkLst>
            <pc:docMk/>
            <pc:sldMk cId="3086107667" sldId="450"/>
            <ac:graphicFrameMk id="6" creationId="{5025129C-6DD6-128D-7998-BB7ABD0BEF3F}"/>
          </ac:graphicFrameMkLst>
        </pc:graphicFrameChg>
        <pc:graphicFrameChg chg="add mod">
          <ac:chgData name="Francesco Fransesini" userId="f4b06c69-b125-4814-a67d-adf8dc91bd7e" providerId="ADAL" clId="{9D362DBD-EA0A-41D7-B855-FF9A0131D2AF}" dt="2024-05-02T09:22:06.592" v="3162"/>
          <ac:graphicFrameMkLst>
            <pc:docMk/>
            <pc:sldMk cId="3086107667" sldId="450"/>
            <ac:graphicFrameMk id="7" creationId="{6394F03F-043F-DF43-32A8-9E4DAFF4237E}"/>
          </ac:graphicFrameMkLst>
        </pc:graphicFrameChg>
      </pc:sldChg>
      <pc:sldChg chg="ord">
        <pc:chgData name="Francesco Fransesini" userId="f4b06c69-b125-4814-a67d-adf8dc91bd7e" providerId="ADAL" clId="{9D362DBD-EA0A-41D7-B855-FF9A0131D2AF}" dt="2024-05-01T08:29:45.516" v="2" actId="20578"/>
        <pc:sldMkLst>
          <pc:docMk/>
          <pc:sldMk cId="102712253" sldId="451"/>
        </pc:sldMkLst>
      </pc:sldChg>
      <pc:sldChg chg="modSp mod ord">
        <pc:chgData name="Francesco Fransesini" userId="f4b06c69-b125-4814-a67d-adf8dc91bd7e" providerId="ADAL" clId="{9D362DBD-EA0A-41D7-B855-FF9A0131D2AF}" dt="2024-05-02T09:17:11.476" v="3050" actId="14100"/>
        <pc:sldMkLst>
          <pc:docMk/>
          <pc:sldMk cId="1502717265" sldId="452"/>
        </pc:sldMkLst>
        <pc:spChg chg="mod">
          <ac:chgData name="Francesco Fransesini" userId="f4b06c69-b125-4814-a67d-adf8dc91bd7e" providerId="ADAL" clId="{9D362DBD-EA0A-41D7-B855-FF9A0131D2AF}" dt="2024-05-02T09:17:11.476" v="3050" actId="14100"/>
          <ac:spMkLst>
            <pc:docMk/>
            <pc:sldMk cId="1502717265" sldId="452"/>
            <ac:spMk id="12" creationId="{530DF18F-57CE-E775-93C9-BDE294E41111}"/>
          </ac:spMkLst>
        </pc:spChg>
      </pc:sldChg>
      <pc:sldChg chg="addSp delSp modSp mod ord">
        <pc:chgData name="Francesco Fransesini" userId="f4b06c69-b125-4814-a67d-adf8dc91bd7e" providerId="ADAL" clId="{9D362DBD-EA0A-41D7-B855-FF9A0131D2AF}" dt="2024-05-02T09:09:02.841" v="3037" actId="790"/>
        <pc:sldMkLst>
          <pc:docMk/>
          <pc:sldMk cId="1613445932" sldId="453"/>
        </pc:sldMkLst>
        <pc:spChg chg="mod">
          <ac:chgData name="Francesco Fransesini" userId="f4b06c69-b125-4814-a67d-adf8dc91bd7e" providerId="ADAL" clId="{9D362DBD-EA0A-41D7-B855-FF9A0131D2AF}" dt="2024-05-02T09:09:02.841" v="3037" actId="790"/>
          <ac:spMkLst>
            <pc:docMk/>
            <pc:sldMk cId="1613445932" sldId="453"/>
            <ac:spMk id="2" creationId="{708088BC-6EDE-7E1F-6876-D0A4EC6D6BF9}"/>
          </ac:spMkLst>
        </pc:spChg>
        <pc:spChg chg="add del">
          <ac:chgData name="Francesco Fransesini" userId="f4b06c69-b125-4814-a67d-adf8dc91bd7e" providerId="ADAL" clId="{9D362DBD-EA0A-41D7-B855-FF9A0131D2AF}" dt="2024-05-01T10:48:34.373" v="1140" actId="11529"/>
          <ac:spMkLst>
            <pc:docMk/>
            <pc:sldMk cId="1613445932" sldId="453"/>
            <ac:spMk id="3" creationId="{82CB3AF4-6F97-6097-E461-EE4A97C1E26A}"/>
          </ac:spMkLst>
        </pc:spChg>
        <pc:spChg chg="add del">
          <ac:chgData name="Francesco Fransesini" userId="f4b06c69-b125-4814-a67d-adf8dc91bd7e" providerId="ADAL" clId="{9D362DBD-EA0A-41D7-B855-FF9A0131D2AF}" dt="2024-05-01T10:48:48.243" v="1142" actId="21"/>
          <ac:spMkLst>
            <pc:docMk/>
            <pc:sldMk cId="1613445932" sldId="453"/>
            <ac:spMk id="4" creationId="{126A6113-E83B-D2A1-B65B-40AD575407A5}"/>
          </ac:spMkLst>
        </pc:spChg>
        <pc:spChg chg="add">
          <ac:chgData name="Francesco Fransesini" userId="f4b06c69-b125-4814-a67d-adf8dc91bd7e" providerId="ADAL" clId="{9D362DBD-EA0A-41D7-B855-FF9A0131D2AF}" dt="2024-05-01T10:49:07.872" v="1143" actId="11529"/>
          <ac:spMkLst>
            <pc:docMk/>
            <pc:sldMk cId="1613445932" sldId="453"/>
            <ac:spMk id="5" creationId="{F59C6D3A-4572-A978-9624-5883828C0597}"/>
          </ac:spMkLst>
        </pc:spChg>
        <pc:spChg chg="mod">
          <ac:chgData name="Francesco Fransesini" userId="f4b06c69-b125-4814-a67d-adf8dc91bd7e" providerId="ADAL" clId="{9D362DBD-EA0A-41D7-B855-FF9A0131D2AF}" dt="2024-05-02T09:09:02.841" v="3037" actId="790"/>
          <ac:spMkLst>
            <pc:docMk/>
            <pc:sldMk cId="1613445932" sldId="453"/>
            <ac:spMk id="6" creationId="{5F2182DC-DB87-7941-A33F-F59E979760AC}"/>
          </ac:spMkLst>
        </pc:spChg>
        <pc:spChg chg="mod">
          <ac:chgData name="Francesco Fransesini" userId="f4b06c69-b125-4814-a67d-adf8dc91bd7e" providerId="ADAL" clId="{9D362DBD-EA0A-41D7-B855-FF9A0131D2AF}" dt="2024-05-02T09:09:02.841" v="3037" actId="790"/>
          <ac:spMkLst>
            <pc:docMk/>
            <pc:sldMk cId="1613445932" sldId="453"/>
            <ac:spMk id="9" creationId="{C0EF4832-7706-9AED-EE44-7805B8F1CF86}"/>
          </ac:spMkLst>
        </pc:spChg>
        <pc:spChg chg="mod">
          <ac:chgData name="Francesco Fransesini" userId="f4b06c69-b125-4814-a67d-adf8dc91bd7e" providerId="ADAL" clId="{9D362DBD-EA0A-41D7-B855-FF9A0131D2AF}" dt="2024-05-02T09:09:02.841" v="3037" actId="790"/>
          <ac:spMkLst>
            <pc:docMk/>
            <pc:sldMk cId="1613445932" sldId="453"/>
            <ac:spMk id="14" creationId="{0CDF08BB-81D0-387E-A755-B23E3AA6191D}"/>
          </ac:spMkLst>
        </pc:spChg>
      </pc:sldChg>
      <pc:sldChg chg="modSp mod ord">
        <pc:chgData name="Francesco Fransesini" userId="f4b06c69-b125-4814-a67d-adf8dc91bd7e" providerId="ADAL" clId="{9D362DBD-EA0A-41D7-B855-FF9A0131D2AF}" dt="2024-05-02T08:04:15.739" v="2799" actId="1076"/>
        <pc:sldMkLst>
          <pc:docMk/>
          <pc:sldMk cId="857409536" sldId="454"/>
        </pc:sldMkLst>
        <pc:spChg chg="mod">
          <ac:chgData name="Francesco Fransesini" userId="f4b06c69-b125-4814-a67d-adf8dc91bd7e" providerId="ADAL" clId="{9D362DBD-EA0A-41D7-B855-FF9A0131D2AF}" dt="2024-05-02T08:04:15.739" v="2799" actId="1076"/>
          <ac:spMkLst>
            <pc:docMk/>
            <pc:sldMk cId="857409536" sldId="454"/>
            <ac:spMk id="9" creationId="{D6FF5FD7-E6CB-4E60-27C6-7B58D50AAE4F}"/>
          </ac:spMkLst>
        </pc:spChg>
      </pc:sldChg>
      <pc:sldChg chg="modSp mod ord">
        <pc:chgData name="Francesco Fransesini" userId="f4b06c69-b125-4814-a67d-adf8dc91bd7e" providerId="ADAL" clId="{9D362DBD-EA0A-41D7-B855-FF9A0131D2AF}" dt="2024-05-02T08:03:57.501" v="2794" actId="1076"/>
        <pc:sldMkLst>
          <pc:docMk/>
          <pc:sldMk cId="2640005636" sldId="455"/>
        </pc:sldMkLst>
        <pc:spChg chg="mod">
          <ac:chgData name="Francesco Fransesini" userId="f4b06c69-b125-4814-a67d-adf8dc91bd7e" providerId="ADAL" clId="{9D362DBD-EA0A-41D7-B855-FF9A0131D2AF}" dt="2024-05-02T08:03:57.501" v="2794" actId="1076"/>
          <ac:spMkLst>
            <pc:docMk/>
            <pc:sldMk cId="2640005636" sldId="455"/>
            <ac:spMk id="6" creationId="{B2B3E252-0E34-FCB6-9FD8-B7E9A7D02960}"/>
          </ac:spMkLst>
        </pc:spChg>
      </pc:sldChg>
      <pc:sldChg chg="addSp delSp modSp add mod modAnim">
        <pc:chgData name="Francesco Fransesini" userId="f4b06c69-b125-4814-a67d-adf8dc91bd7e" providerId="ADAL" clId="{9D362DBD-EA0A-41D7-B855-FF9A0131D2AF}" dt="2024-05-02T09:51:36.442" v="3453" actId="1076"/>
        <pc:sldMkLst>
          <pc:docMk/>
          <pc:sldMk cId="3836257542" sldId="456"/>
        </pc:sldMkLst>
        <pc:spChg chg="del mod">
          <ac:chgData name="Francesco Fransesini" userId="f4b06c69-b125-4814-a67d-adf8dc91bd7e" providerId="ADAL" clId="{9D362DBD-EA0A-41D7-B855-FF9A0131D2AF}" dt="2024-05-01T09:26:43.809" v="381" actId="478"/>
          <ac:spMkLst>
            <pc:docMk/>
            <pc:sldMk cId="3836257542" sldId="456"/>
            <ac:spMk id="3" creationId="{B07E08DD-8CF3-5577-B494-286650788DD8}"/>
          </ac:spMkLst>
        </pc:spChg>
        <pc:spChg chg="del">
          <ac:chgData name="Francesco Fransesini" userId="f4b06c69-b125-4814-a67d-adf8dc91bd7e" providerId="ADAL" clId="{9D362DBD-EA0A-41D7-B855-FF9A0131D2AF}" dt="2024-05-01T09:26:47.443" v="383" actId="478"/>
          <ac:spMkLst>
            <pc:docMk/>
            <pc:sldMk cId="3836257542" sldId="456"/>
            <ac:spMk id="5" creationId="{313E3EF1-F5A8-B8C4-AEE3-800852010CB7}"/>
          </ac:spMkLst>
        </pc:spChg>
        <pc:spChg chg="del">
          <ac:chgData name="Francesco Fransesini" userId="f4b06c69-b125-4814-a67d-adf8dc91bd7e" providerId="ADAL" clId="{9D362DBD-EA0A-41D7-B855-FF9A0131D2AF}" dt="2024-05-01T09:26:35.710" v="379" actId="478"/>
          <ac:spMkLst>
            <pc:docMk/>
            <pc:sldMk cId="3836257542" sldId="456"/>
            <ac:spMk id="18" creationId="{5F3E833E-A4C0-F943-CA5C-14DE6A96D47A}"/>
          </ac:spMkLst>
        </pc:spChg>
        <pc:spChg chg="add del mod">
          <ac:chgData name="Francesco Fransesini" userId="f4b06c69-b125-4814-a67d-adf8dc91bd7e" providerId="ADAL" clId="{9D362DBD-EA0A-41D7-B855-FF9A0131D2AF}" dt="2024-05-01T09:26:50.834" v="384" actId="478"/>
          <ac:spMkLst>
            <pc:docMk/>
            <pc:sldMk cId="3836257542" sldId="456"/>
            <ac:spMk id="20" creationId="{2472175D-9A1B-BEDE-8E3F-F399F674B2FB}"/>
          </ac:spMkLst>
        </pc:spChg>
        <pc:spChg chg="add mod">
          <ac:chgData name="Francesco Fransesini" userId="f4b06c69-b125-4814-a67d-adf8dc91bd7e" providerId="ADAL" clId="{9D362DBD-EA0A-41D7-B855-FF9A0131D2AF}" dt="2024-05-01T09:31:14.205" v="423" actId="164"/>
          <ac:spMkLst>
            <pc:docMk/>
            <pc:sldMk cId="3836257542" sldId="456"/>
            <ac:spMk id="25" creationId="{BF8E60BB-A612-DFF4-ABB8-879020837EAB}"/>
          </ac:spMkLst>
        </pc:spChg>
        <pc:spChg chg="mod">
          <ac:chgData name="Francesco Fransesini" userId="f4b06c69-b125-4814-a67d-adf8dc91bd7e" providerId="ADAL" clId="{9D362DBD-EA0A-41D7-B855-FF9A0131D2AF}" dt="2024-05-01T09:35:13.372" v="483" actId="108"/>
          <ac:spMkLst>
            <pc:docMk/>
            <pc:sldMk cId="3836257542" sldId="456"/>
            <ac:spMk id="34" creationId="{42F96A7C-1640-9A4E-EFD1-0DB0FC295FB9}"/>
          </ac:spMkLst>
        </pc:spChg>
        <pc:spChg chg="mod">
          <ac:chgData name="Francesco Fransesini" userId="f4b06c69-b125-4814-a67d-adf8dc91bd7e" providerId="ADAL" clId="{9D362DBD-EA0A-41D7-B855-FF9A0131D2AF}" dt="2024-05-01T09:35:06.917" v="481" actId="108"/>
          <ac:spMkLst>
            <pc:docMk/>
            <pc:sldMk cId="3836257542" sldId="456"/>
            <ac:spMk id="35" creationId="{00874E6F-F433-ECD8-FC42-059889839881}"/>
          </ac:spMkLst>
        </pc:spChg>
        <pc:spChg chg="del">
          <ac:chgData name="Francesco Fransesini" userId="f4b06c69-b125-4814-a67d-adf8dc91bd7e" providerId="ADAL" clId="{9D362DBD-EA0A-41D7-B855-FF9A0131D2AF}" dt="2024-05-01T09:26:45.660" v="382" actId="478"/>
          <ac:spMkLst>
            <pc:docMk/>
            <pc:sldMk cId="3836257542" sldId="456"/>
            <ac:spMk id="40" creationId="{5F3E833E-A4C0-F943-CA5C-14DE6A96D47A}"/>
          </ac:spMkLst>
        </pc:spChg>
        <pc:spChg chg="add mod">
          <ac:chgData name="Francesco Fransesini" userId="f4b06c69-b125-4814-a67d-adf8dc91bd7e" providerId="ADAL" clId="{9D362DBD-EA0A-41D7-B855-FF9A0131D2AF}" dt="2024-05-01T09:35:02.237" v="480" actId="113"/>
          <ac:spMkLst>
            <pc:docMk/>
            <pc:sldMk cId="3836257542" sldId="456"/>
            <ac:spMk id="49" creationId="{0826BD45-DC2E-ACA9-1990-31E8A37E0044}"/>
          </ac:spMkLst>
        </pc:spChg>
        <pc:spChg chg="add mod">
          <ac:chgData name="Francesco Fransesini" userId="f4b06c69-b125-4814-a67d-adf8dc91bd7e" providerId="ADAL" clId="{9D362DBD-EA0A-41D7-B855-FF9A0131D2AF}" dt="2024-05-01T09:34:51.038" v="478" actId="1076"/>
          <ac:spMkLst>
            <pc:docMk/>
            <pc:sldMk cId="3836257542" sldId="456"/>
            <ac:spMk id="61" creationId="{820613B1-9414-0710-68DE-E9CA3010B95E}"/>
          </ac:spMkLst>
        </pc:spChg>
        <pc:spChg chg="add mod">
          <ac:chgData name="Francesco Fransesini" userId="f4b06c69-b125-4814-a67d-adf8dc91bd7e" providerId="ADAL" clId="{9D362DBD-EA0A-41D7-B855-FF9A0131D2AF}" dt="2024-05-02T09:51:36.442" v="3453" actId="1076"/>
          <ac:spMkLst>
            <pc:docMk/>
            <pc:sldMk cId="3836257542" sldId="456"/>
            <ac:spMk id="62" creationId="{561AF5B9-F87D-05B5-485A-2F95F47E6DB0}"/>
          </ac:spMkLst>
        </pc:spChg>
        <pc:spChg chg="add mod">
          <ac:chgData name="Francesco Fransesini" userId="f4b06c69-b125-4814-a67d-adf8dc91bd7e" providerId="ADAL" clId="{9D362DBD-EA0A-41D7-B855-FF9A0131D2AF}" dt="2024-05-02T09:51:08.977" v="3452" actId="20577"/>
          <ac:spMkLst>
            <pc:docMk/>
            <pc:sldMk cId="3836257542" sldId="456"/>
            <ac:spMk id="64" creationId="{CA593224-C123-AEA7-AFDD-1B9D0ED2084C}"/>
          </ac:spMkLst>
        </pc:spChg>
        <pc:spChg chg="add mod">
          <ac:chgData name="Francesco Fransesini" userId="f4b06c69-b125-4814-a67d-adf8dc91bd7e" providerId="ADAL" clId="{9D362DBD-EA0A-41D7-B855-FF9A0131D2AF}" dt="2024-05-02T08:43:59.733" v="2989" actId="1076"/>
          <ac:spMkLst>
            <pc:docMk/>
            <pc:sldMk cId="3836257542" sldId="456"/>
            <ac:spMk id="65" creationId="{E43FE7F4-817E-C8F9-A754-88774E998875}"/>
          </ac:spMkLst>
        </pc:spChg>
        <pc:spChg chg="add mod">
          <ac:chgData name="Francesco Fransesini" userId="f4b06c69-b125-4814-a67d-adf8dc91bd7e" providerId="ADAL" clId="{9D362DBD-EA0A-41D7-B855-FF9A0131D2AF}" dt="2024-05-01T09:48:16.981" v="506" actId="1582"/>
          <ac:spMkLst>
            <pc:docMk/>
            <pc:sldMk cId="3836257542" sldId="456"/>
            <ac:spMk id="67" creationId="{D70D2850-E280-86DD-935A-925358C4531C}"/>
          </ac:spMkLst>
        </pc:spChg>
        <pc:spChg chg="add mod">
          <ac:chgData name="Francesco Fransesini" userId="f4b06c69-b125-4814-a67d-adf8dc91bd7e" providerId="ADAL" clId="{9D362DBD-EA0A-41D7-B855-FF9A0131D2AF}" dt="2024-05-01T09:48:46.525" v="522" actId="1076"/>
          <ac:spMkLst>
            <pc:docMk/>
            <pc:sldMk cId="3836257542" sldId="456"/>
            <ac:spMk id="68" creationId="{505864B0-3C51-5BED-3224-41F07DD998D7}"/>
          </ac:spMkLst>
        </pc:spChg>
        <pc:spChg chg="add mod">
          <ac:chgData name="Francesco Fransesini" userId="f4b06c69-b125-4814-a67d-adf8dc91bd7e" providerId="ADAL" clId="{9D362DBD-EA0A-41D7-B855-FF9A0131D2AF}" dt="2024-05-01T09:51:02.346" v="638" actId="1076"/>
          <ac:spMkLst>
            <pc:docMk/>
            <pc:sldMk cId="3836257542" sldId="456"/>
            <ac:spMk id="69" creationId="{3A6182D6-283E-D6A4-FE33-40015FF03A72}"/>
          </ac:spMkLst>
        </pc:spChg>
        <pc:spChg chg="add mod">
          <ac:chgData name="Francesco Fransesini" userId="f4b06c69-b125-4814-a67d-adf8dc91bd7e" providerId="ADAL" clId="{9D362DBD-EA0A-41D7-B855-FF9A0131D2AF}" dt="2024-05-01T09:51:13.101" v="642" actId="1076"/>
          <ac:spMkLst>
            <pc:docMk/>
            <pc:sldMk cId="3836257542" sldId="456"/>
            <ac:spMk id="70" creationId="{14066438-76F3-F21D-B2BE-9A4E95A64885}"/>
          </ac:spMkLst>
        </pc:spChg>
        <pc:grpChg chg="mod">
          <ac:chgData name="Francesco Fransesini" userId="f4b06c69-b125-4814-a67d-adf8dc91bd7e" providerId="ADAL" clId="{9D362DBD-EA0A-41D7-B855-FF9A0131D2AF}" dt="2024-05-02T08:43:14.195" v="2982" actId="14100"/>
          <ac:grpSpMkLst>
            <pc:docMk/>
            <pc:sldMk cId="3836257542" sldId="456"/>
            <ac:grpSpMk id="3" creationId="{CBC10F68-0B25-0FE4-2E69-904787C97A10}"/>
          </ac:grpSpMkLst>
        </pc:grpChg>
        <pc:grpChg chg="del mod">
          <ac:chgData name="Francesco Fransesini" userId="f4b06c69-b125-4814-a67d-adf8dc91bd7e" providerId="ADAL" clId="{9D362DBD-EA0A-41D7-B855-FF9A0131D2AF}" dt="2024-05-01T09:31:01.256" v="421" actId="478"/>
          <ac:grpSpMkLst>
            <pc:docMk/>
            <pc:sldMk cId="3836257542" sldId="456"/>
            <ac:grpSpMk id="4" creationId="{58169226-044F-483E-2A99-66C5541923F7}"/>
          </ac:grpSpMkLst>
        </pc:grpChg>
        <pc:grpChg chg="mod">
          <ac:chgData name="Francesco Fransesini" userId="f4b06c69-b125-4814-a67d-adf8dc91bd7e" providerId="ADAL" clId="{9D362DBD-EA0A-41D7-B855-FF9A0131D2AF}" dt="2024-05-02T08:43:20.323" v="2984" actId="14100"/>
          <ac:grpSpMkLst>
            <pc:docMk/>
            <pc:sldMk cId="3836257542" sldId="456"/>
            <ac:grpSpMk id="39" creationId="{6D79E3B1-4E03-7876-9F63-8A2761F3CFA6}"/>
          </ac:grpSpMkLst>
        </pc:grpChg>
        <pc:grpChg chg="add mod">
          <ac:chgData name="Francesco Fransesini" userId="f4b06c69-b125-4814-a67d-adf8dc91bd7e" providerId="ADAL" clId="{9D362DBD-EA0A-41D7-B855-FF9A0131D2AF}" dt="2024-05-01T09:33:17.064" v="460" actId="164"/>
          <ac:grpSpMkLst>
            <pc:docMk/>
            <pc:sldMk cId="3836257542" sldId="456"/>
            <ac:grpSpMk id="43" creationId="{293AE93C-2AE8-802D-0504-E80EA58171BD}"/>
          </ac:grpSpMkLst>
        </pc:grpChg>
        <pc:grpChg chg="add mod">
          <ac:chgData name="Francesco Fransesini" userId="f4b06c69-b125-4814-a67d-adf8dc91bd7e" providerId="ADAL" clId="{9D362DBD-EA0A-41D7-B855-FF9A0131D2AF}" dt="2024-05-01T09:33:35.976" v="464" actId="1076"/>
          <ac:grpSpMkLst>
            <pc:docMk/>
            <pc:sldMk cId="3836257542" sldId="456"/>
            <ac:grpSpMk id="55" creationId="{B273F663-1990-4D10-ED2C-E36F061C2F1C}"/>
          </ac:grpSpMkLst>
        </pc:grpChg>
        <pc:picChg chg="mod modCrop">
          <ac:chgData name="Francesco Fransesini" userId="f4b06c69-b125-4814-a67d-adf8dc91bd7e" providerId="ADAL" clId="{9D362DBD-EA0A-41D7-B855-FF9A0131D2AF}" dt="2024-05-01T09:33:51.343" v="467" actId="732"/>
          <ac:picMkLst>
            <pc:docMk/>
            <pc:sldMk cId="3836257542" sldId="456"/>
            <ac:picMk id="7" creationId="{DA70B20D-8E97-4EAF-6847-9D5BC8FF7CD5}"/>
          </ac:picMkLst>
        </pc:picChg>
        <pc:picChg chg="add mod modCrop">
          <ac:chgData name="Francesco Fransesini" userId="f4b06c69-b125-4814-a67d-adf8dc91bd7e" providerId="ADAL" clId="{9D362DBD-EA0A-41D7-B855-FF9A0131D2AF}" dt="2024-05-01T09:33:41.616" v="465" actId="732"/>
          <ac:picMkLst>
            <pc:docMk/>
            <pc:sldMk cId="3836257542" sldId="456"/>
            <ac:picMk id="24" creationId="{8943FFD0-6592-A81A-782F-CB71E4037E75}"/>
          </ac:picMkLst>
        </pc:picChg>
        <pc:cxnChg chg="add mod">
          <ac:chgData name="Francesco Fransesini" userId="f4b06c69-b125-4814-a67d-adf8dc91bd7e" providerId="ADAL" clId="{9D362DBD-EA0A-41D7-B855-FF9A0131D2AF}" dt="2024-05-02T08:43:53.853" v="2988" actId="1076"/>
          <ac:cxnSpMkLst>
            <pc:docMk/>
            <pc:sldMk cId="3836257542" sldId="456"/>
            <ac:cxnSpMk id="6" creationId="{2A84904A-A20B-C64B-5F91-4A9730AA3CE6}"/>
          </ac:cxnSpMkLst>
        </pc:cxnChg>
        <pc:cxnChg chg="mod">
          <ac:chgData name="Francesco Fransesini" userId="f4b06c69-b125-4814-a67d-adf8dc91bd7e" providerId="ADAL" clId="{9D362DBD-EA0A-41D7-B855-FF9A0131D2AF}" dt="2024-05-01T09:34:24.627" v="474" actId="14100"/>
          <ac:cxnSpMkLst>
            <pc:docMk/>
            <pc:sldMk cId="3836257542" sldId="456"/>
            <ac:cxnSpMk id="26" creationId="{E45B0821-AE20-3DF4-C7C8-A0094220928C}"/>
          </ac:cxnSpMkLst>
        </pc:cxnChg>
        <pc:cxnChg chg="add mod">
          <ac:chgData name="Francesco Fransesini" userId="f4b06c69-b125-4814-a67d-adf8dc91bd7e" providerId="ADAL" clId="{9D362DBD-EA0A-41D7-B855-FF9A0131D2AF}" dt="2024-05-01T09:31:14.205" v="423" actId="164"/>
          <ac:cxnSpMkLst>
            <pc:docMk/>
            <pc:sldMk cId="3836257542" sldId="456"/>
            <ac:cxnSpMk id="27" creationId="{E0ACDFB7-06B8-2BFB-23AC-C80843CA606D}"/>
          </ac:cxnSpMkLst>
        </pc:cxnChg>
        <pc:cxnChg chg="mod ord">
          <ac:chgData name="Francesco Fransesini" userId="f4b06c69-b125-4814-a67d-adf8dc91bd7e" providerId="ADAL" clId="{9D362DBD-EA0A-41D7-B855-FF9A0131D2AF}" dt="2024-05-01T09:34:35.730" v="476" actId="166"/>
          <ac:cxnSpMkLst>
            <pc:docMk/>
            <pc:sldMk cId="3836257542" sldId="456"/>
            <ac:cxnSpMk id="28" creationId="{51A297A5-1D16-3230-9469-4D3388BE0729}"/>
          </ac:cxnSpMkLst>
        </pc:cxnChg>
        <pc:cxnChg chg="add mod">
          <ac:chgData name="Francesco Fransesini" userId="f4b06c69-b125-4814-a67d-adf8dc91bd7e" providerId="ADAL" clId="{9D362DBD-EA0A-41D7-B855-FF9A0131D2AF}" dt="2024-05-01T09:31:14.205" v="423" actId="164"/>
          <ac:cxnSpMkLst>
            <pc:docMk/>
            <pc:sldMk cId="3836257542" sldId="456"/>
            <ac:cxnSpMk id="29" creationId="{379C9811-4BC3-B8E6-EFE6-53A7F6CE23DB}"/>
          </ac:cxnSpMkLst>
        </pc:cxnChg>
        <pc:cxnChg chg="add mod">
          <ac:chgData name="Francesco Fransesini" userId="f4b06c69-b125-4814-a67d-adf8dc91bd7e" providerId="ADAL" clId="{9D362DBD-EA0A-41D7-B855-FF9A0131D2AF}" dt="2024-05-01T09:33:17.064" v="460" actId="164"/>
          <ac:cxnSpMkLst>
            <pc:docMk/>
            <pc:sldMk cId="3836257542" sldId="456"/>
            <ac:cxnSpMk id="48" creationId="{12E741D5-2375-CF93-8452-6D8D59E62771}"/>
          </ac:cxnSpMkLst>
        </pc:cxnChg>
      </pc:sldChg>
      <pc:sldChg chg="addSp delSp modSp new mod">
        <pc:chgData name="Francesco Fransesini" userId="f4b06c69-b125-4814-a67d-adf8dc91bd7e" providerId="ADAL" clId="{9D362DBD-EA0A-41D7-B855-FF9A0131D2AF}" dt="2024-05-02T09:32:56.158" v="3404" actId="20577"/>
        <pc:sldMkLst>
          <pc:docMk/>
          <pc:sldMk cId="2285353096" sldId="457"/>
        </pc:sldMkLst>
        <pc:spChg chg="add del mod">
          <ac:chgData name="Francesco Fransesini" userId="f4b06c69-b125-4814-a67d-adf8dc91bd7e" providerId="ADAL" clId="{9D362DBD-EA0A-41D7-B855-FF9A0131D2AF}" dt="2024-05-02T09:32:56.158" v="3404" actId="20577"/>
          <ac:spMkLst>
            <pc:docMk/>
            <pc:sldMk cId="2285353096" sldId="457"/>
            <ac:spMk id="4" creationId="{659CD85C-FEE5-1FE8-7AA2-08FC66F37985}"/>
          </ac:spMkLst>
        </pc:spChg>
        <pc:spChg chg="add">
          <ac:chgData name="Francesco Fransesini" userId="f4b06c69-b125-4814-a67d-adf8dc91bd7e" providerId="ADAL" clId="{9D362DBD-EA0A-41D7-B855-FF9A0131D2AF}" dt="2024-05-02T09:32:07.653" v="3383"/>
          <ac:spMkLst>
            <pc:docMk/>
            <pc:sldMk cId="2285353096" sldId="457"/>
            <ac:spMk id="6" creationId="{B0C2568D-9E22-86C9-E860-49EA659A0EBD}"/>
          </ac:spMkLst>
        </pc:spChg>
        <pc:graphicFrameChg chg="add mod">
          <ac:chgData name="Francesco Fransesini" userId="f4b06c69-b125-4814-a67d-adf8dc91bd7e" providerId="ADAL" clId="{9D362DBD-EA0A-41D7-B855-FF9A0131D2AF}" dt="2024-05-02T09:32:11.198" v="3384"/>
          <ac:graphicFrameMkLst>
            <pc:docMk/>
            <pc:sldMk cId="2285353096" sldId="457"/>
            <ac:graphicFrameMk id="5" creationId="{66FAC32C-60C0-0E47-1910-AD44041D717F}"/>
          </ac:graphicFrameMkLst>
        </pc:graphicFrameChg>
      </pc:sldChg>
      <pc:sldChg chg="del">
        <pc:chgData name="Francesco Fransesini" userId="f4b06c69-b125-4814-a67d-adf8dc91bd7e" providerId="ADAL" clId="{9D362DBD-EA0A-41D7-B855-FF9A0131D2AF}" dt="2024-05-02T08:44:16.477" v="2990" actId="47"/>
        <pc:sldMkLst>
          <pc:docMk/>
          <pc:sldMk cId="3983426657" sldId="457"/>
        </pc:sldMkLst>
      </pc:sldChg>
      <pc:sldMasterChg chg="modSldLayout">
        <pc:chgData name="Francesco Fransesini" userId="f4b06c69-b125-4814-a67d-adf8dc91bd7e" providerId="ADAL" clId="{9D362DBD-EA0A-41D7-B855-FF9A0131D2AF}" dt="2024-05-02T09:53:53.924" v="3460" actId="20577"/>
        <pc:sldMasterMkLst>
          <pc:docMk/>
          <pc:sldMasterMk cId="3684260606" sldId="2147483650"/>
        </pc:sldMasterMkLst>
        <pc:sldLayoutChg chg="modSp mod">
          <pc:chgData name="Francesco Fransesini" userId="f4b06c69-b125-4814-a67d-adf8dc91bd7e" providerId="ADAL" clId="{9D362DBD-EA0A-41D7-B855-FF9A0131D2AF}" dt="2024-05-02T09:53:53.924" v="3460" actId="20577"/>
          <pc:sldLayoutMkLst>
            <pc:docMk/>
            <pc:sldMasterMk cId="3684260606" sldId="2147483650"/>
            <pc:sldLayoutMk cId="1647798049" sldId="2147483651"/>
          </pc:sldLayoutMkLst>
          <pc:spChg chg="mod">
            <ac:chgData name="Francesco Fransesini" userId="f4b06c69-b125-4814-a67d-adf8dc91bd7e" providerId="ADAL" clId="{9D362DBD-EA0A-41D7-B855-FF9A0131D2AF}" dt="2024-05-02T09:53:53.924" v="3460" actId="20577"/>
            <ac:spMkLst>
              <pc:docMk/>
              <pc:sldMasterMk cId="3684260606" sldId="2147483650"/>
              <pc:sldLayoutMk cId="1647798049" sldId="2147483651"/>
              <ac:spMk id="5" creationId="{CCF5DAC8-7DA6-330C-CD3C-098891C27EC5}"/>
            </ac:spMkLst>
          </pc:spChg>
        </pc:sldLayoutChg>
      </pc:sldMasterChg>
    </pc:docChg>
  </pc:docChgLst>
  <pc:docChgLst>
    <pc:chgData name="Andrea Ciarma" userId="e0838eda-0190-4bf1-ae10-c51b8559cdce" providerId="ADAL" clId="{B0C88B62-1DEF-8C4E-AA0B-010278FE11E0}"/>
    <pc:docChg chg="undo custSel addSld delSld modSld sldOrd modSection">
      <pc:chgData name="Andrea Ciarma" userId="e0838eda-0190-4bf1-ae10-c51b8559cdce" providerId="ADAL" clId="{B0C88B62-1DEF-8C4E-AA0B-010278FE11E0}" dt="2024-05-02T09:53:20.322" v="7425" actId="767"/>
      <pc:docMkLst>
        <pc:docMk/>
      </pc:docMkLst>
      <pc:sldChg chg="addSp modSp mod">
        <pc:chgData name="Andrea Ciarma" userId="e0838eda-0190-4bf1-ae10-c51b8559cdce" providerId="ADAL" clId="{B0C88B62-1DEF-8C4E-AA0B-010278FE11E0}" dt="2024-05-02T09:53:20.322" v="7425" actId="767"/>
        <pc:sldMkLst>
          <pc:docMk/>
          <pc:sldMk cId="1361820754" sldId="344"/>
        </pc:sldMkLst>
        <pc:spChg chg="add mod">
          <ac:chgData name="Andrea Ciarma" userId="e0838eda-0190-4bf1-ae10-c51b8559cdce" providerId="ADAL" clId="{B0C88B62-1DEF-8C4E-AA0B-010278FE11E0}" dt="2024-05-02T09:53:09.284" v="7421" actId="20577"/>
          <ac:spMkLst>
            <pc:docMk/>
            <pc:sldMk cId="1361820754" sldId="344"/>
            <ac:spMk id="3" creationId="{5E59223C-9DD2-2B85-890B-06CBB851C2FB}"/>
          </ac:spMkLst>
        </pc:spChg>
        <pc:spChg chg="add mod">
          <ac:chgData name="Andrea Ciarma" userId="e0838eda-0190-4bf1-ae10-c51b8559cdce" providerId="ADAL" clId="{B0C88B62-1DEF-8C4E-AA0B-010278FE11E0}" dt="2024-05-02T09:53:11.155" v="7422" actId="767"/>
          <ac:spMkLst>
            <pc:docMk/>
            <pc:sldMk cId="1361820754" sldId="344"/>
            <ac:spMk id="5" creationId="{974DF68E-3265-43A3-C368-09FD30659DAB}"/>
          </ac:spMkLst>
        </pc:spChg>
        <pc:spChg chg="add mod">
          <ac:chgData name="Andrea Ciarma" userId="e0838eda-0190-4bf1-ae10-c51b8559cdce" providerId="ADAL" clId="{B0C88B62-1DEF-8C4E-AA0B-010278FE11E0}" dt="2024-05-02T09:53:12.499" v="7423" actId="767"/>
          <ac:spMkLst>
            <pc:docMk/>
            <pc:sldMk cId="1361820754" sldId="344"/>
            <ac:spMk id="6" creationId="{D8025FDE-F57B-CFB6-0DAE-8992B7C4E58C}"/>
          </ac:spMkLst>
        </pc:spChg>
        <pc:spChg chg="add mod">
          <ac:chgData name="Andrea Ciarma" userId="e0838eda-0190-4bf1-ae10-c51b8559cdce" providerId="ADAL" clId="{B0C88B62-1DEF-8C4E-AA0B-010278FE11E0}" dt="2024-05-02T09:53:17.587" v="7424" actId="767"/>
          <ac:spMkLst>
            <pc:docMk/>
            <pc:sldMk cId="1361820754" sldId="344"/>
            <ac:spMk id="7" creationId="{BDEEF755-95FD-5DE1-E349-F3ACFF609324}"/>
          </ac:spMkLst>
        </pc:spChg>
        <pc:spChg chg="add mod">
          <ac:chgData name="Andrea Ciarma" userId="e0838eda-0190-4bf1-ae10-c51b8559cdce" providerId="ADAL" clId="{B0C88B62-1DEF-8C4E-AA0B-010278FE11E0}" dt="2024-05-02T09:53:20.322" v="7425" actId="767"/>
          <ac:spMkLst>
            <pc:docMk/>
            <pc:sldMk cId="1361820754" sldId="344"/>
            <ac:spMk id="8" creationId="{4892E63E-CDF8-A69F-376B-91F0EE17BCBF}"/>
          </ac:spMkLst>
        </pc:spChg>
      </pc:sldChg>
      <pc:sldChg chg="modSp mod">
        <pc:chgData name="Andrea Ciarma" userId="e0838eda-0190-4bf1-ae10-c51b8559cdce" providerId="ADAL" clId="{B0C88B62-1DEF-8C4E-AA0B-010278FE11E0}" dt="2024-05-02T09:52:33.988" v="7416" actId="403"/>
        <pc:sldMkLst>
          <pc:docMk/>
          <pc:sldMk cId="3115896112" sldId="345"/>
        </pc:sldMkLst>
        <pc:spChg chg="mod">
          <ac:chgData name="Andrea Ciarma" userId="e0838eda-0190-4bf1-ae10-c51b8559cdce" providerId="ADAL" clId="{B0C88B62-1DEF-8C4E-AA0B-010278FE11E0}" dt="2024-05-02T08:16:24.299" v="5832" actId="255"/>
          <ac:spMkLst>
            <pc:docMk/>
            <pc:sldMk cId="3115896112" sldId="345"/>
            <ac:spMk id="3" creationId="{A778DEA1-8E02-D51A-148A-4B48037ACB91}"/>
          </ac:spMkLst>
        </pc:spChg>
        <pc:spChg chg="mod">
          <ac:chgData name="Andrea Ciarma" userId="e0838eda-0190-4bf1-ae10-c51b8559cdce" providerId="ADAL" clId="{B0C88B62-1DEF-8C4E-AA0B-010278FE11E0}" dt="2024-05-02T09:52:33.988" v="7416" actId="403"/>
          <ac:spMkLst>
            <pc:docMk/>
            <pc:sldMk cId="3115896112" sldId="345"/>
            <ac:spMk id="5" creationId="{B3A4A1A5-5B0D-8950-DAD0-A32C4277ECAC}"/>
          </ac:spMkLst>
        </pc:spChg>
      </pc:sldChg>
      <pc:sldChg chg="del">
        <pc:chgData name="Andrea Ciarma" userId="e0838eda-0190-4bf1-ae10-c51b8559cdce" providerId="ADAL" clId="{B0C88B62-1DEF-8C4E-AA0B-010278FE11E0}" dt="2024-04-30T15:20:43.101" v="618" actId="2696"/>
        <pc:sldMkLst>
          <pc:docMk/>
          <pc:sldMk cId="3847024465" sldId="352"/>
        </pc:sldMkLst>
      </pc:sldChg>
      <pc:sldChg chg="del">
        <pc:chgData name="Andrea Ciarma" userId="e0838eda-0190-4bf1-ae10-c51b8559cdce" providerId="ADAL" clId="{B0C88B62-1DEF-8C4E-AA0B-010278FE11E0}" dt="2024-04-30T15:39:21.577" v="833" actId="2696"/>
        <pc:sldMkLst>
          <pc:docMk/>
          <pc:sldMk cId="3186538460" sldId="353"/>
        </pc:sldMkLst>
      </pc:sldChg>
      <pc:sldChg chg="addSp delSp modSp mod">
        <pc:chgData name="Andrea Ciarma" userId="e0838eda-0190-4bf1-ae10-c51b8559cdce" providerId="ADAL" clId="{B0C88B62-1DEF-8C4E-AA0B-010278FE11E0}" dt="2024-05-02T09:32:40.197" v="6889" actId="14100"/>
        <pc:sldMkLst>
          <pc:docMk/>
          <pc:sldMk cId="3029626193" sldId="366"/>
        </pc:sldMkLst>
        <pc:spChg chg="mod">
          <ac:chgData name="Andrea Ciarma" userId="e0838eda-0190-4bf1-ae10-c51b8559cdce" providerId="ADAL" clId="{B0C88B62-1DEF-8C4E-AA0B-010278FE11E0}" dt="2024-05-02T09:32:25.207" v="6886" actId="1076"/>
          <ac:spMkLst>
            <pc:docMk/>
            <pc:sldMk cId="3029626193" sldId="366"/>
            <ac:spMk id="3" creationId="{E6722106-92AB-7263-1DB6-C3689F9138BA}"/>
          </ac:spMkLst>
        </pc:spChg>
        <pc:spChg chg="mod">
          <ac:chgData name="Andrea Ciarma" userId="e0838eda-0190-4bf1-ae10-c51b8559cdce" providerId="ADAL" clId="{B0C88B62-1DEF-8C4E-AA0B-010278FE11E0}" dt="2024-05-01T12:38:15.942" v="4150" actId="207"/>
          <ac:spMkLst>
            <pc:docMk/>
            <pc:sldMk cId="3029626193" sldId="366"/>
            <ac:spMk id="4" creationId="{C8D8CF50-5075-64EA-6B0D-667DF3E8DA8D}"/>
          </ac:spMkLst>
        </pc:spChg>
        <pc:spChg chg="mod">
          <ac:chgData name="Andrea Ciarma" userId="e0838eda-0190-4bf1-ae10-c51b8559cdce" providerId="ADAL" clId="{B0C88B62-1DEF-8C4E-AA0B-010278FE11E0}" dt="2024-05-02T09:32:40.197" v="6889" actId="14100"/>
          <ac:spMkLst>
            <pc:docMk/>
            <pc:sldMk cId="3029626193" sldId="366"/>
            <ac:spMk id="5" creationId="{D2F339CC-E746-685E-B3D7-1ED041A8AC23}"/>
          </ac:spMkLst>
        </pc:spChg>
        <pc:spChg chg="add del mod">
          <ac:chgData name="Andrea Ciarma" userId="e0838eda-0190-4bf1-ae10-c51b8559cdce" providerId="ADAL" clId="{B0C88B62-1DEF-8C4E-AA0B-010278FE11E0}" dt="2024-05-02T09:26:15.005" v="6869" actId="478"/>
          <ac:spMkLst>
            <pc:docMk/>
            <pc:sldMk cId="3029626193" sldId="366"/>
            <ac:spMk id="7" creationId="{7D74E6DD-D827-A982-9A3D-48BA22C94A39}"/>
          </ac:spMkLst>
        </pc:spChg>
      </pc:sldChg>
      <pc:sldChg chg="modSp mod">
        <pc:chgData name="Andrea Ciarma" userId="e0838eda-0190-4bf1-ae10-c51b8559cdce" providerId="ADAL" clId="{B0C88B62-1DEF-8C4E-AA0B-010278FE11E0}" dt="2024-05-02T08:52:52.436" v="6356" actId="20577"/>
        <pc:sldMkLst>
          <pc:docMk/>
          <pc:sldMk cId="889791508" sldId="378"/>
        </pc:sldMkLst>
        <pc:spChg chg="mod">
          <ac:chgData name="Andrea Ciarma" userId="e0838eda-0190-4bf1-ae10-c51b8559cdce" providerId="ADAL" clId="{B0C88B62-1DEF-8C4E-AA0B-010278FE11E0}" dt="2024-05-02T08:52:13.952" v="6351" actId="20577"/>
          <ac:spMkLst>
            <pc:docMk/>
            <pc:sldMk cId="889791508" sldId="378"/>
            <ac:spMk id="23" creationId="{37B8DE81-7E5A-5CBB-EF3E-BEE1E2D27E31}"/>
          </ac:spMkLst>
        </pc:spChg>
        <pc:spChg chg="mod">
          <ac:chgData name="Andrea Ciarma" userId="e0838eda-0190-4bf1-ae10-c51b8559cdce" providerId="ADAL" clId="{B0C88B62-1DEF-8C4E-AA0B-010278FE11E0}" dt="2024-05-02T08:52:52.436" v="6356" actId="20577"/>
          <ac:spMkLst>
            <pc:docMk/>
            <pc:sldMk cId="889791508" sldId="378"/>
            <ac:spMk id="31" creationId="{9F3C08C8-808A-1717-F712-023B24BD8CD2}"/>
          </ac:spMkLst>
        </pc:spChg>
        <pc:spChg chg="mod">
          <ac:chgData name="Andrea Ciarma" userId="e0838eda-0190-4bf1-ae10-c51b8559cdce" providerId="ADAL" clId="{B0C88B62-1DEF-8C4E-AA0B-010278FE11E0}" dt="2024-05-02T08:52:37.713" v="6354" actId="242"/>
          <ac:spMkLst>
            <pc:docMk/>
            <pc:sldMk cId="889791508" sldId="378"/>
            <ac:spMk id="39" creationId="{6C968078-DF46-459E-1A08-77B75F1B5FDF}"/>
          </ac:spMkLst>
        </pc:spChg>
      </pc:sldChg>
      <pc:sldChg chg="addSp modSp mod">
        <pc:chgData name="Andrea Ciarma" userId="e0838eda-0190-4bf1-ae10-c51b8559cdce" providerId="ADAL" clId="{B0C88B62-1DEF-8C4E-AA0B-010278FE11E0}" dt="2024-05-02T08:34:05.003" v="6047" actId="20577"/>
        <pc:sldMkLst>
          <pc:docMk/>
          <pc:sldMk cId="637048967" sldId="406"/>
        </pc:sldMkLst>
        <pc:spChg chg="mod">
          <ac:chgData name="Andrea Ciarma" userId="e0838eda-0190-4bf1-ae10-c51b8559cdce" providerId="ADAL" clId="{B0C88B62-1DEF-8C4E-AA0B-010278FE11E0}" dt="2024-05-02T08:34:05.003" v="6047" actId="20577"/>
          <ac:spMkLst>
            <pc:docMk/>
            <pc:sldMk cId="637048967" sldId="406"/>
            <ac:spMk id="30" creationId="{E7F41763-AAE6-BF35-57B0-4ECA4C4DD6CA}"/>
          </ac:spMkLst>
        </pc:spChg>
        <pc:spChg chg="add">
          <ac:chgData name="Andrea Ciarma" userId="e0838eda-0190-4bf1-ae10-c51b8559cdce" providerId="ADAL" clId="{B0C88B62-1DEF-8C4E-AA0B-010278FE11E0}" dt="2024-04-30T16:06:43.422" v="1417" actId="11529"/>
          <ac:spMkLst>
            <pc:docMk/>
            <pc:sldMk cId="637048967" sldId="406"/>
            <ac:spMk id="36" creationId="{A90B69B6-3A8F-9DC5-FE3C-CF467D696390}"/>
          </ac:spMkLst>
        </pc:spChg>
        <pc:spChg chg="mod">
          <ac:chgData name="Andrea Ciarma" userId="e0838eda-0190-4bf1-ae10-c51b8559cdce" providerId="ADAL" clId="{B0C88B62-1DEF-8C4E-AA0B-010278FE11E0}" dt="2024-05-02T08:29:49.612" v="5993" actId="20577"/>
          <ac:spMkLst>
            <pc:docMk/>
            <pc:sldMk cId="637048967" sldId="406"/>
            <ac:spMk id="37" creationId="{5F90C87F-785B-880E-FA16-30805BCE119E}"/>
          </ac:spMkLst>
        </pc:spChg>
      </pc:sldChg>
      <pc:sldChg chg="addSp modSp mod">
        <pc:chgData name="Andrea Ciarma" userId="e0838eda-0190-4bf1-ae10-c51b8559cdce" providerId="ADAL" clId="{B0C88B62-1DEF-8C4E-AA0B-010278FE11E0}" dt="2024-05-02T08:47:35.258" v="6275" actId="20577"/>
        <pc:sldMkLst>
          <pc:docMk/>
          <pc:sldMk cId="464885773" sldId="410"/>
        </pc:sldMkLst>
        <pc:spChg chg="mod">
          <ac:chgData name="Andrea Ciarma" userId="e0838eda-0190-4bf1-ae10-c51b8559cdce" providerId="ADAL" clId="{B0C88B62-1DEF-8C4E-AA0B-010278FE11E0}" dt="2024-05-02T08:45:47.504" v="6232" actId="20577"/>
          <ac:spMkLst>
            <pc:docMk/>
            <pc:sldMk cId="464885773" sldId="410"/>
            <ac:spMk id="4" creationId="{53D3BBDE-6491-9B83-3D9A-49D89AE93C0F}"/>
          </ac:spMkLst>
        </pc:spChg>
        <pc:spChg chg="add">
          <ac:chgData name="Andrea Ciarma" userId="e0838eda-0190-4bf1-ae10-c51b8559cdce" providerId="ADAL" clId="{B0C88B62-1DEF-8C4E-AA0B-010278FE11E0}" dt="2024-05-01T10:51:45.906" v="2564" actId="11529"/>
          <ac:spMkLst>
            <pc:docMk/>
            <pc:sldMk cId="464885773" sldId="410"/>
            <ac:spMk id="7" creationId="{13FFD55C-00E3-3C21-D319-C4B0FF688C2E}"/>
          </ac:spMkLst>
        </pc:spChg>
        <pc:spChg chg="mod">
          <ac:chgData name="Andrea Ciarma" userId="e0838eda-0190-4bf1-ae10-c51b8559cdce" providerId="ADAL" clId="{B0C88B62-1DEF-8C4E-AA0B-010278FE11E0}" dt="2024-05-02T08:47:35.258" v="6275" actId="20577"/>
          <ac:spMkLst>
            <pc:docMk/>
            <pc:sldMk cId="464885773" sldId="410"/>
            <ac:spMk id="8" creationId="{5B8982AA-941F-42B7-053D-4D8E16E3B098}"/>
          </ac:spMkLst>
        </pc:spChg>
        <pc:spChg chg="add">
          <ac:chgData name="Andrea Ciarma" userId="e0838eda-0190-4bf1-ae10-c51b8559cdce" providerId="ADAL" clId="{B0C88B62-1DEF-8C4E-AA0B-010278FE11E0}" dt="2024-05-01T10:51:56.369" v="2565" actId="11529"/>
          <ac:spMkLst>
            <pc:docMk/>
            <pc:sldMk cId="464885773" sldId="410"/>
            <ac:spMk id="9" creationId="{00698833-4636-A673-DBBE-76C9922D912C}"/>
          </ac:spMkLst>
        </pc:spChg>
        <pc:spChg chg="mod">
          <ac:chgData name="Andrea Ciarma" userId="e0838eda-0190-4bf1-ae10-c51b8559cdce" providerId="ADAL" clId="{B0C88B62-1DEF-8C4E-AA0B-010278FE11E0}" dt="2024-05-02T08:47:05.006" v="6257" actId="20577"/>
          <ac:spMkLst>
            <pc:docMk/>
            <pc:sldMk cId="464885773" sldId="410"/>
            <ac:spMk id="89" creationId="{C02CEE5E-68CA-5A9D-279E-C8AD3E3B9DCB}"/>
          </ac:spMkLst>
        </pc:spChg>
      </pc:sldChg>
      <pc:sldChg chg="modSp mod">
        <pc:chgData name="Andrea Ciarma" userId="e0838eda-0190-4bf1-ae10-c51b8559cdce" providerId="ADAL" clId="{B0C88B62-1DEF-8C4E-AA0B-010278FE11E0}" dt="2024-05-02T08:50:53.046" v="6302" actId="14100"/>
        <pc:sldMkLst>
          <pc:docMk/>
          <pc:sldMk cId="1108027539" sldId="412"/>
        </pc:sldMkLst>
        <pc:spChg chg="mod">
          <ac:chgData name="Andrea Ciarma" userId="e0838eda-0190-4bf1-ae10-c51b8559cdce" providerId="ADAL" clId="{B0C88B62-1DEF-8C4E-AA0B-010278FE11E0}" dt="2024-05-02T08:50:53.046" v="6302" actId="14100"/>
          <ac:spMkLst>
            <pc:docMk/>
            <pc:sldMk cId="1108027539" sldId="412"/>
            <ac:spMk id="16" creationId="{389D7C6C-ECD5-38C6-9FCE-BEA22D96C86D}"/>
          </ac:spMkLst>
        </pc:spChg>
      </pc:sldChg>
      <pc:sldChg chg="modSp mod">
        <pc:chgData name="Andrea Ciarma" userId="e0838eda-0190-4bf1-ae10-c51b8559cdce" providerId="ADAL" clId="{B0C88B62-1DEF-8C4E-AA0B-010278FE11E0}" dt="2024-05-02T09:04:12.626" v="6563" actId="20577"/>
        <pc:sldMkLst>
          <pc:docMk/>
          <pc:sldMk cId="2784928292" sldId="430"/>
        </pc:sldMkLst>
        <pc:spChg chg="mod">
          <ac:chgData name="Andrea Ciarma" userId="e0838eda-0190-4bf1-ae10-c51b8559cdce" providerId="ADAL" clId="{B0C88B62-1DEF-8C4E-AA0B-010278FE11E0}" dt="2024-05-02T09:01:41.532" v="6529" actId="403"/>
          <ac:spMkLst>
            <pc:docMk/>
            <pc:sldMk cId="2784928292" sldId="430"/>
            <ac:spMk id="5" creationId="{94737860-DADA-2955-43F6-F8D896839870}"/>
          </ac:spMkLst>
        </pc:spChg>
        <pc:spChg chg="mod">
          <ac:chgData name="Andrea Ciarma" userId="e0838eda-0190-4bf1-ae10-c51b8559cdce" providerId="ADAL" clId="{B0C88B62-1DEF-8C4E-AA0B-010278FE11E0}" dt="2024-05-02T09:01:54.519" v="6533" actId="14100"/>
          <ac:spMkLst>
            <pc:docMk/>
            <pc:sldMk cId="2784928292" sldId="430"/>
            <ac:spMk id="10" creationId="{396BF1B9-D3CC-7549-4DE8-DE2F889574BE}"/>
          </ac:spMkLst>
        </pc:spChg>
        <pc:spChg chg="mod">
          <ac:chgData name="Andrea Ciarma" userId="e0838eda-0190-4bf1-ae10-c51b8559cdce" providerId="ADAL" clId="{B0C88B62-1DEF-8C4E-AA0B-010278FE11E0}" dt="2024-05-02T09:04:12.626" v="6563" actId="20577"/>
          <ac:spMkLst>
            <pc:docMk/>
            <pc:sldMk cId="2784928292" sldId="430"/>
            <ac:spMk id="11" creationId="{7DBDFCFC-7E90-DB4F-34E2-00073FEC0B0F}"/>
          </ac:spMkLst>
        </pc:spChg>
        <pc:picChg chg="mod">
          <ac:chgData name="Andrea Ciarma" userId="e0838eda-0190-4bf1-ae10-c51b8559cdce" providerId="ADAL" clId="{B0C88B62-1DEF-8C4E-AA0B-010278FE11E0}" dt="2024-05-02T09:00:21.867" v="6486" actId="14100"/>
          <ac:picMkLst>
            <pc:docMk/>
            <pc:sldMk cId="2784928292" sldId="430"/>
            <ac:picMk id="7" creationId="{B47A49AA-BA1D-E9FD-A242-C812DB7BA092}"/>
          </ac:picMkLst>
        </pc:picChg>
      </pc:sldChg>
      <pc:sldChg chg="modSp mod">
        <pc:chgData name="Andrea Ciarma" userId="e0838eda-0190-4bf1-ae10-c51b8559cdce" providerId="ADAL" clId="{B0C88B62-1DEF-8C4E-AA0B-010278FE11E0}" dt="2024-05-02T08:49:34.831" v="6301" actId="113"/>
        <pc:sldMkLst>
          <pc:docMk/>
          <pc:sldMk cId="3481998990" sldId="432"/>
        </pc:sldMkLst>
        <pc:spChg chg="mod">
          <ac:chgData name="Andrea Ciarma" userId="e0838eda-0190-4bf1-ae10-c51b8559cdce" providerId="ADAL" clId="{B0C88B62-1DEF-8C4E-AA0B-010278FE11E0}" dt="2024-05-02T08:48:15.761" v="6278" actId="14100"/>
          <ac:spMkLst>
            <pc:docMk/>
            <pc:sldMk cId="3481998990" sldId="432"/>
            <ac:spMk id="4" creationId="{0E4B3EB3-028A-0F72-C7B9-9457E0B2AA7B}"/>
          </ac:spMkLst>
        </pc:spChg>
        <pc:spChg chg="mod">
          <ac:chgData name="Andrea Ciarma" userId="e0838eda-0190-4bf1-ae10-c51b8559cdce" providerId="ADAL" clId="{B0C88B62-1DEF-8C4E-AA0B-010278FE11E0}" dt="2024-05-02T08:49:34.831" v="6301" actId="113"/>
          <ac:spMkLst>
            <pc:docMk/>
            <pc:sldMk cId="3481998990" sldId="432"/>
            <ac:spMk id="6" creationId="{4FDA81B5-B3F1-7520-05C6-69771EFF9587}"/>
          </ac:spMkLst>
        </pc:spChg>
      </pc:sldChg>
      <pc:sldChg chg="del ord">
        <pc:chgData name="Andrea Ciarma" userId="e0838eda-0190-4bf1-ae10-c51b8559cdce" providerId="ADAL" clId="{B0C88B62-1DEF-8C4E-AA0B-010278FE11E0}" dt="2024-04-30T16:09:47.026" v="1547" actId="2696"/>
        <pc:sldMkLst>
          <pc:docMk/>
          <pc:sldMk cId="3403832291" sldId="434"/>
        </pc:sldMkLst>
      </pc:sldChg>
      <pc:sldChg chg="del">
        <pc:chgData name="Andrea Ciarma" userId="e0838eda-0190-4bf1-ae10-c51b8559cdce" providerId="ADAL" clId="{B0C88B62-1DEF-8C4E-AA0B-010278FE11E0}" dt="2024-04-30T15:42:59.372" v="862" actId="2696"/>
        <pc:sldMkLst>
          <pc:docMk/>
          <pc:sldMk cId="3127934998" sldId="435"/>
        </pc:sldMkLst>
      </pc:sldChg>
      <pc:sldChg chg="del">
        <pc:chgData name="Andrea Ciarma" userId="e0838eda-0190-4bf1-ae10-c51b8559cdce" providerId="ADAL" clId="{B0C88B62-1DEF-8C4E-AA0B-010278FE11E0}" dt="2024-04-30T15:42:49.186" v="860" actId="2696"/>
        <pc:sldMkLst>
          <pc:docMk/>
          <pc:sldMk cId="600827683" sldId="436"/>
        </pc:sldMkLst>
      </pc:sldChg>
      <pc:sldChg chg="del">
        <pc:chgData name="Andrea Ciarma" userId="e0838eda-0190-4bf1-ae10-c51b8559cdce" providerId="ADAL" clId="{B0C88B62-1DEF-8C4E-AA0B-010278FE11E0}" dt="2024-05-02T09:43:27.705" v="7088" actId="2696"/>
        <pc:sldMkLst>
          <pc:docMk/>
          <pc:sldMk cId="2856599034" sldId="437"/>
        </pc:sldMkLst>
      </pc:sldChg>
      <pc:sldChg chg="del">
        <pc:chgData name="Andrea Ciarma" userId="e0838eda-0190-4bf1-ae10-c51b8559cdce" providerId="ADAL" clId="{B0C88B62-1DEF-8C4E-AA0B-010278FE11E0}" dt="2024-05-02T09:43:13.542" v="7087" actId="2696"/>
        <pc:sldMkLst>
          <pc:docMk/>
          <pc:sldMk cId="56794221" sldId="439"/>
        </pc:sldMkLst>
      </pc:sldChg>
      <pc:sldChg chg="del">
        <pc:chgData name="Andrea Ciarma" userId="e0838eda-0190-4bf1-ae10-c51b8559cdce" providerId="ADAL" clId="{B0C88B62-1DEF-8C4E-AA0B-010278FE11E0}" dt="2024-05-02T09:43:39.803" v="7089" actId="2696"/>
        <pc:sldMkLst>
          <pc:docMk/>
          <pc:sldMk cId="3148839694" sldId="441"/>
        </pc:sldMkLst>
      </pc:sldChg>
      <pc:sldChg chg="del">
        <pc:chgData name="Andrea Ciarma" userId="e0838eda-0190-4bf1-ae10-c51b8559cdce" providerId="ADAL" clId="{B0C88B62-1DEF-8C4E-AA0B-010278FE11E0}" dt="2024-05-02T09:43:40.329" v="7090" actId="2696"/>
        <pc:sldMkLst>
          <pc:docMk/>
          <pc:sldMk cId="1957024331" sldId="442"/>
        </pc:sldMkLst>
      </pc:sldChg>
      <pc:sldChg chg="del">
        <pc:chgData name="Andrea Ciarma" userId="e0838eda-0190-4bf1-ae10-c51b8559cdce" providerId="ADAL" clId="{B0C88B62-1DEF-8C4E-AA0B-010278FE11E0}" dt="2024-05-02T09:43:45.559" v="7091" actId="2696"/>
        <pc:sldMkLst>
          <pc:docMk/>
          <pc:sldMk cId="3816235933" sldId="443"/>
        </pc:sldMkLst>
      </pc:sldChg>
      <pc:sldChg chg="addSp delSp modSp mod">
        <pc:chgData name="Andrea Ciarma" userId="e0838eda-0190-4bf1-ae10-c51b8559cdce" providerId="ADAL" clId="{B0C88B62-1DEF-8C4E-AA0B-010278FE11E0}" dt="2024-05-02T08:27:47.554" v="5992" actId="113"/>
        <pc:sldMkLst>
          <pc:docMk/>
          <pc:sldMk cId="937984969" sldId="444"/>
        </pc:sldMkLst>
        <pc:spChg chg="del">
          <ac:chgData name="Andrea Ciarma" userId="e0838eda-0190-4bf1-ae10-c51b8559cdce" providerId="ADAL" clId="{B0C88B62-1DEF-8C4E-AA0B-010278FE11E0}" dt="2024-05-01T10:53:32.153" v="2567" actId="478"/>
          <ac:spMkLst>
            <pc:docMk/>
            <pc:sldMk cId="937984969" sldId="444"/>
            <ac:spMk id="3" creationId="{1B178B18-111D-2851-E026-0F32DA608B8C}"/>
          </ac:spMkLst>
        </pc:spChg>
        <pc:spChg chg="mod">
          <ac:chgData name="Andrea Ciarma" userId="e0838eda-0190-4bf1-ae10-c51b8559cdce" providerId="ADAL" clId="{B0C88B62-1DEF-8C4E-AA0B-010278FE11E0}" dt="2024-05-02T08:27:47.554" v="5992" actId="113"/>
          <ac:spMkLst>
            <pc:docMk/>
            <pc:sldMk cId="937984969" sldId="444"/>
            <ac:spMk id="7" creationId="{A5C5BEAA-DDD6-A450-180A-1318494900BA}"/>
          </ac:spMkLst>
        </pc:spChg>
        <pc:spChg chg="mod">
          <ac:chgData name="Andrea Ciarma" userId="e0838eda-0190-4bf1-ae10-c51b8559cdce" providerId="ADAL" clId="{B0C88B62-1DEF-8C4E-AA0B-010278FE11E0}" dt="2024-05-02T08:20:06.725" v="5842" actId="1076"/>
          <ac:spMkLst>
            <pc:docMk/>
            <pc:sldMk cId="937984969" sldId="444"/>
            <ac:spMk id="9" creationId="{80283352-AB2B-2B47-143F-DA68DE5FB616}"/>
          </ac:spMkLst>
        </pc:spChg>
        <pc:picChg chg="add mod">
          <ac:chgData name="Andrea Ciarma" userId="e0838eda-0190-4bf1-ae10-c51b8559cdce" providerId="ADAL" clId="{B0C88B62-1DEF-8C4E-AA0B-010278FE11E0}" dt="2024-05-01T10:55:14.032" v="2636" actId="1037"/>
          <ac:picMkLst>
            <pc:docMk/>
            <pc:sldMk cId="937984969" sldId="444"/>
            <ac:picMk id="4" creationId="{B1A36634-84D9-5F2D-8E45-FB9D60F35E92}"/>
          </ac:picMkLst>
        </pc:picChg>
        <pc:picChg chg="add mod">
          <ac:chgData name="Andrea Ciarma" userId="e0838eda-0190-4bf1-ae10-c51b8559cdce" providerId="ADAL" clId="{B0C88B62-1DEF-8C4E-AA0B-010278FE11E0}" dt="2024-05-01T10:55:19.945" v="2637" actId="167"/>
          <ac:picMkLst>
            <pc:docMk/>
            <pc:sldMk cId="937984969" sldId="444"/>
            <ac:picMk id="5" creationId="{FDADE53B-C175-C741-39DC-A7CAFF1675E4}"/>
          </ac:picMkLst>
        </pc:picChg>
        <pc:picChg chg="mod">
          <ac:chgData name="Andrea Ciarma" userId="e0838eda-0190-4bf1-ae10-c51b8559cdce" providerId="ADAL" clId="{B0C88B62-1DEF-8C4E-AA0B-010278FE11E0}" dt="2024-05-02T08:17:20.767" v="5838" actId="1076"/>
          <ac:picMkLst>
            <pc:docMk/>
            <pc:sldMk cId="937984969" sldId="444"/>
            <ac:picMk id="14" creationId="{C6528513-6CFC-A850-33C6-6D40F2BAE704}"/>
          </ac:picMkLst>
        </pc:picChg>
      </pc:sldChg>
      <pc:sldChg chg="modSp mod modNotesTx">
        <pc:chgData name="Andrea Ciarma" userId="e0838eda-0190-4bf1-ae10-c51b8559cdce" providerId="ADAL" clId="{B0C88B62-1DEF-8C4E-AA0B-010278FE11E0}" dt="2024-05-02T08:34:13.536" v="6048" actId="20577"/>
        <pc:sldMkLst>
          <pc:docMk/>
          <pc:sldMk cId="1976275958" sldId="445"/>
        </pc:sldMkLst>
        <pc:spChg chg="mod">
          <ac:chgData name="Andrea Ciarma" userId="e0838eda-0190-4bf1-ae10-c51b8559cdce" providerId="ADAL" clId="{B0C88B62-1DEF-8C4E-AA0B-010278FE11E0}" dt="2024-05-02T08:34:13.536" v="6048" actId="20577"/>
          <ac:spMkLst>
            <pc:docMk/>
            <pc:sldMk cId="1976275958" sldId="445"/>
            <ac:spMk id="23" creationId="{EE2D4C83-FAA5-1102-39C7-3E9913D03A71}"/>
          </ac:spMkLst>
        </pc:spChg>
        <pc:spChg chg="mod">
          <ac:chgData name="Andrea Ciarma" userId="e0838eda-0190-4bf1-ae10-c51b8559cdce" providerId="ADAL" clId="{B0C88B62-1DEF-8C4E-AA0B-010278FE11E0}" dt="2024-05-01T10:54:36.838" v="2618" actId="20577"/>
          <ac:spMkLst>
            <pc:docMk/>
            <pc:sldMk cId="1976275958" sldId="445"/>
            <ac:spMk id="80" creationId="{9D7BF0B5-5699-12F1-9770-42CA6592E4A4}"/>
          </ac:spMkLst>
        </pc:spChg>
      </pc:sldChg>
      <pc:sldChg chg="addSp delSp modSp mod">
        <pc:chgData name="Andrea Ciarma" userId="e0838eda-0190-4bf1-ae10-c51b8559cdce" providerId="ADAL" clId="{B0C88B62-1DEF-8C4E-AA0B-010278FE11E0}" dt="2024-05-02T09:06:07.302" v="6584" actId="1037"/>
        <pc:sldMkLst>
          <pc:docMk/>
          <pc:sldMk cId="2736026838" sldId="446"/>
        </pc:sldMkLst>
        <pc:spChg chg="mod">
          <ac:chgData name="Andrea Ciarma" userId="e0838eda-0190-4bf1-ae10-c51b8559cdce" providerId="ADAL" clId="{B0C88B62-1DEF-8C4E-AA0B-010278FE11E0}" dt="2024-05-02T09:04:36.846" v="6565" actId="1076"/>
          <ac:spMkLst>
            <pc:docMk/>
            <pc:sldMk cId="2736026838" sldId="446"/>
            <ac:spMk id="3" creationId="{A4903652-37E3-65F3-124A-E367FEC7C50E}"/>
          </ac:spMkLst>
        </pc:spChg>
        <pc:spChg chg="mod">
          <ac:chgData name="Andrea Ciarma" userId="e0838eda-0190-4bf1-ae10-c51b8559cdce" providerId="ADAL" clId="{B0C88B62-1DEF-8C4E-AA0B-010278FE11E0}" dt="2024-05-01T13:51:29.260" v="5795" actId="113"/>
          <ac:spMkLst>
            <pc:docMk/>
            <pc:sldMk cId="2736026838" sldId="446"/>
            <ac:spMk id="4" creationId="{5819B3CA-2324-CC15-AE2E-A460B621E770}"/>
          </ac:spMkLst>
        </pc:spChg>
        <pc:spChg chg="del mod">
          <ac:chgData name="Andrea Ciarma" userId="e0838eda-0190-4bf1-ae10-c51b8559cdce" providerId="ADAL" clId="{B0C88B62-1DEF-8C4E-AA0B-010278FE11E0}" dt="2024-04-30T16:10:01.269" v="1548" actId="478"/>
          <ac:spMkLst>
            <pc:docMk/>
            <pc:sldMk cId="2736026838" sldId="446"/>
            <ac:spMk id="6" creationId="{E3B6B3FD-6367-109A-4C12-E2A885F60E02}"/>
          </ac:spMkLst>
        </pc:spChg>
        <pc:spChg chg="add del">
          <ac:chgData name="Andrea Ciarma" userId="e0838eda-0190-4bf1-ae10-c51b8559cdce" providerId="ADAL" clId="{B0C88B62-1DEF-8C4E-AA0B-010278FE11E0}" dt="2024-05-01T13:38:41.677" v="5348" actId="478"/>
          <ac:spMkLst>
            <pc:docMk/>
            <pc:sldMk cId="2736026838" sldId="446"/>
            <ac:spMk id="12" creationId="{7D66E71D-C495-368D-5477-D604C73B227F}"/>
          </ac:spMkLst>
        </pc:spChg>
        <pc:spChg chg="add del mod">
          <ac:chgData name="Andrea Ciarma" userId="e0838eda-0190-4bf1-ae10-c51b8559cdce" providerId="ADAL" clId="{B0C88B62-1DEF-8C4E-AA0B-010278FE11E0}" dt="2024-05-01T13:44:10.890" v="5534" actId="478"/>
          <ac:spMkLst>
            <pc:docMk/>
            <pc:sldMk cId="2736026838" sldId="446"/>
            <ac:spMk id="13" creationId="{05C2BDEE-DC58-4469-118B-A091A3EAE86F}"/>
          </ac:spMkLst>
        </pc:spChg>
        <pc:spChg chg="add del mod">
          <ac:chgData name="Andrea Ciarma" userId="e0838eda-0190-4bf1-ae10-c51b8559cdce" providerId="ADAL" clId="{B0C88B62-1DEF-8C4E-AA0B-010278FE11E0}" dt="2024-05-01T13:42:31.124" v="5428" actId="478"/>
          <ac:spMkLst>
            <pc:docMk/>
            <pc:sldMk cId="2736026838" sldId="446"/>
            <ac:spMk id="14" creationId="{90948753-BB58-F527-F9B2-ED8F3F16B739}"/>
          </ac:spMkLst>
        </pc:spChg>
        <pc:spChg chg="add del mod">
          <ac:chgData name="Andrea Ciarma" userId="e0838eda-0190-4bf1-ae10-c51b8559cdce" providerId="ADAL" clId="{B0C88B62-1DEF-8C4E-AA0B-010278FE11E0}" dt="2024-05-01T13:44:12.870" v="5535" actId="478"/>
          <ac:spMkLst>
            <pc:docMk/>
            <pc:sldMk cId="2736026838" sldId="446"/>
            <ac:spMk id="15" creationId="{E08D97B5-87A9-1EA6-6BCE-DDE3623E4D90}"/>
          </ac:spMkLst>
        </pc:spChg>
        <pc:spChg chg="add del mod">
          <ac:chgData name="Andrea Ciarma" userId="e0838eda-0190-4bf1-ae10-c51b8559cdce" providerId="ADAL" clId="{B0C88B62-1DEF-8C4E-AA0B-010278FE11E0}" dt="2024-05-01T13:44:15.021" v="5536" actId="478"/>
          <ac:spMkLst>
            <pc:docMk/>
            <pc:sldMk cId="2736026838" sldId="446"/>
            <ac:spMk id="16" creationId="{2DD02E3B-2215-45B6-0BBE-CDE073FBD9A8}"/>
          </ac:spMkLst>
        </pc:spChg>
        <pc:spChg chg="add del mod">
          <ac:chgData name="Andrea Ciarma" userId="e0838eda-0190-4bf1-ae10-c51b8559cdce" providerId="ADAL" clId="{B0C88B62-1DEF-8C4E-AA0B-010278FE11E0}" dt="2024-05-01T13:42:26.115" v="5426" actId="478"/>
          <ac:spMkLst>
            <pc:docMk/>
            <pc:sldMk cId="2736026838" sldId="446"/>
            <ac:spMk id="17" creationId="{564FD1E0-5C46-35F9-8C9B-CCB666109B12}"/>
          </ac:spMkLst>
        </pc:spChg>
        <pc:spChg chg="add mod">
          <ac:chgData name="Andrea Ciarma" userId="e0838eda-0190-4bf1-ae10-c51b8559cdce" providerId="ADAL" clId="{B0C88B62-1DEF-8C4E-AA0B-010278FE11E0}" dt="2024-05-01T13:47:04.117" v="5700" actId="1076"/>
          <ac:spMkLst>
            <pc:docMk/>
            <pc:sldMk cId="2736026838" sldId="446"/>
            <ac:spMk id="18" creationId="{2C8A3D9B-69F5-65C8-5FB6-1D7D195DF2CB}"/>
          </ac:spMkLst>
        </pc:spChg>
        <pc:spChg chg="add mod">
          <ac:chgData name="Andrea Ciarma" userId="e0838eda-0190-4bf1-ae10-c51b8559cdce" providerId="ADAL" clId="{B0C88B62-1DEF-8C4E-AA0B-010278FE11E0}" dt="2024-05-01T13:47:12.796" v="5701" actId="1076"/>
          <ac:spMkLst>
            <pc:docMk/>
            <pc:sldMk cId="2736026838" sldId="446"/>
            <ac:spMk id="19" creationId="{65AA95C6-9F63-6693-00D0-8292AD43CE89}"/>
          </ac:spMkLst>
        </pc:spChg>
        <pc:spChg chg="add mod">
          <ac:chgData name="Andrea Ciarma" userId="e0838eda-0190-4bf1-ae10-c51b8559cdce" providerId="ADAL" clId="{B0C88B62-1DEF-8C4E-AA0B-010278FE11E0}" dt="2024-05-01T13:47:47.726" v="5745" actId="1038"/>
          <ac:spMkLst>
            <pc:docMk/>
            <pc:sldMk cId="2736026838" sldId="446"/>
            <ac:spMk id="20" creationId="{6D137632-978A-E206-9881-09EA02F74176}"/>
          </ac:spMkLst>
        </pc:spChg>
        <pc:spChg chg="add mod">
          <ac:chgData name="Andrea Ciarma" userId="e0838eda-0190-4bf1-ae10-c51b8559cdce" providerId="ADAL" clId="{B0C88B62-1DEF-8C4E-AA0B-010278FE11E0}" dt="2024-05-01T13:51:02.742" v="5791" actId="1076"/>
          <ac:spMkLst>
            <pc:docMk/>
            <pc:sldMk cId="2736026838" sldId="446"/>
            <ac:spMk id="24" creationId="{C34C562C-7DAB-301C-EFEA-9546AF5CC4B4}"/>
          </ac:spMkLst>
        </pc:spChg>
        <pc:spChg chg="add mod">
          <ac:chgData name="Andrea Ciarma" userId="e0838eda-0190-4bf1-ae10-c51b8559cdce" providerId="ADAL" clId="{B0C88B62-1DEF-8C4E-AA0B-010278FE11E0}" dt="2024-05-01T13:51:02.742" v="5791" actId="1076"/>
          <ac:spMkLst>
            <pc:docMk/>
            <pc:sldMk cId="2736026838" sldId="446"/>
            <ac:spMk id="25" creationId="{FB9FD668-7948-F8F3-5E0E-FE272EE9AD60}"/>
          </ac:spMkLst>
        </pc:spChg>
        <pc:grpChg chg="add mod">
          <ac:chgData name="Andrea Ciarma" userId="e0838eda-0190-4bf1-ae10-c51b8559cdce" providerId="ADAL" clId="{B0C88B62-1DEF-8C4E-AA0B-010278FE11E0}" dt="2024-05-02T09:05:48.692" v="6570" actId="14100"/>
          <ac:grpSpMkLst>
            <pc:docMk/>
            <pc:sldMk cId="2736026838" sldId="446"/>
            <ac:grpSpMk id="21" creationId="{B8DFA4AC-69C1-74FB-85E7-EC39433CE08B}"/>
          </ac:grpSpMkLst>
        </pc:grpChg>
        <pc:grpChg chg="add mod">
          <ac:chgData name="Andrea Ciarma" userId="e0838eda-0190-4bf1-ae10-c51b8559cdce" providerId="ADAL" clId="{B0C88B62-1DEF-8C4E-AA0B-010278FE11E0}" dt="2024-05-02T09:06:07.302" v="6584" actId="1037"/>
          <ac:grpSpMkLst>
            <pc:docMk/>
            <pc:sldMk cId="2736026838" sldId="446"/>
            <ac:grpSpMk id="22" creationId="{F20E56CC-8968-2021-89F3-2E84541BE274}"/>
          </ac:grpSpMkLst>
        </pc:grpChg>
        <pc:grpChg chg="add mod">
          <ac:chgData name="Andrea Ciarma" userId="e0838eda-0190-4bf1-ae10-c51b8559cdce" providerId="ADAL" clId="{B0C88B62-1DEF-8C4E-AA0B-010278FE11E0}" dt="2024-05-02T09:06:01.725" v="6580" actId="1035"/>
          <ac:grpSpMkLst>
            <pc:docMk/>
            <pc:sldMk cId="2736026838" sldId="446"/>
            <ac:grpSpMk id="23" creationId="{C4C30019-ED81-D7ED-F086-7F2F168DE9F2}"/>
          </ac:grpSpMkLst>
        </pc:grpChg>
        <pc:picChg chg="add del mod">
          <ac:chgData name="Andrea Ciarma" userId="e0838eda-0190-4bf1-ae10-c51b8559cdce" providerId="ADAL" clId="{B0C88B62-1DEF-8C4E-AA0B-010278FE11E0}" dt="2024-05-01T13:35:54.900" v="5319" actId="478"/>
          <ac:picMkLst>
            <pc:docMk/>
            <pc:sldMk cId="2736026838" sldId="446"/>
            <ac:picMk id="5" creationId="{F8E11F66-DB57-F8B0-E9F2-D98F7F22B958}"/>
          </ac:picMkLst>
        </pc:picChg>
        <pc:picChg chg="add mod">
          <ac:chgData name="Andrea Ciarma" userId="e0838eda-0190-4bf1-ae10-c51b8559cdce" providerId="ADAL" clId="{B0C88B62-1DEF-8C4E-AA0B-010278FE11E0}" dt="2024-05-01T13:47:04.117" v="5700" actId="1076"/>
          <ac:picMkLst>
            <pc:docMk/>
            <pc:sldMk cId="2736026838" sldId="446"/>
            <ac:picMk id="7" creationId="{EF97DD2D-01CC-E997-AD83-DA6A525BCC40}"/>
          </ac:picMkLst>
        </pc:picChg>
        <pc:picChg chg="add mod">
          <ac:chgData name="Andrea Ciarma" userId="e0838eda-0190-4bf1-ae10-c51b8559cdce" providerId="ADAL" clId="{B0C88B62-1DEF-8C4E-AA0B-010278FE11E0}" dt="2024-05-02T09:05:58.799" v="6574" actId="1038"/>
          <ac:picMkLst>
            <pc:docMk/>
            <pc:sldMk cId="2736026838" sldId="446"/>
            <ac:picMk id="8" creationId="{53A9AD6A-95EA-D28F-23EC-7FB6CD3FE1B6}"/>
          </ac:picMkLst>
        </pc:picChg>
        <pc:picChg chg="add mod">
          <ac:chgData name="Andrea Ciarma" userId="e0838eda-0190-4bf1-ae10-c51b8559cdce" providerId="ADAL" clId="{B0C88B62-1DEF-8C4E-AA0B-010278FE11E0}" dt="2024-05-01T13:47:16.269" v="5702" actId="1076"/>
          <ac:picMkLst>
            <pc:docMk/>
            <pc:sldMk cId="2736026838" sldId="446"/>
            <ac:picMk id="9" creationId="{B0374F14-8466-FD8A-1787-01FF7518F9C8}"/>
          </ac:picMkLst>
        </pc:picChg>
        <pc:picChg chg="add del mod">
          <ac:chgData name="Andrea Ciarma" userId="e0838eda-0190-4bf1-ae10-c51b8559cdce" providerId="ADAL" clId="{B0C88B62-1DEF-8C4E-AA0B-010278FE11E0}" dt="2024-05-01T13:42:23.284" v="5424" actId="478"/>
          <ac:picMkLst>
            <pc:docMk/>
            <pc:sldMk cId="2736026838" sldId="446"/>
            <ac:picMk id="10" creationId="{D7EFA024-AA38-47E4-BAA1-C479FBEBA1EE}"/>
          </ac:picMkLst>
        </pc:picChg>
        <pc:picChg chg="add del mod">
          <ac:chgData name="Andrea Ciarma" userId="e0838eda-0190-4bf1-ae10-c51b8559cdce" providerId="ADAL" clId="{B0C88B62-1DEF-8C4E-AA0B-010278FE11E0}" dt="2024-05-01T13:42:24.475" v="5425" actId="478"/>
          <ac:picMkLst>
            <pc:docMk/>
            <pc:sldMk cId="2736026838" sldId="446"/>
            <ac:picMk id="11" creationId="{E54874E7-4FF6-1B77-AB38-071793A12AD7}"/>
          </ac:picMkLst>
        </pc:picChg>
      </pc:sldChg>
      <pc:sldChg chg="addSp delSp modSp mod ord">
        <pc:chgData name="Andrea Ciarma" userId="e0838eda-0190-4bf1-ae10-c51b8559cdce" providerId="ADAL" clId="{B0C88B62-1DEF-8C4E-AA0B-010278FE11E0}" dt="2024-05-02T09:15:40.126" v="6706" actId="20577"/>
        <pc:sldMkLst>
          <pc:docMk/>
          <pc:sldMk cId="1179100298" sldId="447"/>
        </pc:sldMkLst>
        <pc:spChg chg="add mod">
          <ac:chgData name="Andrea Ciarma" userId="e0838eda-0190-4bf1-ae10-c51b8559cdce" providerId="ADAL" clId="{B0C88B62-1DEF-8C4E-AA0B-010278FE11E0}" dt="2024-05-01T13:09:50.591" v="4561" actId="1076"/>
          <ac:spMkLst>
            <pc:docMk/>
            <pc:sldMk cId="1179100298" sldId="447"/>
            <ac:spMk id="4" creationId="{51534C40-4DDA-0A5C-2D96-79EA5CF764AB}"/>
          </ac:spMkLst>
        </pc:spChg>
        <pc:spChg chg="add mod">
          <ac:chgData name="Andrea Ciarma" userId="e0838eda-0190-4bf1-ae10-c51b8559cdce" providerId="ADAL" clId="{B0C88B62-1DEF-8C4E-AA0B-010278FE11E0}" dt="2024-05-02T09:12:40.125" v="6631" actId="1582"/>
          <ac:spMkLst>
            <pc:docMk/>
            <pc:sldMk cId="1179100298" sldId="447"/>
            <ac:spMk id="5" creationId="{4AFC3BD2-147F-445D-09C9-2FA5A30DB8A8}"/>
          </ac:spMkLst>
        </pc:spChg>
        <pc:spChg chg="del mod">
          <ac:chgData name="Andrea Ciarma" userId="e0838eda-0190-4bf1-ae10-c51b8559cdce" providerId="ADAL" clId="{B0C88B62-1DEF-8C4E-AA0B-010278FE11E0}" dt="2024-04-30T15:40:27.558" v="838" actId="478"/>
          <ac:spMkLst>
            <pc:docMk/>
            <pc:sldMk cId="1179100298" sldId="447"/>
            <ac:spMk id="7" creationId="{E2ED55FF-A784-F9D4-F265-18FC3360B226}"/>
          </ac:spMkLst>
        </pc:spChg>
        <pc:spChg chg="del">
          <ac:chgData name="Andrea Ciarma" userId="e0838eda-0190-4bf1-ae10-c51b8559cdce" providerId="ADAL" clId="{B0C88B62-1DEF-8C4E-AA0B-010278FE11E0}" dt="2024-04-30T15:40:25.906" v="837" actId="478"/>
          <ac:spMkLst>
            <pc:docMk/>
            <pc:sldMk cId="1179100298" sldId="447"/>
            <ac:spMk id="8" creationId="{5F8E7F1A-B623-2B9D-21C8-FB48601ABCBA}"/>
          </ac:spMkLst>
        </pc:spChg>
        <pc:spChg chg="mod">
          <ac:chgData name="Andrea Ciarma" userId="e0838eda-0190-4bf1-ae10-c51b8559cdce" providerId="ADAL" clId="{B0C88B62-1DEF-8C4E-AA0B-010278FE11E0}" dt="2024-05-01T13:09:55.226" v="4562" actId="1076"/>
          <ac:spMkLst>
            <pc:docMk/>
            <pc:sldMk cId="1179100298" sldId="447"/>
            <ac:spMk id="9" creationId="{61044597-82DD-ABCB-F68A-05C14F17A2D8}"/>
          </ac:spMkLst>
        </pc:spChg>
        <pc:spChg chg="mod">
          <ac:chgData name="Andrea Ciarma" userId="e0838eda-0190-4bf1-ae10-c51b8559cdce" providerId="ADAL" clId="{B0C88B62-1DEF-8C4E-AA0B-010278FE11E0}" dt="2024-05-02T09:15:40.126" v="6706" actId="20577"/>
          <ac:spMkLst>
            <pc:docMk/>
            <pc:sldMk cId="1179100298" sldId="447"/>
            <ac:spMk id="10" creationId="{7C039F88-71E1-1156-E034-2A7BA77D7A06}"/>
          </ac:spMkLst>
        </pc:spChg>
        <pc:spChg chg="add mod">
          <ac:chgData name="Andrea Ciarma" userId="e0838eda-0190-4bf1-ae10-c51b8559cdce" providerId="ADAL" clId="{B0C88B62-1DEF-8C4E-AA0B-010278FE11E0}" dt="2024-05-02T09:14:54.844" v="6688" actId="1035"/>
          <ac:spMkLst>
            <pc:docMk/>
            <pc:sldMk cId="1179100298" sldId="447"/>
            <ac:spMk id="14" creationId="{A186B28D-0FA3-FB29-0CB6-34CE8555374E}"/>
          </ac:spMkLst>
        </pc:spChg>
        <pc:picChg chg="add mod">
          <ac:chgData name="Andrea Ciarma" userId="e0838eda-0190-4bf1-ae10-c51b8559cdce" providerId="ADAL" clId="{B0C88B62-1DEF-8C4E-AA0B-010278FE11E0}" dt="2024-05-01T13:09:50.591" v="4561" actId="1076"/>
          <ac:picMkLst>
            <pc:docMk/>
            <pc:sldMk cId="1179100298" sldId="447"/>
            <ac:picMk id="3" creationId="{CFD4D7D7-E5BD-0F43-9A52-78F11353D920}"/>
          </ac:picMkLst>
        </pc:picChg>
        <pc:picChg chg="mod">
          <ac:chgData name="Andrea Ciarma" userId="e0838eda-0190-4bf1-ae10-c51b8559cdce" providerId="ADAL" clId="{B0C88B62-1DEF-8C4E-AA0B-010278FE11E0}" dt="2024-05-01T13:09:58.223" v="4563" actId="1076"/>
          <ac:picMkLst>
            <pc:docMk/>
            <pc:sldMk cId="1179100298" sldId="447"/>
            <ac:picMk id="6" creationId="{485D17D3-4495-9FA8-CA4A-F3C807979189}"/>
          </ac:picMkLst>
        </pc:picChg>
        <pc:picChg chg="del">
          <ac:chgData name="Andrea Ciarma" userId="e0838eda-0190-4bf1-ae10-c51b8559cdce" providerId="ADAL" clId="{B0C88B62-1DEF-8C4E-AA0B-010278FE11E0}" dt="2024-04-30T15:40:28.606" v="839" actId="478"/>
          <ac:picMkLst>
            <pc:docMk/>
            <pc:sldMk cId="1179100298" sldId="447"/>
            <ac:picMk id="12" creationId="{DF21E7C7-B868-C7A8-8A62-2DEE6F701D5B}"/>
          </ac:picMkLst>
        </pc:picChg>
        <pc:cxnChg chg="add">
          <ac:chgData name="Andrea Ciarma" userId="e0838eda-0190-4bf1-ae10-c51b8559cdce" providerId="ADAL" clId="{B0C88B62-1DEF-8C4E-AA0B-010278FE11E0}" dt="2024-05-02T09:13:17.222" v="6632" actId="11529"/>
          <ac:cxnSpMkLst>
            <pc:docMk/>
            <pc:sldMk cId="1179100298" sldId="447"/>
            <ac:cxnSpMk id="8" creationId="{32B349FE-BFCE-C709-3302-F5C1E6872FF2}"/>
          </ac:cxnSpMkLst>
        </pc:cxnChg>
        <pc:cxnChg chg="add mod">
          <ac:chgData name="Andrea Ciarma" userId="e0838eda-0190-4bf1-ae10-c51b8559cdce" providerId="ADAL" clId="{B0C88B62-1DEF-8C4E-AA0B-010278FE11E0}" dt="2024-05-02T09:14:19.225" v="6640" actId="14100"/>
          <ac:cxnSpMkLst>
            <pc:docMk/>
            <pc:sldMk cId="1179100298" sldId="447"/>
            <ac:cxnSpMk id="11" creationId="{32859D9A-B82B-FB90-CD58-C8441520F033}"/>
          </ac:cxnSpMkLst>
        </pc:cxnChg>
        <pc:cxnChg chg="del">
          <ac:chgData name="Andrea Ciarma" userId="e0838eda-0190-4bf1-ae10-c51b8559cdce" providerId="ADAL" clId="{B0C88B62-1DEF-8C4E-AA0B-010278FE11E0}" dt="2024-04-30T15:40:29.957" v="840" actId="478"/>
          <ac:cxnSpMkLst>
            <pc:docMk/>
            <pc:sldMk cId="1179100298" sldId="447"/>
            <ac:cxnSpMk id="14" creationId="{A1231275-CD5D-8DB6-0861-73631C782D54}"/>
          </ac:cxnSpMkLst>
        </pc:cxnChg>
      </pc:sldChg>
      <pc:sldChg chg="del">
        <pc:chgData name="Andrea Ciarma" userId="e0838eda-0190-4bf1-ae10-c51b8559cdce" providerId="ADAL" clId="{B0C88B62-1DEF-8C4E-AA0B-010278FE11E0}" dt="2024-04-30T15:43:11.786" v="863" actId="2696"/>
        <pc:sldMkLst>
          <pc:docMk/>
          <pc:sldMk cId="2724197102" sldId="449"/>
        </pc:sldMkLst>
      </pc:sldChg>
      <pc:sldChg chg="addSp delSp modSp mod">
        <pc:chgData name="Andrea Ciarma" userId="e0838eda-0190-4bf1-ae10-c51b8559cdce" providerId="ADAL" clId="{B0C88B62-1DEF-8C4E-AA0B-010278FE11E0}" dt="2024-05-02T09:48:52.162" v="7411" actId="20577"/>
        <pc:sldMkLst>
          <pc:docMk/>
          <pc:sldMk cId="3086107667" sldId="450"/>
        </pc:sldMkLst>
        <pc:spChg chg="mod">
          <ac:chgData name="Andrea Ciarma" userId="e0838eda-0190-4bf1-ae10-c51b8559cdce" providerId="ADAL" clId="{B0C88B62-1DEF-8C4E-AA0B-010278FE11E0}" dt="2024-05-02T09:48:52.162" v="7411" actId="20577"/>
          <ac:spMkLst>
            <pc:docMk/>
            <pc:sldMk cId="3086107667" sldId="450"/>
            <ac:spMk id="3" creationId="{EC1096E4-B066-7774-9572-CD7CCDAEC3A4}"/>
          </ac:spMkLst>
        </pc:spChg>
        <pc:spChg chg="mod">
          <ac:chgData name="Andrea Ciarma" userId="e0838eda-0190-4bf1-ae10-c51b8559cdce" providerId="ADAL" clId="{B0C88B62-1DEF-8C4E-AA0B-010278FE11E0}" dt="2024-05-02T09:48:35.103" v="7387" actId="1076"/>
          <ac:spMkLst>
            <pc:docMk/>
            <pc:sldMk cId="3086107667" sldId="450"/>
            <ac:spMk id="4" creationId="{2967855E-21BE-5C36-371E-E89F9F560EC0}"/>
          </ac:spMkLst>
        </pc:spChg>
        <pc:spChg chg="del mod">
          <ac:chgData name="Andrea Ciarma" userId="e0838eda-0190-4bf1-ae10-c51b8559cdce" providerId="ADAL" clId="{B0C88B62-1DEF-8C4E-AA0B-010278FE11E0}" dt="2024-05-02T09:48:29.749" v="7386" actId="478"/>
          <ac:spMkLst>
            <pc:docMk/>
            <pc:sldMk cId="3086107667" sldId="450"/>
            <ac:spMk id="9" creationId="{8983FBAA-495F-FFC6-A562-EFF86F918A89}"/>
          </ac:spMkLst>
        </pc:spChg>
        <pc:spChg chg="add del mod">
          <ac:chgData name="Andrea Ciarma" userId="e0838eda-0190-4bf1-ae10-c51b8559cdce" providerId="ADAL" clId="{B0C88B62-1DEF-8C4E-AA0B-010278FE11E0}" dt="2024-05-02T09:48:10.012" v="7372" actId="478"/>
          <ac:spMkLst>
            <pc:docMk/>
            <pc:sldMk cId="3086107667" sldId="450"/>
            <ac:spMk id="10" creationId="{36139086-F6B9-9CC1-AAD3-3B422D7F73D2}"/>
          </ac:spMkLst>
        </pc:spChg>
      </pc:sldChg>
      <pc:sldChg chg="addSp delSp modSp new mod">
        <pc:chgData name="Andrea Ciarma" userId="e0838eda-0190-4bf1-ae10-c51b8559cdce" providerId="ADAL" clId="{B0C88B62-1DEF-8C4E-AA0B-010278FE11E0}" dt="2024-05-02T09:06:55.397" v="6598" actId="20577"/>
        <pc:sldMkLst>
          <pc:docMk/>
          <pc:sldMk cId="102712253" sldId="451"/>
        </pc:sldMkLst>
        <pc:spChg chg="del">
          <ac:chgData name="Andrea Ciarma" userId="e0838eda-0190-4bf1-ae10-c51b8559cdce" providerId="ADAL" clId="{B0C88B62-1DEF-8C4E-AA0B-010278FE11E0}" dt="2024-04-30T15:03:30.618" v="15" actId="478"/>
          <ac:spMkLst>
            <pc:docMk/>
            <pc:sldMk cId="102712253" sldId="451"/>
            <ac:spMk id="3" creationId="{0F1ED03B-AB90-C5F4-B6E4-6C48C81F00DC}"/>
          </ac:spMkLst>
        </pc:spChg>
        <pc:spChg chg="del">
          <ac:chgData name="Andrea Ciarma" userId="e0838eda-0190-4bf1-ae10-c51b8559cdce" providerId="ADAL" clId="{B0C88B62-1DEF-8C4E-AA0B-010278FE11E0}" dt="2024-04-30T15:03:28.562" v="14" actId="478"/>
          <ac:spMkLst>
            <pc:docMk/>
            <pc:sldMk cId="102712253" sldId="451"/>
            <ac:spMk id="4" creationId="{128733CE-1F84-20D6-CB1B-8E3768043ED7}"/>
          </ac:spMkLst>
        </pc:spChg>
        <pc:spChg chg="add mod">
          <ac:chgData name="Andrea Ciarma" userId="e0838eda-0190-4bf1-ae10-c51b8559cdce" providerId="ADAL" clId="{B0C88B62-1DEF-8C4E-AA0B-010278FE11E0}" dt="2024-05-02T09:06:16.386" v="6597" actId="1035"/>
          <ac:spMkLst>
            <pc:docMk/>
            <pc:sldMk cId="102712253" sldId="451"/>
            <ac:spMk id="9" creationId="{5607BDE8-9258-627C-C260-8527F99342AC}"/>
          </ac:spMkLst>
        </pc:spChg>
        <pc:spChg chg="add mod">
          <ac:chgData name="Andrea Ciarma" userId="e0838eda-0190-4bf1-ae10-c51b8559cdce" providerId="ADAL" clId="{B0C88B62-1DEF-8C4E-AA0B-010278FE11E0}" dt="2024-05-02T09:06:55.397" v="6598" actId="20577"/>
          <ac:spMkLst>
            <pc:docMk/>
            <pc:sldMk cId="102712253" sldId="451"/>
            <ac:spMk id="11" creationId="{DF8EF57E-A865-423F-81B2-0E5CC229A9B0}"/>
          </ac:spMkLst>
        </pc:spChg>
        <pc:spChg chg="add del mod">
          <ac:chgData name="Andrea Ciarma" userId="e0838eda-0190-4bf1-ae10-c51b8559cdce" providerId="ADAL" clId="{B0C88B62-1DEF-8C4E-AA0B-010278FE11E0}" dt="2024-04-30T15:15:17.117" v="256" actId="478"/>
          <ac:spMkLst>
            <pc:docMk/>
            <pc:sldMk cId="102712253" sldId="451"/>
            <ac:spMk id="13" creationId="{EA550774-0A20-54AE-0BE4-C1F6FBF51183}"/>
          </ac:spMkLst>
        </pc:spChg>
        <pc:picChg chg="add mod">
          <ac:chgData name="Andrea Ciarma" userId="e0838eda-0190-4bf1-ae10-c51b8559cdce" providerId="ADAL" clId="{B0C88B62-1DEF-8C4E-AA0B-010278FE11E0}" dt="2024-04-30T15:14:08.595" v="146" actId="166"/>
          <ac:picMkLst>
            <pc:docMk/>
            <pc:sldMk cId="102712253" sldId="451"/>
            <ac:picMk id="5" creationId="{5D6AE883-72CA-7574-AAE8-8E1FF5802AD6}"/>
          </ac:picMkLst>
        </pc:picChg>
        <pc:picChg chg="add mod">
          <ac:chgData name="Andrea Ciarma" userId="e0838eda-0190-4bf1-ae10-c51b8559cdce" providerId="ADAL" clId="{B0C88B62-1DEF-8C4E-AA0B-010278FE11E0}" dt="2024-04-30T15:20:38.717" v="617" actId="1036"/>
          <ac:picMkLst>
            <pc:docMk/>
            <pc:sldMk cId="102712253" sldId="451"/>
            <ac:picMk id="6" creationId="{7A133237-F2B8-5296-389A-69BBAAA4D519}"/>
          </ac:picMkLst>
        </pc:picChg>
        <pc:picChg chg="add mod">
          <ac:chgData name="Andrea Ciarma" userId="e0838eda-0190-4bf1-ae10-c51b8559cdce" providerId="ADAL" clId="{B0C88B62-1DEF-8C4E-AA0B-010278FE11E0}" dt="2024-04-30T16:04:37.383" v="1329" actId="1035"/>
          <ac:picMkLst>
            <pc:docMk/>
            <pc:sldMk cId="102712253" sldId="451"/>
            <ac:picMk id="7" creationId="{D7CE1115-62A1-3CFC-8117-351D84CF0BD5}"/>
          </ac:picMkLst>
        </pc:picChg>
      </pc:sldChg>
      <pc:sldChg chg="addSp delSp modSp new mod">
        <pc:chgData name="Andrea Ciarma" userId="e0838eda-0190-4bf1-ae10-c51b8559cdce" providerId="ADAL" clId="{B0C88B62-1DEF-8C4E-AA0B-010278FE11E0}" dt="2024-05-02T09:20:34.038" v="6795" actId="20577"/>
        <pc:sldMkLst>
          <pc:docMk/>
          <pc:sldMk cId="1502717265" sldId="452"/>
        </pc:sldMkLst>
        <pc:spChg chg="del">
          <ac:chgData name="Andrea Ciarma" userId="e0838eda-0190-4bf1-ae10-c51b8559cdce" providerId="ADAL" clId="{B0C88B62-1DEF-8C4E-AA0B-010278FE11E0}" dt="2024-04-30T15:37:28.920" v="814" actId="478"/>
          <ac:spMkLst>
            <pc:docMk/>
            <pc:sldMk cId="1502717265" sldId="452"/>
            <ac:spMk id="3" creationId="{FF0BA356-B738-E694-2FCB-763D4920BEB8}"/>
          </ac:spMkLst>
        </pc:spChg>
        <pc:spChg chg="del">
          <ac:chgData name="Andrea Ciarma" userId="e0838eda-0190-4bf1-ae10-c51b8559cdce" providerId="ADAL" clId="{B0C88B62-1DEF-8C4E-AA0B-010278FE11E0}" dt="2024-04-30T15:37:29.958" v="815" actId="478"/>
          <ac:spMkLst>
            <pc:docMk/>
            <pc:sldMk cId="1502717265" sldId="452"/>
            <ac:spMk id="4" creationId="{A38D6043-925C-2D85-7ABE-DE54C86A1FF2}"/>
          </ac:spMkLst>
        </pc:spChg>
        <pc:spChg chg="add del mod">
          <ac:chgData name="Andrea Ciarma" userId="e0838eda-0190-4bf1-ae10-c51b8559cdce" providerId="ADAL" clId="{B0C88B62-1DEF-8C4E-AA0B-010278FE11E0}" dt="2024-05-02T09:19:06.964" v="6763" actId="20577"/>
          <ac:spMkLst>
            <pc:docMk/>
            <pc:sldMk cId="1502717265" sldId="452"/>
            <ac:spMk id="6" creationId="{E88FD41E-A22B-3E28-E95D-2E460324176F}"/>
          </ac:spMkLst>
        </pc:spChg>
        <pc:spChg chg="add del mod">
          <ac:chgData name="Andrea Ciarma" userId="e0838eda-0190-4bf1-ae10-c51b8559cdce" providerId="ADAL" clId="{B0C88B62-1DEF-8C4E-AA0B-010278FE11E0}" dt="2024-04-30T16:19:44.617" v="1726" actId="478"/>
          <ac:spMkLst>
            <pc:docMk/>
            <pc:sldMk cId="1502717265" sldId="452"/>
            <ac:spMk id="7" creationId="{C53EE366-A303-4A46-7C44-8EF7572BBCB1}"/>
          </ac:spMkLst>
        </pc:spChg>
        <pc:spChg chg="add mod">
          <ac:chgData name="Andrea Ciarma" userId="e0838eda-0190-4bf1-ae10-c51b8559cdce" providerId="ADAL" clId="{B0C88B62-1DEF-8C4E-AA0B-010278FE11E0}" dt="2024-05-02T09:16:35.376" v="6726" actId="1038"/>
          <ac:spMkLst>
            <pc:docMk/>
            <pc:sldMk cId="1502717265" sldId="452"/>
            <ac:spMk id="8" creationId="{71EE314C-DF60-E4F9-FF1A-5CDF5F5F3E55}"/>
          </ac:spMkLst>
        </pc:spChg>
        <pc:spChg chg="add mod">
          <ac:chgData name="Andrea Ciarma" userId="e0838eda-0190-4bf1-ae10-c51b8559cdce" providerId="ADAL" clId="{B0C88B62-1DEF-8C4E-AA0B-010278FE11E0}" dt="2024-05-02T09:20:34.038" v="6795" actId="20577"/>
          <ac:spMkLst>
            <pc:docMk/>
            <pc:sldMk cId="1502717265" sldId="452"/>
            <ac:spMk id="12" creationId="{530DF18F-57CE-E775-93C9-BDE294E41111}"/>
          </ac:spMkLst>
        </pc:spChg>
        <pc:spChg chg="add mod">
          <ac:chgData name="Andrea Ciarma" userId="e0838eda-0190-4bf1-ae10-c51b8559cdce" providerId="ADAL" clId="{B0C88B62-1DEF-8C4E-AA0B-010278FE11E0}" dt="2024-05-02T09:16:39.285" v="6727" actId="1037"/>
          <ac:spMkLst>
            <pc:docMk/>
            <pc:sldMk cId="1502717265" sldId="452"/>
            <ac:spMk id="14" creationId="{7F3FEE62-56EB-A852-CF8D-D43E277749C4}"/>
          </ac:spMkLst>
        </pc:spChg>
        <pc:spChg chg="add mod">
          <ac:chgData name="Andrea Ciarma" userId="e0838eda-0190-4bf1-ae10-c51b8559cdce" providerId="ADAL" clId="{B0C88B62-1DEF-8C4E-AA0B-010278FE11E0}" dt="2024-04-30T16:19:11.965" v="1718" actId="207"/>
          <ac:spMkLst>
            <pc:docMk/>
            <pc:sldMk cId="1502717265" sldId="452"/>
            <ac:spMk id="15" creationId="{F1A7E4EE-14D6-D84A-0E30-290F21A2C091}"/>
          </ac:spMkLst>
        </pc:spChg>
        <pc:spChg chg="add mod">
          <ac:chgData name="Andrea Ciarma" userId="e0838eda-0190-4bf1-ae10-c51b8559cdce" providerId="ADAL" clId="{B0C88B62-1DEF-8C4E-AA0B-010278FE11E0}" dt="2024-04-30T16:19:21.767" v="1724" actId="20577"/>
          <ac:spMkLst>
            <pc:docMk/>
            <pc:sldMk cId="1502717265" sldId="452"/>
            <ac:spMk id="16" creationId="{F75637E7-FAA6-C970-B107-C373BF7F411B}"/>
          </ac:spMkLst>
        </pc:spChg>
        <pc:spChg chg="add mod">
          <ac:chgData name="Andrea Ciarma" userId="e0838eda-0190-4bf1-ae10-c51b8559cdce" providerId="ADAL" clId="{B0C88B62-1DEF-8C4E-AA0B-010278FE11E0}" dt="2024-05-01T11:29:09.954" v="3260" actId="242"/>
          <ac:spMkLst>
            <pc:docMk/>
            <pc:sldMk cId="1502717265" sldId="452"/>
            <ac:spMk id="20" creationId="{F5F5C8BD-F079-E4F6-87E9-849ADF056386}"/>
          </ac:spMkLst>
        </pc:spChg>
        <pc:spChg chg="add mod">
          <ac:chgData name="Andrea Ciarma" userId="e0838eda-0190-4bf1-ae10-c51b8559cdce" providerId="ADAL" clId="{B0C88B62-1DEF-8C4E-AA0B-010278FE11E0}" dt="2024-05-01T11:30:08.446" v="3268" actId="242"/>
          <ac:spMkLst>
            <pc:docMk/>
            <pc:sldMk cId="1502717265" sldId="452"/>
            <ac:spMk id="21" creationId="{CE356681-376F-9E8E-8026-CDF2B4AA9E1D}"/>
          </ac:spMkLst>
        </pc:spChg>
        <pc:picChg chg="add del mod">
          <ac:chgData name="Andrea Ciarma" userId="e0838eda-0190-4bf1-ae10-c51b8559cdce" providerId="ADAL" clId="{B0C88B62-1DEF-8C4E-AA0B-010278FE11E0}" dt="2024-04-30T16:03:40.956" v="1304" actId="478"/>
          <ac:picMkLst>
            <pc:docMk/>
            <pc:sldMk cId="1502717265" sldId="452"/>
            <ac:picMk id="9" creationId="{7D11DB91-0796-1080-48D0-136D5C4E9EF7}"/>
          </ac:picMkLst>
        </pc:picChg>
        <pc:picChg chg="add mod">
          <ac:chgData name="Andrea Ciarma" userId="e0838eda-0190-4bf1-ae10-c51b8559cdce" providerId="ADAL" clId="{B0C88B62-1DEF-8C4E-AA0B-010278FE11E0}" dt="2024-05-01T10:57:48.895" v="2688" actId="1036"/>
          <ac:picMkLst>
            <pc:docMk/>
            <pc:sldMk cId="1502717265" sldId="452"/>
            <ac:picMk id="10" creationId="{6B29E247-8B7C-9211-DE1C-73BE5BBEDFC5}"/>
          </ac:picMkLst>
        </pc:picChg>
        <pc:picChg chg="add del mod modCrop">
          <ac:chgData name="Andrea Ciarma" userId="e0838eda-0190-4bf1-ae10-c51b8559cdce" providerId="ADAL" clId="{B0C88B62-1DEF-8C4E-AA0B-010278FE11E0}" dt="2024-05-01T10:31:51.824" v="2270" actId="478"/>
          <ac:picMkLst>
            <pc:docMk/>
            <pc:sldMk cId="1502717265" sldId="452"/>
            <ac:picMk id="17" creationId="{06E486A1-BA55-AE15-C3B0-0661AC5B760A}"/>
          </ac:picMkLst>
        </pc:picChg>
        <pc:picChg chg="add del mod">
          <ac:chgData name="Andrea Ciarma" userId="e0838eda-0190-4bf1-ae10-c51b8559cdce" providerId="ADAL" clId="{B0C88B62-1DEF-8C4E-AA0B-010278FE11E0}" dt="2024-05-01T11:02:49.339" v="2980" actId="478"/>
          <ac:picMkLst>
            <pc:docMk/>
            <pc:sldMk cId="1502717265" sldId="452"/>
            <ac:picMk id="18" creationId="{07963C3D-AA20-F77B-6030-A285F445DEF8}"/>
          </ac:picMkLst>
        </pc:picChg>
        <pc:picChg chg="add mod">
          <ac:chgData name="Andrea Ciarma" userId="e0838eda-0190-4bf1-ae10-c51b8559cdce" providerId="ADAL" clId="{B0C88B62-1DEF-8C4E-AA0B-010278FE11E0}" dt="2024-05-01T11:11:08.637" v="3115" actId="14100"/>
          <ac:picMkLst>
            <pc:docMk/>
            <pc:sldMk cId="1502717265" sldId="452"/>
            <ac:picMk id="19" creationId="{09D3DA93-2C1B-2E78-FE59-81F9F1024DA6}"/>
          </ac:picMkLst>
        </pc:picChg>
      </pc:sldChg>
      <pc:sldChg chg="addSp delSp modSp new mod ord">
        <pc:chgData name="Andrea Ciarma" userId="e0838eda-0190-4bf1-ae10-c51b8559cdce" providerId="ADAL" clId="{B0C88B62-1DEF-8C4E-AA0B-010278FE11E0}" dt="2024-05-02T09:09:38.872" v="6615" actId="20577"/>
        <pc:sldMkLst>
          <pc:docMk/>
          <pc:sldMk cId="1613445932" sldId="453"/>
        </pc:sldMkLst>
        <pc:spChg chg="del">
          <ac:chgData name="Andrea Ciarma" userId="e0838eda-0190-4bf1-ae10-c51b8559cdce" providerId="ADAL" clId="{B0C88B62-1DEF-8C4E-AA0B-010278FE11E0}" dt="2024-04-30T15:39:04.407" v="829" actId="478"/>
          <ac:spMkLst>
            <pc:docMk/>
            <pc:sldMk cId="1613445932" sldId="453"/>
            <ac:spMk id="3" creationId="{BB31D7F7-E579-B525-C61A-1873330587D8}"/>
          </ac:spMkLst>
        </pc:spChg>
        <pc:spChg chg="del">
          <ac:chgData name="Andrea Ciarma" userId="e0838eda-0190-4bf1-ae10-c51b8559cdce" providerId="ADAL" clId="{B0C88B62-1DEF-8C4E-AA0B-010278FE11E0}" dt="2024-04-30T15:39:05.856" v="830" actId="478"/>
          <ac:spMkLst>
            <pc:docMk/>
            <pc:sldMk cId="1613445932" sldId="453"/>
            <ac:spMk id="4" creationId="{20EBCE38-2AFB-B0ED-B6C6-57ADFDF87F38}"/>
          </ac:spMkLst>
        </pc:spChg>
        <pc:spChg chg="del">
          <ac:chgData name="Andrea Ciarma" userId="e0838eda-0190-4bf1-ae10-c51b8559cdce" providerId="ADAL" clId="{B0C88B62-1DEF-8C4E-AA0B-010278FE11E0}" dt="2024-05-01T10:52:22.317" v="2566" actId="478"/>
          <ac:spMkLst>
            <pc:docMk/>
            <pc:sldMk cId="1613445932" sldId="453"/>
            <ac:spMk id="5" creationId="{F59C6D3A-4572-A978-9624-5883828C0597}"/>
          </ac:spMkLst>
        </pc:spChg>
        <pc:spChg chg="add mod">
          <ac:chgData name="Andrea Ciarma" userId="e0838eda-0190-4bf1-ae10-c51b8559cdce" providerId="ADAL" clId="{B0C88B62-1DEF-8C4E-AA0B-010278FE11E0}" dt="2024-05-02T09:09:10.185" v="6601" actId="113"/>
          <ac:spMkLst>
            <pc:docMk/>
            <pc:sldMk cId="1613445932" sldId="453"/>
            <ac:spMk id="6" creationId="{5F2182DC-DB87-7941-A33F-F59E979760AC}"/>
          </ac:spMkLst>
        </pc:spChg>
        <pc:spChg chg="add mod">
          <ac:chgData name="Andrea Ciarma" userId="e0838eda-0190-4bf1-ae10-c51b8559cdce" providerId="ADAL" clId="{B0C88B62-1DEF-8C4E-AA0B-010278FE11E0}" dt="2024-05-01T12:20:15.527" v="4133" actId="1035"/>
          <ac:spMkLst>
            <pc:docMk/>
            <pc:sldMk cId="1613445932" sldId="453"/>
            <ac:spMk id="9" creationId="{C0EF4832-7706-9AED-EE44-7805B8F1CF86}"/>
          </ac:spMkLst>
        </pc:spChg>
        <pc:spChg chg="add del mod">
          <ac:chgData name="Andrea Ciarma" userId="e0838eda-0190-4bf1-ae10-c51b8559cdce" providerId="ADAL" clId="{B0C88B62-1DEF-8C4E-AA0B-010278FE11E0}" dt="2024-05-01T12:18:50.875" v="4100" actId="478"/>
          <ac:spMkLst>
            <pc:docMk/>
            <pc:sldMk cId="1613445932" sldId="453"/>
            <ac:spMk id="13" creationId="{1965EEC7-FF9A-8509-E792-3D17ECECA725}"/>
          </ac:spMkLst>
        </pc:spChg>
        <pc:spChg chg="add mod">
          <ac:chgData name="Andrea Ciarma" userId="e0838eda-0190-4bf1-ae10-c51b8559cdce" providerId="ADAL" clId="{B0C88B62-1DEF-8C4E-AA0B-010278FE11E0}" dt="2024-05-02T09:09:38.872" v="6615" actId="20577"/>
          <ac:spMkLst>
            <pc:docMk/>
            <pc:sldMk cId="1613445932" sldId="453"/>
            <ac:spMk id="14" creationId="{0CDF08BB-81D0-387E-A755-B23E3AA6191D}"/>
          </ac:spMkLst>
        </pc:spChg>
        <pc:grpChg chg="add mod">
          <ac:chgData name="Andrea Ciarma" userId="e0838eda-0190-4bf1-ae10-c51b8559cdce" providerId="ADAL" clId="{B0C88B62-1DEF-8C4E-AA0B-010278FE11E0}" dt="2024-05-01T12:19:28.868" v="4113" actId="1076"/>
          <ac:grpSpMkLst>
            <pc:docMk/>
            <pc:sldMk cId="1613445932" sldId="453"/>
            <ac:grpSpMk id="11" creationId="{C0FC791D-ADDF-77C2-1C3E-7467BC9946B5}"/>
          </ac:grpSpMkLst>
        </pc:grpChg>
        <pc:picChg chg="add mod">
          <ac:chgData name="Andrea Ciarma" userId="e0838eda-0190-4bf1-ae10-c51b8559cdce" providerId="ADAL" clId="{B0C88B62-1DEF-8C4E-AA0B-010278FE11E0}" dt="2024-05-01T12:08:15.285" v="4021" actId="14100"/>
          <ac:picMkLst>
            <pc:docMk/>
            <pc:sldMk cId="1613445932" sldId="453"/>
            <ac:picMk id="7" creationId="{E9B2CD40-C8B7-1E9D-0875-9E7756F82B9C}"/>
          </ac:picMkLst>
        </pc:picChg>
        <pc:picChg chg="add mod">
          <ac:chgData name="Andrea Ciarma" userId="e0838eda-0190-4bf1-ae10-c51b8559cdce" providerId="ADAL" clId="{B0C88B62-1DEF-8C4E-AA0B-010278FE11E0}" dt="2024-05-01T11:42:15.777" v="3287" actId="14100"/>
          <ac:picMkLst>
            <pc:docMk/>
            <pc:sldMk cId="1613445932" sldId="453"/>
            <ac:picMk id="10" creationId="{7B3AC09C-9F26-63F8-F72A-634C0ADDCC1A}"/>
          </ac:picMkLst>
        </pc:picChg>
      </pc:sldChg>
      <pc:sldChg chg="addSp delSp modSp new mod">
        <pc:chgData name="Andrea Ciarma" userId="e0838eda-0190-4bf1-ae10-c51b8559cdce" providerId="ADAL" clId="{B0C88B62-1DEF-8C4E-AA0B-010278FE11E0}" dt="2024-05-02T09:23:51.993" v="6829" actId="1036"/>
        <pc:sldMkLst>
          <pc:docMk/>
          <pc:sldMk cId="857409536" sldId="454"/>
        </pc:sldMkLst>
        <pc:spChg chg="del">
          <ac:chgData name="Andrea Ciarma" userId="e0838eda-0190-4bf1-ae10-c51b8559cdce" providerId="ADAL" clId="{B0C88B62-1DEF-8C4E-AA0B-010278FE11E0}" dt="2024-04-30T15:40:49.159" v="844" actId="478"/>
          <ac:spMkLst>
            <pc:docMk/>
            <pc:sldMk cId="857409536" sldId="454"/>
            <ac:spMk id="3" creationId="{538204B0-8448-EAF6-03C6-BF47AF723CC4}"/>
          </ac:spMkLst>
        </pc:spChg>
        <pc:spChg chg="del">
          <ac:chgData name="Andrea Ciarma" userId="e0838eda-0190-4bf1-ae10-c51b8559cdce" providerId="ADAL" clId="{B0C88B62-1DEF-8C4E-AA0B-010278FE11E0}" dt="2024-04-30T15:40:48.066" v="843" actId="478"/>
          <ac:spMkLst>
            <pc:docMk/>
            <pc:sldMk cId="857409536" sldId="454"/>
            <ac:spMk id="4" creationId="{824437E3-AF2C-9309-E9A8-1C1FDF46B3E4}"/>
          </ac:spMkLst>
        </pc:spChg>
        <pc:spChg chg="add mod">
          <ac:chgData name="Andrea Ciarma" userId="e0838eda-0190-4bf1-ae10-c51b8559cdce" providerId="ADAL" clId="{B0C88B62-1DEF-8C4E-AA0B-010278FE11E0}" dt="2024-04-30T15:59:59.703" v="1160" actId="1076"/>
          <ac:spMkLst>
            <pc:docMk/>
            <pc:sldMk cId="857409536" sldId="454"/>
            <ac:spMk id="9" creationId="{D6FF5FD7-E6CB-4E60-27C6-7B58D50AAE4F}"/>
          </ac:spMkLst>
        </pc:spChg>
        <pc:spChg chg="add mod">
          <ac:chgData name="Andrea Ciarma" userId="e0838eda-0190-4bf1-ae10-c51b8559cdce" providerId="ADAL" clId="{B0C88B62-1DEF-8C4E-AA0B-010278FE11E0}" dt="2024-05-02T09:23:51.993" v="6829" actId="1036"/>
          <ac:spMkLst>
            <pc:docMk/>
            <pc:sldMk cId="857409536" sldId="454"/>
            <ac:spMk id="12" creationId="{5C22AE2B-8D6D-8C06-839F-6055B3511F22}"/>
          </ac:spMkLst>
        </pc:spChg>
        <pc:spChg chg="add del mod">
          <ac:chgData name="Andrea Ciarma" userId="e0838eda-0190-4bf1-ae10-c51b8559cdce" providerId="ADAL" clId="{B0C88B62-1DEF-8C4E-AA0B-010278FE11E0}" dt="2024-04-30T15:58:48.503" v="1085" actId="478"/>
          <ac:spMkLst>
            <pc:docMk/>
            <pc:sldMk cId="857409536" sldId="454"/>
            <ac:spMk id="13" creationId="{41A1AF27-46BA-E505-4C96-B05E5C686636}"/>
          </ac:spMkLst>
        </pc:spChg>
        <pc:spChg chg="add mod">
          <ac:chgData name="Andrea Ciarma" userId="e0838eda-0190-4bf1-ae10-c51b8559cdce" providerId="ADAL" clId="{B0C88B62-1DEF-8C4E-AA0B-010278FE11E0}" dt="2024-04-30T15:57:48.628" v="1063" actId="1035"/>
          <ac:spMkLst>
            <pc:docMk/>
            <pc:sldMk cId="857409536" sldId="454"/>
            <ac:spMk id="14" creationId="{D4E6D40F-8008-5857-9F21-463CFCA1F493}"/>
          </ac:spMkLst>
        </pc:spChg>
        <pc:spChg chg="add mod">
          <ac:chgData name="Andrea Ciarma" userId="e0838eda-0190-4bf1-ae10-c51b8559cdce" providerId="ADAL" clId="{B0C88B62-1DEF-8C4E-AA0B-010278FE11E0}" dt="2024-04-30T15:57:56.145" v="1070" actId="20577"/>
          <ac:spMkLst>
            <pc:docMk/>
            <pc:sldMk cId="857409536" sldId="454"/>
            <ac:spMk id="15" creationId="{6C310F7E-4C24-D01E-C722-C0167A52837E}"/>
          </ac:spMkLst>
        </pc:spChg>
        <pc:picChg chg="add del mod">
          <ac:chgData name="Andrea Ciarma" userId="e0838eda-0190-4bf1-ae10-c51b8559cdce" providerId="ADAL" clId="{B0C88B62-1DEF-8C4E-AA0B-010278FE11E0}" dt="2024-04-30T15:41:01.356" v="846" actId="478"/>
          <ac:picMkLst>
            <pc:docMk/>
            <pc:sldMk cId="857409536" sldId="454"/>
            <ac:picMk id="5" creationId="{4A6D6A2D-6C01-1E3D-D94E-91C1BF80FDE8}"/>
          </ac:picMkLst>
        </pc:picChg>
        <pc:picChg chg="add mod">
          <ac:chgData name="Andrea Ciarma" userId="e0838eda-0190-4bf1-ae10-c51b8559cdce" providerId="ADAL" clId="{B0C88B62-1DEF-8C4E-AA0B-010278FE11E0}" dt="2024-04-30T15:41:07.816" v="848"/>
          <ac:picMkLst>
            <pc:docMk/>
            <pc:sldMk cId="857409536" sldId="454"/>
            <ac:picMk id="6" creationId="{6438FA8A-A69D-5E93-6146-7719520F397A}"/>
          </ac:picMkLst>
        </pc:picChg>
        <pc:picChg chg="add del mod">
          <ac:chgData name="Andrea Ciarma" userId="e0838eda-0190-4bf1-ae10-c51b8559cdce" providerId="ADAL" clId="{B0C88B62-1DEF-8C4E-AA0B-010278FE11E0}" dt="2024-04-30T15:41:14.256" v="850" actId="478"/>
          <ac:picMkLst>
            <pc:docMk/>
            <pc:sldMk cId="857409536" sldId="454"/>
            <ac:picMk id="7" creationId="{45C47A72-7C8A-2117-5B37-F88656CF9AEB}"/>
          </ac:picMkLst>
        </pc:picChg>
        <pc:picChg chg="add mod">
          <ac:chgData name="Andrea Ciarma" userId="e0838eda-0190-4bf1-ae10-c51b8559cdce" providerId="ADAL" clId="{B0C88B62-1DEF-8C4E-AA0B-010278FE11E0}" dt="2024-04-30T15:57:58.602" v="1072" actId="1076"/>
          <ac:picMkLst>
            <pc:docMk/>
            <pc:sldMk cId="857409536" sldId="454"/>
            <ac:picMk id="10" creationId="{F54445D8-A781-5F86-D08B-A473B34B2F16}"/>
          </ac:picMkLst>
        </pc:picChg>
      </pc:sldChg>
      <pc:sldChg chg="addSp delSp modSp new mod">
        <pc:chgData name="Andrea Ciarma" userId="e0838eda-0190-4bf1-ae10-c51b8559cdce" providerId="ADAL" clId="{B0C88B62-1DEF-8C4E-AA0B-010278FE11E0}" dt="2024-05-02T09:21:48.677" v="6803" actId="1076"/>
        <pc:sldMkLst>
          <pc:docMk/>
          <pc:sldMk cId="2640005636" sldId="455"/>
        </pc:sldMkLst>
        <pc:spChg chg="del">
          <ac:chgData name="Andrea Ciarma" userId="e0838eda-0190-4bf1-ae10-c51b8559cdce" providerId="ADAL" clId="{B0C88B62-1DEF-8C4E-AA0B-010278FE11E0}" dt="2024-04-30T16:08:24.421" v="1528" actId="478"/>
          <ac:spMkLst>
            <pc:docMk/>
            <pc:sldMk cId="2640005636" sldId="455"/>
            <ac:spMk id="3" creationId="{716B37C1-7670-6D89-3E75-BF12A8710E3E}"/>
          </ac:spMkLst>
        </pc:spChg>
        <pc:spChg chg="del">
          <ac:chgData name="Andrea Ciarma" userId="e0838eda-0190-4bf1-ae10-c51b8559cdce" providerId="ADAL" clId="{B0C88B62-1DEF-8C4E-AA0B-010278FE11E0}" dt="2024-04-30T16:08:25.859" v="1529" actId="478"/>
          <ac:spMkLst>
            <pc:docMk/>
            <pc:sldMk cId="2640005636" sldId="455"/>
            <ac:spMk id="4" creationId="{B1B675EF-4FF8-B28E-D164-E75259E49DC8}"/>
          </ac:spMkLst>
        </pc:spChg>
        <pc:spChg chg="add mod">
          <ac:chgData name="Andrea Ciarma" userId="e0838eda-0190-4bf1-ae10-c51b8559cdce" providerId="ADAL" clId="{B0C88B62-1DEF-8C4E-AA0B-010278FE11E0}" dt="2024-04-30T16:13:38.261" v="1612" actId="1076"/>
          <ac:spMkLst>
            <pc:docMk/>
            <pc:sldMk cId="2640005636" sldId="455"/>
            <ac:spMk id="6" creationId="{B2B3E252-0E34-FCB6-9FD8-B7E9A7D02960}"/>
          </ac:spMkLst>
        </pc:spChg>
        <pc:spChg chg="add mod">
          <ac:chgData name="Andrea Ciarma" userId="e0838eda-0190-4bf1-ae10-c51b8559cdce" providerId="ADAL" clId="{B0C88B62-1DEF-8C4E-AA0B-010278FE11E0}" dt="2024-05-02T09:21:38.387" v="6801" actId="20577"/>
          <ac:spMkLst>
            <pc:docMk/>
            <pc:sldMk cId="2640005636" sldId="455"/>
            <ac:spMk id="8" creationId="{91668F13-7FD6-A1B0-D0C7-1AA0B3E104FF}"/>
          </ac:spMkLst>
        </pc:spChg>
        <pc:spChg chg="add mod">
          <ac:chgData name="Andrea Ciarma" userId="e0838eda-0190-4bf1-ae10-c51b8559cdce" providerId="ADAL" clId="{B0C88B62-1DEF-8C4E-AA0B-010278FE11E0}" dt="2024-05-02T09:21:14.651" v="6798" actId="403"/>
          <ac:spMkLst>
            <pc:docMk/>
            <pc:sldMk cId="2640005636" sldId="455"/>
            <ac:spMk id="10" creationId="{5A55D024-C3E2-9DB7-F332-F4153CFA6412}"/>
          </ac:spMkLst>
        </pc:spChg>
        <pc:spChg chg="add del mod">
          <ac:chgData name="Andrea Ciarma" userId="e0838eda-0190-4bf1-ae10-c51b8559cdce" providerId="ADAL" clId="{B0C88B62-1DEF-8C4E-AA0B-010278FE11E0}" dt="2024-05-01T10:41:26.648" v="2427" actId="478"/>
          <ac:spMkLst>
            <pc:docMk/>
            <pc:sldMk cId="2640005636" sldId="455"/>
            <ac:spMk id="14" creationId="{99C0399B-DFB3-BB9A-9F8F-D17B3A494E2D}"/>
          </ac:spMkLst>
        </pc:spChg>
        <pc:spChg chg="add mod">
          <ac:chgData name="Andrea Ciarma" userId="e0838eda-0190-4bf1-ae10-c51b8559cdce" providerId="ADAL" clId="{B0C88B62-1DEF-8C4E-AA0B-010278FE11E0}" dt="2024-05-02T09:21:48.677" v="6803" actId="1076"/>
          <ac:spMkLst>
            <pc:docMk/>
            <pc:sldMk cId="2640005636" sldId="455"/>
            <ac:spMk id="17" creationId="{A6B9CE7C-2D9A-85B1-C522-A132C516A84A}"/>
          </ac:spMkLst>
        </pc:spChg>
        <pc:graphicFrameChg chg="add del mod">
          <ac:chgData name="Andrea Ciarma" userId="e0838eda-0190-4bf1-ae10-c51b8559cdce" providerId="ADAL" clId="{B0C88B62-1DEF-8C4E-AA0B-010278FE11E0}" dt="2024-04-30T16:08:56.870" v="1538" actId="478"/>
          <ac:graphicFrameMkLst>
            <pc:docMk/>
            <pc:sldMk cId="2640005636" sldId="455"/>
            <ac:graphicFrameMk id="11" creationId="{FC972258-F850-2826-8F96-A74946429E56}"/>
          </ac:graphicFrameMkLst>
        </pc:graphicFrameChg>
        <pc:picChg chg="add mod">
          <ac:chgData name="Andrea Ciarma" userId="e0838eda-0190-4bf1-ae10-c51b8559cdce" providerId="ADAL" clId="{B0C88B62-1DEF-8C4E-AA0B-010278FE11E0}" dt="2024-05-02T09:21:19.471" v="6800" actId="1076"/>
          <ac:picMkLst>
            <pc:docMk/>
            <pc:sldMk cId="2640005636" sldId="455"/>
            <ac:picMk id="12" creationId="{8CC0F482-BCFC-4785-D9CC-B12CD5C4759A}"/>
          </ac:picMkLst>
        </pc:picChg>
        <pc:picChg chg="add mod">
          <ac:chgData name="Andrea Ciarma" userId="e0838eda-0190-4bf1-ae10-c51b8559cdce" providerId="ADAL" clId="{B0C88B62-1DEF-8C4E-AA0B-010278FE11E0}" dt="2024-05-01T10:47:54.697" v="2538" actId="1076"/>
          <ac:picMkLst>
            <pc:docMk/>
            <pc:sldMk cId="2640005636" sldId="455"/>
            <ac:picMk id="13" creationId="{7439BECC-CF7D-CC7F-F2DF-EAF91035E6ED}"/>
          </ac:picMkLst>
        </pc:picChg>
        <pc:picChg chg="add del mod">
          <ac:chgData name="Andrea Ciarma" userId="e0838eda-0190-4bf1-ae10-c51b8559cdce" providerId="ADAL" clId="{B0C88B62-1DEF-8C4E-AA0B-010278FE11E0}" dt="2024-05-01T10:43:13.367" v="2469" actId="478"/>
          <ac:picMkLst>
            <pc:docMk/>
            <pc:sldMk cId="2640005636" sldId="455"/>
            <ac:picMk id="15" creationId="{C709E918-B909-307A-92B6-C18E9BD7D3ED}"/>
          </ac:picMkLst>
        </pc:picChg>
        <pc:picChg chg="add mod">
          <ac:chgData name="Andrea Ciarma" userId="e0838eda-0190-4bf1-ae10-c51b8559cdce" providerId="ADAL" clId="{B0C88B62-1DEF-8C4E-AA0B-010278FE11E0}" dt="2024-05-02T09:21:45.773" v="6802" actId="14100"/>
          <ac:picMkLst>
            <pc:docMk/>
            <pc:sldMk cId="2640005636" sldId="455"/>
            <ac:picMk id="16" creationId="{47103FEC-F62C-8A9C-08D7-156B47BE208D}"/>
          </ac:picMkLst>
        </pc:picChg>
      </pc:sldChg>
      <pc:sldChg chg="addSp delSp modSp mod delAnim">
        <pc:chgData name="Andrea Ciarma" userId="e0838eda-0190-4bf1-ae10-c51b8559cdce" providerId="ADAL" clId="{B0C88B62-1DEF-8C4E-AA0B-010278FE11E0}" dt="2024-05-02T08:42:44.246" v="6230" actId="20577"/>
        <pc:sldMkLst>
          <pc:docMk/>
          <pc:sldMk cId="3836257542" sldId="456"/>
        </pc:sldMkLst>
        <pc:spChg chg="add mod">
          <ac:chgData name="Andrea Ciarma" userId="e0838eda-0190-4bf1-ae10-c51b8559cdce" providerId="ADAL" clId="{B0C88B62-1DEF-8C4E-AA0B-010278FE11E0}" dt="2024-05-02T08:40:24.032" v="6172" actId="767"/>
          <ac:spMkLst>
            <pc:docMk/>
            <pc:sldMk cId="3836257542" sldId="456"/>
            <ac:spMk id="4" creationId="{4670CF58-0ED5-C3AB-2436-0DE394462A97}"/>
          </ac:spMkLst>
        </pc:spChg>
        <pc:spChg chg="mod">
          <ac:chgData name="Andrea Ciarma" userId="e0838eda-0190-4bf1-ae10-c51b8559cdce" providerId="ADAL" clId="{B0C88B62-1DEF-8C4E-AA0B-010278FE11E0}" dt="2024-05-02T08:35:28.895" v="6049" actId="207"/>
          <ac:spMkLst>
            <pc:docMk/>
            <pc:sldMk cId="3836257542" sldId="456"/>
            <ac:spMk id="35" creationId="{00874E6F-F433-ECD8-FC42-059889839881}"/>
          </ac:spMkLst>
        </pc:spChg>
        <pc:spChg chg="mod">
          <ac:chgData name="Andrea Ciarma" userId="e0838eda-0190-4bf1-ae10-c51b8559cdce" providerId="ADAL" clId="{B0C88B62-1DEF-8C4E-AA0B-010278FE11E0}" dt="2024-05-02T08:35:39.518" v="6050" actId="207"/>
          <ac:spMkLst>
            <pc:docMk/>
            <pc:sldMk cId="3836257542" sldId="456"/>
            <ac:spMk id="49" creationId="{0826BD45-DC2E-ACA9-1990-31E8A37E0044}"/>
          </ac:spMkLst>
        </pc:spChg>
        <pc:spChg chg="mod">
          <ac:chgData name="Andrea Ciarma" userId="e0838eda-0190-4bf1-ae10-c51b8559cdce" providerId="ADAL" clId="{B0C88B62-1DEF-8C4E-AA0B-010278FE11E0}" dt="2024-05-02T08:40:22.208" v="6171" actId="1076"/>
          <ac:spMkLst>
            <pc:docMk/>
            <pc:sldMk cId="3836257542" sldId="456"/>
            <ac:spMk id="62" creationId="{561AF5B9-F87D-05B5-485A-2F95F47E6DB0}"/>
          </ac:spMkLst>
        </pc:spChg>
        <pc:spChg chg="mod">
          <ac:chgData name="Andrea Ciarma" userId="e0838eda-0190-4bf1-ae10-c51b8559cdce" providerId="ADAL" clId="{B0C88B62-1DEF-8C4E-AA0B-010278FE11E0}" dt="2024-05-02T08:42:44.246" v="6230" actId="20577"/>
          <ac:spMkLst>
            <pc:docMk/>
            <pc:sldMk cId="3836257542" sldId="456"/>
            <ac:spMk id="64" creationId="{CA593224-C123-AEA7-AFDD-1B9D0ED2084C}"/>
          </ac:spMkLst>
        </pc:spChg>
        <pc:spChg chg="mod">
          <ac:chgData name="Andrea Ciarma" userId="e0838eda-0190-4bf1-ae10-c51b8559cdce" providerId="ADAL" clId="{B0C88B62-1DEF-8C4E-AA0B-010278FE11E0}" dt="2024-05-02T08:41:06.425" v="6189" actId="1076"/>
          <ac:spMkLst>
            <pc:docMk/>
            <pc:sldMk cId="3836257542" sldId="456"/>
            <ac:spMk id="65" creationId="{E43FE7F4-817E-C8F9-A754-88774E998875}"/>
          </ac:spMkLst>
        </pc:spChg>
        <pc:spChg chg="del mod">
          <ac:chgData name="Andrea Ciarma" userId="e0838eda-0190-4bf1-ae10-c51b8559cdce" providerId="ADAL" clId="{B0C88B62-1DEF-8C4E-AA0B-010278FE11E0}" dt="2024-05-02T08:38:22.075" v="6104" actId="478"/>
          <ac:spMkLst>
            <pc:docMk/>
            <pc:sldMk cId="3836257542" sldId="456"/>
            <ac:spMk id="67" creationId="{D70D2850-E280-86DD-935A-925358C4531C}"/>
          </ac:spMkLst>
        </pc:spChg>
        <pc:spChg chg="del mod">
          <ac:chgData name="Andrea Ciarma" userId="e0838eda-0190-4bf1-ae10-c51b8559cdce" providerId="ADAL" clId="{B0C88B62-1DEF-8C4E-AA0B-010278FE11E0}" dt="2024-05-02T08:38:24.669" v="6107" actId="478"/>
          <ac:spMkLst>
            <pc:docMk/>
            <pc:sldMk cId="3836257542" sldId="456"/>
            <ac:spMk id="68" creationId="{505864B0-3C51-5BED-3224-41F07DD998D7}"/>
          </ac:spMkLst>
        </pc:spChg>
        <pc:spChg chg="del mod">
          <ac:chgData name="Andrea Ciarma" userId="e0838eda-0190-4bf1-ae10-c51b8559cdce" providerId="ADAL" clId="{B0C88B62-1DEF-8C4E-AA0B-010278FE11E0}" dt="2024-05-02T08:38:23.028" v="6105" actId="478"/>
          <ac:spMkLst>
            <pc:docMk/>
            <pc:sldMk cId="3836257542" sldId="456"/>
            <ac:spMk id="69" creationId="{3A6182D6-283E-D6A4-FE33-40015FF03A72}"/>
          </ac:spMkLst>
        </pc:spChg>
        <pc:spChg chg="del mod">
          <ac:chgData name="Andrea Ciarma" userId="e0838eda-0190-4bf1-ae10-c51b8559cdce" providerId="ADAL" clId="{B0C88B62-1DEF-8C4E-AA0B-010278FE11E0}" dt="2024-05-02T08:38:23.871" v="6106" actId="478"/>
          <ac:spMkLst>
            <pc:docMk/>
            <pc:sldMk cId="3836257542" sldId="456"/>
            <ac:spMk id="70" creationId="{14066438-76F3-F21D-B2BE-9A4E95A64885}"/>
          </ac:spMkLst>
        </pc:spChg>
        <pc:grpChg chg="add mod">
          <ac:chgData name="Andrea Ciarma" userId="e0838eda-0190-4bf1-ae10-c51b8559cdce" providerId="ADAL" clId="{B0C88B62-1DEF-8C4E-AA0B-010278FE11E0}" dt="2024-05-02T08:41:09.516" v="6190" actId="1076"/>
          <ac:grpSpMkLst>
            <pc:docMk/>
            <pc:sldMk cId="3836257542" sldId="456"/>
            <ac:grpSpMk id="3" creationId="{CBC10F68-0B25-0FE4-2E69-904787C97A10}"/>
          </ac:grpSpMkLst>
        </pc:grpChg>
        <pc:grpChg chg="mod">
          <ac:chgData name="Andrea Ciarma" userId="e0838eda-0190-4bf1-ae10-c51b8559cdce" providerId="ADAL" clId="{B0C88B62-1DEF-8C4E-AA0B-010278FE11E0}" dt="2024-05-02T08:42:34.750" v="6225" actId="1076"/>
          <ac:grpSpMkLst>
            <pc:docMk/>
            <pc:sldMk cId="3836257542" sldId="456"/>
            <ac:grpSpMk id="39" creationId="{6D79E3B1-4E03-7876-9F63-8A2761F3CFA6}"/>
          </ac:grpSpMkLst>
        </pc:grpChg>
        <pc:grpChg chg="mod">
          <ac:chgData name="Andrea Ciarma" userId="e0838eda-0190-4bf1-ae10-c51b8559cdce" providerId="ADAL" clId="{B0C88B62-1DEF-8C4E-AA0B-010278FE11E0}" dt="2024-05-02T08:37:33.778" v="6088" actId="14100"/>
          <ac:grpSpMkLst>
            <pc:docMk/>
            <pc:sldMk cId="3836257542" sldId="456"/>
            <ac:grpSpMk id="55" creationId="{B273F663-1990-4D10-ED2C-E36F061C2F1C}"/>
          </ac:grpSpMkLst>
        </pc:grpChg>
      </pc:sldChg>
      <pc:sldChg chg="del">
        <pc:chgData name="Andrea Ciarma" userId="e0838eda-0190-4bf1-ae10-c51b8559cdce" providerId="ADAL" clId="{B0C88B62-1DEF-8C4E-AA0B-010278FE11E0}" dt="2024-05-02T09:49:16.459" v="7412" actId="2696"/>
        <pc:sldMkLst>
          <pc:docMk/>
          <pc:sldMk cId="2285353096" sldId="457"/>
        </pc:sldMkLst>
      </pc:sldChg>
      <pc:sldChg chg="add">
        <pc:chgData name="Andrea Ciarma" userId="e0838eda-0190-4bf1-ae10-c51b8559cdce" providerId="ADAL" clId="{B0C88B62-1DEF-8C4E-AA0B-010278FE11E0}" dt="2024-05-02T08:36:47.677" v="6079"/>
        <pc:sldMkLst>
          <pc:docMk/>
          <pc:sldMk cId="3983426657" sldId="457"/>
        </pc:sldMkLst>
      </pc:sldChg>
    </pc:docChg>
  </pc:docChgLst>
  <pc:docChgLst>
    <pc:chgData name="Francesco Fransesini" userId="f4b06c69-b125-4814-a67d-adf8dc91bd7e" providerId="ADAL" clId="{61C8CED4-AC64-4961-9132-52218DF548E9}"/>
    <pc:docChg chg="undo custSel addSld delSld modSld sldOrd">
      <pc:chgData name="Francesco Fransesini" userId="f4b06c69-b125-4814-a67d-adf8dc91bd7e" providerId="ADAL" clId="{61C8CED4-AC64-4961-9132-52218DF548E9}" dt="2021-11-25T16:46:01.290" v="4355" actId="1076"/>
      <pc:docMkLst>
        <pc:docMk/>
      </pc:docMkLst>
      <pc:sldChg chg="addSp delSp modSp mod setBg">
        <pc:chgData name="Francesco Fransesini" userId="f4b06c69-b125-4814-a67d-adf8dc91bd7e" providerId="ADAL" clId="{61C8CED4-AC64-4961-9132-52218DF548E9}" dt="2021-11-25T16:29:46.591" v="4262"/>
        <pc:sldMkLst>
          <pc:docMk/>
          <pc:sldMk cId="344444313" sldId="279"/>
        </pc:sldMkLst>
        <pc:spChg chg="mod">
          <ac:chgData name="Francesco Fransesini" userId="f4b06c69-b125-4814-a67d-adf8dc91bd7e" providerId="ADAL" clId="{61C8CED4-AC64-4961-9132-52218DF548E9}" dt="2021-11-22T12:52:46.329" v="93"/>
          <ac:spMkLst>
            <pc:docMk/>
            <pc:sldMk cId="344444313" sldId="279"/>
            <ac:spMk id="10" creationId="{0E4BCE43-57FD-4E80-BAC0-153BD4A5E2C9}"/>
          </ac:spMkLst>
        </pc:spChg>
        <pc:spChg chg="mod">
          <ac:chgData name="Francesco Fransesini" userId="f4b06c69-b125-4814-a67d-adf8dc91bd7e" providerId="ADAL" clId="{61C8CED4-AC64-4961-9132-52218DF548E9}" dt="2021-11-25T12:38:44.637" v="2638" actId="20577"/>
          <ac:spMkLst>
            <pc:docMk/>
            <pc:sldMk cId="344444313" sldId="279"/>
            <ac:spMk id="13" creationId="{FCC4BB43-EAC7-4FFB-AEB7-247B9C81646C}"/>
          </ac:spMkLst>
        </pc:spChg>
        <pc:graphicFrameChg chg="add del mod modGraphic">
          <ac:chgData name="Francesco Fransesini" userId="f4b06c69-b125-4814-a67d-adf8dc91bd7e" providerId="ADAL" clId="{61C8CED4-AC64-4961-9132-52218DF548E9}" dt="2021-11-22T14:46:51.571" v="1702" actId="207"/>
          <ac:graphicFrameMkLst>
            <pc:docMk/>
            <pc:sldMk cId="344444313" sldId="279"/>
            <ac:graphicFrameMk id="11" creationId="{1BFA9E2A-F035-4730-9DAB-5FEA497CAD99}"/>
          </ac:graphicFrameMkLst>
        </pc:graphicFrameChg>
      </pc:sldChg>
      <pc:sldChg chg="del">
        <pc:chgData name="Francesco Fransesini" userId="f4b06c69-b125-4814-a67d-adf8dc91bd7e" providerId="ADAL" clId="{61C8CED4-AC64-4961-9132-52218DF548E9}" dt="2021-11-22T12:51:37.477" v="77" actId="47"/>
        <pc:sldMkLst>
          <pc:docMk/>
          <pc:sldMk cId="2404336689" sldId="280"/>
        </pc:sldMkLst>
      </pc:sldChg>
      <pc:sldChg chg="modSp del mod">
        <pc:chgData name="Francesco Fransesini" userId="f4b06c69-b125-4814-a67d-adf8dc91bd7e" providerId="ADAL" clId="{61C8CED4-AC64-4961-9132-52218DF548E9}" dt="2021-11-22T12:55:02.969" v="118" actId="47"/>
        <pc:sldMkLst>
          <pc:docMk/>
          <pc:sldMk cId="3764038175" sldId="281"/>
        </pc:sldMkLst>
        <pc:spChg chg="mod">
          <ac:chgData name="Francesco Fransesini" userId="f4b06c69-b125-4814-a67d-adf8dc91bd7e" providerId="ADAL" clId="{61C8CED4-AC64-4961-9132-52218DF548E9}" dt="2021-11-22T12:51:27.302" v="76"/>
          <ac:spMkLst>
            <pc:docMk/>
            <pc:sldMk cId="3764038175" sldId="281"/>
            <ac:spMk id="16" creationId="{48C9E85C-5C79-4E23-AC58-920F0A5D78E7}"/>
          </ac:spMkLst>
        </pc:spChg>
      </pc:sldChg>
      <pc:sldChg chg="modSp del mod">
        <pc:chgData name="Francesco Fransesini" userId="f4b06c69-b125-4814-a67d-adf8dc91bd7e" providerId="ADAL" clId="{61C8CED4-AC64-4961-9132-52218DF548E9}" dt="2021-11-22T12:55:04.057" v="119" actId="47"/>
        <pc:sldMkLst>
          <pc:docMk/>
          <pc:sldMk cId="3200062148" sldId="282"/>
        </pc:sldMkLst>
        <pc:spChg chg="mod">
          <ac:chgData name="Francesco Fransesini" userId="f4b06c69-b125-4814-a67d-adf8dc91bd7e" providerId="ADAL" clId="{61C8CED4-AC64-4961-9132-52218DF548E9}" dt="2021-11-22T12:51:23.296" v="75"/>
          <ac:spMkLst>
            <pc:docMk/>
            <pc:sldMk cId="3200062148" sldId="282"/>
            <ac:spMk id="16" creationId="{4282E065-E40B-494B-91E5-A3265B13E16B}"/>
          </ac:spMkLst>
        </pc:spChg>
      </pc:sldChg>
      <pc:sldChg chg="modSp mod">
        <pc:chgData name="Francesco Fransesini" userId="f4b06c69-b125-4814-a67d-adf8dc91bd7e" providerId="ADAL" clId="{61C8CED4-AC64-4961-9132-52218DF548E9}" dt="2021-11-25T16:46:01.290" v="4355" actId="1076"/>
        <pc:sldMkLst>
          <pc:docMk/>
          <pc:sldMk cId="3110927197" sldId="283"/>
        </pc:sldMkLst>
        <pc:spChg chg="mod">
          <ac:chgData name="Francesco Fransesini" userId="f4b06c69-b125-4814-a67d-adf8dc91bd7e" providerId="ADAL" clId="{61C8CED4-AC64-4961-9132-52218DF548E9}" dt="2021-11-22T12:50:41.844" v="69"/>
          <ac:spMkLst>
            <pc:docMk/>
            <pc:sldMk cId="3110927197" sldId="283"/>
            <ac:spMk id="13" creationId="{B2026B79-D11C-4806-A372-61CADDFAA06D}"/>
          </ac:spMkLst>
        </pc:spChg>
        <pc:spChg chg="mod">
          <ac:chgData name="Francesco Fransesini" userId="f4b06c69-b125-4814-a67d-adf8dc91bd7e" providerId="ADAL" clId="{61C8CED4-AC64-4961-9132-52218DF548E9}" dt="2021-11-25T16:46:01.290" v="4355" actId="1076"/>
          <ac:spMkLst>
            <pc:docMk/>
            <pc:sldMk cId="3110927197" sldId="283"/>
            <ac:spMk id="48" creationId="{EA777D94-B97F-4FEC-8873-BB959D9332F5}"/>
          </ac:spMkLst>
        </pc:spChg>
        <pc:spChg chg="mod">
          <ac:chgData name="Francesco Fransesini" userId="f4b06c69-b125-4814-a67d-adf8dc91bd7e" providerId="ADAL" clId="{61C8CED4-AC64-4961-9132-52218DF548E9}" dt="2021-11-25T16:45:58.937" v="4354" actId="1076"/>
          <ac:spMkLst>
            <pc:docMk/>
            <pc:sldMk cId="3110927197" sldId="283"/>
            <ac:spMk id="49" creationId="{9C0437E8-F3C7-49BE-85BF-948370FA1007}"/>
          </ac:spMkLst>
        </pc:spChg>
      </pc:sldChg>
      <pc:sldChg chg="del">
        <pc:chgData name="Francesco Fransesini" userId="f4b06c69-b125-4814-a67d-adf8dc91bd7e" providerId="ADAL" clId="{61C8CED4-AC64-4961-9132-52218DF548E9}" dt="2021-11-22T12:54:47.849" v="116" actId="47"/>
        <pc:sldMkLst>
          <pc:docMk/>
          <pc:sldMk cId="2728386151" sldId="284"/>
        </pc:sldMkLst>
      </pc:sldChg>
      <pc:sldChg chg="del">
        <pc:chgData name="Francesco Fransesini" userId="f4b06c69-b125-4814-a67d-adf8dc91bd7e" providerId="ADAL" clId="{61C8CED4-AC64-4961-9132-52218DF548E9}" dt="2021-11-22T12:52:21.426" v="90" actId="47"/>
        <pc:sldMkLst>
          <pc:docMk/>
          <pc:sldMk cId="3209613870" sldId="285"/>
        </pc:sldMkLst>
      </pc:sldChg>
      <pc:sldChg chg="addSp delSp modSp mod ord">
        <pc:chgData name="Francesco Fransesini" userId="f4b06c69-b125-4814-a67d-adf8dc91bd7e" providerId="ADAL" clId="{61C8CED4-AC64-4961-9132-52218DF548E9}" dt="2021-11-25T13:59:49.375" v="3539" actId="1076"/>
        <pc:sldMkLst>
          <pc:docMk/>
          <pc:sldMk cId="2981217424" sldId="286"/>
        </pc:sldMkLst>
        <pc:spChg chg="add mod">
          <ac:chgData name="Francesco Fransesini" userId="f4b06c69-b125-4814-a67d-adf8dc91bd7e" providerId="ADAL" clId="{61C8CED4-AC64-4961-9132-52218DF548E9}" dt="2021-11-22T17:51:19.186" v="2340" actId="20577"/>
          <ac:spMkLst>
            <pc:docMk/>
            <pc:sldMk cId="2981217424" sldId="286"/>
            <ac:spMk id="4" creationId="{5BDF4D77-BD1B-4DFF-87AD-D89043EAC4B1}"/>
          </ac:spMkLst>
        </pc:spChg>
        <pc:spChg chg="del mod">
          <ac:chgData name="Francesco Fransesini" userId="f4b06c69-b125-4814-a67d-adf8dc91bd7e" providerId="ADAL" clId="{61C8CED4-AC64-4961-9132-52218DF548E9}" dt="2021-11-22T12:51:59.653" v="87" actId="478"/>
          <ac:spMkLst>
            <pc:docMk/>
            <pc:sldMk cId="2981217424" sldId="286"/>
            <ac:spMk id="5" creationId="{CD19D5F9-AAE1-4475-B5A1-F44E8BD997EB}"/>
          </ac:spMkLst>
        </pc:spChg>
        <pc:spChg chg="del">
          <ac:chgData name="Francesco Fransesini" userId="f4b06c69-b125-4814-a67d-adf8dc91bd7e" providerId="ADAL" clId="{61C8CED4-AC64-4961-9132-52218DF548E9}" dt="2021-11-25T13:59:46.824" v="3537" actId="478"/>
          <ac:spMkLst>
            <pc:docMk/>
            <pc:sldMk cId="2981217424" sldId="286"/>
            <ac:spMk id="9" creationId="{AE3A09C7-82DB-4328-BE56-021C431D52F0}"/>
          </ac:spMkLst>
        </pc:spChg>
        <pc:spChg chg="add mod">
          <ac:chgData name="Francesco Fransesini" userId="f4b06c69-b125-4814-a67d-adf8dc91bd7e" providerId="ADAL" clId="{61C8CED4-AC64-4961-9132-52218DF548E9}" dt="2021-11-25T13:59:49.375" v="3539" actId="1076"/>
          <ac:spMkLst>
            <pc:docMk/>
            <pc:sldMk cId="2981217424" sldId="286"/>
            <ac:spMk id="10" creationId="{66B6EA02-8D64-43ED-BBF9-39AF8AA102C3}"/>
          </ac:spMkLst>
        </pc:spChg>
      </pc:sldChg>
      <pc:sldChg chg="modSp mod">
        <pc:chgData name="Francesco Fransesini" userId="f4b06c69-b125-4814-a67d-adf8dc91bd7e" providerId="ADAL" clId="{61C8CED4-AC64-4961-9132-52218DF548E9}" dt="2021-11-22T12:49:14.790" v="68" actId="20577"/>
        <pc:sldMkLst>
          <pc:docMk/>
          <pc:sldMk cId="3660757301" sldId="289"/>
        </pc:sldMkLst>
        <pc:spChg chg="mod">
          <ac:chgData name="Francesco Fransesini" userId="f4b06c69-b125-4814-a67d-adf8dc91bd7e" providerId="ADAL" clId="{61C8CED4-AC64-4961-9132-52218DF548E9}" dt="2021-11-22T12:49:00.894" v="37" actId="1076"/>
          <ac:spMkLst>
            <pc:docMk/>
            <pc:sldMk cId="3660757301" sldId="289"/>
            <ac:spMk id="2" creationId="{B75C5EC8-F6BE-4EDD-8A1F-E7C4E339CEBA}"/>
          </ac:spMkLst>
        </pc:spChg>
        <pc:spChg chg="mod">
          <ac:chgData name="Francesco Fransesini" userId="f4b06c69-b125-4814-a67d-adf8dc91bd7e" providerId="ADAL" clId="{61C8CED4-AC64-4961-9132-52218DF548E9}" dt="2021-11-22T12:49:14.790" v="68" actId="20577"/>
          <ac:spMkLst>
            <pc:docMk/>
            <pc:sldMk cId="3660757301" sldId="289"/>
            <ac:spMk id="11" creationId="{0DB7142B-CE4C-41A3-8E93-B3DBBB0F1CAF}"/>
          </ac:spMkLst>
        </pc:spChg>
      </pc:sldChg>
      <pc:sldChg chg="addSp delSp modSp mod">
        <pc:chgData name="Francesco Fransesini" userId="f4b06c69-b125-4814-a67d-adf8dc91bd7e" providerId="ADAL" clId="{61C8CED4-AC64-4961-9132-52218DF548E9}" dt="2021-11-25T13:59:57.919" v="3542" actId="1076"/>
        <pc:sldMkLst>
          <pc:docMk/>
          <pc:sldMk cId="2016408543" sldId="290"/>
        </pc:sldMkLst>
        <pc:spChg chg="del">
          <ac:chgData name="Francesco Fransesini" userId="f4b06c69-b125-4814-a67d-adf8dc91bd7e" providerId="ADAL" clId="{61C8CED4-AC64-4961-9132-52218DF548E9}" dt="2021-11-25T13:59:55.112" v="3540" actId="478"/>
          <ac:spMkLst>
            <pc:docMk/>
            <pc:sldMk cId="2016408543" sldId="290"/>
            <ac:spMk id="2" creationId="{B75C5EC8-F6BE-4EDD-8A1F-E7C4E339CEBA}"/>
          </ac:spMkLst>
        </pc:spChg>
        <pc:spChg chg="add mod">
          <ac:chgData name="Francesco Fransesini" userId="f4b06c69-b125-4814-a67d-adf8dc91bd7e" providerId="ADAL" clId="{61C8CED4-AC64-4961-9132-52218DF548E9}" dt="2021-11-25T13:59:57.919" v="3542" actId="1076"/>
          <ac:spMkLst>
            <pc:docMk/>
            <pc:sldMk cId="2016408543" sldId="290"/>
            <ac:spMk id="7" creationId="{EE1AC5DF-EA15-4AE8-9713-D79F0E683BCC}"/>
          </ac:spMkLst>
        </pc:spChg>
      </pc:sldChg>
      <pc:sldChg chg="modSp mod">
        <pc:chgData name="Francesco Fransesini" userId="f4b06c69-b125-4814-a67d-adf8dc91bd7e" providerId="ADAL" clId="{61C8CED4-AC64-4961-9132-52218DF548E9}" dt="2021-11-22T12:51:42.684" v="78"/>
        <pc:sldMkLst>
          <pc:docMk/>
          <pc:sldMk cId="2300865899" sldId="291"/>
        </pc:sldMkLst>
        <pc:spChg chg="mod">
          <ac:chgData name="Francesco Fransesini" userId="f4b06c69-b125-4814-a67d-adf8dc91bd7e" providerId="ADAL" clId="{61C8CED4-AC64-4961-9132-52218DF548E9}" dt="2021-11-22T12:51:42.684" v="78"/>
          <ac:spMkLst>
            <pc:docMk/>
            <pc:sldMk cId="2300865899" sldId="291"/>
            <ac:spMk id="2" creationId="{B75C5EC8-F6BE-4EDD-8A1F-E7C4E339CEBA}"/>
          </ac:spMkLst>
        </pc:spChg>
      </pc:sldChg>
      <pc:sldChg chg="del">
        <pc:chgData name="Francesco Fransesini" userId="f4b06c69-b125-4814-a67d-adf8dc91bd7e" providerId="ADAL" clId="{61C8CED4-AC64-4961-9132-52218DF548E9}" dt="2021-11-22T12:52:42.361" v="92" actId="47"/>
        <pc:sldMkLst>
          <pc:docMk/>
          <pc:sldMk cId="1380210980" sldId="292"/>
        </pc:sldMkLst>
      </pc:sldChg>
      <pc:sldChg chg="del">
        <pc:chgData name="Francesco Fransesini" userId="f4b06c69-b125-4814-a67d-adf8dc91bd7e" providerId="ADAL" clId="{61C8CED4-AC64-4961-9132-52218DF548E9}" dt="2021-11-22T12:52:04.052" v="88" actId="47"/>
        <pc:sldMkLst>
          <pc:docMk/>
          <pc:sldMk cId="622357378" sldId="293"/>
        </pc:sldMkLst>
      </pc:sldChg>
      <pc:sldChg chg="addSp delSp modSp mod">
        <pc:chgData name="Francesco Fransesini" userId="f4b06c69-b125-4814-a67d-adf8dc91bd7e" providerId="ADAL" clId="{61C8CED4-AC64-4961-9132-52218DF548E9}" dt="2021-11-25T14:01:39.936" v="3549" actId="20577"/>
        <pc:sldMkLst>
          <pc:docMk/>
          <pc:sldMk cId="3193927938" sldId="294"/>
        </pc:sldMkLst>
        <pc:spChg chg="del mod">
          <ac:chgData name="Francesco Fransesini" userId="f4b06c69-b125-4814-a67d-adf8dc91bd7e" providerId="ADAL" clId="{61C8CED4-AC64-4961-9132-52218DF548E9}" dt="2021-11-22T13:41:32.446" v="658" actId="478"/>
          <ac:spMkLst>
            <pc:docMk/>
            <pc:sldMk cId="3193927938" sldId="294"/>
            <ac:spMk id="2" creationId="{A8282A1A-BD64-4375-8D5F-935484BA96CB}"/>
          </ac:spMkLst>
        </pc:spChg>
        <pc:spChg chg="del">
          <ac:chgData name="Francesco Fransesini" userId="f4b06c69-b125-4814-a67d-adf8dc91bd7e" providerId="ADAL" clId="{61C8CED4-AC64-4961-9132-52218DF548E9}" dt="2021-11-22T12:53:50.450" v="103" actId="478"/>
          <ac:spMkLst>
            <pc:docMk/>
            <pc:sldMk cId="3193927938" sldId="294"/>
            <ac:spMk id="6" creationId="{C093EA26-CAE4-4A49-9593-AC8D414886D3}"/>
          </ac:spMkLst>
        </pc:spChg>
        <pc:spChg chg="add mod">
          <ac:chgData name="Francesco Fransesini" userId="f4b06c69-b125-4814-a67d-adf8dc91bd7e" providerId="ADAL" clId="{61C8CED4-AC64-4961-9132-52218DF548E9}" dt="2021-11-25T14:01:39.936" v="3549" actId="20577"/>
          <ac:spMkLst>
            <pc:docMk/>
            <pc:sldMk cId="3193927938" sldId="294"/>
            <ac:spMk id="7" creationId="{6751067B-C086-4626-8889-2C0761C1CB1B}"/>
          </ac:spMkLst>
        </pc:spChg>
        <pc:spChg chg="add del mod">
          <ac:chgData name="Francesco Fransesini" userId="f4b06c69-b125-4814-a67d-adf8dc91bd7e" providerId="ADAL" clId="{61C8CED4-AC64-4961-9132-52218DF548E9}" dt="2021-11-25T13:04:37.273" v="2767" actId="478"/>
          <ac:spMkLst>
            <pc:docMk/>
            <pc:sldMk cId="3193927938" sldId="294"/>
            <ac:spMk id="8" creationId="{EB033CE0-1F5F-4D7B-ABE6-3FB2C308EB0E}"/>
          </ac:spMkLst>
        </pc:spChg>
        <pc:spChg chg="mod">
          <ac:chgData name="Francesco Fransesini" userId="f4b06c69-b125-4814-a67d-adf8dc91bd7e" providerId="ADAL" clId="{61C8CED4-AC64-4961-9132-52218DF548E9}" dt="2021-11-22T12:54:12.417" v="113"/>
          <ac:spMkLst>
            <pc:docMk/>
            <pc:sldMk cId="3193927938" sldId="294"/>
            <ac:spMk id="9" creationId="{AE3A09C7-82DB-4328-BE56-021C431D52F0}"/>
          </ac:spMkLst>
        </pc:spChg>
        <pc:spChg chg="del mod">
          <ac:chgData name="Francesco Fransesini" userId="f4b06c69-b125-4814-a67d-adf8dc91bd7e" providerId="ADAL" clId="{61C8CED4-AC64-4961-9132-52218DF548E9}" dt="2021-11-22T12:53:28.036" v="100"/>
          <ac:spMkLst>
            <pc:docMk/>
            <pc:sldMk cId="3193927938" sldId="294"/>
            <ac:spMk id="10" creationId="{838B1511-8793-4E2C-919F-00A44BF088F0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10" creationId="{C511A5BB-633C-4388-99E5-0CF7724F901E}"/>
          </ac:spMkLst>
        </pc:spChg>
        <pc:spChg chg="del">
          <ac:chgData name="Francesco Fransesini" userId="f4b06c69-b125-4814-a67d-adf8dc91bd7e" providerId="ADAL" clId="{61C8CED4-AC64-4961-9132-52218DF548E9}" dt="2021-11-22T12:53:51.222" v="104" actId="478"/>
          <ac:spMkLst>
            <pc:docMk/>
            <pc:sldMk cId="3193927938" sldId="294"/>
            <ac:spMk id="13" creationId="{1609AD0E-7C39-4A04-A50F-3293D462A5AE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13" creationId="{D396C382-F599-4359-828B-B80DEA2AFBA3}"/>
          </ac:spMkLst>
        </pc:spChg>
        <pc:spChg chg="add del mod">
          <ac:chgData name="Francesco Fransesini" userId="f4b06c69-b125-4814-a67d-adf8dc91bd7e" providerId="ADAL" clId="{61C8CED4-AC64-4961-9132-52218DF548E9}" dt="2021-11-25T12:57:45.233" v="2734" actId="478"/>
          <ac:spMkLst>
            <pc:docMk/>
            <pc:sldMk cId="3193927938" sldId="294"/>
            <ac:spMk id="15" creationId="{C6B7A3BF-FB12-4C9A-ACA9-6648D1100E4E}"/>
          </ac:spMkLst>
        </pc:spChg>
        <pc:spChg chg="add del mod">
          <ac:chgData name="Francesco Fransesini" userId="f4b06c69-b125-4814-a67d-adf8dc91bd7e" providerId="ADAL" clId="{61C8CED4-AC64-4961-9132-52218DF548E9}" dt="2021-11-22T13:41:33.558" v="659" actId="478"/>
          <ac:spMkLst>
            <pc:docMk/>
            <pc:sldMk cId="3193927938" sldId="294"/>
            <ac:spMk id="16" creationId="{7A1DF35A-3173-4175-AC47-DE7A99F54C91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16" creationId="{CAD52CF7-0989-4DD4-8893-1A8A29FDE3A2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17" creationId="{708ABDB4-05EC-490C-9ABE-114BB2186F6B}"/>
          </ac:spMkLst>
        </pc:spChg>
        <pc:spChg chg="add mod">
          <ac:chgData name="Francesco Fransesini" userId="f4b06c69-b125-4814-a67d-adf8dc91bd7e" providerId="ADAL" clId="{61C8CED4-AC64-4961-9132-52218DF548E9}" dt="2021-11-25T13:02:14.767" v="2744" actId="1076"/>
          <ac:spMkLst>
            <pc:docMk/>
            <pc:sldMk cId="3193927938" sldId="294"/>
            <ac:spMk id="18" creationId="{B9621F93-4C57-47B9-91C8-C3998B345532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19" creationId="{295E2DEB-B5B7-4454-8661-BDE3654AEF91}"/>
          </ac:spMkLst>
        </pc:spChg>
        <pc:spChg chg="add del mod">
          <ac:chgData name="Francesco Fransesini" userId="f4b06c69-b125-4814-a67d-adf8dc91bd7e" providerId="ADAL" clId="{61C8CED4-AC64-4961-9132-52218DF548E9}" dt="2021-11-22T13:49:16.852" v="719"/>
          <ac:spMkLst>
            <pc:docMk/>
            <pc:sldMk cId="3193927938" sldId="294"/>
            <ac:spMk id="20" creationId="{91AB244E-2668-4248-8470-5C44D2477726}"/>
          </ac:spMkLst>
        </pc:spChg>
        <pc:spChg chg="add del mod">
          <ac:chgData name="Francesco Fransesini" userId="f4b06c69-b125-4814-a67d-adf8dc91bd7e" providerId="ADAL" clId="{61C8CED4-AC64-4961-9132-52218DF548E9}" dt="2021-11-25T13:13:36.368" v="2846" actId="478"/>
          <ac:spMkLst>
            <pc:docMk/>
            <pc:sldMk cId="3193927938" sldId="294"/>
            <ac:spMk id="20" creationId="{F1BFE064-D7B0-4539-ADF1-AEDA7393855D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1" creationId="{D9A58505-98EC-4275-AD98-74E9A736C720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2" creationId="{41EA873A-1227-45D1-9B61-803E92BFDEC9}"/>
          </ac:spMkLst>
        </pc:spChg>
        <pc:spChg chg="add del mod">
          <ac:chgData name="Francesco Fransesini" userId="f4b06c69-b125-4814-a67d-adf8dc91bd7e" providerId="ADAL" clId="{61C8CED4-AC64-4961-9132-52218DF548E9}" dt="2021-11-25T13:13:37.529" v="2847" actId="478"/>
          <ac:spMkLst>
            <pc:docMk/>
            <pc:sldMk cId="3193927938" sldId="294"/>
            <ac:spMk id="23" creationId="{B025BA64-0AB2-4B1B-9508-31C69BE371AA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4" creationId="{9AF03934-FCB7-4175-B1E5-350D9E2FC3A2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5" creationId="{57EAC8E0-716A-45D1-BA3A-07378ED8E540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6" creationId="{D64B386B-69E5-407A-8073-B933F385E84C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7" creationId="{774291C8-FB69-4E64-9A0E-C9F89A1D5E71}"/>
          </ac:spMkLst>
        </pc:spChg>
        <pc:spChg chg="add mod">
          <ac:chgData name="Francesco Fransesini" userId="f4b06c69-b125-4814-a67d-adf8dc91bd7e" providerId="ADAL" clId="{61C8CED4-AC64-4961-9132-52218DF548E9}" dt="2021-11-25T13:14:50.299" v="2859" actId="164"/>
          <ac:spMkLst>
            <pc:docMk/>
            <pc:sldMk cId="3193927938" sldId="294"/>
            <ac:spMk id="28" creationId="{8CADA537-8C21-40A1-9F34-F4A60F3D8FFD}"/>
          </ac:spMkLst>
        </pc:spChg>
        <pc:spChg chg="add mod">
          <ac:chgData name="Francesco Fransesini" userId="f4b06c69-b125-4814-a67d-adf8dc91bd7e" providerId="ADAL" clId="{61C8CED4-AC64-4961-9132-52218DF548E9}" dt="2021-11-25T13:16:52.640" v="2989" actId="208"/>
          <ac:spMkLst>
            <pc:docMk/>
            <pc:sldMk cId="3193927938" sldId="294"/>
            <ac:spMk id="30" creationId="{8D652EA4-B28F-47E3-9AF3-8188676E64A8}"/>
          </ac:spMkLst>
        </pc:spChg>
        <pc:grpChg chg="add mod">
          <ac:chgData name="Francesco Fransesini" userId="f4b06c69-b125-4814-a67d-adf8dc91bd7e" providerId="ADAL" clId="{61C8CED4-AC64-4961-9132-52218DF548E9}" dt="2021-11-25T13:14:58.215" v="2862" actId="1076"/>
          <ac:grpSpMkLst>
            <pc:docMk/>
            <pc:sldMk cId="3193927938" sldId="294"/>
            <ac:grpSpMk id="29" creationId="{801A4A22-1188-4B27-8722-92FC02957C3A}"/>
          </ac:grpSpMkLst>
        </pc:grpChg>
        <pc:graphicFrameChg chg="del mod modGraphic">
          <ac:chgData name="Francesco Fransesini" userId="f4b06c69-b125-4814-a67d-adf8dc91bd7e" providerId="ADAL" clId="{61C8CED4-AC64-4961-9132-52218DF548E9}" dt="2021-11-22T12:53:49.216" v="102" actId="478"/>
          <ac:graphicFrameMkLst>
            <pc:docMk/>
            <pc:sldMk cId="3193927938" sldId="294"/>
            <ac:graphicFrameMk id="5" creationId="{DC44A613-D534-4106-BDFF-79504EDA51F2}"/>
          </ac:graphicFrameMkLst>
        </pc:graphicFrameChg>
        <pc:picChg chg="add mod modCrop">
          <ac:chgData name="Francesco Fransesini" userId="f4b06c69-b125-4814-a67d-adf8dc91bd7e" providerId="ADAL" clId="{61C8CED4-AC64-4961-9132-52218DF548E9}" dt="2021-11-25T13:14:54.743" v="2861" actId="1076"/>
          <ac:picMkLst>
            <pc:docMk/>
            <pc:sldMk cId="3193927938" sldId="294"/>
            <ac:picMk id="4" creationId="{22304AAE-C06A-4D46-92F9-56432C98D198}"/>
          </ac:picMkLst>
        </pc:picChg>
        <pc:picChg chg="add mod">
          <ac:chgData name="Francesco Fransesini" userId="f4b06c69-b125-4814-a67d-adf8dc91bd7e" providerId="ADAL" clId="{61C8CED4-AC64-4961-9132-52218DF548E9}" dt="2021-11-25T13:14:50.299" v="2859" actId="164"/>
          <ac:picMkLst>
            <pc:docMk/>
            <pc:sldMk cId="3193927938" sldId="294"/>
            <ac:picMk id="6" creationId="{D66E1817-111F-4FF7-8C25-E618176F62D6}"/>
          </ac:picMkLst>
        </pc:picChg>
        <pc:picChg chg="add del mod">
          <ac:chgData name="Francesco Fransesini" userId="f4b06c69-b125-4814-a67d-adf8dc91bd7e" providerId="ADAL" clId="{61C8CED4-AC64-4961-9132-52218DF548E9}" dt="2021-11-22T13:41:34.197" v="660" actId="478"/>
          <ac:picMkLst>
            <pc:docMk/>
            <pc:sldMk cId="3193927938" sldId="294"/>
            <ac:picMk id="8" creationId="{172F7728-FAFC-4A8D-96E1-7A8317E4FD8A}"/>
          </ac:picMkLst>
        </pc:picChg>
        <pc:picChg chg="del">
          <ac:chgData name="Francesco Fransesini" userId="f4b06c69-b125-4814-a67d-adf8dc91bd7e" providerId="ADAL" clId="{61C8CED4-AC64-4961-9132-52218DF548E9}" dt="2021-11-22T12:54:00.509" v="111" actId="478"/>
          <ac:picMkLst>
            <pc:docMk/>
            <pc:sldMk cId="3193927938" sldId="294"/>
            <ac:picMk id="17" creationId="{DE32E169-1FCC-463A-BDF1-A781EE1E752F}"/>
          </ac:picMkLst>
        </pc:picChg>
        <pc:picChg chg="del">
          <ac:chgData name="Francesco Fransesini" userId="f4b06c69-b125-4814-a67d-adf8dc91bd7e" providerId="ADAL" clId="{61C8CED4-AC64-4961-9132-52218DF548E9}" dt="2021-11-22T12:54:01.111" v="112" actId="478"/>
          <ac:picMkLst>
            <pc:docMk/>
            <pc:sldMk cId="3193927938" sldId="294"/>
            <ac:picMk id="19" creationId="{D931F49D-08CF-4DA5-ABCA-D4B494AA21B2}"/>
          </ac:picMkLst>
        </pc:picChg>
        <pc:cxnChg chg="add del">
          <ac:chgData name="Francesco Fransesini" userId="f4b06c69-b125-4814-a67d-adf8dc91bd7e" providerId="ADAL" clId="{61C8CED4-AC64-4961-9132-52218DF548E9}" dt="2021-11-25T13:16:12.792" v="2980" actId="478"/>
          <ac:cxnSpMkLst>
            <pc:docMk/>
            <pc:sldMk cId="3193927938" sldId="294"/>
            <ac:cxnSpMk id="32" creationId="{2EC5C26D-D8FF-4DC8-A0AD-97FE52A3F262}"/>
          </ac:cxnSpMkLst>
        </pc:cxnChg>
        <pc:cxnChg chg="add">
          <ac:chgData name="Francesco Fransesini" userId="f4b06c69-b125-4814-a67d-adf8dc91bd7e" providerId="ADAL" clId="{61C8CED4-AC64-4961-9132-52218DF548E9}" dt="2021-11-25T13:16:19.368" v="2981" actId="11529"/>
          <ac:cxnSpMkLst>
            <pc:docMk/>
            <pc:sldMk cId="3193927938" sldId="294"/>
            <ac:cxnSpMk id="34" creationId="{34DD5B31-E3AB-4BDB-B7BD-0DDB2B472227}"/>
          </ac:cxnSpMkLst>
        </pc:cxnChg>
        <pc:cxnChg chg="add mod">
          <ac:chgData name="Francesco Fransesini" userId="f4b06c69-b125-4814-a67d-adf8dc91bd7e" providerId="ADAL" clId="{61C8CED4-AC64-4961-9132-52218DF548E9}" dt="2021-11-25T13:16:40.888" v="2985" actId="208"/>
          <ac:cxnSpMkLst>
            <pc:docMk/>
            <pc:sldMk cId="3193927938" sldId="294"/>
            <ac:cxnSpMk id="35" creationId="{DAD80F09-B210-4319-A333-DBFB78440CCB}"/>
          </ac:cxnSpMkLst>
        </pc:cxnChg>
      </pc:sldChg>
      <pc:sldChg chg="addSp delSp modSp add mod ord setBg">
        <pc:chgData name="Francesco Fransesini" userId="f4b06c69-b125-4814-a67d-adf8dc91bd7e" providerId="ADAL" clId="{61C8CED4-AC64-4961-9132-52218DF548E9}" dt="2021-11-25T16:29:57.479" v="4264" actId="403"/>
        <pc:sldMkLst>
          <pc:docMk/>
          <pc:sldMk cId="2026972222" sldId="295"/>
        </pc:sldMkLst>
        <pc:spChg chg="del mod">
          <ac:chgData name="Francesco Fransesini" userId="f4b06c69-b125-4814-a67d-adf8dc91bd7e" providerId="ADAL" clId="{61C8CED4-AC64-4961-9132-52218DF548E9}" dt="2021-11-22T13:26:22.082" v="334"/>
          <ac:spMkLst>
            <pc:docMk/>
            <pc:sldMk cId="2026972222" sldId="295"/>
            <ac:spMk id="2" creationId="{E2805501-A3F8-4B6C-AF8D-DE993157D659}"/>
          </ac:spMkLst>
        </pc:spChg>
        <pc:spChg chg="add mod">
          <ac:chgData name="Francesco Fransesini" userId="f4b06c69-b125-4814-a67d-adf8dc91bd7e" providerId="ADAL" clId="{61C8CED4-AC64-4961-9132-52218DF548E9}" dt="2021-11-25T10:54:25.325" v="2391" actId="113"/>
          <ac:spMkLst>
            <pc:docMk/>
            <pc:sldMk cId="2026972222" sldId="295"/>
            <ac:spMk id="5" creationId="{553B7530-3358-4040-88FC-EC2263EE21B2}"/>
          </ac:spMkLst>
        </pc:spChg>
        <pc:spChg chg="add mod">
          <ac:chgData name="Francesco Fransesini" userId="f4b06c69-b125-4814-a67d-adf8dc91bd7e" providerId="ADAL" clId="{61C8CED4-AC64-4961-9132-52218DF548E9}" dt="2021-11-25T10:58:58.639" v="2424" actId="1076"/>
          <ac:spMkLst>
            <pc:docMk/>
            <pc:sldMk cId="2026972222" sldId="295"/>
            <ac:spMk id="6" creationId="{AC8094F5-3236-428A-8543-C016721F7AC1}"/>
          </ac:spMkLst>
        </pc:spChg>
        <pc:spChg chg="del">
          <ac:chgData name="Francesco Fransesini" userId="f4b06c69-b125-4814-a67d-adf8dc91bd7e" providerId="ADAL" clId="{61C8CED4-AC64-4961-9132-52218DF548E9}" dt="2021-11-25T13:59:20.761" v="3531" actId="478"/>
          <ac:spMkLst>
            <pc:docMk/>
            <pc:sldMk cId="2026972222" sldId="295"/>
            <ac:spMk id="9" creationId="{AE3A09C7-82DB-4328-BE56-021C431D52F0}"/>
          </ac:spMkLst>
        </pc:spChg>
        <pc:spChg chg="add mod">
          <ac:chgData name="Francesco Fransesini" userId="f4b06c69-b125-4814-a67d-adf8dc91bd7e" providerId="ADAL" clId="{61C8CED4-AC64-4961-9132-52218DF548E9}" dt="2021-11-25T16:29:57.479" v="4264" actId="403"/>
          <ac:spMkLst>
            <pc:docMk/>
            <pc:sldMk cId="2026972222" sldId="295"/>
            <ac:spMk id="10" creationId="{EB6CFF6C-8C92-4973-8431-307C22D65499}"/>
          </ac:spMkLst>
        </pc:spChg>
        <pc:spChg chg="add mod">
          <ac:chgData name="Francesco Fransesini" userId="f4b06c69-b125-4814-a67d-adf8dc91bd7e" providerId="ADAL" clId="{61C8CED4-AC64-4961-9132-52218DF548E9}" dt="2021-11-25T13:59:23.207" v="3533" actId="1076"/>
          <ac:spMkLst>
            <pc:docMk/>
            <pc:sldMk cId="2026972222" sldId="295"/>
            <ac:spMk id="15" creationId="{6BFE8498-E6F1-4F67-A705-956D794AC8C2}"/>
          </ac:spMkLst>
        </pc:spChg>
        <pc:picChg chg="add del mod modCrop">
          <ac:chgData name="Francesco Fransesini" userId="f4b06c69-b125-4814-a67d-adf8dc91bd7e" providerId="ADAL" clId="{61C8CED4-AC64-4961-9132-52218DF548E9}" dt="2021-11-25T10:43:38.535" v="2359" actId="478"/>
          <ac:picMkLst>
            <pc:docMk/>
            <pc:sldMk cId="2026972222" sldId="295"/>
            <ac:picMk id="4" creationId="{51CE0692-D652-499E-AEB3-647E0FB47B5B}"/>
          </ac:picMkLst>
        </pc:picChg>
        <pc:picChg chg="add del mod modCrop">
          <ac:chgData name="Francesco Fransesini" userId="f4b06c69-b125-4814-a67d-adf8dc91bd7e" providerId="ADAL" clId="{61C8CED4-AC64-4961-9132-52218DF548E9}" dt="2021-11-25T10:58:38.504" v="2418" actId="478"/>
          <ac:picMkLst>
            <pc:docMk/>
            <pc:sldMk cId="2026972222" sldId="295"/>
            <ac:picMk id="4" creationId="{9E1D881B-524B-43DE-A162-DB9AE42F11CA}"/>
          </ac:picMkLst>
        </pc:picChg>
        <pc:picChg chg="add del mod">
          <ac:chgData name="Francesco Fransesini" userId="f4b06c69-b125-4814-a67d-adf8dc91bd7e" providerId="ADAL" clId="{61C8CED4-AC64-4961-9132-52218DF548E9}" dt="2021-11-25T10:44:28.052" v="2364" actId="21"/>
          <ac:picMkLst>
            <pc:docMk/>
            <pc:sldMk cId="2026972222" sldId="295"/>
            <ac:picMk id="7" creationId="{D142C0DF-FA72-4BF8-959B-3F1070240FB2}"/>
          </ac:picMkLst>
        </pc:picChg>
        <pc:picChg chg="add mod">
          <ac:chgData name="Francesco Fransesini" userId="f4b06c69-b125-4814-a67d-adf8dc91bd7e" providerId="ADAL" clId="{61C8CED4-AC64-4961-9132-52218DF548E9}" dt="2021-11-25T10:58:53.307" v="2423" actId="1582"/>
          <ac:picMkLst>
            <pc:docMk/>
            <pc:sldMk cId="2026972222" sldId="295"/>
            <ac:picMk id="8" creationId="{A8AB2367-D52C-47D1-89E0-E9D71E91DA91}"/>
          </ac:picMkLst>
        </pc:picChg>
        <pc:picChg chg="add del mod">
          <ac:chgData name="Francesco Fransesini" userId="f4b06c69-b125-4814-a67d-adf8dc91bd7e" providerId="ADAL" clId="{61C8CED4-AC64-4961-9132-52218DF548E9}" dt="2021-11-25T10:44:28.052" v="2364" actId="21"/>
          <ac:picMkLst>
            <pc:docMk/>
            <pc:sldMk cId="2026972222" sldId="295"/>
            <ac:picMk id="13" creationId="{8EDBAD71-1324-4A0D-BE61-F42268CA7854}"/>
          </ac:picMkLst>
        </pc:picChg>
      </pc:sldChg>
      <pc:sldChg chg="del">
        <pc:chgData name="Francesco Fransesini" userId="f4b06c69-b125-4814-a67d-adf8dc91bd7e" providerId="ADAL" clId="{61C8CED4-AC64-4961-9132-52218DF548E9}" dt="2021-11-22T12:54:29.237" v="114" actId="47"/>
        <pc:sldMkLst>
          <pc:docMk/>
          <pc:sldMk cId="3437182509" sldId="295"/>
        </pc:sldMkLst>
      </pc:sldChg>
      <pc:sldChg chg="add del">
        <pc:chgData name="Francesco Fransesini" userId="f4b06c69-b125-4814-a67d-adf8dc91bd7e" providerId="ADAL" clId="{61C8CED4-AC64-4961-9132-52218DF548E9}" dt="2021-11-22T15:09:39.950" v="2145" actId="47"/>
        <pc:sldMkLst>
          <pc:docMk/>
          <pc:sldMk cId="69643475" sldId="296"/>
        </pc:sldMkLst>
      </pc:sldChg>
      <pc:sldChg chg="del">
        <pc:chgData name="Francesco Fransesini" userId="f4b06c69-b125-4814-a67d-adf8dc91bd7e" providerId="ADAL" clId="{61C8CED4-AC64-4961-9132-52218DF548E9}" dt="2021-11-22T12:54:44.794" v="115" actId="47"/>
        <pc:sldMkLst>
          <pc:docMk/>
          <pc:sldMk cId="739578750" sldId="296"/>
        </pc:sldMkLst>
      </pc:sldChg>
      <pc:sldChg chg="new del">
        <pc:chgData name="Francesco Fransesini" userId="f4b06c69-b125-4814-a67d-adf8dc91bd7e" providerId="ADAL" clId="{61C8CED4-AC64-4961-9132-52218DF548E9}" dt="2021-11-22T13:26:47.868" v="344" actId="47"/>
        <pc:sldMkLst>
          <pc:docMk/>
          <pc:sldMk cId="1669531860" sldId="296"/>
        </pc:sldMkLst>
      </pc:sldChg>
      <pc:sldChg chg="addSp delSp modSp add mod">
        <pc:chgData name="Francesco Fransesini" userId="f4b06c69-b125-4814-a67d-adf8dc91bd7e" providerId="ADAL" clId="{61C8CED4-AC64-4961-9132-52218DF548E9}" dt="2021-11-25T16:30:04.862" v="4265" actId="108"/>
        <pc:sldMkLst>
          <pc:docMk/>
          <pc:sldMk cId="397483623" sldId="297"/>
        </pc:sldMkLst>
        <pc:spChg chg="add mod">
          <ac:chgData name="Francesco Fransesini" userId="f4b06c69-b125-4814-a67d-adf8dc91bd7e" providerId="ADAL" clId="{61C8CED4-AC64-4961-9132-52218DF548E9}" dt="2021-11-25T13:48:31.369" v="3308" actId="20577"/>
          <ac:spMkLst>
            <pc:docMk/>
            <pc:sldMk cId="397483623" sldId="297"/>
            <ac:spMk id="2" creationId="{3EDAF09B-708F-48F0-8B4B-14116E556594}"/>
          </ac:spMkLst>
        </pc:spChg>
        <pc:spChg chg="add del mod">
          <ac:chgData name="Francesco Fransesini" userId="f4b06c69-b125-4814-a67d-adf8dc91bd7e" providerId="ADAL" clId="{61C8CED4-AC64-4961-9132-52218DF548E9}" dt="2021-11-25T13:27:53.752" v="2994" actId="478"/>
          <ac:spMkLst>
            <pc:docMk/>
            <pc:sldMk cId="397483623" sldId="297"/>
            <ac:spMk id="4" creationId="{FCD39CDD-95D0-44AF-B3E1-99459A91B032}"/>
          </ac:spMkLst>
        </pc:spChg>
        <pc:spChg chg="add mod">
          <ac:chgData name="Francesco Fransesini" userId="f4b06c69-b125-4814-a67d-adf8dc91bd7e" providerId="ADAL" clId="{61C8CED4-AC64-4961-9132-52218DF548E9}" dt="2021-11-25T13:27:48.999" v="2993" actId="1076"/>
          <ac:spMkLst>
            <pc:docMk/>
            <pc:sldMk cId="397483623" sldId="297"/>
            <ac:spMk id="8" creationId="{3F6F2137-6CC7-4B59-8090-358936B024C0}"/>
          </ac:spMkLst>
        </pc:spChg>
        <pc:spChg chg="add mod">
          <ac:chgData name="Francesco Fransesini" userId="f4b06c69-b125-4814-a67d-adf8dc91bd7e" providerId="ADAL" clId="{61C8CED4-AC64-4961-9132-52218DF548E9}" dt="2021-11-25T16:30:04.862" v="4265" actId="108"/>
          <ac:spMkLst>
            <pc:docMk/>
            <pc:sldMk cId="397483623" sldId="297"/>
            <ac:spMk id="10" creationId="{27C53D40-47F3-47DF-8582-66D1036985DD}"/>
          </ac:spMkLst>
        </pc:spChg>
        <pc:spChg chg="add mod">
          <ac:chgData name="Francesco Fransesini" userId="f4b06c69-b125-4814-a67d-adf8dc91bd7e" providerId="ADAL" clId="{61C8CED4-AC64-4961-9132-52218DF548E9}" dt="2021-11-25T13:40:14.354" v="3307" actId="207"/>
          <ac:spMkLst>
            <pc:docMk/>
            <pc:sldMk cId="397483623" sldId="297"/>
            <ac:spMk id="17" creationId="{CEF168F8-DE1B-4CC5-BD0F-8E67C6B6BADF}"/>
          </ac:spMkLst>
        </pc:spChg>
        <pc:spChg chg="add mod">
          <ac:chgData name="Francesco Fransesini" userId="f4b06c69-b125-4814-a67d-adf8dc91bd7e" providerId="ADAL" clId="{61C8CED4-AC64-4961-9132-52218DF548E9}" dt="2021-11-25T13:40:14.354" v="3307" actId="207"/>
          <ac:spMkLst>
            <pc:docMk/>
            <pc:sldMk cId="397483623" sldId="297"/>
            <ac:spMk id="18" creationId="{1F41C98D-B2CD-4C6F-8560-A96DF81F4664}"/>
          </ac:spMkLst>
        </pc:spChg>
        <pc:spChg chg="add mod">
          <ac:chgData name="Francesco Fransesini" userId="f4b06c69-b125-4814-a67d-adf8dc91bd7e" providerId="ADAL" clId="{61C8CED4-AC64-4961-9132-52218DF548E9}" dt="2021-11-25T13:58:32.799" v="3527" actId="113"/>
          <ac:spMkLst>
            <pc:docMk/>
            <pc:sldMk cId="397483623" sldId="297"/>
            <ac:spMk id="19" creationId="{7517BFF1-84F3-4F6E-A764-03B3BF4693C3}"/>
          </ac:spMkLst>
        </pc:spChg>
        <pc:picChg chg="add del mod">
          <ac:chgData name="Francesco Fransesini" userId="f4b06c69-b125-4814-a67d-adf8dc91bd7e" providerId="ADAL" clId="{61C8CED4-AC64-4961-9132-52218DF548E9}" dt="2021-11-25T13:38:27.112" v="3296" actId="478"/>
          <ac:picMkLst>
            <pc:docMk/>
            <pc:sldMk cId="397483623" sldId="297"/>
            <ac:picMk id="6" creationId="{C5D1CC7C-B44A-4550-8374-37DC46B18619}"/>
          </ac:picMkLst>
        </pc:picChg>
        <pc:picChg chg="add mod">
          <ac:chgData name="Francesco Fransesini" userId="f4b06c69-b125-4814-a67d-adf8dc91bd7e" providerId="ADAL" clId="{61C8CED4-AC64-4961-9132-52218DF548E9}" dt="2021-11-25T13:49:24.399" v="3309" actId="1076"/>
          <ac:picMkLst>
            <pc:docMk/>
            <pc:sldMk cId="397483623" sldId="297"/>
            <ac:picMk id="13" creationId="{59F9A29A-A17A-4911-9CB6-86D5106E553D}"/>
          </ac:picMkLst>
        </pc:picChg>
        <pc:picChg chg="add mod">
          <ac:chgData name="Francesco Fransesini" userId="f4b06c69-b125-4814-a67d-adf8dc91bd7e" providerId="ADAL" clId="{61C8CED4-AC64-4961-9132-52218DF548E9}" dt="2021-11-25T13:49:25.566" v="3310" actId="1076"/>
          <ac:picMkLst>
            <pc:docMk/>
            <pc:sldMk cId="397483623" sldId="297"/>
            <ac:picMk id="16" creationId="{9CBC36F2-78AC-47A8-B1C5-82F404575604}"/>
          </ac:picMkLst>
        </pc:picChg>
      </pc:sldChg>
      <pc:sldChg chg="add del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522315084" sldId="297"/>
        </pc:sldMkLst>
      </pc:sldChg>
      <pc:sldChg chg="del">
        <pc:chgData name="Francesco Fransesini" userId="f4b06c69-b125-4814-a67d-adf8dc91bd7e" providerId="ADAL" clId="{61C8CED4-AC64-4961-9132-52218DF548E9}" dt="2021-11-22T12:54:51.061" v="117" actId="47"/>
        <pc:sldMkLst>
          <pc:docMk/>
          <pc:sldMk cId="2165082014" sldId="297"/>
        </pc:sldMkLst>
      </pc:sldChg>
      <pc:sldChg chg="add del replId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677914847" sldId="298"/>
        </pc:sldMkLst>
      </pc:sldChg>
      <pc:sldChg chg="del">
        <pc:chgData name="Francesco Fransesini" userId="f4b06c69-b125-4814-a67d-adf8dc91bd7e" providerId="ADAL" clId="{61C8CED4-AC64-4961-9132-52218DF548E9}" dt="2021-11-22T12:52:09.023" v="89" actId="47"/>
        <pc:sldMkLst>
          <pc:docMk/>
          <pc:sldMk cId="870428124" sldId="298"/>
        </pc:sldMkLst>
      </pc:sldChg>
      <pc:sldChg chg="addSp delSp modSp add mod">
        <pc:chgData name="Francesco Fransesini" userId="f4b06c69-b125-4814-a67d-adf8dc91bd7e" providerId="ADAL" clId="{61C8CED4-AC64-4961-9132-52218DF548E9}" dt="2021-11-25T16:30:23.805" v="4267" actId="1076"/>
        <pc:sldMkLst>
          <pc:docMk/>
          <pc:sldMk cId="4145894092" sldId="298"/>
        </pc:sldMkLst>
        <pc:spChg chg="add del mod">
          <ac:chgData name="Francesco Fransesini" userId="f4b06c69-b125-4814-a67d-adf8dc91bd7e" providerId="ADAL" clId="{61C8CED4-AC64-4961-9132-52218DF548E9}" dt="2021-11-25T15:50:45.054" v="3865" actId="478"/>
          <ac:spMkLst>
            <pc:docMk/>
            <pc:sldMk cId="4145894092" sldId="298"/>
            <ac:spMk id="2" creationId="{06158327-256A-4595-93A8-DB953830E6A5}"/>
          </ac:spMkLst>
        </pc:spChg>
        <pc:spChg chg="add mod">
          <ac:chgData name="Francesco Fransesini" userId="f4b06c69-b125-4814-a67d-adf8dc91bd7e" providerId="ADAL" clId="{61C8CED4-AC64-4961-9132-52218DF548E9}" dt="2021-11-25T16:13:34.234" v="4201" actId="6549"/>
          <ac:spMkLst>
            <pc:docMk/>
            <pc:sldMk cId="4145894092" sldId="298"/>
            <ac:spMk id="7" creationId="{5D3320FB-7599-4F33-B3F4-8DA27435EEF0}"/>
          </ac:spMkLst>
        </pc:spChg>
        <pc:spChg chg="add mod">
          <ac:chgData name="Francesco Fransesini" userId="f4b06c69-b125-4814-a67d-adf8dc91bd7e" providerId="ADAL" clId="{61C8CED4-AC64-4961-9132-52218DF548E9}" dt="2021-11-25T16:30:23.805" v="4267" actId="1076"/>
          <ac:spMkLst>
            <pc:docMk/>
            <pc:sldMk cId="4145894092" sldId="298"/>
            <ac:spMk id="8" creationId="{0828976F-30B5-491D-B43B-EBA17BB4CBDC}"/>
          </ac:spMkLst>
        </pc:spChg>
        <pc:spChg chg="add mod">
          <ac:chgData name="Francesco Fransesini" userId="f4b06c69-b125-4814-a67d-adf8dc91bd7e" providerId="ADAL" clId="{61C8CED4-AC64-4961-9132-52218DF548E9}" dt="2021-11-25T16:14:43.920" v="4249" actId="207"/>
          <ac:spMkLst>
            <pc:docMk/>
            <pc:sldMk cId="4145894092" sldId="298"/>
            <ac:spMk id="10" creationId="{F9FFFAD0-2F5B-490E-857F-8BC1B1CE16E9}"/>
          </ac:spMkLst>
        </pc:spChg>
        <pc:picChg chg="add del mod">
          <ac:chgData name="Francesco Fransesini" userId="f4b06c69-b125-4814-a67d-adf8dc91bd7e" providerId="ADAL" clId="{61C8CED4-AC64-4961-9132-52218DF548E9}" dt="2021-11-25T16:01:00.789" v="3872" actId="478"/>
          <ac:picMkLst>
            <pc:docMk/>
            <pc:sldMk cId="4145894092" sldId="298"/>
            <ac:picMk id="5" creationId="{54F36DE0-8127-4337-BF50-BE9BCCA4E8FE}"/>
          </ac:picMkLst>
        </pc:picChg>
        <pc:picChg chg="add mod">
          <ac:chgData name="Francesco Fransesini" userId="f4b06c69-b125-4814-a67d-adf8dc91bd7e" providerId="ADAL" clId="{61C8CED4-AC64-4961-9132-52218DF548E9}" dt="2021-11-25T16:06:01.051" v="4190" actId="1076"/>
          <ac:picMkLst>
            <pc:docMk/>
            <pc:sldMk cId="4145894092" sldId="298"/>
            <ac:picMk id="6" creationId="{95EAA2AF-5DF4-4D5B-A60A-0077F747A2AC}"/>
          </ac:picMkLst>
        </pc:picChg>
      </pc:sldChg>
      <pc:sldChg chg="add del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34795076" sldId="299"/>
        </pc:sldMkLst>
      </pc:sldChg>
      <pc:sldChg chg="addSp delSp modSp add mod ord replId">
        <pc:chgData name="Francesco Fransesini" userId="f4b06c69-b125-4814-a67d-adf8dc91bd7e" providerId="ADAL" clId="{61C8CED4-AC64-4961-9132-52218DF548E9}" dt="2021-11-25T12:57:23.256" v="2732" actId="208"/>
        <pc:sldMkLst>
          <pc:docMk/>
          <pc:sldMk cId="1993491934" sldId="299"/>
        </pc:sldMkLst>
        <pc:spChg chg="add del mod">
          <ac:chgData name="Francesco Fransesini" userId="f4b06c69-b125-4814-a67d-adf8dc91bd7e" providerId="ADAL" clId="{61C8CED4-AC64-4961-9132-52218DF548E9}" dt="2021-11-25T12:48:25.185" v="2646" actId="478"/>
          <ac:spMkLst>
            <pc:docMk/>
            <pc:sldMk cId="1993491934" sldId="299"/>
            <ac:spMk id="2" creationId="{9618ECDF-B20D-4A78-8795-BA5CFC46EE14}"/>
          </ac:spMkLst>
        </pc:spChg>
        <pc:spChg chg="add del mod">
          <ac:chgData name="Francesco Fransesini" userId="f4b06c69-b125-4814-a67d-adf8dc91bd7e" providerId="ADAL" clId="{61C8CED4-AC64-4961-9132-52218DF548E9}" dt="2021-11-25T12:48:17.560" v="2644" actId="478"/>
          <ac:spMkLst>
            <pc:docMk/>
            <pc:sldMk cId="1993491934" sldId="299"/>
            <ac:spMk id="6" creationId="{F80412D5-2C29-49DE-926A-C36B4E481846}"/>
          </ac:spMkLst>
        </pc:spChg>
        <pc:spChg chg="add mod">
          <ac:chgData name="Francesco Fransesini" userId="f4b06c69-b125-4814-a67d-adf8dc91bd7e" providerId="ADAL" clId="{61C8CED4-AC64-4961-9132-52218DF548E9}" dt="2021-11-25T12:56:41.063" v="2719" actId="1076"/>
          <ac:spMkLst>
            <pc:docMk/>
            <pc:sldMk cId="1993491934" sldId="299"/>
            <ac:spMk id="8" creationId="{9D10AA66-2457-49A0-A222-D8E8DD1672F8}"/>
          </ac:spMkLst>
        </pc:spChg>
        <pc:spChg chg="add mod">
          <ac:chgData name="Francesco Fransesini" userId="f4b06c69-b125-4814-a67d-adf8dc91bd7e" providerId="ADAL" clId="{61C8CED4-AC64-4961-9132-52218DF548E9}" dt="2021-11-25T12:56:49.494" v="2722" actId="1076"/>
          <ac:spMkLst>
            <pc:docMk/>
            <pc:sldMk cId="1993491934" sldId="299"/>
            <ac:spMk id="10" creationId="{6A54016E-C278-436B-9BB6-A4A9BAAFA9FF}"/>
          </ac:spMkLst>
        </pc:spChg>
        <pc:spChg chg="add mod">
          <ac:chgData name="Francesco Fransesini" userId="f4b06c69-b125-4814-a67d-adf8dc91bd7e" providerId="ADAL" clId="{61C8CED4-AC64-4961-9132-52218DF548E9}" dt="2021-11-25T12:56:44.199" v="2720" actId="1076"/>
          <ac:spMkLst>
            <pc:docMk/>
            <pc:sldMk cId="1993491934" sldId="299"/>
            <ac:spMk id="13" creationId="{D154FDA9-2BBB-41BD-9B61-A779DC48F2B0}"/>
          </ac:spMkLst>
        </pc:spChg>
        <pc:spChg chg="add mod">
          <ac:chgData name="Francesco Fransesini" userId="f4b06c69-b125-4814-a67d-adf8dc91bd7e" providerId="ADAL" clId="{61C8CED4-AC64-4961-9132-52218DF548E9}" dt="2021-11-25T12:57:09.704" v="2727" actId="1076"/>
          <ac:spMkLst>
            <pc:docMk/>
            <pc:sldMk cId="1993491934" sldId="299"/>
            <ac:spMk id="15" creationId="{511D0744-1A48-447B-B90F-086277007EC0}"/>
          </ac:spMkLst>
        </pc:spChg>
        <pc:spChg chg="add mod">
          <ac:chgData name="Francesco Fransesini" userId="f4b06c69-b125-4814-a67d-adf8dc91bd7e" providerId="ADAL" clId="{61C8CED4-AC64-4961-9132-52218DF548E9}" dt="2021-11-25T12:56:55.419" v="2725" actId="20577"/>
          <ac:spMkLst>
            <pc:docMk/>
            <pc:sldMk cId="1993491934" sldId="299"/>
            <ac:spMk id="16" creationId="{9EEBB131-E0E6-48BD-88D0-DA5C9E5AC1E6}"/>
          </ac:spMkLst>
        </pc:spChg>
        <pc:picChg chg="add del mod">
          <ac:chgData name="Francesco Fransesini" userId="f4b06c69-b125-4814-a67d-adf8dc91bd7e" providerId="ADAL" clId="{61C8CED4-AC64-4961-9132-52218DF548E9}" dt="2021-11-25T12:48:09.832" v="2640" actId="478"/>
          <ac:picMkLst>
            <pc:docMk/>
            <pc:sldMk cId="1993491934" sldId="299"/>
            <ac:picMk id="5" creationId="{012B3EBA-A2A2-48A2-904F-3CF75AE362F0}"/>
          </ac:picMkLst>
        </pc:picChg>
        <pc:picChg chg="add mod">
          <ac:chgData name="Francesco Fransesini" userId="f4b06c69-b125-4814-a67d-adf8dc91bd7e" providerId="ADAL" clId="{61C8CED4-AC64-4961-9132-52218DF548E9}" dt="2021-11-25T12:56:47.455" v="2721" actId="1076"/>
          <ac:picMkLst>
            <pc:docMk/>
            <pc:sldMk cId="1993491934" sldId="299"/>
            <ac:picMk id="7" creationId="{F41E04E1-3CCE-467E-8DAC-F1052BD037BB}"/>
          </ac:picMkLst>
        </pc:picChg>
        <pc:cxnChg chg="add mod">
          <ac:chgData name="Francesco Fransesini" userId="f4b06c69-b125-4814-a67d-adf8dc91bd7e" providerId="ADAL" clId="{61C8CED4-AC64-4961-9132-52218DF548E9}" dt="2021-11-25T12:57:23.256" v="2732" actId="208"/>
          <ac:cxnSpMkLst>
            <pc:docMk/>
            <pc:sldMk cId="1993491934" sldId="299"/>
            <ac:cxnSpMk id="18" creationId="{050F5DE4-AEE0-4B64-8028-278B5B7514EE}"/>
          </ac:cxnSpMkLst>
        </pc:cxnChg>
        <pc:cxnChg chg="add mod">
          <ac:chgData name="Francesco Fransesini" userId="f4b06c69-b125-4814-a67d-adf8dc91bd7e" providerId="ADAL" clId="{61C8CED4-AC64-4961-9132-52218DF548E9}" dt="2021-11-25T12:57:23.256" v="2732" actId="208"/>
          <ac:cxnSpMkLst>
            <pc:docMk/>
            <pc:sldMk cId="1993491934" sldId="299"/>
            <ac:cxnSpMk id="20" creationId="{1432EA29-5E62-4065-B478-3A4C89AEBCB1}"/>
          </ac:cxnSpMkLst>
        </pc:cxnChg>
      </pc:sldChg>
      <pc:sldChg chg="del">
        <pc:chgData name="Francesco Fransesini" userId="f4b06c69-b125-4814-a67d-adf8dc91bd7e" providerId="ADAL" clId="{61C8CED4-AC64-4961-9132-52218DF548E9}" dt="2021-11-22T12:52:35.705" v="91" actId="47"/>
        <pc:sldMkLst>
          <pc:docMk/>
          <pc:sldMk cId="3905888809" sldId="299"/>
        </pc:sldMkLst>
      </pc:sldChg>
      <pc:sldChg chg="addSp delSp modSp add mod">
        <pc:chgData name="Francesco Fransesini" userId="f4b06c69-b125-4814-a67d-adf8dc91bd7e" providerId="ADAL" clId="{61C8CED4-AC64-4961-9132-52218DF548E9}" dt="2021-11-25T16:43:08.321" v="4316" actId="1076"/>
        <pc:sldMkLst>
          <pc:docMk/>
          <pc:sldMk cId="3003243823" sldId="300"/>
        </pc:sldMkLst>
        <pc:spChg chg="add mod">
          <ac:chgData name="Francesco Fransesini" userId="f4b06c69-b125-4814-a67d-adf8dc91bd7e" providerId="ADAL" clId="{61C8CED4-AC64-4961-9132-52218DF548E9}" dt="2021-11-25T16:41:57.658" v="4313" actId="20577"/>
          <ac:spMkLst>
            <pc:docMk/>
            <pc:sldMk cId="3003243823" sldId="300"/>
            <ac:spMk id="6" creationId="{903AA5B5-452F-4BDD-B1C9-DD56FC909DD2}"/>
          </ac:spMkLst>
        </pc:spChg>
        <pc:spChg chg="add del mod">
          <ac:chgData name="Francesco Fransesini" userId="f4b06c69-b125-4814-a67d-adf8dc91bd7e" providerId="ADAL" clId="{61C8CED4-AC64-4961-9132-52218DF548E9}" dt="2021-11-25T16:43:05.263" v="4315" actId="478"/>
          <ac:spMkLst>
            <pc:docMk/>
            <pc:sldMk cId="3003243823" sldId="300"/>
            <ac:spMk id="8" creationId="{7668A51B-C04E-44E6-A82B-1207283BC6D1}"/>
          </ac:spMkLst>
        </pc:spChg>
        <pc:picChg chg="add mod">
          <ac:chgData name="Francesco Fransesini" userId="f4b06c69-b125-4814-a67d-adf8dc91bd7e" providerId="ADAL" clId="{61C8CED4-AC64-4961-9132-52218DF548E9}" dt="2021-11-25T16:43:08.321" v="4316" actId="1076"/>
          <ac:picMkLst>
            <pc:docMk/>
            <pc:sldMk cId="3003243823" sldId="300"/>
            <ac:picMk id="5" creationId="{12E97762-2AC6-4E60-8569-82491EF4F59A}"/>
          </ac:picMkLst>
        </pc:picChg>
      </pc:sldChg>
      <pc:sldChg chg="add del replId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3148580092" sldId="300"/>
        </pc:sldMkLst>
      </pc:sldChg>
      <pc:sldChg chg="add del replId">
        <pc:chgData name="Francesco Fransesini" userId="f4b06c69-b125-4814-a67d-adf8dc91bd7e" providerId="ADAL" clId="{61C8CED4-AC64-4961-9132-52218DF548E9}" dt="2021-11-22T15:09:41.526" v="2146" actId="47"/>
        <pc:sldMkLst>
          <pc:docMk/>
          <pc:sldMk cId="3349351158" sldId="301"/>
        </pc:sldMkLst>
      </pc:sldChg>
      <pc:sldChg chg="add del replId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3534785457" sldId="301"/>
        </pc:sldMkLst>
      </pc:sldChg>
      <pc:sldChg chg="addSp modSp add del mod ord replId">
        <pc:chgData name="Francesco Fransesini" userId="f4b06c69-b125-4814-a67d-adf8dc91bd7e" providerId="ADAL" clId="{61C8CED4-AC64-4961-9132-52218DF548E9}" dt="2021-11-25T13:24:19.213" v="2990" actId="47"/>
        <pc:sldMkLst>
          <pc:docMk/>
          <pc:sldMk cId="1244087186" sldId="302"/>
        </pc:sldMkLst>
        <pc:picChg chg="add mod">
          <ac:chgData name="Francesco Fransesini" userId="f4b06c69-b125-4814-a67d-adf8dc91bd7e" providerId="ADAL" clId="{61C8CED4-AC64-4961-9132-52218DF548E9}" dt="2021-11-22T15:25:48.672" v="2336" actId="1076"/>
          <ac:picMkLst>
            <pc:docMk/>
            <pc:sldMk cId="1244087186" sldId="302"/>
            <ac:picMk id="4" creationId="{AFD0946E-FDDF-41BB-9223-7A8C64033C02}"/>
          </ac:picMkLst>
        </pc:picChg>
      </pc:sldChg>
      <pc:sldChg chg="add del replId">
        <pc:chgData name="Francesco Fransesini" userId="f4b06c69-b125-4814-a67d-adf8dc91bd7e" providerId="ADAL" clId="{61C8CED4-AC64-4961-9132-52218DF548E9}" dt="2021-11-22T13:41:47.817" v="663" actId="47"/>
        <pc:sldMkLst>
          <pc:docMk/>
          <pc:sldMk cId="2092627617" sldId="302"/>
        </pc:sldMkLst>
      </pc:sldChg>
      <pc:sldChg chg="addSp delSp modSp add mod ord replId">
        <pc:chgData name="Francesco Fransesini" userId="f4b06c69-b125-4814-a67d-adf8dc91bd7e" providerId="ADAL" clId="{61C8CED4-AC64-4961-9132-52218DF548E9}" dt="2021-11-25T12:38:28.808" v="2636" actId="1076"/>
        <pc:sldMkLst>
          <pc:docMk/>
          <pc:sldMk cId="2602642373" sldId="303"/>
        </pc:sldMkLst>
        <pc:spChg chg="add mod ord">
          <ac:chgData name="Francesco Fransesini" userId="f4b06c69-b125-4814-a67d-adf8dc91bd7e" providerId="ADAL" clId="{61C8CED4-AC64-4961-9132-52218DF548E9}" dt="2021-11-25T12:38:28.808" v="2636" actId="1076"/>
          <ac:spMkLst>
            <pc:docMk/>
            <pc:sldMk cId="2602642373" sldId="303"/>
            <ac:spMk id="2" creationId="{635EEDDD-3F67-4743-AC06-1A6BD0C1BB25}"/>
          </ac:spMkLst>
        </pc:spChg>
        <pc:spChg chg="add mod">
          <ac:chgData name="Francesco Fransesini" userId="f4b06c69-b125-4814-a67d-adf8dc91bd7e" providerId="ADAL" clId="{61C8CED4-AC64-4961-9132-52218DF548E9}" dt="2021-11-25T11:05:28.347" v="2597" actId="164"/>
          <ac:spMkLst>
            <pc:docMk/>
            <pc:sldMk cId="2602642373" sldId="303"/>
            <ac:spMk id="4" creationId="{A8B2FC5E-C5EB-4557-B8F9-0E73638889E0}"/>
          </ac:spMkLst>
        </pc:spChg>
        <pc:spChg chg="add mod">
          <ac:chgData name="Francesco Fransesini" userId="f4b06c69-b125-4814-a67d-adf8dc91bd7e" providerId="ADAL" clId="{61C8CED4-AC64-4961-9132-52218DF548E9}" dt="2021-11-25T11:02:39.483" v="2574" actId="207"/>
          <ac:spMkLst>
            <pc:docMk/>
            <pc:sldMk cId="2602642373" sldId="303"/>
            <ac:spMk id="5" creationId="{4122B22C-9C64-4C96-9287-2C30B0F2C9B5}"/>
          </ac:spMkLst>
        </pc:spChg>
        <pc:spChg chg="add mod">
          <ac:chgData name="Francesco Fransesini" userId="f4b06c69-b125-4814-a67d-adf8dc91bd7e" providerId="ADAL" clId="{61C8CED4-AC64-4961-9132-52218DF548E9}" dt="2021-11-25T11:05:28.347" v="2597" actId="164"/>
          <ac:spMkLst>
            <pc:docMk/>
            <pc:sldMk cId="2602642373" sldId="303"/>
            <ac:spMk id="6" creationId="{4401288D-DEC7-4710-BD75-104B63CC4DCB}"/>
          </ac:spMkLst>
        </pc:spChg>
        <pc:spChg chg="add mod">
          <ac:chgData name="Francesco Fransesini" userId="f4b06c69-b125-4814-a67d-adf8dc91bd7e" providerId="ADAL" clId="{61C8CED4-AC64-4961-9132-52218DF548E9}" dt="2021-11-25T11:05:28.347" v="2597" actId="164"/>
          <ac:spMkLst>
            <pc:docMk/>
            <pc:sldMk cId="2602642373" sldId="303"/>
            <ac:spMk id="7" creationId="{5951AE45-39CC-48F0-9DBE-BE5FAF13D9AB}"/>
          </ac:spMkLst>
        </pc:spChg>
        <pc:spChg chg="add mod">
          <ac:chgData name="Francesco Fransesini" userId="f4b06c69-b125-4814-a67d-adf8dc91bd7e" providerId="ADAL" clId="{61C8CED4-AC64-4961-9132-52218DF548E9}" dt="2021-11-25T11:05:28.347" v="2597" actId="164"/>
          <ac:spMkLst>
            <pc:docMk/>
            <pc:sldMk cId="2602642373" sldId="303"/>
            <ac:spMk id="23" creationId="{E9A09FDF-1D16-46B8-84D5-CF228042CF17}"/>
          </ac:spMkLst>
        </pc:spChg>
        <pc:spChg chg="add del mod">
          <ac:chgData name="Francesco Fransesini" userId="f4b06c69-b125-4814-a67d-adf8dc91bd7e" providerId="ADAL" clId="{61C8CED4-AC64-4961-9132-52218DF548E9}" dt="2021-11-25T12:37:30.621" v="2628" actId="21"/>
          <ac:spMkLst>
            <pc:docMk/>
            <pc:sldMk cId="2602642373" sldId="303"/>
            <ac:spMk id="25" creationId="{2730F07C-0508-451E-B8D8-55D5F5BE7AD2}"/>
          </ac:spMkLst>
        </pc:spChg>
        <pc:spChg chg="add mod">
          <ac:chgData name="Francesco Fransesini" userId="f4b06c69-b125-4814-a67d-adf8dc91bd7e" providerId="ADAL" clId="{61C8CED4-AC64-4961-9132-52218DF548E9}" dt="2021-11-25T12:33:37.391" v="2623" actId="1076"/>
          <ac:spMkLst>
            <pc:docMk/>
            <pc:sldMk cId="2602642373" sldId="303"/>
            <ac:spMk id="26" creationId="{03664E57-DAD1-4FD8-A919-5BE46C060F8A}"/>
          </ac:spMkLst>
        </pc:spChg>
        <pc:spChg chg="add mod">
          <ac:chgData name="Francesco Fransesini" userId="f4b06c69-b125-4814-a67d-adf8dc91bd7e" providerId="ADAL" clId="{61C8CED4-AC64-4961-9132-52218DF548E9}" dt="2021-11-25T12:37:38.888" v="2630" actId="1076"/>
          <ac:spMkLst>
            <pc:docMk/>
            <pc:sldMk cId="2602642373" sldId="303"/>
            <ac:spMk id="27" creationId="{D3100680-2293-4124-9867-7472E1F587A0}"/>
          </ac:spMkLst>
        </pc:spChg>
        <pc:grpChg chg="add mod">
          <ac:chgData name="Francesco Fransesini" userId="f4b06c69-b125-4814-a67d-adf8dc91bd7e" providerId="ADAL" clId="{61C8CED4-AC64-4961-9132-52218DF548E9}" dt="2021-11-25T12:32:43.695" v="2603" actId="1076"/>
          <ac:grpSpMkLst>
            <pc:docMk/>
            <pc:sldMk cId="2602642373" sldId="303"/>
            <ac:grpSpMk id="24" creationId="{61DEA6FD-1439-444E-B500-9ACC64F21D90}"/>
          </ac:grpSpMkLst>
        </pc:grpChg>
        <pc:picChg chg="add del mod">
          <ac:chgData name="Francesco Fransesini" userId="f4b06c69-b125-4814-a67d-adf8dc91bd7e" providerId="ADAL" clId="{61C8CED4-AC64-4961-9132-52218DF548E9}" dt="2021-11-25T10:44:24.623" v="2363" actId="478"/>
          <ac:picMkLst>
            <pc:docMk/>
            <pc:sldMk cId="2602642373" sldId="303"/>
            <ac:picMk id="4" creationId="{696928E9-CE55-4DC3-95D3-F5FC83606C7A}"/>
          </ac:picMkLst>
        </pc:picChg>
        <pc:picChg chg="add mod ord">
          <ac:chgData name="Francesco Fransesini" userId="f4b06c69-b125-4814-a67d-adf8dc91bd7e" providerId="ADAL" clId="{61C8CED4-AC64-4961-9132-52218DF548E9}" dt="2021-11-25T11:05:39.234" v="2600" actId="170"/>
          <ac:picMkLst>
            <pc:docMk/>
            <pc:sldMk cId="2602642373" sldId="303"/>
            <ac:picMk id="10" creationId="{7B78E003-ACD9-4F26-A15C-5B32F3A804CB}"/>
          </ac:picMkLst>
        </pc:picChg>
        <pc:picChg chg="add mod">
          <ac:chgData name="Francesco Fransesini" userId="f4b06c69-b125-4814-a67d-adf8dc91bd7e" providerId="ADAL" clId="{61C8CED4-AC64-4961-9132-52218DF548E9}" dt="2021-11-25T12:37:24.499" v="2626" actId="1076"/>
          <ac:picMkLst>
            <pc:docMk/>
            <pc:sldMk cId="2602642373" sldId="303"/>
            <ac:picMk id="13" creationId="{373E971F-E9A4-4BB7-A665-BD0768B42BED}"/>
          </ac:picMkLst>
        </pc:picChg>
        <pc:cxnChg chg="add mod">
          <ac:chgData name="Francesco Fransesini" userId="f4b06c69-b125-4814-a67d-adf8dc91bd7e" providerId="ADAL" clId="{61C8CED4-AC64-4961-9132-52218DF548E9}" dt="2021-11-25T11:05:28.347" v="2597" actId="164"/>
          <ac:cxnSpMkLst>
            <pc:docMk/>
            <pc:sldMk cId="2602642373" sldId="303"/>
            <ac:cxnSpMk id="15" creationId="{61BD42D5-44CE-4253-BABF-137A274619D3}"/>
          </ac:cxnSpMkLst>
        </pc:cxnChg>
        <pc:cxnChg chg="add mod">
          <ac:chgData name="Francesco Fransesini" userId="f4b06c69-b125-4814-a67d-adf8dc91bd7e" providerId="ADAL" clId="{61C8CED4-AC64-4961-9132-52218DF548E9}" dt="2021-11-25T11:05:28.347" v="2597" actId="164"/>
          <ac:cxnSpMkLst>
            <pc:docMk/>
            <pc:sldMk cId="2602642373" sldId="303"/>
            <ac:cxnSpMk id="16" creationId="{391E1E31-5901-47E8-B5C9-4B6F99E6DF22}"/>
          </ac:cxnSpMkLst>
        </pc:cxnChg>
        <pc:cxnChg chg="add mod">
          <ac:chgData name="Francesco Fransesini" userId="f4b06c69-b125-4814-a67d-adf8dc91bd7e" providerId="ADAL" clId="{61C8CED4-AC64-4961-9132-52218DF548E9}" dt="2021-11-25T11:05:28.347" v="2597" actId="164"/>
          <ac:cxnSpMkLst>
            <pc:docMk/>
            <pc:sldMk cId="2602642373" sldId="303"/>
            <ac:cxnSpMk id="19" creationId="{D1F41A1C-8684-4813-9B81-3C3A539F249E}"/>
          </ac:cxnSpMkLst>
        </pc:cxnChg>
        <pc:cxnChg chg="add mod">
          <ac:chgData name="Francesco Fransesini" userId="f4b06c69-b125-4814-a67d-adf8dc91bd7e" providerId="ADAL" clId="{61C8CED4-AC64-4961-9132-52218DF548E9}" dt="2021-11-25T12:38:23.200" v="2635" actId="208"/>
          <ac:cxnSpMkLst>
            <pc:docMk/>
            <pc:sldMk cId="2602642373" sldId="303"/>
            <ac:cxnSpMk id="29" creationId="{A6FF4D01-B9FC-44CF-91B9-5DEB83DD9988}"/>
          </ac:cxnSpMkLst>
        </pc:cxnChg>
        <pc:cxnChg chg="add mod">
          <ac:chgData name="Francesco Fransesini" userId="f4b06c69-b125-4814-a67d-adf8dc91bd7e" providerId="ADAL" clId="{61C8CED4-AC64-4961-9132-52218DF548E9}" dt="2021-11-25T12:38:23.200" v="2635" actId="208"/>
          <ac:cxnSpMkLst>
            <pc:docMk/>
            <pc:sldMk cId="2602642373" sldId="303"/>
            <ac:cxnSpMk id="31" creationId="{AB2DD81D-C27E-4BD0-9207-2114A028402D}"/>
          </ac:cxnSpMkLst>
        </pc:cxnChg>
      </pc:sldChg>
      <pc:sldChg chg="addSp delSp modSp add del mod">
        <pc:chgData name="Francesco Fransesini" userId="f4b06c69-b125-4814-a67d-adf8dc91bd7e" providerId="ADAL" clId="{61C8CED4-AC64-4961-9132-52218DF548E9}" dt="2021-11-25T16:14:55.482" v="4250" actId="47"/>
        <pc:sldMkLst>
          <pc:docMk/>
          <pc:sldMk cId="3131663807" sldId="304"/>
        </pc:sldMkLst>
        <pc:spChg chg="del">
          <ac:chgData name="Francesco Fransesini" userId="f4b06c69-b125-4814-a67d-adf8dc91bd7e" providerId="ADAL" clId="{61C8CED4-AC64-4961-9132-52218DF548E9}" dt="2021-11-25T13:59:05.672" v="3530" actId="478"/>
          <ac:spMkLst>
            <pc:docMk/>
            <pc:sldMk cId="3131663807" sldId="304"/>
            <ac:spMk id="2" creationId="{E2805501-A3F8-4B6C-AF8D-DE993157D659}"/>
          </ac:spMkLst>
        </pc:spChg>
        <pc:spChg chg="del">
          <ac:chgData name="Francesco Fransesini" userId="f4b06c69-b125-4814-a67d-adf8dc91bd7e" providerId="ADAL" clId="{61C8CED4-AC64-4961-9132-52218DF548E9}" dt="2021-11-25T13:59:04.153" v="3529" actId="478"/>
          <ac:spMkLst>
            <pc:docMk/>
            <pc:sldMk cId="3131663807" sldId="304"/>
            <ac:spMk id="4" creationId="{5BDF4D77-BD1B-4DFF-87AD-D89043EAC4B1}"/>
          </ac:spMkLst>
        </pc:spChg>
        <pc:spChg chg="del">
          <ac:chgData name="Francesco Fransesini" userId="f4b06c69-b125-4814-a67d-adf8dc91bd7e" providerId="ADAL" clId="{61C8CED4-AC64-4961-9132-52218DF548E9}" dt="2021-11-25T13:59:33.792" v="3534" actId="478"/>
          <ac:spMkLst>
            <pc:docMk/>
            <pc:sldMk cId="3131663807" sldId="304"/>
            <ac:spMk id="9" creationId="{AE3A09C7-82DB-4328-BE56-021C431D52F0}"/>
          </ac:spMkLst>
        </pc:spChg>
        <pc:spChg chg="add mod">
          <ac:chgData name="Francesco Fransesini" userId="f4b06c69-b125-4814-a67d-adf8dc91bd7e" providerId="ADAL" clId="{61C8CED4-AC64-4961-9132-52218DF548E9}" dt="2021-11-25T13:59:35.784" v="3536" actId="1076"/>
          <ac:spMkLst>
            <pc:docMk/>
            <pc:sldMk cId="3131663807" sldId="304"/>
            <ac:spMk id="10" creationId="{6D2F14AC-C478-4311-80A7-4491322F4133}"/>
          </ac:spMkLst>
        </pc:spChg>
        <pc:picChg chg="add mod">
          <ac:chgData name="Francesco Fransesini" userId="f4b06c69-b125-4814-a67d-adf8dc91bd7e" providerId="ADAL" clId="{61C8CED4-AC64-4961-9132-52218DF548E9}" dt="2021-11-25T14:44:02.062" v="3567" actId="1076"/>
          <ac:picMkLst>
            <pc:docMk/>
            <pc:sldMk cId="3131663807" sldId="304"/>
            <ac:picMk id="6" creationId="{D4B63937-C2D7-49F1-B9FC-00FE39887B2D}"/>
          </ac:picMkLst>
        </pc:picChg>
        <pc:picChg chg="add mod modCrop">
          <ac:chgData name="Francesco Fransesini" userId="f4b06c69-b125-4814-a67d-adf8dc91bd7e" providerId="ADAL" clId="{61C8CED4-AC64-4961-9132-52218DF548E9}" dt="2021-11-25T14:44:02.846" v="3568" actId="1076"/>
          <ac:picMkLst>
            <pc:docMk/>
            <pc:sldMk cId="3131663807" sldId="304"/>
            <ac:picMk id="8" creationId="{60249E32-18A2-4C9B-85B7-A756C475CC9F}"/>
          </ac:picMkLst>
        </pc:picChg>
        <pc:picChg chg="add mod">
          <ac:chgData name="Francesco Fransesini" userId="f4b06c69-b125-4814-a67d-adf8dc91bd7e" providerId="ADAL" clId="{61C8CED4-AC64-4961-9132-52218DF548E9}" dt="2021-11-25T15:32:10.300" v="3615" actId="1076"/>
          <ac:picMkLst>
            <pc:docMk/>
            <pc:sldMk cId="3131663807" sldId="304"/>
            <ac:picMk id="15" creationId="{0C5FA2F9-504F-42A2-8642-57E3EADDB020}"/>
          </ac:picMkLst>
        </pc:picChg>
        <pc:picChg chg="add mod">
          <ac:chgData name="Francesco Fransesini" userId="f4b06c69-b125-4814-a67d-adf8dc91bd7e" providerId="ADAL" clId="{61C8CED4-AC64-4961-9132-52218DF548E9}" dt="2021-11-25T15:32:12.452" v="3616" actId="1076"/>
          <ac:picMkLst>
            <pc:docMk/>
            <pc:sldMk cId="3131663807" sldId="304"/>
            <ac:picMk id="17" creationId="{031380EB-F6CD-43CB-A1AA-75E2CE152307}"/>
          </ac:picMkLst>
        </pc:picChg>
        <pc:picChg chg="add mod">
          <ac:chgData name="Francesco Fransesini" userId="f4b06c69-b125-4814-a67d-adf8dc91bd7e" providerId="ADAL" clId="{61C8CED4-AC64-4961-9132-52218DF548E9}" dt="2021-11-25T14:48:20.349" v="3577" actId="14100"/>
          <ac:picMkLst>
            <pc:docMk/>
            <pc:sldMk cId="3131663807" sldId="304"/>
            <ac:picMk id="19" creationId="{BB242067-6B90-4E1E-8193-D3BE619F1B2D}"/>
          </ac:picMkLst>
        </pc:picChg>
        <pc:picChg chg="add mod">
          <ac:chgData name="Francesco Fransesini" userId="f4b06c69-b125-4814-a67d-adf8dc91bd7e" providerId="ADAL" clId="{61C8CED4-AC64-4961-9132-52218DF548E9}" dt="2021-11-25T15:37:40.700" v="3680" actId="1076"/>
          <ac:picMkLst>
            <pc:docMk/>
            <pc:sldMk cId="3131663807" sldId="304"/>
            <ac:picMk id="21" creationId="{B9A84F2C-8941-44EB-84C9-02305AB04393}"/>
          </ac:picMkLst>
        </pc:picChg>
      </pc:sldChg>
      <pc:sldChg chg="addSp delSp modSp new mod">
        <pc:chgData name="Francesco Fransesini" userId="f4b06c69-b125-4814-a67d-adf8dc91bd7e" providerId="ADAL" clId="{61C8CED4-AC64-4961-9132-52218DF548E9}" dt="2021-11-25T15:50:20.900" v="3864" actId="14100"/>
        <pc:sldMkLst>
          <pc:docMk/>
          <pc:sldMk cId="3662986856" sldId="305"/>
        </pc:sldMkLst>
        <pc:spChg chg="del">
          <ac:chgData name="Francesco Fransesini" userId="f4b06c69-b125-4814-a67d-adf8dc91bd7e" providerId="ADAL" clId="{61C8CED4-AC64-4961-9132-52218DF548E9}" dt="2021-11-25T15:19:18.286" v="3585" actId="478"/>
          <ac:spMkLst>
            <pc:docMk/>
            <pc:sldMk cId="3662986856" sldId="305"/>
            <ac:spMk id="3" creationId="{2B6DD9D2-8BD9-4965-BBD4-19CE9EB4AFC8}"/>
          </ac:spMkLst>
        </pc:spChg>
        <pc:spChg chg="del">
          <ac:chgData name="Francesco Fransesini" userId="f4b06c69-b125-4814-a67d-adf8dc91bd7e" providerId="ADAL" clId="{61C8CED4-AC64-4961-9132-52218DF548E9}" dt="2021-11-25T15:19:20.070" v="3586" actId="478"/>
          <ac:spMkLst>
            <pc:docMk/>
            <pc:sldMk cId="3662986856" sldId="305"/>
            <ac:spMk id="4" creationId="{7BE17458-410C-481A-B76B-F822674D4C06}"/>
          </ac:spMkLst>
        </pc:spChg>
        <pc:spChg chg="del">
          <ac:chgData name="Francesco Fransesini" userId="f4b06c69-b125-4814-a67d-adf8dc91bd7e" providerId="ADAL" clId="{61C8CED4-AC64-4961-9132-52218DF548E9}" dt="2021-11-25T15:19:17.160" v="3584" actId="478"/>
          <ac:spMkLst>
            <pc:docMk/>
            <pc:sldMk cId="3662986856" sldId="305"/>
            <ac:spMk id="5" creationId="{A06058B3-1300-448B-85A3-A6AC74AE796D}"/>
          </ac:spMkLst>
        </pc:spChg>
        <pc:spChg chg="add mod">
          <ac:chgData name="Francesco Fransesini" userId="f4b06c69-b125-4814-a67d-adf8dc91bd7e" providerId="ADAL" clId="{61C8CED4-AC64-4961-9132-52218DF548E9}" dt="2021-11-25T15:19:06.852" v="3583"/>
          <ac:spMkLst>
            <pc:docMk/>
            <pc:sldMk cId="3662986856" sldId="305"/>
            <ac:spMk id="8" creationId="{E2810E42-9B43-4CCE-A1F7-6052CB242C9B}"/>
          </ac:spMkLst>
        </pc:spChg>
        <pc:spChg chg="add mod">
          <ac:chgData name="Francesco Fransesini" userId="f4b06c69-b125-4814-a67d-adf8dc91bd7e" providerId="ADAL" clId="{61C8CED4-AC64-4961-9132-52218DF548E9}" dt="2021-11-25T15:19:06.852" v="3583"/>
          <ac:spMkLst>
            <pc:docMk/>
            <pc:sldMk cId="3662986856" sldId="305"/>
            <ac:spMk id="11" creationId="{0F97662B-907E-46A2-8294-9869616D23BA}"/>
          </ac:spMkLst>
        </pc:spChg>
        <pc:spChg chg="add mod">
          <ac:chgData name="Francesco Fransesini" userId="f4b06c69-b125-4814-a67d-adf8dc91bd7e" providerId="ADAL" clId="{61C8CED4-AC64-4961-9132-52218DF548E9}" dt="2021-11-25T15:49:00.692" v="3844" actId="1076"/>
          <ac:spMkLst>
            <pc:docMk/>
            <pc:sldMk cId="3662986856" sldId="305"/>
            <ac:spMk id="14" creationId="{3E7A429A-528E-430A-8EC6-6A28A1D5F313}"/>
          </ac:spMkLst>
        </pc:spChg>
        <pc:spChg chg="add mod">
          <ac:chgData name="Francesco Fransesini" userId="f4b06c69-b125-4814-a67d-adf8dc91bd7e" providerId="ADAL" clId="{61C8CED4-AC64-4961-9132-52218DF548E9}" dt="2021-11-25T15:39:47.832" v="3708" actId="164"/>
          <ac:spMkLst>
            <pc:docMk/>
            <pc:sldMk cId="3662986856" sldId="305"/>
            <ac:spMk id="20" creationId="{20F87BF8-0352-4FDD-9CF9-55D666F68CD8}"/>
          </ac:spMkLst>
        </pc:spChg>
        <pc:spChg chg="add mod">
          <ac:chgData name="Francesco Fransesini" userId="f4b06c69-b125-4814-a67d-adf8dc91bd7e" providerId="ADAL" clId="{61C8CED4-AC64-4961-9132-52218DF548E9}" dt="2021-11-25T15:35:09.196" v="3668" actId="1076"/>
          <ac:spMkLst>
            <pc:docMk/>
            <pc:sldMk cId="3662986856" sldId="305"/>
            <ac:spMk id="21" creationId="{FB259BEC-0DBB-4742-82DE-C11CD269875F}"/>
          </ac:spMkLst>
        </pc:spChg>
        <pc:spChg chg="add mod">
          <ac:chgData name="Francesco Fransesini" userId="f4b06c69-b125-4814-a67d-adf8dc91bd7e" providerId="ADAL" clId="{61C8CED4-AC64-4961-9132-52218DF548E9}" dt="2021-11-25T15:42:15.396" v="3801" actId="1076"/>
          <ac:spMkLst>
            <pc:docMk/>
            <pc:sldMk cId="3662986856" sldId="305"/>
            <ac:spMk id="22" creationId="{1D487F73-7B56-4717-A666-185D49AA866A}"/>
          </ac:spMkLst>
        </pc:spChg>
        <pc:spChg chg="add mod">
          <ac:chgData name="Francesco Fransesini" userId="f4b06c69-b125-4814-a67d-adf8dc91bd7e" providerId="ADAL" clId="{61C8CED4-AC64-4961-9132-52218DF548E9}" dt="2021-11-25T15:42:17.348" v="3802" actId="1076"/>
          <ac:spMkLst>
            <pc:docMk/>
            <pc:sldMk cId="3662986856" sldId="305"/>
            <ac:spMk id="23" creationId="{19A2308A-92F9-420F-91D4-746381B16824}"/>
          </ac:spMkLst>
        </pc:spChg>
        <pc:spChg chg="add mod">
          <ac:chgData name="Francesco Fransesini" userId="f4b06c69-b125-4814-a67d-adf8dc91bd7e" providerId="ADAL" clId="{61C8CED4-AC64-4961-9132-52218DF548E9}" dt="2021-11-25T15:41:57.500" v="3797" actId="1076"/>
          <ac:spMkLst>
            <pc:docMk/>
            <pc:sldMk cId="3662986856" sldId="305"/>
            <ac:spMk id="24" creationId="{D9BA2E43-E487-4C4E-8C82-DAC4E41A759D}"/>
          </ac:spMkLst>
        </pc:spChg>
        <pc:spChg chg="add mod">
          <ac:chgData name="Francesco Fransesini" userId="f4b06c69-b125-4814-a67d-adf8dc91bd7e" providerId="ADAL" clId="{61C8CED4-AC64-4961-9132-52218DF548E9}" dt="2021-11-25T15:41:59.580" v="3798" actId="1076"/>
          <ac:spMkLst>
            <pc:docMk/>
            <pc:sldMk cId="3662986856" sldId="305"/>
            <ac:spMk id="25" creationId="{152C236F-F0BA-478C-9E95-411F8BA119E0}"/>
          </ac:spMkLst>
        </pc:spChg>
        <pc:spChg chg="del mod">
          <ac:chgData name="Francesco Fransesini" userId="f4b06c69-b125-4814-a67d-adf8dc91bd7e" providerId="ADAL" clId="{61C8CED4-AC64-4961-9132-52218DF548E9}" dt="2021-11-25T15:38:24.397" v="3693" actId="478"/>
          <ac:spMkLst>
            <pc:docMk/>
            <pc:sldMk cId="3662986856" sldId="305"/>
            <ac:spMk id="28" creationId="{4B9DD99A-B80E-41BE-A482-ADCBDB5BD477}"/>
          </ac:spMkLst>
        </pc:spChg>
        <pc:spChg chg="del mod">
          <ac:chgData name="Francesco Fransesini" userId="f4b06c69-b125-4814-a67d-adf8dc91bd7e" providerId="ADAL" clId="{61C8CED4-AC64-4961-9132-52218DF548E9}" dt="2021-11-25T15:38:19.846" v="3691" actId="478"/>
          <ac:spMkLst>
            <pc:docMk/>
            <pc:sldMk cId="3662986856" sldId="305"/>
            <ac:spMk id="29" creationId="{B9A519D9-51E7-4197-B78B-16C4BF5D2C8C}"/>
          </ac:spMkLst>
        </pc:spChg>
        <pc:spChg chg="del mod">
          <ac:chgData name="Francesco Fransesini" userId="f4b06c69-b125-4814-a67d-adf8dc91bd7e" providerId="ADAL" clId="{61C8CED4-AC64-4961-9132-52218DF548E9}" dt="2021-11-25T15:38:16.318" v="3688" actId="478"/>
          <ac:spMkLst>
            <pc:docMk/>
            <pc:sldMk cId="3662986856" sldId="305"/>
            <ac:spMk id="30" creationId="{239851CE-1D58-4107-A997-473AC05FEA54}"/>
          </ac:spMkLst>
        </pc:spChg>
        <pc:spChg chg="del mod">
          <ac:chgData name="Francesco Fransesini" userId="f4b06c69-b125-4814-a67d-adf8dc91bd7e" providerId="ADAL" clId="{61C8CED4-AC64-4961-9132-52218DF548E9}" dt="2021-11-25T15:38:22.662" v="3692" actId="478"/>
          <ac:spMkLst>
            <pc:docMk/>
            <pc:sldMk cId="3662986856" sldId="305"/>
            <ac:spMk id="31" creationId="{FA04AD56-A010-4CBE-930F-540B87546A96}"/>
          </ac:spMkLst>
        </pc:spChg>
        <pc:spChg chg="del mod">
          <ac:chgData name="Francesco Fransesini" userId="f4b06c69-b125-4814-a67d-adf8dc91bd7e" providerId="ADAL" clId="{61C8CED4-AC64-4961-9132-52218DF548E9}" dt="2021-11-25T15:38:12.182" v="3685" actId="478"/>
          <ac:spMkLst>
            <pc:docMk/>
            <pc:sldMk cId="3662986856" sldId="305"/>
            <ac:spMk id="32" creationId="{A819BCB8-DEA1-4A75-A762-8BB8BC005FEC}"/>
          </ac:spMkLst>
        </pc:spChg>
        <pc:spChg chg="del mod">
          <ac:chgData name="Francesco Fransesini" userId="f4b06c69-b125-4814-a67d-adf8dc91bd7e" providerId="ADAL" clId="{61C8CED4-AC64-4961-9132-52218DF548E9}" dt="2021-11-25T15:38:28.110" v="3694" actId="478"/>
          <ac:spMkLst>
            <pc:docMk/>
            <pc:sldMk cId="3662986856" sldId="305"/>
            <ac:spMk id="33" creationId="{9B6C0194-2662-4D82-BB0C-80693ECF6505}"/>
          </ac:spMkLst>
        </pc:spChg>
        <pc:spChg chg="del mod topLvl">
          <ac:chgData name="Francesco Fransesini" userId="f4b06c69-b125-4814-a67d-adf8dc91bd7e" providerId="ADAL" clId="{61C8CED4-AC64-4961-9132-52218DF548E9}" dt="2021-11-25T15:38:43.351" v="3700" actId="478"/>
          <ac:spMkLst>
            <pc:docMk/>
            <pc:sldMk cId="3662986856" sldId="305"/>
            <ac:spMk id="34" creationId="{B7B28113-7C46-48D4-B966-FE86BFECFD22}"/>
          </ac:spMkLst>
        </pc:spChg>
        <pc:spChg chg="del mod">
          <ac:chgData name="Francesco Fransesini" userId="f4b06c69-b125-4814-a67d-adf8dc91bd7e" providerId="ADAL" clId="{61C8CED4-AC64-4961-9132-52218DF548E9}" dt="2021-11-25T15:38:31.942" v="3695" actId="478"/>
          <ac:spMkLst>
            <pc:docMk/>
            <pc:sldMk cId="3662986856" sldId="305"/>
            <ac:spMk id="35" creationId="{52A9253E-AAEE-4450-85DB-AD689784F649}"/>
          </ac:spMkLst>
        </pc:spChg>
        <pc:spChg chg="del mod">
          <ac:chgData name="Francesco Fransesini" userId="f4b06c69-b125-4814-a67d-adf8dc91bd7e" providerId="ADAL" clId="{61C8CED4-AC64-4961-9132-52218DF548E9}" dt="2021-11-25T15:38:35.614" v="3697" actId="478"/>
          <ac:spMkLst>
            <pc:docMk/>
            <pc:sldMk cId="3662986856" sldId="305"/>
            <ac:spMk id="36" creationId="{13B6FAE7-31A9-4F89-9566-F1995944A2FA}"/>
          </ac:spMkLst>
        </pc:spChg>
        <pc:spChg chg="del mod">
          <ac:chgData name="Francesco Fransesini" userId="f4b06c69-b125-4814-a67d-adf8dc91bd7e" providerId="ADAL" clId="{61C8CED4-AC64-4961-9132-52218DF548E9}" dt="2021-11-25T15:38:41.214" v="3699" actId="478"/>
          <ac:spMkLst>
            <pc:docMk/>
            <pc:sldMk cId="3662986856" sldId="305"/>
            <ac:spMk id="37" creationId="{9680BD52-1F60-47A9-95D6-3A9BCE39686D}"/>
          </ac:spMkLst>
        </pc:spChg>
        <pc:spChg chg="del mod">
          <ac:chgData name="Francesco Fransesini" userId="f4b06c69-b125-4814-a67d-adf8dc91bd7e" providerId="ADAL" clId="{61C8CED4-AC64-4961-9132-52218DF548E9}" dt="2021-11-25T15:38:39.174" v="3698" actId="478"/>
          <ac:spMkLst>
            <pc:docMk/>
            <pc:sldMk cId="3662986856" sldId="305"/>
            <ac:spMk id="38" creationId="{0290930E-EDB7-4363-A876-919830C9740A}"/>
          </ac:spMkLst>
        </pc:spChg>
        <pc:spChg chg="del mod">
          <ac:chgData name="Francesco Fransesini" userId="f4b06c69-b125-4814-a67d-adf8dc91bd7e" providerId="ADAL" clId="{61C8CED4-AC64-4961-9132-52218DF548E9}" dt="2021-11-25T15:38:33.982" v="3696" actId="478"/>
          <ac:spMkLst>
            <pc:docMk/>
            <pc:sldMk cId="3662986856" sldId="305"/>
            <ac:spMk id="39" creationId="{1A5DF44C-D9B1-43B0-923B-C1A1788B370D}"/>
          </ac:spMkLst>
        </pc:spChg>
        <pc:spChg chg="add mod">
          <ac:chgData name="Francesco Fransesini" userId="f4b06c69-b125-4814-a67d-adf8dc91bd7e" providerId="ADAL" clId="{61C8CED4-AC64-4961-9132-52218DF548E9}" dt="2021-11-25T15:42:24.429" v="3803" actId="1076"/>
          <ac:spMkLst>
            <pc:docMk/>
            <pc:sldMk cId="3662986856" sldId="305"/>
            <ac:spMk id="41" creationId="{DFCE5CDC-DD92-42A3-9B10-294DC65E86ED}"/>
          </ac:spMkLst>
        </pc:spChg>
        <pc:spChg chg="add del mod">
          <ac:chgData name="Francesco Fransesini" userId="f4b06c69-b125-4814-a67d-adf8dc91bd7e" providerId="ADAL" clId="{61C8CED4-AC64-4961-9132-52218DF548E9}" dt="2021-11-25T15:41:39.143" v="3789" actId="478"/>
          <ac:spMkLst>
            <pc:docMk/>
            <pc:sldMk cId="3662986856" sldId="305"/>
            <ac:spMk id="42" creationId="{E287B9D9-E5B2-4CC7-AA38-E17821EAEC16}"/>
          </ac:spMkLst>
        </pc:spChg>
        <pc:spChg chg="add mod ord">
          <ac:chgData name="Francesco Fransesini" userId="f4b06c69-b125-4814-a67d-adf8dc91bd7e" providerId="ADAL" clId="{61C8CED4-AC64-4961-9132-52218DF548E9}" dt="2021-11-25T15:44:05.380" v="3824" actId="1076"/>
          <ac:spMkLst>
            <pc:docMk/>
            <pc:sldMk cId="3662986856" sldId="305"/>
            <ac:spMk id="43" creationId="{B8FF2857-8880-41D6-AFE9-B9D34CA67D7B}"/>
          </ac:spMkLst>
        </pc:spChg>
        <pc:spChg chg="add mod">
          <ac:chgData name="Francesco Fransesini" userId="f4b06c69-b125-4814-a67d-adf8dc91bd7e" providerId="ADAL" clId="{61C8CED4-AC64-4961-9132-52218DF548E9}" dt="2021-11-25T15:42:28.444" v="3804" actId="1076"/>
          <ac:spMkLst>
            <pc:docMk/>
            <pc:sldMk cId="3662986856" sldId="305"/>
            <ac:spMk id="44" creationId="{2CCE4EA4-F8A0-4B9D-BE9A-A68C323E0E29}"/>
          </ac:spMkLst>
        </pc:spChg>
        <pc:spChg chg="add mod">
          <ac:chgData name="Francesco Fransesini" userId="f4b06c69-b125-4814-a67d-adf8dc91bd7e" providerId="ADAL" clId="{61C8CED4-AC64-4961-9132-52218DF548E9}" dt="2021-11-25T15:48:22.440" v="3832" actId="1582"/>
          <ac:spMkLst>
            <pc:docMk/>
            <pc:sldMk cId="3662986856" sldId="305"/>
            <ac:spMk id="48" creationId="{F34E1C63-3487-44E5-B1C1-B1489F1F08D6}"/>
          </ac:spMkLst>
        </pc:spChg>
        <pc:spChg chg="add mod">
          <ac:chgData name="Francesco Fransesini" userId="f4b06c69-b125-4814-a67d-adf8dc91bd7e" providerId="ADAL" clId="{61C8CED4-AC64-4961-9132-52218DF548E9}" dt="2021-11-25T15:49:15.141" v="3847" actId="1076"/>
          <ac:spMkLst>
            <pc:docMk/>
            <pc:sldMk cId="3662986856" sldId="305"/>
            <ac:spMk id="50" creationId="{4EF577E6-2CE4-47FB-B2A4-D339A507ED11}"/>
          </ac:spMkLst>
        </pc:spChg>
        <pc:spChg chg="add mod">
          <ac:chgData name="Francesco Fransesini" userId="f4b06c69-b125-4814-a67d-adf8dc91bd7e" providerId="ADAL" clId="{61C8CED4-AC64-4961-9132-52218DF548E9}" dt="2021-11-25T15:49:29.637" v="3849" actId="1076"/>
          <ac:spMkLst>
            <pc:docMk/>
            <pc:sldMk cId="3662986856" sldId="305"/>
            <ac:spMk id="52" creationId="{4533AC73-F5DD-4EDF-806D-1A23BD79B728}"/>
          </ac:spMkLst>
        </pc:spChg>
        <pc:spChg chg="add mod">
          <ac:chgData name="Francesco Fransesini" userId="f4b06c69-b125-4814-a67d-adf8dc91bd7e" providerId="ADAL" clId="{61C8CED4-AC64-4961-9132-52218DF548E9}" dt="2021-11-25T15:49:36.388" v="3851" actId="1076"/>
          <ac:spMkLst>
            <pc:docMk/>
            <pc:sldMk cId="3662986856" sldId="305"/>
            <ac:spMk id="53" creationId="{0CD1C823-4A4A-4F80-8713-F093C0460894}"/>
          </ac:spMkLst>
        </pc:spChg>
        <pc:grpChg chg="add del mod">
          <ac:chgData name="Francesco Fransesini" userId="f4b06c69-b125-4814-a67d-adf8dc91bd7e" providerId="ADAL" clId="{61C8CED4-AC64-4961-9132-52218DF548E9}" dt="2021-11-25T15:38:43.351" v="3700" actId="478"/>
          <ac:grpSpMkLst>
            <pc:docMk/>
            <pc:sldMk cId="3662986856" sldId="305"/>
            <ac:grpSpMk id="26" creationId="{C6FE23E6-DB18-4562-AE22-B0BA784CE67F}"/>
          </ac:grpSpMkLst>
        </pc:grpChg>
        <pc:grpChg chg="add mod">
          <ac:chgData name="Francesco Fransesini" userId="f4b06c69-b125-4814-a67d-adf8dc91bd7e" providerId="ADAL" clId="{61C8CED4-AC64-4961-9132-52218DF548E9}" dt="2021-11-25T15:39:47.832" v="3708" actId="164"/>
          <ac:grpSpMkLst>
            <pc:docMk/>
            <pc:sldMk cId="3662986856" sldId="305"/>
            <ac:grpSpMk id="40" creationId="{6F089F24-C3BC-456E-835B-99275A42B809}"/>
          </ac:grpSpMkLst>
        </pc:grpChg>
        <pc:picChg chg="add mod modCrop">
          <ac:chgData name="Francesco Fransesini" userId="f4b06c69-b125-4814-a67d-adf8dc91bd7e" providerId="ADAL" clId="{61C8CED4-AC64-4961-9132-52218DF548E9}" dt="2021-11-25T15:42:13.749" v="3800" actId="1076"/>
          <ac:picMkLst>
            <pc:docMk/>
            <pc:sldMk cId="3662986856" sldId="305"/>
            <ac:picMk id="7" creationId="{79B9975F-6BC1-4361-B346-4F18E02DD493}"/>
          </ac:picMkLst>
        </pc:picChg>
        <pc:picChg chg="add mod">
          <ac:chgData name="Francesco Fransesini" userId="f4b06c69-b125-4814-a67d-adf8dc91bd7e" providerId="ADAL" clId="{61C8CED4-AC64-4961-9132-52218DF548E9}" dt="2021-11-25T15:19:06.852" v="3583"/>
          <ac:picMkLst>
            <pc:docMk/>
            <pc:sldMk cId="3662986856" sldId="305"/>
            <ac:picMk id="9" creationId="{DFDC1117-457D-4BB0-933C-6ED967C14A8A}"/>
          </ac:picMkLst>
        </pc:picChg>
        <pc:picChg chg="add mod">
          <ac:chgData name="Francesco Fransesini" userId="f4b06c69-b125-4814-a67d-adf8dc91bd7e" providerId="ADAL" clId="{61C8CED4-AC64-4961-9132-52218DF548E9}" dt="2021-11-25T15:19:06.852" v="3583"/>
          <ac:picMkLst>
            <pc:docMk/>
            <pc:sldMk cId="3662986856" sldId="305"/>
            <ac:picMk id="10" creationId="{E833665C-6442-4CFF-A853-3363CCE50269}"/>
          </ac:picMkLst>
        </pc:picChg>
        <pc:picChg chg="add mod modCrop">
          <ac:chgData name="Francesco Fransesini" userId="f4b06c69-b125-4814-a67d-adf8dc91bd7e" providerId="ADAL" clId="{61C8CED4-AC64-4961-9132-52218DF548E9}" dt="2021-11-25T15:41:53.764" v="3795" actId="1076"/>
          <ac:picMkLst>
            <pc:docMk/>
            <pc:sldMk cId="3662986856" sldId="305"/>
            <ac:picMk id="12" creationId="{E99A700D-F6AC-4842-815B-7BA706CB55B8}"/>
          </ac:picMkLst>
        </pc:picChg>
        <pc:picChg chg="add mod">
          <ac:chgData name="Francesco Fransesini" userId="f4b06c69-b125-4814-a67d-adf8dc91bd7e" providerId="ADAL" clId="{61C8CED4-AC64-4961-9132-52218DF548E9}" dt="2021-11-25T15:39:47.832" v="3708" actId="164"/>
          <ac:picMkLst>
            <pc:docMk/>
            <pc:sldMk cId="3662986856" sldId="305"/>
            <ac:picMk id="13" creationId="{83FDB152-5069-4F5E-B2BF-1194DBE74A77}"/>
          </ac:picMkLst>
        </pc:picChg>
        <pc:picChg chg="del mod topLvl modCrop">
          <ac:chgData name="Francesco Fransesini" userId="f4b06c69-b125-4814-a67d-adf8dc91bd7e" providerId="ADAL" clId="{61C8CED4-AC64-4961-9132-52218DF548E9}" dt="2021-11-25T15:43:30.806" v="3812" actId="478"/>
          <ac:picMkLst>
            <pc:docMk/>
            <pc:sldMk cId="3662986856" sldId="305"/>
            <ac:picMk id="27" creationId="{7D9F349B-9C2C-4154-A9EC-1A68DAC5B1E6}"/>
          </ac:picMkLst>
        </pc:picChg>
        <pc:picChg chg="add mod modCrop">
          <ac:chgData name="Francesco Fransesini" userId="f4b06c69-b125-4814-a67d-adf8dc91bd7e" providerId="ADAL" clId="{61C8CED4-AC64-4961-9132-52218DF548E9}" dt="2021-11-25T15:48:43.050" v="3839" actId="1076"/>
          <ac:picMkLst>
            <pc:docMk/>
            <pc:sldMk cId="3662986856" sldId="305"/>
            <ac:picMk id="46" creationId="{294F411C-24BD-46B8-A35E-E24A162EAAE1}"/>
          </ac:picMkLst>
        </pc:picChg>
        <pc:picChg chg="add mod">
          <ac:chgData name="Francesco Fransesini" userId="f4b06c69-b125-4814-a67d-adf8dc91bd7e" providerId="ADAL" clId="{61C8CED4-AC64-4961-9132-52218DF548E9}" dt="2021-11-25T15:45:23.644" v="3829" actId="1076"/>
          <ac:picMkLst>
            <pc:docMk/>
            <pc:sldMk cId="3662986856" sldId="305"/>
            <ac:picMk id="47" creationId="{E2B4D9E1-74BE-437E-B847-BB69E1AE4F5C}"/>
          </ac:picMkLst>
        </pc:picChg>
        <pc:picChg chg="add del mod">
          <ac:chgData name="Francesco Fransesini" userId="f4b06c69-b125-4814-a67d-adf8dc91bd7e" providerId="ADAL" clId="{61C8CED4-AC64-4961-9132-52218DF548E9}" dt="2021-11-25T15:48:29.834" v="3834"/>
          <ac:picMkLst>
            <pc:docMk/>
            <pc:sldMk cId="3662986856" sldId="305"/>
            <ac:picMk id="49" creationId="{B460EF2E-81D0-4786-ABE5-1C062468EE92}"/>
          </ac:picMkLst>
        </pc:picChg>
        <pc:cxnChg chg="add mod ord">
          <ac:chgData name="Francesco Fransesini" userId="f4b06c69-b125-4814-a67d-adf8dc91bd7e" providerId="ADAL" clId="{61C8CED4-AC64-4961-9132-52218DF548E9}" dt="2021-11-25T15:50:05.060" v="3859" actId="14100"/>
          <ac:cxnSpMkLst>
            <pc:docMk/>
            <pc:sldMk cId="3662986856" sldId="305"/>
            <ac:cxnSpMk id="16" creationId="{4A9B735A-96A2-4BAE-965C-DE7450309AD0}"/>
          </ac:cxnSpMkLst>
        </pc:cxnChg>
        <pc:cxnChg chg="add mod">
          <ac:chgData name="Francesco Fransesini" userId="f4b06c69-b125-4814-a67d-adf8dc91bd7e" providerId="ADAL" clId="{61C8CED4-AC64-4961-9132-52218DF548E9}" dt="2021-11-25T15:50:08.388" v="3860" actId="14100"/>
          <ac:cxnSpMkLst>
            <pc:docMk/>
            <pc:sldMk cId="3662986856" sldId="305"/>
            <ac:cxnSpMk id="54" creationId="{21F0DC1C-4132-441D-84BC-C06A8CB35FA4}"/>
          </ac:cxnSpMkLst>
        </pc:cxnChg>
        <pc:cxnChg chg="add mod">
          <ac:chgData name="Francesco Fransesini" userId="f4b06c69-b125-4814-a67d-adf8dc91bd7e" providerId="ADAL" clId="{61C8CED4-AC64-4961-9132-52218DF548E9}" dt="2021-11-25T15:50:01.860" v="3858" actId="14100"/>
          <ac:cxnSpMkLst>
            <pc:docMk/>
            <pc:sldMk cId="3662986856" sldId="305"/>
            <ac:cxnSpMk id="56" creationId="{48CF7058-54EB-4B79-9124-D456B7A1D8DA}"/>
          </ac:cxnSpMkLst>
        </pc:cxnChg>
        <pc:cxnChg chg="add mod">
          <ac:chgData name="Francesco Fransesini" userId="f4b06c69-b125-4814-a67d-adf8dc91bd7e" providerId="ADAL" clId="{61C8CED4-AC64-4961-9132-52218DF548E9}" dt="2021-11-25T15:50:20.900" v="3864" actId="14100"/>
          <ac:cxnSpMkLst>
            <pc:docMk/>
            <pc:sldMk cId="3662986856" sldId="305"/>
            <ac:cxnSpMk id="60" creationId="{4F7E0FDB-D370-41AB-A9F4-91DD84004711}"/>
          </ac:cxnSpMkLst>
        </pc:cxnChg>
      </pc:sldChg>
    </pc:docChg>
  </pc:docChgLst>
  <pc:docChgLst>
    <pc:chgData name="Francesco Fransesini" userId="f4b06c69-b125-4814-a67d-adf8dc91bd7e" providerId="ADAL" clId="{56CA1801-AEF7-4401-BE6B-92A21BBF00C2}"/>
    <pc:docChg chg="undo custSel addSld modSld sldOrd addSection modSection">
      <pc:chgData name="Francesco Fransesini" userId="f4b06c69-b125-4814-a67d-adf8dc91bd7e" providerId="ADAL" clId="{56CA1801-AEF7-4401-BE6B-92A21BBF00C2}" dt="2024-04-29T14:38:52.646" v="1617" actId="313"/>
      <pc:docMkLst>
        <pc:docMk/>
      </pc:docMkLst>
      <pc:sldChg chg="addSp delSp modSp mod chgLayout">
        <pc:chgData name="Francesco Fransesini" userId="f4b06c69-b125-4814-a67d-adf8dc91bd7e" providerId="ADAL" clId="{56CA1801-AEF7-4401-BE6B-92A21BBF00C2}" dt="2024-04-29T14:00:23.609" v="1510" actId="20577"/>
        <pc:sldMkLst>
          <pc:docMk/>
          <pc:sldMk cId="3115896112" sldId="345"/>
        </pc:sldMkLst>
        <pc:spChg chg="mod ord">
          <ac:chgData name="Francesco Fransesini" userId="f4b06c69-b125-4814-a67d-adf8dc91bd7e" providerId="ADAL" clId="{56CA1801-AEF7-4401-BE6B-92A21BBF00C2}" dt="2024-04-22T09:29:47.475" v="227" actId="700"/>
          <ac:spMkLst>
            <pc:docMk/>
            <pc:sldMk cId="3115896112" sldId="345"/>
            <ac:spMk id="2" creationId="{6C15DEBD-4689-AFF4-6CC4-770D56375D14}"/>
          </ac:spMkLst>
        </pc:spChg>
        <pc:spChg chg="add mod ord">
          <ac:chgData name="Francesco Fransesini" userId="f4b06c69-b125-4814-a67d-adf8dc91bd7e" providerId="ADAL" clId="{56CA1801-AEF7-4401-BE6B-92A21BBF00C2}" dt="2024-04-29T14:00:23.609" v="1510" actId="20577"/>
          <ac:spMkLst>
            <pc:docMk/>
            <pc:sldMk cId="3115896112" sldId="345"/>
            <ac:spMk id="3" creationId="{A778DEA1-8E02-D51A-148A-4B48037ACB91}"/>
          </ac:spMkLst>
        </pc:spChg>
        <pc:spChg chg="del mod ord">
          <ac:chgData name="Francesco Fransesini" userId="f4b06c69-b125-4814-a67d-adf8dc91bd7e" providerId="ADAL" clId="{56CA1801-AEF7-4401-BE6B-92A21BBF00C2}" dt="2024-04-22T09:44:42.255" v="266" actId="478"/>
          <ac:spMkLst>
            <pc:docMk/>
            <pc:sldMk cId="3115896112" sldId="345"/>
            <ac:spMk id="4" creationId="{F44A120C-68C1-7B5C-CBDB-A6D62652C8C0}"/>
          </ac:spMkLst>
        </pc:spChg>
        <pc:spChg chg="mod ord">
          <ac:chgData name="Francesco Fransesini" userId="f4b06c69-b125-4814-a67d-adf8dc91bd7e" providerId="ADAL" clId="{56CA1801-AEF7-4401-BE6B-92A21BBF00C2}" dt="2024-04-29T13:55:35.407" v="1476" actId="1076"/>
          <ac:spMkLst>
            <pc:docMk/>
            <pc:sldMk cId="3115896112" sldId="345"/>
            <ac:spMk id="5" creationId="{B3A4A1A5-5B0D-8950-DAD0-A32C4277ECAC}"/>
          </ac:spMkLst>
        </pc:spChg>
      </pc:sldChg>
      <pc:sldChg chg="ord">
        <pc:chgData name="Francesco Fransesini" userId="f4b06c69-b125-4814-a67d-adf8dc91bd7e" providerId="ADAL" clId="{56CA1801-AEF7-4401-BE6B-92A21BBF00C2}" dt="2024-04-29T12:34:34.228" v="341"/>
        <pc:sldMkLst>
          <pc:docMk/>
          <pc:sldMk cId="477639783" sldId="347"/>
        </pc:sldMkLst>
      </pc:sldChg>
      <pc:sldChg chg="mod modShow">
        <pc:chgData name="Francesco Fransesini" userId="f4b06c69-b125-4814-a67d-adf8dc91bd7e" providerId="ADAL" clId="{56CA1801-AEF7-4401-BE6B-92A21BBF00C2}" dt="2024-04-29T12:37:34.317" v="344" actId="729"/>
        <pc:sldMkLst>
          <pc:docMk/>
          <pc:sldMk cId="1633793513" sldId="350"/>
        </pc:sldMkLst>
      </pc:sldChg>
      <pc:sldChg chg="mod modShow">
        <pc:chgData name="Francesco Fransesini" userId="f4b06c69-b125-4814-a67d-adf8dc91bd7e" providerId="ADAL" clId="{56CA1801-AEF7-4401-BE6B-92A21BBF00C2}" dt="2024-04-29T12:37:36.754" v="345" actId="729"/>
        <pc:sldMkLst>
          <pc:docMk/>
          <pc:sldMk cId="2103932382" sldId="351"/>
        </pc:sldMkLst>
      </pc:sldChg>
      <pc:sldChg chg="ord">
        <pc:chgData name="Francesco Fransesini" userId="f4b06c69-b125-4814-a67d-adf8dc91bd7e" providerId="ADAL" clId="{56CA1801-AEF7-4401-BE6B-92A21BBF00C2}" dt="2024-04-29T12:37:40.107" v="347"/>
        <pc:sldMkLst>
          <pc:docMk/>
          <pc:sldMk cId="3847024465" sldId="352"/>
        </pc:sldMkLst>
      </pc:sldChg>
      <pc:sldChg chg="ord">
        <pc:chgData name="Francesco Fransesini" userId="f4b06c69-b125-4814-a67d-adf8dc91bd7e" providerId="ADAL" clId="{56CA1801-AEF7-4401-BE6B-92A21BBF00C2}" dt="2024-04-29T12:34:34.228" v="341"/>
        <pc:sldMkLst>
          <pc:docMk/>
          <pc:sldMk cId="3029626193" sldId="366"/>
        </pc:sldMkLst>
      </pc:sldChg>
      <pc:sldChg chg="modSp mod ord">
        <pc:chgData name="Francesco Fransesini" userId="f4b06c69-b125-4814-a67d-adf8dc91bd7e" providerId="ADAL" clId="{56CA1801-AEF7-4401-BE6B-92A21BBF00C2}" dt="2024-04-29T14:11:20.487" v="1594" actId="113"/>
        <pc:sldMkLst>
          <pc:docMk/>
          <pc:sldMk cId="889791508" sldId="378"/>
        </pc:sldMkLst>
        <pc:spChg chg="mod">
          <ac:chgData name="Francesco Fransesini" userId="f4b06c69-b125-4814-a67d-adf8dc91bd7e" providerId="ADAL" clId="{56CA1801-AEF7-4401-BE6B-92A21BBF00C2}" dt="2024-04-29T14:11:13.675" v="1593" actId="1076"/>
          <ac:spMkLst>
            <pc:docMk/>
            <pc:sldMk cId="889791508" sldId="378"/>
            <ac:spMk id="5" creationId="{19619DEF-9DFC-14C9-FB96-173EBEBC281C}"/>
          </ac:spMkLst>
        </pc:spChg>
        <pc:spChg chg="mod">
          <ac:chgData name="Francesco Fransesini" userId="f4b06c69-b125-4814-a67d-adf8dc91bd7e" providerId="ADAL" clId="{56CA1801-AEF7-4401-BE6B-92A21BBF00C2}" dt="2024-04-29T14:11:20.487" v="1594" actId="113"/>
          <ac:spMkLst>
            <pc:docMk/>
            <pc:sldMk cId="889791508" sldId="378"/>
            <ac:spMk id="6" creationId="{7C1983D9-37E0-C5BD-7C96-C368C74B4D9D}"/>
          </ac:spMkLst>
        </pc:spChg>
      </pc:sldChg>
      <pc:sldChg chg="modSp mod ord">
        <pc:chgData name="Francesco Fransesini" userId="f4b06c69-b125-4814-a67d-adf8dc91bd7e" providerId="ADAL" clId="{56CA1801-AEF7-4401-BE6B-92A21BBF00C2}" dt="2024-04-29T14:08:19.893" v="1573" actId="1076"/>
        <pc:sldMkLst>
          <pc:docMk/>
          <pc:sldMk cId="637048967" sldId="406"/>
        </pc:sldMkLst>
        <pc:spChg chg="mod">
          <ac:chgData name="Francesco Fransesini" userId="f4b06c69-b125-4814-a67d-adf8dc91bd7e" providerId="ADAL" clId="{56CA1801-AEF7-4401-BE6B-92A21BBF00C2}" dt="2024-04-29T14:08:16.662" v="1572" actId="1076"/>
          <ac:spMkLst>
            <pc:docMk/>
            <pc:sldMk cId="637048967" sldId="406"/>
            <ac:spMk id="30" creationId="{E7F41763-AAE6-BF35-57B0-4ECA4C4DD6CA}"/>
          </ac:spMkLst>
        </pc:spChg>
        <pc:grpChg chg="mod">
          <ac:chgData name="Francesco Fransesini" userId="f4b06c69-b125-4814-a67d-adf8dc91bd7e" providerId="ADAL" clId="{56CA1801-AEF7-4401-BE6B-92A21BBF00C2}" dt="2024-04-29T14:08:19.893" v="1573" actId="1076"/>
          <ac:grpSpMkLst>
            <pc:docMk/>
            <pc:sldMk cId="637048967" sldId="406"/>
            <ac:grpSpMk id="26" creationId="{1F1911C8-9050-CF32-BF8C-5905E963D983}"/>
          </ac:grpSpMkLst>
        </pc:grpChg>
      </pc:sldChg>
      <pc:sldChg chg="modSp mod ord">
        <pc:chgData name="Francesco Fransesini" userId="f4b06c69-b125-4814-a67d-adf8dc91bd7e" providerId="ADAL" clId="{56CA1801-AEF7-4401-BE6B-92A21BBF00C2}" dt="2024-04-29T14:03:31.976" v="1570" actId="113"/>
        <pc:sldMkLst>
          <pc:docMk/>
          <pc:sldMk cId="2053022870" sldId="407"/>
        </pc:sldMkLst>
        <pc:spChg chg="mod">
          <ac:chgData name="Francesco Fransesini" userId="f4b06c69-b125-4814-a67d-adf8dc91bd7e" providerId="ADAL" clId="{56CA1801-AEF7-4401-BE6B-92A21BBF00C2}" dt="2024-04-29T14:03:31.976" v="1570" actId="113"/>
          <ac:spMkLst>
            <pc:docMk/>
            <pc:sldMk cId="2053022870" sldId="407"/>
            <ac:spMk id="18" creationId="{5F3E833E-A4C0-F943-CA5C-14DE6A96D47A}"/>
          </ac:spMkLst>
        </pc:spChg>
        <pc:spChg chg="mod">
          <ac:chgData name="Francesco Fransesini" userId="f4b06c69-b125-4814-a67d-adf8dc91bd7e" providerId="ADAL" clId="{56CA1801-AEF7-4401-BE6B-92A21BBF00C2}" dt="2024-04-29T14:03:25.310" v="1569" actId="113"/>
          <ac:spMkLst>
            <pc:docMk/>
            <pc:sldMk cId="2053022870" sldId="407"/>
            <ac:spMk id="40" creationId="{5F3E833E-A4C0-F943-CA5C-14DE6A96D47A}"/>
          </ac:spMkLst>
        </pc:spChg>
      </pc:sldChg>
      <pc:sldChg chg="modSp mod ord">
        <pc:chgData name="Francesco Fransesini" userId="f4b06c69-b125-4814-a67d-adf8dc91bd7e" providerId="ADAL" clId="{56CA1801-AEF7-4401-BE6B-92A21BBF00C2}" dt="2024-04-29T12:32:28.391" v="332"/>
        <pc:sldMkLst>
          <pc:docMk/>
          <pc:sldMk cId="2964286879" sldId="409"/>
        </pc:sldMkLst>
        <pc:grpChg chg="mod">
          <ac:chgData name="Francesco Fransesini" userId="f4b06c69-b125-4814-a67d-adf8dc91bd7e" providerId="ADAL" clId="{56CA1801-AEF7-4401-BE6B-92A21BBF00C2}" dt="2024-04-29T12:31:42.001" v="324" actId="14100"/>
          <ac:grpSpMkLst>
            <pc:docMk/>
            <pc:sldMk cId="2964286879" sldId="409"/>
            <ac:grpSpMk id="4" creationId="{40BF297A-96B3-CD2E-19D2-7EB386993EF3}"/>
          </ac:grpSpMkLst>
        </pc:grpChg>
      </pc:sldChg>
      <pc:sldChg chg="ord">
        <pc:chgData name="Francesco Fransesini" userId="f4b06c69-b125-4814-a67d-adf8dc91bd7e" providerId="ADAL" clId="{56CA1801-AEF7-4401-BE6B-92A21BBF00C2}" dt="2024-04-29T12:24:45.280" v="291"/>
        <pc:sldMkLst>
          <pc:docMk/>
          <pc:sldMk cId="464885773" sldId="410"/>
        </pc:sldMkLst>
      </pc:sldChg>
      <pc:sldChg chg="modSp mod ord">
        <pc:chgData name="Francesco Fransesini" userId="f4b06c69-b125-4814-a67d-adf8dc91bd7e" providerId="ADAL" clId="{56CA1801-AEF7-4401-BE6B-92A21BBF00C2}" dt="2024-04-29T14:11:04.288" v="1592" actId="113"/>
        <pc:sldMkLst>
          <pc:docMk/>
          <pc:sldMk cId="1108027539" sldId="412"/>
        </pc:sldMkLst>
        <pc:spChg chg="mod">
          <ac:chgData name="Francesco Fransesini" userId="f4b06c69-b125-4814-a67d-adf8dc91bd7e" providerId="ADAL" clId="{56CA1801-AEF7-4401-BE6B-92A21BBF00C2}" dt="2024-04-29T14:11:04.288" v="1592" actId="113"/>
          <ac:spMkLst>
            <pc:docMk/>
            <pc:sldMk cId="1108027539" sldId="412"/>
            <ac:spMk id="16" creationId="{389D7C6C-ECD5-38C6-9FCE-BEA22D96C86D}"/>
          </ac:spMkLst>
        </pc:spChg>
        <pc:spChg chg="mod">
          <ac:chgData name="Francesco Fransesini" userId="f4b06c69-b125-4814-a67d-adf8dc91bd7e" providerId="ADAL" clId="{56CA1801-AEF7-4401-BE6B-92A21BBF00C2}" dt="2024-04-29T14:10:50.076" v="1589" actId="113"/>
          <ac:spMkLst>
            <pc:docMk/>
            <pc:sldMk cId="1108027539" sldId="412"/>
            <ac:spMk id="23" creationId="{5FAF91A9-6AFC-DA69-6560-C28B519E2D95}"/>
          </ac:spMkLst>
        </pc:spChg>
        <pc:grpChg chg="mod">
          <ac:chgData name="Francesco Fransesini" userId="f4b06c69-b125-4814-a67d-adf8dc91bd7e" providerId="ADAL" clId="{56CA1801-AEF7-4401-BE6B-92A21BBF00C2}" dt="2024-04-29T13:58:33.845" v="1480" actId="1076"/>
          <ac:grpSpMkLst>
            <pc:docMk/>
            <pc:sldMk cId="1108027539" sldId="412"/>
            <ac:grpSpMk id="8" creationId="{E3B198FB-286D-F3CE-B474-6197D665C370}"/>
          </ac:grpSpMkLst>
        </pc:grpChg>
        <pc:picChg chg="mod">
          <ac:chgData name="Francesco Fransesini" userId="f4b06c69-b125-4814-a67d-adf8dc91bd7e" providerId="ADAL" clId="{56CA1801-AEF7-4401-BE6B-92A21BBF00C2}" dt="2024-04-29T13:58:38.312" v="1481" actId="1076"/>
          <ac:picMkLst>
            <pc:docMk/>
            <pc:sldMk cId="1108027539" sldId="412"/>
            <ac:picMk id="7" creationId="{0E717D6D-06C2-3BE4-8D4D-0CAE671C4047}"/>
          </ac:picMkLst>
        </pc:picChg>
      </pc:sldChg>
      <pc:sldChg chg="modSp mod ord modShow">
        <pc:chgData name="Francesco Fransesini" userId="f4b06c69-b125-4814-a67d-adf8dc91bd7e" providerId="ADAL" clId="{56CA1801-AEF7-4401-BE6B-92A21BBF00C2}" dt="2024-04-29T12:42:08.189" v="348" actId="729"/>
        <pc:sldMkLst>
          <pc:docMk/>
          <pc:sldMk cId="1697805872" sldId="424"/>
        </pc:sldMkLst>
        <pc:grpChg chg="mod">
          <ac:chgData name="Francesco Fransesini" userId="f4b06c69-b125-4814-a67d-adf8dc91bd7e" providerId="ADAL" clId="{56CA1801-AEF7-4401-BE6B-92A21BBF00C2}" dt="2024-04-29T12:33:57.069" v="339" actId="14100"/>
          <ac:grpSpMkLst>
            <pc:docMk/>
            <pc:sldMk cId="1697805872" sldId="424"/>
            <ac:grpSpMk id="8" creationId="{AD2777EB-FB83-CAC6-1DF5-86F34765179F}"/>
          </ac:grpSpMkLst>
        </pc:grpChg>
      </pc:sldChg>
      <pc:sldChg chg="ord">
        <pc:chgData name="Francesco Fransesini" userId="f4b06c69-b125-4814-a67d-adf8dc91bd7e" providerId="ADAL" clId="{56CA1801-AEF7-4401-BE6B-92A21BBF00C2}" dt="2024-04-29T12:24:45.280" v="291"/>
        <pc:sldMkLst>
          <pc:docMk/>
          <pc:sldMk cId="2784928292" sldId="430"/>
        </pc:sldMkLst>
      </pc:sldChg>
      <pc:sldChg chg="modSp mod ord">
        <pc:chgData name="Francesco Fransesini" userId="f4b06c69-b125-4814-a67d-adf8dc91bd7e" providerId="ADAL" clId="{56CA1801-AEF7-4401-BE6B-92A21BBF00C2}" dt="2024-04-29T14:10:17.852" v="1582" actId="242"/>
        <pc:sldMkLst>
          <pc:docMk/>
          <pc:sldMk cId="3481998990" sldId="432"/>
        </pc:sldMkLst>
        <pc:spChg chg="mod">
          <ac:chgData name="Francesco Fransesini" userId="f4b06c69-b125-4814-a67d-adf8dc91bd7e" providerId="ADAL" clId="{56CA1801-AEF7-4401-BE6B-92A21BBF00C2}" dt="2024-04-29T14:09:39.096" v="1577" actId="113"/>
          <ac:spMkLst>
            <pc:docMk/>
            <pc:sldMk cId="3481998990" sldId="432"/>
            <ac:spMk id="4" creationId="{0E4B3EB3-028A-0F72-C7B9-9457E0B2AA7B}"/>
          </ac:spMkLst>
        </pc:spChg>
        <pc:spChg chg="mod">
          <ac:chgData name="Francesco Fransesini" userId="f4b06c69-b125-4814-a67d-adf8dc91bd7e" providerId="ADAL" clId="{56CA1801-AEF7-4401-BE6B-92A21BBF00C2}" dt="2024-04-29T14:10:17.852" v="1582" actId="242"/>
          <ac:spMkLst>
            <pc:docMk/>
            <pc:sldMk cId="3481998990" sldId="432"/>
            <ac:spMk id="19" creationId="{DD103381-5F99-7F7E-F5E3-AD10BF210C52}"/>
          </ac:spMkLst>
        </pc:spChg>
        <pc:spChg chg="mod">
          <ac:chgData name="Francesco Fransesini" userId="f4b06c69-b125-4814-a67d-adf8dc91bd7e" providerId="ADAL" clId="{56CA1801-AEF7-4401-BE6B-92A21BBF00C2}" dt="2024-04-29T14:09:48.622" v="1578" actId="113"/>
          <ac:spMkLst>
            <pc:docMk/>
            <pc:sldMk cId="3481998990" sldId="432"/>
            <ac:spMk id="25" creationId="{D08FD189-D763-2A14-89F3-832399661766}"/>
          </ac:spMkLst>
        </pc:spChg>
      </pc:sldChg>
      <pc:sldChg chg="addSp delSp modSp new mod ord">
        <pc:chgData name="Francesco Fransesini" userId="f4b06c69-b125-4814-a67d-adf8dc91bd7e" providerId="ADAL" clId="{56CA1801-AEF7-4401-BE6B-92A21BBF00C2}" dt="2024-04-29T14:00:47.185" v="1513" actId="14100"/>
        <pc:sldMkLst>
          <pc:docMk/>
          <pc:sldMk cId="937984969" sldId="444"/>
        </pc:sldMkLst>
        <pc:spChg chg="del">
          <ac:chgData name="Francesco Fransesini" userId="f4b06c69-b125-4814-a67d-adf8dc91bd7e" providerId="ADAL" clId="{56CA1801-AEF7-4401-BE6B-92A21BBF00C2}" dt="2024-04-29T08:11:43.967" v="273" actId="478"/>
          <ac:spMkLst>
            <pc:docMk/>
            <pc:sldMk cId="937984969" sldId="444"/>
            <ac:spMk id="3" creationId="{948D2558-3AE7-0118-A3ED-FAB892A48D72}"/>
          </ac:spMkLst>
        </pc:spChg>
        <pc:spChg chg="del">
          <ac:chgData name="Francesco Fransesini" userId="f4b06c69-b125-4814-a67d-adf8dc91bd7e" providerId="ADAL" clId="{56CA1801-AEF7-4401-BE6B-92A21BBF00C2}" dt="2024-04-29T08:11:47.037" v="274" actId="478"/>
          <ac:spMkLst>
            <pc:docMk/>
            <pc:sldMk cId="937984969" sldId="444"/>
            <ac:spMk id="4" creationId="{65B52A5E-CC30-6FC4-BAF6-9D58562E485A}"/>
          </ac:spMkLst>
        </pc:spChg>
        <pc:spChg chg="add del mod">
          <ac:chgData name="Francesco Fransesini" userId="f4b06c69-b125-4814-a67d-adf8dc91bd7e" providerId="ADAL" clId="{56CA1801-AEF7-4401-BE6B-92A21BBF00C2}" dt="2024-04-29T12:44:45.862" v="363" actId="478"/>
          <ac:spMkLst>
            <pc:docMk/>
            <pc:sldMk cId="937984969" sldId="444"/>
            <ac:spMk id="5" creationId="{2D78E3BE-3C64-9C16-AA29-8B539CC3AE40}"/>
          </ac:spMkLst>
        </pc:spChg>
        <pc:spChg chg="add mod">
          <ac:chgData name="Francesco Fransesini" userId="f4b06c69-b125-4814-a67d-adf8dc91bd7e" providerId="ADAL" clId="{56CA1801-AEF7-4401-BE6B-92A21BBF00C2}" dt="2024-04-29T14:00:47.185" v="1513" actId="14100"/>
          <ac:spMkLst>
            <pc:docMk/>
            <pc:sldMk cId="937984969" sldId="444"/>
            <ac:spMk id="7" creationId="{A5C5BEAA-DDD6-A450-180A-1318494900BA}"/>
          </ac:spMkLst>
        </pc:spChg>
        <pc:spChg chg="add mod">
          <ac:chgData name="Francesco Fransesini" userId="f4b06c69-b125-4814-a67d-adf8dc91bd7e" providerId="ADAL" clId="{56CA1801-AEF7-4401-BE6B-92A21BBF00C2}" dt="2024-04-29T13:59:20.069" v="1488" actId="1076"/>
          <ac:spMkLst>
            <pc:docMk/>
            <pc:sldMk cId="937984969" sldId="444"/>
            <ac:spMk id="9" creationId="{80283352-AB2B-2B47-143F-DA68DE5FB616}"/>
          </ac:spMkLst>
        </pc:spChg>
      </pc:sldChg>
      <pc:sldChg chg="addSp delSp modSp new mod">
        <pc:chgData name="Francesco Fransesini" userId="f4b06c69-b125-4814-a67d-adf8dc91bd7e" providerId="ADAL" clId="{56CA1801-AEF7-4401-BE6B-92A21BBF00C2}" dt="2024-04-29T14:02:29.783" v="1557" actId="113"/>
        <pc:sldMkLst>
          <pc:docMk/>
          <pc:sldMk cId="1976275958" sldId="445"/>
        </pc:sldMkLst>
        <pc:spChg chg="mod">
          <ac:chgData name="Francesco Fransesini" userId="f4b06c69-b125-4814-a67d-adf8dc91bd7e" providerId="ADAL" clId="{56CA1801-AEF7-4401-BE6B-92A21BBF00C2}" dt="2024-04-29T13:53:14.400" v="1474" actId="1076"/>
          <ac:spMkLst>
            <pc:docMk/>
            <pc:sldMk cId="1976275958" sldId="445"/>
            <ac:spMk id="3" creationId="{3E9B4EDD-0C08-1F03-F693-59889A349ACE}"/>
          </ac:spMkLst>
        </pc:spChg>
        <pc:spChg chg="mod">
          <ac:chgData name="Francesco Fransesini" userId="f4b06c69-b125-4814-a67d-adf8dc91bd7e" providerId="ADAL" clId="{56CA1801-AEF7-4401-BE6B-92A21BBF00C2}" dt="2024-04-29T14:02:29.783" v="1557" actId="113"/>
          <ac:spMkLst>
            <pc:docMk/>
            <pc:sldMk cId="1976275958" sldId="445"/>
            <ac:spMk id="4" creationId="{24094A56-2DB4-E0ED-0D69-FC4650719034}"/>
          </ac:spMkLst>
        </pc:spChg>
        <pc:spChg chg="add del mod">
          <ac:chgData name="Francesco Fransesini" userId="f4b06c69-b125-4814-a67d-adf8dc91bd7e" providerId="ADAL" clId="{56CA1801-AEF7-4401-BE6B-92A21BBF00C2}" dt="2024-04-29T12:31:35.273" v="322"/>
          <ac:spMkLst>
            <pc:docMk/>
            <pc:sldMk cId="1976275958" sldId="445"/>
            <ac:spMk id="6" creationId="{289BD8AE-7FE5-FCFE-6450-2A31D6DC4080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15" creationId="{AFEE4D8E-69A3-FF99-F5D0-F2D892560526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16" creationId="{6B4801F1-DEE9-8180-56C1-53CC1EFD7BA4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17" creationId="{DFF5A170-EC9A-C4E6-3DD1-9BBD5A7DE1B5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18" creationId="{B72099D7-9E37-06F7-79CE-780B21468EA2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19" creationId="{6CCA980D-1852-4B56-B23D-8A4C7185DA5B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21" creationId="{236DEA6E-E1C9-E160-20AF-4F1882F67E71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22" creationId="{DAF4F715-B753-7A5B-BA7B-9D4A59F4F47F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24" creationId="{B8DCD76D-BD03-8D84-7E12-8CC2ED8EE6A3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26" creationId="{BDE85F68-7E04-BEC4-D434-91022B764E87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28" creationId="{1C838071-9700-1285-D87B-1250FFC68075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30" creationId="{9DDED612-80DE-0855-BE05-047F23B7484C}"/>
          </ac:spMkLst>
        </pc:spChg>
        <pc:spChg chg="mod">
          <ac:chgData name="Francesco Fransesini" userId="f4b06c69-b125-4814-a67d-adf8dc91bd7e" providerId="ADAL" clId="{56CA1801-AEF7-4401-BE6B-92A21BBF00C2}" dt="2024-04-29T12:32:07.403" v="329" actId="404"/>
          <ac:spMkLst>
            <pc:docMk/>
            <pc:sldMk cId="1976275958" sldId="445"/>
            <ac:spMk id="32" creationId="{E84D04BE-744A-1CD9-6905-2482293A841F}"/>
          </ac:spMkLst>
        </pc:spChg>
        <pc:grpChg chg="add mod">
          <ac:chgData name="Francesco Fransesini" userId="f4b06c69-b125-4814-a67d-adf8dc91bd7e" providerId="ADAL" clId="{56CA1801-AEF7-4401-BE6B-92A21BBF00C2}" dt="2024-04-29T13:47:00.788" v="1253" actId="1076"/>
          <ac:grpSpMkLst>
            <pc:docMk/>
            <pc:sldMk cId="1976275958" sldId="445"/>
            <ac:grpSpMk id="7" creationId="{45369541-F32D-29BF-ADC5-27635B36E87C}"/>
          </ac:grpSpMkLst>
        </pc:grpChg>
        <pc:picChg chg="mod">
          <ac:chgData name="Francesco Fransesini" userId="f4b06c69-b125-4814-a67d-adf8dc91bd7e" providerId="ADAL" clId="{56CA1801-AEF7-4401-BE6B-92A21BBF00C2}" dt="2024-04-29T12:31:57.728" v="325"/>
          <ac:picMkLst>
            <pc:docMk/>
            <pc:sldMk cId="1976275958" sldId="445"/>
            <ac:picMk id="8" creationId="{58639286-A12D-C110-DC06-5A1E9355126B}"/>
          </ac:picMkLst>
        </pc:pic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9" creationId="{33219641-6311-B991-19C1-6D4CC50D2890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10" creationId="{FD1BD2B3-EC4B-E3D0-8707-B49344A37681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11" creationId="{E570C11D-2A74-82A7-C356-8A2B76A3AD68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12" creationId="{33D3131D-D1D7-71B9-969E-A1736AC6DF99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13" creationId="{B088C045-F6CD-4329-9991-3B7C0158792E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14" creationId="{35FEF8CE-163E-CA5A-F153-A8F540852E09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20" creationId="{4D38BC4C-D1A8-C619-D611-6644F7D63533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23" creationId="{D17DE86E-3FCF-9C03-2F93-88D79E67713F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25" creationId="{4F9B0FAF-B20F-F9DE-6095-61C13A73957E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27" creationId="{2DCB10EE-1443-AAB7-8E52-2F0A5CF31856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29" creationId="{DB4AF5E1-B913-589E-6D46-84BCB6128F8B}"/>
          </ac:cxnSpMkLst>
        </pc:cxnChg>
        <pc:cxnChg chg="mod">
          <ac:chgData name="Francesco Fransesini" userId="f4b06c69-b125-4814-a67d-adf8dc91bd7e" providerId="ADAL" clId="{56CA1801-AEF7-4401-BE6B-92A21BBF00C2}" dt="2024-04-29T12:31:57.728" v="325"/>
          <ac:cxnSpMkLst>
            <pc:docMk/>
            <pc:sldMk cId="1976275958" sldId="445"/>
            <ac:cxnSpMk id="31" creationId="{CCDCF41D-CD6B-8B97-A683-3496CB3C9F2C}"/>
          </ac:cxnSpMkLst>
        </pc:cxnChg>
      </pc:sldChg>
      <pc:sldChg chg="modSp mod">
        <pc:chgData name="Francesco Fransesini" userId="f4b06c69-b125-4814-a67d-adf8dc91bd7e" providerId="ADAL" clId="{56CA1801-AEF7-4401-BE6B-92A21BBF00C2}" dt="2024-04-29T14:38:52.646" v="1617" actId="313"/>
        <pc:sldMkLst>
          <pc:docMk/>
          <pc:sldMk cId="2736026838" sldId="446"/>
        </pc:sldMkLst>
        <pc:spChg chg="mod">
          <ac:chgData name="Francesco Fransesini" userId="f4b06c69-b125-4814-a67d-adf8dc91bd7e" providerId="ADAL" clId="{56CA1801-AEF7-4401-BE6B-92A21BBF00C2}" dt="2024-04-29T14:38:52.646" v="1617" actId="313"/>
          <ac:spMkLst>
            <pc:docMk/>
            <pc:sldMk cId="2736026838" sldId="446"/>
            <ac:spMk id="3" creationId="{A4903652-37E3-65F3-124A-E367FEC7C50E}"/>
          </ac:spMkLst>
        </pc:spChg>
        <pc:spChg chg="mod">
          <ac:chgData name="Francesco Fransesini" userId="f4b06c69-b125-4814-a67d-adf8dc91bd7e" providerId="ADAL" clId="{56CA1801-AEF7-4401-BE6B-92A21BBF00C2}" dt="2024-04-29T14:38:44.378" v="1616" actId="255"/>
          <ac:spMkLst>
            <pc:docMk/>
            <pc:sldMk cId="2736026838" sldId="446"/>
            <ac:spMk id="4" creationId="{5819B3CA-2324-CC15-AE2E-A460B621E770}"/>
          </ac:spMkLst>
        </pc:spChg>
      </pc:sldChg>
      <pc:sldChg chg="addSp delSp modSp mod">
        <pc:chgData name="Francesco Fransesini" userId="f4b06c69-b125-4814-a67d-adf8dc91bd7e" providerId="ADAL" clId="{56CA1801-AEF7-4401-BE6B-92A21BBF00C2}" dt="2024-04-29T14:37:41.441" v="1611" actId="1076"/>
        <pc:sldMkLst>
          <pc:docMk/>
          <pc:sldMk cId="1179100298" sldId="447"/>
        </pc:sldMkLst>
        <pc:spChg chg="mod">
          <ac:chgData name="Francesco Fransesini" userId="f4b06c69-b125-4814-a67d-adf8dc91bd7e" providerId="ADAL" clId="{56CA1801-AEF7-4401-BE6B-92A21BBF00C2}" dt="2024-04-29T14:24:00.745" v="1603" actId="20577"/>
          <ac:spMkLst>
            <pc:docMk/>
            <pc:sldMk cId="1179100298" sldId="447"/>
            <ac:spMk id="7" creationId="{E2ED55FF-A784-F9D4-F265-18FC3360B226}"/>
          </ac:spMkLst>
        </pc:spChg>
        <pc:spChg chg="mod">
          <ac:chgData name="Francesco Fransesini" userId="f4b06c69-b125-4814-a67d-adf8dc91bd7e" providerId="ADAL" clId="{56CA1801-AEF7-4401-BE6B-92A21BBF00C2}" dt="2024-04-29T14:23:09.706" v="1595" actId="21"/>
          <ac:spMkLst>
            <pc:docMk/>
            <pc:sldMk cId="1179100298" sldId="447"/>
            <ac:spMk id="10" creationId="{7C039F88-71E1-1156-E034-2A7BA77D7A06}"/>
          </ac:spMkLst>
        </pc:spChg>
        <pc:cxnChg chg="del">
          <ac:chgData name="Francesco Fransesini" userId="f4b06c69-b125-4814-a67d-adf8dc91bd7e" providerId="ADAL" clId="{56CA1801-AEF7-4401-BE6B-92A21BBF00C2}" dt="2024-04-29T14:36:52.557" v="1604" actId="478"/>
          <ac:cxnSpMkLst>
            <pc:docMk/>
            <pc:sldMk cId="1179100298" sldId="447"/>
            <ac:cxnSpMk id="11" creationId="{DF4B1605-731E-8897-69DD-BC950F61FE88}"/>
          </ac:cxnSpMkLst>
        </pc:cxnChg>
        <pc:cxnChg chg="add mod">
          <ac:chgData name="Francesco Fransesini" userId="f4b06c69-b125-4814-a67d-adf8dc91bd7e" providerId="ADAL" clId="{56CA1801-AEF7-4401-BE6B-92A21BBF00C2}" dt="2024-04-29T14:37:41.441" v="1611" actId="1076"/>
          <ac:cxnSpMkLst>
            <pc:docMk/>
            <pc:sldMk cId="1179100298" sldId="447"/>
            <ac:cxnSpMk id="14" creationId="{A1231275-CD5D-8DB6-0861-73631C782D54}"/>
          </ac:cxnSpMkLst>
        </pc:cxnChg>
      </pc:sldChg>
    </pc:docChg>
  </pc:docChgLst>
  <pc:docChgLst>
    <pc:chgData name="Francesco" userId="f4b06c69-b125-4814-a67d-adf8dc91bd7e" providerId="ADAL" clId="{1A638FE9-6BBE-4D67-871B-26FA44E22A0D}"/>
    <pc:docChg chg="undo custSel addSld delSld modSld">
      <pc:chgData name="Francesco" userId="f4b06c69-b125-4814-a67d-adf8dc91bd7e" providerId="ADAL" clId="{1A638FE9-6BBE-4D67-871B-26FA44E22A0D}" dt="2022-03-11T18:44:13.880" v="2546" actId="113"/>
      <pc:docMkLst>
        <pc:docMk/>
      </pc:docMkLst>
      <pc:sldChg chg="add del">
        <pc:chgData name="Francesco" userId="f4b06c69-b125-4814-a67d-adf8dc91bd7e" providerId="ADAL" clId="{1A638FE9-6BBE-4D67-871B-26FA44E22A0D}" dt="2022-03-11T11:15:55.053" v="80"/>
        <pc:sldMkLst>
          <pc:docMk/>
          <pc:sldMk cId="49816643" sldId="283"/>
        </pc:sldMkLst>
      </pc:sldChg>
      <pc:sldChg chg="addSp delSp modSp add del mod">
        <pc:chgData name="Francesco" userId="f4b06c69-b125-4814-a67d-adf8dc91bd7e" providerId="ADAL" clId="{1A638FE9-6BBE-4D67-871B-26FA44E22A0D}" dt="2022-03-11T15:41:35.111" v="2344" actId="20577"/>
        <pc:sldMkLst>
          <pc:docMk/>
          <pc:sldMk cId="3110927197" sldId="283"/>
        </pc:sldMkLst>
        <pc:spChg chg="add mod">
          <ac:chgData name="Francesco" userId="f4b06c69-b125-4814-a67d-adf8dc91bd7e" providerId="ADAL" clId="{1A638FE9-6BBE-4D67-871B-26FA44E22A0D}" dt="2022-03-11T13:52:22.588" v="87"/>
          <ac:spMkLst>
            <pc:docMk/>
            <pc:sldMk cId="3110927197" sldId="283"/>
            <ac:spMk id="10" creationId="{4F769AF9-9998-4535-A0B8-F7AC06DA6FDC}"/>
          </ac:spMkLst>
        </pc:spChg>
        <pc:spChg chg="del">
          <ac:chgData name="Francesco" userId="f4b06c69-b125-4814-a67d-adf8dc91bd7e" providerId="ADAL" clId="{1A638FE9-6BBE-4D67-871B-26FA44E22A0D}" dt="2022-03-11T13:52:25.044" v="88" actId="478"/>
          <ac:spMkLst>
            <pc:docMk/>
            <pc:sldMk cId="3110927197" sldId="283"/>
            <ac:spMk id="13" creationId="{B2026B79-D11C-4806-A372-61CADDFAA06D}"/>
          </ac:spMkLst>
        </pc:spChg>
        <pc:spChg chg="mod">
          <ac:chgData name="Francesco" userId="f4b06c69-b125-4814-a67d-adf8dc91bd7e" providerId="ADAL" clId="{1A638FE9-6BBE-4D67-871B-26FA44E22A0D}" dt="2022-03-11T15:41:35.111" v="2344" actId="20577"/>
          <ac:spMkLst>
            <pc:docMk/>
            <pc:sldMk cId="3110927197" sldId="283"/>
            <ac:spMk id="48" creationId="{EA777D94-B97F-4FEC-8873-BB959D9332F5}"/>
          </ac:spMkLst>
        </pc:spChg>
      </pc:sldChg>
      <pc:sldChg chg="del">
        <pc:chgData name="Francesco" userId="f4b06c69-b125-4814-a67d-adf8dc91bd7e" providerId="ADAL" clId="{1A638FE9-6BBE-4D67-871B-26FA44E22A0D}" dt="2022-03-11T13:54:13.698" v="114" actId="47"/>
        <pc:sldMkLst>
          <pc:docMk/>
          <pc:sldMk cId="2981217424" sldId="286"/>
        </pc:sldMkLst>
      </pc:sldChg>
      <pc:sldChg chg="addSp delSp modSp mod">
        <pc:chgData name="Francesco" userId="f4b06c69-b125-4814-a67d-adf8dc91bd7e" providerId="ADAL" clId="{1A638FE9-6BBE-4D67-871B-26FA44E22A0D}" dt="2022-03-11T11:19:48.310" v="86" actId="1076"/>
        <pc:sldMkLst>
          <pc:docMk/>
          <pc:sldMk cId="3660757301" sldId="289"/>
        </pc:sldMkLst>
        <pc:spChg chg="mod">
          <ac:chgData name="Francesco" userId="f4b06c69-b125-4814-a67d-adf8dc91bd7e" providerId="ADAL" clId="{1A638FE9-6BBE-4D67-871B-26FA44E22A0D}" dt="2022-03-11T11:10:45.647" v="2"/>
          <ac:spMkLst>
            <pc:docMk/>
            <pc:sldMk cId="3660757301" sldId="289"/>
            <ac:spMk id="2" creationId="{B75C5EC8-F6BE-4EDD-8A1F-E7C4E339CEBA}"/>
          </ac:spMkLst>
        </pc:spChg>
        <pc:spChg chg="mod">
          <ac:chgData name="Francesco" userId="f4b06c69-b125-4814-a67d-adf8dc91bd7e" providerId="ADAL" clId="{1A638FE9-6BBE-4D67-871B-26FA44E22A0D}" dt="2022-03-11T11:19:48.310" v="86" actId="1076"/>
          <ac:spMkLst>
            <pc:docMk/>
            <pc:sldMk cId="3660757301" sldId="289"/>
            <ac:spMk id="3" creationId="{0C80D029-2104-4318-B440-2F5B3EC0DEE2}"/>
          </ac:spMkLst>
        </pc:spChg>
        <pc:spChg chg="add mod">
          <ac:chgData name="Francesco" userId="f4b06c69-b125-4814-a67d-adf8dc91bd7e" providerId="ADAL" clId="{1A638FE9-6BBE-4D67-871B-26FA44E22A0D}" dt="2022-03-11T11:12:30.726" v="70" actId="1076"/>
          <ac:spMkLst>
            <pc:docMk/>
            <pc:sldMk cId="3660757301" sldId="289"/>
            <ac:spMk id="10" creationId="{36A41B5E-E69E-470C-8DC9-31497BD77849}"/>
          </ac:spMkLst>
        </pc:spChg>
        <pc:spChg chg="mod">
          <ac:chgData name="Francesco" userId="f4b06c69-b125-4814-a67d-adf8dc91bd7e" providerId="ADAL" clId="{1A638FE9-6BBE-4D67-871B-26FA44E22A0D}" dt="2022-03-11T11:12:07.822" v="57" actId="1076"/>
          <ac:spMkLst>
            <pc:docMk/>
            <pc:sldMk cId="3660757301" sldId="289"/>
            <ac:spMk id="11" creationId="{0DB7142B-CE4C-41A3-8E93-B3DBBB0F1CAF}"/>
          </ac:spMkLst>
        </pc:spChg>
        <pc:spChg chg="mod">
          <ac:chgData name="Francesco" userId="f4b06c69-b125-4814-a67d-adf8dc91bd7e" providerId="ADAL" clId="{1A638FE9-6BBE-4D67-871B-26FA44E22A0D}" dt="2022-03-11T11:19:38.756" v="85"/>
          <ac:spMkLst>
            <pc:docMk/>
            <pc:sldMk cId="3660757301" sldId="289"/>
            <ac:spMk id="13" creationId="{01305270-6C47-4C0D-89C7-82B919DE8B1E}"/>
          </ac:spMkLst>
        </pc:spChg>
        <pc:spChg chg="del">
          <ac:chgData name="Francesco" userId="f4b06c69-b125-4814-a67d-adf8dc91bd7e" providerId="ADAL" clId="{1A638FE9-6BBE-4D67-871B-26FA44E22A0D}" dt="2022-03-11T11:11:03.872" v="4" actId="478"/>
          <ac:spMkLst>
            <pc:docMk/>
            <pc:sldMk cId="3660757301" sldId="289"/>
            <ac:spMk id="14" creationId="{67F840A8-E627-426C-A42A-0C1A6E9F4B3F}"/>
          </ac:spMkLst>
        </pc:spChg>
      </pc:sldChg>
      <pc:sldChg chg="addSp delSp modSp mod">
        <pc:chgData name="Francesco" userId="f4b06c69-b125-4814-a67d-adf8dc91bd7e" providerId="ADAL" clId="{1A638FE9-6BBE-4D67-871B-26FA44E22A0D}" dt="2022-03-11T13:54:31.401" v="117" actId="1076"/>
        <pc:sldMkLst>
          <pc:docMk/>
          <pc:sldMk cId="2300865899" sldId="291"/>
        </pc:sldMkLst>
        <pc:spChg chg="del">
          <ac:chgData name="Francesco" userId="f4b06c69-b125-4814-a67d-adf8dc91bd7e" providerId="ADAL" clId="{1A638FE9-6BBE-4D67-871B-26FA44E22A0D}" dt="2022-03-11T13:54:29.116" v="116" actId="478"/>
          <ac:spMkLst>
            <pc:docMk/>
            <pc:sldMk cId="2300865899" sldId="291"/>
            <ac:spMk id="2" creationId="{B75C5EC8-F6BE-4EDD-8A1F-E7C4E339CEBA}"/>
          </ac:spMkLst>
        </pc:spChg>
        <pc:spChg chg="add mod">
          <ac:chgData name="Francesco" userId="f4b06c69-b125-4814-a67d-adf8dc91bd7e" providerId="ADAL" clId="{1A638FE9-6BBE-4D67-871B-26FA44E22A0D}" dt="2022-03-11T13:54:31.401" v="117" actId="1076"/>
          <ac:spMkLst>
            <pc:docMk/>
            <pc:sldMk cId="2300865899" sldId="291"/>
            <ac:spMk id="10" creationId="{D497722C-2CA5-43DE-B506-D1190A6DD4D5}"/>
          </ac:spMkLst>
        </pc:spChg>
      </pc:sldChg>
      <pc:sldChg chg="del">
        <pc:chgData name="Francesco" userId="f4b06c69-b125-4814-a67d-adf8dc91bd7e" providerId="ADAL" clId="{1A638FE9-6BBE-4D67-871B-26FA44E22A0D}" dt="2022-03-11T13:53:11.982" v="98" actId="47"/>
        <pc:sldMkLst>
          <pc:docMk/>
          <pc:sldMk cId="3193927938" sldId="294"/>
        </pc:sldMkLst>
      </pc:sldChg>
      <pc:sldChg chg="addSp delSp modSp mod">
        <pc:chgData name="Francesco" userId="f4b06c69-b125-4814-a67d-adf8dc91bd7e" providerId="ADAL" clId="{1A638FE9-6BBE-4D67-871B-26FA44E22A0D}" dt="2022-03-11T15:26:58.716" v="2155" actId="1076"/>
        <pc:sldMkLst>
          <pc:docMk/>
          <pc:sldMk cId="2026972222" sldId="295"/>
        </pc:sldMkLst>
        <pc:spChg chg="del">
          <ac:chgData name="Francesco" userId="f4b06c69-b125-4814-a67d-adf8dc91bd7e" providerId="ADAL" clId="{1A638FE9-6BBE-4D67-871B-26FA44E22A0D}" dt="2022-03-11T13:52:44.515" v="93" actId="478"/>
          <ac:spMkLst>
            <pc:docMk/>
            <pc:sldMk cId="2026972222" sldId="295"/>
            <ac:spMk id="5" creationId="{553B7530-3358-4040-88FC-EC2263EE21B2}"/>
          </ac:spMkLst>
        </pc:spChg>
        <pc:spChg chg="del">
          <ac:chgData name="Francesco" userId="f4b06c69-b125-4814-a67d-adf8dc91bd7e" providerId="ADAL" clId="{1A638FE9-6BBE-4D67-871B-26FA44E22A0D}" dt="2022-03-11T13:52:48.179" v="95" actId="478"/>
          <ac:spMkLst>
            <pc:docMk/>
            <pc:sldMk cId="2026972222" sldId="295"/>
            <ac:spMk id="6" creationId="{AC8094F5-3236-428A-8543-C016721F7AC1}"/>
          </ac:spMkLst>
        </pc:spChg>
        <pc:spChg chg="add mod">
          <ac:chgData name="Francesco" userId="f4b06c69-b125-4814-a67d-adf8dc91bd7e" providerId="ADAL" clId="{1A638FE9-6BBE-4D67-871B-26FA44E22A0D}" dt="2022-03-11T14:01:10.850" v="557" actId="1076"/>
          <ac:spMkLst>
            <pc:docMk/>
            <pc:sldMk cId="2026972222" sldId="295"/>
            <ac:spMk id="7" creationId="{D2450552-0367-42E8-91C9-4510DACDE158}"/>
          </ac:spMkLst>
        </pc:spChg>
        <pc:spChg chg="add mod">
          <ac:chgData name="Francesco" userId="f4b06c69-b125-4814-a67d-adf8dc91bd7e" providerId="ADAL" clId="{1A638FE9-6BBE-4D67-871B-26FA44E22A0D}" dt="2022-03-11T14:02:12.082" v="561" actId="208"/>
          <ac:spMkLst>
            <pc:docMk/>
            <pc:sldMk cId="2026972222" sldId="295"/>
            <ac:spMk id="9" creationId="{EAE157BE-509D-434A-A5AB-1F7D8D1111C5}"/>
          </ac:spMkLst>
        </pc:spChg>
        <pc:spChg chg="del mod">
          <ac:chgData name="Francesco" userId="f4b06c69-b125-4814-a67d-adf8dc91bd7e" providerId="ADAL" clId="{1A638FE9-6BBE-4D67-871B-26FA44E22A0D}" dt="2022-03-11T14:00:02.580" v="499"/>
          <ac:spMkLst>
            <pc:docMk/>
            <pc:sldMk cId="2026972222" sldId="295"/>
            <ac:spMk id="10" creationId="{EB6CFF6C-8C92-4973-8431-307C22D65499}"/>
          </ac:spMkLst>
        </pc:spChg>
        <pc:spChg chg="add mod">
          <ac:chgData name="Francesco" userId="f4b06c69-b125-4814-a67d-adf8dc91bd7e" providerId="ADAL" clId="{1A638FE9-6BBE-4D67-871B-26FA44E22A0D}" dt="2022-03-11T14:00:28.025" v="504" actId="1076"/>
          <ac:spMkLst>
            <pc:docMk/>
            <pc:sldMk cId="2026972222" sldId="295"/>
            <ac:spMk id="13" creationId="{51D2FB95-C26A-46D0-BB25-5993A4408DA4}"/>
          </ac:spMkLst>
        </pc:spChg>
        <pc:spChg chg="del">
          <ac:chgData name="Francesco" userId="f4b06c69-b125-4814-a67d-adf8dc91bd7e" providerId="ADAL" clId="{1A638FE9-6BBE-4D67-871B-26FA44E22A0D}" dt="2022-03-11T15:26:55.213" v="2153" actId="478"/>
          <ac:spMkLst>
            <pc:docMk/>
            <pc:sldMk cId="2026972222" sldId="295"/>
            <ac:spMk id="15" creationId="{6BFE8498-E6F1-4F67-A705-956D794AC8C2}"/>
          </ac:spMkLst>
        </pc:spChg>
        <pc:spChg chg="add mod">
          <ac:chgData name="Francesco" userId="f4b06c69-b125-4814-a67d-adf8dc91bd7e" providerId="ADAL" clId="{1A638FE9-6BBE-4D67-871B-26FA44E22A0D}" dt="2022-03-11T14:03:20.897" v="735" actId="1076"/>
          <ac:spMkLst>
            <pc:docMk/>
            <pc:sldMk cId="2026972222" sldId="295"/>
            <ac:spMk id="16" creationId="{6D8106D4-049C-40EB-A675-2001545C2DD5}"/>
          </ac:spMkLst>
        </pc:spChg>
        <pc:spChg chg="add mod">
          <ac:chgData name="Francesco" userId="f4b06c69-b125-4814-a67d-adf8dc91bd7e" providerId="ADAL" clId="{1A638FE9-6BBE-4D67-871B-26FA44E22A0D}" dt="2022-03-11T15:26:58.716" v="2155" actId="1076"/>
          <ac:spMkLst>
            <pc:docMk/>
            <pc:sldMk cId="2026972222" sldId="295"/>
            <ac:spMk id="23" creationId="{4DABF008-A671-45B8-8B3D-C75CD367BF36}"/>
          </ac:spMkLst>
        </pc:spChg>
        <pc:picChg chg="del">
          <ac:chgData name="Francesco" userId="f4b06c69-b125-4814-a67d-adf8dc91bd7e" providerId="ADAL" clId="{1A638FE9-6BBE-4D67-871B-26FA44E22A0D}" dt="2022-03-11T13:52:46.866" v="94" actId="478"/>
          <ac:picMkLst>
            <pc:docMk/>
            <pc:sldMk cId="2026972222" sldId="295"/>
            <ac:picMk id="8" creationId="{A8AB2367-D52C-47D1-89E0-E9D71E91DA91}"/>
          </ac:picMkLst>
        </pc:picChg>
        <pc:picChg chg="add mod">
          <ac:chgData name="Francesco" userId="f4b06c69-b125-4814-a67d-adf8dc91bd7e" providerId="ADAL" clId="{1A638FE9-6BBE-4D67-871B-26FA44E22A0D}" dt="2022-03-11T14:03:54.330" v="741" actId="1076"/>
          <ac:picMkLst>
            <pc:docMk/>
            <pc:sldMk cId="2026972222" sldId="295"/>
            <ac:picMk id="18" creationId="{B2739BE2-14BD-4337-8670-62B96D17DDD0}"/>
          </ac:picMkLst>
        </pc:picChg>
        <pc:cxnChg chg="add mod">
          <ac:chgData name="Francesco" userId="f4b06c69-b125-4814-a67d-adf8dc91bd7e" providerId="ADAL" clId="{1A638FE9-6BBE-4D67-871B-26FA44E22A0D}" dt="2022-03-11T14:04:26.781" v="746" actId="1582"/>
          <ac:cxnSpMkLst>
            <pc:docMk/>
            <pc:sldMk cId="2026972222" sldId="295"/>
            <ac:cxnSpMk id="20" creationId="{556DCFFD-7674-4798-84FC-90B018892A03}"/>
          </ac:cxnSpMkLst>
        </pc:cxnChg>
        <pc:cxnChg chg="add mod">
          <ac:chgData name="Francesco" userId="f4b06c69-b125-4814-a67d-adf8dc91bd7e" providerId="ADAL" clId="{1A638FE9-6BBE-4D67-871B-26FA44E22A0D}" dt="2022-03-11T14:04:26.781" v="746" actId="1582"/>
          <ac:cxnSpMkLst>
            <pc:docMk/>
            <pc:sldMk cId="2026972222" sldId="295"/>
            <ac:cxnSpMk id="22" creationId="{4F11E5E3-6C66-4558-AD38-F536ACFBCD1E}"/>
          </ac:cxnSpMkLst>
        </pc:cxnChg>
      </pc:sldChg>
      <pc:sldChg chg="addSp delSp modSp mod">
        <pc:chgData name="Francesco" userId="f4b06c69-b125-4814-a67d-adf8dc91bd7e" providerId="ADAL" clId="{1A638FE9-6BBE-4D67-871B-26FA44E22A0D}" dt="2022-03-11T15:27:03.570" v="2157"/>
        <pc:sldMkLst>
          <pc:docMk/>
          <pc:sldMk cId="397483623" sldId="297"/>
        </pc:sldMkLst>
        <pc:spChg chg="del mod">
          <ac:chgData name="Francesco" userId="f4b06c69-b125-4814-a67d-adf8dc91bd7e" providerId="ADAL" clId="{1A638FE9-6BBE-4D67-871B-26FA44E22A0D}" dt="2022-03-11T13:53:20.325" v="102"/>
          <ac:spMkLst>
            <pc:docMk/>
            <pc:sldMk cId="397483623" sldId="297"/>
            <ac:spMk id="2" creationId="{3EDAF09B-708F-48F0-8B4B-14116E556594}"/>
          </ac:spMkLst>
        </pc:spChg>
        <pc:spChg chg="del">
          <ac:chgData name="Francesco" userId="f4b06c69-b125-4814-a67d-adf8dc91bd7e" providerId="ADAL" clId="{1A638FE9-6BBE-4D67-871B-26FA44E22A0D}" dt="2022-03-11T13:53:21.786" v="103" actId="478"/>
          <ac:spMkLst>
            <pc:docMk/>
            <pc:sldMk cId="397483623" sldId="297"/>
            <ac:spMk id="4" creationId="{7DAE9A1C-E637-439E-915D-249BED219BAE}"/>
          </ac:spMkLst>
        </pc:spChg>
        <pc:spChg chg="mod">
          <ac:chgData name="Francesco" userId="f4b06c69-b125-4814-a67d-adf8dc91bd7e" providerId="ADAL" clId="{1A638FE9-6BBE-4D67-871B-26FA44E22A0D}" dt="2022-03-11T14:14:12.500" v="788" actId="20577"/>
          <ac:spMkLst>
            <pc:docMk/>
            <pc:sldMk cId="397483623" sldId="297"/>
            <ac:spMk id="8" creationId="{3F6F2137-6CC7-4B59-8090-358936B024C0}"/>
          </ac:spMkLst>
        </pc:spChg>
        <pc:spChg chg="del">
          <ac:chgData name="Francesco" userId="f4b06c69-b125-4814-a67d-adf8dc91bd7e" providerId="ADAL" clId="{1A638FE9-6BBE-4D67-871B-26FA44E22A0D}" dt="2022-03-11T15:27:03.388" v="2156" actId="478"/>
          <ac:spMkLst>
            <pc:docMk/>
            <pc:sldMk cId="397483623" sldId="297"/>
            <ac:spMk id="9" creationId="{AE3A09C7-82DB-4328-BE56-021C431D52F0}"/>
          </ac:spMkLst>
        </pc:spChg>
        <pc:spChg chg="del">
          <ac:chgData name="Francesco" userId="f4b06c69-b125-4814-a67d-adf8dc91bd7e" providerId="ADAL" clId="{1A638FE9-6BBE-4D67-871B-26FA44E22A0D}" dt="2022-03-11T13:53:26.451" v="108" actId="478"/>
          <ac:spMkLst>
            <pc:docMk/>
            <pc:sldMk cId="397483623" sldId="297"/>
            <ac:spMk id="17" creationId="{CEF168F8-DE1B-4CC5-BD0F-8E67C6B6BADF}"/>
          </ac:spMkLst>
        </pc:spChg>
        <pc:spChg chg="del">
          <ac:chgData name="Francesco" userId="f4b06c69-b125-4814-a67d-adf8dc91bd7e" providerId="ADAL" clId="{1A638FE9-6BBE-4D67-871B-26FA44E22A0D}" dt="2022-03-11T13:53:27.259" v="109" actId="478"/>
          <ac:spMkLst>
            <pc:docMk/>
            <pc:sldMk cId="397483623" sldId="297"/>
            <ac:spMk id="18" creationId="{1F41C98D-B2CD-4C6F-8560-A96DF81F4664}"/>
          </ac:spMkLst>
        </pc:spChg>
        <pc:spChg chg="add mod">
          <ac:chgData name="Francesco" userId="f4b06c69-b125-4814-a67d-adf8dc91bd7e" providerId="ADAL" clId="{1A638FE9-6BBE-4D67-871B-26FA44E22A0D}" dt="2022-03-11T14:26:56.316" v="1001" actId="20577"/>
          <ac:spMkLst>
            <pc:docMk/>
            <pc:sldMk cId="397483623" sldId="297"/>
            <ac:spMk id="25" creationId="{FC325D86-3A1F-478C-A106-2A081407E7A4}"/>
          </ac:spMkLst>
        </pc:spChg>
        <pc:spChg chg="add mod">
          <ac:chgData name="Francesco" userId="f4b06c69-b125-4814-a67d-adf8dc91bd7e" providerId="ADAL" clId="{1A638FE9-6BBE-4D67-871B-26FA44E22A0D}" dt="2022-03-11T14:14:34.642" v="798" actId="1076"/>
          <ac:spMkLst>
            <pc:docMk/>
            <pc:sldMk cId="397483623" sldId="297"/>
            <ac:spMk id="26" creationId="{C2A5F7DE-D093-401D-B39E-6434D27BB02E}"/>
          </ac:spMkLst>
        </pc:spChg>
        <pc:spChg chg="add mod">
          <ac:chgData name="Francesco" userId="f4b06c69-b125-4814-a67d-adf8dc91bd7e" providerId="ADAL" clId="{1A638FE9-6BBE-4D67-871B-26FA44E22A0D}" dt="2022-03-11T14:15:41.089" v="821" actId="1076"/>
          <ac:spMkLst>
            <pc:docMk/>
            <pc:sldMk cId="397483623" sldId="297"/>
            <ac:spMk id="27" creationId="{FB9BF2B0-1AC7-49D6-B6A8-569FEC27B9BB}"/>
          </ac:spMkLst>
        </pc:spChg>
        <pc:spChg chg="add mod">
          <ac:chgData name="Francesco" userId="f4b06c69-b125-4814-a67d-adf8dc91bd7e" providerId="ADAL" clId="{1A638FE9-6BBE-4D67-871B-26FA44E22A0D}" dt="2022-03-11T14:14:58.013" v="812" actId="1076"/>
          <ac:spMkLst>
            <pc:docMk/>
            <pc:sldMk cId="397483623" sldId="297"/>
            <ac:spMk id="28" creationId="{1317B95D-E413-495A-81DF-1FA4E4581E22}"/>
          </ac:spMkLst>
        </pc:spChg>
        <pc:spChg chg="add mod">
          <ac:chgData name="Francesco" userId="f4b06c69-b125-4814-a67d-adf8dc91bd7e" providerId="ADAL" clId="{1A638FE9-6BBE-4D67-871B-26FA44E22A0D}" dt="2022-03-11T14:15:03.763" v="814" actId="1076"/>
          <ac:spMkLst>
            <pc:docMk/>
            <pc:sldMk cId="397483623" sldId="297"/>
            <ac:spMk id="29" creationId="{E02DFFA7-206F-4B06-A4CA-846B4D20339D}"/>
          </ac:spMkLst>
        </pc:spChg>
        <pc:spChg chg="add mod">
          <ac:chgData name="Francesco" userId="f4b06c69-b125-4814-a67d-adf8dc91bd7e" providerId="ADAL" clId="{1A638FE9-6BBE-4D67-871B-26FA44E22A0D}" dt="2022-03-11T15:27:03.570" v="2157"/>
          <ac:spMkLst>
            <pc:docMk/>
            <pc:sldMk cId="397483623" sldId="297"/>
            <ac:spMk id="42" creationId="{1FC84435-4899-48FA-89B3-56DE721453C9}"/>
          </ac:spMkLst>
        </pc:spChg>
        <pc:picChg chg="add del mod">
          <ac:chgData name="Francesco" userId="f4b06c69-b125-4814-a67d-adf8dc91bd7e" providerId="ADAL" clId="{1A638FE9-6BBE-4D67-871B-26FA44E22A0D}" dt="2022-03-11T14:07:12.332" v="777" actId="478"/>
          <ac:picMkLst>
            <pc:docMk/>
            <pc:sldMk cId="397483623" sldId="297"/>
            <ac:picMk id="7" creationId="{046B4619-23D7-4CDD-904B-BC9731D3666B}"/>
          </ac:picMkLst>
        </pc:picChg>
        <pc:picChg chg="del">
          <ac:chgData name="Francesco" userId="f4b06c69-b125-4814-a67d-adf8dc91bd7e" providerId="ADAL" clId="{1A638FE9-6BBE-4D67-871B-26FA44E22A0D}" dt="2022-03-11T13:53:20.322" v="100" actId="478"/>
          <ac:picMkLst>
            <pc:docMk/>
            <pc:sldMk cId="397483623" sldId="297"/>
            <ac:picMk id="13" creationId="{59F9A29A-A17A-4911-9CB6-86D5106E553D}"/>
          </ac:picMkLst>
        </pc:picChg>
        <pc:picChg chg="del">
          <ac:chgData name="Francesco" userId="f4b06c69-b125-4814-a67d-adf8dc91bd7e" providerId="ADAL" clId="{1A638FE9-6BBE-4D67-871B-26FA44E22A0D}" dt="2022-03-11T13:53:25.115" v="107" actId="478"/>
          <ac:picMkLst>
            <pc:docMk/>
            <pc:sldMk cId="397483623" sldId="297"/>
            <ac:picMk id="16" creationId="{9CBC36F2-78AC-47A8-B1C5-82F404575604}"/>
          </ac:picMkLst>
        </pc:picChg>
        <pc:picChg chg="add del mod">
          <ac:chgData name="Francesco" userId="f4b06c69-b125-4814-a67d-adf8dc91bd7e" providerId="ADAL" clId="{1A638FE9-6BBE-4D67-871B-26FA44E22A0D}" dt="2022-03-11T14:07:12.809" v="778" actId="478"/>
          <ac:picMkLst>
            <pc:docMk/>
            <pc:sldMk cId="397483623" sldId="297"/>
            <ac:picMk id="20" creationId="{0A0A6F2A-E0CC-4C02-842B-56F6F7365B86}"/>
          </ac:picMkLst>
        </pc:picChg>
        <pc:picChg chg="add mod">
          <ac:chgData name="Francesco" userId="f4b06c69-b125-4814-a67d-adf8dc91bd7e" providerId="ADAL" clId="{1A638FE9-6BBE-4D67-871B-26FA44E22A0D}" dt="2022-03-11T14:14:03.042" v="781" actId="1076"/>
          <ac:picMkLst>
            <pc:docMk/>
            <pc:sldMk cId="397483623" sldId="297"/>
            <ac:picMk id="24" creationId="{918B012A-CC51-4087-80F5-16F4B4F4FA5E}"/>
          </ac:picMkLst>
        </pc:picChg>
        <pc:cxnChg chg="del mod">
          <ac:chgData name="Francesco" userId="f4b06c69-b125-4814-a67d-adf8dc91bd7e" providerId="ADAL" clId="{1A638FE9-6BBE-4D67-871B-26FA44E22A0D}" dt="2022-03-11T13:53:22.690" v="104" actId="478"/>
          <ac:cxnSpMkLst>
            <pc:docMk/>
            <pc:sldMk cId="397483623" sldId="297"/>
            <ac:cxnSpMk id="15" creationId="{1980F0B0-54CE-4E13-87C6-FEE5970B7F93}"/>
          </ac:cxnSpMkLst>
        </pc:cxnChg>
        <pc:cxnChg chg="del mod">
          <ac:chgData name="Francesco" userId="f4b06c69-b125-4814-a67d-adf8dc91bd7e" providerId="ADAL" clId="{1A638FE9-6BBE-4D67-871B-26FA44E22A0D}" dt="2022-03-11T13:53:23.698" v="105" actId="478"/>
          <ac:cxnSpMkLst>
            <pc:docMk/>
            <pc:sldMk cId="397483623" sldId="297"/>
            <ac:cxnSpMk id="21" creationId="{AF0E8632-7072-4BC7-BDE1-938911338762}"/>
          </ac:cxnSpMkLst>
        </pc:cxnChg>
        <pc:cxnChg chg="del">
          <ac:chgData name="Francesco" userId="f4b06c69-b125-4814-a67d-adf8dc91bd7e" providerId="ADAL" clId="{1A638FE9-6BBE-4D67-871B-26FA44E22A0D}" dt="2022-03-11T13:53:24.601" v="106" actId="478"/>
          <ac:cxnSpMkLst>
            <pc:docMk/>
            <pc:sldMk cId="397483623" sldId="297"/>
            <ac:cxnSpMk id="22" creationId="{5E10F16E-6481-4D97-8CCB-6B07B7E8869D}"/>
          </ac:cxnSpMkLst>
        </pc:cxnChg>
        <pc:cxnChg chg="add mod">
          <ac:chgData name="Francesco" userId="f4b06c69-b125-4814-a67d-adf8dc91bd7e" providerId="ADAL" clId="{1A638FE9-6BBE-4D67-871B-26FA44E22A0D}" dt="2022-03-11T14:26:54.259" v="1000" actId="14100"/>
          <ac:cxnSpMkLst>
            <pc:docMk/>
            <pc:sldMk cId="397483623" sldId="297"/>
            <ac:cxnSpMk id="31" creationId="{8E99711C-878C-42FF-BD2C-47B58C67E120}"/>
          </ac:cxnSpMkLst>
        </pc:cxnChg>
        <pc:cxnChg chg="add mod">
          <ac:chgData name="Francesco" userId="f4b06c69-b125-4814-a67d-adf8dc91bd7e" providerId="ADAL" clId="{1A638FE9-6BBE-4D67-871B-26FA44E22A0D}" dt="2022-03-11T14:16:05.007" v="824" actId="1582"/>
          <ac:cxnSpMkLst>
            <pc:docMk/>
            <pc:sldMk cId="397483623" sldId="297"/>
            <ac:cxnSpMk id="33" creationId="{D9646593-F5B0-4134-A019-95619F389064}"/>
          </ac:cxnSpMkLst>
        </pc:cxnChg>
        <pc:cxnChg chg="add mod">
          <ac:chgData name="Francesco" userId="f4b06c69-b125-4814-a67d-adf8dc91bd7e" providerId="ADAL" clId="{1A638FE9-6BBE-4D67-871B-26FA44E22A0D}" dt="2022-03-11T14:16:05.007" v="824" actId="1582"/>
          <ac:cxnSpMkLst>
            <pc:docMk/>
            <pc:sldMk cId="397483623" sldId="297"/>
            <ac:cxnSpMk id="35" creationId="{46767DE4-848F-4989-B0D8-91BCEA041D9C}"/>
          </ac:cxnSpMkLst>
        </pc:cxnChg>
        <pc:cxnChg chg="add mod">
          <ac:chgData name="Francesco" userId="f4b06c69-b125-4814-a67d-adf8dc91bd7e" providerId="ADAL" clId="{1A638FE9-6BBE-4D67-871B-26FA44E22A0D}" dt="2022-03-11T14:16:05.007" v="824" actId="1582"/>
          <ac:cxnSpMkLst>
            <pc:docMk/>
            <pc:sldMk cId="397483623" sldId="297"/>
            <ac:cxnSpMk id="37" creationId="{6609A788-2DF1-4596-8EDE-C63D00F5BE2D}"/>
          </ac:cxnSpMkLst>
        </pc:cxnChg>
        <pc:cxnChg chg="add mod">
          <ac:chgData name="Francesco" userId="f4b06c69-b125-4814-a67d-adf8dc91bd7e" providerId="ADAL" clId="{1A638FE9-6BBE-4D67-871B-26FA44E22A0D}" dt="2022-03-11T14:16:05.007" v="824" actId="1582"/>
          <ac:cxnSpMkLst>
            <pc:docMk/>
            <pc:sldMk cId="397483623" sldId="297"/>
            <ac:cxnSpMk id="39" creationId="{2AE4EAB2-192F-43D1-8871-ACBFA1408155}"/>
          </ac:cxnSpMkLst>
        </pc:cxnChg>
      </pc:sldChg>
      <pc:sldChg chg="del">
        <pc:chgData name="Francesco" userId="f4b06c69-b125-4814-a67d-adf8dc91bd7e" providerId="ADAL" clId="{1A638FE9-6BBE-4D67-871B-26FA44E22A0D}" dt="2022-03-11T13:53:35.945" v="110" actId="47"/>
        <pc:sldMkLst>
          <pc:docMk/>
          <pc:sldMk cId="4145894092" sldId="298"/>
        </pc:sldMkLst>
      </pc:sldChg>
      <pc:sldChg chg="del">
        <pc:chgData name="Francesco" userId="f4b06c69-b125-4814-a67d-adf8dc91bd7e" providerId="ADAL" clId="{1A638FE9-6BBE-4D67-871B-26FA44E22A0D}" dt="2022-03-11T13:53:05.477" v="97" actId="47"/>
        <pc:sldMkLst>
          <pc:docMk/>
          <pc:sldMk cId="1993491934" sldId="299"/>
        </pc:sldMkLst>
      </pc:sldChg>
      <pc:sldChg chg="del">
        <pc:chgData name="Francesco" userId="f4b06c69-b125-4814-a67d-adf8dc91bd7e" providerId="ADAL" clId="{1A638FE9-6BBE-4D67-871B-26FA44E22A0D}" dt="2022-03-11T13:54:11.189" v="113" actId="47"/>
        <pc:sldMkLst>
          <pc:docMk/>
          <pc:sldMk cId="3003243823" sldId="300"/>
        </pc:sldMkLst>
      </pc:sldChg>
      <pc:sldChg chg="del">
        <pc:chgData name="Francesco" userId="f4b06c69-b125-4814-a67d-adf8dc91bd7e" providerId="ADAL" clId="{1A638FE9-6BBE-4D67-871B-26FA44E22A0D}" dt="2022-03-11T13:53:01.143" v="96" actId="47"/>
        <pc:sldMkLst>
          <pc:docMk/>
          <pc:sldMk cId="2602642373" sldId="303"/>
        </pc:sldMkLst>
      </pc:sldChg>
      <pc:sldChg chg="del">
        <pc:chgData name="Francesco" userId="f4b06c69-b125-4814-a67d-adf8dc91bd7e" providerId="ADAL" clId="{1A638FE9-6BBE-4D67-871B-26FA44E22A0D}" dt="2022-03-11T15:22:56.656" v="1722" actId="47"/>
        <pc:sldMkLst>
          <pc:docMk/>
          <pc:sldMk cId="3662986856" sldId="305"/>
        </pc:sldMkLst>
      </pc:sldChg>
      <pc:sldChg chg="del">
        <pc:chgData name="Francesco" userId="f4b06c69-b125-4814-a67d-adf8dc91bd7e" providerId="ADAL" clId="{1A638FE9-6BBE-4D67-871B-26FA44E22A0D}" dt="2022-03-11T13:54:07.051" v="112" actId="47"/>
        <pc:sldMkLst>
          <pc:docMk/>
          <pc:sldMk cId="1321837203" sldId="306"/>
        </pc:sldMkLst>
      </pc:sldChg>
      <pc:sldChg chg="addSp delSp modSp mod">
        <pc:chgData name="Francesco" userId="f4b06c69-b125-4814-a67d-adf8dc91bd7e" providerId="ADAL" clId="{1A638FE9-6BBE-4D67-871B-26FA44E22A0D}" dt="2022-03-11T15:27:19.842" v="2167"/>
        <pc:sldMkLst>
          <pc:docMk/>
          <pc:sldMk cId="2056906155" sldId="307"/>
        </pc:sldMkLst>
        <pc:spChg chg="mod">
          <ac:chgData name="Francesco" userId="f4b06c69-b125-4814-a67d-adf8dc91bd7e" providerId="ADAL" clId="{1A638FE9-6BBE-4D67-871B-26FA44E22A0D}" dt="2022-03-11T15:23:02.678" v="1734" actId="20577"/>
          <ac:spMkLst>
            <pc:docMk/>
            <pc:sldMk cId="2056906155" sldId="307"/>
            <ac:spMk id="2" creationId="{E2805501-A3F8-4B6C-AF8D-DE993157D659}"/>
          </ac:spMkLst>
        </pc:spChg>
        <pc:spChg chg="mod">
          <ac:chgData name="Francesco" userId="f4b06c69-b125-4814-a67d-adf8dc91bd7e" providerId="ADAL" clId="{1A638FE9-6BBE-4D67-871B-26FA44E22A0D}" dt="2022-03-11T15:26:39.235" v="2151" actId="1076"/>
          <ac:spMkLst>
            <pc:docMk/>
            <pc:sldMk cId="2056906155" sldId="307"/>
            <ac:spMk id="5" creationId="{A60CC384-3B58-48A8-AA21-505B600F3D25}"/>
          </ac:spMkLst>
        </pc:spChg>
        <pc:spChg chg="del">
          <ac:chgData name="Francesco" userId="f4b06c69-b125-4814-a67d-adf8dc91bd7e" providerId="ADAL" clId="{1A638FE9-6BBE-4D67-871B-26FA44E22A0D}" dt="2022-03-11T15:27:19.612" v="2166" actId="478"/>
          <ac:spMkLst>
            <pc:docMk/>
            <pc:sldMk cId="2056906155" sldId="307"/>
            <ac:spMk id="10" creationId="{66B6EA02-8D64-43ED-BBF9-39AF8AA102C3}"/>
          </ac:spMkLst>
        </pc:spChg>
        <pc:spChg chg="add mod">
          <ac:chgData name="Francesco" userId="f4b06c69-b125-4814-a67d-adf8dc91bd7e" providerId="ADAL" clId="{1A638FE9-6BBE-4D67-871B-26FA44E22A0D}" dt="2022-03-11T15:27:19.842" v="2167"/>
          <ac:spMkLst>
            <pc:docMk/>
            <pc:sldMk cId="2056906155" sldId="307"/>
            <ac:spMk id="13" creationId="{C1AACD06-4EF8-48D8-89F3-1CAFD83C72DB}"/>
          </ac:spMkLst>
        </pc:spChg>
      </pc:sldChg>
      <pc:sldChg chg="addSp delSp modSp add mod">
        <pc:chgData name="Francesco" userId="f4b06c69-b125-4814-a67d-adf8dc91bd7e" providerId="ADAL" clId="{1A638FE9-6BBE-4D67-871B-26FA44E22A0D}" dt="2022-03-11T15:46:58.323" v="2369" actId="1076"/>
        <pc:sldMkLst>
          <pc:docMk/>
          <pc:sldMk cId="3783807114" sldId="308"/>
        </pc:sldMkLst>
        <pc:spChg chg="add mod">
          <ac:chgData name="Francesco" userId="f4b06c69-b125-4814-a67d-adf8dc91bd7e" providerId="ADAL" clId="{1A638FE9-6BBE-4D67-871B-26FA44E22A0D}" dt="2022-03-11T15:06:11.658" v="1492" actId="1076"/>
          <ac:spMkLst>
            <pc:docMk/>
            <pc:sldMk cId="3783807114" sldId="308"/>
            <ac:spMk id="6" creationId="{52AED985-5658-406D-907D-885DD609C215}"/>
          </ac:spMkLst>
        </pc:spChg>
        <pc:spChg chg="del">
          <ac:chgData name="Francesco" userId="f4b06c69-b125-4814-a67d-adf8dc91bd7e" providerId="ADAL" clId="{1A638FE9-6BBE-4D67-871B-26FA44E22A0D}" dt="2022-03-11T15:00:30.508" v="1452" actId="478"/>
          <ac:spMkLst>
            <pc:docMk/>
            <pc:sldMk cId="3783807114" sldId="308"/>
            <ac:spMk id="8" creationId="{3F6F2137-6CC7-4B59-8090-358936B024C0}"/>
          </ac:spMkLst>
        </pc:spChg>
        <pc:spChg chg="del">
          <ac:chgData name="Francesco" userId="f4b06c69-b125-4814-a67d-adf8dc91bd7e" providerId="ADAL" clId="{1A638FE9-6BBE-4D67-871B-26FA44E22A0D}" dt="2022-03-11T15:27:13.397" v="2162" actId="478"/>
          <ac:spMkLst>
            <pc:docMk/>
            <pc:sldMk cId="3783807114" sldId="308"/>
            <ac:spMk id="9" creationId="{AE3A09C7-82DB-4328-BE56-021C431D52F0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3" creationId="{F7C74083-569C-49E8-B43F-E0BBFC207185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5" creationId="{32CE4286-31CA-45B3-9E68-D68D1BCF19D1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6" creationId="{3FFB3792-2876-4740-9BFA-B69DF34BC919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7" creationId="{D6EEB00E-1F76-4D35-B582-186CA641BB9A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8" creationId="{FD551814-4640-40AD-895C-0114CB8EBF74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19" creationId="{6D974A12-74BB-41B1-89D7-0C619721436B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0" creationId="{B1D90826-5B30-4DFE-A7CB-30A746F4F8F4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1" creationId="{DCC422C3-BED9-48D9-B0D4-6C782DF6A38F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2" creationId="{879FE96E-BA85-40EE-A23E-988881DEF39B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3" creationId="{C13366B8-F962-4BFD-867B-A50129A464E5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4" creationId="{0B3B4856-D6EB-496A-B1C8-CF6C3A83517D}"/>
          </ac:spMkLst>
        </pc:spChg>
        <pc:spChg chg="add mod topLvl">
          <ac:chgData name="Francesco" userId="f4b06c69-b125-4814-a67d-adf8dc91bd7e" providerId="ADAL" clId="{1A638FE9-6BBE-4D67-871B-26FA44E22A0D}" dt="2022-03-11T15:45:25.928" v="2353" actId="165"/>
          <ac:spMkLst>
            <pc:docMk/>
            <pc:sldMk cId="3783807114" sldId="308"/>
            <ac:spMk id="25" creationId="{13A61383-475B-466D-A482-79AF7177A4F7}"/>
          </ac:spMkLst>
        </pc:spChg>
        <pc:spChg chg="add mod">
          <ac:chgData name="Francesco" userId="f4b06c69-b125-4814-a67d-adf8dc91bd7e" providerId="ADAL" clId="{1A638FE9-6BBE-4D67-871B-26FA44E22A0D}" dt="2022-03-11T15:06:18.922" v="1495" actId="1076"/>
          <ac:spMkLst>
            <pc:docMk/>
            <pc:sldMk cId="3783807114" sldId="308"/>
            <ac:spMk id="28" creationId="{6DEB51FE-799C-4D5D-A3F5-BC01178D44A4}"/>
          </ac:spMkLst>
        </pc:spChg>
        <pc:spChg chg="add mod">
          <ac:chgData name="Francesco" userId="f4b06c69-b125-4814-a67d-adf8dc91bd7e" providerId="ADAL" clId="{1A638FE9-6BBE-4D67-871B-26FA44E22A0D}" dt="2022-03-11T15:46:58.323" v="2369" actId="1076"/>
          <ac:spMkLst>
            <pc:docMk/>
            <pc:sldMk cId="3783807114" sldId="308"/>
            <ac:spMk id="34" creationId="{2B2FFED9-331D-44CB-97EF-13959C16A569}"/>
          </ac:spMkLst>
        </pc:spChg>
        <pc:spChg chg="add mod">
          <ac:chgData name="Francesco" userId="f4b06c69-b125-4814-a67d-adf8dc91bd7e" providerId="ADAL" clId="{1A638FE9-6BBE-4D67-871B-26FA44E22A0D}" dt="2022-03-11T15:27:13.625" v="2163"/>
          <ac:spMkLst>
            <pc:docMk/>
            <pc:sldMk cId="3783807114" sldId="308"/>
            <ac:spMk id="35" creationId="{C5D79D64-9087-468D-AE2D-5A9F0630BDB9}"/>
          </ac:spMkLst>
        </pc:spChg>
        <pc:grpChg chg="add del mod">
          <ac:chgData name="Francesco" userId="f4b06c69-b125-4814-a67d-adf8dc91bd7e" providerId="ADAL" clId="{1A638FE9-6BBE-4D67-871B-26FA44E22A0D}" dt="2022-03-11T15:45:25.928" v="2353" actId="165"/>
          <ac:grpSpMkLst>
            <pc:docMk/>
            <pc:sldMk cId="3783807114" sldId="308"/>
            <ac:grpSpMk id="4" creationId="{23A4866A-E54C-427D-88F0-E90A3DA68905}"/>
          </ac:grpSpMkLst>
        </pc:grpChg>
        <pc:picChg chg="add del mod topLvl">
          <ac:chgData name="Francesco" userId="f4b06c69-b125-4814-a67d-adf8dc91bd7e" providerId="ADAL" clId="{1A638FE9-6BBE-4D67-871B-26FA44E22A0D}" dt="2022-03-11T15:45:28.373" v="2354" actId="478"/>
          <ac:picMkLst>
            <pc:docMk/>
            <pc:sldMk cId="3783807114" sldId="308"/>
            <ac:picMk id="3" creationId="{15E8CAA0-F5F0-4960-AA19-B1929DF5C319}"/>
          </ac:picMkLst>
        </pc:picChg>
        <pc:picChg chg="add mod">
          <ac:chgData name="Francesco" userId="f4b06c69-b125-4814-a67d-adf8dc91bd7e" providerId="ADAL" clId="{1A638FE9-6BBE-4D67-871B-26FA44E22A0D}" dt="2022-03-11T15:05:57.722" v="1488" actId="1076"/>
          <ac:picMkLst>
            <pc:docMk/>
            <pc:sldMk cId="3783807114" sldId="308"/>
            <ac:picMk id="26" creationId="{F5F86883-4865-4C85-B237-DCB51F7FEE9F}"/>
          </ac:picMkLst>
        </pc:picChg>
        <pc:picChg chg="add del mod">
          <ac:chgData name="Francesco" userId="f4b06c69-b125-4814-a67d-adf8dc91bd7e" providerId="ADAL" clId="{1A638FE9-6BBE-4D67-871B-26FA44E22A0D}" dt="2022-03-11T15:46:39.109" v="2364" actId="478"/>
          <ac:picMkLst>
            <pc:docMk/>
            <pc:sldMk cId="3783807114" sldId="308"/>
            <ac:picMk id="30" creationId="{88190806-5B58-4254-BF10-6F7ACED5F7B1}"/>
          </ac:picMkLst>
        </pc:picChg>
        <pc:picChg chg="add mod ord modCrop">
          <ac:chgData name="Francesco" userId="f4b06c69-b125-4814-a67d-adf8dc91bd7e" providerId="ADAL" clId="{1A638FE9-6BBE-4D67-871B-26FA44E22A0D}" dt="2022-03-11T15:46:03.099" v="2363" actId="732"/>
          <ac:picMkLst>
            <pc:docMk/>
            <pc:sldMk cId="3783807114" sldId="308"/>
            <ac:picMk id="37" creationId="{6FBB8F66-B638-4784-876F-D7951125C021}"/>
          </ac:picMkLst>
        </pc:picChg>
        <pc:picChg chg="add mod">
          <ac:chgData name="Francesco" userId="f4b06c69-b125-4814-a67d-adf8dc91bd7e" providerId="ADAL" clId="{1A638FE9-6BBE-4D67-871B-26FA44E22A0D}" dt="2022-03-11T15:46:55.899" v="2368" actId="14100"/>
          <ac:picMkLst>
            <pc:docMk/>
            <pc:sldMk cId="3783807114" sldId="308"/>
            <ac:picMk id="39" creationId="{D50AFE11-71CA-47CE-9B74-1C8B027313B7}"/>
          </ac:picMkLst>
        </pc:picChg>
        <pc:cxnChg chg="add mod">
          <ac:chgData name="Francesco" userId="f4b06c69-b125-4814-a67d-adf8dc91bd7e" providerId="ADAL" clId="{1A638FE9-6BBE-4D67-871B-26FA44E22A0D}" dt="2022-03-11T15:09:23.139" v="1502" actId="14100"/>
          <ac:cxnSpMkLst>
            <pc:docMk/>
            <pc:sldMk cId="3783807114" sldId="308"/>
            <ac:cxnSpMk id="27" creationId="{3E3B2D1F-4E84-4AA7-901A-14D8FF127E8F}"/>
          </ac:cxnSpMkLst>
        </pc:cxnChg>
        <pc:cxnChg chg="add mod">
          <ac:chgData name="Francesco" userId="f4b06c69-b125-4814-a67d-adf8dc91bd7e" providerId="ADAL" clId="{1A638FE9-6BBE-4D67-871B-26FA44E22A0D}" dt="2022-03-11T15:09:39.106" v="1505" actId="14100"/>
          <ac:cxnSpMkLst>
            <pc:docMk/>
            <pc:sldMk cId="3783807114" sldId="308"/>
            <ac:cxnSpMk id="32" creationId="{1B185D4E-CF74-4E35-ADBC-C622706AFA76}"/>
          </ac:cxnSpMkLst>
        </pc:cxnChg>
      </pc:sldChg>
      <pc:sldChg chg="del">
        <pc:chgData name="Francesco" userId="f4b06c69-b125-4814-a67d-adf8dc91bd7e" providerId="ADAL" clId="{1A638FE9-6BBE-4D67-871B-26FA44E22A0D}" dt="2022-03-11T13:54:04.291" v="111" actId="47"/>
        <pc:sldMkLst>
          <pc:docMk/>
          <pc:sldMk cId="3817098424" sldId="308"/>
        </pc:sldMkLst>
      </pc:sldChg>
      <pc:sldChg chg="new del">
        <pc:chgData name="Francesco" userId="f4b06c69-b125-4814-a67d-adf8dc91bd7e" providerId="ADAL" clId="{1A638FE9-6BBE-4D67-871B-26FA44E22A0D}" dt="2022-03-11T11:15:48.901" v="77" actId="47"/>
        <pc:sldMkLst>
          <pc:docMk/>
          <pc:sldMk cId="928048184" sldId="309"/>
        </pc:sldMkLst>
      </pc:sldChg>
      <pc:sldChg chg="addSp delSp modSp add mod">
        <pc:chgData name="Francesco" userId="f4b06c69-b125-4814-a67d-adf8dc91bd7e" providerId="ADAL" clId="{1A638FE9-6BBE-4D67-871B-26FA44E22A0D}" dt="2022-03-11T15:42:21.844" v="2351" actId="14100"/>
        <pc:sldMkLst>
          <pc:docMk/>
          <pc:sldMk cId="1408661603" sldId="309"/>
        </pc:sldMkLst>
        <pc:spChg chg="add mod">
          <ac:chgData name="Francesco" userId="f4b06c69-b125-4814-a67d-adf8dc91bd7e" providerId="ADAL" clId="{1A638FE9-6BBE-4D67-871B-26FA44E22A0D}" dt="2022-03-11T14:30:43.690" v="1076" actId="1076"/>
          <ac:spMkLst>
            <pc:docMk/>
            <pc:sldMk cId="1408661603" sldId="309"/>
            <ac:spMk id="4" creationId="{EE34491B-789A-4F63-A250-ABE5FCDE64A9}"/>
          </ac:spMkLst>
        </pc:spChg>
        <pc:spChg chg="mod">
          <ac:chgData name="Francesco" userId="f4b06c69-b125-4814-a67d-adf8dc91bd7e" providerId="ADAL" clId="{1A638FE9-6BBE-4D67-871B-26FA44E22A0D}" dt="2022-03-11T14:29:17.018" v="1040" actId="1076"/>
          <ac:spMkLst>
            <pc:docMk/>
            <pc:sldMk cId="1408661603" sldId="309"/>
            <ac:spMk id="8" creationId="{3F6F2137-6CC7-4B59-8090-358936B024C0}"/>
          </ac:spMkLst>
        </pc:spChg>
        <pc:spChg chg="del">
          <ac:chgData name="Francesco" userId="f4b06c69-b125-4814-a67d-adf8dc91bd7e" providerId="ADAL" clId="{1A638FE9-6BBE-4D67-871B-26FA44E22A0D}" dt="2022-03-11T15:27:07.125" v="2158" actId="478"/>
          <ac:spMkLst>
            <pc:docMk/>
            <pc:sldMk cId="1408661603" sldId="309"/>
            <ac:spMk id="9" creationId="{AE3A09C7-82DB-4328-BE56-021C431D52F0}"/>
          </ac:spMkLst>
        </pc:spChg>
        <pc:spChg chg="mod">
          <ac:chgData name="Francesco" userId="f4b06c69-b125-4814-a67d-adf8dc91bd7e" providerId="ADAL" clId="{1A638FE9-6BBE-4D67-871B-26FA44E22A0D}" dt="2022-03-11T14:27:02.250" v="1002" actId="1076"/>
          <ac:spMkLst>
            <pc:docMk/>
            <pc:sldMk cId="1408661603" sldId="309"/>
            <ac:spMk id="10" creationId="{27C53D40-47F3-47DF-8582-66D1036985DD}"/>
          </ac:spMkLst>
        </pc:spChg>
        <pc:spChg chg="add mod">
          <ac:chgData name="Francesco" userId="f4b06c69-b125-4814-a67d-adf8dc91bd7e" providerId="ADAL" clId="{1A638FE9-6BBE-4D67-871B-26FA44E22A0D}" dt="2022-03-11T15:42:14.075" v="2348" actId="1076"/>
          <ac:spMkLst>
            <pc:docMk/>
            <pc:sldMk cId="1408661603" sldId="309"/>
            <ac:spMk id="15" creationId="{2A17957A-BA41-4282-BE14-2CC0C10A731F}"/>
          </ac:spMkLst>
        </pc:spChg>
        <pc:spChg chg="add del mod">
          <ac:chgData name="Francesco" userId="f4b06c69-b125-4814-a67d-adf8dc91bd7e" providerId="ADAL" clId="{1A638FE9-6BBE-4D67-871B-26FA44E22A0D}" dt="2022-03-11T14:30:04.756" v="1059" actId="478"/>
          <ac:spMkLst>
            <pc:docMk/>
            <pc:sldMk cId="1408661603" sldId="309"/>
            <ac:spMk id="16" creationId="{58D6BF0E-1E70-4A10-BE88-BA773F985148}"/>
          </ac:spMkLst>
        </pc:spChg>
        <pc:spChg chg="add mod">
          <ac:chgData name="Francesco" userId="f4b06c69-b125-4814-a67d-adf8dc91bd7e" providerId="ADAL" clId="{1A638FE9-6BBE-4D67-871B-26FA44E22A0D}" dt="2022-03-11T14:30:32.243" v="1073" actId="14100"/>
          <ac:spMkLst>
            <pc:docMk/>
            <pc:sldMk cId="1408661603" sldId="309"/>
            <ac:spMk id="23" creationId="{FFF3C323-8781-4993-8ACE-7842967A6359}"/>
          </ac:spMkLst>
        </pc:spChg>
        <pc:spChg chg="add mod">
          <ac:chgData name="Francesco" userId="f4b06c69-b125-4814-a67d-adf8dc91bd7e" providerId="ADAL" clId="{1A638FE9-6BBE-4D67-871B-26FA44E22A0D}" dt="2022-03-11T14:30:14.499" v="1062" actId="14100"/>
          <ac:spMkLst>
            <pc:docMk/>
            <pc:sldMk cId="1408661603" sldId="309"/>
            <ac:spMk id="24" creationId="{67E987E0-DCB0-4FD6-9751-BC6CC4D96B0A}"/>
          </ac:spMkLst>
        </pc:spChg>
        <pc:spChg chg="add mod">
          <ac:chgData name="Francesco" userId="f4b06c69-b125-4814-a67d-adf8dc91bd7e" providerId="ADAL" clId="{1A638FE9-6BBE-4D67-871B-26FA44E22A0D}" dt="2022-03-11T15:27:07.321" v="2159"/>
          <ac:spMkLst>
            <pc:docMk/>
            <pc:sldMk cId="1408661603" sldId="309"/>
            <ac:spMk id="25" creationId="{B754444E-8C2E-4945-A95D-C154E63171CD}"/>
          </ac:spMkLst>
        </pc:spChg>
        <pc:picChg chg="mod modCrop">
          <ac:chgData name="Francesco" userId="f4b06c69-b125-4814-a67d-adf8dc91bd7e" providerId="ADAL" clId="{1A638FE9-6BBE-4D67-871B-26FA44E22A0D}" dt="2022-03-11T14:29:44.090" v="1052" actId="1076"/>
          <ac:picMkLst>
            <pc:docMk/>
            <pc:sldMk cId="1408661603" sldId="309"/>
            <ac:picMk id="7" creationId="{046B4619-23D7-4CDD-904B-BC9731D3666B}"/>
          </ac:picMkLst>
        </pc:picChg>
        <pc:picChg chg="mod">
          <ac:chgData name="Francesco" userId="f4b06c69-b125-4814-a67d-adf8dc91bd7e" providerId="ADAL" clId="{1A638FE9-6BBE-4D67-871B-26FA44E22A0D}" dt="2022-03-11T14:30:39.986" v="1074" actId="1076"/>
          <ac:picMkLst>
            <pc:docMk/>
            <pc:sldMk cId="1408661603" sldId="309"/>
            <ac:picMk id="20" creationId="{0A0A6F2A-E0CC-4C02-842B-56F6F7365B86}"/>
          </ac:picMkLst>
        </pc:picChg>
        <pc:picChg chg="add mod">
          <ac:chgData name="Francesco" userId="f4b06c69-b125-4814-a67d-adf8dc91bd7e" providerId="ADAL" clId="{1A638FE9-6BBE-4D67-871B-26FA44E22A0D}" dt="2022-03-11T14:29:49.170" v="1054" actId="14100"/>
          <ac:picMkLst>
            <pc:docMk/>
            <pc:sldMk cId="1408661603" sldId="309"/>
            <ac:picMk id="22" creationId="{39D701DA-FF4F-4008-B82F-2C4D13C4B8F6}"/>
          </ac:picMkLst>
        </pc:picChg>
        <pc:cxnChg chg="add mod">
          <ac:chgData name="Francesco" userId="f4b06c69-b125-4814-a67d-adf8dc91bd7e" providerId="ADAL" clId="{1A638FE9-6BBE-4D67-871B-26FA44E22A0D}" dt="2022-03-11T14:30:45.106" v="1077" actId="1076"/>
          <ac:cxnSpMkLst>
            <pc:docMk/>
            <pc:sldMk cId="1408661603" sldId="309"/>
            <ac:cxnSpMk id="3" creationId="{2B880DA9-89D8-4C01-97FD-29A5C71863FF}"/>
          </ac:cxnSpMkLst>
        </pc:cxnChg>
        <pc:cxnChg chg="add mod">
          <ac:chgData name="Francesco" userId="f4b06c69-b125-4814-a67d-adf8dc91bd7e" providerId="ADAL" clId="{1A638FE9-6BBE-4D67-871B-26FA44E22A0D}" dt="2022-03-11T15:42:18.755" v="2349" actId="14100"/>
          <ac:cxnSpMkLst>
            <pc:docMk/>
            <pc:sldMk cId="1408661603" sldId="309"/>
            <ac:cxnSpMk id="18" creationId="{F79F502C-4C11-488E-B82E-006A21EE6724}"/>
          </ac:cxnSpMkLst>
        </pc:cxnChg>
        <pc:cxnChg chg="add mod">
          <ac:chgData name="Francesco" userId="f4b06c69-b125-4814-a67d-adf8dc91bd7e" providerId="ADAL" clId="{1A638FE9-6BBE-4D67-871B-26FA44E22A0D}" dt="2022-03-11T15:42:21.844" v="2351" actId="14100"/>
          <ac:cxnSpMkLst>
            <pc:docMk/>
            <pc:sldMk cId="1408661603" sldId="309"/>
            <ac:cxnSpMk id="21" creationId="{2E331ABC-8634-4499-B943-B85FF194234F}"/>
          </ac:cxnSpMkLst>
        </pc:cxnChg>
      </pc:sldChg>
      <pc:sldChg chg="addSp delSp modSp add del mod">
        <pc:chgData name="Francesco" userId="f4b06c69-b125-4814-a67d-adf8dc91bd7e" providerId="ADAL" clId="{1A638FE9-6BBE-4D67-871B-26FA44E22A0D}" dt="2022-03-11T13:52:34.950" v="92" actId="47"/>
        <pc:sldMkLst>
          <pc:docMk/>
          <pc:sldMk cId="2688544092" sldId="309"/>
        </pc:sldMkLst>
        <pc:spChg chg="add mod">
          <ac:chgData name="Francesco" userId="f4b06c69-b125-4814-a67d-adf8dc91bd7e" providerId="ADAL" clId="{1A638FE9-6BBE-4D67-871B-26FA44E22A0D}" dt="2022-03-11T13:52:33.034" v="91" actId="1076"/>
          <ac:spMkLst>
            <pc:docMk/>
            <pc:sldMk cId="2688544092" sldId="309"/>
            <ac:spMk id="10" creationId="{C182F4B2-5295-474D-BB14-B8AE627A3424}"/>
          </ac:spMkLst>
        </pc:spChg>
        <pc:spChg chg="del">
          <ac:chgData name="Francesco" userId="f4b06c69-b125-4814-a67d-adf8dc91bd7e" providerId="ADAL" clId="{1A638FE9-6BBE-4D67-871B-26FA44E22A0D}" dt="2022-03-11T13:52:30.171" v="89" actId="478"/>
          <ac:spMkLst>
            <pc:docMk/>
            <pc:sldMk cId="2688544092" sldId="309"/>
            <ac:spMk id="13" creationId="{B2026B79-D11C-4806-A372-61CADDFAA06D}"/>
          </ac:spMkLst>
        </pc:spChg>
      </pc:sldChg>
      <pc:sldChg chg="addSp delSp modSp add mod">
        <pc:chgData name="Francesco" userId="f4b06c69-b125-4814-a67d-adf8dc91bd7e" providerId="ADAL" clId="{1A638FE9-6BBE-4D67-871B-26FA44E22A0D}" dt="2022-03-11T15:42:36.597" v="2352" actId="20577"/>
        <pc:sldMkLst>
          <pc:docMk/>
          <pc:sldMk cId="2088072660" sldId="310"/>
        </pc:sldMkLst>
        <pc:spChg chg="del">
          <ac:chgData name="Francesco" userId="f4b06c69-b125-4814-a67d-adf8dc91bd7e" providerId="ADAL" clId="{1A638FE9-6BBE-4D67-871B-26FA44E22A0D}" dt="2022-03-11T14:27:54.571" v="1029" actId="478"/>
          <ac:spMkLst>
            <pc:docMk/>
            <pc:sldMk cId="2088072660" sldId="310"/>
            <ac:spMk id="4" creationId="{EE34491B-789A-4F63-A250-ABE5FCDE64A9}"/>
          </ac:spMkLst>
        </pc:spChg>
        <pc:spChg chg="del mod">
          <ac:chgData name="Francesco" userId="f4b06c69-b125-4814-a67d-adf8dc91bd7e" providerId="ADAL" clId="{1A638FE9-6BBE-4D67-871B-26FA44E22A0D}" dt="2022-03-11T14:30:58.299" v="1081" actId="478"/>
          <ac:spMkLst>
            <pc:docMk/>
            <pc:sldMk cId="2088072660" sldId="310"/>
            <ac:spMk id="8" creationId="{3F6F2137-6CC7-4B59-8090-358936B024C0}"/>
          </ac:spMkLst>
        </pc:spChg>
        <pc:spChg chg="del">
          <ac:chgData name="Francesco" userId="f4b06c69-b125-4814-a67d-adf8dc91bd7e" providerId="ADAL" clId="{1A638FE9-6BBE-4D67-871B-26FA44E22A0D}" dt="2022-03-11T15:27:10.333" v="2160" actId="478"/>
          <ac:spMkLst>
            <pc:docMk/>
            <pc:sldMk cId="2088072660" sldId="310"/>
            <ac:spMk id="9" creationId="{AE3A09C7-82DB-4328-BE56-021C431D52F0}"/>
          </ac:spMkLst>
        </pc:spChg>
        <pc:spChg chg="del mod">
          <ac:chgData name="Francesco" userId="f4b06c69-b125-4814-a67d-adf8dc91bd7e" providerId="ADAL" clId="{1A638FE9-6BBE-4D67-871B-26FA44E22A0D}" dt="2022-03-11T14:27:53.348" v="1028" actId="478"/>
          <ac:spMkLst>
            <pc:docMk/>
            <pc:sldMk cId="2088072660" sldId="310"/>
            <ac:spMk id="15" creationId="{2A17957A-BA41-4282-BE14-2CC0C10A731F}"/>
          </ac:spMkLst>
        </pc:spChg>
        <pc:spChg chg="del mod">
          <ac:chgData name="Francesco" userId="f4b06c69-b125-4814-a67d-adf8dc91bd7e" providerId="ADAL" clId="{1A638FE9-6BBE-4D67-871B-26FA44E22A0D}" dt="2022-03-11T14:30:56.803" v="1080" actId="478"/>
          <ac:spMkLst>
            <pc:docMk/>
            <pc:sldMk cId="2088072660" sldId="310"/>
            <ac:spMk id="16" creationId="{58D6BF0E-1E70-4A10-BE88-BA773F985148}"/>
          </ac:spMkLst>
        </pc:spChg>
        <pc:spChg chg="add del mod">
          <ac:chgData name="Francesco" userId="f4b06c69-b125-4814-a67d-adf8dc91bd7e" providerId="ADAL" clId="{1A638FE9-6BBE-4D67-871B-26FA44E22A0D}" dt="2022-03-11T14:31:50.875" v="1090" actId="478"/>
          <ac:spMkLst>
            <pc:docMk/>
            <pc:sldMk cId="2088072660" sldId="310"/>
            <ac:spMk id="19" creationId="{7B178CBC-D984-4ADE-9D3E-E811DBF984F8}"/>
          </ac:spMkLst>
        </pc:spChg>
        <pc:spChg chg="add del mod">
          <ac:chgData name="Francesco" userId="f4b06c69-b125-4814-a67d-adf8dc91bd7e" providerId="ADAL" clId="{1A638FE9-6BBE-4D67-871B-26FA44E22A0D}" dt="2022-03-11T14:31:49.659" v="1089" actId="478"/>
          <ac:spMkLst>
            <pc:docMk/>
            <pc:sldMk cId="2088072660" sldId="310"/>
            <ac:spMk id="22" creationId="{7B56ABE3-A459-4BA1-B8C7-59607F7FC735}"/>
          </ac:spMkLst>
        </pc:spChg>
        <pc:spChg chg="add mod">
          <ac:chgData name="Francesco" userId="f4b06c69-b125-4814-a67d-adf8dc91bd7e" providerId="ADAL" clId="{1A638FE9-6BBE-4D67-871B-26FA44E22A0D}" dt="2022-03-11T14:36:02.658" v="1126" actId="1076"/>
          <ac:spMkLst>
            <pc:docMk/>
            <pc:sldMk cId="2088072660" sldId="310"/>
            <ac:spMk id="29" creationId="{963E9DFD-3285-462C-982D-BA60838A8E85}"/>
          </ac:spMkLst>
        </pc:spChg>
        <pc:spChg chg="add">
          <ac:chgData name="Francesco" userId="f4b06c69-b125-4814-a67d-adf8dc91bd7e" providerId="ADAL" clId="{1A638FE9-6BBE-4D67-871B-26FA44E22A0D}" dt="2022-03-11T14:50:10.780" v="1148" actId="11529"/>
          <ac:spMkLst>
            <pc:docMk/>
            <pc:sldMk cId="2088072660" sldId="310"/>
            <ac:spMk id="34" creationId="{6B7133E3-5B73-4E0A-BD05-E0BB45AF0EED}"/>
          </ac:spMkLst>
        </pc:spChg>
        <pc:spChg chg="add mod">
          <ac:chgData name="Francesco" userId="f4b06c69-b125-4814-a67d-adf8dc91bd7e" providerId="ADAL" clId="{1A638FE9-6BBE-4D67-871B-26FA44E22A0D}" dt="2022-03-11T14:53:13.051" v="1332" actId="1076"/>
          <ac:spMkLst>
            <pc:docMk/>
            <pc:sldMk cId="2088072660" sldId="310"/>
            <ac:spMk id="35" creationId="{707A381F-F780-441C-93F5-4CE69854CF5E}"/>
          </ac:spMkLst>
        </pc:spChg>
        <pc:spChg chg="add mod">
          <ac:chgData name="Francesco" userId="f4b06c69-b125-4814-a67d-adf8dc91bd7e" providerId="ADAL" clId="{1A638FE9-6BBE-4D67-871B-26FA44E22A0D}" dt="2022-03-11T15:42:36.597" v="2352" actId="20577"/>
          <ac:spMkLst>
            <pc:docMk/>
            <pc:sldMk cId="2088072660" sldId="310"/>
            <ac:spMk id="36" creationId="{CF8CA9DD-57F1-4DED-A15F-9EF930617406}"/>
          </ac:spMkLst>
        </pc:spChg>
        <pc:spChg chg="add mod">
          <ac:chgData name="Francesco" userId="f4b06c69-b125-4814-a67d-adf8dc91bd7e" providerId="ADAL" clId="{1A638FE9-6BBE-4D67-871B-26FA44E22A0D}" dt="2022-03-11T15:27:10.553" v="2161"/>
          <ac:spMkLst>
            <pc:docMk/>
            <pc:sldMk cId="2088072660" sldId="310"/>
            <ac:spMk id="37" creationId="{1D5C29F6-59A3-4633-ACDE-700AB8704FCA}"/>
          </ac:spMkLst>
        </pc:spChg>
        <pc:picChg chg="add del mod">
          <ac:chgData name="Francesco" userId="f4b06c69-b125-4814-a67d-adf8dc91bd7e" providerId="ADAL" clId="{1A638FE9-6BBE-4D67-871B-26FA44E22A0D}" dt="2022-03-11T14:30:55.723" v="1079" actId="478"/>
          <ac:picMkLst>
            <pc:docMk/>
            <pc:sldMk cId="2088072660" sldId="310"/>
            <ac:picMk id="6" creationId="{A665E14C-7D36-481B-93DD-73C6CE44953B}"/>
          </ac:picMkLst>
        </pc:picChg>
        <pc:picChg chg="del">
          <ac:chgData name="Francesco" userId="f4b06c69-b125-4814-a67d-adf8dc91bd7e" providerId="ADAL" clId="{1A638FE9-6BBE-4D67-871B-26FA44E22A0D}" dt="2022-03-11T14:27:55.132" v="1030" actId="478"/>
          <ac:picMkLst>
            <pc:docMk/>
            <pc:sldMk cId="2088072660" sldId="310"/>
            <ac:picMk id="7" creationId="{046B4619-23D7-4CDD-904B-BC9731D3666B}"/>
          </ac:picMkLst>
        </pc:picChg>
        <pc:picChg chg="add del mod">
          <ac:chgData name="Francesco" userId="f4b06c69-b125-4814-a67d-adf8dc91bd7e" providerId="ADAL" clId="{1A638FE9-6BBE-4D67-871B-26FA44E22A0D}" dt="2022-03-11T14:34:34.444" v="1108" actId="478"/>
          <ac:picMkLst>
            <pc:docMk/>
            <pc:sldMk cId="2088072660" sldId="310"/>
            <ac:picMk id="17" creationId="{8ED4D3B6-6C18-4EBA-8DF1-47CDC5233EE3}"/>
          </ac:picMkLst>
        </pc:picChg>
        <pc:picChg chg="del">
          <ac:chgData name="Francesco" userId="f4b06c69-b125-4814-a67d-adf8dc91bd7e" providerId="ADAL" clId="{1A638FE9-6BBE-4D67-871B-26FA44E22A0D}" dt="2022-03-11T14:27:49.756" v="1024" actId="478"/>
          <ac:picMkLst>
            <pc:docMk/>
            <pc:sldMk cId="2088072660" sldId="310"/>
            <ac:picMk id="20" creationId="{0A0A6F2A-E0CC-4C02-842B-56F6F7365B86}"/>
          </ac:picMkLst>
        </pc:picChg>
        <pc:picChg chg="add del mod">
          <ac:chgData name="Francesco" userId="f4b06c69-b125-4814-a67d-adf8dc91bd7e" providerId="ADAL" clId="{1A638FE9-6BBE-4D67-871B-26FA44E22A0D}" dt="2022-03-11T14:33:24.451" v="1098" actId="478"/>
          <ac:picMkLst>
            <pc:docMk/>
            <pc:sldMk cId="2088072660" sldId="310"/>
            <ac:picMk id="24" creationId="{7A7DD8E7-340F-44C8-8CC7-AA1DA4C6F9E7}"/>
          </ac:picMkLst>
        </pc:picChg>
        <pc:picChg chg="add mod modCrop">
          <ac:chgData name="Francesco" userId="f4b06c69-b125-4814-a67d-adf8dc91bd7e" providerId="ADAL" clId="{1A638FE9-6BBE-4D67-871B-26FA44E22A0D}" dt="2022-03-11T14:34:06.387" v="1107" actId="1076"/>
          <ac:picMkLst>
            <pc:docMk/>
            <pc:sldMk cId="2088072660" sldId="310"/>
            <ac:picMk id="26" creationId="{58B02D66-34B7-43B6-B2CA-635444F732C9}"/>
          </ac:picMkLst>
        </pc:picChg>
        <pc:picChg chg="add mod modCrop">
          <ac:chgData name="Francesco" userId="f4b06c69-b125-4814-a67d-adf8dc91bd7e" providerId="ADAL" clId="{1A638FE9-6BBE-4D67-871B-26FA44E22A0D}" dt="2022-03-11T14:35:43.858" v="1124" actId="732"/>
          <ac:picMkLst>
            <pc:docMk/>
            <pc:sldMk cId="2088072660" sldId="310"/>
            <ac:picMk id="28" creationId="{69D51797-E1FC-4D02-8022-C487F2FB881A}"/>
          </ac:picMkLst>
        </pc:picChg>
        <pc:picChg chg="add mod">
          <ac:chgData name="Francesco" userId="f4b06c69-b125-4814-a67d-adf8dc91bd7e" providerId="ADAL" clId="{1A638FE9-6BBE-4D67-871B-26FA44E22A0D}" dt="2022-03-11T14:50:06.442" v="1147" actId="1076"/>
          <ac:picMkLst>
            <pc:docMk/>
            <pc:sldMk cId="2088072660" sldId="310"/>
            <ac:picMk id="31" creationId="{CE01D7C6-3809-4C73-81C5-AAD0727435A0}"/>
          </ac:picMkLst>
        </pc:picChg>
        <pc:picChg chg="add mod modCrop">
          <ac:chgData name="Francesco" userId="f4b06c69-b125-4814-a67d-adf8dc91bd7e" providerId="ADAL" clId="{1A638FE9-6BBE-4D67-871B-26FA44E22A0D}" dt="2022-03-11T14:51:29.835" v="1199" actId="14100"/>
          <ac:picMkLst>
            <pc:docMk/>
            <pc:sldMk cId="2088072660" sldId="310"/>
            <ac:picMk id="33" creationId="{F978C3F7-5F94-4C86-90B7-934196427AD3}"/>
          </ac:picMkLst>
        </pc:picChg>
        <pc:cxnChg chg="del">
          <ac:chgData name="Francesco" userId="f4b06c69-b125-4814-a67d-adf8dc91bd7e" providerId="ADAL" clId="{1A638FE9-6BBE-4D67-871B-26FA44E22A0D}" dt="2022-03-11T14:27:55.818" v="1031" actId="478"/>
          <ac:cxnSpMkLst>
            <pc:docMk/>
            <pc:sldMk cId="2088072660" sldId="310"/>
            <ac:cxnSpMk id="3" creationId="{2B880DA9-89D8-4C01-97FD-29A5C71863FF}"/>
          </ac:cxnSpMkLst>
        </pc:cxnChg>
        <pc:cxnChg chg="del">
          <ac:chgData name="Francesco" userId="f4b06c69-b125-4814-a67d-adf8dc91bd7e" providerId="ADAL" clId="{1A638FE9-6BBE-4D67-871B-26FA44E22A0D}" dt="2022-03-11T14:27:51.220" v="1025" actId="478"/>
          <ac:cxnSpMkLst>
            <pc:docMk/>
            <pc:sldMk cId="2088072660" sldId="310"/>
            <ac:cxnSpMk id="18" creationId="{F79F502C-4C11-488E-B82E-006A21EE6724}"/>
          </ac:cxnSpMkLst>
        </pc:cxnChg>
        <pc:cxnChg chg="del">
          <ac:chgData name="Francesco" userId="f4b06c69-b125-4814-a67d-adf8dc91bd7e" providerId="ADAL" clId="{1A638FE9-6BBE-4D67-871B-26FA44E22A0D}" dt="2022-03-11T14:27:52.051" v="1026" actId="478"/>
          <ac:cxnSpMkLst>
            <pc:docMk/>
            <pc:sldMk cId="2088072660" sldId="310"/>
            <ac:cxnSpMk id="21" creationId="{2E331ABC-8634-4499-B943-B85FF194234F}"/>
          </ac:cxnSpMkLst>
        </pc:cxnChg>
      </pc:sldChg>
      <pc:sldChg chg="addSp delSp modSp add mod">
        <pc:chgData name="Francesco" userId="f4b06c69-b125-4814-a67d-adf8dc91bd7e" providerId="ADAL" clId="{1A638FE9-6BBE-4D67-871B-26FA44E22A0D}" dt="2022-03-11T15:27:16.873" v="2165"/>
        <pc:sldMkLst>
          <pc:docMk/>
          <pc:sldMk cId="3481906723" sldId="311"/>
        </pc:sldMkLst>
        <pc:spChg chg="del">
          <ac:chgData name="Francesco" userId="f4b06c69-b125-4814-a67d-adf8dc91bd7e" providerId="ADAL" clId="{1A638FE9-6BBE-4D67-871B-26FA44E22A0D}" dt="2022-03-11T15:27:16.589" v="2164" actId="478"/>
          <ac:spMkLst>
            <pc:docMk/>
            <pc:sldMk cId="3481906723" sldId="311"/>
            <ac:spMk id="9" creationId="{AE3A09C7-82DB-4328-BE56-021C431D52F0}"/>
          </ac:spMkLst>
        </pc:spChg>
        <pc:spChg chg="add mod">
          <ac:chgData name="Francesco" userId="f4b06c69-b125-4814-a67d-adf8dc91bd7e" providerId="ADAL" clId="{1A638FE9-6BBE-4D67-871B-26FA44E22A0D}" dt="2022-03-11T15:27:16.873" v="2165"/>
          <ac:spMkLst>
            <pc:docMk/>
            <pc:sldMk cId="3481906723" sldId="311"/>
            <ac:spMk id="29" creationId="{61EFEA1D-1EAF-42AA-9779-92BC6B8024DF}"/>
          </ac:spMkLst>
        </pc:spChg>
      </pc:sldChg>
      <pc:sldChg chg="addSp delSp modSp add mod">
        <pc:chgData name="Francesco" userId="f4b06c69-b125-4814-a67d-adf8dc91bd7e" providerId="ADAL" clId="{1A638FE9-6BBE-4D67-871B-26FA44E22A0D}" dt="2022-03-11T18:37:18.634" v="2481" actId="208"/>
        <pc:sldMkLst>
          <pc:docMk/>
          <pc:sldMk cId="168333168" sldId="312"/>
        </pc:sldMkLst>
        <pc:spChg chg="add mod">
          <ac:chgData name="Francesco" userId="f4b06c69-b125-4814-a67d-adf8dc91bd7e" providerId="ADAL" clId="{1A638FE9-6BBE-4D67-871B-26FA44E22A0D}" dt="2022-03-11T15:41:17.620" v="2343" actId="20577"/>
          <ac:spMkLst>
            <pc:docMk/>
            <pc:sldMk cId="168333168" sldId="312"/>
            <ac:spMk id="2" creationId="{0ECEC948-15AB-489A-A4CA-670BD65352FC}"/>
          </ac:spMkLst>
        </pc:spChg>
        <pc:spChg chg="del">
          <ac:chgData name="Francesco" userId="f4b06c69-b125-4814-a67d-adf8dc91bd7e" providerId="ADAL" clId="{1A638FE9-6BBE-4D67-871B-26FA44E22A0D}" dt="2022-03-11T15:27:43.899" v="2186" actId="478"/>
          <ac:spMkLst>
            <pc:docMk/>
            <pc:sldMk cId="168333168" sldId="312"/>
            <ac:spMk id="6" creationId="{52AED985-5658-406D-907D-885DD609C215}"/>
          </ac:spMkLst>
        </pc:spChg>
        <pc:spChg chg="mod">
          <ac:chgData name="Francesco" userId="f4b06c69-b125-4814-a67d-adf8dc91bd7e" providerId="ADAL" clId="{1A638FE9-6BBE-4D67-871B-26FA44E22A0D}" dt="2022-03-11T15:27:39.615" v="2182" actId="20577"/>
          <ac:spMkLst>
            <pc:docMk/>
            <pc:sldMk cId="168333168" sldId="312"/>
            <ac:spMk id="10" creationId="{27C53D40-47F3-47DF-8582-66D1036985DD}"/>
          </ac:spMkLst>
        </pc:spChg>
        <pc:spChg chg="del">
          <ac:chgData name="Francesco" userId="f4b06c69-b125-4814-a67d-adf8dc91bd7e" providerId="ADAL" clId="{1A638FE9-6BBE-4D67-871B-26FA44E22A0D}" dt="2022-03-11T15:27:45.469" v="2187" actId="478"/>
          <ac:spMkLst>
            <pc:docMk/>
            <pc:sldMk cId="168333168" sldId="312"/>
            <ac:spMk id="28" creationId="{6DEB51FE-799C-4D5D-A3F5-BC01178D44A4}"/>
          </ac:spMkLst>
        </pc:spChg>
        <pc:spChg chg="del mod">
          <ac:chgData name="Francesco" userId="f4b06c69-b125-4814-a67d-adf8dc91bd7e" providerId="ADAL" clId="{1A638FE9-6BBE-4D67-871B-26FA44E22A0D}" dt="2022-03-11T15:27:48.724" v="2191" actId="478"/>
          <ac:spMkLst>
            <pc:docMk/>
            <pc:sldMk cId="168333168" sldId="312"/>
            <ac:spMk id="34" creationId="{2B2FFED9-331D-44CB-97EF-13959C16A569}"/>
          </ac:spMkLst>
        </pc:spChg>
        <pc:spChg chg="add mod">
          <ac:chgData name="Francesco" userId="f4b06c69-b125-4814-a67d-adf8dc91bd7e" providerId="ADAL" clId="{1A638FE9-6BBE-4D67-871B-26FA44E22A0D}" dt="2022-03-11T18:36:35.072" v="2466" actId="1076"/>
          <ac:spMkLst>
            <pc:docMk/>
            <pc:sldMk cId="168333168" sldId="312"/>
            <ac:spMk id="36" creationId="{FB0E0C85-9090-4630-AE58-1F99358F12D4}"/>
          </ac:spMkLst>
        </pc:spChg>
        <pc:spChg chg="add mod">
          <ac:chgData name="Francesco" userId="f4b06c69-b125-4814-a67d-adf8dc91bd7e" providerId="ADAL" clId="{1A638FE9-6BBE-4D67-871B-26FA44E22A0D}" dt="2022-03-11T18:36:53.328" v="2472" actId="1076"/>
          <ac:spMkLst>
            <pc:docMk/>
            <pc:sldMk cId="168333168" sldId="312"/>
            <ac:spMk id="37" creationId="{46C407ED-488E-4B4E-8525-714843333C1E}"/>
          </ac:spMkLst>
        </pc:spChg>
        <pc:spChg chg="add mod">
          <ac:chgData name="Francesco" userId="f4b06c69-b125-4814-a67d-adf8dc91bd7e" providerId="ADAL" clId="{1A638FE9-6BBE-4D67-871B-26FA44E22A0D}" dt="2022-03-11T18:36:13.744" v="2425" actId="1076"/>
          <ac:spMkLst>
            <pc:docMk/>
            <pc:sldMk cId="168333168" sldId="312"/>
            <ac:spMk id="38" creationId="{C0C3D886-8E75-445F-8506-A1F47D2BE481}"/>
          </ac:spMkLst>
        </pc:spChg>
        <pc:spChg chg="add del mod">
          <ac:chgData name="Francesco" userId="f4b06c69-b125-4814-a67d-adf8dc91bd7e" providerId="ADAL" clId="{1A638FE9-6BBE-4D67-871B-26FA44E22A0D}" dt="2022-03-11T18:35:51.633" v="2416" actId="478"/>
          <ac:spMkLst>
            <pc:docMk/>
            <pc:sldMk cId="168333168" sldId="312"/>
            <ac:spMk id="40" creationId="{E219E206-35F5-454A-B343-7C6C920F6A4B}"/>
          </ac:spMkLst>
        </pc:spChg>
        <pc:spChg chg="add mod">
          <ac:chgData name="Francesco" userId="f4b06c69-b125-4814-a67d-adf8dc91bd7e" providerId="ADAL" clId="{1A638FE9-6BBE-4D67-871B-26FA44E22A0D}" dt="2022-03-11T18:36:40.512" v="2468" actId="1076"/>
          <ac:spMkLst>
            <pc:docMk/>
            <pc:sldMk cId="168333168" sldId="312"/>
            <ac:spMk id="41" creationId="{EA5E6329-CA04-49C4-A0E7-FB318C49C48A}"/>
          </ac:spMkLst>
        </pc:spChg>
        <pc:grpChg chg="del">
          <ac:chgData name="Francesco" userId="f4b06c69-b125-4814-a67d-adf8dc91bd7e" providerId="ADAL" clId="{1A638FE9-6BBE-4D67-871B-26FA44E22A0D}" dt="2022-03-11T15:27:42.237" v="2183" actId="478"/>
          <ac:grpSpMkLst>
            <pc:docMk/>
            <pc:sldMk cId="168333168" sldId="312"/>
            <ac:grpSpMk id="4" creationId="{23A4866A-E54C-427D-88F0-E90A3DA68905}"/>
          </ac:grpSpMkLst>
        </pc:grpChg>
        <pc:picChg chg="add del mod">
          <ac:chgData name="Francesco" userId="f4b06c69-b125-4814-a67d-adf8dc91bd7e" providerId="ADAL" clId="{1A638FE9-6BBE-4D67-871B-26FA44E22A0D}" dt="2022-03-11T18:34:55.394" v="2382" actId="478"/>
          <ac:picMkLst>
            <pc:docMk/>
            <pc:sldMk cId="168333168" sldId="312"/>
            <ac:picMk id="8" creationId="{6344667E-275F-4FAF-8B11-9D46BEA8FA32}"/>
          </ac:picMkLst>
        </pc:picChg>
        <pc:picChg chg="del">
          <ac:chgData name="Francesco" userId="f4b06c69-b125-4814-a67d-adf8dc91bd7e" providerId="ADAL" clId="{1A638FE9-6BBE-4D67-871B-26FA44E22A0D}" dt="2022-03-11T15:27:42.840" v="2184" actId="478"/>
          <ac:picMkLst>
            <pc:docMk/>
            <pc:sldMk cId="168333168" sldId="312"/>
            <ac:picMk id="26" creationId="{F5F86883-4865-4C85-B237-DCB51F7FEE9F}"/>
          </ac:picMkLst>
        </pc:picChg>
        <pc:picChg chg="del">
          <ac:chgData name="Francesco" userId="f4b06c69-b125-4814-a67d-adf8dc91bd7e" providerId="ADAL" clId="{1A638FE9-6BBE-4D67-871B-26FA44E22A0D}" dt="2022-03-11T15:27:46.652" v="2189" actId="478"/>
          <ac:picMkLst>
            <pc:docMk/>
            <pc:sldMk cId="168333168" sldId="312"/>
            <ac:picMk id="30" creationId="{88190806-5B58-4254-BF10-6F7ACED5F7B1}"/>
          </ac:picMkLst>
        </pc:picChg>
        <pc:picChg chg="add del mod">
          <ac:chgData name="Francesco" userId="f4b06c69-b125-4814-a67d-adf8dc91bd7e" providerId="ADAL" clId="{1A638FE9-6BBE-4D67-871B-26FA44E22A0D}" dt="2022-03-11T18:31:13.849" v="2381" actId="478"/>
          <ac:picMkLst>
            <pc:docMk/>
            <pc:sldMk cId="168333168" sldId="312"/>
            <ac:picMk id="31" creationId="{5AE5C703-025B-47BC-A243-01A7CA9BF67A}"/>
          </ac:picMkLst>
        </pc:picChg>
        <pc:picChg chg="add mod">
          <ac:chgData name="Francesco" userId="f4b06c69-b125-4814-a67d-adf8dc91bd7e" providerId="ADAL" clId="{1A638FE9-6BBE-4D67-871B-26FA44E22A0D}" dt="2022-03-11T18:35:04.440" v="2387" actId="1076"/>
          <ac:picMkLst>
            <pc:docMk/>
            <pc:sldMk cId="168333168" sldId="312"/>
            <ac:picMk id="35" creationId="{B1BFDC7F-9FE3-470F-ADFE-65705466F98A}"/>
          </ac:picMkLst>
        </pc:picChg>
        <pc:cxnChg chg="del">
          <ac:chgData name="Francesco" userId="f4b06c69-b125-4814-a67d-adf8dc91bd7e" providerId="ADAL" clId="{1A638FE9-6BBE-4D67-871B-26FA44E22A0D}" dt="2022-03-11T15:27:43.467" v="2185" actId="478"/>
          <ac:cxnSpMkLst>
            <pc:docMk/>
            <pc:sldMk cId="168333168" sldId="312"/>
            <ac:cxnSpMk id="27" creationId="{3E3B2D1F-4E84-4AA7-901A-14D8FF127E8F}"/>
          </ac:cxnSpMkLst>
        </pc:cxnChg>
        <pc:cxnChg chg="del">
          <ac:chgData name="Francesco" userId="f4b06c69-b125-4814-a67d-adf8dc91bd7e" providerId="ADAL" clId="{1A638FE9-6BBE-4D67-871B-26FA44E22A0D}" dt="2022-03-11T15:27:46.205" v="2188" actId="478"/>
          <ac:cxnSpMkLst>
            <pc:docMk/>
            <pc:sldMk cId="168333168" sldId="312"/>
            <ac:cxnSpMk id="32" creationId="{1B185D4E-CF74-4E35-ADBC-C622706AFA76}"/>
          </ac:cxnSpMkLst>
        </pc:cxnChg>
        <pc:cxnChg chg="add mod">
          <ac:chgData name="Francesco" userId="f4b06c69-b125-4814-a67d-adf8dc91bd7e" providerId="ADAL" clId="{1A638FE9-6BBE-4D67-871B-26FA44E22A0D}" dt="2022-03-11T18:37:18.634" v="2481" actId="208"/>
          <ac:cxnSpMkLst>
            <pc:docMk/>
            <pc:sldMk cId="168333168" sldId="312"/>
            <ac:cxnSpMk id="43" creationId="{F93183AB-4242-490C-8A1F-CBECC173068B}"/>
          </ac:cxnSpMkLst>
        </pc:cxnChg>
        <pc:cxnChg chg="add mod">
          <ac:chgData name="Francesco" userId="f4b06c69-b125-4814-a67d-adf8dc91bd7e" providerId="ADAL" clId="{1A638FE9-6BBE-4D67-871B-26FA44E22A0D}" dt="2022-03-11T18:37:18.634" v="2481" actId="208"/>
          <ac:cxnSpMkLst>
            <pc:docMk/>
            <pc:sldMk cId="168333168" sldId="312"/>
            <ac:cxnSpMk id="44" creationId="{43889138-3AF8-4C9C-984D-AF527ABB3044}"/>
          </ac:cxnSpMkLst>
        </pc:cxnChg>
        <pc:cxnChg chg="add mod">
          <ac:chgData name="Francesco" userId="f4b06c69-b125-4814-a67d-adf8dc91bd7e" providerId="ADAL" clId="{1A638FE9-6BBE-4D67-871B-26FA44E22A0D}" dt="2022-03-11T18:37:18.634" v="2481" actId="208"/>
          <ac:cxnSpMkLst>
            <pc:docMk/>
            <pc:sldMk cId="168333168" sldId="312"/>
            <ac:cxnSpMk id="47" creationId="{36D33C27-B518-469E-8516-D037D3BA13CB}"/>
          </ac:cxnSpMkLst>
        </pc:cxnChg>
        <pc:cxnChg chg="add mod">
          <ac:chgData name="Francesco" userId="f4b06c69-b125-4814-a67d-adf8dc91bd7e" providerId="ADAL" clId="{1A638FE9-6BBE-4D67-871B-26FA44E22A0D}" dt="2022-03-11T18:37:18.634" v="2481" actId="208"/>
          <ac:cxnSpMkLst>
            <pc:docMk/>
            <pc:sldMk cId="168333168" sldId="312"/>
            <ac:cxnSpMk id="49" creationId="{BE7D278D-E9E0-423B-8413-0850ECA08B10}"/>
          </ac:cxnSpMkLst>
        </pc:cxnChg>
      </pc:sldChg>
      <pc:sldChg chg="addSp delSp modSp add mod">
        <pc:chgData name="Francesco" userId="f4b06c69-b125-4814-a67d-adf8dc91bd7e" providerId="ADAL" clId="{1A638FE9-6BBE-4D67-871B-26FA44E22A0D}" dt="2022-03-11T18:44:13.880" v="2546" actId="113"/>
        <pc:sldMkLst>
          <pc:docMk/>
          <pc:sldMk cId="1905134188" sldId="313"/>
        </pc:sldMkLst>
        <pc:spChg chg="del">
          <ac:chgData name="Francesco" userId="f4b06c69-b125-4814-a67d-adf8dc91bd7e" providerId="ADAL" clId="{1A638FE9-6BBE-4D67-871B-26FA44E22A0D}" dt="2022-03-11T18:37:34.467" v="2483" actId="478"/>
          <ac:spMkLst>
            <pc:docMk/>
            <pc:sldMk cId="1905134188" sldId="313"/>
            <ac:spMk id="2" creationId="{0ECEC948-15AB-489A-A4CA-670BD65352FC}"/>
          </ac:spMkLst>
        </pc:spChg>
        <pc:spChg chg="add mod">
          <ac:chgData name="Francesco" userId="f4b06c69-b125-4814-a67d-adf8dc91bd7e" providerId="ADAL" clId="{1A638FE9-6BBE-4D67-871B-26FA44E22A0D}" dt="2022-03-11T18:42:42.888" v="2526" actId="1076"/>
          <ac:spMkLst>
            <pc:docMk/>
            <pc:sldMk cId="1905134188" sldId="313"/>
            <ac:spMk id="21" creationId="{8FCAEB98-3D1E-43C7-ADAF-E6FEBC98DE32}"/>
          </ac:spMkLst>
        </pc:spChg>
        <pc:spChg chg="add mod">
          <ac:chgData name="Francesco" userId="f4b06c69-b125-4814-a67d-adf8dc91bd7e" providerId="ADAL" clId="{1A638FE9-6BBE-4D67-871B-26FA44E22A0D}" dt="2022-03-11T18:43:51.188" v="2540" actId="1582"/>
          <ac:spMkLst>
            <pc:docMk/>
            <pc:sldMk cId="1905134188" sldId="313"/>
            <ac:spMk id="28" creationId="{DEE21823-B24A-471A-866E-1036A0A4980B}"/>
          </ac:spMkLst>
        </pc:spChg>
        <pc:spChg chg="add mod">
          <ac:chgData name="Francesco" userId="f4b06c69-b125-4814-a67d-adf8dc91bd7e" providerId="ADAL" clId="{1A638FE9-6BBE-4D67-871B-26FA44E22A0D}" dt="2022-03-11T18:43:42.892" v="2539" actId="1582"/>
          <ac:spMkLst>
            <pc:docMk/>
            <pc:sldMk cId="1905134188" sldId="313"/>
            <ac:spMk id="30" creationId="{0F5F2B38-6E83-4CC4-88BC-1B076EC4245D}"/>
          </ac:spMkLst>
        </pc:spChg>
        <pc:spChg chg="add mod">
          <ac:chgData name="Francesco" userId="f4b06c69-b125-4814-a67d-adf8dc91bd7e" providerId="ADAL" clId="{1A638FE9-6BBE-4D67-871B-26FA44E22A0D}" dt="2022-03-11T18:44:13.880" v="2546" actId="113"/>
          <ac:spMkLst>
            <pc:docMk/>
            <pc:sldMk cId="1905134188" sldId="313"/>
            <ac:spMk id="32" creationId="{29ED836A-485D-452D-AEC5-A9E13DD6C8B3}"/>
          </ac:spMkLst>
        </pc:spChg>
        <pc:spChg chg="del">
          <ac:chgData name="Francesco" userId="f4b06c69-b125-4814-a67d-adf8dc91bd7e" providerId="ADAL" clId="{1A638FE9-6BBE-4D67-871B-26FA44E22A0D}" dt="2022-03-11T18:37:37.970" v="2486" actId="478"/>
          <ac:spMkLst>
            <pc:docMk/>
            <pc:sldMk cId="1905134188" sldId="313"/>
            <ac:spMk id="36" creationId="{FB0E0C85-9090-4630-AE58-1F99358F12D4}"/>
          </ac:spMkLst>
        </pc:spChg>
        <pc:spChg chg="del">
          <ac:chgData name="Francesco" userId="f4b06c69-b125-4814-a67d-adf8dc91bd7e" providerId="ADAL" clId="{1A638FE9-6BBE-4D67-871B-26FA44E22A0D}" dt="2022-03-11T18:37:37.970" v="2486" actId="478"/>
          <ac:spMkLst>
            <pc:docMk/>
            <pc:sldMk cId="1905134188" sldId="313"/>
            <ac:spMk id="37" creationId="{46C407ED-488E-4B4E-8525-714843333C1E}"/>
          </ac:spMkLst>
        </pc:spChg>
        <pc:spChg chg="del">
          <ac:chgData name="Francesco" userId="f4b06c69-b125-4814-a67d-adf8dc91bd7e" providerId="ADAL" clId="{1A638FE9-6BBE-4D67-871B-26FA44E22A0D}" dt="2022-03-11T18:37:37.970" v="2486" actId="478"/>
          <ac:spMkLst>
            <pc:docMk/>
            <pc:sldMk cId="1905134188" sldId="313"/>
            <ac:spMk id="38" creationId="{C0C3D886-8E75-445F-8506-A1F47D2BE481}"/>
          </ac:spMkLst>
        </pc:spChg>
        <pc:spChg chg="add mod">
          <ac:chgData name="Francesco" userId="f4b06c69-b125-4814-a67d-adf8dc91bd7e" providerId="ADAL" clId="{1A638FE9-6BBE-4D67-871B-26FA44E22A0D}" dt="2022-03-11T18:42:56.168" v="2532" actId="1076"/>
          <ac:spMkLst>
            <pc:docMk/>
            <pc:sldMk cId="1905134188" sldId="313"/>
            <ac:spMk id="39" creationId="{8C07B8B5-1F25-4BEF-B852-47623EF883A1}"/>
          </ac:spMkLst>
        </pc:spChg>
        <pc:spChg chg="del">
          <ac:chgData name="Francesco" userId="f4b06c69-b125-4814-a67d-adf8dc91bd7e" providerId="ADAL" clId="{1A638FE9-6BBE-4D67-871B-26FA44E22A0D}" dt="2022-03-11T18:37:37.970" v="2486" actId="478"/>
          <ac:spMkLst>
            <pc:docMk/>
            <pc:sldMk cId="1905134188" sldId="313"/>
            <ac:spMk id="41" creationId="{EA5E6329-CA04-49C4-A0E7-FB318C49C48A}"/>
          </ac:spMkLst>
        </pc:spChg>
        <pc:picChg chg="add del mod">
          <ac:chgData name="Francesco" userId="f4b06c69-b125-4814-a67d-adf8dc91bd7e" providerId="ADAL" clId="{1A638FE9-6BBE-4D67-871B-26FA44E22A0D}" dt="2022-03-11T18:42:14.426" v="2516" actId="478"/>
          <ac:picMkLst>
            <pc:docMk/>
            <pc:sldMk cId="1905134188" sldId="313"/>
            <ac:picMk id="4" creationId="{C3DB3FAE-641D-4C6E-BB25-837CB5CB3B9B}"/>
          </ac:picMkLst>
        </pc:picChg>
        <pc:picChg chg="add mod ord">
          <ac:chgData name="Francesco" userId="f4b06c69-b125-4814-a67d-adf8dc91bd7e" providerId="ADAL" clId="{1A638FE9-6BBE-4D67-871B-26FA44E22A0D}" dt="2022-03-11T18:42:40.224" v="2525" actId="1076"/>
          <ac:picMkLst>
            <pc:docMk/>
            <pc:sldMk cId="1905134188" sldId="313"/>
            <ac:picMk id="22" creationId="{28F67021-9459-4B88-98B2-CA6F2BB865FC}"/>
          </ac:picMkLst>
        </pc:picChg>
        <pc:picChg chg="del mod">
          <ac:chgData name="Francesco" userId="f4b06c69-b125-4814-a67d-adf8dc91bd7e" providerId="ADAL" clId="{1A638FE9-6BBE-4D67-871B-26FA44E22A0D}" dt="2022-03-11T18:37:36.097" v="2485" actId="478"/>
          <ac:picMkLst>
            <pc:docMk/>
            <pc:sldMk cId="1905134188" sldId="313"/>
            <ac:picMk id="35" creationId="{B1BFDC7F-9FE3-470F-ADFE-65705466F98A}"/>
          </ac:picMkLst>
        </pc:picChg>
        <pc:cxnChg chg="add del mod">
          <ac:chgData name="Francesco" userId="f4b06c69-b125-4814-a67d-adf8dc91bd7e" providerId="ADAL" clId="{1A638FE9-6BBE-4D67-871B-26FA44E22A0D}" dt="2022-03-11T18:42:49.114" v="2529" actId="478"/>
          <ac:cxnSpMkLst>
            <pc:docMk/>
            <pc:sldMk cId="1905134188" sldId="313"/>
            <ac:cxnSpMk id="8" creationId="{E83C4DCC-66B9-49E0-9E1C-F78458D5F918}"/>
          </ac:cxnSpMkLst>
        </pc:cxnChg>
        <pc:cxnChg chg="add mod">
          <ac:chgData name="Francesco" userId="f4b06c69-b125-4814-a67d-adf8dc91bd7e" providerId="ADAL" clId="{1A638FE9-6BBE-4D67-871B-26FA44E22A0D}" dt="2022-03-11T18:42:46.817" v="2528" actId="14100"/>
          <ac:cxnSpMkLst>
            <pc:docMk/>
            <pc:sldMk cId="1905134188" sldId="313"/>
            <ac:cxnSpMk id="13" creationId="{BE77BA9C-D51C-414E-B596-6B9DC4E3C9F4}"/>
          </ac:cxnSpMkLst>
        </pc:cxnChg>
        <pc:cxnChg chg="add mod">
          <ac:chgData name="Francesco" userId="f4b06c69-b125-4814-a67d-adf8dc91bd7e" providerId="ADAL" clId="{1A638FE9-6BBE-4D67-871B-26FA44E22A0D}" dt="2022-03-11T18:44:04.752" v="2543" actId="14100"/>
          <ac:cxnSpMkLst>
            <pc:docMk/>
            <pc:sldMk cId="1905134188" sldId="313"/>
            <ac:cxnSpMk id="19" creationId="{04F57D7E-E54C-4708-993F-F79B14331F29}"/>
          </ac:cxnSpMkLst>
        </pc:cxnChg>
        <pc:cxnChg chg="add mod">
          <ac:chgData name="Francesco" userId="f4b06c69-b125-4814-a67d-adf8dc91bd7e" providerId="ADAL" clId="{1A638FE9-6BBE-4D67-871B-26FA44E22A0D}" dt="2022-03-11T18:43:02.825" v="2534" actId="14100"/>
          <ac:cxnSpMkLst>
            <pc:docMk/>
            <pc:sldMk cId="1905134188" sldId="313"/>
            <ac:cxnSpMk id="40" creationId="{D02212FB-1DED-4FD4-9AEF-CE3BF93FB089}"/>
          </ac:cxnSpMkLst>
        </pc:cxnChg>
        <pc:cxnChg chg="del mod">
          <ac:chgData name="Francesco" userId="f4b06c69-b125-4814-a67d-adf8dc91bd7e" providerId="ADAL" clId="{1A638FE9-6BBE-4D67-871B-26FA44E22A0D}" dt="2022-03-11T18:37:37.970" v="2486" actId="478"/>
          <ac:cxnSpMkLst>
            <pc:docMk/>
            <pc:sldMk cId="1905134188" sldId="313"/>
            <ac:cxnSpMk id="43" creationId="{F93183AB-4242-490C-8A1F-CBECC173068B}"/>
          </ac:cxnSpMkLst>
        </pc:cxnChg>
        <pc:cxnChg chg="del">
          <ac:chgData name="Francesco" userId="f4b06c69-b125-4814-a67d-adf8dc91bd7e" providerId="ADAL" clId="{1A638FE9-6BBE-4D67-871B-26FA44E22A0D}" dt="2022-03-11T18:37:37.970" v="2486" actId="478"/>
          <ac:cxnSpMkLst>
            <pc:docMk/>
            <pc:sldMk cId="1905134188" sldId="313"/>
            <ac:cxnSpMk id="44" creationId="{43889138-3AF8-4C9C-984D-AF527ABB3044}"/>
          </ac:cxnSpMkLst>
        </pc:cxnChg>
        <pc:cxnChg chg="del">
          <ac:chgData name="Francesco" userId="f4b06c69-b125-4814-a67d-adf8dc91bd7e" providerId="ADAL" clId="{1A638FE9-6BBE-4D67-871B-26FA44E22A0D}" dt="2022-03-11T18:37:37.970" v="2486" actId="478"/>
          <ac:cxnSpMkLst>
            <pc:docMk/>
            <pc:sldMk cId="1905134188" sldId="313"/>
            <ac:cxnSpMk id="47" creationId="{36D33C27-B518-469E-8516-D037D3BA13CB}"/>
          </ac:cxnSpMkLst>
        </pc:cxnChg>
        <pc:cxnChg chg="del">
          <ac:chgData name="Francesco" userId="f4b06c69-b125-4814-a67d-adf8dc91bd7e" providerId="ADAL" clId="{1A638FE9-6BBE-4D67-871B-26FA44E22A0D}" dt="2022-03-11T18:37:37.970" v="2486" actId="478"/>
          <ac:cxnSpMkLst>
            <pc:docMk/>
            <pc:sldMk cId="1905134188" sldId="313"/>
            <ac:cxnSpMk id="49" creationId="{BE7D278D-E9E0-423B-8413-0850ECA08B10}"/>
          </ac:cxnSpMkLst>
        </pc:cxnChg>
      </pc:sldChg>
    </pc:docChg>
  </pc:docChgLst>
  <pc:docChgLst>
    <pc:chgData name="Francesco Fransesini" userId="f4b06c69-b125-4814-a67d-adf8dc91bd7e" providerId="ADAL" clId="{2D414CEC-CEC5-44AC-B1C2-7A79C12DB2B1}"/>
    <pc:docChg chg="undo custSel addSld delSld modSld">
      <pc:chgData name="Francesco Fransesini" userId="f4b06c69-b125-4814-a67d-adf8dc91bd7e" providerId="ADAL" clId="{2D414CEC-CEC5-44AC-B1C2-7A79C12DB2B1}" dt="2022-07-11T13:49:29.776" v="2678"/>
      <pc:docMkLst>
        <pc:docMk/>
      </pc:docMkLst>
      <pc:sldChg chg="modSp mod">
        <pc:chgData name="Francesco Fransesini" userId="f4b06c69-b125-4814-a67d-adf8dc91bd7e" providerId="ADAL" clId="{2D414CEC-CEC5-44AC-B1C2-7A79C12DB2B1}" dt="2022-07-11T12:18:19.644" v="2275"/>
        <pc:sldMkLst>
          <pc:docMk/>
          <pc:sldMk cId="3110927197" sldId="283"/>
        </pc:sldMkLst>
        <pc:spChg chg="mod">
          <ac:chgData name="Francesco Fransesini" userId="f4b06c69-b125-4814-a67d-adf8dc91bd7e" providerId="ADAL" clId="{2D414CEC-CEC5-44AC-B1C2-7A79C12DB2B1}" dt="2022-07-11T12:18:19.644" v="2275"/>
          <ac:spMkLst>
            <pc:docMk/>
            <pc:sldMk cId="3110927197" sldId="283"/>
            <ac:spMk id="48" creationId="{EA777D94-B97F-4FEC-8873-BB959D9332F5}"/>
          </ac:spMkLst>
        </pc:spChg>
      </pc:sldChg>
      <pc:sldChg chg="addSp delSp modSp add mod">
        <pc:chgData name="Francesco Fransesini" userId="f4b06c69-b125-4814-a67d-adf8dc91bd7e" providerId="ADAL" clId="{2D414CEC-CEC5-44AC-B1C2-7A79C12DB2B1}" dt="2022-07-11T12:29:09.030" v="2393" actId="6549"/>
        <pc:sldMkLst>
          <pc:docMk/>
          <pc:sldMk cId="2228359365" sldId="284"/>
        </pc:sldMkLst>
        <pc:spChg chg="del">
          <ac:chgData name="Francesco Fransesini" userId="f4b06c69-b125-4814-a67d-adf8dc91bd7e" providerId="ADAL" clId="{2D414CEC-CEC5-44AC-B1C2-7A79C12DB2B1}" dt="2022-07-09T10:15:50.862" v="968" actId="478"/>
          <ac:spMkLst>
            <pc:docMk/>
            <pc:sldMk cId="2228359365" sldId="284"/>
            <ac:spMk id="2" creationId="{9A33B05A-ECC6-4AD4-8603-270C969F2EEC}"/>
          </ac:spMkLst>
        </pc:spChg>
        <pc:spChg chg="add del mod">
          <ac:chgData name="Francesco Fransesini" userId="f4b06c69-b125-4814-a67d-adf8dc91bd7e" providerId="ADAL" clId="{2D414CEC-CEC5-44AC-B1C2-7A79C12DB2B1}" dt="2022-07-09T10:15:54.486" v="970" actId="478"/>
          <ac:spMkLst>
            <pc:docMk/>
            <pc:sldMk cId="2228359365" sldId="284"/>
            <ac:spMk id="5" creationId="{AEB51057-975D-09DB-9460-C8238D435DD5}"/>
          </ac:spMkLst>
        </pc:spChg>
        <pc:spChg chg="del mod">
          <ac:chgData name="Francesco Fransesini" userId="f4b06c69-b125-4814-a67d-adf8dc91bd7e" providerId="ADAL" clId="{2D414CEC-CEC5-44AC-B1C2-7A79C12DB2B1}" dt="2022-07-09T10:15:59.071" v="974" actId="478"/>
          <ac:spMkLst>
            <pc:docMk/>
            <pc:sldMk cId="2228359365" sldId="284"/>
            <ac:spMk id="6" creationId="{FE784CCB-7A51-C84C-D948-EEB5186B4C3B}"/>
          </ac:spMkLst>
        </pc:spChg>
        <pc:spChg chg="del">
          <ac:chgData name="Francesco Fransesini" userId="f4b06c69-b125-4814-a67d-adf8dc91bd7e" providerId="ADAL" clId="{2D414CEC-CEC5-44AC-B1C2-7A79C12DB2B1}" dt="2022-07-09T11:05:33.219" v="1109" actId="478"/>
          <ac:spMkLst>
            <pc:docMk/>
            <pc:sldMk cId="2228359365" sldId="284"/>
            <ac:spMk id="17" creationId="{E97878A2-55E5-5546-A045-CCC248DB1D4F}"/>
          </ac:spMkLst>
        </pc:spChg>
        <pc:spChg chg="add del mod">
          <ac:chgData name="Francesco Fransesini" userId="f4b06c69-b125-4814-a67d-adf8dc91bd7e" providerId="ADAL" clId="{2D414CEC-CEC5-44AC-B1C2-7A79C12DB2B1}" dt="2022-07-09T10:45:23.376" v="1059"/>
          <ac:spMkLst>
            <pc:docMk/>
            <pc:sldMk cId="2228359365" sldId="284"/>
            <ac:spMk id="20" creationId="{7FA0EB45-995E-25F5-387C-FF142762229D}"/>
          </ac:spMkLst>
        </pc:spChg>
        <pc:spChg chg="mod">
          <ac:chgData name="Francesco Fransesini" userId="f4b06c69-b125-4814-a67d-adf8dc91bd7e" providerId="ADAL" clId="{2D414CEC-CEC5-44AC-B1C2-7A79C12DB2B1}" dt="2022-07-09T16:54:05.567" v="2180" actId="1076"/>
          <ac:spMkLst>
            <pc:docMk/>
            <pc:sldMk cId="2228359365" sldId="284"/>
            <ac:spMk id="21" creationId="{ABCB7E7C-A9C1-94A2-5C22-27945C7DF00A}"/>
          </ac:spMkLst>
        </pc:spChg>
        <pc:spChg chg="mod">
          <ac:chgData name="Francesco Fransesini" userId="f4b06c69-b125-4814-a67d-adf8dc91bd7e" providerId="ADAL" clId="{2D414CEC-CEC5-44AC-B1C2-7A79C12DB2B1}" dt="2022-07-09T10:16:05.062" v="976" actId="1076"/>
          <ac:spMkLst>
            <pc:docMk/>
            <pc:sldMk cId="2228359365" sldId="284"/>
            <ac:spMk id="23" creationId="{EA03BE35-EE84-648C-C5A4-253845E03D99}"/>
          </ac:spMkLst>
        </pc:spChg>
        <pc:spChg chg="del">
          <ac:chgData name="Francesco Fransesini" userId="f4b06c69-b125-4814-a67d-adf8dc91bd7e" providerId="ADAL" clId="{2D414CEC-CEC5-44AC-B1C2-7A79C12DB2B1}" dt="2022-07-09T10:15:53.605" v="969" actId="478"/>
          <ac:spMkLst>
            <pc:docMk/>
            <pc:sldMk cId="2228359365" sldId="284"/>
            <ac:spMk id="24" creationId="{E2C947C5-0147-5F0E-A659-D0B992872843}"/>
          </ac:spMkLst>
        </pc:spChg>
        <pc:spChg chg="add del mod">
          <ac:chgData name="Francesco Fransesini" userId="f4b06c69-b125-4814-a67d-adf8dc91bd7e" providerId="ADAL" clId="{2D414CEC-CEC5-44AC-B1C2-7A79C12DB2B1}" dt="2022-07-09T10:45:23.376" v="1059"/>
          <ac:spMkLst>
            <pc:docMk/>
            <pc:sldMk cId="2228359365" sldId="284"/>
            <ac:spMk id="25" creationId="{F6F0A245-F7D9-C274-AC34-D1F3BB7047F7}"/>
          </ac:spMkLst>
        </pc:spChg>
        <pc:spChg chg="del">
          <ac:chgData name="Francesco Fransesini" userId="f4b06c69-b125-4814-a67d-adf8dc91bd7e" providerId="ADAL" clId="{2D414CEC-CEC5-44AC-B1C2-7A79C12DB2B1}" dt="2022-07-09T10:15:56.145" v="971" actId="478"/>
          <ac:spMkLst>
            <pc:docMk/>
            <pc:sldMk cId="2228359365" sldId="284"/>
            <ac:spMk id="27" creationId="{CF3766C4-5534-BF29-B2DE-F9EAAD6E9F3F}"/>
          </ac:spMkLst>
        </pc:spChg>
        <pc:spChg chg="add del mod">
          <ac:chgData name="Francesco Fransesini" userId="f4b06c69-b125-4814-a67d-adf8dc91bd7e" providerId="ADAL" clId="{2D414CEC-CEC5-44AC-B1C2-7A79C12DB2B1}" dt="2022-07-09T10:45:23.376" v="1059"/>
          <ac:spMkLst>
            <pc:docMk/>
            <pc:sldMk cId="2228359365" sldId="284"/>
            <ac:spMk id="28" creationId="{16F9D954-2574-41A9-2C96-32794BD5D090}"/>
          </ac:spMkLst>
        </pc:spChg>
        <pc:spChg chg="add del mod">
          <ac:chgData name="Francesco Fransesini" userId="f4b06c69-b125-4814-a67d-adf8dc91bd7e" providerId="ADAL" clId="{2D414CEC-CEC5-44AC-B1C2-7A79C12DB2B1}" dt="2022-07-09T10:46:20.605" v="1061"/>
          <ac:spMkLst>
            <pc:docMk/>
            <pc:sldMk cId="2228359365" sldId="284"/>
            <ac:spMk id="30" creationId="{A9F94688-AA81-923F-D12E-AD60BDB78A42}"/>
          </ac:spMkLst>
        </pc:spChg>
        <pc:spChg chg="add del mod">
          <ac:chgData name="Francesco Fransesini" userId="f4b06c69-b125-4814-a67d-adf8dc91bd7e" providerId="ADAL" clId="{2D414CEC-CEC5-44AC-B1C2-7A79C12DB2B1}" dt="2022-07-09T10:46:20.605" v="1061"/>
          <ac:spMkLst>
            <pc:docMk/>
            <pc:sldMk cId="2228359365" sldId="284"/>
            <ac:spMk id="31" creationId="{E686E9E9-3A63-BB5F-E53B-8AEA1F55135E}"/>
          </ac:spMkLst>
        </pc:spChg>
        <pc:spChg chg="add del mod">
          <ac:chgData name="Francesco Fransesini" userId="f4b06c69-b125-4814-a67d-adf8dc91bd7e" providerId="ADAL" clId="{2D414CEC-CEC5-44AC-B1C2-7A79C12DB2B1}" dt="2022-07-09T10:46:20.605" v="1061"/>
          <ac:spMkLst>
            <pc:docMk/>
            <pc:sldMk cId="2228359365" sldId="284"/>
            <ac:spMk id="33" creationId="{16EE5444-E39A-DB5E-0A54-F62F232E1C7B}"/>
          </ac:spMkLst>
        </pc:spChg>
        <pc:spChg chg="add mod">
          <ac:chgData name="Francesco Fransesini" userId="f4b06c69-b125-4814-a67d-adf8dc91bd7e" providerId="ADAL" clId="{2D414CEC-CEC5-44AC-B1C2-7A79C12DB2B1}" dt="2022-07-09T11:05:38.347" v="1111" actId="1076"/>
          <ac:spMkLst>
            <pc:docMk/>
            <pc:sldMk cId="2228359365" sldId="284"/>
            <ac:spMk id="34" creationId="{60371E02-62DA-CF70-DD58-4795E41D9640}"/>
          </ac:spMkLst>
        </pc:spChg>
        <pc:graphicFrameChg chg="mod modGraphic">
          <ac:chgData name="Francesco Fransesini" userId="f4b06c69-b125-4814-a67d-adf8dc91bd7e" providerId="ADAL" clId="{2D414CEC-CEC5-44AC-B1C2-7A79C12DB2B1}" dt="2022-07-11T12:29:09.030" v="2393" actId="6549"/>
          <ac:graphicFrameMkLst>
            <pc:docMk/>
            <pc:sldMk cId="2228359365" sldId="284"/>
            <ac:graphicFrameMk id="22" creationId="{BE51825F-5501-F6F6-BB9B-44EA1FC77347}"/>
          </ac:graphicFrameMkLst>
        </pc:graphicFrameChg>
        <pc:picChg chg="del">
          <ac:chgData name="Francesco Fransesini" userId="f4b06c69-b125-4814-a67d-adf8dc91bd7e" providerId="ADAL" clId="{2D414CEC-CEC5-44AC-B1C2-7A79C12DB2B1}" dt="2022-07-09T10:15:59.673" v="975" actId="478"/>
          <ac:picMkLst>
            <pc:docMk/>
            <pc:sldMk cId="2228359365" sldId="284"/>
            <ac:picMk id="4" creationId="{57D343C5-8ED5-87B9-A795-10B631F9B36C}"/>
          </ac:picMkLst>
        </pc:picChg>
        <pc:picChg chg="del">
          <ac:chgData name="Francesco Fransesini" userId="f4b06c69-b125-4814-a67d-adf8dc91bd7e" providerId="ADAL" clId="{2D414CEC-CEC5-44AC-B1C2-7A79C12DB2B1}" dt="2022-07-09T10:47:57.851" v="1067" actId="478"/>
          <ac:picMkLst>
            <pc:docMk/>
            <pc:sldMk cId="2228359365" sldId="284"/>
            <ac:picMk id="8" creationId="{D5B4BD57-60B3-052F-4C26-6B92BB804DA0}"/>
          </ac:picMkLst>
        </pc:picChg>
        <pc:picChg chg="add mod modCrop">
          <ac:chgData name="Francesco Fransesini" userId="f4b06c69-b125-4814-a67d-adf8dc91bd7e" providerId="ADAL" clId="{2D414CEC-CEC5-44AC-B1C2-7A79C12DB2B1}" dt="2022-07-09T10:57:52.381" v="1094" actId="14100"/>
          <ac:picMkLst>
            <pc:docMk/>
            <pc:sldMk cId="2228359365" sldId="284"/>
            <ac:picMk id="9" creationId="{DBC9E2AD-AB63-225F-92F8-37402EFA8092}"/>
          </ac:picMkLst>
        </pc:picChg>
        <pc:picChg chg="add mod">
          <ac:chgData name="Francesco Fransesini" userId="f4b06c69-b125-4814-a67d-adf8dc91bd7e" providerId="ADAL" clId="{2D414CEC-CEC5-44AC-B1C2-7A79C12DB2B1}" dt="2022-07-09T10:57:04.701" v="1084" actId="1076"/>
          <ac:picMkLst>
            <pc:docMk/>
            <pc:sldMk cId="2228359365" sldId="284"/>
            <ac:picMk id="11" creationId="{C8EE86F3-E085-2E2A-8FC7-A92BC03A7E8D}"/>
          </ac:picMkLst>
        </pc:picChg>
        <pc:picChg chg="del">
          <ac:chgData name="Francesco Fransesini" userId="f4b06c69-b125-4814-a67d-adf8dc91bd7e" providerId="ADAL" clId="{2D414CEC-CEC5-44AC-B1C2-7A79C12DB2B1}" dt="2022-07-09T10:45:21.027" v="1057" actId="478"/>
          <ac:picMkLst>
            <pc:docMk/>
            <pc:sldMk cId="2228359365" sldId="284"/>
            <ac:picMk id="19" creationId="{E0B59FD3-4D64-5E90-4D12-88BE6CBAD078}"/>
          </ac:picMkLst>
        </pc:picChg>
        <pc:picChg chg="add del mod">
          <ac:chgData name="Francesco Fransesini" userId="f4b06c69-b125-4814-a67d-adf8dc91bd7e" providerId="ADAL" clId="{2D414CEC-CEC5-44AC-B1C2-7A79C12DB2B1}" dt="2022-07-09T10:45:23.376" v="1059"/>
          <ac:picMkLst>
            <pc:docMk/>
            <pc:sldMk cId="2228359365" sldId="284"/>
            <ac:picMk id="26" creationId="{74113562-A856-1C0F-540B-F9DC9665CF80}"/>
          </ac:picMkLst>
        </pc:picChg>
        <pc:picChg chg="add del mod">
          <ac:chgData name="Francesco Fransesini" userId="f4b06c69-b125-4814-a67d-adf8dc91bd7e" providerId="ADAL" clId="{2D414CEC-CEC5-44AC-B1C2-7A79C12DB2B1}" dt="2022-07-09T10:46:20.605" v="1061"/>
          <ac:picMkLst>
            <pc:docMk/>
            <pc:sldMk cId="2228359365" sldId="284"/>
            <ac:picMk id="32" creationId="{C9EB798F-76A0-997E-FE60-8058F1E2C153}"/>
          </ac:picMkLst>
        </pc:picChg>
        <pc:cxnChg chg="del">
          <ac:chgData name="Francesco Fransesini" userId="f4b06c69-b125-4814-a67d-adf8dc91bd7e" providerId="ADAL" clId="{2D414CEC-CEC5-44AC-B1C2-7A79C12DB2B1}" dt="2022-07-09T10:15:56.924" v="972" actId="478"/>
          <ac:cxnSpMkLst>
            <pc:docMk/>
            <pc:sldMk cId="2228359365" sldId="284"/>
            <ac:cxnSpMk id="29" creationId="{52E903BF-F2A8-5314-11FA-0D4F583F2027}"/>
          </ac:cxnSpMkLst>
        </pc:cxnChg>
      </pc:sldChg>
      <pc:sldChg chg="addSp delSp modSp add mod">
        <pc:chgData name="Francesco Fransesini" userId="f4b06c69-b125-4814-a67d-adf8dc91bd7e" providerId="ADAL" clId="{2D414CEC-CEC5-44AC-B1C2-7A79C12DB2B1}" dt="2022-07-11T13:26:39.305" v="2668" actId="14100"/>
        <pc:sldMkLst>
          <pc:docMk/>
          <pc:sldMk cId="3097175895" sldId="285"/>
        </pc:sldMkLst>
        <pc:spChg chg="add del mod">
          <ac:chgData name="Francesco Fransesini" userId="f4b06c69-b125-4814-a67d-adf8dc91bd7e" providerId="ADAL" clId="{2D414CEC-CEC5-44AC-B1C2-7A79C12DB2B1}" dt="2022-07-11T12:30:28.781" v="2399" actId="478"/>
          <ac:spMkLst>
            <pc:docMk/>
            <pc:sldMk cId="3097175895" sldId="285"/>
            <ac:spMk id="2" creationId="{8C38FD21-5233-3F00-4B75-B16BB9F6492F}"/>
          </ac:spMkLst>
        </pc:spChg>
        <pc:spChg chg="del">
          <ac:chgData name="Francesco Fransesini" userId="f4b06c69-b125-4814-a67d-adf8dc91bd7e" providerId="ADAL" clId="{2D414CEC-CEC5-44AC-B1C2-7A79C12DB2B1}" dt="2022-07-09T14:17:10.162" v="1126" actId="478"/>
          <ac:spMkLst>
            <pc:docMk/>
            <pc:sldMk cId="3097175895" sldId="285"/>
            <ac:spMk id="2" creationId="{9A33B05A-ECC6-4AD4-8603-270C969F2EEC}"/>
          </ac:spMkLst>
        </pc:spChg>
        <pc:spChg chg="del">
          <ac:chgData name="Francesco Fransesini" userId="f4b06c69-b125-4814-a67d-adf8dc91bd7e" providerId="ADAL" clId="{2D414CEC-CEC5-44AC-B1C2-7A79C12DB2B1}" dt="2022-07-09T14:17:11.674" v="1127" actId="478"/>
          <ac:spMkLst>
            <pc:docMk/>
            <pc:sldMk cId="3097175895" sldId="285"/>
            <ac:spMk id="3" creationId="{406EE158-6217-3223-0D16-2167BD281996}"/>
          </ac:spMkLst>
        </pc:spChg>
        <pc:spChg chg="add del mod">
          <ac:chgData name="Francesco Fransesini" userId="f4b06c69-b125-4814-a67d-adf8dc91bd7e" providerId="ADAL" clId="{2D414CEC-CEC5-44AC-B1C2-7A79C12DB2B1}" dt="2022-07-09T14:17:13.310" v="1128" actId="478"/>
          <ac:spMkLst>
            <pc:docMk/>
            <pc:sldMk cId="3097175895" sldId="285"/>
            <ac:spMk id="8" creationId="{507DBC60-EDED-D695-1288-4DDEA961BFF6}"/>
          </ac:spMkLst>
        </pc:spChg>
        <pc:spChg chg="add mod">
          <ac:chgData name="Francesco Fransesini" userId="f4b06c69-b125-4814-a67d-adf8dc91bd7e" providerId="ADAL" clId="{2D414CEC-CEC5-44AC-B1C2-7A79C12DB2B1}" dt="2022-07-09T11:05:52.769" v="1115" actId="1076"/>
          <ac:spMkLst>
            <pc:docMk/>
            <pc:sldMk cId="3097175895" sldId="285"/>
            <ac:spMk id="12" creationId="{6FF60713-D96F-8080-08EC-6F490A418205}"/>
          </ac:spMkLst>
        </pc:spChg>
        <pc:spChg chg="del">
          <ac:chgData name="Francesco Fransesini" userId="f4b06c69-b125-4814-a67d-adf8dc91bd7e" providerId="ADAL" clId="{2D414CEC-CEC5-44AC-B1C2-7A79C12DB2B1}" dt="2022-07-09T11:05:46.515" v="1112" actId="478"/>
          <ac:spMkLst>
            <pc:docMk/>
            <pc:sldMk cId="3097175895" sldId="285"/>
            <ac:spMk id="17" creationId="{E97878A2-55E5-5546-A045-CCC248DB1D4F}"/>
          </ac:spMkLst>
        </pc:spChg>
        <pc:spChg chg="del">
          <ac:chgData name="Francesco Fransesini" userId="f4b06c69-b125-4814-a67d-adf8dc91bd7e" providerId="ADAL" clId="{2D414CEC-CEC5-44AC-B1C2-7A79C12DB2B1}" dt="2022-07-09T14:13:30.634" v="1116" actId="478"/>
          <ac:spMkLst>
            <pc:docMk/>
            <pc:sldMk cId="3097175895" sldId="285"/>
            <ac:spMk id="20" creationId="{03744561-2A5E-1E9E-C885-DA0FBED58438}"/>
          </ac:spMkLst>
        </pc:spChg>
        <pc:spChg chg="del">
          <ac:chgData name="Francesco Fransesini" userId="f4b06c69-b125-4814-a67d-adf8dc91bd7e" providerId="ADAL" clId="{2D414CEC-CEC5-44AC-B1C2-7A79C12DB2B1}" dt="2022-07-09T14:13:33.587" v="1118" actId="478"/>
          <ac:spMkLst>
            <pc:docMk/>
            <pc:sldMk cId="3097175895" sldId="285"/>
            <ac:spMk id="25" creationId="{50C5C8F4-A2EE-022C-6689-11213F3912FC}"/>
          </ac:spMkLst>
        </pc:spChg>
        <pc:spChg chg="add mod">
          <ac:chgData name="Francesco Fransesini" userId="f4b06c69-b125-4814-a67d-adf8dc91bd7e" providerId="ADAL" clId="{2D414CEC-CEC5-44AC-B1C2-7A79C12DB2B1}" dt="2022-07-09T15:36:39.424" v="1203" actId="164"/>
          <ac:spMkLst>
            <pc:docMk/>
            <pc:sldMk cId="3097175895" sldId="285"/>
            <ac:spMk id="67" creationId="{682C3C22-4158-561E-66F1-32744AFB5C5E}"/>
          </ac:spMkLst>
        </pc:spChg>
        <pc:spChg chg="add mod">
          <ac:chgData name="Francesco Fransesini" userId="f4b06c69-b125-4814-a67d-adf8dc91bd7e" providerId="ADAL" clId="{2D414CEC-CEC5-44AC-B1C2-7A79C12DB2B1}" dt="2022-07-09T15:36:39.424" v="1203" actId="164"/>
          <ac:spMkLst>
            <pc:docMk/>
            <pc:sldMk cId="3097175895" sldId="285"/>
            <ac:spMk id="68" creationId="{14ABE1CE-769E-EE86-1A5F-4BF606FD4C2F}"/>
          </ac:spMkLst>
        </pc:spChg>
        <pc:spChg chg="add mod">
          <ac:chgData name="Francesco Fransesini" userId="f4b06c69-b125-4814-a67d-adf8dc91bd7e" providerId="ADAL" clId="{2D414CEC-CEC5-44AC-B1C2-7A79C12DB2B1}" dt="2022-07-09T15:36:39.424" v="1203" actId="164"/>
          <ac:spMkLst>
            <pc:docMk/>
            <pc:sldMk cId="3097175895" sldId="285"/>
            <ac:spMk id="69" creationId="{D50EB2CE-A329-F3C1-D7CA-C3A68B621999}"/>
          </ac:spMkLst>
        </pc:spChg>
        <pc:spChg chg="add mod">
          <ac:chgData name="Francesco Fransesini" userId="f4b06c69-b125-4814-a67d-adf8dc91bd7e" providerId="ADAL" clId="{2D414CEC-CEC5-44AC-B1C2-7A79C12DB2B1}" dt="2022-07-09T15:37:52.701" v="1223" actId="1076"/>
          <ac:spMkLst>
            <pc:docMk/>
            <pc:sldMk cId="3097175895" sldId="285"/>
            <ac:spMk id="74" creationId="{5EE4DF14-4B6A-D759-0D7A-3EA51B2091CF}"/>
          </ac:spMkLst>
        </pc:spChg>
        <pc:spChg chg="add mod">
          <ac:chgData name="Francesco Fransesini" userId="f4b06c69-b125-4814-a67d-adf8dc91bd7e" providerId="ADAL" clId="{2D414CEC-CEC5-44AC-B1C2-7A79C12DB2B1}" dt="2022-07-09T16:00:28.286" v="1368" actId="1076"/>
          <ac:spMkLst>
            <pc:docMk/>
            <pc:sldMk cId="3097175895" sldId="285"/>
            <ac:spMk id="75" creationId="{AD261A86-1993-01F5-7F73-C09E288DF750}"/>
          </ac:spMkLst>
        </pc:spChg>
        <pc:spChg chg="add mod">
          <ac:chgData name="Francesco Fransesini" userId="f4b06c69-b125-4814-a67d-adf8dc91bd7e" providerId="ADAL" clId="{2D414CEC-CEC5-44AC-B1C2-7A79C12DB2B1}" dt="2022-07-09T16:06:23.957" v="1610" actId="113"/>
          <ac:spMkLst>
            <pc:docMk/>
            <pc:sldMk cId="3097175895" sldId="285"/>
            <ac:spMk id="83" creationId="{EA665A04-AB07-EA94-B16C-D759EE002B46}"/>
          </ac:spMkLst>
        </pc:spChg>
        <pc:grpChg chg="add mod">
          <ac:chgData name="Francesco Fransesini" userId="f4b06c69-b125-4814-a67d-adf8dc91bd7e" providerId="ADAL" clId="{2D414CEC-CEC5-44AC-B1C2-7A79C12DB2B1}" dt="2022-07-09T15:36:32.460" v="1202" actId="164"/>
          <ac:grpSpMkLst>
            <pc:docMk/>
            <pc:sldMk cId="3097175895" sldId="285"/>
            <ac:grpSpMk id="32" creationId="{016281C6-9DB0-AB18-3936-AE6A0BA00E13}"/>
          </ac:grpSpMkLst>
        </pc:grpChg>
        <pc:grpChg chg="add mod">
          <ac:chgData name="Francesco Fransesini" userId="f4b06c69-b125-4814-a67d-adf8dc91bd7e" providerId="ADAL" clId="{2D414CEC-CEC5-44AC-B1C2-7A79C12DB2B1}" dt="2022-07-09T15:36:32.460" v="1202" actId="164"/>
          <ac:grpSpMkLst>
            <pc:docMk/>
            <pc:sldMk cId="3097175895" sldId="285"/>
            <ac:grpSpMk id="34" creationId="{561F3D7A-266E-DB19-D8D3-A043DA61CC72}"/>
          </ac:grpSpMkLst>
        </pc:grpChg>
        <pc:grpChg chg="add mod">
          <ac:chgData name="Francesco Fransesini" userId="f4b06c69-b125-4814-a67d-adf8dc91bd7e" providerId="ADAL" clId="{2D414CEC-CEC5-44AC-B1C2-7A79C12DB2B1}" dt="2022-07-09T15:36:39.424" v="1203" actId="164"/>
          <ac:grpSpMkLst>
            <pc:docMk/>
            <pc:sldMk cId="3097175895" sldId="285"/>
            <ac:grpSpMk id="46" creationId="{A20155B5-65A8-06B0-0C70-03187F16EA29}"/>
          </ac:grpSpMkLst>
        </pc:grpChg>
        <pc:grpChg chg="add del mod">
          <ac:chgData name="Francesco Fransesini" userId="f4b06c69-b125-4814-a67d-adf8dc91bd7e" providerId="ADAL" clId="{2D414CEC-CEC5-44AC-B1C2-7A79C12DB2B1}" dt="2022-07-09T15:29:17.576" v="1186" actId="478"/>
          <ac:grpSpMkLst>
            <pc:docMk/>
            <pc:sldMk cId="3097175895" sldId="285"/>
            <ac:grpSpMk id="56" creationId="{3A197303-B746-2F03-BA5F-EBB2E3BFF661}"/>
          </ac:grpSpMkLst>
        </pc:grpChg>
        <pc:grpChg chg="add mod">
          <ac:chgData name="Francesco Fransesini" userId="f4b06c69-b125-4814-a67d-adf8dc91bd7e" providerId="ADAL" clId="{2D414CEC-CEC5-44AC-B1C2-7A79C12DB2B1}" dt="2022-07-09T15:36:44.714" v="1204" actId="1076"/>
          <ac:grpSpMkLst>
            <pc:docMk/>
            <pc:sldMk cId="3097175895" sldId="285"/>
            <ac:grpSpMk id="72" creationId="{20D7748A-CAF6-F214-A2FF-9E378E0C11C8}"/>
          </ac:grpSpMkLst>
        </pc:grpChg>
        <pc:grpChg chg="add mod">
          <ac:chgData name="Francesco Fransesini" userId="f4b06c69-b125-4814-a67d-adf8dc91bd7e" providerId="ADAL" clId="{2D414CEC-CEC5-44AC-B1C2-7A79C12DB2B1}" dt="2022-07-09T15:36:47.496" v="1205" actId="1076"/>
          <ac:grpSpMkLst>
            <pc:docMk/>
            <pc:sldMk cId="3097175895" sldId="285"/>
            <ac:grpSpMk id="73" creationId="{DEC31A0E-2307-BC9D-0B56-36FDD5824724}"/>
          </ac:grpSpMkLst>
        </pc:grpChg>
        <pc:graphicFrameChg chg="add mod modGraphic">
          <ac:chgData name="Francesco Fransesini" userId="f4b06c69-b125-4814-a67d-adf8dc91bd7e" providerId="ADAL" clId="{2D414CEC-CEC5-44AC-B1C2-7A79C12DB2B1}" dt="2022-07-09T16:04:12.774" v="1438" actId="1076"/>
          <ac:graphicFrameMkLst>
            <pc:docMk/>
            <pc:sldMk cId="3097175895" sldId="285"/>
            <ac:graphicFrameMk id="82" creationId="{951A8997-B8CF-D919-3654-C9E1E90E1EB9}"/>
          </ac:graphicFrameMkLst>
        </pc:graphicFrameChg>
        <pc:picChg chg="add del mod modCrop">
          <ac:chgData name="Francesco Fransesini" userId="f4b06c69-b125-4814-a67d-adf8dc91bd7e" providerId="ADAL" clId="{2D414CEC-CEC5-44AC-B1C2-7A79C12DB2B1}" dt="2022-07-11T13:25:41.562" v="2653" actId="478"/>
          <ac:picMkLst>
            <pc:docMk/>
            <pc:sldMk cId="3097175895" sldId="285"/>
            <ac:picMk id="5" creationId="{07C7DAA4-9233-4FD7-BEEE-639F445BC92B}"/>
          </ac:picMkLst>
        </pc:picChg>
        <pc:picChg chg="del">
          <ac:chgData name="Francesco Fransesini" userId="f4b06c69-b125-4814-a67d-adf8dc91bd7e" providerId="ADAL" clId="{2D414CEC-CEC5-44AC-B1C2-7A79C12DB2B1}" dt="2022-07-09T14:13:31.590" v="1117" actId="478"/>
          <ac:picMkLst>
            <pc:docMk/>
            <pc:sldMk cId="3097175895" sldId="285"/>
            <ac:picMk id="6" creationId="{06722339-E995-9D6D-6823-A0A19982E861}"/>
          </ac:picMkLst>
        </pc:picChg>
        <pc:picChg chg="add mod">
          <ac:chgData name="Francesco Fransesini" userId="f4b06c69-b125-4814-a67d-adf8dc91bd7e" providerId="ADAL" clId="{2D414CEC-CEC5-44AC-B1C2-7A79C12DB2B1}" dt="2022-07-11T13:25:54.954" v="2660" actId="1076"/>
          <ac:picMkLst>
            <pc:docMk/>
            <pc:sldMk cId="3097175895" sldId="285"/>
            <ac:picMk id="7" creationId="{E50B8E22-3EC0-4EAC-63E2-8BB8870F4749}"/>
          </ac:picMkLst>
        </pc:picChg>
        <pc:picChg chg="add mod">
          <ac:chgData name="Francesco Fransesini" userId="f4b06c69-b125-4814-a67d-adf8dc91bd7e" providerId="ADAL" clId="{2D414CEC-CEC5-44AC-B1C2-7A79C12DB2B1}" dt="2022-07-11T13:26:39.305" v="2668" actId="14100"/>
          <ac:picMkLst>
            <pc:docMk/>
            <pc:sldMk cId="3097175895" sldId="285"/>
            <ac:picMk id="9" creationId="{F20A9D29-1ED1-56A7-0109-3C0B7F7E1FB5}"/>
          </ac:picMkLst>
        </pc:picChg>
        <pc:picChg chg="add del mod modCrop">
          <ac:chgData name="Francesco Fransesini" userId="f4b06c69-b125-4814-a67d-adf8dc91bd7e" providerId="ADAL" clId="{2D414CEC-CEC5-44AC-B1C2-7A79C12DB2B1}" dt="2022-07-11T13:26:28.666" v="2661" actId="478"/>
          <ac:picMkLst>
            <pc:docMk/>
            <pc:sldMk cId="3097175895" sldId="285"/>
            <ac:picMk id="10" creationId="{8C35C533-F0E5-2264-D162-CA73A80FAF8E}"/>
          </ac:picMkLst>
        </pc:picChg>
        <pc:picChg chg="add del mod">
          <ac:chgData name="Francesco Fransesini" userId="f4b06c69-b125-4814-a67d-adf8dc91bd7e" providerId="ADAL" clId="{2D414CEC-CEC5-44AC-B1C2-7A79C12DB2B1}" dt="2022-07-09T15:53:57.108" v="1288" actId="478"/>
          <ac:picMkLst>
            <pc:docMk/>
            <pc:sldMk cId="3097175895" sldId="285"/>
            <ac:picMk id="77" creationId="{7BF99DC7-E94E-7F94-76B5-E523AD22A2D3}"/>
          </ac:picMkLst>
        </pc:picChg>
        <pc:picChg chg="add mod">
          <ac:chgData name="Francesco Fransesini" userId="f4b06c69-b125-4814-a67d-adf8dc91bd7e" providerId="ADAL" clId="{2D414CEC-CEC5-44AC-B1C2-7A79C12DB2B1}" dt="2022-07-09T16:00:46.946" v="1373" actId="1076"/>
          <ac:picMkLst>
            <pc:docMk/>
            <pc:sldMk cId="3097175895" sldId="285"/>
            <ac:picMk id="79" creationId="{10115A57-A2E2-3630-DDB1-1646C9CC220D}"/>
          </ac:picMkLst>
        </pc:picChg>
        <pc:picChg chg="add mod">
          <ac:chgData name="Francesco Fransesini" userId="f4b06c69-b125-4814-a67d-adf8dc91bd7e" providerId="ADAL" clId="{2D414CEC-CEC5-44AC-B1C2-7A79C12DB2B1}" dt="2022-07-09T16:00:44.658" v="1372" actId="1076"/>
          <ac:picMkLst>
            <pc:docMk/>
            <pc:sldMk cId="3097175895" sldId="285"/>
            <ac:picMk id="81" creationId="{AC44980E-4A6A-7E47-94C9-B46F97560D16}"/>
          </ac:picMkLst>
        </pc:picChg>
        <pc:cxnChg chg="add mod">
          <ac:chgData name="Francesco Fransesini" userId="f4b06c69-b125-4814-a67d-adf8dc91bd7e" providerId="ADAL" clId="{2D414CEC-CEC5-44AC-B1C2-7A79C12DB2B1}" dt="2022-07-11T12:30:49.696" v="2403" actId="1582"/>
          <ac:cxnSpMkLst>
            <pc:docMk/>
            <pc:sldMk cId="3097175895" sldId="285"/>
            <ac:cxnSpMk id="4" creationId="{79EB50D9-21B8-5D55-2853-FBF8EA121FD1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15" creationId="{D57B726E-3C7B-96BC-8D5C-767D31C6C170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1" creationId="{5942D8C4-E359-F123-3E86-5D62F290DBA5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4" creationId="{D5A258DB-018E-708B-9FF5-A88A414BBE96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6" creationId="{5E24EF00-1BBD-A890-7DA4-B93F793F24AE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7" creationId="{65750C88-692A-8CDF-3212-A3FC33F6BCEA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8" creationId="{EE28187F-7067-646D-5430-4C15D0BBD61C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29" creationId="{810452FA-3687-B9E7-D2C9-98A7DDE606CD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0" creationId="{523E4760-1F52-F0BF-6212-A901461B5503}"/>
          </ac:cxnSpMkLst>
        </pc:cxnChg>
        <pc:cxnChg chg="add 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1" creationId="{7B23E975-527E-076E-1059-535FEB215E49}"/>
          </ac:cxnSpMkLst>
        </pc:cxnChg>
        <pc:cxnChg chg="add del mod">
          <ac:chgData name="Francesco Fransesini" userId="f4b06c69-b125-4814-a67d-adf8dc91bd7e" providerId="ADAL" clId="{2D414CEC-CEC5-44AC-B1C2-7A79C12DB2B1}" dt="2022-07-09T15:27:06.814" v="1169" actId="478"/>
          <ac:cxnSpMkLst>
            <pc:docMk/>
            <pc:sldMk cId="3097175895" sldId="285"/>
            <ac:cxnSpMk id="33" creationId="{E0D7A08B-6681-AA9E-2DA5-B2CD32D724B6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5" creationId="{851A8BAD-BED0-E3E8-E097-5425B010BC99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6" creationId="{FB507DBA-C32E-A89D-3316-913DAF652E10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7" creationId="{EFFD4106-CB10-BD91-F37D-4C20EEB3E6FE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8" creationId="{CAA3D8ED-0D76-21DA-5550-0E36D7051133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39" creationId="{8C31E372-8CB3-E212-B7A8-73ACC2D106DF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0" creationId="{6BD2E70D-0765-637F-DBB0-80496BE5F07E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1" creationId="{C3EBD8A7-9622-2F67-835A-A44FCEB40B71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2" creationId="{76053296-1D83-C5D7-B804-42F2DDC0B852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3" creationId="{E8DF069F-A122-EE3A-E763-A3BA7F1E8D4D}"/>
          </ac:cxnSpMkLst>
        </pc:cxnChg>
        <pc:cxnChg chg="add mod">
          <ac:chgData name="Francesco Fransesini" userId="f4b06c69-b125-4814-a67d-adf8dc91bd7e" providerId="ADAL" clId="{2D414CEC-CEC5-44AC-B1C2-7A79C12DB2B1}" dt="2022-07-09T15:36:32.460" v="1202" actId="164"/>
          <ac:cxnSpMkLst>
            <pc:docMk/>
            <pc:sldMk cId="3097175895" sldId="285"/>
            <ac:cxnSpMk id="45" creationId="{E5C6E48A-8AB1-66D5-D5DD-89B62E66CDB3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7" creationId="{34777109-E61D-44C3-392E-39091B561E02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8" creationId="{08450AE2-DD39-666F-09C3-4C1C5F688BE9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49" creationId="{39592002-DCC7-EA76-1D88-923EF50CDD07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0" creationId="{46962075-6691-F603-4920-8B0AA5586AA8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1" creationId="{C0526A4E-2CC9-D511-A60A-CE40D1687CDF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2" creationId="{C7C1EB85-E008-EC11-3999-FF26232EC7C9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3" creationId="{1381B214-C5C2-C0EA-557C-E2D5049B841B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4" creationId="{84AA86C6-63AE-64A5-C001-1FFC78B89C8A}"/>
          </ac:cxnSpMkLst>
        </pc:cxnChg>
        <pc:cxnChg chg="mod">
          <ac:chgData name="Francesco Fransesini" userId="f4b06c69-b125-4814-a67d-adf8dc91bd7e" providerId="ADAL" clId="{2D414CEC-CEC5-44AC-B1C2-7A79C12DB2B1}" dt="2022-07-09T15:36:23.214" v="1201" actId="1582"/>
          <ac:cxnSpMkLst>
            <pc:docMk/>
            <pc:sldMk cId="3097175895" sldId="285"/>
            <ac:cxnSpMk id="55" creationId="{31768171-6219-095D-9D99-B069E869DDD6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57" creationId="{9193DF54-D2E1-505C-C6B4-D0CE2406075E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58" creationId="{437A8215-55D3-B125-DFBC-B78E0460B698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59" creationId="{C81BA34D-0552-A37D-2F41-AAF3537ADE6F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0" creationId="{159E46B8-96E2-0B99-57AE-E76345E23108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1" creationId="{E7A25DFB-46C7-749F-B90D-5854F6658BFF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2" creationId="{DAB24427-8ABF-9FA0-DA12-DAF0409B5F04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3" creationId="{4EA10319-BE1D-ED44-1E3A-B2AF1CA64E69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4" creationId="{CBDBA3F9-1E32-6F73-AD9B-FADBFCF784CD}"/>
          </ac:cxnSpMkLst>
        </pc:cxnChg>
        <pc:cxnChg chg="mod">
          <ac:chgData name="Francesco Fransesini" userId="f4b06c69-b125-4814-a67d-adf8dc91bd7e" providerId="ADAL" clId="{2D414CEC-CEC5-44AC-B1C2-7A79C12DB2B1}" dt="2022-07-09T15:27:48.317" v="1177"/>
          <ac:cxnSpMkLst>
            <pc:docMk/>
            <pc:sldMk cId="3097175895" sldId="285"/>
            <ac:cxnSpMk id="65" creationId="{3E024AB0-2A13-B678-754A-6F9B43AC8F4C}"/>
          </ac:cxnSpMkLst>
        </pc:cxnChg>
        <pc:cxnChg chg="add mod">
          <ac:chgData name="Francesco Fransesini" userId="f4b06c69-b125-4814-a67d-adf8dc91bd7e" providerId="ADAL" clId="{2D414CEC-CEC5-44AC-B1C2-7A79C12DB2B1}" dt="2022-07-09T15:36:39.424" v="1203" actId="164"/>
          <ac:cxnSpMkLst>
            <pc:docMk/>
            <pc:sldMk cId="3097175895" sldId="285"/>
            <ac:cxnSpMk id="66" creationId="{99886945-A27B-2AF8-D1FB-60705B5F8A93}"/>
          </ac:cxnSpMkLst>
        </pc:cxnChg>
      </pc:sldChg>
      <pc:sldChg chg="modSp mod">
        <pc:chgData name="Francesco Fransesini" userId="f4b06c69-b125-4814-a67d-adf8dc91bd7e" providerId="ADAL" clId="{2D414CEC-CEC5-44AC-B1C2-7A79C12DB2B1}" dt="2022-07-11T09:32:29.674" v="2262" actId="20577"/>
        <pc:sldMkLst>
          <pc:docMk/>
          <pc:sldMk cId="3660757301" sldId="289"/>
        </pc:sldMkLst>
        <pc:spChg chg="mod">
          <ac:chgData name="Francesco Fransesini" userId="f4b06c69-b125-4814-a67d-adf8dc91bd7e" providerId="ADAL" clId="{2D414CEC-CEC5-44AC-B1C2-7A79C12DB2B1}" dt="2022-07-11T09:32:29.674" v="2262" actId="20577"/>
          <ac:spMkLst>
            <pc:docMk/>
            <pc:sldMk cId="3660757301" sldId="289"/>
            <ac:spMk id="10" creationId="{36A41B5E-E69E-470C-8DC9-31497BD77849}"/>
          </ac:spMkLst>
        </pc:spChg>
      </pc:sldChg>
      <pc:sldChg chg="modSp mod">
        <pc:chgData name="Francesco Fransesini" userId="f4b06c69-b125-4814-a67d-adf8dc91bd7e" providerId="ADAL" clId="{2D414CEC-CEC5-44AC-B1C2-7A79C12DB2B1}" dt="2022-07-11T13:49:29.776" v="2678"/>
        <pc:sldMkLst>
          <pc:docMk/>
          <pc:sldMk cId="2300865899" sldId="291"/>
        </pc:sldMkLst>
        <pc:spChg chg="mod">
          <ac:chgData name="Francesco Fransesini" userId="f4b06c69-b125-4814-a67d-adf8dc91bd7e" providerId="ADAL" clId="{2D414CEC-CEC5-44AC-B1C2-7A79C12DB2B1}" dt="2022-07-11T13:49:29.776" v="2678"/>
          <ac:spMkLst>
            <pc:docMk/>
            <pc:sldMk cId="2300865899" sldId="291"/>
            <ac:spMk id="8" creationId="{57263C81-41F3-02F7-A77C-846BCC771A06}"/>
          </ac:spMkLst>
        </pc:spChg>
        <pc:spChg chg="mod">
          <ac:chgData name="Francesco Fransesini" userId="f4b06c69-b125-4814-a67d-adf8dc91bd7e" providerId="ADAL" clId="{2D414CEC-CEC5-44AC-B1C2-7A79C12DB2B1}" dt="2022-07-11T09:32:10.578" v="2261" actId="20577"/>
          <ac:spMkLst>
            <pc:docMk/>
            <pc:sldMk cId="2300865899" sldId="291"/>
            <ac:spMk id="9" creationId="{88A7F84E-79FE-449B-BF2C-3A819BED9E35}"/>
          </ac:spMkLst>
        </pc:spChg>
      </pc:sldChg>
      <pc:sldChg chg="modSp mod">
        <pc:chgData name="Francesco Fransesini" userId="f4b06c69-b125-4814-a67d-adf8dc91bd7e" providerId="ADAL" clId="{2D414CEC-CEC5-44AC-B1C2-7A79C12DB2B1}" dt="2022-07-11T13:48:50.607" v="2675" actId="20577"/>
        <pc:sldMkLst>
          <pc:docMk/>
          <pc:sldMk cId="4162778142" sldId="321"/>
        </pc:sldMkLst>
        <pc:spChg chg="mod">
          <ac:chgData name="Francesco Fransesini" userId="f4b06c69-b125-4814-a67d-adf8dc91bd7e" providerId="ADAL" clId="{2D414CEC-CEC5-44AC-B1C2-7A79C12DB2B1}" dt="2022-07-11T13:48:50.607" v="2675" actId="20577"/>
          <ac:spMkLst>
            <pc:docMk/>
            <pc:sldMk cId="4162778142" sldId="321"/>
            <ac:spMk id="22" creationId="{2140E1AB-6F53-24BA-1762-8BCBA11B14F8}"/>
          </ac:spMkLst>
        </pc:spChg>
      </pc:sldChg>
      <pc:sldChg chg="addSp delSp modSp mod modAnim">
        <pc:chgData name="Francesco Fransesini" userId="f4b06c69-b125-4814-a67d-adf8dc91bd7e" providerId="ADAL" clId="{2D414CEC-CEC5-44AC-B1C2-7A79C12DB2B1}" dt="2022-07-11T07:10:13.388" v="2248"/>
        <pc:sldMkLst>
          <pc:docMk/>
          <pc:sldMk cId="3443271767" sldId="322"/>
        </pc:sldMkLst>
        <pc:spChg chg="add mod">
          <ac:chgData name="Francesco Fransesini" userId="f4b06c69-b125-4814-a67d-adf8dc91bd7e" providerId="ADAL" clId="{2D414CEC-CEC5-44AC-B1C2-7A79C12DB2B1}" dt="2022-07-11T06:45:56.872" v="2185" actId="14100"/>
          <ac:spMkLst>
            <pc:docMk/>
            <pc:sldMk cId="3443271767" sldId="322"/>
            <ac:spMk id="9" creationId="{B394D629-A147-4059-63EF-973707218437}"/>
          </ac:spMkLst>
        </pc:spChg>
        <pc:spChg chg="add mod">
          <ac:chgData name="Francesco Fransesini" userId="f4b06c69-b125-4814-a67d-adf8dc91bd7e" providerId="ADAL" clId="{2D414CEC-CEC5-44AC-B1C2-7A79C12DB2B1}" dt="2022-07-11T06:46:08.544" v="2186" actId="164"/>
          <ac:spMkLst>
            <pc:docMk/>
            <pc:sldMk cId="3443271767" sldId="322"/>
            <ac:spMk id="11" creationId="{94BBAC97-F137-2777-B9A6-6320EAA82810}"/>
          </ac:spMkLst>
        </pc:spChg>
        <pc:spChg chg="add mod">
          <ac:chgData name="Francesco Fransesini" userId="f4b06c69-b125-4814-a67d-adf8dc91bd7e" providerId="ADAL" clId="{2D414CEC-CEC5-44AC-B1C2-7A79C12DB2B1}" dt="2022-07-11T06:46:45.232" v="2197" actId="1076"/>
          <ac:spMkLst>
            <pc:docMk/>
            <pc:sldMk cId="3443271767" sldId="322"/>
            <ac:spMk id="18" creationId="{57B4AD26-5A79-B610-4C81-79AA7AADCB26}"/>
          </ac:spMkLst>
        </pc:spChg>
        <pc:spChg chg="add mod">
          <ac:chgData name="Francesco Fransesini" userId="f4b06c69-b125-4814-a67d-adf8dc91bd7e" providerId="ADAL" clId="{2D414CEC-CEC5-44AC-B1C2-7A79C12DB2B1}" dt="2022-07-09T16:46:48.195" v="2154" actId="1076"/>
          <ac:spMkLst>
            <pc:docMk/>
            <pc:sldMk cId="3443271767" sldId="322"/>
            <ac:spMk id="19" creationId="{337D849C-6A35-7A52-25DB-43012BFA6885}"/>
          </ac:spMkLst>
        </pc:spChg>
        <pc:spChg chg="add mod">
          <ac:chgData name="Francesco Fransesini" userId="f4b06c69-b125-4814-a67d-adf8dc91bd7e" providerId="ADAL" clId="{2D414CEC-CEC5-44AC-B1C2-7A79C12DB2B1}" dt="2022-07-11T06:47:27.032" v="2209" actId="688"/>
          <ac:spMkLst>
            <pc:docMk/>
            <pc:sldMk cId="3443271767" sldId="322"/>
            <ac:spMk id="21" creationId="{0081AE4A-6310-1E91-6017-A0E1BA74A7C8}"/>
          </ac:spMkLst>
        </pc:spChg>
        <pc:spChg chg="add mod">
          <ac:chgData name="Francesco Fransesini" userId="f4b06c69-b125-4814-a67d-adf8dc91bd7e" providerId="ADAL" clId="{2D414CEC-CEC5-44AC-B1C2-7A79C12DB2B1}" dt="2022-07-09T16:43:18.480" v="2054" actId="14100"/>
          <ac:spMkLst>
            <pc:docMk/>
            <pc:sldMk cId="3443271767" sldId="322"/>
            <ac:spMk id="25" creationId="{A9D3C1A8-2E04-8F91-3156-C1A7DB034066}"/>
          </ac:spMkLst>
        </pc:spChg>
        <pc:spChg chg="add mod">
          <ac:chgData name="Francesco Fransesini" userId="f4b06c69-b125-4814-a67d-adf8dc91bd7e" providerId="ADAL" clId="{2D414CEC-CEC5-44AC-B1C2-7A79C12DB2B1}" dt="2022-07-09T16:46:04.409" v="2148" actId="1076"/>
          <ac:spMkLst>
            <pc:docMk/>
            <pc:sldMk cId="3443271767" sldId="322"/>
            <ac:spMk id="28" creationId="{E9F9A67E-FC7F-798E-21D6-13171553B2D3}"/>
          </ac:spMkLst>
        </pc:spChg>
        <pc:spChg chg="add mod">
          <ac:chgData name="Francesco Fransesini" userId="f4b06c69-b125-4814-a67d-adf8dc91bd7e" providerId="ADAL" clId="{2D414CEC-CEC5-44AC-B1C2-7A79C12DB2B1}" dt="2022-07-09T16:44:54.612" v="2143" actId="1076"/>
          <ac:spMkLst>
            <pc:docMk/>
            <pc:sldMk cId="3443271767" sldId="322"/>
            <ac:spMk id="31" creationId="{6D2CC8D9-9AC8-1C80-AE0E-8390CFF7EF14}"/>
          </ac:spMkLst>
        </pc:spChg>
        <pc:spChg chg="add mod">
          <ac:chgData name="Francesco Fransesini" userId="f4b06c69-b125-4814-a67d-adf8dc91bd7e" providerId="ADAL" clId="{2D414CEC-CEC5-44AC-B1C2-7A79C12DB2B1}" dt="2022-07-09T16:46:33.819" v="2153" actId="571"/>
          <ac:spMkLst>
            <pc:docMk/>
            <pc:sldMk cId="3443271767" sldId="322"/>
            <ac:spMk id="34" creationId="{743D2351-3207-532B-CE34-EEA9A8E398C3}"/>
          </ac:spMkLst>
        </pc:spChg>
        <pc:grpChg chg="add mod">
          <ac:chgData name="Francesco Fransesini" userId="f4b06c69-b125-4814-a67d-adf8dc91bd7e" providerId="ADAL" clId="{2D414CEC-CEC5-44AC-B1C2-7A79C12DB2B1}" dt="2022-07-11T06:47:18.845" v="2208" actId="1076"/>
          <ac:grpSpMkLst>
            <pc:docMk/>
            <pc:sldMk cId="3443271767" sldId="322"/>
            <ac:grpSpMk id="3" creationId="{CE1B518D-DE5F-19D4-0177-0D17F8FA19B1}"/>
          </ac:grpSpMkLst>
        </pc:grpChg>
        <pc:picChg chg="add mod">
          <ac:chgData name="Francesco Fransesini" userId="f4b06c69-b125-4814-a67d-adf8dc91bd7e" providerId="ADAL" clId="{2D414CEC-CEC5-44AC-B1C2-7A79C12DB2B1}" dt="2022-07-09T16:43:06.044" v="2051" actId="1076"/>
          <ac:picMkLst>
            <pc:docMk/>
            <pc:sldMk cId="3443271767" sldId="322"/>
            <ac:picMk id="4" creationId="{29496EB7-32D1-2AB4-AF1F-11979942BBEB}"/>
          </ac:picMkLst>
        </pc:picChg>
        <pc:picChg chg="add del mod">
          <ac:chgData name="Francesco Fransesini" userId="f4b06c69-b125-4814-a67d-adf8dc91bd7e" providerId="ADAL" clId="{2D414CEC-CEC5-44AC-B1C2-7A79C12DB2B1}" dt="2022-07-09T16:34:03.753" v="1911" actId="478"/>
          <ac:picMkLst>
            <pc:docMk/>
            <pc:sldMk cId="3443271767" sldId="322"/>
            <ac:picMk id="6" creationId="{D093ADEE-3674-F41B-9B6C-E174CEF5D5BF}"/>
          </ac:picMkLst>
        </pc:picChg>
        <pc:picChg chg="add mod modCrop">
          <ac:chgData name="Francesco Fransesini" userId="f4b06c69-b125-4814-a67d-adf8dc91bd7e" providerId="ADAL" clId="{2D414CEC-CEC5-44AC-B1C2-7A79C12DB2B1}" dt="2022-07-11T06:47:14.498" v="2206" actId="1076"/>
          <ac:picMkLst>
            <pc:docMk/>
            <pc:sldMk cId="3443271767" sldId="322"/>
            <ac:picMk id="8" creationId="{5C0F7094-C7F4-EABF-A489-FE8C815CB954}"/>
          </ac:picMkLst>
        </pc:picChg>
        <pc:picChg chg="add mod">
          <ac:chgData name="Francesco Fransesini" userId="f4b06c69-b125-4814-a67d-adf8dc91bd7e" providerId="ADAL" clId="{2D414CEC-CEC5-44AC-B1C2-7A79C12DB2B1}" dt="2022-07-09T16:43:29.601" v="2057" actId="1076"/>
          <ac:picMkLst>
            <pc:docMk/>
            <pc:sldMk cId="3443271767" sldId="322"/>
            <ac:picMk id="24" creationId="{02E466A7-13C5-2361-FCB1-809BBE03CD20}"/>
          </ac:picMkLst>
        </pc:picChg>
        <pc:picChg chg="add mod">
          <ac:chgData name="Francesco Fransesini" userId="f4b06c69-b125-4814-a67d-adf8dc91bd7e" providerId="ADAL" clId="{2D414CEC-CEC5-44AC-B1C2-7A79C12DB2B1}" dt="2022-07-09T16:46:33.819" v="2153" actId="571"/>
          <ac:picMkLst>
            <pc:docMk/>
            <pc:sldMk cId="3443271767" sldId="322"/>
            <ac:picMk id="33" creationId="{5FD5D0C7-B896-6965-4354-77168F3754B9}"/>
          </ac:picMkLst>
        </pc:picChg>
        <pc:cxnChg chg="add mod">
          <ac:chgData name="Francesco Fransesini" userId="f4b06c69-b125-4814-a67d-adf8dc91bd7e" providerId="ADAL" clId="{2D414CEC-CEC5-44AC-B1C2-7A79C12DB2B1}" dt="2022-07-09T16:46:48.195" v="2154" actId="1076"/>
          <ac:cxnSpMkLst>
            <pc:docMk/>
            <pc:sldMk cId="3443271767" sldId="322"/>
            <ac:cxnSpMk id="15" creationId="{84F8C232-6A3E-0D18-66F1-C18098198D68}"/>
          </ac:cxnSpMkLst>
        </pc:cxnChg>
        <pc:cxnChg chg="add mod">
          <ac:chgData name="Francesco Fransesini" userId="f4b06c69-b125-4814-a67d-adf8dc91bd7e" providerId="ADAL" clId="{2D414CEC-CEC5-44AC-B1C2-7A79C12DB2B1}" dt="2022-07-11T06:46:08.544" v="2186" actId="164"/>
          <ac:cxnSpMkLst>
            <pc:docMk/>
            <pc:sldMk cId="3443271767" sldId="322"/>
            <ac:cxnSpMk id="22" creationId="{595C6876-23A7-5879-8AF8-2EAD535DE078}"/>
          </ac:cxnSpMkLst>
        </pc:cxnChg>
        <pc:cxnChg chg="add mod">
          <ac:chgData name="Francesco Fransesini" userId="f4b06c69-b125-4814-a67d-adf8dc91bd7e" providerId="ADAL" clId="{2D414CEC-CEC5-44AC-B1C2-7A79C12DB2B1}" dt="2022-07-09T16:43:44.429" v="2061" actId="14100"/>
          <ac:cxnSpMkLst>
            <pc:docMk/>
            <pc:sldMk cId="3443271767" sldId="322"/>
            <ac:cxnSpMk id="26" creationId="{550FA6AE-438A-8A6B-8619-635B99C138E5}"/>
          </ac:cxnSpMkLst>
        </pc:cxnChg>
        <pc:cxnChg chg="add del mod">
          <ac:chgData name="Francesco Fransesini" userId="f4b06c69-b125-4814-a67d-adf8dc91bd7e" providerId="ADAL" clId="{2D414CEC-CEC5-44AC-B1C2-7A79C12DB2B1}" dt="2022-07-09T16:44:38.752" v="2139" actId="478"/>
          <ac:cxnSpMkLst>
            <pc:docMk/>
            <pc:sldMk cId="3443271767" sldId="322"/>
            <ac:cxnSpMk id="30" creationId="{8B146614-D824-BCAD-1269-B8ECA1032FC1}"/>
          </ac:cxnSpMkLst>
        </pc:cxnChg>
      </pc:sldChg>
      <pc:sldChg chg="addSp modSp mod">
        <pc:chgData name="Francesco Fransesini" userId="f4b06c69-b125-4814-a67d-adf8dc91bd7e" providerId="ADAL" clId="{2D414CEC-CEC5-44AC-B1C2-7A79C12DB2B1}" dt="2022-07-09T10:15:05.277" v="966" actId="1076"/>
        <pc:sldMkLst>
          <pc:docMk/>
          <pc:sldMk cId="4018901915" sldId="323"/>
        </pc:sldMkLst>
        <pc:spChg chg="add mod">
          <ac:chgData name="Francesco Fransesini" userId="f4b06c69-b125-4814-a67d-adf8dc91bd7e" providerId="ADAL" clId="{2D414CEC-CEC5-44AC-B1C2-7A79C12DB2B1}" dt="2022-07-09T10:08:50.866" v="933"/>
          <ac:spMkLst>
            <pc:docMk/>
            <pc:sldMk cId="4018901915" sldId="323"/>
            <ac:spMk id="8" creationId="{BA487A4C-2975-6CE4-BEA7-7A6D3DC99DC7}"/>
          </ac:spMkLst>
        </pc:spChg>
        <pc:spChg chg="add mod">
          <ac:chgData name="Francesco Fransesini" userId="f4b06c69-b125-4814-a67d-adf8dc91bd7e" providerId="ADAL" clId="{2D414CEC-CEC5-44AC-B1C2-7A79C12DB2B1}" dt="2022-07-09T10:08:50.866" v="933"/>
          <ac:spMkLst>
            <pc:docMk/>
            <pc:sldMk cId="4018901915" sldId="323"/>
            <ac:spMk id="9" creationId="{EC1A7A0F-9014-5859-406D-2890C74EEDB6}"/>
          </ac:spMkLst>
        </pc:spChg>
        <pc:spChg chg="add mod">
          <ac:chgData name="Francesco Fransesini" userId="f4b06c69-b125-4814-a67d-adf8dc91bd7e" providerId="ADAL" clId="{2D414CEC-CEC5-44AC-B1C2-7A79C12DB2B1}" dt="2022-07-09T10:08:50.866" v="933"/>
          <ac:spMkLst>
            <pc:docMk/>
            <pc:sldMk cId="4018901915" sldId="323"/>
            <ac:spMk id="11" creationId="{7FE54C4F-FCDE-94E4-FA1E-79060DF55FDE}"/>
          </ac:spMkLst>
        </pc:spChg>
        <pc:spChg chg="add mod">
          <ac:chgData name="Francesco Fransesini" userId="f4b06c69-b125-4814-a67d-adf8dc91bd7e" providerId="ADAL" clId="{2D414CEC-CEC5-44AC-B1C2-7A79C12DB2B1}" dt="2022-07-09T10:09:04.875" v="934"/>
          <ac:spMkLst>
            <pc:docMk/>
            <pc:sldMk cId="4018901915" sldId="323"/>
            <ac:spMk id="12" creationId="{E043E4EC-BC6A-1600-6E25-B21CF9A9AF21}"/>
          </ac:spMkLst>
        </pc:spChg>
        <pc:spChg chg="add mod">
          <ac:chgData name="Francesco Fransesini" userId="f4b06c69-b125-4814-a67d-adf8dc91bd7e" providerId="ADAL" clId="{2D414CEC-CEC5-44AC-B1C2-7A79C12DB2B1}" dt="2022-07-09T10:09:04.875" v="934"/>
          <ac:spMkLst>
            <pc:docMk/>
            <pc:sldMk cId="4018901915" sldId="323"/>
            <ac:spMk id="15" creationId="{6A0E9862-36CC-BC59-9DE2-77C17320BAD1}"/>
          </ac:spMkLst>
        </pc:spChg>
        <pc:spChg chg="add mod">
          <ac:chgData name="Francesco Fransesini" userId="f4b06c69-b125-4814-a67d-adf8dc91bd7e" providerId="ADAL" clId="{2D414CEC-CEC5-44AC-B1C2-7A79C12DB2B1}" dt="2022-07-09T10:11:35.764" v="945" actId="20577"/>
          <ac:spMkLst>
            <pc:docMk/>
            <pc:sldMk cId="4018901915" sldId="323"/>
            <ac:spMk id="16" creationId="{8E167FD2-00AC-E19B-3007-C2044220239A}"/>
          </ac:spMkLst>
        </pc:spChg>
        <pc:spChg chg="add mod">
          <ac:chgData name="Francesco Fransesini" userId="f4b06c69-b125-4814-a67d-adf8dc91bd7e" providerId="ADAL" clId="{2D414CEC-CEC5-44AC-B1C2-7A79C12DB2B1}" dt="2022-07-09T10:14:12.981" v="954" actId="1076"/>
          <ac:spMkLst>
            <pc:docMk/>
            <pc:sldMk cId="4018901915" sldId="323"/>
            <ac:spMk id="18" creationId="{73EFFCBC-F48D-7ED3-54D8-E7648DC5ED4F}"/>
          </ac:spMkLst>
        </pc:spChg>
        <pc:spChg chg="add mod">
          <ac:chgData name="Francesco Fransesini" userId="f4b06c69-b125-4814-a67d-adf8dc91bd7e" providerId="ADAL" clId="{2D414CEC-CEC5-44AC-B1C2-7A79C12DB2B1}" dt="2022-07-09T10:14:49.596" v="962" actId="1076"/>
          <ac:spMkLst>
            <pc:docMk/>
            <pc:sldMk cId="4018901915" sldId="323"/>
            <ac:spMk id="19" creationId="{2E28528F-D8A4-9A43-48C0-C21F4D3D9F9C}"/>
          </ac:spMkLst>
        </pc:spChg>
        <pc:spChg chg="add mod">
          <ac:chgData name="Francesco Fransesini" userId="f4b06c69-b125-4814-a67d-adf8dc91bd7e" providerId="ADAL" clId="{2D414CEC-CEC5-44AC-B1C2-7A79C12DB2B1}" dt="2022-07-09T10:15:05.277" v="966" actId="1076"/>
          <ac:spMkLst>
            <pc:docMk/>
            <pc:sldMk cId="4018901915" sldId="323"/>
            <ac:spMk id="21" creationId="{D631FD60-1E4E-889D-B3E1-DBB6299A6206}"/>
          </ac:spMkLst>
        </pc:spChg>
        <pc:grpChg chg="add mod">
          <ac:chgData name="Francesco Fransesini" userId="f4b06c69-b125-4814-a67d-adf8dc91bd7e" providerId="ADAL" clId="{2D414CEC-CEC5-44AC-B1C2-7A79C12DB2B1}" dt="2022-07-09T10:14:51.781" v="963" actId="1076"/>
          <ac:grpSpMkLst>
            <pc:docMk/>
            <pc:sldMk cId="4018901915" sldId="323"/>
            <ac:grpSpMk id="3" creationId="{D4297915-83F8-3B66-47FE-853ECD3EF8B7}"/>
          </ac:grpSpMkLst>
        </pc:grpChg>
        <pc:picChg chg="add mod">
          <ac:chgData name="Francesco Fransesini" userId="f4b06c69-b125-4814-a67d-adf8dc91bd7e" providerId="ADAL" clId="{2D414CEC-CEC5-44AC-B1C2-7A79C12DB2B1}" dt="2022-07-09T10:14:30.712" v="956" actId="164"/>
          <ac:picMkLst>
            <pc:docMk/>
            <pc:sldMk cId="4018901915" sldId="323"/>
            <ac:picMk id="20" creationId="{E668B82A-1447-A0B5-9044-ADF65AF5F006}"/>
          </ac:picMkLst>
        </pc:picChg>
      </pc:sldChg>
      <pc:sldChg chg="modSp mod">
        <pc:chgData name="Francesco Fransesini" userId="f4b06c69-b125-4814-a67d-adf8dc91bd7e" providerId="ADAL" clId="{2D414CEC-CEC5-44AC-B1C2-7A79C12DB2B1}" dt="2022-07-11T12:34:47.991" v="2405" actId="20577"/>
        <pc:sldMkLst>
          <pc:docMk/>
          <pc:sldMk cId="1645952745" sldId="324"/>
        </pc:sldMkLst>
        <pc:spChg chg="mod">
          <ac:chgData name="Francesco Fransesini" userId="f4b06c69-b125-4814-a67d-adf8dc91bd7e" providerId="ADAL" clId="{2D414CEC-CEC5-44AC-B1C2-7A79C12DB2B1}" dt="2022-07-11T12:34:47.991" v="2405" actId="20577"/>
          <ac:spMkLst>
            <pc:docMk/>
            <pc:sldMk cId="1645952745" sldId="324"/>
            <ac:spMk id="11" creationId="{5F06D633-208A-0F49-4813-8A47F191827F}"/>
          </ac:spMkLst>
        </pc:spChg>
        <pc:spChg chg="mod">
          <ac:chgData name="Francesco Fransesini" userId="f4b06c69-b125-4814-a67d-adf8dc91bd7e" providerId="ADAL" clId="{2D414CEC-CEC5-44AC-B1C2-7A79C12DB2B1}" dt="2022-07-11T09:31:16.556" v="2249"/>
          <ac:spMkLst>
            <pc:docMk/>
            <pc:sldMk cId="1645952745" sldId="324"/>
            <ac:spMk id="13" creationId="{E06DF78F-9D72-66E3-B39F-B5D8171B5E1E}"/>
          </ac:spMkLst>
        </pc:spChg>
      </pc:sldChg>
      <pc:sldChg chg="addSp delSp modSp mod">
        <pc:chgData name="Francesco Fransesini" userId="f4b06c69-b125-4814-a67d-adf8dc91bd7e" providerId="ADAL" clId="{2D414CEC-CEC5-44AC-B1C2-7A79C12DB2B1}" dt="2022-07-11T13:40:15.348" v="2674" actId="1076"/>
        <pc:sldMkLst>
          <pc:docMk/>
          <pc:sldMk cId="4131138683" sldId="325"/>
        </pc:sldMkLst>
        <pc:spChg chg="add mod">
          <ac:chgData name="Francesco Fransesini" userId="f4b06c69-b125-4814-a67d-adf8dc91bd7e" providerId="ADAL" clId="{2D414CEC-CEC5-44AC-B1C2-7A79C12DB2B1}" dt="2022-07-11T13:36:27.756" v="2673" actId="20577"/>
          <ac:spMkLst>
            <pc:docMk/>
            <pc:sldMk cId="4131138683" sldId="325"/>
            <ac:spMk id="3" creationId="{E723A631-27FF-5310-6AAF-C4192E06D96E}"/>
          </ac:spMkLst>
        </pc:spChg>
        <pc:spChg chg="add mod">
          <ac:chgData name="Francesco Fransesini" userId="f4b06c69-b125-4814-a67d-adf8dc91bd7e" providerId="ADAL" clId="{2D414CEC-CEC5-44AC-B1C2-7A79C12DB2B1}" dt="2022-07-09T16:52:03.085" v="2167" actId="1076"/>
          <ac:spMkLst>
            <pc:docMk/>
            <pc:sldMk cId="4131138683" sldId="325"/>
            <ac:spMk id="7" creationId="{2191BB99-A7B8-9386-8275-B4DF9F1ADE3F}"/>
          </ac:spMkLst>
        </pc:spChg>
        <pc:spChg chg="add mod">
          <ac:chgData name="Francesco Fransesini" userId="f4b06c69-b125-4814-a67d-adf8dc91bd7e" providerId="ADAL" clId="{2D414CEC-CEC5-44AC-B1C2-7A79C12DB2B1}" dt="2022-07-09T16:24:38.291" v="1821" actId="1076"/>
          <ac:spMkLst>
            <pc:docMk/>
            <pc:sldMk cId="4131138683" sldId="325"/>
            <ac:spMk id="20" creationId="{5152A403-6619-6CA2-1647-E744EB3D0BA8}"/>
          </ac:spMkLst>
        </pc:spChg>
        <pc:spChg chg="add mod">
          <ac:chgData name="Francesco Fransesini" userId="f4b06c69-b125-4814-a67d-adf8dc91bd7e" providerId="ADAL" clId="{2D414CEC-CEC5-44AC-B1C2-7A79C12DB2B1}" dt="2022-07-09T16:25:10.938" v="1838" actId="1076"/>
          <ac:spMkLst>
            <pc:docMk/>
            <pc:sldMk cId="4131138683" sldId="325"/>
            <ac:spMk id="23" creationId="{FDB45586-8DBE-D609-7292-1B84F17E44A0}"/>
          </ac:spMkLst>
        </pc:spChg>
        <pc:picChg chg="mod ord modCrop">
          <ac:chgData name="Francesco Fransesini" userId="f4b06c69-b125-4814-a67d-adf8dc91bd7e" providerId="ADAL" clId="{2D414CEC-CEC5-44AC-B1C2-7A79C12DB2B1}" dt="2022-07-11T13:40:15.348" v="2674" actId="1076"/>
          <ac:picMkLst>
            <pc:docMk/>
            <pc:sldMk cId="4131138683" sldId="325"/>
            <ac:picMk id="4" creationId="{B66D589A-6F73-E9A2-514B-692F86674E0F}"/>
          </ac:picMkLst>
        </pc:picChg>
        <pc:picChg chg="add mod">
          <ac:chgData name="Francesco Fransesini" userId="f4b06c69-b125-4814-a67d-adf8dc91bd7e" providerId="ADAL" clId="{2D414CEC-CEC5-44AC-B1C2-7A79C12DB2B1}" dt="2022-07-09T16:52:03.085" v="2167" actId="1076"/>
          <ac:picMkLst>
            <pc:docMk/>
            <pc:sldMk cId="4131138683" sldId="325"/>
            <ac:picMk id="6" creationId="{5CA769FF-73C6-74A2-FF89-C9164F48DF31}"/>
          </ac:picMkLst>
        </pc:picChg>
        <pc:picChg chg="add del mod">
          <ac:chgData name="Francesco Fransesini" userId="f4b06c69-b125-4814-a67d-adf8dc91bd7e" providerId="ADAL" clId="{2D414CEC-CEC5-44AC-B1C2-7A79C12DB2B1}" dt="2022-07-09T16:21:26.411" v="1647"/>
          <ac:picMkLst>
            <pc:docMk/>
            <pc:sldMk cId="4131138683" sldId="325"/>
            <ac:picMk id="16" creationId="{8D191058-CA52-4A6B-37EC-7DDB78A907C5}"/>
          </ac:picMkLst>
        </pc:picChg>
        <pc:picChg chg="add mod ord modCrop">
          <ac:chgData name="Francesco Fransesini" userId="f4b06c69-b125-4814-a67d-adf8dc91bd7e" providerId="ADAL" clId="{2D414CEC-CEC5-44AC-B1C2-7A79C12DB2B1}" dt="2022-07-09T16:53:14.634" v="2179" actId="1076"/>
          <ac:picMkLst>
            <pc:docMk/>
            <pc:sldMk cId="4131138683" sldId="325"/>
            <ac:picMk id="25" creationId="{A1E4508F-66BC-46A2-F9FF-DF6E284EEEC6}"/>
          </ac:picMkLst>
        </pc:picChg>
        <pc:cxnChg chg="add mod">
          <ac:chgData name="Francesco Fransesini" userId="f4b06c69-b125-4814-a67d-adf8dc91bd7e" providerId="ADAL" clId="{2D414CEC-CEC5-44AC-B1C2-7A79C12DB2B1}" dt="2022-07-09T16:52:03.085" v="2167" actId="1076"/>
          <ac:cxnSpMkLst>
            <pc:docMk/>
            <pc:sldMk cId="4131138683" sldId="325"/>
            <ac:cxnSpMk id="9" creationId="{3AE4B752-1416-A2B6-ED02-16BD2D1236DB}"/>
          </ac:cxnSpMkLst>
        </pc:cxnChg>
        <pc:cxnChg chg="add mod">
          <ac:chgData name="Francesco Fransesini" userId="f4b06c69-b125-4814-a67d-adf8dc91bd7e" providerId="ADAL" clId="{2D414CEC-CEC5-44AC-B1C2-7A79C12DB2B1}" dt="2022-07-09T16:52:03.085" v="2167" actId="1076"/>
          <ac:cxnSpMkLst>
            <pc:docMk/>
            <pc:sldMk cId="4131138683" sldId="325"/>
            <ac:cxnSpMk id="18" creationId="{8CA264A8-0AB0-BA0E-E623-1B28D8064550}"/>
          </ac:cxnSpMkLst>
        </pc:cxnChg>
        <pc:cxnChg chg="add mod">
          <ac:chgData name="Francesco Fransesini" userId="f4b06c69-b125-4814-a67d-adf8dc91bd7e" providerId="ADAL" clId="{2D414CEC-CEC5-44AC-B1C2-7A79C12DB2B1}" dt="2022-07-09T16:52:03.085" v="2167" actId="1076"/>
          <ac:cxnSpMkLst>
            <pc:docMk/>
            <pc:sldMk cId="4131138683" sldId="325"/>
            <ac:cxnSpMk id="19" creationId="{3ABD0C2C-6BCD-9F3A-A8A8-AEFBE22EFAA1}"/>
          </ac:cxnSpMkLst>
        </pc:cxnChg>
        <pc:cxnChg chg="add mod">
          <ac:chgData name="Francesco Fransesini" userId="f4b06c69-b125-4814-a67d-adf8dc91bd7e" providerId="ADAL" clId="{2D414CEC-CEC5-44AC-B1C2-7A79C12DB2B1}" dt="2022-07-09T16:24:55.220" v="1824" actId="1582"/>
          <ac:cxnSpMkLst>
            <pc:docMk/>
            <pc:sldMk cId="4131138683" sldId="325"/>
            <ac:cxnSpMk id="22" creationId="{8A863268-B3A2-10E6-EDBF-4DD27FB28F73}"/>
          </ac:cxnSpMkLst>
        </pc:cxnChg>
      </pc:sldChg>
      <pc:sldChg chg="addSp delSp modSp add mod modAnim">
        <pc:chgData name="Francesco Fransesini" userId="f4b06c69-b125-4814-a67d-adf8dc91bd7e" providerId="ADAL" clId="{2D414CEC-CEC5-44AC-B1C2-7A79C12DB2B1}" dt="2022-07-11T12:24:55.826" v="2376" actId="20577"/>
        <pc:sldMkLst>
          <pc:docMk/>
          <pc:sldMk cId="611459877" sldId="326"/>
        </pc:sldMkLst>
        <pc:spChg chg="mod ord">
          <ac:chgData name="Francesco Fransesini" userId="f4b06c69-b125-4814-a67d-adf8dc91bd7e" providerId="ADAL" clId="{2D414CEC-CEC5-44AC-B1C2-7A79C12DB2B1}" dt="2022-07-11T12:24:55.826" v="2376" actId="20577"/>
          <ac:spMkLst>
            <pc:docMk/>
            <pc:sldMk cId="611459877" sldId="326"/>
            <ac:spMk id="3" creationId="{E723A631-27FF-5310-6AAF-C4192E06D96E}"/>
          </ac:spMkLst>
        </pc:spChg>
        <pc:picChg chg="del">
          <ac:chgData name="Francesco Fransesini" userId="f4b06c69-b125-4814-a67d-adf8dc91bd7e" providerId="ADAL" clId="{2D414CEC-CEC5-44AC-B1C2-7A79C12DB2B1}" dt="2022-07-08T15:19:17.657" v="621" actId="478"/>
          <ac:picMkLst>
            <pc:docMk/>
            <pc:sldMk cId="611459877" sldId="326"/>
            <ac:picMk id="4" creationId="{B66D589A-6F73-E9A2-514B-692F86674E0F}"/>
          </ac:picMkLst>
        </pc:picChg>
        <pc:picChg chg="add mod modCrop">
          <ac:chgData name="Francesco Fransesini" userId="f4b06c69-b125-4814-a67d-adf8dc91bd7e" providerId="ADAL" clId="{2D414CEC-CEC5-44AC-B1C2-7A79C12DB2B1}" dt="2022-07-11T06:44:43.911" v="2183" actId="1076"/>
          <ac:picMkLst>
            <pc:docMk/>
            <pc:sldMk cId="611459877" sldId="326"/>
            <ac:picMk id="5" creationId="{B97696D1-0205-040B-4050-7E44ABB72A04}"/>
          </ac:picMkLst>
        </pc:picChg>
      </pc:sldChg>
      <pc:sldChg chg="modSp mod">
        <pc:chgData name="Francesco Fransesini" userId="f4b06c69-b125-4814-a67d-adf8dc91bd7e" providerId="ADAL" clId="{2D414CEC-CEC5-44AC-B1C2-7A79C12DB2B1}" dt="2022-07-11T12:36:26.750" v="2421" actId="20577"/>
        <pc:sldMkLst>
          <pc:docMk/>
          <pc:sldMk cId="601455540" sldId="327"/>
        </pc:sldMkLst>
        <pc:spChg chg="mod">
          <ac:chgData name="Francesco Fransesini" userId="f4b06c69-b125-4814-a67d-adf8dc91bd7e" providerId="ADAL" clId="{2D414CEC-CEC5-44AC-B1C2-7A79C12DB2B1}" dt="2022-07-11T12:36:26.750" v="2421" actId="20577"/>
          <ac:spMkLst>
            <pc:docMk/>
            <pc:sldMk cId="601455540" sldId="327"/>
            <ac:spMk id="11" creationId="{5F06D633-208A-0F49-4813-8A47F191827F}"/>
          </ac:spMkLst>
        </pc:spChg>
      </pc:sldChg>
      <pc:sldChg chg="add del">
        <pc:chgData name="Francesco Fransesini" userId="f4b06c69-b125-4814-a67d-adf8dc91bd7e" providerId="ADAL" clId="{2D414CEC-CEC5-44AC-B1C2-7A79C12DB2B1}" dt="2022-07-09T10:15:15.608" v="967" actId="47"/>
        <pc:sldMkLst>
          <pc:docMk/>
          <pc:sldMk cId="2081426746" sldId="327"/>
        </pc:sldMkLst>
      </pc:sldChg>
      <pc:sldChg chg="modSp mod">
        <pc:chgData name="Francesco Fransesini" userId="f4b06c69-b125-4814-a67d-adf8dc91bd7e" providerId="ADAL" clId="{2D414CEC-CEC5-44AC-B1C2-7A79C12DB2B1}" dt="2022-07-11T12:49:25.105" v="2652" actId="14100"/>
        <pc:sldMkLst>
          <pc:docMk/>
          <pc:sldMk cId="340539807" sldId="328"/>
        </pc:sldMkLst>
        <pc:spChg chg="mod">
          <ac:chgData name="Francesco Fransesini" userId="f4b06c69-b125-4814-a67d-adf8dc91bd7e" providerId="ADAL" clId="{2D414CEC-CEC5-44AC-B1C2-7A79C12DB2B1}" dt="2022-07-11T12:41:33.696" v="2635" actId="14100"/>
          <ac:spMkLst>
            <pc:docMk/>
            <pc:sldMk cId="340539807" sldId="328"/>
            <ac:spMk id="11" creationId="{5F06D633-208A-0F49-4813-8A47F191827F}"/>
          </ac:spMkLst>
        </pc:spChg>
        <pc:spChg chg="mod">
          <ac:chgData name="Francesco Fransesini" userId="f4b06c69-b125-4814-a67d-adf8dc91bd7e" providerId="ADAL" clId="{2D414CEC-CEC5-44AC-B1C2-7A79C12DB2B1}" dt="2022-07-11T12:37:33.824" v="2424" actId="207"/>
          <ac:spMkLst>
            <pc:docMk/>
            <pc:sldMk cId="340539807" sldId="328"/>
            <ac:spMk id="30" creationId="{A02D9E6D-5002-C229-030E-F1232540B391}"/>
          </ac:spMkLst>
        </pc:spChg>
        <pc:picChg chg="mod">
          <ac:chgData name="Francesco Fransesini" userId="f4b06c69-b125-4814-a67d-adf8dc91bd7e" providerId="ADAL" clId="{2D414CEC-CEC5-44AC-B1C2-7A79C12DB2B1}" dt="2022-07-11T12:49:25.105" v="2652" actId="14100"/>
          <ac:picMkLst>
            <pc:docMk/>
            <pc:sldMk cId="340539807" sldId="328"/>
            <ac:picMk id="23" creationId="{B048C9BE-7FD1-0A1D-00CF-8DBA60BBCB2E}"/>
          </ac:picMkLst>
        </pc:picChg>
      </pc:sldChg>
      <pc:sldChg chg="modSp mod">
        <pc:chgData name="Francesco Fransesini" userId="f4b06c69-b125-4814-a67d-adf8dc91bd7e" providerId="ADAL" clId="{2D414CEC-CEC5-44AC-B1C2-7A79C12DB2B1}" dt="2022-07-11T12:44:55.258" v="2651" actId="20577"/>
        <pc:sldMkLst>
          <pc:docMk/>
          <pc:sldMk cId="3702044487" sldId="329"/>
        </pc:sldMkLst>
        <pc:spChg chg="mod">
          <ac:chgData name="Francesco Fransesini" userId="f4b06c69-b125-4814-a67d-adf8dc91bd7e" providerId="ADAL" clId="{2D414CEC-CEC5-44AC-B1C2-7A79C12DB2B1}" dt="2022-07-11T12:44:55.258" v="2651" actId="20577"/>
          <ac:spMkLst>
            <pc:docMk/>
            <pc:sldMk cId="3702044487" sldId="329"/>
            <ac:spMk id="11" creationId="{5F06D633-208A-0F49-4813-8A47F191827F}"/>
          </ac:spMkLst>
        </pc:spChg>
      </pc:sldChg>
    </pc:docChg>
  </pc:docChgLst>
  <pc:docChgLst>
    <pc:chgData name="Francesco Fransesini" userId="f4b06c69-b125-4814-a67d-adf8dc91bd7e" providerId="ADAL" clId="{B6A29EED-5B00-45B5-A412-E0426022A13F}"/>
    <pc:docChg chg="undo custSel addSld delSld modSld">
      <pc:chgData name="Francesco Fransesini" userId="f4b06c69-b125-4814-a67d-adf8dc91bd7e" providerId="ADAL" clId="{B6A29EED-5B00-45B5-A412-E0426022A13F}" dt="2022-03-16T15:21:43.285" v="3032" actId="164"/>
      <pc:docMkLst>
        <pc:docMk/>
      </pc:docMkLst>
      <pc:sldChg chg="addSp modSp mod">
        <pc:chgData name="Francesco Fransesini" userId="f4b06c69-b125-4814-a67d-adf8dc91bd7e" providerId="ADAL" clId="{B6A29EED-5B00-45B5-A412-E0426022A13F}" dt="2022-03-14T10:15:35.991" v="722" actId="1076"/>
        <pc:sldMkLst>
          <pc:docMk/>
          <pc:sldMk cId="3110927197" sldId="283"/>
        </pc:sldMkLst>
        <pc:spChg chg="add mod">
          <ac:chgData name="Francesco Fransesini" userId="f4b06c69-b125-4814-a67d-adf8dc91bd7e" providerId="ADAL" clId="{B6A29EED-5B00-45B5-A412-E0426022A13F}" dt="2022-03-14T10:15:35.991" v="722" actId="1076"/>
          <ac:spMkLst>
            <pc:docMk/>
            <pc:sldMk cId="3110927197" sldId="283"/>
            <ac:spMk id="3" creationId="{4A6982EA-6575-4C3F-B77F-0C96773101DF}"/>
          </ac:spMkLst>
        </pc:spChg>
        <pc:spChg chg="mod">
          <ac:chgData name="Francesco Fransesini" userId="f4b06c69-b125-4814-a67d-adf8dc91bd7e" providerId="ADAL" clId="{B6A29EED-5B00-45B5-A412-E0426022A13F}" dt="2022-03-14T10:15:07.315" v="705" actId="6549"/>
          <ac:spMkLst>
            <pc:docMk/>
            <pc:sldMk cId="3110927197" sldId="283"/>
            <ac:spMk id="48" creationId="{EA777D94-B97F-4FEC-8873-BB959D9332F5}"/>
          </ac:spMkLst>
        </pc:spChg>
      </pc:sldChg>
      <pc:sldChg chg="addSp delSp modSp del mod">
        <pc:chgData name="Francesco Fransesini" userId="f4b06c69-b125-4814-a67d-adf8dc91bd7e" providerId="ADAL" clId="{B6A29EED-5B00-45B5-A412-E0426022A13F}" dt="2022-03-14T11:01:47.200" v="2207" actId="47"/>
        <pc:sldMkLst>
          <pc:docMk/>
          <pc:sldMk cId="2026972222" sldId="295"/>
        </pc:sldMkLst>
        <pc:spChg chg="del">
          <ac:chgData name="Francesco Fransesini" userId="f4b06c69-b125-4814-a67d-adf8dc91bd7e" providerId="ADAL" clId="{B6A29EED-5B00-45B5-A412-E0426022A13F}" dt="2022-03-14T10:38:54.511" v="1761" actId="478"/>
          <ac:spMkLst>
            <pc:docMk/>
            <pc:sldMk cId="2026972222" sldId="295"/>
            <ac:spMk id="7" creationId="{D2450552-0367-42E8-91C9-4510DACDE158}"/>
          </ac:spMkLst>
        </pc:spChg>
        <pc:spChg chg="del">
          <ac:chgData name="Francesco Fransesini" userId="f4b06c69-b125-4814-a67d-adf8dc91bd7e" providerId="ADAL" clId="{B6A29EED-5B00-45B5-A412-E0426022A13F}" dt="2022-03-14T10:38:58.351" v="1763" actId="478"/>
          <ac:spMkLst>
            <pc:docMk/>
            <pc:sldMk cId="2026972222" sldId="295"/>
            <ac:spMk id="9" creationId="{EAE157BE-509D-434A-A5AB-1F7D8D1111C5}"/>
          </ac:spMkLst>
        </pc:spChg>
        <pc:spChg chg="del">
          <ac:chgData name="Francesco Fransesini" userId="f4b06c69-b125-4814-a67d-adf8dc91bd7e" providerId="ADAL" clId="{B6A29EED-5B00-45B5-A412-E0426022A13F}" dt="2022-03-14T10:38:57.368" v="1762" actId="478"/>
          <ac:spMkLst>
            <pc:docMk/>
            <pc:sldMk cId="2026972222" sldId="295"/>
            <ac:spMk id="16" creationId="{6D8106D4-049C-40EB-A675-2001545C2DD5}"/>
          </ac:spMkLst>
        </pc:spChg>
        <pc:picChg chg="add del mod">
          <ac:chgData name="Francesco Fransesini" userId="f4b06c69-b125-4814-a67d-adf8dc91bd7e" providerId="ADAL" clId="{B6A29EED-5B00-45B5-A412-E0426022A13F}" dt="2022-03-14T10:39:17.325" v="1768" actId="1076"/>
          <ac:picMkLst>
            <pc:docMk/>
            <pc:sldMk cId="2026972222" sldId="295"/>
            <ac:picMk id="18" creationId="{B2739BE2-14BD-4337-8670-62B96D17DDD0}"/>
          </ac:picMkLst>
        </pc:picChg>
        <pc:cxnChg chg="del">
          <ac:chgData name="Francesco Fransesini" userId="f4b06c69-b125-4814-a67d-adf8dc91bd7e" providerId="ADAL" clId="{B6A29EED-5B00-45B5-A412-E0426022A13F}" dt="2022-03-14T10:39:14.623" v="1766" actId="478"/>
          <ac:cxnSpMkLst>
            <pc:docMk/>
            <pc:sldMk cId="2026972222" sldId="295"/>
            <ac:cxnSpMk id="20" creationId="{556DCFFD-7674-4798-84FC-90B018892A03}"/>
          </ac:cxnSpMkLst>
        </pc:cxnChg>
        <pc:cxnChg chg="del">
          <ac:chgData name="Francesco Fransesini" userId="f4b06c69-b125-4814-a67d-adf8dc91bd7e" providerId="ADAL" clId="{B6A29EED-5B00-45B5-A412-E0426022A13F}" dt="2022-03-14T10:39:15.574" v="1767" actId="478"/>
          <ac:cxnSpMkLst>
            <pc:docMk/>
            <pc:sldMk cId="2026972222" sldId="295"/>
            <ac:cxnSpMk id="22" creationId="{4F11E5E3-6C66-4558-AD38-F536ACFBCD1E}"/>
          </ac:cxnSpMkLst>
        </pc:cxnChg>
      </pc:sldChg>
      <pc:sldChg chg="addSp delSp modSp mod">
        <pc:chgData name="Francesco Fransesini" userId="f4b06c69-b125-4814-a67d-adf8dc91bd7e" providerId="ADAL" clId="{B6A29EED-5B00-45B5-A412-E0426022A13F}" dt="2022-03-14T13:45:55.384" v="2927" actId="114"/>
        <pc:sldMkLst>
          <pc:docMk/>
          <pc:sldMk cId="397483623" sldId="297"/>
        </pc:sldMkLst>
        <pc:spChg chg="add mod">
          <ac:chgData name="Francesco Fransesini" userId="f4b06c69-b125-4814-a67d-adf8dc91bd7e" providerId="ADAL" clId="{B6A29EED-5B00-45B5-A412-E0426022A13F}" dt="2022-03-14T10:56:41.358" v="2069" actId="1076"/>
          <ac:spMkLst>
            <pc:docMk/>
            <pc:sldMk cId="397483623" sldId="297"/>
            <ac:spMk id="7" creationId="{89F4B0CC-093B-4868-B356-ABC5E556D79B}"/>
          </ac:spMkLst>
        </pc:spChg>
        <pc:spChg chg="mod">
          <ac:chgData name="Francesco Fransesini" userId="f4b06c69-b125-4814-a67d-adf8dc91bd7e" providerId="ADAL" clId="{B6A29EED-5B00-45B5-A412-E0426022A13F}" dt="2022-03-14T13:45:55.384" v="2927" actId="114"/>
          <ac:spMkLst>
            <pc:docMk/>
            <pc:sldMk cId="397483623" sldId="297"/>
            <ac:spMk id="8" creationId="{3F6F2137-6CC7-4B59-8090-358936B024C0}"/>
          </ac:spMkLst>
        </pc:spChg>
        <pc:spChg chg="add mod">
          <ac:chgData name="Francesco Fransesini" userId="f4b06c69-b125-4814-a67d-adf8dc91bd7e" providerId="ADAL" clId="{B6A29EED-5B00-45B5-A412-E0426022A13F}" dt="2022-03-14T10:56:27.998" v="2067" actId="1076"/>
          <ac:spMkLst>
            <pc:docMk/>
            <pc:sldMk cId="397483623" sldId="297"/>
            <ac:spMk id="9" creationId="{4895865D-E54C-4A91-AD8E-4F26419E6DD3}"/>
          </ac:spMkLst>
        </pc:spChg>
        <pc:spChg chg="mod">
          <ac:chgData name="Francesco Fransesini" userId="f4b06c69-b125-4814-a67d-adf8dc91bd7e" providerId="ADAL" clId="{B6A29EED-5B00-45B5-A412-E0426022A13F}" dt="2022-03-14T10:54:04.413" v="1994" actId="1076"/>
          <ac:spMkLst>
            <pc:docMk/>
            <pc:sldMk cId="397483623" sldId="297"/>
            <ac:spMk id="10" creationId="{27C53D40-47F3-47DF-8582-66D1036985DD}"/>
          </ac:spMkLst>
        </pc:spChg>
        <pc:spChg chg="mod">
          <ac:chgData name="Francesco Fransesini" userId="f4b06c69-b125-4814-a67d-adf8dc91bd7e" providerId="ADAL" clId="{B6A29EED-5B00-45B5-A412-E0426022A13F}" dt="2022-03-14T10:50:09.389" v="1795" actId="1076"/>
          <ac:spMkLst>
            <pc:docMk/>
            <pc:sldMk cId="397483623" sldId="297"/>
            <ac:spMk id="25" creationId="{FC325D86-3A1F-478C-A106-2A081407E7A4}"/>
          </ac:spMkLst>
        </pc:spChg>
        <pc:spChg chg="del mod">
          <ac:chgData name="Francesco Fransesini" userId="f4b06c69-b125-4814-a67d-adf8dc91bd7e" providerId="ADAL" clId="{B6A29EED-5B00-45B5-A412-E0426022A13F}" dt="2022-03-14T10:55:14.223" v="2054" actId="478"/>
          <ac:spMkLst>
            <pc:docMk/>
            <pc:sldMk cId="397483623" sldId="297"/>
            <ac:spMk id="26" creationId="{C2A5F7DE-D093-401D-B39E-6434D27BB02E}"/>
          </ac:spMkLst>
        </pc:spChg>
        <pc:spChg chg="mod">
          <ac:chgData name="Francesco Fransesini" userId="f4b06c69-b125-4814-a67d-adf8dc91bd7e" providerId="ADAL" clId="{B6A29EED-5B00-45B5-A412-E0426022A13F}" dt="2022-03-14T10:50:01.205" v="1794" actId="1076"/>
          <ac:spMkLst>
            <pc:docMk/>
            <pc:sldMk cId="397483623" sldId="297"/>
            <ac:spMk id="27" creationId="{FB9BF2B0-1AC7-49D6-B6A8-569FEC27B9BB}"/>
          </ac:spMkLst>
        </pc:spChg>
        <pc:spChg chg="mod">
          <ac:chgData name="Francesco Fransesini" userId="f4b06c69-b125-4814-a67d-adf8dc91bd7e" providerId="ADAL" clId="{B6A29EED-5B00-45B5-A412-E0426022A13F}" dt="2022-03-14T10:50:13.670" v="1796" actId="1076"/>
          <ac:spMkLst>
            <pc:docMk/>
            <pc:sldMk cId="397483623" sldId="297"/>
            <ac:spMk id="28" creationId="{1317B95D-E413-495A-81DF-1FA4E4581E22}"/>
          </ac:spMkLst>
        </pc:spChg>
        <pc:spChg chg="mod">
          <ac:chgData name="Francesco Fransesini" userId="f4b06c69-b125-4814-a67d-adf8dc91bd7e" providerId="ADAL" clId="{B6A29EED-5B00-45B5-A412-E0426022A13F}" dt="2022-03-14T10:50:21.117" v="1798" actId="1076"/>
          <ac:spMkLst>
            <pc:docMk/>
            <pc:sldMk cId="397483623" sldId="297"/>
            <ac:spMk id="29" creationId="{E02DFFA7-206F-4B06-A4CA-846B4D20339D}"/>
          </ac:spMkLst>
        </pc:spChg>
        <pc:spChg chg="add mod">
          <ac:chgData name="Francesco Fransesini" userId="f4b06c69-b125-4814-a67d-adf8dc91bd7e" providerId="ADAL" clId="{B6A29EED-5B00-45B5-A412-E0426022A13F}" dt="2022-03-14T10:57:14.917" v="2077" actId="1076"/>
          <ac:spMkLst>
            <pc:docMk/>
            <pc:sldMk cId="397483623" sldId="297"/>
            <ac:spMk id="30" creationId="{D003DE54-E233-4D85-9A6C-522F7E70D763}"/>
          </ac:spMkLst>
        </pc:spChg>
        <pc:picChg chg="add mod">
          <ac:chgData name="Francesco Fransesini" userId="f4b06c69-b125-4814-a67d-adf8dc91bd7e" providerId="ADAL" clId="{B6A29EED-5B00-45B5-A412-E0426022A13F}" dt="2022-03-14T10:56:17.029" v="2065" actId="1076"/>
          <ac:picMkLst>
            <pc:docMk/>
            <pc:sldMk cId="397483623" sldId="297"/>
            <ac:picMk id="3" creationId="{958E7E95-052F-4311-A3AE-A3BFF42EFC50}"/>
          </ac:picMkLst>
        </pc:picChg>
        <pc:picChg chg="add mod">
          <ac:chgData name="Francesco Fransesini" userId="f4b06c69-b125-4814-a67d-adf8dc91bd7e" providerId="ADAL" clId="{B6A29EED-5B00-45B5-A412-E0426022A13F}" dt="2022-03-14T10:56:24.077" v="2066" actId="1076"/>
          <ac:picMkLst>
            <pc:docMk/>
            <pc:sldMk cId="397483623" sldId="297"/>
            <ac:picMk id="15" creationId="{25E1AA52-18DD-43E0-97C3-B04AEE47F019}"/>
          </ac:picMkLst>
        </pc:picChg>
        <pc:picChg chg="mod">
          <ac:chgData name="Francesco Fransesini" userId="f4b06c69-b125-4814-a67d-adf8dc91bd7e" providerId="ADAL" clId="{B6A29EED-5B00-45B5-A412-E0426022A13F}" dt="2022-03-14T10:49:52.949" v="1790" actId="14100"/>
          <ac:picMkLst>
            <pc:docMk/>
            <pc:sldMk cId="397483623" sldId="297"/>
            <ac:picMk id="24" creationId="{918B012A-CC51-4087-80F5-16F4B4F4FA5E}"/>
          </ac:picMkLst>
        </pc:picChg>
        <pc:cxnChg chg="mod">
          <ac:chgData name="Francesco Fransesini" userId="f4b06c69-b125-4814-a67d-adf8dc91bd7e" providerId="ADAL" clId="{B6A29EED-5B00-45B5-A412-E0426022A13F}" dt="2022-03-14T10:50:09.389" v="1795" actId="1076"/>
          <ac:cxnSpMkLst>
            <pc:docMk/>
            <pc:sldMk cId="397483623" sldId="297"/>
            <ac:cxnSpMk id="31" creationId="{8E99711C-878C-42FF-BD2C-47B58C67E120}"/>
          </ac:cxnSpMkLst>
        </pc:cxnChg>
        <pc:cxnChg chg="del mod">
          <ac:chgData name="Francesco Fransesini" userId="f4b06c69-b125-4814-a67d-adf8dc91bd7e" providerId="ADAL" clId="{B6A29EED-5B00-45B5-A412-E0426022A13F}" dt="2022-03-14T10:55:16.230" v="2055" actId="478"/>
          <ac:cxnSpMkLst>
            <pc:docMk/>
            <pc:sldMk cId="397483623" sldId="297"/>
            <ac:cxnSpMk id="33" creationId="{D9646593-F5B0-4134-A019-95619F389064}"/>
          </ac:cxnSpMkLst>
        </pc:cxnChg>
        <pc:cxnChg chg="mod">
          <ac:chgData name="Francesco Fransesini" userId="f4b06c69-b125-4814-a67d-adf8dc91bd7e" providerId="ADAL" clId="{B6A29EED-5B00-45B5-A412-E0426022A13F}" dt="2022-03-14T10:50:23.245" v="1799" actId="14100"/>
          <ac:cxnSpMkLst>
            <pc:docMk/>
            <pc:sldMk cId="397483623" sldId="297"/>
            <ac:cxnSpMk id="35" creationId="{46767DE4-848F-4989-B0D8-91BCEA041D9C}"/>
          </ac:cxnSpMkLst>
        </pc:cxnChg>
        <pc:cxnChg chg="mod">
          <ac:chgData name="Francesco Fransesini" userId="f4b06c69-b125-4814-a67d-adf8dc91bd7e" providerId="ADAL" clId="{B6A29EED-5B00-45B5-A412-E0426022A13F}" dt="2022-03-14T10:50:15.694" v="1797" actId="14100"/>
          <ac:cxnSpMkLst>
            <pc:docMk/>
            <pc:sldMk cId="397483623" sldId="297"/>
            <ac:cxnSpMk id="37" creationId="{6609A788-2DF1-4596-8EDE-C63D00F5BE2D}"/>
          </ac:cxnSpMkLst>
        </pc:cxnChg>
        <pc:cxnChg chg="mod">
          <ac:chgData name="Francesco Fransesini" userId="f4b06c69-b125-4814-a67d-adf8dc91bd7e" providerId="ADAL" clId="{B6A29EED-5B00-45B5-A412-E0426022A13F}" dt="2022-03-14T10:50:01.205" v="1794" actId="1076"/>
          <ac:cxnSpMkLst>
            <pc:docMk/>
            <pc:sldMk cId="397483623" sldId="297"/>
            <ac:cxnSpMk id="39" creationId="{2AE4EAB2-192F-43D1-8871-ACBFA1408155}"/>
          </ac:cxnSpMkLst>
        </pc:cxnChg>
      </pc:sldChg>
      <pc:sldChg chg="addSp delSp modSp mod">
        <pc:chgData name="Francesco Fransesini" userId="f4b06c69-b125-4814-a67d-adf8dc91bd7e" providerId="ADAL" clId="{B6A29EED-5B00-45B5-A412-E0426022A13F}" dt="2022-03-14T13:55:58.083" v="3031" actId="207"/>
        <pc:sldMkLst>
          <pc:docMk/>
          <pc:sldMk cId="2056906155" sldId="307"/>
        </pc:sldMkLst>
        <pc:spChg chg="mod">
          <ac:chgData name="Francesco Fransesini" userId="f4b06c69-b125-4814-a67d-adf8dc91bd7e" providerId="ADAL" clId="{B6A29EED-5B00-45B5-A412-E0426022A13F}" dt="2022-03-14T09:44:50.076" v="460" actId="1076"/>
          <ac:spMkLst>
            <pc:docMk/>
            <pc:sldMk cId="2056906155" sldId="307"/>
            <ac:spMk id="2" creationId="{E2805501-A3F8-4B6C-AF8D-DE993157D659}"/>
          </ac:spMkLst>
        </pc:spChg>
        <pc:spChg chg="add del mod">
          <ac:chgData name="Francesco Fransesini" userId="f4b06c69-b125-4814-a67d-adf8dc91bd7e" providerId="ADAL" clId="{B6A29EED-5B00-45B5-A412-E0426022A13F}" dt="2022-03-14T09:45:03.494" v="463" actId="478"/>
          <ac:spMkLst>
            <pc:docMk/>
            <pc:sldMk cId="2056906155" sldId="307"/>
            <ac:spMk id="3" creationId="{6541E6A6-91B7-456A-B00A-C3095979EAA4}"/>
          </ac:spMkLst>
        </pc:spChg>
        <pc:spChg chg="mod">
          <ac:chgData name="Francesco Fransesini" userId="f4b06c69-b125-4814-a67d-adf8dc91bd7e" providerId="ADAL" clId="{B6A29EED-5B00-45B5-A412-E0426022A13F}" dt="2022-03-14T13:15:13.281" v="2925" actId="20577"/>
          <ac:spMkLst>
            <pc:docMk/>
            <pc:sldMk cId="2056906155" sldId="307"/>
            <ac:spMk id="5" creationId="{A60CC384-3B58-48A8-AA21-505B600F3D25}"/>
          </ac:spMkLst>
        </pc:spChg>
        <pc:spChg chg="add mod">
          <ac:chgData name="Francesco Fransesini" userId="f4b06c69-b125-4814-a67d-adf8dc91bd7e" providerId="ADAL" clId="{B6A29EED-5B00-45B5-A412-E0426022A13F}" dt="2022-03-14T13:55:58.083" v="3031" actId="207"/>
          <ac:spMkLst>
            <pc:docMk/>
            <pc:sldMk cId="2056906155" sldId="307"/>
            <ac:spMk id="15" creationId="{5F0E21EF-A20A-4200-AABD-EC47BA9B2ACC}"/>
          </ac:spMkLst>
        </pc:spChg>
        <pc:graphicFrameChg chg="add del mod">
          <ac:chgData name="Francesco Fransesini" userId="f4b06c69-b125-4814-a67d-adf8dc91bd7e" providerId="ADAL" clId="{B6A29EED-5B00-45B5-A412-E0426022A13F}" dt="2022-03-14T13:15:01.760" v="2917"/>
          <ac:graphicFrameMkLst>
            <pc:docMk/>
            <pc:sldMk cId="2056906155" sldId="307"/>
            <ac:graphicFrameMk id="7" creationId="{E878286F-7F4B-4681-B084-DB3309FD4766}"/>
          </ac:graphicFrameMkLst>
        </pc:graphicFrameChg>
      </pc:sldChg>
      <pc:sldChg chg="addSp delSp modSp mod">
        <pc:chgData name="Francesco Fransesini" userId="f4b06c69-b125-4814-a67d-adf8dc91bd7e" providerId="ADAL" clId="{B6A29EED-5B00-45B5-A412-E0426022A13F}" dt="2022-03-16T15:21:43.285" v="3032" actId="164"/>
        <pc:sldMkLst>
          <pc:docMk/>
          <pc:sldMk cId="3783807114" sldId="308"/>
        </pc:sldMkLst>
        <pc:spChg chg="add mod">
          <ac:chgData name="Francesco Fransesini" userId="f4b06c69-b125-4814-a67d-adf8dc91bd7e" providerId="ADAL" clId="{B6A29EED-5B00-45B5-A412-E0426022A13F}" dt="2022-03-14T11:09:07.894" v="2440" actId="1076"/>
          <ac:spMkLst>
            <pc:docMk/>
            <pc:sldMk cId="3783807114" sldId="308"/>
            <ac:spMk id="2" creationId="{4B95B3B4-9088-4BB1-B755-DE43E0A4091B}"/>
          </ac:spMkLst>
        </pc:spChg>
        <pc:spChg chg="add mod">
          <ac:chgData name="Francesco Fransesini" userId="f4b06c69-b125-4814-a67d-adf8dc91bd7e" providerId="ADAL" clId="{B6A29EED-5B00-45B5-A412-E0426022A13F}" dt="2022-03-14T13:49:53.529" v="2940" actId="1076"/>
          <ac:spMkLst>
            <pc:docMk/>
            <pc:sldMk cId="3783807114" sldId="308"/>
            <ac:spMk id="8" creationId="{C1CB8CD3-CE28-40CF-B34B-818C40B9E91C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3" creationId="{F7C74083-569C-49E8-B43F-E0BBFC207185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5" creationId="{32CE4286-31CA-45B3-9E68-D68D1BCF19D1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6" creationId="{3FFB3792-2876-4740-9BFA-B69DF34BC919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7" creationId="{D6EEB00E-1F76-4D35-B582-186CA641BB9A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8" creationId="{FD551814-4640-40AD-895C-0114CB8EBF74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19" creationId="{6D974A12-74BB-41B1-89D7-0C619721436B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0" creationId="{B1D90826-5B30-4DFE-A7CB-30A746F4F8F4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1" creationId="{DCC422C3-BED9-48D9-B0D4-6C782DF6A38F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2" creationId="{879FE96E-BA85-40EE-A23E-988881DEF39B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3" creationId="{C13366B8-F962-4BFD-867B-A50129A464E5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4" creationId="{0B3B4856-D6EB-496A-B1C8-CF6C3A83517D}"/>
          </ac:spMkLst>
        </pc:spChg>
        <pc:spChg chg="mod">
          <ac:chgData name="Francesco Fransesini" userId="f4b06c69-b125-4814-a67d-adf8dc91bd7e" providerId="ADAL" clId="{B6A29EED-5B00-45B5-A412-E0426022A13F}" dt="2022-03-16T15:21:43.285" v="3032" actId="164"/>
          <ac:spMkLst>
            <pc:docMk/>
            <pc:sldMk cId="3783807114" sldId="308"/>
            <ac:spMk id="25" creationId="{13A61383-475B-466D-A482-79AF7177A4F7}"/>
          </ac:spMkLst>
        </pc:spChg>
        <pc:spChg chg="add mod">
          <ac:chgData name="Francesco Fransesini" userId="f4b06c69-b125-4814-a67d-adf8dc91bd7e" providerId="ADAL" clId="{B6A29EED-5B00-45B5-A412-E0426022A13F}" dt="2022-03-14T11:09:01.901" v="2439" actId="1076"/>
          <ac:spMkLst>
            <pc:docMk/>
            <pc:sldMk cId="3783807114" sldId="308"/>
            <ac:spMk id="29" creationId="{2D1327D9-DD05-43C3-9D70-E97C3EA9A756}"/>
          </ac:spMkLst>
        </pc:spChg>
        <pc:spChg chg="mod">
          <ac:chgData name="Francesco Fransesini" userId="f4b06c69-b125-4814-a67d-adf8dc91bd7e" providerId="ADAL" clId="{B6A29EED-5B00-45B5-A412-E0426022A13F}" dt="2022-03-14T13:50:03.314" v="2944" actId="20577"/>
          <ac:spMkLst>
            <pc:docMk/>
            <pc:sldMk cId="3783807114" sldId="308"/>
            <ac:spMk id="34" creationId="{2B2FFED9-331D-44CB-97EF-13959C16A569}"/>
          </ac:spMkLst>
        </pc:spChg>
        <pc:grpChg chg="add mod">
          <ac:chgData name="Francesco Fransesini" userId="f4b06c69-b125-4814-a67d-adf8dc91bd7e" providerId="ADAL" clId="{B6A29EED-5B00-45B5-A412-E0426022A13F}" dt="2022-03-16T15:21:43.285" v="3032" actId="164"/>
          <ac:grpSpMkLst>
            <pc:docMk/>
            <pc:sldMk cId="3783807114" sldId="308"/>
            <ac:grpSpMk id="3" creationId="{80D6FE20-A947-46D1-8DEA-EA826E03B0F6}"/>
          </ac:grpSpMkLst>
        </pc:grpChg>
        <pc:picChg chg="mod">
          <ac:chgData name="Francesco Fransesini" userId="f4b06c69-b125-4814-a67d-adf8dc91bd7e" providerId="ADAL" clId="{B6A29EED-5B00-45B5-A412-E0426022A13F}" dt="2022-03-16T15:21:43.285" v="3032" actId="164"/>
          <ac:picMkLst>
            <pc:docMk/>
            <pc:sldMk cId="3783807114" sldId="308"/>
            <ac:picMk id="37" creationId="{6FBB8F66-B638-4784-876F-D7951125C021}"/>
          </ac:picMkLst>
        </pc:picChg>
        <pc:cxnChg chg="add mod">
          <ac:chgData name="Francesco Fransesini" userId="f4b06c69-b125-4814-a67d-adf8dc91bd7e" providerId="ADAL" clId="{B6A29EED-5B00-45B5-A412-E0426022A13F}" dt="2022-03-14T11:09:32.407" v="2443" actId="1582"/>
          <ac:cxnSpMkLst>
            <pc:docMk/>
            <pc:sldMk cId="3783807114" sldId="308"/>
            <ac:cxnSpMk id="4" creationId="{85652FE4-B732-4F93-9B94-044ED869B75C}"/>
          </ac:cxnSpMkLst>
        </pc:cxnChg>
        <pc:cxnChg chg="add mod">
          <ac:chgData name="Francesco Fransesini" userId="f4b06c69-b125-4814-a67d-adf8dc91bd7e" providerId="ADAL" clId="{B6A29EED-5B00-45B5-A412-E0426022A13F}" dt="2022-03-14T11:09:39.998" v="2445" actId="1076"/>
          <ac:cxnSpMkLst>
            <pc:docMk/>
            <pc:sldMk cId="3783807114" sldId="308"/>
            <ac:cxnSpMk id="33" creationId="{025F5529-5E8A-4AC9-B226-125582E8D586}"/>
          </ac:cxnSpMkLst>
        </pc:cxnChg>
        <pc:cxnChg chg="add mod">
          <ac:chgData name="Francesco Fransesini" userId="f4b06c69-b125-4814-a67d-adf8dc91bd7e" providerId="ADAL" clId="{B6A29EED-5B00-45B5-A412-E0426022A13F}" dt="2022-03-14T11:09:50.358" v="2448" actId="14100"/>
          <ac:cxnSpMkLst>
            <pc:docMk/>
            <pc:sldMk cId="3783807114" sldId="308"/>
            <ac:cxnSpMk id="36" creationId="{E3B8B760-F1A7-432D-81F3-CA532BF6FDE5}"/>
          </ac:cxnSpMkLst>
        </pc:cxnChg>
        <pc:cxnChg chg="add del mod">
          <ac:chgData name="Francesco Fransesini" userId="f4b06c69-b125-4814-a67d-adf8dc91bd7e" providerId="ADAL" clId="{B6A29EED-5B00-45B5-A412-E0426022A13F}" dt="2022-03-14T11:09:55.571" v="2450"/>
          <ac:cxnSpMkLst>
            <pc:docMk/>
            <pc:sldMk cId="3783807114" sldId="308"/>
            <ac:cxnSpMk id="38" creationId="{E2AD3C85-3580-4058-AAA7-67154956C932}"/>
          </ac:cxnSpMkLst>
        </pc:cxnChg>
        <pc:cxnChg chg="add mod">
          <ac:chgData name="Francesco Fransesini" userId="f4b06c69-b125-4814-a67d-adf8dc91bd7e" providerId="ADAL" clId="{B6A29EED-5B00-45B5-A412-E0426022A13F}" dt="2022-03-14T11:10:01.302" v="2452" actId="1076"/>
          <ac:cxnSpMkLst>
            <pc:docMk/>
            <pc:sldMk cId="3783807114" sldId="308"/>
            <ac:cxnSpMk id="40" creationId="{C6C91E8C-8EDC-4358-BD5C-98DA339B45DD}"/>
          </ac:cxnSpMkLst>
        </pc:cxnChg>
        <pc:cxnChg chg="add mod">
          <ac:chgData name="Francesco Fransesini" userId="f4b06c69-b125-4814-a67d-adf8dc91bd7e" providerId="ADAL" clId="{B6A29EED-5B00-45B5-A412-E0426022A13F}" dt="2022-03-14T11:10:34.757" v="2474" actId="1076"/>
          <ac:cxnSpMkLst>
            <pc:docMk/>
            <pc:sldMk cId="3783807114" sldId="308"/>
            <ac:cxnSpMk id="41" creationId="{6FE19911-1387-4E90-9F8B-3D0A08B05A1C}"/>
          </ac:cxnSpMkLst>
        </pc:cxnChg>
        <pc:cxnChg chg="add mod">
          <ac:chgData name="Francesco Fransesini" userId="f4b06c69-b125-4814-a67d-adf8dc91bd7e" providerId="ADAL" clId="{B6A29EED-5B00-45B5-A412-E0426022A13F}" dt="2022-03-14T11:10:41.422" v="2477" actId="14100"/>
          <ac:cxnSpMkLst>
            <pc:docMk/>
            <pc:sldMk cId="3783807114" sldId="308"/>
            <ac:cxnSpMk id="42" creationId="{B88AAC26-25ED-446D-92B0-23DC2180E619}"/>
          </ac:cxnSpMkLst>
        </pc:cxnChg>
      </pc:sldChg>
      <pc:sldChg chg="addSp modSp mod">
        <pc:chgData name="Francesco Fransesini" userId="f4b06c69-b125-4814-a67d-adf8dc91bd7e" providerId="ADAL" clId="{B6A29EED-5B00-45B5-A412-E0426022A13F}" dt="2022-03-14T13:09:03.793" v="2859" actId="20577"/>
        <pc:sldMkLst>
          <pc:docMk/>
          <pc:sldMk cId="1408661603" sldId="309"/>
        </pc:sldMkLst>
        <pc:spChg chg="mod">
          <ac:chgData name="Francesco Fransesini" userId="f4b06c69-b125-4814-a67d-adf8dc91bd7e" providerId="ADAL" clId="{B6A29EED-5B00-45B5-A412-E0426022A13F}" dt="2022-03-14T10:58:25.470" v="2093" actId="1076"/>
          <ac:spMkLst>
            <pc:docMk/>
            <pc:sldMk cId="1408661603" sldId="309"/>
            <ac:spMk id="4" creationId="{EE34491B-789A-4F63-A250-ABE5FCDE64A9}"/>
          </ac:spMkLst>
        </pc:spChg>
        <pc:spChg chg="mod">
          <ac:chgData name="Francesco Fransesini" userId="f4b06c69-b125-4814-a67d-adf8dc91bd7e" providerId="ADAL" clId="{B6A29EED-5B00-45B5-A412-E0426022A13F}" dt="2022-03-14T13:09:03.793" v="2859" actId="20577"/>
          <ac:spMkLst>
            <pc:docMk/>
            <pc:sldMk cId="1408661603" sldId="309"/>
            <ac:spMk id="15" creationId="{2A17957A-BA41-4282-BE14-2CC0C10A731F}"/>
          </ac:spMkLst>
        </pc:spChg>
        <pc:spChg chg="add mod">
          <ac:chgData name="Francesco Fransesini" userId="f4b06c69-b125-4814-a67d-adf8dc91bd7e" providerId="ADAL" clId="{B6A29EED-5B00-45B5-A412-E0426022A13F}" dt="2022-03-14T12:53:32.641" v="2836" actId="20577"/>
          <ac:spMkLst>
            <pc:docMk/>
            <pc:sldMk cId="1408661603" sldId="309"/>
            <ac:spMk id="17" creationId="{6526D633-46A5-4AEE-A0D4-5D693551E16C}"/>
          </ac:spMkLst>
        </pc:spChg>
        <pc:picChg chg="mod">
          <ac:chgData name="Francesco Fransesini" userId="f4b06c69-b125-4814-a67d-adf8dc91bd7e" providerId="ADAL" clId="{B6A29EED-5B00-45B5-A412-E0426022A13F}" dt="2022-03-14T10:58:33.885" v="2097" actId="1076"/>
          <ac:picMkLst>
            <pc:docMk/>
            <pc:sldMk cId="1408661603" sldId="309"/>
            <ac:picMk id="20" creationId="{0A0A6F2A-E0CC-4C02-842B-56F6F7365B86}"/>
          </ac:picMkLst>
        </pc:picChg>
        <pc:cxnChg chg="mod">
          <ac:chgData name="Francesco Fransesini" userId="f4b06c69-b125-4814-a67d-adf8dc91bd7e" providerId="ADAL" clId="{B6A29EED-5B00-45B5-A412-E0426022A13F}" dt="2022-03-14T10:58:28.109" v="2095" actId="14100"/>
          <ac:cxnSpMkLst>
            <pc:docMk/>
            <pc:sldMk cId="1408661603" sldId="309"/>
            <ac:cxnSpMk id="3" creationId="{2B880DA9-89D8-4C01-97FD-29A5C71863FF}"/>
          </ac:cxnSpMkLst>
        </pc:cxnChg>
        <pc:cxnChg chg="mod">
          <ac:chgData name="Francesco Fransesini" userId="f4b06c69-b125-4814-a67d-adf8dc91bd7e" providerId="ADAL" clId="{B6A29EED-5B00-45B5-A412-E0426022A13F}" dt="2022-03-14T10:58:35.709" v="2098" actId="14100"/>
          <ac:cxnSpMkLst>
            <pc:docMk/>
            <pc:sldMk cId="1408661603" sldId="309"/>
            <ac:cxnSpMk id="18" creationId="{F79F502C-4C11-488E-B82E-006A21EE6724}"/>
          </ac:cxnSpMkLst>
        </pc:cxnChg>
        <pc:cxnChg chg="mod">
          <ac:chgData name="Francesco Fransesini" userId="f4b06c69-b125-4814-a67d-adf8dc91bd7e" providerId="ADAL" clId="{B6A29EED-5B00-45B5-A412-E0426022A13F}" dt="2022-03-14T10:58:38.830" v="2100" actId="14100"/>
          <ac:cxnSpMkLst>
            <pc:docMk/>
            <pc:sldMk cId="1408661603" sldId="309"/>
            <ac:cxnSpMk id="21" creationId="{2E331ABC-8634-4499-B943-B85FF194234F}"/>
          </ac:cxnSpMkLst>
        </pc:cxnChg>
      </pc:sldChg>
      <pc:sldChg chg="addSp delSp modSp mod">
        <pc:chgData name="Francesco Fransesini" userId="f4b06c69-b125-4814-a67d-adf8dc91bd7e" providerId="ADAL" clId="{B6A29EED-5B00-45B5-A412-E0426022A13F}" dt="2022-03-14T13:48:40.506" v="2931" actId="20577"/>
        <pc:sldMkLst>
          <pc:docMk/>
          <pc:sldMk cId="2088072660" sldId="310"/>
        </pc:sldMkLst>
        <pc:spChg chg="mod">
          <ac:chgData name="Francesco Fransesini" userId="f4b06c69-b125-4814-a67d-adf8dc91bd7e" providerId="ADAL" clId="{B6A29EED-5B00-45B5-A412-E0426022A13F}" dt="2022-03-14T11:01:40.600" v="2206" actId="20577"/>
          <ac:spMkLst>
            <pc:docMk/>
            <pc:sldMk cId="2088072660" sldId="310"/>
            <ac:spMk id="10" creationId="{27C53D40-47F3-47DF-8582-66D1036985DD}"/>
          </ac:spMkLst>
        </pc:spChg>
        <pc:spChg chg="add del mod">
          <ac:chgData name="Francesco Fransesini" userId="f4b06c69-b125-4814-a67d-adf8dc91bd7e" providerId="ADAL" clId="{B6A29EED-5B00-45B5-A412-E0426022A13F}" dt="2022-03-14T11:02:39.701" v="2224" actId="22"/>
          <ac:spMkLst>
            <pc:docMk/>
            <pc:sldMk cId="2088072660" sldId="310"/>
            <ac:spMk id="17" creationId="{14516646-A184-4AA5-B56B-5EC8D05AB360}"/>
          </ac:spMkLst>
        </pc:spChg>
        <pc:spChg chg="add del">
          <ac:chgData name="Francesco Fransesini" userId="f4b06c69-b125-4814-a67d-adf8dc91bd7e" providerId="ADAL" clId="{B6A29EED-5B00-45B5-A412-E0426022A13F}" dt="2022-03-14T11:02:43.247" v="2226" actId="22"/>
          <ac:spMkLst>
            <pc:docMk/>
            <pc:sldMk cId="2088072660" sldId="310"/>
            <ac:spMk id="19" creationId="{020A0B27-B585-4B5E-97AA-15C08F7F18D6}"/>
          </ac:spMkLst>
        </pc:spChg>
        <pc:spChg chg="add mod">
          <ac:chgData name="Francesco Fransesini" userId="f4b06c69-b125-4814-a67d-adf8dc91bd7e" providerId="ADAL" clId="{B6A29EED-5B00-45B5-A412-E0426022A13F}" dt="2022-03-14T11:04:25.670" v="2265" actId="1076"/>
          <ac:spMkLst>
            <pc:docMk/>
            <pc:sldMk cId="2088072660" sldId="310"/>
            <ac:spMk id="21" creationId="{584EE495-A576-4205-9A9D-26462EB44B3B}"/>
          </ac:spMkLst>
        </pc:spChg>
        <pc:spChg chg="mod">
          <ac:chgData name="Francesco Fransesini" userId="f4b06c69-b125-4814-a67d-adf8dc91bd7e" providerId="ADAL" clId="{B6A29EED-5B00-45B5-A412-E0426022A13F}" dt="2022-03-14T11:06:33.300" v="2342" actId="114"/>
          <ac:spMkLst>
            <pc:docMk/>
            <pc:sldMk cId="2088072660" sldId="310"/>
            <ac:spMk id="35" creationId="{707A381F-F780-441C-93F5-4CE69854CF5E}"/>
          </ac:spMkLst>
        </pc:spChg>
        <pc:spChg chg="mod">
          <ac:chgData name="Francesco Fransesini" userId="f4b06c69-b125-4814-a67d-adf8dc91bd7e" providerId="ADAL" clId="{B6A29EED-5B00-45B5-A412-E0426022A13F}" dt="2022-03-14T13:48:40.506" v="2931" actId="20577"/>
          <ac:spMkLst>
            <pc:docMk/>
            <pc:sldMk cId="2088072660" sldId="310"/>
            <ac:spMk id="36" creationId="{CF8CA9DD-57F1-4DED-A15F-9EF930617406}"/>
          </ac:spMkLst>
        </pc:spChg>
      </pc:sldChg>
      <pc:sldChg chg="modSp mod">
        <pc:chgData name="Francesco Fransesini" userId="f4b06c69-b125-4814-a67d-adf8dc91bd7e" providerId="ADAL" clId="{B6A29EED-5B00-45B5-A412-E0426022A13F}" dt="2022-03-14T11:21:01.589" v="2620" actId="114"/>
        <pc:sldMkLst>
          <pc:docMk/>
          <pc:sldMk cId="168333168" sldId="312"/>
        </pc:sldMkLst>
        <pc:spChg chg="mod">
          <ac:chgData name="Francesco Fransesini" userId="f4b06c69-b125-4814-a67d-adf8dc91bd7e" providerId="ADAL" clId="{B6A29EED-5B00-45B5-A412-E0426022A13F}" dt="2022-03-14T11:21:01.589" v="2620" actId="114"/>
          <ac:spMkLst>
            <pc:docMk/>
            <pc:sldMk cId="168333168" sldId="312"/>
            <ac:spMk id="2" creationId="{0ECEC948-15AB-489A-A4CA-670BD65352FC}"/>
          </ac:spMkLst>
        </pc:spChg>
      </pc:sldChg>
      <pc:sldChg chg="addSp delSp modSp mod delAnim modAnim">
        <pc:chgData name="Francesco Fransesini" userId="f4b06c69-b125-4814-a67d-adf8dc91bd7e" providerId="ADAL" clId="{B6A29EED-5B00-45B5-A412-E0426022A13F}" dt="2022-03-14T11:20:54.076" v="2619" actId="114"/>
        <pc:sldMkLst>
          <pc:docMk/>
          <pc:sldMk cId="1905134188" sldId="313"/>
        </pc:sldMkLst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2" creationId="{24F7D437-C5B4-46E7-AAA4-D13C9191D37C}"/>
          </ac:spMkLst>
        </pc:spChg>
        <pc:spChg chg="add del">
          <ac:chgData name="Francesco Fransesini" userId="f4b06c69-b125-4814-a67d-adf8dc91bd7e" providerId="ADAL" clId="{B6A29EED-5B00-45B5-A412-E0426022A13F}" dt="2022-03-14T11:15:04.535" v="2491" actId="478"/>
          <ac:spMkLst>
            <pc:docMk/>
            <pc:sldMk cId="1905134188" sldId="313"/>
            <ac:spMk id="3" creationId="{2E007FDC-2E14-41C0-8AB9-D62D8823BC0E}"/>
          </ac:spMkLst>
        </pc:spChg>
        <pc:spChg chg="add 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6" creationId="{CB4D96C8-EAE6-472C-A56D-1DD0F1F43880}"/>
          </ac:spMkLst>
        </pc:spChg>
        <pc:spChg chg="mod">
          <ac:chgData name="Francesco Fransesini" userId="f4b06c69-b125-4814-a67d-adf8dc91bd7e" providerId="ADAL" clId="{B6A29EED-5B00-45B5-A412-E0426022A13F}" dt="2022-03-14T11:16:01.358" v="2499" actId="1076"/>
          <ac:spMkLst>
            <pc:docMk/>
            <pc:sldMk cId="1905134188" sldId="313"/>
            <ac:spMk id="10" creationId="{27C53D40-47F3-47DF-8582-66D1036985DD}"/>
          </ac:spMkLst>
        </pc:spChg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20" creationId="{CFE14725-F29A-4FD4-AE54-504E3FBC7C1E}"/>
          </ac:spMkLst>
        </pc:spChg>
        <pc:spChg chg="mod">
          <ac:chgData name="Francesco Fransesini" userId="f4b06c69-b125-4814-a67d-adf8dc91bd7e" providerId="ADAL" clId="{B6A29EED-5B00-45B5-A412-E0426022A13F}" dt="2022-03-14T11:20:54.076" v="2619" actId="114"/>
          <ac:spMkLst>
            <pc:docMk/>
            <pc:sldMk cId="1905134188" sldId="313"/>
            <ac:spMk id="21" creationId="{8FCAEB98-3D1E-43C7-ADAF-E6FEBC98DE32}"/>
          </ac:spMkLst>
        </pc:spChg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24" creationId="{80DDC074-3E7B-4C71-B8FE-8480AF44C401}"/>
          </ac:spMkLst>
        </pc:spChg>
        <pc:spChg chg="add del mod">
          <ac:chgData name="Francesco Fransesini" userId="f4b06c69-b125-4814-a67d-adf8dc91bd7e" providerId="ADAL" clId="{B6A29EED-5B00-45B5-A412-E0426022A13F}" dt="2022-03-14T11:14:42.266" v="2487" actId="478"/>
          <ac:spMkLst>
            <pc:docMk/>
            <pc:sldMk cId="1905134188" sldId="313"/>
            <ac:spMk id="25" creationId="{D7BBD81C-7874-4713-958E-6BE0D90F415E}"/>
          </ac:spMkLst>
        </pc:spChg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28" creationId="{DEE21823-B24A-471A-866E-1036A0A4980B}"/>
          </ac:spMkLst>
        </pc:spChg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30" creationId="{0F5F2B38-6E83-4CC4-88BC-1B076EC4245D}"/>
          </ac:spMkLst>
        </pc:spChg>
        <pc:spChg chg="mod ord">
          <ac:chgData name="Francesco Fransesini" userId="f4b06c69-b125-4814-a67d-adf8dc91bd7e" providerId="ADAL" clId="{B6A29EED-5B00-45B5-A412-E0426022A13F}" dt="2022-03-14T11:17:03.977" v="2514" actId="164"/>
          <ac:spMkLst>
            <pc:docMk/>
            <pc:sldMk cId="1905134188" sldId="313"/>
            <ac:spMk id="31" creationId="{F11DF837-AA76-4F82-B076-4DC23A88DD98}"/>
          </ac:spMkLst>
        </pc:spChg>
        <pc:spChg chg="mod">
          <ac:chgData name="Francesco Fransesini" userId="f4b06c69-b125-4814-a67d-adf8dc91bd7e" providerId="ADAL" clId="{B6A29EED-5B00-45B5-A412-E0426022A13F}" dt="2022-03-14T11:16:09.022" v="2500" actId="164"/>
          <ac:spMkLst>
            <pc:docMk/>
            <pc:sldMk cId="1905134188" sldId="313"/>
            <ac:spMk id="32" creationId="{29ED836A-485D-452D-AEC5-A9E13DD6C8B3}"/>
          </ac:spMkLst>
        </pc:spChg>
        <pc:spChg chg="add del mod">
          <ac:chgData name="Francesco Fransesini" userId="f4b06c69-b125-4814-a67d-adf8dc91bd7e" providerId="ADAL" clId="{B6A29EED-5B00-45B5-A412-E0426022A13F}" dt="2022-03-14T11:15:38.783" v="2496"/>
          <ac:spMkLst>
            <pc:docMk/>
            <pc:sldMk cId="1905134188" sldId="313"/>
            <ac:spMk id="34" creationId="{D8CEDE4C-0BAF-463C-9FD4-AF7B81CA62BA}"/>
          </ac:spMkLst>
        </pc:spChg>
        <pc:spChg chg="add mod ord">
          <ac:chgData name="Francesco Fransesini" userId="f4b06c69-b125-4814-a67d-adf8dc91bd7e" providerId="ADAL" clId="{B6A29EED-5B00-45B5-A412-E0426022A13F}" dt="2022-03-14T11:16:42.240" v="2509" actId="164"/>
          <ac:spMkLst>
            <pc:docMk/>
            <pc:sldMk cId="1905134188" sldId="313"/>
            <ac:spMk id="36" creationId="{934A6358-8646-4CC6-9188-641169EA61D1}"/>
          </ac:spMkLst>
        </pc:spChg>
        <pc:spChg chg="add mod">
          <ac:chgData name="Francesco Fransesini" userId="f4b06c69-b125-4814-a67d-adf8dc91bd7e" providerId="ADAL" clId="{B6A29EED-5B00-45B5-A412-E0426022A13F}" dt="2022-03-14T11:18:47.895" v="2532" actId="1076"/>
          <ac:spMkLst>
            <pc:docMk/>
            <pc:sldMk cId="1905134188" sldId="313"/>
            <ac:spMk id="38" creationId="{BF10D4B6-3CDB-4C5D-BCCB-FC91E1161C3B}"/>
          </ac:spMkLst>
        </pc:spChg>
        <pc:spChg chg="mod">
          <ac:chgData name="Francesco Fransesini" userId="f4b06c69-b125-4814-a67d-adf8dc91bd7e" providerId="ADAL" clId="{B6A29EED-5B00-45B5-A412-E0426022A13F}" dt="2022-03-14T11:20:50.613" v="2618" actId="114"/>
          <ac:spMkLst>
            <pc:docMk/>
            <pc:sldMk cId="1905134188" sldId="313"/>
            <ac:spMk id="39" creationId="{8C07B8B5-1F25-4BEF-B852-47623EF883A1}"/>
          </ac:spMkLst>
        </pc:spChg>
        <pc:spChg chg="add mod">
          <ac:chgData name="Francesco Fransesini" userId="f4b06c69-b125-4814-a67d-adf8dc91bd7e" providerId="ADAL" clId="{B6A29EED-5B00-45B5-A412-E0426022A13F}" dt="2022-03-14T11:19:10.478" v="2538" actId="1076"/>
          <ac:spMkLst>
            <pc:docMk/>
            <pc:sldMk cId="1905134188" sldId="313"/>
            <ac:spMk id="41" creationId="{CC927A18-9965-47C5-AA24-B4EF6CFE93FD}"/>
          </ac:spMkLst>
        </pc:spChg>
        <pc:spChg chg="add mod">
          <ac:chgData name="Francesco Fransesini" userId="f4b06c69-b125-4814-a67d-adf8dc91bd7e" providerId="ADAL" clId="{B6A29EED-5B00-45B5-A412-E0426022A13F}" dt="2022-03-14T11:20:02.366" v="2617" actId="1076"/>
          <ac:spMkLst>
            <pc:docMk/>
            <pc:sldMk cId="1905134188" sldId="313"/>
            <ac:spMk id="42" creationId="{787C2889-1816-4C6E-845C-63BEA5323B8B}"/>
          </ac:spMkLst>
        </pc:spChg>
        <pc:grpChg chg="add mod">
          <ac:chgData name="Francesco Fransesini" userId="f4b06c69-b125-4814-a67d-adf8dc91bd7e" providerId="ADAL" clId="{B6A29EED-5B00-45B5-A412-E0426022A13F}" dt="2022-03-14T11:16:42.240" v="2509" actId="164"/>
          <ac:grpSpMkLst>
            <pc:docMk/>
            <pc:sldMk cId="1905134188" sldId="313"/>
            <ac:grpSpMk id="8" creationId="{1D15CC4C-6D80-4B73-A6BD-0835C3F0FE95}"/>
          </ac:grpSpMkLst>
        </pc:grpChg>
        <pc:grpChg chg="add mod">
          <ac:chgData name="Francesco Fransesini" userId="f4b06c69-b125-4814-a67d-adf8dc91bd7e" providerId="ADAL" clId="{B6A29EED-5B00-45B5-A412-E0426022A13F}" dt="2022-03-14T11:17:03.977" v="2514" actId="164"/>
          <ac:grpSpMkLst>
            <pc:docMk/>
            <pc:sldMk cId="1905134188" sldId="313"/>
            <ac:grpSpMk id="15" creationId="{DDCB7A1B-B2B4-4BED-8C55-BCEA78EAB9C9}"/>
          </ac:grpSpMkLst>
        </pc:grpChg>
        <pc:grpChg chg="add mod">
          <ac:chgData name="Francesco Fransesini" userId="f4b06c69-b125-4814-a67d-adf8dc91bd7e" providerId="ADAL" clId="{B6A29EED-5B00-45B5-A412-E0426022A13F}" dt="2022-03-14T11:17:03.977" v="2514" actId="164"/>
          <ac:grpSpMkLst>
            <pc:docMk/>
            <pc:sldMk cId="1905134188" sldId="313"/>
            <ac:grpSpMk id="17" creationId="{D32FE53B-3649-4CD8-8F2D-1170AABCF8EB}"/>
          </ac:grpSpMkLst>
        </pc:grpChg>
        <pc:picChg chg="add del mod">
          <ac:chgData name="Francesco Fransesini" userId="f4b06c69-b125-4814-a67d-adf8dc91bd7e" providerId="ADAL" clId="{B6A29EED-5B00-45B5-A412-E0426022A13F}" dt="2022-03-14T11:16:09.022" v="2500" actId="164"/>
          <ac:picMkLst>
            <pc:docMk/>
            <pc:sldMk cId="1905134188" sldId="313"/>
            <ac:picMk id="22" creationId="{28F67021-9459-4B88-98B2-CA6F2BB865FC}"/>
          </ac:picMkLst>
        </pc:picChg>
        <pc:picChg chg="add mod">
          <ac:chgData name="Francesco Fransesini" userId="f4b06c69-b125-4814-a67d-adf8dc91bd7e" providerId="ADAL" clId="{B6A29EED-5B00-45B5-A412-E0426022A13F}" dt="2022-03-14T11:18:09.895" v="2525" actId="208"/>
          <ac:picMkLst>
            <pc:docMk/>
            <pc:sldMk cId="1905134188" sldId="313"/>
            <ac:picMk id="23" creationId="{30FDFD5C-1717-49F1-8B60-0F93A4229320}"/>
          </ac:picMkLst>
        </pc:picChg>
        <pc:picChg chg="add del mod">
          <ac:chgData name="Francesco Fransesini" userId="f4b06c69-b125-4814-a67d-adf8dc91bd7e" providerId="ADAL" clId="{B6A29EED-5B00-45B5-A412-E0426022A13F}" dt="2022-03-14T11:15:38.783" v="2496"/>
          <ac:picMkLst>
            <pc:docMk/>
            <pc:sldMk cId="1905134188" sldId="313"/>
            <ac:picMk id="33" creationId="{1F8F53F5-0101-45D0-AF51-5BD075E616B6}"/>
          </ac:picMkLst>
        </pc:pic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4" creationId="{5A5CD9A1-E131-40E6-A73A-A0CEFDBEB9C2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7" creationId="{DB03C12F-E86D-4192-A958-A73B4DF9E0AF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9" creationId="{75FC4A10-707D-45F9-AB4E-E86E79F3B287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13" creationId="{BE77BA9C-D51C-414E-B596-6B9DC4E3C9F4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16" creationId="{E22B98EA-E8B7-41FB-B3D9-59ED152C5D65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19" creationId="{04F57D7E-E54C-4708-993F-F79B14331F29}"/>
          </ac:cxnSpMkLst>
        </pc:cxnChg>
        <pc:cxnChg chg="add mod">
          <ac:chgData name="Francesco Fransesini" userId="f4b06c69-b125-4814-a67d-adf8dc91bd7e" providerId="ADAL" clId="{B6A29EED-5B00-45B5-A412-E0426022A13F}" dt="2022-03-14T11:18:24.495" v="2527" actId="208"/>
          <ac:cxnSpMkLst>
            <pc:docMk/>
            <pc:sldMk cId="1905134188" sldId="313"/>
            <ac:cxnSpMk id="27" creationId="{048E2B8F-8F6F-443E-AF9F-A3A9A69585F5}"/>
          </ac:cxnSpMkLst>
        </pc:cxnChg>
        <pc:cxnChg chg="add del mod">
          <ac:chgData name="Francesco Fransesini" userId="f4b06c69-b125-4814-a67d-adf8dc91bd7e" providerId="ADAL" clId="{B6A29EED-5B00-45B5-A412-E0426022A13F}" dt="2022-03-14T11:15:38.783" v="2496"/>
          <ac:cxnSpMkLst>
            <pc:docMk/>
            <pc:sldMk cId="1905134188" sldId="313"/>
            <ac:cxnSpMk id="35" creationId="{EA8B6C1C-20A7-432A-97EF-5A1419665911}"/>
          </ac:cxnSpMkLst>
        </pc:cxnChg>
        <pc:cxnChg chg="add 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37" creationId="{E27B55B6-A856-4859-8A88-6A499C8C3240}"/>
          </ac:cxnSpMkLst>
        </pc:cxnChg>
        <pc:cxnChg chg="mod">
          <ac:chgData name="Francesco Fransesini" userId="f4b06c69-b125-4814-a67d-adf8dc91bd7e" providerId="ADAL" clId="{B6A29EED-5B00-45B5-A412-E0426022A13F}" dt="2022-03-14T11:16:09.022" v="2500" actId="164"/>
          <ac:cxnSpMkLst>
            <pc:docMk/>
            <pc:sldMk cId="1905134188" sldId="313"/>
            <ac:cxnSpMk id="40" creationId="{D02212FB-1DED-4FD4-9AEF-CE3BF93FB089}"/>
          </ac:cxnSpMkLst>
        </pc:cxnChg>
      </pc:sldChg>
      <pc:sldChg chg="addSp modSp">
        <pc:chgData name="Francesco Fransesini" userId="f4b06c69-b125-4814-a67d-adf8dc91bd7e" providerId="ADAL" clId="{B6A29EED-5B00-45B5-A412-E0426022A13F}" dt="2022-03-14T10:46:05.949" v="1777" actId="571"/>
        <pc:sldMkLst>
          <pc:docMk/>
          <pc:sldMk cId="644395866" sldId="314"/>
        </pc:sldMkLst>
        <pc:spChg chg="add mod">
          <ac:chgData name="Francesco Fransesini" userId="f4b06c69-b125-4814-a67d-adf8dc91bd7e" providerId="ADAL" clId="{B6A29EED-5B00-45B5-A412-E0426022A13F}" dt="2022-03-14T10:46:05.949" v="1777" actId="571"/>
          <ac:spMkLst>
            <pc:docMk/>
            <pc:sldMk cId="644395866" sldId="314"/>
            <ac:spMk id="13" creationId="{7D317D75-C602-4F4A-9CEC-D89586F46B79}"/>
          </ac:spMkLst>
        </pc:spChg>
        <pc:spChg chg="add mod">
          <ac:chgData name="Francesco Fransesini" userId="f4b06c69-b125-4814-a67d-adf8dc91bd7e" providerId="ADAL" clId="{B6A29EED-5B00-45B5-A412-E0426022A13F}" dt="2022-03-14T10:46:05.949" v="1777" actId="571"/>
          <ac:spMkLst>
            <pc:docMk/>
            <pc:sldMk cId="644395866" sldId="314"/>
            <ac:spMk id="17" creationId="{053D3BCD-9567-4CE2-A8D0-6E53D2A43AEB}"/>
          </ac:spMkLst>
        </pc:spChg>
        <pc:picChg chg="add mod">
          <ac:chgData name="Francesco Fransesini" userId="f4b06c69-b125-4814-a67d-adf8dc91bd7e" providerId="ADAL" clId="{B6A29EED-5B00-45B5-A412-E0426022A13F}" dt="2022-03-14T10:46:05.949" v="1777" actId="571"/>
          <ac:picMkLst>
            <pc:docMk/>
            <pc:sldMk cId="644395866" sldId="314"/>
            <ac:picMk id="16" creationId="{61E2FD56-487E-46F1-9A9F-06BE4C6261AD}"/>
          </ac:picMkLst>
        </pc:picChg>
      </pc:sldChg>
      <pc:sldChg chg="modSp mod">
        <pc:chgData name="Francesco Fransesini" userId="f4b06c69-b125-4814-a67d-adf8dc91bd7e" providerId="ADAL" clId="{B6A29EED-5B00-45B5-A412-E0426022A13F}" dt="2022-03-14T11:21:37.878" v="2628" actId="1076"/>
        <pc:sldMkLst>
          <pc:docMk/>
          <pc:sldMk cId="4182428671" sldId="315"/>
        </pc:sldMkLst>
        <pc:spChg chg="mod">
          <ac:chgData name="Francesco Fransesini" userId="f4b06c69-b125-4814-a67d-adf8dc91bd7e" providerId="ADAL" clId="{B6A29EED-5B00-45B5-A412-E0426022A13F}" dt="2022-03-14T11:21:37.878" v="2628" actId="1076"/>
          <ac:spMkLst>
            <pc:docMk/>
            <pc:sldMk cId="4182428671" sldId="315"/>
            <ac:spMk id="25" creationId="{389FD4D6-E0F6-4568-ADCE-D76B74BAB596}"/>
          </ac:spMkLst>
        </pc:spChg>
      </pc:sldChg>
      <pc:sldChg chg="addSp delSp modSp add mod setBg">
        <pc:chgData name="Francesco Fransesini" userId="f4b06c69-b125-4814-a67d-adf8dc91bd7e" providerId="ADAL" clId="{B6A29EED-5B00-45B5-A412-E0426022A13F}" dt="2022-03-14T10:30:07.941" v="1146" actId="1076"/>
        <pc:sldMkLst>
          <pc:docMk/>
          <pc:sldMk cId="96135280" sldId="316"/>
        </pc:sldMkLst>
        <pc:spChg chg="add mod">
          <ac:chgData name="Francesco Fransesini" userId="f4b06c69-b125-4814-a67d-adf8dc91bd7e" providerId="ADAL" clId="{B6A29EED-5B00-45B5-A412-E0426022A13F}" dt="2022-03-14T10:28:15.212" v="1135" actId="6549"/>
          <ac:spMkLst>
            <pc:docMk/>
            <pc:sldMk cId="96135280" sldId="316"/>
            <ac:spMk id="4" creationId="{0D260ADC-A206-4055-B9BC-C91ECB2B72F1}"/>
          </ac:spMkLst>
        </pc:spChg>
        <pc:spChg chg="add del mod">
          <ac:chgData name="Francesco Fransesini" userId="f4b06c69-b125-4814-a67d-adf8dc91bd7e" providerId="ADAL" clId="{B6A29EED-5B00-45B5-A412-E0426022A13F}" dt="2022-03-14T10:19:31.543" v="924" actId="478"/>
          <ac:spMkLst>
            <pc:docMk/>
            <pc:sldMk cId="96135280" sldId="316"/>
            <ac:spMk id="5" creationId="{042684C5-B597-40CD-B112-90A11159E9E8}"/>
          </ac:spMkLst>
        </pc:spChg>
        <pc:spChg chg="del">
          <ac:chgData name="Francesco Fransesini" userId="f4b06c69-b125-4814-a67d-adf8dc91bd7e" providerId="ADAL" clId="{B6A29EED-5B00-45B5-A412-E0426022A13F}" dt="2022-03-14T08:46:43.342" v="119" actId="478"/>
          <ac:spMkLst>
            <pc:docMk/>
            <pc:sldMk cId="96135280" sldId="316"/>
            <ac:spMk id="7" creationId="{D2450552-0367-42E8-91C9-4510DACDE158}"/>
          </ac:spMkLst>
        </pc:spChg>
        <pc:spChg chg="del">
          <ac:chgData name="Francesco Fransesini" userId="f4b06c69-b125-4814-a67d-adf8dc91bd7e" providerId="ADAL" clId="{B6A29EED-5B00-45B5-A412-E0426022A13F}" dt="2022-03-14T10:16:43.222" v="739" actId="478"/>
          <ac:spMkLst>
            <pc:docMk/>
            <pc:sldMk cId="96135280" sldId="316"/>
            <ac:spMk id="9" creationId="{EAE157BE-509D-434A-A5AB-1F7D8D1111C5}"/>
          </ac:spMkLst>
        </pc:spChg>
        <pc:spChg chg="add del mod">
          <ac:chgData name="Francesco Fransesini" userId="f4b06c69-b125-4814-a67d-adf8dc91bd7e" providerId="ADAL" clId="{B6A29EED-5B00-45B5-A412-E0426022A13F}" dt="2022-03-14T10:16:19.758" v="735" actId="1076"/>
          <ac:spMkLst>
            <pc:docMk/>
            <pc:sldMk cId="96135280" sldId="316"/>
            <ac:spMk id="13" creationId="{51D2FB95-C26A-46D0-BB25-5993A4408DA4}"/>
          </ac:spMkLst>
        </pc:spChg>
        <pc:spChg chg="add del">
          <ac:chgData name="Francesco Fransesini" userId="f4b06c69-b125-4814-a67d-adf8dc91bd7e" providerId="ADAL" clId="{B6A29EED-5B00-45B5-A412-E0426022A13F}" dt="2022-03-14T10:15:59.198" v="725" actId="22"/>
          <ac:spMkLst>
            <pc:docMk/>
            <pc:sldMk cId="96135280" sldId="316"/>
            <ac:spMk id="15" creationId="{51EAB5CF-1BF1-4095-A395-1D9DCCBE8CE1}"/>
          </ac:spMkLst>
        </pc:spChg>
        <pc:spChg chg="add del mod">
          <ac:chgData name="Francesco Fransesini" userId="f4b06c69-b125-4814-a67d-adf8dc91bd7e" providerId="ADAL" clId="{B6A29EED-5B00-45B5-A412-E0426022A13F}" dt="2022-03-14T10:16:49.559" v="741" actId="478"/>
          <ac:spMkLst>
            <pc:docMk/>
            <pc:sldMk cId="96135280" sldId="316"/>
            <ac:spMk id="16" creationId="{6D8106D4-049C-40EB-A675-2001545C2DD5}"/>
          </ac:spMkLst>
        </pc:spChg>
        <pc:spChg chg="add mod">
          <ac:chgData name="Francesco Fransesini" userId="f4b06c69-b125-4814-a67d-adf8dc91bd7e" providerId="ADAL" clId="{B6A29EED-5B00-45B5-A412-E0426022A13F}" dt="2022-03-14T10:29:48.878" v="1142" actId="1076"/>
          <ac:spMkLst>
            <pc:docMk/>
            <pc:sldMk cId="96135280" sldId="316"/>
            <ac:spMk id="24" creationId="{789F6997-B370-4C95-8DF6-87924B6C227F}"/>
          </ac:spMkLst>
        </pc:spChg>
        <pc:spChg chg="add mod">
          <ac:chgData name="Francesco Fransesini" userId="f4b06c69-b125-4814-a67d-adf8dc91bd7e" providerId="ADAL" clId="{B6A29EED-5B00-45B5-A412-E0426022A13F}" dt="2022-03-14T10:29:35.127" v="1138" actId="1076"/>
          <ac:spMkLst>
            <pc:docMk/>
            <pc:sldMk cId="96135280" sldId="316"/>
            <ac:spMk id="25" creationId="{DD16E75D-2521-481F-82B4-D399B9F090E5}"/>
          </ac:spMkLst>
        </pc:spChg>
        <pc:spChg chg="add mod">
          <ac:chgData name="Francesco Fransesini" userId="f4b06c69-b125-4814-a67d-adf8dc91bd7e" providerId="ADAL" clId="{B6A29EED-5B00-45B5-A412-E0426022A13F}" dt="2022-03-14T10:29:46.317" v="1141" actId="1076"/>
          <ac:spMkLst>
            <pc:docMk/>
            <pc:sldMk cId="96135280" sldId="316"/>
            <ac:spMk id="26" creationId="{0525F1B6-E538-4F57-BD3C-45215208CA0D}"/>
          </ac:spMkLst>
        </pc:spChg>
        <pc:spChg chg="add mod">
          <ac:chgData name="Francesco Fransesini" userId="f4b06c69-b125-4814-a67d-adf8dc91bd7e" providerId="ADAL" clId="{B6A29EED-5B00-45B5-A412-E0426022A13F}" dt="2022-03-14T10:29:58.765" v="1144" actId="1076"/>
          <ac:spMkLst>
            <pc:docMk/>
            <pc:sldMk cId="96135280" sldId="316"/>
            <ac:spMk id="29" creationId="{1D0A54CC-6808-447A-A876-7F560DCCBC1E}"/>
          </ac:spMkLst>
        </pc:spChg>
        <pc:picChg chg="del">
          <ac:chgData name="Francesco Fransesini" userId="f4b06c69-b125-4814-a67d-adf8dc91bd7e" providerId="ADAL" clId="{B6A29EED-5B00-45B5-A412-E0426022A13F}" dt="2022-03-14T08:47:48.411" v="224" actId="478"/>
          <ac:picMkLst>
            <pc:docMk/>
            <pc:sldMk cId="96135280" sldId="316"/>
            <ac:picMk id="18" creationId="{B2739BE2-14BD-4337-8670-62B96D17DDD0}"/>
          </ac:picMkLst>
        </pc:picChg>
        <pc:picChg chg="add del mod">
          <ac:chgData name="Francesco Fransesini" userId="f4b06c69-b125-4814-a67d-adf8dc91bd7e" providerId="ADAL" clId="{B6A29EED-5B00-45B5-A412-E0426022A13F}" dt="2022-03-14T10:28:24.726" v="1136" actId="478"/>
          <ac:picMkLst>
            <pc:docMk/>
            <pc:sldMk cId="96135280" sldId="316"/>
            <ac:picMk id="19" creationId="{AA2E0F68-46E1-4EB9-A169-DF499BAD2EF0}"/>
          </ac:picMkLst>
        </pc:picChg>
        <pc:picChg chg="add mod">
          <ac:chgData name="Francesco Fransesini" userId="f4b06c69-b125-4814-a67d-adf8dc91bd7e" providerId="ADAL" clId="{B6A29EED-5B00-45B5-A412-E0426022A13F}" dt="2022-03-14T10:29:35.127" v="1138" actId="1076"/>
          <ac:picMkLst>
            <pc:docMk/>
            <pc:sldMk cId="96135280" sldId="316"/>
            <ac:picMk id="21" creationId="{B530A956-251A-4E94-8767-08421DB2274C}"/>
          </ac:picMkLst>
        </pc:picChg>
        <pc:cxnChg chg="del">
          <ac:chgData name="Francesco Fransesini" userId="f4b06c69-b125-4814-a67d-adf8dc91bd7e" providerId="ADAL" clId="{B6A29EED-5B00-45B5-A412-E0426022A13F}" dt="2022-03-14T08:47:47.444" v="223" actId="478"/>
          <ac:cxnSpMkLst>
            <pc:docMk/>
            <pc:sldMk cId="96135280" sldId="316"/>
            <ac:cxnSpMk id="20" creationId="{556DCFFD-7674-4798-84FC-90B018892A03}"/>
          </ac:cxnSpMkLst>
        </pc:cxnChg>
        <pc:cxnChg chg="del">
          <ac:chgData name="Francesco Fransesini" userId="f4b06c69-b125-4814-a67d-adf8dc91bd7e" providerId="ADAL" clId="{B6A29EED-5B00-45B5-A412-E0426022A13F}" dt="2022-03-14T08:47:49.436" v="225" actId="478"/>
          <ac:cxnSpMkLst>
            <pc:docMk/>
            <pc:sldMk cId="96135280" sldId="316"/>
            <ac:cxnSpMk id="22" creationId="{4F11E5E3-6C66-4558-AD38-F536ACFBCD1E}"/>
          </ac:cxnSpMkLst>
        </pc:cxnChg>
        <pc:cxnChg chg="add mod">
          <ac:chgData name="Francesco Fransesini" userId="f4b06c69-b125-4814-a67d-adf8dc91bd7e" providerId="ADAL" clId="{B6A29EED-5B00-45B5-A412-E0426022A13F}" dt="2022-03-14T10:29:35.127" v="1138" actId="1076"/>
          <ac:cxnSpMkLst>
            <pc:docMk/>
            <pc:sldMk cId="96135280" sldId="316"/>
            <ac:cxnSpMk id="27" creationId="{E4DEC3E8-9286-4E66-97E0-E5C965AAB52D}"/>
          </ac:cxnSpMkLst>
        </pc:cxnChg>
        <pc:cxnChg chg="add mod">
          <ac:chgData name="Francesco Fransesini" userId="f4b06c69-b125-4814-a67d-adf8dc91bd7e" providerId="ADAL" clId="{B6A29EED-5B00-45B5-A412-E0426022A13F}" dt="2022-03-14T10:29:35.127" v="1138" actId="1076"/>
          <ac:cxnSpMkLst>
            <pc:docMk/>
            <pc:sldMk cId="96135280" sldId="316"/>
            <ac:cxnSpMk id="28" creationId="{6CEF82A9-9E4A-45B0-B3A4-05DA654F0C00}"/>
          </ac:cxnSpMkLst>
        </pc:cxnChg>
        <pc:cxnChg chg="add mod">
          <ac:chgData name="Francesco Fransesini" userId="f4b06c69-b125-4814-a67d-adf8dc91bd7e" providerId="ADAL" clId="{B6A29EED-5B00-45B5-A412-E0426022A13F}" dt="2022-03-14T10:30:07.941" v="1146" actId="1076"/>
          <ac:cxnSpMkLst>
            <pc:docMk/>
            <pc:sldMk cId="96135280" sldId="316"/>
            <ac:cxnSpMk id="30" creationId="{4FBC1DB4-1FAD-4DDC-BF6E-2F854C4C244A}"/>
          </ac:cxnSpMkLst>
        </pc:cxnChg>
      </pc:sldChg>
      <pc:sldChg chg="addSp delSp modSp add mod">
        <pc:chgData name="Francesco Fransesini" userId="f4b06c69-b125-4814-a67d-adf8dc91bd7e" providerId="ADAL" clId="{B6A29EED-5B00-45B5-A412-E0426022A13F}" dt="2022-03-14T13:48:55.347" v="2935" actId="20577"/>
        <pc:sldMkLst>
          <pc:docMk/>
          <pc:sldMk cId="2166740767" sldId="317"/>
        </pc:sldMkLst>
        <pc:spChg chg="add mod">
          <ac:chgData name="Francesco Fransesini" userId="f4b06c69-b125-4814-a67d-adf8dc91bd7e" providerId="ADAL" clId="{B6A29EED-5B00-45B5-A412-E0426022A13F}" dt="2022-03-14T13:48:55.347" v="2935" actId="20577"/>
          <ac:spMkLst>
            <pc:docMk/>
            <pc:sldMk cId="2166740767" sldId="317"/>
            <ac:spMk id="3" creationId="{5385B534-93FE-4C7B-97A2-8FD753DF4B49}"/>
          </ac:spMkLst>
        </pc:spChg>
        <pc:spChg chg="del mod">
          <ac:chgData name="Francesco Fransesini" userId="f4b06c69-b125-4814-a67d-adf8dc91bd7e" providerId="ADAL" clId="{B6A29EED-5B00-45B5-A412-E0426022A13F}" dt="2022-03-14T10:30:53.727" v="1152" actId="478"/>
          <ac:spMkLst>
            <pc:docMk/>
            <pc:sldMk cId="2166740767" sldId="317"/>
            <ac:spMk id="4" creationId="{0D260ADC-A206-4055-B9BC-C91ECB2B72F1}"/>
          </ac:spMkLst>
        </pc:spChg>
        <pc:spChg chg="mod">
          <ac:chgData name="Francesco Fransesini" userId="f4b06c69-b125-4814-a67d-adf8dc91bd7e" providerId="ADAL" clId="{B6A29EED-5B00-45B5-A412-E0426022A13F}" dt="2022-03-14T10:31:06.990" v="1154" actId="1076"/>
          <ac:spMkLst>
            <pc:docMk/>
            <pc:sldMk cId="2166740767" sldId="317"/>
            <ac:spMk id="13" creationId="{51D2FB95-C26A-46D0-BB25-5993A4408DA4}"/>
          </ac:spMkLst>
        </pc:spChg>
        <pc:spChg chg="del">
          <ac:chgData name="Francesco Fransesini" userId="f4b06c69-b125-4814-a67d-adf8dc91bd7e" providerId="ADAL" clId="{B6A29EED-5B00-45B5-A412-E0426022A13F}" dt="2022-03-14T10:30:50.711" v="1149" actId="478"/>
          <ac:spMkLst>
            <pc:docMk/>
            <pc:sldMk cId="2166740767" sldId="317"/>
            <ac:spMk id="24" creationId="{789F6997-B370-4C95-8DF6-87924B6C227F}"/>
          </ac:spMkLst>
        </pc:spChg>
        <pc:spChg chg="del">
          <ac:chgData name="Francesco Fransesini" userId="f4b06c69-b125-4814-a67d-adf8dc91bd7e" providerId="ADAL" clId="{B6A29EED-5B00-45B5-A412-E0426022A13F}" dt="2022-03-14T10:30:52.511" v="1150" actId="478"/>
          <ac:spMkLst>
            <pc:docMk/>
            <pc:sldMk cId="2166740767" sldId="317"/>
            <ac:spMk id="25" creationId="{DD16E75D-2521-481F-82B4-D399B9F090E5}"/>
          </ac:spMkLst>
        </pc:spChg>
        <pc:spChg chg="del">
          <ac:chgData name="Francesco Fransesini" userId="f4b06c69-b125-4814-a67d-adf8dc91bd7e" providerId="ADAL" clId="{B6A29EED-5B00-45B5-A412-E0426022A13F}" dt="2022-03-14T10:30:50.711" v="1149" actId="478"/>
          <ac:spMkLst>
            <pc:docMk/>
            <pc:sldMk cId="2166740767" sldId="317"/>
            <ac:spMk id="26" creationId="{0525F1B6-E538-4F57-BD3C-45215208CA0D}"/>
          </ac:spMkLst>
        </pc:spChg>
        <pc:spChg chg="del">
          <ac:chgData name="Francesco Fransesini" userId="f4b06c69-b125-4814-a67d-adf8dc91bd7e" providerId="ADAL" clId="{B6A29EED-5B00-45B5-A412-E0426022A13F}" dt="2022-03-14T10:30:50.711" v="1149" actId="478"/>
          <ac:spMkLst>
            <pc:docMk/>
            <pc:sldMk cId="2166740767" sldId="317"/>
            <ac:spMk id="29" creationId="{1D0A54CC-6808-447A-A876-7F560DCCBC1E}"/>
          </ac:spMkLst>
        </pc:spChg>
        <pc:picChg chg="del">
          <ac:chgData name="Francesco Fransesini" userId="f4b06c69-b125-4814-a67d-adf8dc91bd7e" providerId="ADAL" clId="{B6A29EED-5B00-45B5-A412-E0426022A13F}" dt="2022-03-14T10:30:48.176" v="1148" actId="478"/>
          <ac:picMkLst>
            <pc:docMk/>
            <pc:sldMk cId="2166740767" sldId="317"/>
            <ac:picMk id="21" creationId="{B530A956-251A-4E94-8767-08421DB2274C}"/>
          </ac:picMkLst>
        </pc:picChg>
        <pc:cxnChg chg="del">
          <ac:chgData name="Francesco Fransesini" userId="f4b06c69-b125-4814-a67d-adf8dc91bd7e" providerId="ADAL" clId="{B6A29EED-5B00-45B5-A412-E0426022A13F}" dt="2022-03-14T10:30:50.711" v="1149" actId="478"/>
          <ac:cxnSpMkLst>
            <pc:docMk/>
            <pc:sldMk cId="2166740767" sldId="317"/>
            <ac:cxnSpMk id="27" creationId="{E4DEC3E8-9286-4E66-97E0-E5C965AAB52D}"/>
          </ac:cxnSpMkLst>
        </pc:cxnChg>
        <pc:cxnChg chg="del">
          <ac:chgData name="Francesco Fransesini" userId="f4b06c69-b125-4814-a67d-adf8dc91bd7e" providerId="ADAL" clId="{B6A29EED-5B00-45B5-A412-E0426022A13F}" dt="2022-03-14T10:30:50.711" v="1149" actId="478"/>
          <ac:cxnSpMkLst>
            <pc:docMk/>
            <pc:sldMk cId="2166740767" sldId="317"/>
            <ac:cxnSpMk id="28" creationId="{6CEF82A9-9E4A-45B0-B3A4-05DA654F0C00}"/>
          </ac:cxnSpMkLst>
        </pc:cxnChg>
        <pc:cxnChg chg="del">
          <ac:chgData name="Francesco Fransesini" userId="f4b06c69-b125-4814-a67d-adf8dc91bd7e" providerId="ADAL" clId="{B6A29EED-5B00-45B5-A412-E0426022A13F}" dt="2022-03-14T10:30:50.711" v="1149" actId="478"/>
          <ac:cxnSpMkLst>
            <pc:docMk/>
            <pc:sldMk cId="2166740767" sldId="317"/>
            <ac:cxnSpMk id="30" creationId="{4FBC1DB4-1FAD-4DDC-BF6E-2F854C4C244A}"/>
          </ac:cxnSpMkLst>
        </pc:cxnChg>
      </pc:sldChg>
      <pc:sldChg chg="addSp delSp modSp new mod">
        <pc:chgData name="Francesco Fransesini" userId="f4b06c69-b125-4814-a67d-adf8dc91bd7e" providerId="ADAL" clId="{B6A29EED-5B00-45B5-A412-E0426022A13F}" dt="2022-03-14T12:56:14.352" v="2839" actId="14100"/>
        <pc:sldMkLst>
          <pc:docMk/>
          <pc:sldMk cId="3362186652" sldId="318"/>
        </pc:sldMkLst>
        <pc:spChg chg="del">
          <ac:chgData name="Francesco Fransesini" userId="f4b06c69-b125-4814-a67d-adf8dc91bd7e" providerId="ADAL" clId="{B6A29EED-5B00-45B5-A412-E0426022A13F}" dt="2022-03-14T10:45:51.887" v="1771" actId="478"/>
          <ac:spMkLst>
            <pc:docMk/>
            <pc:sldMk cId="3362186652" sldId="318"/>
            <ac:spMk id="3" creationId="{D87CEBE9-A6B3-4CB6-A1D7-800D014B74F9}"/>
          </ac:spMkLst>
        </pc:spChg>
        <pc:spChg chg="del">
          <ac:chgData name="Francesco Fransesini" userId="f4b06c69-b125-4814-a67d-adf8dc91bd7e" providerId="ADAL" clId="{B6A29EED-5B00-45B5-A412-E0426022A13F}" dt="2022-03-14T10:45:52.526" v="1772" actId="478"/>
          <ac:spMkLst>
            <pc:docMk/>
            <pc:sldMk cId="3362186652" sldId="318"/>
            <ac:spMk id="4" creationId="{340B2587-DF9F-425B-8B82-0C16F6D679B1}"/>
          </ac:spMkLst>
        </pc:spChg>
        <pc:spChg chg="del">
          <ac:chgData name="Francesco Fransesini" userId="f4b06c69-b125-4814-a67d-adf8dc91bd7e" providerId="ADAL" clId="{B6A29EED-5B00-45B5-A412-E0426022A13F}" dt="2022-03-14T10:45:50.815" v="1770" actId="478"/>
          <ac:spMkLst>
            <pc:docMk/>
            <pc:sldMk cId="3362186652" sldId="318"/>
            <ac:spMk id="5" creationId="{A09322F7-7518-4972-9F9F-5D75C1A9F47F}"/>
          </ac:spMkLst>
        </pc:spChg>
        <pc:spChg chg="add mod">
          <ac:chgData name="Francesco Fransesini" userId="f4b06c69-b125-4814-a67d-adf8dc91bd7e" providerId="ADAL" clId="{B6A29EED-5B00-45B5-A412-E0426022A13F}" dt="2022-03-14T10:46:13.356" v="1778"/>
          <ac:spMkLst>
            <pc:docMk/>
            <pc:sldMk cId="3362186652" sldId="318"/>
            <ac:spMk id="8" creationId="{4DD8D976-7292-4204-8D3A-D32959A9BD36}"/>
          </ac:spMkLst>
        </pc:spChg>
        <pc:spChg chg="add mod">
          <ac:chgData name="Francesco Fransesini" userId="f4b06c69-b125-4814-a67d-adf8dc91bd7e" providerId="ADAL" clId="{B6A29EED-5B00-45B5-A412-E0426022A13F}" dt="2022-03-14T10:46:13.356" v="1778"/>
          <ac:spMkLst>
            <pc:docMk/>
            <pc:sldMk cId="3362186652" sldId="318"/>
            <ac:spMk id="11" creationId="{A0F6F087-C77F-4867-A5F1-BEEC661115A9}"/>
          </ac:spMkLst>
        </pc:spChg>
        <pc:spChg chg="add mod">
          <ac:chgData name="Francesco Fransesini" userId="f4b06c69-b125-4814-a67d-adf8dc91bd7e" providerId="ADAL" clId="{B6A29EED-5B00-45B5-A412-E0426022A13F}" dt="2022-03-14T11:22:19.255" v="2662" actId="20577"/>
          <ac:spMkLst>
            <pc:docMk/>
            <pc:sldMk cId="3362186652" sldId="318"/>
            <ac:spMk id="14" creationId="{878C9974-7CF3-4D98-8B05-9DBBB5C8D72F}"/>
          </ac:spMkLst>
        </pc:spChg>
        <pc:spChg chg="add mod">
          <ac:chgData name="Francesco Fransesini" userId="f4b06c69-b125-4814-a67d-adf8dc91bd7e" providerId="ADAL" clId="{B6A29EED-5B00-45B5-A412-E0426022A13F}" dt="2022-03-14T11:22:44.369" v="2667" actId="20577"/>
          <ac:spMkLst>
            <pc:docMk/>
            <pc:sldMk cId="3362186652" sldId="318"/>
            <ac:spMk id="15" creationId="{A74D8471-0296-42E2-AE58-DA1994785848}"/>
          </ac:spMkLst>
        </pc:spChg>
        <pc:spChg chg="add mod">
          <ac:chgData name="Francesco Fransesini" userId="f4b06c69-b125-4814-a67d-adf8dc91bd7e" providerId="ADAL" clId="{B6A29EED-5B00-45B5-A412-E0426022A13F}" dt="2022-03-14T11:22:37.206" v="2664" actId="1076"/>
          <ac:spMkLst>
            <pc:docMk/>
            <pc:sldMk cId="3362186652" sldId="318"/>
            <ac:spMk id="18" creationId="{A568299F-62B4-4DF3-A0C7-B67C5282FF15}"/>
          </ac:spMkLst>
        </pc:spChg>
        <pc:spChg chg="add mod">
          <ac:chgData name="Francesco Fransesini" userId="f4b06c69-b125-4814-a67d-adf8dc91bd7e" providerId="ADAL" clId="{B6A29EED-5B00-45B5-A412-E0426022A13F}" dt="2022-03-14T11:23:02.054" v="2681" actId="1076"/>
          <ac:spMkLst>
            <pc:docMk/>
            <pc:sldMk cId="3362186652" sldId="318"/>
            <ac:spMk id="20" creationId="{1CFEEC0F-C7EC-416F-9C65-E3C96F10DFD8}"/>
          </ac:spMkLst>
        </pc:spChg>
        <pc:spChg chg="add mod">
          <ac:chgData name="Francesco Fransesini" userId="f4b06c69-b125-4814-a67d-adf8dc91bd7e" providerId="ADAL" clId="{B6A29EED-5B00-45B5-A412-E0426022A13F}" dt="2022-03-14T11:23:20.744" v="2728" actId="20577"/>
          <ac:spMkLst>
            <pc:docMk/>
            <pc:sldMk cId="3362186652" sldId="318"/>
            <ac:spMk id="22" creationId="{A27D78C0-72CC-4B6E-9C86-8FC46BC737C4}"/>
          </ac:spMkLst>
        </pc:spChg>
        <pc:spChg chg="add mod">
          <ac:chgData name="Francesco Fransesini" userId="f4b06c69-b125-4814-a67d-adf8dc91bd7e" providerId="ADAL" clId="{B6A29EED-5B00-45B5-A412-E0426022A13F}" dt="2022-03-14T11:23:43.439" v="2750" actId="20577"/>
          <ac:spMkLst>
            <pc:docMk/>
            <pc:sldMk cId="3362186652" sldId="318"/>
            <ac:spMk id="27" creationId="{DB17D795-1BAB-4897-BE28-3F13367E5D1B}"/>
          </ac:spMkLst>
        </pc:spChg>
        <pc:spChg chg="add mod">
          <ac:chgData name="Francesco Fransesini" userId="f4b06c69-b125-4814-a67d-adf8dc91bd7e" providerId="ADAL" clId="{B6A29EED-5B00-45B5-A412-E0426022A13F}" dt="2022-03-14T11:24:43.590" v="2763" actId="1076"/>
          <ac:spMkLst>
            <pc:docMk/>
            <pc:sldMk cId="3362186652" sldId="318"/>
            <ac:spMk id="32" creationId="{9BD6B2C0-3988-4E53-B9DB-38D3533B7D8B}"/>
          </ac:spMkLst>
        </pc:spChg>
        <pc:spChg chg="add mod">
          <ac:chgData name="Francesco Fransesini" userId="f4b06c69-b125-4814-a67d-adf8dc91bd7e" providerId="ADAL" clId="{B6A29EED-5B00-45B5-A412-E0426022A13F}" dt="2022-03-14T11:25:03.774" v="2772" actId="1076"/>
          <ac:spMkLst>
            <pc:docMk/>
            <pc:sldMk cId="3362186652" sldId="318"/>
            <ac:spMk id="33" creationId="{78AE685A-939D-4B56-88EE-505DB35E6461}"/>
          </ac:spMkLst>
        </pc:spChg>
        <pc:spChg chg="add mod">
          <ac:chgData name="Francesco Fransesini" userId="f4b06c69-b125-4814-a67d-adf8dc91bd7e" providerId="ADAL" clId="{B6A29EED-5B00-45B5-A412-E0426022A13F}" dt="2022-03-14T11:25:25.703" v="2782" actId="20577"/>
          <ac:spMkLst>
            <pc:docMk/>
            <pc:sldMk cId="3362186652" sldId="318"/>
            <ac:spMk id="34" creationId="{11FC508C-B48D-4C08-8014-1A3FD2924F5A}"/>
          </ac:spMkLst>
        </pc:spChg>
        <pc:picChg chg="add mod">
          <ac:chgData name="Francesco Fransesini" userId="f4b06c69-b125-4814-a67d-adf8dc91bd7e" providerId="ADAL" clId="{B6A29EED-5B00-45B5-A412-E0426022A13F}" dt="2022-03-14T11:23:53.572" v="2754" actId="1076"/>
          <ac:picMkLst>
            <pc:docMk/>
            <pc:sldMk cId="3362186652" sldId="318"/>
            <ac:picMk id="7" creationId="{921708CA-7978-4015-952F-4FD6EAB32F70}"/>
          </ac:picMkLst>
        </pc:picChg>
        <pc:picChg chg="add mod">
          <ac:chgData name="Francesco Fransesini" userId="f4b06c69-b125-4814-a67d-adf8dc91bd7e" providerId="ADAL" clId="{B6A29EED-5B00-45B5-A412-E0426022A13F}" dt="2022-03-14T10:46:13.356" v="1778"/>
          <ac:picMkLst>
            <pc:docMk/>
            <pc:sldMk cId="3362186652" sldId="318"/>
            <ac:picMk id="9" creationId="{85FD243D-2286-41C9-B41C-A8ED32A0D1FE}"/>
          </ac:picMkLst>
        </pc:picChg>
        <pc:picChg chg="add mod">
          <ac:chgData name="Francesco Fransesini" userId="f4b06c69-b125-4814-a67d-adf8dc91bd7e" providerId="ADAL" clId="{B6A29EED-5B00-45B5-A412-E0426022A13F}" dt="2022-03-14T10:46:13.356" v="1778"/>
          <ac:picMkLst>
            <pc:docMk/>
            <pc:sldMk cId="3362186652" sldId="318"/>
            <ac:picMk id="10" creationId="{5A689DCA-2376-4EF2-A329-ACDB9C3A4012}"/>
          </ac:picMkLst>
        </pc:picChg>
        <pc:picChg chg="add del mod">
          <ac:chgData name="Francesco Fransesini" userId="f4b06c69-b125-4814-a67d-adf8dc91bd7e" providerId="ADAL" clId="{B6A29EED-5B00-45B5-A412-E0426022A13F}" dt="2022-03-14T11:22:00.727" v="2630" actId="478"/>
          <ac:picMkLst>
            <pc:docMk/>
            <pc:sldMk cId="3362186652" sldId="318"/>
            <ac:picMk id="13" creationId="{EED5194A-E3BC-451E-AD8E-DD825BA305EC}"/>
          </ac:picMkLst>
        </pc:picChg>
        <pc:cxnChg chg="add mod">
          <ac:chgData name="Francesco Fransesini" userId="f4b06c69-b125-4814-a67d-adf8dc91bd7e" providerId="ADAL" clId="{B6A29EED-5B00-45B5-A412-E0426022A13F}" dt="2022-03-14T11:23:31.807" v="2733" actId="14100"/>
          <ac:cxnSpMkLst>
            <pc:docMk/>
            <pc:sldMk cId="3362186652" sldId="318"/>
            <ac:cxnSpMk id="16" creationId="{ED0357F2-BFFF-447A-8C7A-AD0D8DD7C627}"/>
          </ac:cxnSpMkLst>
        </pc:cxnChg>
        <pc:cxnChg chg="add mod">
          <ac:chgData name="Francesco Fransesini" userId="f4b06c69-b125-4814-a67d-adf8dc91bd7e" providerId="ADAL" clId="{B6A29EED-5B00-45B5-A412-E0426022A13F}" dt="2022-03-14T11:23:00.022" v="2680" actId="14100"/>
          <ac:cxnSpMkLst>
            <pc:docMk/>
            <pc:sldMk cId="3362186652" sldId="318"/>
            <ac:cxnSpMk id="17" creationId="{4B177BE4-2223-48B8-A6D6-5E190023910A}"/>
          </ac:cxnSpMkLst>
        </pc:cxnChg>
        <pc:cxnChg chg="add mod">
          <ac:chgData name="Francesco Fransesini" userId="f4b06c69-b125-4814-a67d-adf8dc91bd7e" providerId="ADAL" clId="{B6A29EED-5B00-45B5-A412-E0426022A13F}" dt="2022-03-14T11:23:29.454" v="2732" actId="14100"/>
          <ac:cxnSpMkLst>
            <pc:docMk/>
            <pc:sldMk cId="3362186652" sldId="318"/>
            <ac:cxnSpMk id="23" creationId="{B3B4C8A5-5727-4F34-8B20-DC1558654329}"/>
          </ac:cxnSpMkLst>
        </pc:cxnChg>
        <pc:cxnChg chg="add mod">
          <ac:chgData name="Francesco Fransesini" userId="f4b06c69-b125-4814-a67d-adf8dc91bd7e" providerId="ADAL" clId="{B6A29EED-5B00-45B5-A412-E0426022A13F}" dt="2022-03-14T11:23:39.478" v="2735" actId="1076"/>
          <ac:cxnSpMkLst>
            <pc:docMk/>
            <pc:sldMk cId="3362186652" sldId="318"/>
            <ac:cxnSpMk id="28" creationId="{78529E59-569C-4A47-B65B-02A9F205044F}"/>
          </ac:cxnSpMkLst>
        </pc:cxnChg>
        <pc:cxnChg chg="add mod">
          <ac:chgData name="Francesco Fransesini" userId="f4b06c69-b125-4814-a67d-adf8dc91bd7e" providerId="ADAL" clId="{B6A29EED-5B00-45B5-A412-E0426022A13F}" dt="2022-03-14T11:24:04.919" v="2756" actId="14100"/>
          <ac:cxnSpMkLst>
            <pc:docMk/>
            <pc:sldMk cId="3362186652" sldId="318"/>
            <ac:cxnSpMk id="29" creationId="{45B4CD94-BB3D-4906-96B1-2E98CC61ADC0}"/>
          </ac:cxnSpMkLst>
        </pc:cxnChg>
        <pc:cxnChg chg="add mod">
          <ac:chgData name="Francesco Fransesini" userId="f4b06c69-b125-4814-a67d-adf8dc91bd7e" providerId="ADAL" clId="{B6A29EED-5B00-45B5-A412-E0426022A13F}" dt="2022-03-14T11:25:41.910" v="2786" actId="14100"/>
          <ac:cxnSpMkLst>
            <pc:docMk/>
            <pc:sldMk cId="3362186652" sldId="318"/>
            <ac:cxnSpMk id="35" creationId="{A9D4B2A9-7F5C-495B-BA34-01EFE613965D}"/>
          </ac:cxnSpMkLst>
        </pc:cxnChg>
        <pc:cxnChg chg="add mod">
          <ac:chgData name="Francesco Fransesini" userId="f4b06c69-b125-4814-a67d-adf8dc91bd7e" providerId="ADAL" clId="{B6A29EED-5B00-45B5-A412-E0426022A13F}" dt="2022-03-14T12:56:14.352" v="2839" actId="14100"/>
          <ac:cxnSpMkLst>
            <pc:docMk/>
            <pc:sldMk cId="3362186652" sldId="318"/>
            <ac:cxnSpMk id="38" creationId="{0D9085A4-B883-4CDC-A169-074FFB41D154}"/>
          </ac:cxnSpMkLst>
        </pc:cxnChg>
      </pc:sldChg>
    </pc:docChg>
  </pc:docChgLst>
  <pc:docChgLst>
    <pc:chgData name="Francesco Fransesini" userId="f4b06c69-b125-4814-a67d-adf8dc91bd7e" providerId="ADAL" clId="{145AABF2-0B47-47FC-9B98-187987AE4895}"/>
    <pc:docChg chg="undo custSel addSld delSld modSld">
      <pc:chgData name="Francesco Fransesini" userId="f4b06c69-b125-4814-a67d-adf8dc91bd7e" providerId="ADAL" clId="{145AABF2-0B47-47FC-9B98-187987AE4895}" dt="2021-12-02T17:25:17.632" v="3731" actId="20577"/>
      <pc:docMkLst>
        <pc:docMk/>
      </pc:docMkLst>
      <pc:sldChg chg="del">
        <pc:chgData name="Francesco Fransesini" userId="f4b06c69-b125-4814-a67d-adf8dc91bd7e" providerId="ADAL" clId="{145AABF2-0B47-47FC-9B98-187987AE4895}" dt="2021-11-28T15:41:32.378" v="2493" actId="47"/>
        <pc:sldMkLst>
          <pc:docMk/>
          <pc:sldMk cId="344444313" sldId="279"/>
        </pc:sldMkLst>
      </pc:sldChg>
      <pc:sldChg chg="modSp mod">
        <pc:chgData name="Francesco Fransesini" userId="f4b06c69-b125-4814-a67d-adf8dc91bd7e" providerId="ADAL" clId="{145AABF2-0B47-47FC-9B98-187987AE4895}" dt="2021-12-02T17:25:17.632" v="3731" actId="20577"/>
        <pc:sldMkLst>
          <pc:docMk/>
          <pc:sldMk cId="3110927197" sldId="283"/>
        </pc:sldMkLst>
        <pc:spChg chg="mod">
          <ac:chgData name="Francesco Fransesini" userId="f4b06c69-b125-4814-a67d-adf8dc91bd7e" providerId="ADAL" clId="{145AABF2-0B47-47FC-9B98-187987AE4895}" dt="2021-12-02T17:25:17.632" v="3731" actId="20577"/>
          <ac:spMkLst>
            <pc:docMk/>
            <pc:sldMk cId="3110927197" sldId="283"/>
            <ac:spMk id="48" creationId="{EA777D94-B97F-4FEC-8873-BB959D9332F5}"/>
          </ac:spMkLst>
        </pc:spChg>
        <pc:spChg chg="mod">
          <ac:chgData name="Francesco Fransesini" userId="f4b06c69-b125-4814-a67d-adf8dc91bd7e" providerId="ADAL" clId="{145AABF2-0B47-47FC-9B98-187987AE4895}" dt="2021-11-26T09:31:15.133" v="1677" actId="1076"/>
          <ac:spMkLst>
            <pc:docMk/>
            <pc:sldMk cId="3110927197" sldId="283"/>
            <ac:spMk id="49" creationId="{9C0437E8-F3C7-49BE-85BF-948370FA1007}"/>
          </ac:spMkLst>
        </pc:spChg>
      </pc:sldChg>
      <pc:sldChg chg="addSp delSp modSp mod modAnim">
        <pc:chgData name="Francesco Fransesini" userId="f4b06c69-b125-4814-a67d-adf8dc91bd7e" providerId="ADAL" clId="{145AABF2-0B47-47FC-9B98-187987AE4895}" dt="2021-11-29T10:19:01.524" v="3339"/>
        <pc:sldMkLst>
          <pc:docMk/>
          <pc:sldMk cId="2981217424" sldId="286"/>
        </pc:sldMkLst>
        <pc:spChg chg="del mod">
          <ac:chgData name="Francesco Fransesini" userId="f4b06c69-b125-4814-a67d-adf8dc91bd7e" providerId="ADAL" clId="{145AABF2-0B47-47FC-9B98-187987AE4895}" dt="2021-11-29T09:26:50.520" v="3083" actId="478"/>
          <ac:spMkLst>
            <pc:docMk/>
            <pc:sldMk cId="2981217424" sldId="286"/>
            <ac:spMk id="2" creationId="{E2805501-A3F8-4B6C-AF8D-DE993157D659}"/>
          </ac:spMkLst>
        </pc:spChg>
        <pc:spChg chg="del mod">
          <ac:chgData name="Francesco Fransesini" userId="f4b06c69-b125-4814-a67d-adf8dc91bd7e" providerId="ADAL" clId="{145AABF2-0B47-47FC-9B98-187987AE4895}" dt="2021-11-26T09:22:56.956" v="1468" actId="478"/>
          <ac:spMkLst>
            <pc:docMk/>
            <pc:sldMk cId="2981217424" sldId="286"/>
            <ac:spMk id="4" creationId="{5BDF4D77-BD1B-4DFF-87AD-D89043EAC4B1}"/>
          </ac:spMkLst>
        </pc:spChg>
        <pc:spChg chg="add mod">
          <ac:chgData name="Francesco Fransesini" userId="f4b06c69-b125-4814-a67d-adf8dc91bd7e" providerId="ADAL" clId="{145AABF2-0B47-47FC-9B98-187987AE4895}" dt="2021-11-29T09:46:26.848" v="3202" actId="1076"/>
          <ac:spMkLst>
            <pc:docMk/>
            <pc:sldMk cId="2981217424" sldId="286"/>
            <ac:spMk id="4" creationId="{E67184D4-4780-4674-91DC-74F373F7C8EB}"/>
          </ac:spMkLst>
        </pc:spChg>
        <pc:spChg chg="add del mod">
          <ac:chgData name="Francesco Fransesini" userId="f4b06c69-b125-4814-a67d-adf8dc91bd7e" providerId="ADAL" clId="{145AABF2-0B47-47FC-9B98-187987AE4895}" dt="2021-11-29T09:26:54.160" v="3084" actId="478"/>
          <ac:spMkLst>
            <pc:docMk/>
            <pc:sldMk cId="2981217424" sldId="286"/>
            <ac:spMk id="5" creationId="{A60CC384-3B58-48A8-AA21-505B600F3D25}"/>
          </ac:spMkLst>
        </pc:spChg>
        <pc:spChg chg="add del">
          <ac:chgData name="Francesco Fransesini" userId="f4b06c69-b125-4814-a67d-adf8dc91bd7e" providerId="ADAL" clId="{145AABF2-0B47-47FC-9B98-187987AE4895}" dt="2021-11-29T09:34:17.932" v="3125" actId="478"/>
          <ac:spMkLst>
            <pc:docMk/>
            <pc:sldMk cId="2981217424" sldId="286"/>
            <ac:spMk id="6" creationId="{4758EAA4-D424-4C3E-97CE-7F552D087A6D}"/>
          </ac:spMkLst>
        </pc:spChg>
        <pc:spChg chg="add mod">
          <ac:chgData name="Francesco Fransesini" userId="f4b06c69-b125-4814-a67d-adf8dc91bd7e" providerId="ADAL" clId="{145AABF2-0B47-47FC-9B98-187987AE4895}" dt="2021-11-29T09:36:02.030" v="3131" actId="208"/>
          <ac:spMkLst>
            <pc:docMk/>
            <pc:sldMk cId="2981217424" sldId="286"/>
            <ac:spMk id="7" creationId="{D681786B-AD0F-4B4E-A76C-087E91DE8992}"/>
          </ac:spMkLst>
        </pc:spChg>
        <pc:spChg chg="add mod">
          <ac:chgData name="Francesco Fransesini" userId="f4b06c69-b125-4814-a67d-adf8dc91bd7e" providerId="ADAL" clId="{145AABF2-0B47-47FC-9B98-187987AE4895}" dt="2021-11-29T10:05:09.711" v="3245" actId="207"/>
          <ac:spMkLst>
            <pc:docMk/>
            <pc:sldMk cId="2981217424" sldId="286"/>
            <ac:spMk id="8" creationId="{DBA7EF84-958C-4340-A1A5-0482678AF699}"/>
          </ac:spMkLst>
        </pc:spChg>
        <pc:spChg chg="add mod">
          <ac:chgData name="Francesco Fransesini" userId="f4b06c69-b125-4814-a67d-adf8dc91bd7e" providerId="ADAL" clId="{145AABF2-0B47-47FC-9B98-187987AE4895}" dt="2021-11-29T09:39:22.045" v="3151" actId="208"/>
          <ac:spMkLst>
            <pc:docMk/>
            <pc:sldMk cId="2981217424" sldId="286"/>
            <ac:spMk id="13" creationId="{7A57756E-55A8-47CC-8130-02B8B2C01A96}"/>
          </ac:spMkLst>
        </pc:spChg>
        <pc:spChg chg="add mod">
          <ac:chgData name="Francesco Fransesini" userId="f4b06c69-b125-4814-a67d-adf8dc91bd7e" providerId="ADAL" clId="{145AABF2-0B47-47FC-9B98-187987AE4895}" dt="2021-11-29T09:37:50.738" v="3142" actId="208"/>
          <ac:spMkLst>
            <pc:docMk/>
            <pc:sldMk cId="2981217424" sldId="286"/>
            <ac:spMk id="15" creationId="{9755889A-DB38-47BC-8E97-95786E26FFD8}"/>
          </ac:spMkLst>
        </pc:spChg>
        <pc:spChg chg="add mod">
          <ac:chgData name="Francesco Fransesini" userId="f4b06c69-b125-4814-a67d-adf8dc91bd7e" providerId="ADAL" clId="{145AABF2-0B47-47FC-9B98-187987AE4895}" dt="2021-11-29T09:37:56.166" v="3143" actId="208"/>
          <ac:spMkLst>
            <pc:docMk/>
            <pc:sldMk cId="2981217424" sldId="286"/>
            <ac:spMk id="16" creationId="{D183368A-4B92-42EE-8D83-D85064BEF755}"/>
          </ac:spMkLst>
        </pc:spChg>
        <pc:spChg chg="add del mod">
          <ac:chgData name="Francesco Fransesini" userId="f4b06c69-b125-4814-a67d-adf8dc91bd7e" providerId="ADAL" clId="{145AABF2-0B47-47FC-9B98-187987AE4895}" dt="2021-11-29T09:40:29.958" v="3154" actId="478"/>
          <ac:spMkLst>
            <pc:docMk/>
            <pc:sldMk cId="2981217424" sldId="286"/>
            <ac:spMk id="17" creationId="{AF4FECC1-7D79-49F7-85D0-572584F022D9}"/>
          </ac:spMkLst>
        </pc:spChg>
        <pc:spChg chg="add mod">
          <ac:chgData name="Francesco Fransesini" userId="f4b06c69-b125-4814-a67d-adf8dc91bd7e" providerId="ADAL" clId="{145AABF2-0B47-47FC-9B98-187987AE4895}" dt="2021-11-29T09:41:47.746" v="3168" actId="208"/>
          <ac:spMkLst>
            <pc:docMk/>
            <pc:sldMk cId="2981217424" sldId="286"/>
            <ac:spMk id="18" creationId="{24EDB8AF-9295-47F0-BBE8-EE4E1F9AA367}"/>
          </ac:spMkLst>
        </pc:spChg>
        <pc:spChg chg="add mod">
          <ac:chgData name="Francesco Fransesini" userId="f4b06c69-b125-4814-a67d-adf8dc91bd7e" providerId="ADAL" clId="{145AABF2-0B47-47FC-9B98-187987AE4895}" dt="2021-11-29T10:11:21.052" v="3301" actId="207"/>
          <ac:spMkLst>
            <pc:docMk/>
            <pc:sldMk cId="2981217424" sldId="286"/>
            <ac:spMk id="19" creationId="{9070545D-B7F9-42CF-8665-599A1C873674}"/>
          </ac:spMkLst>
        </pc:spChg>
        <pc:spChg chg="add mod">
          <ac:chgData name="Francesco Fransesini" userId="f4b06c69-b125-4814-a67d-adf8dc91bd7e" providerId="ADAL" clId="{145AABF2-0B47-47FC-9B98-187987AE4895}" dt="2021-11-29T09:44:11.546" v="3181" actId="1076"/>
          <ac:spMkLst>
            <pc:docMk/>
            <pc:sldMk cId="2981217424" sldId="286"/>
            <ac:spMk id="20" creationId="{8168419E-24EF-49C3-8A68-EDE285954E9C}"/>
          </ac:spMkLst>
        </pc:spChg>
        <pc:spChg chg="add mod">
          <ac:chgData name="Francesco Fransesini" userId="f4b06c69-b125-4814-a67d-adf8dc91bd7e" providerId="ADAL" clId="{145AABF2-0B47-47FC-9B98-187987AE4895}" dt="2021-11-29T09:47:45.607" v="3225" actId="122"/>
          <ac:spMkLst>
            <pc:docMk/>
            <pc:sldMk cId="2981217424" sldId="286"/>
            <ac:spMk id="21" creationId="{C5EB7BBD-9C57-45A2-A25C-8FE499E7FF12}"/>
          </ac:spMkLst>
        </pc:spChg>
        <pc:spChg chg="add mod">
          <ac:chgData name="Francesco Fransesini" userId="f4b06c69-b125-4814-a67d-adf8dc91bd7e" providerId="ADAL" clId="{145AABF2-0B47-47FC-9B98-187987AE4895}" dt="2021-11-29T10:10:09.629" v="3295" actId="1076"/>
          <ac:spMkLst>
            <pc:docMk/>
            <pc:sldMk cId="2981217424" sldId="286"/>
            <ac:spMk id="27" creationId="{CD977C8A-2B0F-450E-8220-63C6D1F75EBA}"/>
          </ac:spMkLst>
        </pc:spChg>
        <pc:spChg chg="add mod">
          <ac:chgData name="Francesco Fransesini" userId="f4b06c69-b125-4814-a67d-adf8dc91bd7e" providerId="ADAL" clId="{145AABF2-0B47-47FC-9B98-187987AE4895}" dt="2021-11-29T10:09:02.886" v="3292" actId="1076"/>
          <ac:spMkLst>
            <pc:docMk/>
            <pc:sldMk cId="2981217424" sldId="286"/>
            <ac:spMk id="33" creationId="{4F11B2B8-1A23-44F6-B14A-ABA5CC130D8D}"/>
          </ac:spMkLst>
        </pc:spChg>
        <pc:picChg chg="add mod">
          <ac:chgData name="Francesco Fransesini" userId="f4b06c69-b125-4814-a67d-adf8dc91bd7e" providerId="ADAL" clId="{145AABF2-0B47-47FC-9B98-187987AE4895}" dt="2021-11-29T10:08:03.453" v="3279" actId="1076"/>
          <ac:picMkLst>
            <pc:docMk/>
            <pc:sldMk cId="2981217424" sldId="286"/>
            <ac:picMk id="9" creationId="{0AD9A516-FB5D-4F5A-A263-68F9FED69FA8}"/>
          </ac:picMkLst>
        </pc:picChg>
        <pc:cxnChg chg="add mod">
          <ac:chgData name="Francesco Fransesini" userId="f4b06c69-b125-4814-a67d-adf8dc91bd7e" providerId="ADAL" clId="{145AABF2-0B47-47FC-9B98-187987AE4895}" dt="2021-11-29T10:09:48.962" v="3294" actId="14100"/>
          <ac:cxnSpMkLst>
            <pc:docMk/>
            <pc:sldMk cId="2981217424" sldId="286"/>
            <ac:cxnSpMk id="23" creationId="{36E42DB4-64D8-473E-945F-77FDB1D939A1}"/>
          </ac:cxnSpMkLst>
        </pc:cxnChg>
        <pc:cxnChg chg="add mod">
          <ac:chgData name="Francesco Fransesini" userId="f4b06c69-b125-4814-a67d-adf8dc91bd7e" providerId="ADAL" clId="{145AABF2-0B47-47FC-9B98-187987AE4895}" dt="2021-11-29T10:09:39.133" v="3293" actId="14100"/>
          <ac:cxnSpMkLst>
            <pc:docMk/>
            <pc:sldMk cId="2981217424" sldId="286"/>
            <ac:cxnSpMk id="24" creationId="{7E636C37-9FF5-4732-980F-ACD2F95CE833}"/>
          </ac:cxnSpMkLst>
        </pc:cxnChg>
        <pc:cxnChg chg="add">
          <ac:chgData name="Francesco Fransesini" userId="f4b06c69-b125-4814-a67d-adf8dc91bd7e" providerId="ADAL" clId="{145AABF2-0B47-47FC-9B98-187987AE4895}" dt="2021-11-29T10:05:56.211" v="3251" actId="11529"/>
          <ac:cxnSpMkLst>
            <pc:docMk/>
            <pc:sldMk cId="2981217424" sldId="286"/>
            <ac:cxnSpMk id="26" creationId="{DA2B13AF-7704-45C2-92E2-AECC1555D412}"/>
          </ac:cxnSpMkLst>
        </pc:cxnChg>
        <pc:cxnChg chg="add mod">
          <ac:chgData name="Francesco Fransesini" userId="f4b06c69-b125-4814-a67d-adf8dc91bd7e" providerId="ADAL" clId="{145AABF2-0B47-47FC-9B98-187987AE4895}" dt="2021-11-29T10:08:09.976" v="3280" actId="1076"/>
          <ac:cxnSpMkLst>
            <pc:docMk/>
            <pc:sldMk cId="2981217424" sldId="286"/>
            <ac:cxnSpMk id="30" creationId="{B90CFE3F-A0AA-4082-9976-1325356F054A}"/>
          </ac:cxnSpMkLst>
        </pc:cxnChg>
        <pc:cxnChg chg="add mod">
          <ac:chgData name="Francesco Fransesini" userId="f4b06c69-b125-4814-a67d-adf8dc91bd7e" providerId="ADAL" clId="{145AABF2-0B47-47FC-9B98-187987AE4895}" dt="2021-11-29T10:08:01.063" v="3278" actId="1076"/>
          <ac:cxnSpMkLst>
            <pc:docMk/>
            <pc:sldMk cId="2981217424" sldId="286"/>
            <ac:cxnSpMk id="32" creationId="{389A8570-5F87-4503-A0EC-8BF9F7628357}"/>
          </ac:cxnSpMkLst>
        </pc:cxnChg>
        <pc:cxnChg chg="add mod">
          <ac:chgData name="Francesco Fransesini" userId="f4b06c69-b125-4814-a67d-adf8dc91bd7e" providerId="ADAL" clId="{145AABF2-0B47-47FC-9B98-187987AE4895}" dt="2021-11-29T10:08:53.187" v="3288" actId="14100"/>
          <ac:cxnSpMkLst>
            <pc:docMk/>
            <pc:sldMk cId="2981217424" sldId="286"/>
            <ac:cxnSpMk id="34" creationId="{65CDC91C-BDE8-486B-8CCA-B940B7362DEB}"/>
          </ac:cxnSpMkLst>
        </pc:cxnChg>
      </pc:sldChg>
      <pc:sldChg chg="modSp mod">
        <pc:chgData name="Francesco Fransesini" userId="f4b06c69-b125-4814-a67d-adf8dc91bd7e" providerId="ADAL" clId="{145AABF2-0B47-47FC-9B98-187987AE4895}" dt="2021-12-02T15:13:12.079" v="3703" actId="1076"/>
        <pc:sldMkLst>
          <pc:docMk/>
          <pc:sldMk cId="3660757301" sldId="289"/>
        </pc:sldMkLst>
        <pc:spChg chg="mod">
          <ac:chgData name="Francesco Fransesini" userId="f4b06c69-b125-4814-a67d-adf8dc91bd7e" providerId="ADAL" clId="{145AABF2-0B47-47FC-9B98-187987AE4895}" dt="2021-12-02T15:12:18.480" v="3695" actId="1076"/>
          <ac:spMkLst>
            <pc:docMk/>
            <pc:sldMk cId="3660757301" sldId="289"/>
            <ac:spMk id="11" creationId="{0DB7142B-CE4C-41A3-8E93-B3DBBB0F1CAF}"/>
          </ac:spMkLst>
        </pc:spChg>
        <pc:spChg chg="mod">
          <ac:chgData name="Francesco Fransesini" userId="f4b06c69-b125-4814-a67d-adf8dc91bd7e" providerId="ADAL" clId="{145AABF2-0B47-47FC-9B98-187987AE4895}" dt="2021-12-02T15:13:12.079" v="3703" actId="1076"/>
          <ac:spMkLst>
            <pc:docMk/>
            <pc:sldMk cId="3660757301" sldId="289"/>
            <ac:spMk id="14" creationId="{67F840A8-E627-426C-A42A-0C1A6E9F4B3F}"/>
          </ac:spMkLst>
        </pc:spChg>
      </pc:sldChg>
      <pc:sldChg chg="del">
        <pc:chgData name="Francesco Fransesini" userId="f4b06c69-b125-4814-a67d-adf8dc91bd7e" providerId="ADAL" clId="{145AABF2-0B47-47FC-9B98-187987AE4895}" dt="2021-11-30T10:32:53.388" v="3452" actId="47"/>
        <pc:sldMkLst>
          <pc:docMk/>
          <pc:sldMk cId="2016408543" sldId="290"/>
        </pc:sldMkLst>
      </pc:sldChg>
      <pc:sldChg chg="delSp modSp mod">
        <pc:chgData name="Francesco Fransesini" userId="f4b06c69-b125-4814-a67d-adf8dc91bd7e" providerId="ADAL" clId="{145AABF2-0B47-47FC-9B98-187987AE4895}" dt="2021-11-26T10:19:12.338" v="1847" actId="1076"/>
        <pc:sldMkLst>
          <pc:docMk/>
          <pc:sldMk cId="3193927938" sldId="294"/>
        </pc:sldMkLst>
        <pc:spChg chg="mod">
          <ac:chgData name="Francesco Fransesini" userId="f4b06c69-b125-4814-a67d-adf8dc91bd7e" providerId="ADAL" clId="{145AABF2-0B47-47FC-9B98-187987AE4895}" dt="2021-11-26T10:16:46.904" v="1841" actId="6549"/>
          <ac:spMkLst>
            <pc:docMk/>
            <pc:sldMk cId="3193927938" sldId="294"/>
            <ac:spMk id="7" creationId="{6751067B-C086-4626-8889-2C0761C1CB1B}"/>
          </ac:spMkLst>
        </pc:spChg>
        <pc:spChg chg="del">
          <ac:chgData name="Francesco Fransesini" userId="f4b06c69-b125-4814-a67d-adf8dc91bd7e" providerId="ADAL" clId="{145AABF2-0B47-47FC-9B98-187987AE4895}" dt="2021-11-26T10:19:01.990" v="1842" actId="478"/>
          <ac:spMkLst>
            <pc:docMk/>
            <pc:sldMk cId="3193927938" sldId="294"/>
            <ac:spMk id="30" creationId="{8D652EA4-B28F-47E3-9AF3-8188676E64A8}"/>
          </ac:spMkLst>
        </pc:spChg>
        <pc:grpChg chg="mod">
          <ac:chgData name="Francesco Fransesini" userId="f4b06c69-b125-4814-a67d-adf8dc91bd7e" providerId="ADAL" clId="{145AABF2-0B47-47FC-9B98-187987AE4895}" dt="2021-11-26T10:19:11.317" v="1846" actId="1076"/>
          <ac:grpSpMkLst>
            <pc:docMk/>
            <pc:sldMk cId="3193927938" sldId="294"/>
            <ac:grpSpMk id="29" creationId="{801A4A22-1188-4B27-8722-92FC02957C3A}"/>
          </ac:grpSpMkLst>
        </pc:grpChg>
        <pc:picChg chg="mod">
          <ac:chgData name="Francesco Fransesini" userId="f4b06c69-b125-4814-a67d-adf8dc91bd7e" providerId="ADAL" clId="{145AABF2-0B47-47FC-9B98-187987AE4895}" dt="2021-11-26T10:19:12.338" v="1847" actId="1076"/>
          <ac:picMkLst>
            <pc:docMk/>
            <pc:sldMk cId="3193927938" sldId="294"/>
            <ac:picMk id="4" creationId="{22304AAE-C06A-4D46-92F9-56432C98D198}"/>
          </ac:picMkLst>
        </pc:picChg>
        <pc:cxnChg chg="del">
          <ac:chgData name="Francesco Fransesini" userId="f4b06c69-b125-4814-a67d-adf8dc91bd7e" providerId="ADAL" clId="{145AABF2-0B47-47FC-9B98-187987AE4895}" dt="2021-11-26T10:19:03.622" v="1843" actId="478"/>
          <ac:cxnSpMkLst>
            <pc:docMk/>
            <pc:sldMk cId="3193927938" sldId="294"/>
            <ac:cxnSpMk id="34" creationId="{34DD5B31-E3AB-4BDB-B7BD-0DDB2B472227}"/>
          </ac:cxnSpMkLst>
        </pc:cxnChg>
        <pc:cxnChg chg="del">
          <ac:chgData name="Francesco Fransesini" userId="f4b06c69-b125-4814-a67d-adf8dc91bd7e" providerId="ADAL" clId="{145AABF2-0B47-47FC-9B98-187987AE4895}" dt="2021-11-26T10:19:05.390" v="1844" actId="478"/>
          <ac:cxnSpMkLst>
            <pc:docMk/>
            <pc:sldMk cId="3193927938" sldId="294"/>
            <ac:cxnSpMk id="35" creationId="{DAD80F09-B210-4319-A333-DBFB78440CCB}"/>
          </ac:cxnSpMkLst>
        </pc:cxnChg>
      </pc:sldChg>
      <pc:sldChg chg="modSp mod">
        <pc:chgData name="Francesco Fransesini" userId="f4b06c69-b125-4814-a67d-adf8dc91bd7e" providerId="ADAL" clId="{145AABF2-0B47-47FC-9B98-187987AE4895}" dt="2021-12-02T17:25:08.955" v="3729" actId="20577"/>
        <pc:sldMkLst>
          <pc:docMk/>
          <pc:sldMk cId="2026972222" sldId="295"/>
        </pc:sldMkLst>
        <pc:spChg chg="mod">
          <ac:chgData name="Francesco Fransesini" userId="f4b06c69-b125-4814-a67d-adf8dc91bd7e" providerId="ADAL" clId="{145AABF2-0B47-47FC-9B98-187987AE4895}" dt="2021-11-26T10:10:45.424" v="1796" actId="20577"/>
          <ac:spMkLst>
            <pc:docMk/>
            <pc:sldMk cId="2026972222" sldId="295"/>
            <ac:spMk id="5" creationId="{553B7530-3358-4040-88FC-EC2263EE21B2}"/>
          </ac:spMkLst>
        </pc:spChg>
        <pc:spChg chg="mod">
          <ac:chgData name="Francesco Fransesini" userId="f4b06c69-b125-4814-a67d-adf8dc91bd7e" providerId="ADAL" clId="{145AABF2-0B47-47FC-9B98-187987AE4895}" dt="2021-12-02T17:25:08.955" v="3729" actId="20577"/>
          <ac:spMkLst>
            <pc:docMk/>
            <pc:sldMk cId="2026972222" sldId="295"/>
            <ac:spMk id="10" creationId="{EB6CFF6C-8C92-4973-8431-307C22D65499}"/>
          </ac:spMkLst>
        </pc:spChg>
      </pc:sldChg>
      <pc:sldChg chg="addSp delSp modSp mod">
        <pc:chgData name="Francesco Fransesini" userId="f4b06c69-b125-4814-a67d-adf8dc91bd7e" providerId="ADAL" clId="{145AABF2-0B47-47FC-9B98-187987AE4895}" dt="2021-12-01T20:12:17.230" v="3676" actId="20577"/>
        <pc:sldMkLst>
          <pc:docMk/>
          <pc:sldMk cId="397483623" sldId="297"/>
        </pc:sldMkLst>
        <pc:spChg chg="mod">
          <ac:chgData name="Francesco Fransesini" userId="f4b06c69-b125-4814-a67d-adf8dc91bd7e" providerId="ADAL" clId="{145AABF2-0B47-47FC-9B98-187987AE4895}" dt="2021-12-01T20:12:17.230" v="3676" actId="20577"/>
          <ac:spMkLst>
            <pc:docMk/>
            <pc:sldMk cId="397483623" sldId="297"/>
            <ac:spMk id="2" creationId="{3EDAF09B-708F-48F0-8B4B-14116E556594}"/>
          </ac:spMkLst>
        </pc:spChg>
        <pc:spChg chg="add mod">
          <ac:chgData name="Francesco Fransesini" userId="f4b06c69-b125-4814-a67d-adf8dc91bd7e" providerId="ADAL" clId="{145AABF2-0B47-47FC-9B98-187987AE4895}" dt="2021-11-28T16:10:33.008" v="2950" actId="1076"/>
          <ac:spMkLst>
            <pc:docMk/>
            <pc:sldMk cId="397483623" sldId="297"/>
            <ac:spMk id="4" creationId="{7DAE9A1C-E637-439E-915D-249BED219BAE}"/>
          </ac:spMkLst>
        </pc:spChg>
        <pc:spChg chg="mod">
          <ac:chgData name="Francesco Fransesini" userId="f4b06c69-b125-4814-a67d-adf8dc91bd7e" providerId="ADAL" clId="{145AABF2-0B47-47FC-9B98-187987AE4895}" dt="2021-11-28T16:06:12.840" v="2651" actId="1076"/>
          <ac:spMkLst>
            <pc:docMk/>
            <pc:sldMk cId="397483623" sldId="297"/>
            <ac:spMk id="8" creationId="{3F6F2137-6CC7-4B59-8090-358936B024C0}"/>
          </ac:spMkLst>
        </pc:spChg>
        <pc:spChg chg="mod">
          <ac:chgData name="Francesco Fransesini" userId="f4b06c69-b125-4814-a67d-adf8dc91bd7e" providerId="ADAL" clId="{145AABF2-0B47-47FC-9B98-187987AE4895}" dt="2021-11-28T16:06:02.851" v="2649" actId="1076"/>
          <ac:spMkLst>
            <pc:docMk/>
            <pc:sldMk cId="397483623" sldId="297"/>
            <ac:spMk id="10" creationId="{27C53D40-47F3-47DF-8582-66D1036985DD}"/>
          </ac:spMkLst>
        </pc:spChg>
        <pc:spChg chg="mod">
          <ac:chgData name="Francesco Fransesini" userId="f4b06c69-b125-4814-a67d-adf8dc91bd7e" providerId="ADAL" clId="{145AABF2-0B47-47FC-9B98-187987AE4895}" dt="2021-11-28T16:10:08.939" v="2930" actId="1076"/>
          <ac:spMkLst>
            <pc:docMk/>
            <pc:sldMk cId="397483623" sldId="297"/>
            <ac:spMk id="17" creationId="{CEF168F8-DE1B-4CC5-BD0F-8E67C6B6BADF}"/>
          </ac:spMkLst>
        </pc:spChg>
        <pc:spChg chg="mod">
          <ac:chgData name="Francesco Fransesini" userId="f4b06c69-b125-4814-a67d-adf8dc91bd7e" providerId="ADAL" clId="{145AABF2-0B47-47FC-9B98-187987AE4895}" dt="2021-11-28T16:10:12.412" v="2931" actId="1076"/>
          <ac:spMkLst>
            <pc:docMk/>
            <pc:sldMk cId="397483623" sldId="297"/>
            <ac:spMk id="18" creationId="{1F41C98D-B2CD-4C6F-8560-A96DF81F4664}"/>
          </ac:spMkLst>
        </pc:spChg>
        <pc:spChg chg="del mod">
          <ac:chgData name="Francesco Fransesini" userId="f4b06c69-b125-4814-a67d-adf8dc91bd7e" providerId="ADAL" clId="{145AABF2-0B47-47FC-9B98-187987AE4895}" dt="2021-11-28T15:54:47.500" v="2494" actId="478"/>
          <ac:spMkLst>
            <pc:docMk/>
            <pc:sldMk cId="397483623" sldId="297"/>
            <ac:spMk id="19" creationId="{7517BFF1-84F3-4F6E-A764-03B3BF4693C3}"/>
          </ac:spMkLst>
        </pc:spChg>
        <pc:picChg chg="mod">
          <ac:chgData name="Francesco Fransesini" userId="f4b06c69-b125-4814-a67d-adf8dc91bd7e" providerId="ADAL" clId="{145AABF2-0B47-47FC-9B98-187987AE4895}" dt="2021-11-28T16:10:00.930" v="2927" actId="1076"/>
          <ac:picMkLst>
            <pc:docMk/>
            <pc:sldMk cId="397483623" sldId="297"/>
            <ac:picMk id="13" creationId="{59F9A29A-A17A-4911-9CB6-86D5106E553D}"/>
          </ac:picMkLst>
        </pc:picChg>
        <pc:picChg chg="mod">
          <ac:chgData name="Francesco Fransesini" userId="f4b06c69-b125-4814-a67d-adf8dc91bd7e" providerId="ADAL" clId="{145AABF2-0B47-47FC-9B98-187987AE4895}" dt="2021-11-28T16:10:05.039" v="2929" actId="1076"/>
          <ac:picMkLst>
            <pc:docMk/>
            <pc:sldMk cId="397483623" sldId="297"/>
            <ac:picMk id="16" creationId="{9CBC36F2-78AC-47A8-B1C5-82F404575604}"/>
          </ac:picMkLst>
        </pc:picChg>
        <pc:cxnChg chg="add del">
          <ac:chgData name="Francesco Fransesini" userId="f4b06c69-b125-4814-a67d-adf8dc91bd7e" providerId="ADAL" clId="{145AABF2-0B47-47FC-9B98-187987AE4895}" dt="2021-11-28T16:10:45.515" v="2952" actId="478"/>
          <ac:cxnSpMkLst>
            <pc:docMk/>
            <pc:sldMk cId="397483623" sldId="297"/>
            <ac:cxnSpMk id="6" creationId="{E177E47E-09A9-4C97-9D91-25A0D0268C8D}"/>
          </ac:cxnSpMkLst>
        </pc:cxnChg>
        <pc:cxnChg chg="add mod">
          <ac:chgData name="Francesco Fransesini" userId="f4b06c69-b125-4814-a67d-adf8dc91bd7e" providerId="ADAL" clId="{145AABF2-0B47-47FC-9B98-187987AE4895}" dt="2021-11-28T16:11:27.633" v="2958" actId="208"/>
          <ac:cxnSpMkLst>
            <pc:docMk/>
            <pc:sldMk cId="397483623" sldId="297"/>
            <ac:cxnSpMk id="15" creationId="{1980F0B0-54CE-4E13-87C6-FEE5970B7F93}"/>
          </ac:cxnSpMkLst>
        </pc:cxnChg>
        <pc:cxnChg chg="add mod">
          <ac:chgData name="Francesco Fransesini" userId="f4b06c69-b125-4814-a67d-adf8dc91bd7e" providerId="ADAL" clId="{145AABF2-0B47-47FC-9B98-187987AE4895}" dt="2021-11-28T16:11:27.633" v="2958" actId="208"/>
          <ac:cxnSpMkLst>
            <pc:docMk/>
            <pc:sldMk cId="397483623" sldId="297"/>
            <ac:cxnSpMk id="21" creationId="{AF0E8632-7072-4BC7-BDE1-938911338762}"/>
          </ac:cxnSpMkLst>
        </pc:cxnChg>
        <pc:cxnChg chg="add mod">
          <ac:chgData name="Francesco Fransesini" userId="f4b06c69-b125-4814-a67d-adf8dc91bd7e" providerId="ADAL" clId="{145AABF2-0B47-47FC-9B98-187987AE4895}" dt="2021-11-28T16:11:27.633" v="2958" actId="208"/>
          <ac:cxnSpMkLst>
            <pc:docMk/>
            <pc:sldMk cId="397483623" sldId="297"/>
            <ac:cxnSpMk id="22" creationId="{5E10F16E-6481-4D97-8CCB-6B07B7E8869D}"/>
          </ac:cxnSpMkLst>
        </pc:cxnChg>
      </pc:sldChg>
      <pc:sldChg chg="addSp delSp modSp mod">
        <pc:chgData name="Francesco Fransesini" userId="f4b06c69-b125-4814-a67d-adf8dc91bd7e" providerId="ADAL" clId="{145AABF2-0B47-47FC-9B98-187987AE4895}" dt="2021-11-29T21:23:11.740" v="3447" actId="20577"/>
        <pc:sldMkLst>
          <pc:docMk/>
          <pc:sldMk cId="4145894092" sldId="298"/>
        </pc:sldMkLst>
        <pc:spChg chg="add del mod">
          <ac:chgData name="Francesco Fransesini" userId="f4b06c69-b125-4814-a67d-adf8dc91bd7e" providerId="ADAL" clId="{145AABF2-0B47-47FC-9B98-187987AE4895}" dt="2021-11-29T08:55:18.588" v="3052" actId="478"/>
          <ac:spMkLst>
            <pc:docMk/>
            <pc:sldMk cId="4145894092" sldId="298"/>
            <ac:spMk id="2" creationId="{E6279F8D-B5F0-417B-833F-FD969B8EC0ED}"/>
          </ac:spMkLst>
        </pc:spChg>
        <pc:spChg chg="mod">
          <ac:chgData name="Francesco Fransesini" userId="f4b06c69-b125-4814-a67d-adf8dc91bd7e" providerId="ADAL" clId="{145AABF2-0B47-47FC-9B98-187987AE4895}" dt="2021-11-29T21:23:11.740" v="3447" actId="20577"/>
          <ac:spMkLst>
            <pc:docMk/>
            <pc:sldMk cId="4145894092" sldId="298"/>
            <ac:spMk id="7" creationId="{5D3320FB-7599-4F33-B3F4-8DA27435EEF0}"/>
          </ac:spMkLst>
        </pc:spChg>
        <pc:spChg chg="del mod">
          <ac:chgData name="Francesco Fransesini" userId="f4b06c69-b125-4814-a67d-adf8dc91bd7e" providerId="ADAL" clId="{145AABF2-0B47-47FC-9B98-187987AE4895}" dt="2021-11-26T10:50:15.770" v="2006" actId="478"/>
          <ac:spMkLst>
            <pc:docMk/>
            <pc:sldMk cId="4145894092" sldId="298"/>
            <ac:spMk id="10" creationId="{F9FFFAD0-2F5B-490E-857F-8BC1B1CE16E9}"/>
          </ac:spMkLst>
        </pc:spChg>
        <pc:picChg chg="add mod">
          <ac:chgData name="Francesco Fransesini" userId="f4b06c69-b125-4814-a67d-adf8dc91bd7e" providerId="ADAL" clId="{145AABF2-0B47-47FC-9B98-187987AE4895}" dt="2021-11-29T09:09:40.674" v="3057" actId="1076"/>
          <ac:picMkLst>
            <pc:docMk/>
            <pc:sldMk cId="4145894092" sldId="298"/>
            <ac:picMk id="5" creationId="{969BDC61-8B9E-4777-99C2-325D0A8E5F49}"/>
          </ac:picMkLst>
        </pc:picChg>
        <pc:picChg chg="del mod">
          <ac:chgData name="Francesco Fransesini" userId="f4b06c69-b125-4814-a67d-adf8dc91bd7e" providerId="ADAL" clId="{145AABF2-0B47-47FC-9B98-187987AE4895}" dt="2021-11-29T08:55:08.375" v="3048" actId="478"/>
          <ac:picMkLst>
            <pc:docMk/>
            <pc:sldMk cId="4145894092" sldId="298"/>
            <ac:picMk id="6" creationId="{95EAA2AF-5DF4-4D5B-A60A-0077F747A2AC}"/>
          </ac:picMkLst>
        </pc:picChg>
      </pc:sldChg>
      <pc:sldChg chg="addSp delSp modSp mod">
        <pc:chgData name="Francesco Fransesini" userId="f4b06c69-b125-4814-a67d-adf8dc91bd7e" providerId="ADAL" clId="{145AABF2-0B47-47FC-9B98-187987AE4895}" dt="2021-12-01T20:10:27.238" v="3673" actId="478"/>
        <pc:sldMkLst>
          <pc:docMk/>
          <pc:sldMk cId="1993491934" sldId="299"/>
        </pc:sldMkLst>
        <pc:spChg chg="add del mod">
          <ac:chgData name="Francesco Fransesini" userId="f4b06c69-b125-4814-a67d-adf8dc91bd7e" providerId="ADAL" clId="{145AABF2-0B47-47FC-9B98-187987AE4895}" dt="2021-12-01T20:10:27.238" v="3673" actId="478"/>
          <ac:spMkLst>
            <pc:docMk/>
            <pc:sldMk cId="1993491934" sldId="299"/>
            <ac:spMk id="2" creationId="{144082F2-CFAF-4C93-AC04-F027F7F92F00}"/>
          </ac:spMkLst>
        </pc:spChg>
        <pc:spChg chg="mod">
          <ac:chgData name="Francesco Fransesini" userId="f4b06c69-b125-4814-a67d-adf8dc91bd7e" providerId="ADAL" clId="{145AABF2-0B47-47FC-9B98-187987AE4895}" dt="2021-11-26T10:16:39.402" v="1840" actId="1076"/>
          <ac:spMkLst>
            <pc:docMk/>
            <pc:sldMk cId="1993491934" sldId="299"/>
            <ac:spMk id="8" creationId="{9D10AA66-2457-49A0-A222-D8E8DD1672F8}"/>
          </ac:spMkLst>
        </pc:spChg>
        <pc:spChg chg="mod">
          <ac:chgData name="Francesco Fransesini" userId="f4b06c69-b125-4814-a67d-adf8dc91bd7e" providerId="ADAL" clId="{145AABF2-0B47-47FC-9B98-187987AE4895}" dt="2021-11-26T10:16:22.834" v="1836" actId="1076"/>
          <ac:spMkLst>
            <pc:docMk/>
            <pc:sldMk cId="1993491934" sldId="299"/>
            <ac:spMk id="10" creationId="{6A54016E-C278-436B-9BB6-A4A9BAAFA9FF}"/>
          </ac:spMkLst>
        </pc:spChg>
        <pc:spChg chg="mod">
          <ac:chgData name="Francesco Fransesini" userId="f4b06c69-b125-4814-a67d-adf8dc91bd7e" providerId="ADAL" clId="{145AABF2-0B47-47FC-9B98-187987AE4895}" dt="2021-11-26T10:16:37.062" v="1839" actId="1076"/>
          <ac:spMkLst>
            <pc:docMk/>
            <pc:sldMk cId="1993491934" sldId="299"/>
            <ac:spMk id="13" creationId="{D154FDA9-2BBB-41BD-9B61-A779DC48F2B0}"/>
          </ac:spMkLst>
        </pc:spChg>
        <pc:spChg chg="mod">
          <ac:chgData name="Francesco Fransesini" userId="f4b06c69-b125-4814-a67d-adf8dc91bd7e" providerId="ADAL" clId="{145AABF2-0B47-47FC-9B98-187987AE4895}" dt="2021-11-26T10:16:29.914" v="1837" actId="1076"/>
          <ac:spMkLst>
            <pc:docMk/>
            <pc:sldMk cId="1993491934" sldId="299"/>
            <ac:spMk id="15" creationId="{511D0744-1A48-447B-B90F-086277007EC0}"/>
          </ac:spMkLst>
        </pc:spChg>
        <pc:spChg chg="mod">
          <ac:chgData name="Francesco Fransesini" userId="f4b06c69-b125-4814-a67d-adf8dc91bd7e" providerId="ADAL" clId="{145AABF2-0B47-47FC-9B98-187987AE4895}" dt="2021-11-26T10:16:17.599" v="1835" actId="1076"/>
          <ac:spMkLst>
            <pc:docMk/>
            <pc:sldMk cId="1993491934" sldId="299"/>
            <ac:spMk id="16" creationId="{9EEBB131-E0E6-48BD-88D0-DA5C9E5AC1E6}"/>
          </ac:spMkLst>
        </pc:spChg>
        <pc:picChg chg="mod">
          <ac:chgData name="Francesco Fransesini" userId="f4b06c69-b125-4814-a67d-adf8dc91bd7e" providerId="ADAL" clId="{145AABF2-0B47-47FC-9B98-187987AE4895}" dt="2021-11-26T10:16:14.708" v="1834" actId="196"/>
          <ac:picMkLst>
            <pc:docMk/>
            <pc:sldMk cId="1993491934" sldId="299"/>
            <ac:picMk id="7" creationId="{F41E04E1-3CCE-467E-8DAC-F1052BD037BB}"/>
          </ac:picMkLst>
        </pc:picChg>
        <pc:cxnChg chg="mod">
          <ac:chgData name="Francesco Fransesini" userId="f4b06c69-b125-4814-a67d-adf8dc91bd7e" providerId="ADAL" clId="{145AABF2-0B47-47FC-9B98-187987AE4895}" dt="2021-11-26T10:16:29.914" v="1837" actId="1076"/>
          <ac:cxnSpMkLst>
            <pc:docMk/>
            <pc:sldMk cId="1993491934" sldId="299"/>
            <ac:cxnSpMk id="18" creationId="{050F5DE4-AEE0-4B64-8028-278B5B7514EE}"/>
          </ac:cxnSpMkLst>
        </pc:cxnChg>
        <pc:cxnChg chg="mod">
          <ac:chgData name="Francesco Fransesini" userId="f4b06c69-b125-4814-a67d-adf8dc91bd7e" providerId="ADAL" clId="{145AABF2-0B47-47FC-9B98-187987AE4895}" dt="2021-11-26T10:16:22.834" v="1836" actId="1076"/>
          <ac:cxnSpMkLst>
            <pc:docMk/>
            <pc:sldMk cId="1993491934" sldId="299"/>
            <ac:cxnSpMk id="20" creationId="{1432EA29-5E62-4065-B478-3A4C89AEBCB1}"/>
          </ac:cxnSpMkLst>
        </pc:cxnChg>
      </pc:sldChg>
      <pc:sldChg chg="addSp delSp modSp mod delAnim modAnim">
        <pc:chgData name="Francesco Fransesini" userId="f4b06c69-b125-4814-a67d-adf8dc91bd7e" providerId="ADAL" clId="{145AABF2-0B47-47FC-9B98-187987AE4895}" dt="2021-11-29T09:32:14.268" v="3111" actId="208"/>
        <pc:sldMkLst>
          <pc:docMk/>
          <pc:sldMk cId="3003243823" sldId="300"/>
        </pc:sldMkLst>
        <pc:spChg chg="add mod">
          <ac:chgData name="Francesco Fransesini" userId="f4b06c69-b125-4814-a67d-adf8dc91bd7e" providerId="ADAL" clId="{145AABF2-0B47-47FC-9B98-187987AE4895}" dt="2021-11-29T09:26:12.327" v="3079" actId="1076"/>
          <ac:spMkLst>
            <pc:docMk/>
            <pc:sldMk cId="3003243823" sldId="300"/>
            <ac:spMk id="2" creationId="{C1CD0CCA-9ED9-4F38-862D-C673708FFA0D}"/>
          </ac:spMkLst>
        </pc:spChg>
        <pc:spChg chg="add mod">
          <ac:chgData name="Francesco Fransesini" userId="f4b06c69-b125-4814-a67d-adf8dc91bd7e" providerId="ADAL" clId="{145AABF2-0B47-47FC-9B98-187987AE4895}" dt="2021-11-29T09:32:02.288" v="3108" actId="1076"/>
          <ac:spMkLst>
            <pc:docMk/>
            <pc:sldMk cId="3003243823" sldId="300"/>
            <ac:spMk id="4" creationId="{04187480-2BBA-43EB-8F8F-E96A1AB2D189}"/>
          </ac:spMkLst>
        </pc:spChg>
        <pc:spChg chg="mod">
          <ac:chgData name="Francesco Fransesini" userId="f4b06c69-b125-4814-a67d-adf8dc91bd7e" providerId="ADAL" clId="{145AABF2-0B47-47FC-9B98-187987AE4895}" dt="2021-11-29T09:32:06.575" v="3109" actId="14100"/>
          <ac:spMkLst>
            <pc:docMk/>
            <pc:sldMk cId="3003243823" sldId="300"/>
            <ac:spMk id="6" creationId="{903AA5B5-452F-4BDD-B1C9-DD56FC909DD2}"/>
          </ac:spMkLst>
        </pc:spChg>
        <pc:spChg chg="add del mod">
          <ac:chgData name="Francesco Fransesini" userId="f4b06c69-b125-4814-a67d-adf8dc91bd7e" providerId="ADAL" clId="{145AABF2-0B47-47FC-9B98-187987AE4895}" dt="2021-11-29T09:26:00.755" v="3078" actId="478"/>
          <ac:spMkLst>
            <pc:docMk/>
            <pc:sldMk cId="3003243823" sldId="300"/>
            <ac:spMk id="7" creationId="{B3C9BF0F-550C-4D8E-B172-0DDC82723AF2}"/>
          </ac:spMkLst>
        </pc:spChg>
        <pc:spChg chg="mod">
          <ac:chgData name="Francesco Fransesini" userId="f4b06c69-b125-4814-a67d-adf8dc91bd7e" providerId="ADAL" clId="{145AABF2-0B47-47FC-9B98-187987AE4895}" dt="2021-11-26T11:03:44.877" v="2183" actId="20577"/>
          <ac:spMkLst>
            <pc:docMk/>
            <pc:sldMk cId="3003243823" sldId="300"/>
            <ac:spMk id="8" creationId="{7668A51B-C04E-44E6-A82B-1207283BC6D1}"/>
          </ac:spMkLst>
        </pc:spChg>
        <pc:spChg chg="add mod">
          <ac:chgData name="Francesco Fransesini" userId="f4b06c69-b125-4814-a67d-adf8dc91bd7e" providerId="ADAL" clId="{145AABF2-0B47-47FC-9B98-187987AE4895}" dt="2021-11-29T09:31:38.675" v="3106" actId="207"/>
          <ac:spMkLst>
            <pc:docMk/>
            <pc:sldMk cId="3003243823" sldId="300"/>
            <ac:spMk id="10" creationId="{72E0C67F-F83C-48A6-BBA5-396DB707F9F8}"/>
          </ac:spMkLst>
        </pc:spChg>
        <pc:spChg chg="add del mod">
          <ac:chgData name="Francesco Fransesini" userId="f4b06c69-b125-4814-a67d-adf8dc91bd7e" providerId="ADAL" clId="{145AABF2-0B47-47FC-9B98-187987AE4895}" dt="2021-11-29T09:25:32.466" v="3071" actId="478"/>
          <ac:spMkLst>
            <pc:docMk/>
            <pc:sldMk cId="3003243823" sldId="300"/>
            <ac:spMk id="17" creationId="{5B5CD94B-0DD6-4023-9BFE-37D4AB289EA6}"/>
          </ac:spMkLst>
        </pc:spChg>
        <pc:spChg chg="add del mod">
          <ac:chgData name="Francesco Fransesini" userId="f4b06c69-b125-4814-a67d-adf8dc91bd7e" providerId="ADAL" clId="{145AABF2-0B47-47FC-9B98-187987AE4895}" dt="2021-11-29T09:25:34.206" v="3072" actId="478"/>
          <ac:spMkLst>
            <pc:docMk/>
            <pc:sldMk cId="3003243823" sldId="300"/>
            <ac:spMk id="18" creationId="{6736E3D5-37E2-4B91-B555-85CDA0FDE25B}"/>
          </ac:spMkLst>
        </pc:spChg>
        <pc:spChg chg="add del mod">
          <ac:chgData name="Francesco Fransesini" userId="f4b06c69-b125-4814-a67d-adf8dc91bd7e" providerId="ADAL" clId="{145AABF2-0B47-47FC-9B98-187987AE4895}" dt="2021-11-29T09:27:48.345" v="3097" actId="478"/>
          <ac:spMkLst>
            <pc:docMk/>
            <pc:sldMk cId="3003243823" sldId="300"/>
            <ac:spMk id="26" creationId="{97243B48-2599-4D9D-BF2D-21B40FF69805}"/>
          </ac:spMkLst>
        </pc:spChg>
        <pc:spChg chg="add del mod">
          <ac:chgData name="Francesco Fransesini" userId="f4b06c69-b125-4814-a67d-adf8dc91bd7e" providerId="ADAL" clId="{145AABF2-0B47-47FC-9B98-187987AE4895}" dt="2021-11-29T09:27:52.702" v="3099" actId="478"/>
          <ac:spMkLst>
            <pc:docMk/>
            <pc:sldMk cId="3003243823" sldId="300"/>
            <ac:spMk id="27" creationId="{0A7C50ED-76DA-4A40-90B4-D77429FFC26B}"/>
          </ac:spMkLst>
        </pc:spChg>
        <pc:graphicFrameChg chg="add del mod">
          <ac:chgData name="Francesco Fransesini" userId="f4b06c69-b125-4814-a67d-adf8dc91bd7e" providerId="ADAL" clId="{145AABF2-0B47-47FC-9B98-187987AE4895}" dt="2021-11-26T08:54:37.091" v="700"/>
          <ac:graphicFrameMkLst>
            <pc:docMk/>
            <pc:sldMk cId="3003243823" sldId="300"/>
            <ac:graphicFrameMk id="7" creationId="{3413493C-5E7F-4F5D-B4D7-6120B3B9E816}"/>
          </ac:graphicFrameMkLst>
        </pc:graphicFrameChg>
        <pc:graphicFrameChg chg="add del mod">
          <ac:chgData name="Francesco Fransesini" userId="f4b06c69-b125-4814-a67d-adf8dc91bd7e" providerId="ADAL" clId="{145AABF2-0B47-47FC-9B98-187987AE4895}" dt="2021-11-26T08:54:44.211" v="703" actId="478"/>
          <ac:graphicFrameMkLst>
            <pc:docMk/>
            <pc:sldMk cId="3003243823" sldId="300"/>
            <ac:graphicFrameMk id="10" creationId="{9DA4D015-B16B-4579-B7FD-A4B79A8F5DCD}"/>
          </ac:graphicFrameMkLst>
        </pc:graphicFrameChg>
        <pc:picChg chg="del mod">
          <ac:chgData name="Francesco Fransesini" userId="f4b06c69-b125-4814-a67d-adf8dc91bd7e" providerId="ADAL" clId="{145AABF2-0B47-47FC-9B98-187987AE4895}" dt="2021-11-29T09:25:13.170" v="3070" actId="478"/>
          <ac:picMkLst>
            <pc:docMk/>
            <pc:sldMk cId="3003243823" sldId="300"/>
            <ac:picMk id="5" creationId="{12E97762-2AC6-4E60-8569-82491EF4F59A}"/>
          </ac:picMkLst>
        </pc:picChg>
        <pc:picChg chg="add mod">
          <ac:chgData name="Francesco Fransesini" userId="f4b06c69-b125-4814-a67d-adf8dc91bd7e" providerId="ADAL" clId="{145AABF2-0B47-47FC-9B98-187987AE4895}" dt="2021-11-29T09:27:45.432" v="3096" actId="1076"/>
          <ac:picMkLst>
            <pc:docMk/>
            <pc:sldMk cId="3003243823" sldId="300"/>
            <ac:picMk id="21" creationId="{CA474392-7F6B-49F7-810E-462ABC94A099}"/>
          </ac:picMkLst>
        </pc:picChg>
        <pc:picChg chg="add del mod">
          <ac:chgData name="Francesco Fransesini" userId="f4b06c69-b125-4814-a67d-adf8dc91bd7e" providerId="ADAL" clId="{145AABF2-0B47-47FC-9B98-187987AE4895}" dt="2021-11-29T09:26:39.301" v="3081" actId="478"/>
          <ac:picMkLst>
            <pc:docMk/>
            <pc:sldMk cId="3003243823" sldId="300"/>
            <ac:picMk id="22" creationId="{A881A170-624E-4BA0-9552-BF6A372A010A}"/>
          </ac:picMkLst>
        </pc:picChg>
        <pc:cxnChg chg="add mod">
          <ac:chgData name="Francesco Fransesini" userId="f4b06c69-b125-4814-a67d-adf8dc91bd7e" providerId="ADAL" clId="{145AABF2-0B47-47FC-9B98-187987AE4895}" dt="2021-11-29T09:32:14.268" v="3111" actId="208"/>
          <ac:cxnSpMkLst>
            <pc:docMk/>
            <pc:sldMk cId="3003243823" sldId="300"/>
            <ac:cxnSpMk id="15" creationId="{15FA1005-CAE8-4BCB-B8EB-3E5A51AD0344}"/>
          </ac:cxnSpMkLst>
        </pc:cxnChg>
        <pc:cxnChg chg="add del">
          <ac:chgData name="Francesco Fransesini" userId="f4b06c69-b125-4814-a67d-adf8dc91bd7e" providerId="ADAL" clId="{145AABF2-0B47-47FC-9B98-187987AE4895}" dt="2021-11-26T09:08:20.770" v="909" actId="478"/>
          <ac:cxnSpMkLst>
            <pc:docMk/>
            <pc:sldMk cId="3003243823" sldId="300"/>
            <ac:cxnSpMk id="15" creationId="{97D0096E-0053-4E73-B2F7-AE338D7CFB81}"/>
          </ac:cxnSpMkLst>
        </pc:cxnChg>
        <pc:cxnChg chg="add del mod">
          <ac:chgData name="Francesco Fransesini" userId="f4b06c69-b125-4814-a67d-adf8dc91bd7e" providerId="ADAL" clId="{145AABF2-0B47-47FC-9B98-187987AE4895}" dt="2021-11-29T09:27:55.609" v="3100" actId="478"/>
          <ac:cxnSpMkLst>
            <pc:docMk/>
            <pc:sldMk cId="3003243823" sldId="300"/>
            <ac:cxnSpMk id="16" creationId="{1E391817-10DF-46B7-89F6-C299B4A65F58}"/>
          </ac:cxnSpMkLst>
        </pc:cxnChg>
        <pc:cxnChg chg="add del mod">
          <ac:chgData name="Francesco Fransesini" userId="f4b06c69-b125-4814-a67d-adf8dc91bd7e" providerId="ADAL" clId="{145AABF2-0B47-47FC-9B98-187987AE4895}" dt="2021-11-29T09:27:57.768" v="3101" actId="478"/>
          <ac:cxnSpMkLst>
            <pc:docMk/>
            <pc:sldMk cId="3003243823" sldId="300"/>
            <ac:cxnSpMk id="20" creationId="{F00F159B-675F-499D-9BB2-B381DAD2EB08}"/>
          </ac:cxnSpMkLst>
        </pc:cxnChg>
        <pc:cxnChg chg="add del mod">
          <ac:chgData name="Francesco Fransesini" userId="f4b06c69-b125-4814-a67d-adf8dc91bd7e" providerId="ADAL" clId="{145AABF2-0B47-47FC-9B98-187987AE4895}" dt="2021-11-26T09:09:53.345" v="918" actId="478"/>
          <ac:cxnSpMkLst>
            <pc:docMk/>
            <pc:sldMk cId="3003243823" sldId="300"/>
            <ac:cxnSpMk id="21" creationId="{DC82E7BD-F4A5-4D19-ABE2-CF9887E52F39}"/>
          </ac:cxnSpMkLst>
        </pc:cxnChg>
        <pc:cxnChg chg="add del mod">
          <ac:chgData name="Francesco Fransesini" userId="f4b06c69-b125-4814-a67d-adf8dc91bd7e" providerId="ADAL" clId="{145AABF2-0B47-47FC-9B98-187987AE4895}" dt="2021-11-29T09:27:50.710" v="3098" actId="478"/>
          <ac:cxnSpMkLst>
            <pc:docMk/>
            <pc:sldMk cId="3003243823" sldId="300"/>
            <ac:cxnSpMk id="24" creationId="{C0219027-003E-408E-84E9-FA0B87F64B61}"/>
          </ac:cxnSpMkLst>
        </pc:cxnChg>
      </pc:sldChg>
      <pc:sldChg chg="addSp delSp modSp mod">
        <pc:chgData name="Francesco Fransesini" userId="f4b06c69-b125-4814-a67d-adf8dc91bd7e" providerId="ADAL" clId="{145AABF2-0B47-47FC-9B98-187987AE4895}" dt="2021-11-30T10:32:29.429" v="3451" actId="20577"/>
        <pc:sldMkLst>
          <pc:docMk/>
          <pc:sldMk cId="2602642373" sldId="303"/>
        </pc:sldMkLst>
        <pc:spChg chg="mod">
          <ac:chgData name="Francesco Fransesini" userId="f4b06c69-b125-4814-a67d-adf8dc91bd7e" providerId="ADAL" clId="{145AABF2-0B47-47FC-9B98-187987AE4895}" dt="2021-11-28T15:40:42.747" v="2489" actId="1076"/>
          <ac:spMkLst>
            <pc:docMk/>
            <pc:sldMk cId="2602642373" sldId="303"/>
            <ac:spMk id="2" creationId="{635EEDDD-3F67-4743-AC06-1A6BD0C1BB25}"/>
          </ac:spMkLst>
        </pc:spChg>
        <pc:spChg chg="mod">
          <ac:chgData name="Francesco Fransesini" userId="f4b06c69-b125-4814-a67d-adf8dc91bd7e" providerId="ADAL" clId="{145AABF2-0B47-47FC-9B98-187987AE4895}" dt="2021-11-30T10:32:29.429" v="3451" actId="20577"/>
          <ac:spMkLst>
            <pc:docMk/>
            <pc:sldMk cId="2602642373" sldId="303"/>
            <ac:spMk id="7" creationId="{5951AE45-39CC-48F0-9DBE-BE5FAF13D9AB}"/>
          </ac:spMkLst>
        </pc:spChg>
        <pc:spChg chg="mod">
          <ac:chgData name="Francesco Fransesini" userId="f4b06c69-b125-4814-a67d-adf8dc91bd7e" providerId="ADAL" clId="{145AABF2-0B47-47FC-9B98-187987AE4895}" dt="2021-11-30T10:32:22.903" v="3448" actId="1076"/>
          <ac:spMkLst>
            <pc:docMk/>
            <pc:sldMk cId="2602642373" sldId="303"/>
            <ac:spMk id="25" creationId="{2730F07C-0508-451E-B8D8-55D5F5BE7AD2}"/>
          </ac:spMkLst>
        </pc:spChg>
        <pc:spChg chg="mod">
          <ac:chgData name="Francesco Fransesini" userId="f4b06c69-b125-4814-a67d-adf8dc91bd7e" providerId="ADAL" clId="{145AABF2-0B47-47FC-9B98-187987AE4895}" dt="2021-11-30T10:32:25.822" v="3449" actId="1076"/>
          <ac:spMkLst>
            <pc:docMk/>
            <pc:sldMk cId="2602642373" sldId="303"/>
            <ac:spMk id="26" creationId="{03664E57-DAD1-4FD8-A919-5BE46C060F8A}"/>
          </ac:spMkLst>
        </pc:spChg>
        <pc:spChg chg="mod">
          <ac:chgData name="Francesco Fransesini" userId="f4b06c69-b125-4814-a67d-adf8dc91bd7e" providerId="ADAL" clId="{145AABF2-0B47-47FC-9B98-187987AE4895}" dt="2021-11-26T10:11:28.424" v="1800" actId="1076"/>
          <ac:spMkLst>
            <pc:docMk/>
            <pc:sldMk cId="2602642373" sldId="303"/>
            <ac:spMk id="27" creationId="{D3100680-2293-4124-9867-7472E1F587A0}"/>
          </ac:spMkLst>
        </pc:spChg>
        <pc:spChg chg="add mod">
          <ac:chgData name="Francesco Fransesini" userId="f4b06c69-b125-4814-a67d-adf8dc91bd7e" providerId="ADAL" clId="{145AABF2-0B47-47FC-9B98-187987AE4895}" dt="2021-11-26T09:47:42.742" v="1679" actId="1076"/>
          <ac:spMkLst>
            <pc:docMk/>
            <pc:sldMk cId="2602642373" sldId="303"/>
            <ac:spMk id="28" creationId="{2BAB6EFE-6E23-41E7-8D46-381DAAF511C4}"/>
          </ac:spMkLst>
        </pc:spChg>
        <pc:spChg chg="add mod">
          <ac:chgData name="Francesco Fransesini" userId="f4b06c69-b125-4814-a67d-adf8dc91bd7e" providerId="ADAL" clId="{145AABF2-0B47-47FC-9B98-187987AE4895}" dt="2021-11-28T15:41:12.248" v="2491" actId="1582"/>
          <ac:spMkLst>
            <pc:docMk/>
            <pc:sldMk cId="2602642373" sldId="303"/>
            <ac:spMk id="29" creationId="{2CAEE339-FEAF-4408-B4C1-03369E45DE26}"/>
          </ac:spMkLst>
        </pc:spChg>
        <pc:spChg chg="add mod">
          <ac:chgData name="Francesco Fransesini" userId="f4b06c69-b125-4814-a67d-adf8dc91bd7e" providerId="ADAL" clId="{145AABF2-0B47-47FC-9B98-187987AE4895}" dt="2021-11-28T15:30:40.739" v="2442" actId="1076"/>
          <ac:spMkLst>
            <pc:docMk/>
            <pc:sldMk cId="2602642373" sldId="303"/>
            <ac:spMk id="33" creationId="{9D69F618-6451-40E7-9A31-80312C9CEC5D}"/>
          </ac:spMkLst>
        </pc:spChg>
        <pc:grpChg chg="add del mod">
          <ac:chgData name="Francesco Fransesini" userId="f4b06c69-b125-4814-a67d-adf8dc91bd7e" providerId="ADAL" clId="{145AABF2-0B47-47FC-9B98-187987AE4895}" dt="2021-11-28T15:37:21.059" v="2446" actId="1076"/>
          <ac:grpSpMkLst>
            <pc:docMk/>
            <pc:sldMk cId="2602642373" sldId="303"/>
            <ac:grpSpMk id="24" creationId="{61DEA6FD-1439-444E-B500-9ACC64F21D90}"/>
          </ac:grpSpMkLst>
        </pc:grpChg>
        <pc:picChg chg="mod">
          <ac:chgData name="Francesco Fransesini" userId="f4b06c69-b125-4814-a67d-adf8dc91bd7e" providerId="ADAL" clId="{145AABF2-0B47-47FC-9B98-187987AE4895}" dt="2021-11-28T15:41:16.249" v="2492" actId="1076"/>
          <ac:picMkLst>
            <pc:docMk/>
            <pc:sldMk cId="2602642373" sldId="303"/>
            <ac:picMk id="13" creationId="{373E971F-E9A4-4BB7-A665-BD0768B42BED}"/>
          </ac:picMkLst>
        </pc:picChg>
        <pc:cxnChg chg="del">
          <ac:chgData name="Francesco Fransesini" userId="f4b06c69-b125-4814-a67d-adf8dc91bd7e" providerId="ADAL" clId="{145AABF2-0B47-47FC-9B98-187987AE4895}" dt="2021-11-26T10:11:25.534" v="1799" actId="478"/>
          <ac:cxnSpMkLst>
            <pc:docMk/>
            <pc:sldMk cId="2602642373" sldId="303"/>
            <ac:cxnSpMk id="29" creationId="{A6FF4D01-B9FC-44CF-91B9-5DEB83DD9988}"/>
          </ac:cxnSpMkLst>
        </pc:cxnChg>
        <pc:cxnChg chg="add mod">
          <ac:chgData name="Francesco Fransesini" userId="f4b06c69-b125-4814-a67d-adf8dc91bd7e" providerId="ADAL" clId="{145AABF2-0B47-47FC-9B98-187987AE4895}" dt="2021-11-28T15:30:27.756" v="2434" actId="14100"/>
          <ac:cxnSpMkLst>
            <pc:docMk/>
            <pc:sldMk cId="2602642373" sldId="303"/>
            <ac:cxnSpMk id="30" creationId="{BBD3B1C1-F99A-49F2-8B48-47CB912F6349}"/>
          </ac:cxnSpMkLst>
        </pc:cxnChg>
        <pc:cxnChg chg="add mod">
          <ac:chgData name="Francesco Fransesini" userId="f4b06c69-b125-4814-a67d-adf8dc91bd7e" providerId="ADAL" clId="{145AABF2-0B47-47FC-9B98-187987AE4895}" dt="2021-11-28T15:29:39.568" v="2429" actId="1076"/>
          <ac:cxnSpMkLst>
            <pc:docMk/>
            <pc:sldMk cId="2602642373" sldId="303"/>
            <ac:cxnSpMk id="31" creationId="{A4066BBF-E30B-4A3C-BF3D-544E07D433FD}"/>
          </ac:cxnSpMkLst>
        </pc:cxnChg>
        <pc:cxnChg chg="del">
          <ac:chgData name="Francesco Fransesini" userId="f4b06c69-b125-4814-a67d-adf8dc91bd7e" providerId="ADAL" clId="{145AABF2-0B47-47FC-9B98-187987AE4895}" dt="2021-11-26T10:11:20.975" v="1797" actId="478"/>
          <ac:cxnSpMkLst>
            <pc:docMk/>
            <pc:sldMk cId="2602642373" sldId="303"/>
            <ac:cxnSpMk id="31" creationId="{AB2DD81D-C27E-4BD0-9207-2114A028402D}"/>
          </ac:cxnSpMkLst>
        </pc:cxnChg>
        <pc:cxnChg chg="add mod">
          <ac:chgData name="Francesco Fransesini" userId="f4b06c69-b125-4814-a67d-adf8dc91bd7e" providerId="ADAL" clId="{145AABF2-0B47-47FC-9B98-187987AE4895}" dt="2021-11-28T15:30:24.661" v="2433" actId="14100"/>
          <ac:cxnSpMkLst>
            <pc:docMk/>
            <pc:sldMk cId="2602642373" sldId="303"/>
            <ac:cxnSpMk id="32" creationId="{215186C6-DAB2-43C4-9C0D-C1E88B6A7B77}"/>
          </ac:cxnSpMkLst>
        </pc:cxnChg>
      </pc:sldChg>
      <pc:sldChg chg="addSp modSp mod">
        <pc:chgData name="Francesco Fransesini" userId="f4b06c69-b125-4814-a67d-adf8dc91bd7e" providerId="ADAL" clId="{145AABF2-0B47-47FC-9B98-187987AE4895}" dt="2021-12-01T09:53:05.593" v="3669" actId="1076"/>
        <pc:sldMkLst>
          <pc:docMk/>
          <pc:sldMk cId="3662986856" sldId="305"/>
        </pc:sldMkLst>
        <pc:spChg chg="add mod">
          <ac:chgData name="Francesco Fransesini" userId="f4b06c69-b125-4814-a67d-adf8dc91bd7e" providerId="ADAL" clId="{145AABF2-0B47-47FC-9B98-187987AE4895}" dt="2021-11-30T14:19:04.868" v="3539" actId="1076"/>
          <ac:spMkLst>
            <pc:docMk/>
            <pc:sldMk cId="3662986856" sldId="305"/>
            <ac:spMk id="3" creationId="{75C2AFBB-ED65-4518-8E11-C00DF6820307}"/>
          </ac:spMkLst>
        </pc:spChg>
        <pc:spChg chg="mod">
          <ac:chgData name="Francesco Fransesini" userId="f4b06c69-b125-4814-a67d-adf8dc91bd7e" providerId="ADAL" clId="{145AABF2-0B47-47FC-9B98-187987AE4895}" dt="2021-11-30T14:18:01.948" v="3529" actId="164"/>
          <ac:spMkLst>
            <pc:docMk/>
            <pc:sldMk cId="3662986856" sldId="305"/>
            <ac:spMk id="14" creationId="{3E7A429A-528E-430A-8EC6-6A28A1D5F313}"/>
          </ac:spMkLst>
        </pc:spChg>
        <pc:spChg chg="mod">
          <ac:chgData name="Francesco Fransesini" userId="f4b06c69-b125-4814-a67d-adf8dc91bd7e" providerId="ADAL" clId="{145AABF2-0B47-47FC-9B98-187987AE4895}" dt="2021-11-30T14:17:27.037" v="3527" actId="1076"/>
          <ac:spMkLst>
            <pc:docMk/>
            <pc:sldMk cId="3662986856" sldId="305"/>
            <ac:spMk id="21" creationId="{FB259BEC-0DBB-4742-82DE-C11CD269875F}"/>
          </ac:spMkLst>
        </pc:spChg>
        <pc:spChg chg="mod">
          <ac:chgData name="Francesco Fransesini" userId="f4b06c69-b125-4814-a67d-adf8dc91bd7e" providerId="ADAL" clId="{145AABF2-0B47-47FC-9B98-187987AE4895}" dt="2021-12-01T09:52:16.936" v="3664" actId="164"/>
          <ac:spMkLst>
            <pc:docMk/>
            <pc:sldMk cId="3662986856" sldId="305"/>
            <ac:spMk id="22" creationId="{1D487F73-7B56-4717-A666-185D49AA866A}"/>
          </ac:spMkLst>
        </pc:spChg>
        <pc:spChg chg="mod">
          <ac:chgData name="Francesco Fransesini" userId="f4b06c69-b125-4814-a67d-adf8dc91bd7e" providerId="ADAL" clId="{145AABF2-0B47-47FC-9B98-187987AE4895}" dt="2021-12-01T09:52:16.936" v="3664" actId="164"/>
          <ac:spMkLst>
            <pc:docMk/>
            <pc:sldMk cId="3662986856" sldId="305"/>
            <ac:spMk id="23" creationId="{19A2308A-92F9-420F-91D4-746381B16824}"/>
          </ac:spMkLst>
        </pc:spChg>
        <pc:spChg chg="mod">
          <ac:chgData name="Francesco Fransesini" userId="f4b06c69-b125-4814-a67d-adf8dc91bd7e" providerId="ADAL" clId="{145AABF2-0B47-47FC-9B98-187987AE4895}" dt="2021-11-30T14:18:48.472" v="3537" actId="164"/>
          <ac:spMkLst>
            <pc:docMk/>
            <pc:sldMk cId="3662986856" sldId="305"/>
            <ac:spMk id="24" creationId="{D9BA2E43-E487-4C4E-8C82-DAC4E41A759D}"/>
          </ac:spMkLst>
        </pc:spChg>
        <pc:spChg chg="mod">
          <ac:chgData name="Francesco Fransesini" userId="f4b06c69-b125-4814-a67d-adf8dc91bd7e" providerId="ADAL" clId="{145AABF2-0B47-47FC-9B98-187987AE4895}" dt="2021-11-30T14:18:48.472" v="3537" actId="164"/>
          <ac:spMkLst>
            <pc:docMk/>
            <pc:sldMk cId="3662986856" sldId="305"/>
            <ac:spMk id="25" creationId="{152C236F-F0BA-478C-9E95-411F8BA119E0}"/>
          </ac:spMkLst>
        </pc:spChg>
        <pc:spChg chg="add mod">
          <ac:chgData name="Francesco Fransesini" userId="f4b06c69-b125-4814-a67d-adf8dc91bd7e" providerId="ADAL" clId="{145AABF2-0B47-47FC-9B98-187987AE4895}" dt="2021-11-30T14:18:48.472" v="3537" actId="164"/>
          <ac:spMkLst>
            <pc:docMk/>
            <pc:sldMk cId="3662986856" sldId="305"/>
            <ac:spMk id="31" creationId="{7E29206E-59F1-41C0-BBF3-EC5F201DF004}"/>
          </ac:spMkLst>
        </pc:spChg>
        <pc:spChg chg="add mod">
          <ac:chgData name="Francesco Fransesini" userId="f4b06c69-b125-4814-a67d-adf8dc91bd7e" providerId="ADAL" clId="{145AABF2-0B47-47FC-9B98-187987AE4895}" dt="2021-11-30T14:18:48.472" v="3537" actId="164"/>
          <ac:spMkLst>
            <pc:docMk/>
            <pc:sldMk cId="3662986856" sldId="305"/>
            <ac:spMk id="32" creationId="{23A29369-9FDD-4493-80E4-B8EE51E60573}"/>
          </ac:spMkLst>
        </pc:spChg>
        <pc:spChg chg="add mod">
          <ac:chgData name="Francesco Fransesini" userId="f4b06c69-b125-4814-a67d-adf8dc91bd7e" providerId="ADAL" clId="{145AABF2-0B47-47FC-9B98-187987AE4895}" dt="2021-11-30T14:18:01.948" v="3529" actId="164"/>
          <ac:spMkLst>
            <pc:docMk/>
            <pc:sldMk cId="3662986856" sldId="305"/>
            <ac:spMk id="34" creationId="{53C05A91-CC13-4A87-A67E-F53C7C0941B5}"/>
          </ac:spMkLst>
        </pc:spChg>
        <pc:spChg chg="add mod">
          <ac:chgData name="Francesco Fransesini" userId="f4b06c69-b125-4814-a67d-adf8dc91bd7e" providerId="ADAL" clId="{145AABF2-0B47-47FC-9B98-187987AE4895}" dt="2021-12-01T09:52:53.786" v="3667" actId="1076"/>
          <ac:spMkLst>
            <pc:docMk/>
            <pc:sldMk cId="3662986856" sldId="305"/>
            <ac:spMk id="35" creationId="{A26890AB-BFCD-41DC-9157-659ACA0A506B}"/>
          </ac:spMkLst>
        </pc:spChg>
        <pc:spChg chg="add mod">
          <ac:chgData name="Francesco Fransesini" userId="f4b06c69-b125-4814-a67d-adf8dc91bd7e" providerId="ADAL" clId="{145AABF2-0B47-47FC-9B98-187987AE4895}" dt="2021-12-01T09:53:05.593" v="3669" actId="1076"/>
          <ac:spMkLst>
            <pc:docMk/>
            <pc:sldMk cId="3662986856" sldId="305"/>
            <ac:spMk id="36" creationId="{D2B32C04-5A49-488B-BC36-9725D7ED7DC3}"/>
          </ac:spMkLst>
        </pc:spChg>
        <pc:spChg chg="add mod">
          <ac:chgData name="Francesco Fransesini" userId="f4b06c69-b125-4814-a67d-adf8dc91bd7e" providerId="ADAL" clId="{145AABF2-0B47-47FC-9B98-187987AE4895}" dt="2021-12-01T09:52:48.358" v="3666" actId="1076"/>
          <ac:spMkLst>
            <pc:docMk/>
            <pc:sldMk cId="3662986856" sldId="305"/>
            <ac:spMk id="37" creationId="{5320B1DD-C5F8-4B09-B57D-E688AD14F875}"/>
          </ac:spMkLst>
        </pc:spChg>
        <pc:spChg chg="add mod">
          <ac:chgData name="Francesco Fransesini" userId="f4b06c69-b125-4814-a67d-adf8dc91bd7e" providerId="ADAL" clId="{145AABF2-0B47-47FC-9B98-187987AE4895}" dt="2021-11-30T14:19:51.031" v="3547" actId="1076"/>
          <ac:spMkLst>
            <pc:docMk/>
            <pc:sldMk cId="3662986856" sldId="305"/>
            <ac:spMk id="38" creationId="{8B6C2A0B-D209-4B37-85D9-A46C3AF4A762}"/>
          </ac:spMkLst>
        </pc:spChg>
        <pc:spChg chg="mod">
          <ac:chgData name="Francesco Fransesini" userId="f4b06c69-b125-4814-a67d-adf8dc91bd7e" providerId="ADAL" clId="{145AABF2-0B47-47FC-9B98-187987AE4895}" dt="2021-11-30T14:22:19.212" v="3563" actId="1076"/>
          <ac:spMkLst>
            <pc:docMk/>
            <pc:sldMk cId="3662986856" sldId="305"/>
            <ac:spMk id="41" creationId="{DFCE5CDC-DD92-42A3-9B10-294DC65E86ED}"/>
          </ac:spMkLst>
        </pc:spChg>
        <pc:spChg chg="mod">
          <ac:chgData name="Francesco Fransesini" userId="f4b06c69-b125-4814-a67d-adf8dc91bd7e" providerId="ADAL" clId="{145AABF2-0B47-47FC-9B98-187987AE4895}" dt="2021-11-30T15:26:45.164" v="3652" actId="1076"/>
          <ac:spMkLst>
            <pc:docMk/>
            <pc:sldMk cId="3662986856" sldId="305"/>
            <ac:spMk id="43" creationId="{B8FF2857-8880-41D6-AFE9-B9D34CA67D7B}"/>
          </ac:spMkLst>
        </pc:spChg>
        <pc:spChg chg="mod">
          <ac:chgData name="Francesco Fransesini" userId="f4b06c69-b125-4814-a67d-adf8dc91bd7e" providerId="ADAL" clId="{145AABF2-0B47-47FC-9B98-187987AE4895}" dt="2021-11-30T14:18:48.472" v="3537" actId="164"/>
          <ac:spMkLst>
            <pc:docMk/>
            <pc:sldMk cId="3662986856" sldId="305"/>
            <ac:spMk id="44" creationId="{2CCE4EA4-F8A0-4B9D-BE9A-A68C323E0E29}"/>
          </ac:spMkLst>
        </pc:spChg>
        <pc:spChg chg="add mod">
          <ac:chgData name="Francesco Fransesini" userId="f4b06c69-b125-4814-a67d-adf8dc91bd7e" providerId="ADAL" clId="{145AABF2-0B47-47FC-9B98-187987AE4895}" dt="2021-11-30T15:25:55.806" v="3650" actId="1076"/>
          <ac:spMkLst>
            <pc:docMk/>
            <pc:sldMk cId="3662986856" sldId="305"/>
            <ac:spMk id="45" creationId="{94A5137C-77F9-4ED6-85AD-7575DBF690FF}"/>
          </ac:spMkLst>
        </pc:spChg>
        <pc:spChg chg="mod">
          <ac:chgData name="Francesco Fransesini" userId="f4b06c69-b125-4814-a67d-adf8dc91bd7e" providerId="ADAL" clId="{145AABF2-0B47-47FC-9B98-187987AE4895}" dt="2021-11-30T14:19:39.012" v="3545" actId="164"/>
          <ac:spMkLst>
            <pc:docMk/>
            <pc:sldMk cId="3662986856" sldId="305"/>
            <ac:spMk id="48" creationId="{F34E1C63-3487-44E5-B1C1-B1489F1F08D6}"/>
          </ac:spMkLst>
        </pc:spChg>
        <pc:spChg chg="add mod">
          <ac:chgData name="Francesco Fransesini" userId="f4b06c69-b125-4814-a67d-adf8dc91bd7e" providerId="ADAL" clId="{145AABF2-0B47-47FC-9B98-187987AE4895}" dt="2021-11-30T15:25:44.863" v="3648" actId="1076"/>
          <ac:spMkLst>
            <pc:docMk/>
            <pc:sldMk cId="3662986856" sldId="305"/>
            <ac:spMk id="49" creationId="{024898A4-6FCF-49AE-8DD8-BA1D48ADB7B5}"/>
          </ac:spMkLst>
        </pc:spChg>
        <pc:spChg chg="mod">
          <ac:chgData name="Francesco Fransesini" userId="f4b06c69-b125-4814-a67d-adf8dc91bd7e" providerId="ADAL" clId="{145AABF2-0B47-47FC-9B98-187987AE4895}" dt="2021-11-30T14:20:48.819" v="3556" actId="1076"/>
          <ac:spMkLst>
            <pc:docMk/>
            <pc:sldMk cId="3662986856" sldId="305"/>
            <ac:spMk id="50" creationId="{4EF577E6-2CE4-47FB-B2A4-D339A507ED11}"/>
          </ac:spMkLst>
        </pc:spChg>
        <pc:spChg chg="mod">
          <ac:chgData name="Francesco Fransesini" userId="f4b06c69-b125-4814-a67d-adf8dc91bd7e" providerId="ADAL" clId="{145AABF2-0B47-47FC-9B98-187987AE4895}" dt="2021-11-30T14:20:53.912" v="3557" actId="1076"/>
          <ac:spMkLst>
            <pc:docMk/>
            <pc:sldMk cId="3662986856" sldId="305"/>
            <ac:spMk id="52" creationId="{4533AC73-F5DD-4EDF-806D-1A23BD79B728}"/>
          </ac:spMkLst>
        </pc:spChg>
        <pc:spChg chg="mod">
          <ac:chgData name="Francesco Fransesini" userId="f4b06c69-b125-4814-a67d-adf8dc91bd7e" providerId="ADAL" clId="{145AABF2-0B47-47FC-9B98-187987AE4895}" dt="2021-11-30T14:18:01.948" v="3529" actId="164"/>
          <ac:spMkLst>
            <pc:docMk/>
            <pc:sldMk cId="3662986856" sldId="305"/>
            <ac:spMk id="53" creationId="{0CD1C823-4A4A-4F80-8713-F093C0460894}"/>
          </ac:spMkLst>
        </pc:spChg>
        <pc:spChg chg="add mod">
          <ac:chgData name="Francesco Fransesini" userId="f4b06c69-b125-4814-a67d-adf8dc91bd7e" providerId="ADAL" clId="{145AABF2-0B47-47FC-9B98-187987AE4895}" dt="2021-11-30T15:25:50.210" v="3649" actId="1076"/>
          <ac:spMkLst>
            <pc:docMk/>
            <pc:sldMk cId="3662986856" sldId="305"/>
            <ac:spMk id="55" creationId="{F3E05B01-CC98-4F3A-9581-F0EDD0581414}"/>
          </ac:spMkLst>
        </pc:spChg>
        <pc:spChg chg="add mod">
          <ac:chgData name="Francesco Fransesini" userId="f4b06c69-b125-4814-a67d-adf8dc91bd7e" providerId="ADAL" clId="{145AABF2-0B47-47FC-9B98-187987AE4895}" dt="2021-11-30T15:25:58.888" v="3651" actId="1076"/>
          <ac:spMkLst>
            <pc:docMk/>
            <pc:sldMk cId="3662986856" sldId="305"/>
            <ac:spMk id="57" creationId="{6AC99930-4E1D-48DC-9240-8B3958AF1774}"/>
          </ac:spMkLst>
        </pc:spChg>
        <pc:grpChg chg="add mod">
          <ac:chgData name="Francesco Fransesini" userId="f4b06c69-b125-4814-a67d-adf8dc91bd7e" providerId="ADAL" clId="{145AABF2-0B47-47FC-9B98-187987AE4895}" dt="2021-12-01T09:52:16.936" v="3664" actId="164"/>
          <ac:grpSpMkLst>
            <pc:docMk/>
            <pc:sldMk cId="3662986856" sldId="305"/>
            <ac:grpSpMk id="4" creationId="{E8A05D1D-2995-4FF4-B358-F3D60CFB1BBA}"/>
          </ac:grpSpMkLst>
        </pc:grpChg>
        <pc:grpChg chg="add mod ord">
          <ac:chgData name="Francesco Fransesini" userId="f4b06c69-b125-4814-a67d-adf8dc91bd7e" providerId="ADAL" clId="{145AABF2-0B47-47FC-9B98-187987AE4895}" dt="2021-12-01T09:52:16.936" v="3664" actId="164"/>
          <ac:grpSpMkLst>
            <pc:docMk/>
            <pc:sldMk cId="3662986856" sldId="305"/>
            <ac:grpSpMk id="18" creationId="{74F31291-B142-4FE9-B3BE-D964538A045F}"/>
          </ac:grpSpMkLst>
        </pc:grpChg>
        <pc:grpChg chg="add mod">
          <ac:chgData name="Francesco Fransesini" userId="f4b06c69-b125-4814-a67d-adf8dc91bd7e" providerId="ADAL" clId="{145AABF2-0B47-47FC-9B98-187987AE4895}" dt="2021-11-30T14:19:13.456" v="3540" actId="14100"/>
          <ac:grpSpMkLst>
            <pc:docMk/>
            <pc:sldMk cId="3662986856" sldId="305"/>
            <ac:grpSpMk id="27" creationId="{88371B67-5FFC-43FA-9560-CB9EA0375E85}"/>
          </ac:grpSpMkLst>
        </pc:grpChg>
        <pc:grpChg chg="add mod">
          <ac:chgData name="Francesco Fransesini" userId="f4b06c69-b125-4814-a67d-adf8dc91bd7e" providerId="ADAL" clId="{145AABF2-0B47-47FC-9B98-187987AE4895}" dt="2021-11-30T14:19:39.012" v="3545" actId="164"/>
          <ac:grpSpMkLst>
            <pc:docMk/>
            <pc:sldMk cId="3662986856" sldId="305"/>
            <ac:grpSpMk id="28" creationId="{29707716-5775-414D-8D52-6564AA629309}"/>
          </ac:grpSpMkLst>
        </pc:grpChg>
        <pc:grpChg chg="mod">
          <ac:chgData name="Francesco Fransesini" userId="f4b06c69-b125-4814-a67d-adf8dc91bd7e" providerId="ADAL" clId="{145AABF2-0B47-47FC-9B98-187987AE4895}" dt="2021-11-30T14:18:09.840" v="3531" actId="1076"/>
          <ac:grpSpMkLst>
            <pc:docMk/>
            <pc:sldMk cId="3662986856" sldId="305"/>
            <ac:grpSpMk id="40" creationId="{6F089F24-C3BC-456E-835B-99275A42B809}"/>
          </ac:grpSpMkLst>
        </pc:grpChg>
        <pc:picChg chg="mod">
          <ac:chgData name="Francesco Fransesini" userId="f4b06c69-b125-4814-a67d-adf8dc91bd7e" providerId="ADAL" clId="{145AABF2-0B47-47FC-9B98-187987AE4895}" dt="2021-11-30T14:18:01.948" v="3529" actId="164"/>
          <ac:picMkLst>
            <pc:docMk/>
            <pc:sldMk cId="3662986856" sldId="305"/>
            <ac:picMk id="7" creationId="{79B9975F-6BC1-4361-B346-4F18E02DD493}"/>
          </ac:picMkLst>
        </pc:picChg>
        <pc:picChg chg="mod">
          <ac:chgData name="Francesco Fransesini" userId="f4b06c69-b125-4814-a67d-adf8dc91bd7e" providerId="ADAL" clId="{145AABF2-0B47-47FC-9B98-187987AE4895}" dt="2021-11-30T14:18:48.472" v="3537" actId="164"/>
          <ac:picMkLst>
            <pc:docMk/>
            <pc:sldMk cId="3662986856" sldId="305"/>
            <ac:picMk id="12" creationId="{E99A700D-F6AC-4842-815B-7BA706CB55B8}"/>
          </ac:picMkLst>
        </pc:picChg>
        <pc:picChg chg="mod">
          <ac:chgData name="Francesco Fransesini" userId="f4b06c69-b125-4814-a67d-adf8dc91bd7e" providerId="ADAL" clId="{145AABF2-0B47-47FC-9B98-187987AE4895}" dt="2021-12-01T09:52:58.253" v="3668" actId="1076"/>
          <ac:picMkLst>
            <pc:docMk/>
            <pc:sldMk cId="3662986856" sldId="305"/>
            <ac:picMk id="46" creationId="{294F411C-24BD-46B8-A35E-E24A162EAAE1}"/>
          </ac:picMkLst>
        </pc:picChg>
        <pc:picChg chg="mod">
          <ac:chgData name="Francesco Fransesini" userId="f4b06c69-b125-4814-a67d-adf8dc91bd7e" providerId="ADAL" clId="{145AABF2-0B47-47FC-9B98-187987AE4895}" dt="2021-11-30T14:19:39.012" v="3545" actId="164"/>
          <ac:picMkLst>
            <pc:docMk/>
            <pc:sldMk cId="3662986856" sldId="305"/>
            <ac:picMk id="47" creationId="{E2B4D9E1-74BE-437E-B847-BB69E1AE4F5C}"/>
          </ac:picMkLst>
        </pc:picChg>
        <pc:cxnChg chg="mod">
          <ac:chgData name="Francesco Fransesini" userId="f4b06c69-b125-4814-a67d-adf8dc91bd7e" providerId="ADAL" clId="{145AABF2-0B47-47FC-9B98-187987AE4895}" dt="2021-11-30T14:18:01.948" v="3529" actId="164"/>
          <ac:cxnSpMkLst>
            <pc:docMk/>
            <pc:sldMk cId="3662986856" sldId="305"/>
            <ac:cxnSpMk id="16" creationId="{4A9B735A-96A2-4BAE-965C-DE7450309AD0}"/>
          </ac:cxnSpMkLst>
        </pc:cxnChg>
        <pc:cxnChg chg="mod">
          <ac:chgData name="Francesco Fransesini" userId="f4b06c69-b125-4814-a67d-adf8dc91bd7e" providerId="ADAL" clId="{145AABF2-0B47-47FC-9B98-187987AE4895}" dt="2021-11-30T14:18:20.228" v="3534" actId="14100"/>
          <ac:cxnSpMkLst>
            <pc:docMk/>
            <pc:sldMk cId="3662986856" sldId="305"/>
            <ac:cxnSpMk id="54" creationId="{21F0DC1C-4132-441D-84BC-C06A8CB35FA4}"/>
          </ac:cxnSpMkLst>
        </pc:cxnChg>
        <pc:cxnChg chg="mod">
          <ac:chgData name="Francesco Fransesini" userId="f4b06c69-b125-4814-a67d-adf8dc91bd7e" providerId="ADAL" clId="{145AABF2-0B47-47FC-9B98-187987AE4895}" dt="2021-11-30T14:21:04.960" v="3560" actId="14100"/>
          <ac:cxnSpMkLst>
            <pc:docMk/>
            <pc:sldMk cId="3662986856" sldId="305"/>
            <ac:cxnSpMk id="56" creationId="{48CF7058-54EB-4B79-9124-D456B7A1D8DA}"/>
          </ac:cxnSpMkLst>
        </pc:cxnChg>
        <pc:cxnChg chg="mod">
          <ac:chgData name="Francesco Fransesini" userId="f4b06c69-b125-4814-a67d-adf8dc91bd7e" providerId="ADAL" clId="{145AABF2-0B47-47FC-9B98-187987AE4895}" dt="2021-11-30T15:26:55.672" v="3653" actId="14100"/>
          <ac:cxnSpMkLst>
            <pc:docMk/>
            <pc:sldMk cId="3662986856" sldId="305"/>
            <ac:cxnSpMk id="60" creationId="{4F7E0FDB-D370-41AB-A9F4-91DD84004711}"/>
          </ac:cxnSpMkLst>
        </pc:cxnChg>
      </pc:sldChg>
      <pc:sldChg chg="addSp delSp modSp add mod">
        <pc:chgData name="Francesco Fransesini" userId="f4b06c69-b125-4814-a67d-adf8dc91bd7e" providerId="ADAL" clId="{145AABF2-0B47-47FC-9B98-187987AE4895}" dt="2021-12-02T17:13:14.802" v="3711" actId="20577"/>
        <pc:sldMkLst>
          <pc:docMk/>
          <pc:sldMk cId="1321837203" sldId="306"/>
        </pc:sldMkLst>
        <pc:spChg chg="add mod">
          <ac:chgData name="Francesco Fransesini" userId="f4b06c69-b125-4814-a67d-adf8dc91bd7e" providerId="ADAL" clId="{145AABF2-0B47-47FC-9B98-187987AE4895}" dt="2021-12-02T17:13:14.802" v="3711" actId="20577"/>
          <ac:spMkLst>
            <pc:docMk/>
            <pc:sldMk cId="1321837203" sldId="306"/>
            <ac:spMk id="5" creationId="{A133783F-11CE-4EA0-BD2C-707EFA7A3D9E}"/>
          </ac:spMkLst>
        </pc:spChg>
        <pc:spChg chg="del mod">
          <ac:chgData name="Francesco Fransesini" userId="f4b06c69-b125-4814-a67d-adf8dc91bd7e" providerId="ADAL" clId="{145AABF2-0B47-47FC-9B98-187987AE4895}" dt="2021-11-29T21:19:57.051" v="3348" actId="478"/>
          <ac:spMkLst>
            <pc:docMk/>
            <pc:sldMk cId="1321837203" sldId="306"/>
            <ac:spMk id="7" creationId="{5D3320FB-7599-4F33-B3F4-8DA27435EEF0}"/>
          </ac:spMkLst>
        </pc:spChg>
        <pc:picChg chg="add del mod modCrop">
          <ac:chgData name="Francesco Fransesini" userId="f4b06c69-b125-4814-a67d-adf8dc91bd7e" providerId="ADAL" clId="{145AABF2-0B47-47FC-9B98-187987AE4895}" dt="2021-11-29T09:27:07.905" v="3085" actId="21"/>
          <ac:picMkLst>
            <pc:docMk/>
            <pc:sldMk cId="1321837203" sldId="306"/>
            <ac:picMk id="4" creationId="{1D263AB9-B0D7-41AD-872F-3537E1421542}"/>
          </ac:picMkLst>
        </pc:picChg>
        <pc:picChg chg="add mod">
          <ac:chgData name="Francesco Fransesini" userId="f4b06c69-b125-4814-a67d-adf8dc91bd7e" providerId="ADAL" clId="{145AABF2-0B47-47FC-9B98-187987AE4895}" dt="2021-11-29T21:20:37.389" v="3364" actId="1076"/>
          <ac:picMkLst>
            <pc:docMk/>
            <pc:sldMk cId="1321837203" sldId="306"/>
            <ac:picMk id="4" creationId="{97983C69-C834-4719-8890-18FFE76E650A}"/>
          </ac:picMkLst>
        </pc:picChg>
        <pc:picChg chg="del mod">
          <ac:chgData name="Francesco Fransesini" userId="f4b06c69-b125-4814-a67d-adf8dc91bd7e" providerId="ADAL" clId="{145AABF2-0B47-47FC-9B98-187987AE4895}" dt="2021-11-29T09:09:51.241" v="3058" actId="478"/>
          <ac:picMkLst>
            <pc:docMk/>
            <pc:sldMk cId="1321837203" sldId="306"/>
            <ac:picMk id="6" creationId="{95EAA2AF-5DF4-4D5B-A60A-0077F747A2AC}"/>
          </ac:picMkLst>
        </pc:picChg>
      </pc:sldChg>
      <pc:sldChg chg="add">
        <pc:chgData name="Francesco Fransesini" userId="f4b06c69-b125-4814-a67d-adf8dc91bd7e" providerId="ADAL" clId="{145AABF2-0B47-47FC-9B98-187987AE4895}" dt="2021-11-29T09:26:46.116" v="3082" actId="2890"/>
        <pc:sldMkLst>
          <pc:docMk/>
          <pc:sldMk cId="2056906155" sldId="307"/>
        </pc:sldMkLst>
      </pc:sldChg>
      <pc:sldChg chg="addSp delSp modSp new mod">
        <pc:chgData name="Francesco Fransesini" userId="f4b06c69-b125-4814-a67d-adf8dc91bd7e" providerId="ADAL" clId="{145AABF2-0B47-47FC-9B98-187987AE4895}" dt="2021-12-02T17:13:34.732" v="3727" actId="20577"/>
        <pc:sldMkLst>
          <pc:docMk/>
          <pc:sldMk cId="3817098424" sldId="308"/>
        </pc:sldMkLst>
        <pc:spChg chg="del">
          <ac:chgData name="Francesco Fransesini" userId="f4b06c69-b125-4814-a67d-adf8dc91bd7e" providerId="ADAL" clId="{145AABF2-0B47-47FC-9B98-187987AE4895}" dt="2021-11-29T21:20:15.689" v="3355" actId="478"/>
          <ac:spMkLst>
            <pc:docMk/>
            <pc:sldMk cId="3817098424" sldId="308"/>
            <ac:spMk id="3" creationId="{C3C6151B-43D8-4589-8044-1B873F5DCD12}"/>
          </ac:spMkLst>
        </pc:spChg>
        <pc:spChg chg="del">
          <ac:chgData name="Francesco Fransesini" userId="f4b06c69-b125-4814-a67d-adf8dc91bd7e" providerId="ADAL" clId="{145AABF2-0B47-47FC-9B98-187987AE4895}" dt="2021-11-29T21:20:16.601" v="3356" actId="478"/>
          <ac:spMkLst>
            <pc:docMk/>
            <pc:sldMk cId="3817098424" sldId="308"/>
            <ac:spMk id="4" creationId="{209E02F8-D678-4B0A-86FB-1E250CBF51C6}"/>
          </ac:spMkLst>
        </pc:spChg>
        <pc:spChg chg="del">
          <ac:chgData name="Francesco Fransesini" userId="f4b06c69-b125-4814-a67d-adf8dc91bd7e" providerId="ADAL" clId="{145AABF2-0B47-47FC-9B98-187987AE4895}" dt="2021-11-29T21:20:14.424" v="3354" actId="478"/>
          <ac:spMkLst>
            <pc:docMk/>
            <pc:sldMk cId="3817098424" sldId="308"/>
            <ac:spMk id="5" creationId="{1F10B810-FF39-4DEA-95E9-546C06845467}"/>
          </ac:spMkLst>
        </pc:spChg>
        <pc:spChg chg="add mod">
          <ac:chgData name="Francesco Fransesini" userId="f4b06c69-b125-4814-a67d-adf8dc91bd7e" providerId="ADAL" clId="{145AABF2-0B47-47FC-9B98-187987AE4895}" dt="2021-12-02T17:13:34.732" v="3727" actId="20577"/>
          <ac:spMkLst>
            <pc:docMk/>
            <pc:sldMk cId="3817098424" sldId="308"/>
            <ac:spMk id="8" creationId="{BB6BEB3B-7A5B-417A-AE82-906BE68578B2}"/>
          </ac:spMkLst>
        </pc:spChg>
        <pc:spChg chg="add mod">
          <ac:chgData name="Francesco Fransesini" userId="f4b06c69-b125-4814-a67d-adf8dc91bd7e" providerId="ADAL" clId="{145AABF2-0B47-47FC-9B98-187987AE4895}" dt="2021-11-29T21:22:23.945" v="3442" actId="1076"/>
          <ac:spMkLst>
            <pc:docMk/>
            <pc:sldMk cId="3817098424" sldId="308"/>
            <ac:spMk id="9" creationId="{C1F8126C-48AF-4536-865F-48667D9EB769}"/>
          </ac:spMkLst>
        </pc:spChg>
        <pc:spChg chg="add mod">
          <ac:chgData name="Francesco Fransesini" userId="f4b06c69-b125-4814-a67d-adf8dc91bd7e" providerId="ADAL" clId="{145AABF2-0B47-47FC-9B98-187987AE4895}" dt="2021-11-29T21:22:32.937" v="3443"/>
          <ac:spMkLst>
            <pc:docMk/>
            <pc:sldMk cId="3817098424" sldId="308"/>
            <ac:spMk id="10" creationId="{2DDAB9C4-03AC-4EB3-926D-2B223D1EB024}"/>
          </ac:spMkLst>
        </pc:spChg>
        <pc:spChg chg="add mod">
          <ac:chgData name="Francesco Fransesini" userId="f4b06c69-b125-4814-a67d-adf8dc91bd7e" providerId="ADAL" clId="{145AABF2-0B47-47FC-9B98-187987AE4895}" dt="2021-11-29T21:22:32.937" v="3443"/>
          <ac:spMkLst>
            <pc:docMk/>
            <pc:sldMk cId="3817098424" sldId="308"/>
            <ac:spMk id="13" creationId="{7F3C872E-BF25-4E2A-9857-56E75029987F}"/>
          </ac:spMkLst>
        </pc:spChg>
        <pc:picChg chg="add mod">
          <ac:chgData name="Francesco Fransesini" userId="f4b06c69-b125-4814-a67d-adf8dc91bd7e" providerId="ADAL" clId="{145AABF2-0B47-47FC-9B98-187987AE4895}" dt="2021-11-29T21:20:26.214" v="3361" actId="1076"/>
          <ac:picMkLst>
            <pc:docMk/>
            <pc:sldMk cId="3817098424" sldId="308"/>
            <ac:picMk id="7" creationId="{59164741-FBBC-4B93-816C-335A92026704}"/>
          </ac:picMkLst>
        </pc:picChg>
        <pc:picChg chg="add mod">
          <ac:chgData name="Francesco Fransesini" userId="f4b06c69-b125-4814-a67d-adf8dc91bd7e" providerId="ADAL" clId="{145AABF2-0B47-47FC-9B98-187987AE4895}" dt="2021-11-29T21:22:32.937" v="3443"/>
          <ac:picMkLst>
            <pc:docMk/>
            <pc:sldMk cId="3817098424" sldId="308"/>
            <ac:picMk id="11" creationId="{2782D0E0-EADC-426F-999B-D30F7C2E1C8C}"/>
          </ac:picMkLst>
        </pc:picChg>
        <pc:picChg chg="add mod">
          <ac:chgData name="Francesco Fransesini" userId="f4b06c69-b125-4814-a67d-adf8dc91bd7e" providerId="ADAL" clId="{145AABF2-0B47-47FC-9B98-187987AE4895}" dt="2021-11-29T21:22:32.937" v="3443"/>
          <ac:picMkLst>
            <pc:docMk/>
            <pc:sldMk cId="3817098424" sldId="308"/>
            <ac:picMk id="12" creationId="{3D752134-5F86-4AC3-B89D-634D74BFCA66}"/>
          </ac:picMkLst>
        </pc:picChg>
      </pc:sldChg>
    </pc:docChg>
  </pc:docChgLst>
  <pc:docChgLst>
    <pc:chgData name="Francesco Fransesini" userId="f4b06c69-b125-4814-a67d-adf8dc91bd7e" providerId="ADAL" clId="{0F7B4A5B-9FA0-4C8F-B3B0-7A370DD5930E}"/>
    <pc:docChg chg="undo custSel addSld delSld modSld">
      <pc:chgData name="Francesco Fransesini" userId="f4b06c69-b125-4814-a67d-adf8dc91bd7e" providerId="ADAL" clId="{0F7B4A5B-9FA0-4C8F-B3B0-7A370DD5930E}" dt="2022-08-26T14:48:10.961" v="1662" actId="1076"/>
      <pc:docMkLst>
        <pc:docMk/>
      </pc:docMkLst>
      <pc:sldChg chg="addSp modSp mod">
        <pc:chgData name="Francesco Fransesini" userId="f4b06c69-b125-4814-a67d-adf8dc91bd7e" providerId="ADAL" clId="{0F7B4A5B-9FA0-4C8F-B3B0-7A370DD5930E}" dt="2022-08-26T13:30:32.125" v="1648" actId="20577"/>
        <pc:sldMkLst>
          <pc:docMk/>
          <pc:sldMk cId="3110927197" sldId="283"/>
        </pc:sldMkLst>
        <pc:spChg chg="add mod">
          <ac:chgData name="Francesco Fransesini" userId="f4b06c69-b125-4814-a67d-adf8dc91bd7e" providerId="ADAL" clId="{0F7B4A5B-9FA0-4C8F-B3B0-7A370DD5930E}" dt="2022-08-26T13:30:32.125" v="1648" actId="20577"/>
          <ac:spMkLst>
            <pc:docMk/>
            <pc:sldMk cId="3110927197" sldId="283"/>
            <ac:spMk id="3" creationId="{20271FAA-5105-38B3-1350-A5E1238A1CED}"/>
          </ac:spMkLst>
        </pc:spChg>
        <pc:spChg chg="mod">
          <ac:chgData name="Francesco Fransesini" userId="f4b06c69-b125-4814-a67d-adf8dc91bd7e" providerId="ADAL" clId="{0F7B4A5B-9FA0-4C8F-B3B0-7A370DD5930E}" dt="2022-08-26T09:30:29.568" v="5"/>
          <ac:spMkLst>
            <pc:docMk/>
            <pc:sldMk cId="3110927197" sldId="283"/>
            <ac:spMk id="10" creationId="{4F769AF9-9998-4535-A0B8-F7AC06DA6FDC}"/>
          </ac:spMkLst>
        </pc:spChg>
        <pc:spChg chg="mod">
          <ac:chgData name="Francesco Fransesini" userId="f4b06c69-b125-4814-a67d-adf8dc91bd7e" providerId="ADAL" clId="{0F7B4A5B-9FA0-4C8F-B3B0-7A370DD5930E}" dt="2022-08-26T09:30:26.110" v="4" actId="20577"/>
          <ac:spMkLst>
            <pc:docMk/>
            <pc:sldMk cId="3110927197" sldId="283"/>
            <ac:spMk id="48" creationId="{EA777D94-B97F-4FEC-8873-BB959D9332F5}"/>
          </ac:spMkLst>
        </pc:spChg>
      </pc:sldChg>
      <pc:sldChg chg="del">
        <pc:chgData name="Francesco Fransesini" userId="f4b06c69-b125-4814-a67d-adf8dc91bd7e" providerId="ADAL" clId="{0F7B4A5B-9FA0-4C8F-B3B0-7A370DD5930E}" dt="2022-08-26T09:32:23.533" v="81" actId="47"/>
        <pc:sldMkLst>
          <pc:docMk/>
          <pc:sldMk cId="2228359365" sldId="284"/>
        </pc:sldMkLst>
      </pc:sldChg>
      <pc:sldChg chg="del">
        <pc:chgData name="Francesco Fransesini" userId="f4b06c69-b125-4814-a67d-adf8dc91bd7e" providerId="ADAL" clId="{0F7B4A5B-9FA0-4C8F-B3B0-7A370DD5930E}" dt="2022-08-26T09:32:19.398" v="80" actId="47"/>
        <pc:sldMkLst>
          <pc:docMk/>
          <pc:sldMk cId="3097175895" sldId="285"/>
        </pc:sldMkLst>
      </pc:sldChg>
      <pc:sldChg chg="modSp mod">
        <pc:chgData name="Francesco Fransesini" userId="f4b06c69-b125-4814-a67d-adf8dc91bd7e" providerId="ADAL" clId="{0F7B4A5B-9FA0-4C8F-B3B0-7A370DD5930E}" dt="2022-08-26T09:30:12.708" v="0"/>
        <pc:sldMkLst>
          <pc:docMk/>
          <pc:sldMk cId="3660757301" sldId="289"/>
        </pc:sldMkLst>
        <pc:spChg chg="mod">
          <ac:chgData name="Francesco Fransesini" userId="f4b06c69-b125-4814-a67d-adf8dc91bd7e" providerId="ADAL" clId="{0F7B4A5B-9FA0-4C8F-B3B0-7A370DD5930E}" dt="2022-08-26T09:30:12.708" v="0"/>
          <ac:spMkLst>
            <pc:docMk/>
            <pc:sldMk cId="3660757301" sldId="289"/>
            <ac:spMk id="2" creationId="{B75C5EC8-F6BE-4EDD-8A1F-E7C4E339CEBA}"/>
          </ac:spMkLst>
        </pc:spChg>
      </pc:sldChg>
      <pc:sldChg chg="modSp mod">
        <pc:chgData name="Francesco Fransesini" userId="f4b06c69-b125-4814-a67d-adf8dc91bd7e" providerId="ADAL" clId="{0F7B4A5B-9FA0-4C8F-B3B0-7A370DD5930E}" dt="2022-08-26T09:30:47.871" v="9"/>
        <pc:sldMkLst>
          <pc:docMk/>
          <pc:sldMk cId="2300865899" sldId="291"/>
        </pc:sldMkLst>
        <pc:spChg chg="mod">
          <ac:chgData name="Francesco Fransesini" userId="f4b06c69-b125-4814-a67d-adf8dc91bd7e" providerId="ADAL" clId="{0F7B4A5B-9FA0-4C8F-B3B0-7A370DD5930E}" dt="2022-08-26T09:30:47.871" v="9"/>
          <ac:spMkLst>
            <pc:docMk/>
            <pc:sldMk cId="2300865899" sldId="291"/>
            <ac:spMk id="10" creationId="{D497722C-2CA5-43DE-B506-D1190A6DD4D5}"/>
          </ac:spMkLst>
        </pc:spChg>
      </pc:sldChg>
      <pc:sldChg chg="modSp del mod">
        <pc:chgData name="Francesco Fransesini" userId="f4b06c69-b125-4814-a67d-adf8dc91bd7e" providerId="ADAL" clId="{0F7B4A5B-9FA0-4C8F-B3B0-7A370DD5930E}" dt="2022-08-26T09:32:33.679" v="84" actId="47"/>
        <pc:sldMkLst>
          <pc:docMk/>
          <pc:sldMk cId="1794152004" sldId="320"/>
        </pc:sldMkLst>
        <pc:spChg chg="mod">
          <ac:chgData name="Francesco Fransesini" userId="f4b06c69-b125-4814-a67d-adf8dc91bd7e" providerId="ADAL" clId="{0F7B4A5B-9FA0-4C8F-B3B0-7A370DD5930E}" dt="2022-08-26T09:30:37.431" v="7"/>
          <ac:spMkLst>
            <pc:docMk/>
            <pc:sldMk cId="1794152004" sldId="320"/>
            <ac:spMk id="23" creationId="{4DABF008-A671-45B8-8B3D-C75CD367BF36}"/>
          </ac:spMkLst>
        </pc:spChg>
      </pc:sldChg>
      <pc:sldChg chg="modSp del mod">
        <pc:chgData name="Francesco Fransesini" userId="f4b06c69-b125-4814-a67d-adf8dc91bd7e" providerId="ADAL" clId="{0F7B4A5B-9FA0-4C8F-B3B0-7A370DD5930E}" dt="2022-08-26T09:32:31.648" v="83" actId="47"/>
        <pc:sldMkLst>
          <pc:docMk/>
          <pc:sldMk cId="4162778142" sldId="321"/>
        </pc:sldMkLst>
        <pc:spChg chg="mod">
          <ac:chgData name="Francesco Fransesini" userId="f4b06c69-b125-4814-a67d-adf8dc91bd7e" providerId="ADAL" clId="{0F7B4A5B-9FA0-4C8F-B3B0-7A370DD5930E}" dt="2022-08-26T09:30:33.927" v="6"/>
          <ac:spMkLst>
            <pc:docMk/>
            <pc:sldMk cId="4162778142" sldId="321"/>
            <ac:spMk id="10" creationId="{4F769AF9-9998-4535-A0B8-F7AC06DA6FDC}"/>
          </ac:spMkLst>
        </pc:spChg>
      </pc:sldChg>
      <pc:sldChg chg="del">
        <pc:chgData name="Francesco Fransesini" userId="f4b06c69-b125-4814-a67d-adf8dc91bd7e" providerId="ADAL" clId="{0F7B4A5B-9FA0-4C8F-B3B0-7A370DD5930E}" dt="2022-08-26T09:32:40.268" v="87" actId="47"/>
        <pc:sldMkLst>
          <pc:docMk/>
          <pc:sldMk cId="3443271767" sldId="322"/>
        </pc:sldMkLst>
      </pc:sldChg>
      <pc:sldChg chg="del">
        <pc:chgData name="Francesco Fransesini" userId="f4b06c69-b125-4814-a67d-adf8dc91bd7e" providerId="ADAL" clId="{0F7B4A5B-9FA0-4C8F-B3B0-7A370DD5930E}" dt="2022-08-26T09:32:25.704" v="82" actId="47"/>
        <pc:sldMkLst>
          <pc:docMk/>
          <pc:sldMk cId="4018901915" sldId="323"/>
        </pc:sldMkLst>
      </pc:sldChg>
      <pc:sldChg chg="delSp modSp mod">
        <pc:chgData name="Francesco Fransesini" userId="f4b06c69-b125-4814-a67d-adf8dc91bd7e" providerId="ADAL" clId="{0F7B4A5B-9FA0-4C8F-B3B0-7A370DD5930E}" dt="2022-08-26T09:32:50.417" v="88"/>
        <pc:sldMkLst>
          <pc:docMk/>
          <pc:sldMk cId="1645952745" sldId="324"/>
        </pc:sldMkLst>
        <pc:spChg chg="mod">
          <ac:chgData name="Francesco Fransesini" userId="f4b06c69-b125-4814-a67d-adf8dc91bd7e" providerId="ADAL" clId="{0F7B4A5B-9FA0-4C8F-B3B0-7A370DD5930E}" dt="2022-08-26T09:32:50.417" v="88"/>
          <ac:spMkLst>
            <pc:docMk/>
            <pc:sldMk cId="1645952745" sldId="324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0F7B4A5B-9FA0-4C8F-B3B0-7A370DD5930E}" dt="2022-08-26T09:31:35.819" v="12" actId="478"/>
          <ac:spMkLst>
            <pc:docMk/>
            <pc:sldMk cId="1645952745" sldId="324"/>
            <ac:spMk id="11" creationId="{5F06D633-208A-0F49-4813-8A47F191827F}"/>
          </ac:spMkLst>
        </pc:spChg>
        <pc:spChg chg="mod">
          <ac:chgData name="Francesco Fransesini" userId="f4b06c69-b125-4814-a67d-adf8dc91bd7e" providerId="ADAL" clId="{0F7B4A5B-9FA0-4C8F-B3B0-7A370DD5930E}" dt="2022-08-26T09:32:10.078" v="79" actId="1076"/>
          <ac:spMkLst>
            <pc:docMk/>
            <pc:sldMk cId="1645952745" sldId="324"/>
            <ac:spMk id="49" creationId="{9C0437E8-F3C7-49BE-85BF-948370FA1007}"/>
          </ac:spMkLst>
        </pc:spChg>
      </pc:sldChg>
      <pc:sldChg chg="addSp delSp modSp add mod">
        <pc:chgData name="Francesco Fransesini" userId="f4b06c69-b125-4814-a67d-adf8dc91bd7e" providerId="ADAL" clId="{0F7B4A5B-9FA0-4C8F-B3B0-7A370DD5930E}" dt="2022-08-26T12:23:22.816" v="1020" actId="1076"/>
        <pc:sldMkLst>
          <pc:docMk/>
          <pc:sldMk cId="3322540196" sldId="325"/>
        </pc:sldMkLst>
        <pc:spChg chg="add del">
          <ac:chgData name="Francesco Fransesini" userId="f4b06c69-b125-4814-a67d-adf8dc91bd7e" providerId="ADAL" clId="{0F7B4A5B-9FA0-4C8F-B3B0-7A370DD5930E}" dt="2022-08-26T09:46:59.167" v="356" actId="478"/>
          <ac:spMkLst>
            <pc:docMk/>
            <pc:sldMk cId="3322540196" sldId="325"/>
            <ac:spMk id="3" creationId="{20271FAA-5105-38B3-1350-A5E1238A1CED}"/>
          </ac:spMkLst>
        </pc:spChg>
        <pc:spChg chg="add del mod">
          <ac:chgData name="Francesco Fransesini" userId="f4b06c69-b125-4814-a67d-adf8dc91bd7e" providerId="ADAL" clId="{0F7B4A5B-9FA0-4C8F-B3B0-7A370DD5930E}" dt="2022-08-26T09:46:57.346" v="355" actId="478"/>
          <ac:spMkLst>
            <pc:docMk/>
            <pc:sldMk cId="3322540196" sldId="325"/>
            <ac:spMk id="5" creationId="{284FECBA-0019-346E-CC71-49E781D25B6A}"/>
          </ac:spMkLst>
        </pc:spChg>
        <pc:spChg chg="add del mod">
          <ac:chgData name="Francesco Fransesini" userId="f4b06c69-b125-4814-a67d-adf8dc91bd7e" providerId="ADAL" clId="{0F7B4A5B-9FA0-4C8F-B3B0-7A370DD5930E}" dt="2022-08-26T09:46:53.197" v="351" actId="22"/>
          <ac:spMkLst>
            <pc:docMk/>
            <pc:sldMk cId="3322540196" sldId="325"/>
            <ac:spMk id="7" creationId="{9E95E71F-3CEC-F9FF-A149-D613F16B8CFC}"/>
          </ac:spMkLst>
        </pc:spChg>
        <pc:spChg chg="add mod">
          <ac:chgData name="Francesco Fransesini" userId="f4b06c69-b125-4814-a67d-adf8dc91bd7e" providerId="ADAL" clId="{0F7B4A5B-9FA0-4C8F-B3B0-7A370DD5930E}" dt="2022-08-26T12:16:40.539" v="859" actId="14100"/>
          <ac:spMkLst>
            <pc:docMk/>
            <pc:sldMk cId="3322540196" sldId="325"/>
            <ac:spMk id="8" creationId="{60E8E594-9DB9-8C0D-B7B5-374AD10B2915}"/>
          </ac:spMkLst>
        </pc:spChg>
        <pc:spChg chg="add del mod">
          <ac:chgData name="Francesco Fransesini" userId="f4b06c69-b125-4814-a67d-adf8dc91bd7e" providerId="ADAL" clId="{0F7B4A5B-9FA0-4C8F-B3B0-7A370DD5930E}" dt="2022-08-26T12:14:22.632" v="808"/>
          <ac:spMkLst>
            <pc:docMk/>
            <pc:sldMk cId="3322540196" sldId="325"/>
            <ac:spMk id="9" creationId="{F140C48D-BDFA-D3FA-71FB-DF71FBD87E90}"/>
          </ac:spMkLst>
        </pc:spChg>
        <pc:spChg chg="add mod">
          <ac:chgData name="Francesco Fransesini" userId="f4b06c69-b125-4814-a67d-adf8dc91bd7e" providerId="ADAL" clId="{0F7B4A5B-9FA0-4C8F-B3B0-7A370DD5930E}" dt="2022-08-26T12:23:14.928" v="1019" actId="1076"/>
          <ac:spMkLst>
            <pc:docMk/>
            <pc:sldMk cId="3322540196" sldId="325"/>
            <ac:spMk id="16" creationId="{0FDCF5B6-8AA7-73C2-5111-BC7B45D9AE9F}"/>
          </ac:spMkLst>
        </pc:spChg>
        <pc:spChg chg="add mod">
          <ac:chgData name="Francesco Fransesini" userId="f4b06c69-b125-4814-a67d-adf8dc91bd7e" providerId="ADAL" clId="{0F7B4A5B-9FA0-4C8F-B3B0-7A370DD5930E}" dt="2022-08-26T12:23:22.816" v="1020" actId="1076"/>
          <ac:spMkLst>
            <pc:docMk/>
            <pc:sldMk cId="3322540196" sldId="325"/>
            <ac:spMk id="18" creationId="{DA131A23-3FDF-78DD-D155-B4A52F8E12B4}"/>
          </ac:spMkLst>
        </pc:spChg>
        <pc:spChg chg="add del">
          <ac:chgData name="Francesco Fransesini" userId="f4b06c69-b125-4814-a67d-adf8dc91bd7e" providerId="ADAL" clId="{0F7B4A5B-9FA0-4C8F-B3B0-7A370DD5930E}" dt="2022-08-26T09:47:00.919" v="357" actId="478"/>
          <ac:spMkLst>
            <pc:docMk/>
            <pc:sldMk cId="3322540196" sldId="325"/>
            <ac:spMk id="48" creationId="{EA777D94-B97F-4FEC-8873-BB959D9332F5}"/>
          </ac:spMkLst>
        </pc:spChg>
        <pc:spChg chg="add del mod">
          <ac:chgData name="Francesco Fransesini" userId="f4b06c69-b125-4814-a67d-adf8dc91bd7e" providerId="ADAL" clId="{0F7B4A5B-9FA0-4C8F-B3B0-7A370DD5930E}" dt="2022-08-26T10:15:42.083" v="384" actId="1076"/>
          <ac:spMkLst>
            <pc:docMk/>
            <pc:sldMk cId="3322540196" sldId="325"/>
            <ac:spMk id="49" creationId="{9C0437E8-F3C7-49BE-85BF-948370FA1007}"/>
          </ac:spMkLst>
        </pc:spChg>
        <pc:graphicFrameChg chg="add mod modGraphic">
          <ac:chgData name="Francesco Fransesini" userId="f4b06c69-b125-4814-a67d-adf8dc91bd7e" providerId="ADAL" clId="{0F7B4A5B-9FA0-4C8F-B3B0-7A370DD5930E}" dt="2022-08-26T12:19:48.915" v="948" actId="122"/>
          <ac:graphicFrameMkLst>
            <pc:docMk/>
            <pc:sldMk cId="3322540196" sldId="325"/>
            <ac:graphicFrameMk id="11" creationId="{59636BA8-0BA6-3A9D-CEB1-2D236218C89F}"/>
          </ac:graphicFrameMkLst>
        </pc:graphicFrameChg>
        <pc:picChg chg="add mod">
          <ac:chgData name="Francesco Fransesini" userId="f4b06c69-b125-4814-a67d-adf8dc91bd7e" providerId="ADAL" clId="{0F7B4A5B-9FA0-4C8F-B3B0-7A370DD5930E}" dt="2022-08-26T12:20:50.160" v="952" actId="1076"/>
          <ac:picMkLst>
            <pc:docMk/>
            <pc:sldMk cId="3322540196" sldId="325"/>
            <ac:picMk id="15" creationId="{55F737D5-1FF9-15D9-6B92-16FDCBE48A24}"/>
          </ac:picMkLst>
        </pc:picChg>
        <pc:cxnChg chg="add mod">
          <ac:chgData name="Francesco Fransesini" userId="f4b06c69-b125-4814-a67d-adf8dc91bd7e" providerId="ADAL" clId="{0F7B4A5B-9FA0-4C8F-B3B0-7A370DD5930E}" dt="2022-08-26T12:21:33.136" v="987" actId="1076"/>
          <ac:cxnSpMkLst>
            <pc:docMk/>
            <pc:sldMk cId="3322540196" sldId="325"/>
            <ac:cxnSpMk id="20" creationId="{38B039C1-C5EE-BE99-458A-21608F8CC3B9}"/>
          </ac:cxnSpMkLst>
        </pc:cxnChg>
        <pc:cxnChg chg="add mod">
          <ac:chgData name="Francesco Fransesini" userId="f4b06c69-b125-4814-a67d-adf8dc91bd7e" providerId="ADAL" clId="{0F7B4A5B-9FA0-4C8F-B3B0-7A370DD5930E}" dt="2022-08-26T12:21:37.496" v="989" actId="1076"/>
          <ac:cxnSpMkLst>
            <pc:docMk/>
            <pc:sldMk cId="3322540196" sldId="325"/>
            <ac:cxnSpMk id="21" creationId="{23AF9F78-5E04-62D9-4CF4-A04219F0441E}"/>
          </ac:cxnSpMkLst>
        </pc:cxnChg>
      </pc:sldChg>
      <pc:sldChg chg="modSp del mod">
        <pc:chgData name="Francesco Fransesini" userId="f4b06c69-b125-4814-a67d-adf8dc91bd7e" providerId="ADAL" clId="{0F7B4A5B-9FA0-4C8F-B3B0-7A370DD5930E}" dt="2022-08-26T09:32:35.198" v="85" actId="47"/>
        <pc:sldMkLst>
          <pc:docMk/>
          <pc:sldMk cId="4131138683" sldId="325"/>
        </pc:sldMkLst>
        <pc:spChg chg="mod">
          <ac:chgData name="Francesco Fransesini" userId="f4b06c69-b125-4814-a67d-adf8dc91bd7e" providerId="ADAL" clId="{0F7B4A5B-9FA0-4C8F-B3B0-7A370DD5930E}" dt="2022-08-26T09:30:41.368" v="8"/>
          <ac:spMkLst>
            <pc:docMk/>
            <pc:sldMk cId="4131138683" sldId="325"/>
            <ac:spMk id="10" creationId="{4F769AF9-9998-4535-A0B8-F7AC06DA6FDC}"/>
          </ac:spMkLst>
        </pc:spChg>
      </pc:sldChg>
      <pc:sldChg chg="del">
        <pc:chgData name="Francesco Fransesini" userId="f4b06c69-b125-4814-a67d-adf8dc91bd7e" providerId="ADAL" clId="{0F7B4A5B-9FA0-4C8F-B3B0-7A370DD5930E}" dt="2022-08-26T09:32:36.897" v="86" actId="47"/>
        <pc:sldMkLst>
          <pc:docMk/>
          <pc:sldMk cId="611459877" sldId="326"/>
        </pc:sldMkLst>
      </pc:sldChg>
      <pc:sldChg chg="new del">
        <pc:chgData name="Francesco Fransesini" userId="f4b06c69-b125-4814-a67d-adf8dc91bd7e" providerId="ADAL" clId="{0F7B4A5B-9FA0-4C8F-B3B0-7A370DD5930E}" dt="2022-08-26T12:29:11.176" v="1022" actId="680"/>
        <pc:sldMkLst>
          <pc:docMk/>
          <pc:sldMk cId="1909033785" sldId="326"/>
        </pc:sldMkLst>
      </pc:sldChg>
      <pc:sldChg chg="addSp delSp modSp add mod">
        <pc:chgData name="Francesco Fransesini" userId="f4b06c69-b125-4814-a67d-adf8dc91bd7e" providerId="ADAL" clId="{0F7B4A5B-9FA0-4C8F-B3B0-7A370DD5930E}" dt="2022-08-26T13:14:47.921" v="1639"/>
        <pc:sldMkLst>
          <pc:docMk/>
          <pc:sldMk cId="4209555991" sldId="326"/>
        </pc:sldMkLst>
        <pc:spChg chg="mod">
          <ac:chgData name="Francesco Fransesini" userId="f4b06c69-b125-4814-a67d-adf8dc91bd7e" providerId="ADAL" clId="{0F7B4A5B-9FA0-4C8F-B3B0-7A370DD5930E}" dt="2022-08-26T13:10:08.898" v="1600" actId="6549"/>
          <ac:spMkLst>
            <pc:docMk/>
            <pc:sldMk cId="4209555991" sldId="326"/>
            <ac:spMk id="8" creationId="{60E8E594-9DB9-8C0D-B7B5-374AD10B2915}"/>
          </ac:spMkLst>
        </pc:spChg>
        <pc:spChg chg="del">
          <ac:chgData name="Francesco Fransesini" userId="f4b06c69-b125-4814-a67d-adf8dc91bd7e" providerId="ADAL" clId="{0F7B4A5B-9FA0-4C8F-B3B0-7A370DD5930E}" dt="2022-08-26T12:29:21.794" v="1024" actId="478"/>
          <ac:spMkLst>
            <pc:docMk/>
            <pc:sldMk cId="4209555991" sldId="326"/>
            <ac:spMk id="16" creationId="{0FDCF5B6-8AA7-73C2-5111-BC7B45D9AE9F}"/>
          </ac:spMkLst>
        </pc:spChg>
        <pc:spChg chg="del">
          <ac:chgData name="Francesco Fransesini" userId="f4b06c69-b125-4814-a67d-adf8dc91bd7e" providerId="ADAL" clId="{0F7B4A5B-9FA0-4C8F-B3B0-7A370DD5930E}" dt="2022-08-26T12:29:23.313" v="1025" actId="478"/>
          <ac:spMkLst>
            <pc:docMk/>
            <pc:sldMk cId="4209555991" sldId="326"/>
            <ac:spMk id="18" creationId="{DA131A23-3FDF-78DD-D155-B4A52F8E12B4}"/>
          </ac:spMkLst>
        </pc:spChg>
        <pc:graphicFrameChg chg="add del mod">
          <ac:chgData name="Francesco Fransesini" userId="f4b06c69-b125-4814-a67d-adf8dc91bd7e" providerId="ADAL" clId="{0F7B4A5B-9FA0-4C8F-B3B0-7A370DD5930E}" dt="2022-08-26T12:50:47.042" v="1359" actId="478"/>
          <ac:graphicFrameMkLst>
            <pc:docMk/>
            <pc:sldMk cId="4209555991" sldId="326"/>
            <ac:graphicFrameMk id="3" creationId="{564CCC56-FCF2-3253-DD52-B7DB67BEC064}"/>
          </ac:graphicFrameMkLst>
        </pc:graphicFrameChg>
        <pc:graphicFrameChg chg="add del mod">
          <ac:chgData name="Francesco Fransesini" userId="f4b06c69-b125-4814-a67d-adf8dc91bd7e" providerId="ADAL" clId="{0F7B4A5B-9FA0-4C8F-B3B0-7A370DD5930E}" dt="2022-08-26T12:50:49.157" v="1360" actId="478"/>
          <ac:graphicFrameMkLst>
            <pc:docMk/>
            <pc:sldMk cId="4209555991" sldId="326"/>
            <ac:graphicFrameMk id="4" creationId="{029CB36B-22AD-0817-33D4-CADE79070E4C}"/>
          </ac:graphicFrameMkLst>
        </pc:graphicFrameChg>
        <pc:graphicFrameChg chg="add del mod">
          <ac:chgData name="Francesco Fransesini" userId="f4b06c69-b125-4814-a67d-adf8dc91bd7e" providerId="ADAL" clId="{0F7B4A5B-9FA0-4C8F-B3B0-7A370DD5930E}" dt="2022-08-26T13:13:33.018" v="1634"/>
          <ac:graphicFrameMkLst>
            <pc:docMk/>
            <pc:sldMk cId="4209555991" sldId="326"/>
            <ac:graphicFrameMk id="5" creationId="{564CCC56-FCF2-3253-DD52-B7DB67BEC064}"/>
          </ac:graphicFrameMkLst>
        </pc:graphicFrameChg>
        <pc:graphicFrameChg chg="add del mod">
          <ac:chgData name="Francesco Fransesini" userId="f4b06c69-b125-4814-a67d-adf8dc91bd7e" providerId="ADAL" clId="{0F7B4A5B-9FA0-4C8F-B3B0-7A370DD5930E}" dt="2022-08-26T13:02:04.616" v="1487" actId="478"/>
          <ac:graphicFrameMkLst>
            <pc:docMk/>
            <pc:sldMk cId="4209555991" sldId="326"/>
            <ac:graphicFrameMk id="6" creationId="{029CB36B-22AD-0817-33D4-CADE79070E4C}"/>
          </ac:graphicFrameMkLst>
        </pc:graphicFrameChg>
        <pc:graphicFrameChg chg="add mod">
          <ac:chgData name="Francesco Fransesini" userId="f4b06c69-b125-4814-a67d-adf8dc91bd7e" providerId="ADAL" clId="{0F7B4A5B-9FA0-4C8F-B3B0-7A370DD5930E}" dt="2022-08-26T13:14:47.921" v="1639"/>
          <ac:graphicFrameMkLst>
            <pc:docMk/>
            <pc:sldMk cId="4209555991" sldId="326"/>
            <ac:graphicFrameMk id="7" creationId="{029CB36B-22AD-0817-33D4-CADE79070E4C}"/>
          </ac:graphicFrameMkLst>
        </pc:graphicFrameChg>
        <pc:graphicFrameChg chg="add mod ord modGraphic">
          <ac:chgData name="Francesco Fransesini" userId="f4b06c69-b125-4814-a67d-adf8dc91bd7e" providerId="ADAL" clId="{0F7B4A5B-9FA0-4C8F-B3B0-7A370DD5930E}" dt="2022-08-26T13:13:17.992" v="1630" actId="167"/>
          <ac:graphicFrameMkLst>
            <pc:docMk/>
            <pc:sldMk cId="4209555991" sldId="326"/>
            <ac:graphicFrameMk id="9" creationId="{EAA24AC5-BB4B-615C-C7B5-6708D8892202}"/>
          </ac:graphicFrameMkLst>
        </pc:graphicFrameChg>
        <pc:graphicFrameChg chg="del">
          <ac:chgData name="Francesco Fransesini" userId="f4b06c69-b125-4814-a67d-adf8dc91bd7e" providerId="ADAL" clId="{0F7B4A5B-9FA0-4C8F-B3B0-7A370DD5930E}" dt="2022-08-26T12:29:27.686" v="1029" actId="478"/>
          <ac:graphicFrameMkLst>
            <pc:docMk/>
            <pc:sldMk cId="4209555991" sldId="326"/>
            <ac:graphicFrameMk id="11" creationId="{59636BA8-0BA6-3A9D-CEB1-2D236218C89F}"/>
          </ac:graphicFrameMkLst>
        </pc:graphicFrameChg>
        <pc:graphicFrameChg chg="add del mod">
          <ac:chgData name="Francesco Fransesini" userId="f4b06c69-b125-4814-a67d-adf8dc91bd7e" providerId="ADAL" clId="{0F7B4A5B-9FA0-4C8F-B3B0-7A370DD5930E}" dt="2022-08-26T13:11:53.377" v="1614"/>
          <ac:graphicFrameMkLst>
            <pc:docMk/>
            <pc:sldMk cId="4209555991" sldId="326"/>
            <ac:graphicFrameMk id="12" creationId="{441B68AE-D2CC-03ED-54BF-2ACF324A7BBB}"/>
          </ac:graphicFrameMkLst>
        </pc:graphicFrameChg>
        <pc:picChg chg="del">
          <ac:chgData name="Francesco Fransesini" userId="f4b06c69-b125-4814-a67d-adf8dc91bd7e" providerId="ADAL" clId="{0F7B4A5B-9FA0-4C8F-B3B0-7A370DD5930E}" dt="2022-08-26T12:29:25.592" v="1028" actId="478"/>
          <ac:picMkLst>
            <pc:docMk/>
            <pc:sldMk cId="4209555991" sldId="326"/>
            <ac:picMk id="15" creationId="{55F737D5-1FF9-15D9-6B92-16FDCBE48A24}"/>
          </ac:picMkLst>
        </pc:picChg>
        <pc:cxnChg chg="del">
          <ac:chgData name="Francesco Fransesini" userId="f4b06c69-b125-4814-a67d-adf8dc91bd7e" providerId="ADAL" clId="{0F7B4A5B-9FA0-4C8F-B3B0-7A370DD5930E}" dt="2022-08-26T12:29:24.145" v="1026" actId="478"/>
          <ac:cxnSpMkLst>
            <pc:docMk/>
            <pc:sldMk cId="4209555991" sldId="326"/>
            <ac:cxnSpMk id="20" creationId="{38B039C1-C5EE-BE99-458A-21608F8CC3B9}"/>
          </ac:cxnSpMkLst>
        </pc:cxnChg>
        <pc:cxnChg chg="del">
          <ac:chgData name="Francesco Fransesini" userId="f4b06c69-b125-4814-a67d-adf8dc91bd7e" providerId="ADAL" clId="{0F7B4A5B-9FA0-4C8F-B3B0-7A370DD5930E}" dt="2022-08-26T12:29:25.104" v="1027" actId="478"/>
          <ac:cxnSpMkLst>
            <pc:docMk/>
            <pc:sldMk cId="4209555991" sldId="326"/>
            <ac:cxnSpMk id="21" creationId="{23AF9F78-5E04-62D9-4CF4-A04219F0441E}"/>
          </ac:cxnSpMkLst>
        </pc:cxnChg>
      </pc:sldChg>
      <pc:sldChg chg="del">
        <pc:chgData name="Francesco Fransesini" userId="f4b06c69-b125-4814-a67d-adf8dc91bd7e" providerId="ADAL" clId="{0F7B4A5B-9FA0-4C8F-B3B0-7A370DD5930E}" dt="2022-08-26T09:31:10.843" v="10" actId="47"/>
        <pc:sldMkLst>
          <pc:docMk/>
          <pc:sldMk cId="601455540" sldId="327"/>
        </pc:sldMkLst>
      </pc:sldChg>
      <pc:sldChg chg="addSp delSp add del mod">
        <pc:chgData name="Francesco Fransesini" userId="f4b06c69-b125-4814-a67d-adf8dc91bd7e" providerId="ADAL" clId="{0F7B4A5B-9FA0-4C8F-B3B0-7A370DD5930E}" dt="2022-08-26T13:30:41.926" v="1649" actId="47"/>
        <pc:sldMkLst>
          <pc:docMk/>
          <pc:sldMk cId="621171893" sldId="327"/>
        </pc:sldMkLst>
        <pc:picChg chg="del">
          <ac:chgData name="Francesco Fransesini" userId="f4b06c69-b125-4814-a67d-adf8dc91bd7e" providerId="ADAL" clId="{0F7B4A5B-9FA0-4C8F-B3B0-7A370DD5930E}" dt="2022-08-26T13:30:11.154" v="1641" actId="478"/>
          <ac:picMkLst>
            <pc:docMk/>
            <pc:sldMk cId="621171893" sldId="327"/>
            <ac:picMk id="4" creationId="{DA98CCBE-5803-AFAE-D133-87EDC910E878}"/>
          </ac:picMkLst>
        </pc:picChg>
        <pc:picChg chg="add del">
          <ac:chgData name="Francesco Fransesini" userId="f4b06c69-b125-4814-a67d-adf8dc91bd7e" providerId="ADAL" clId="{0F7B4A5B-9FA0-4C8F-B3B0-7A370DD5930E}" dt="2022-08-26T13:30:21.381" v="1643" actId="478"/>
          <ac:picMkLst>
            <pc:docMk/>
            <pc:sldMk cId="621171893" sldId="327"/>
            <ac:picMk id="8" creationId="{C6F66009-2795-C4E4-3E46-14CE34DEC38C}"/>
          </ac:picMkLst>
        </pc:picChg>
      </pc:sldChg>
      <pc:sldChg chg="addSp delSp modSp add mod">
        <pc:chgData name="Francesco Fransesini" userId="f4b06c69-b125-4814-a67d-adf8dc91bd7e" providerId="ADAL" clId="{0F7B4A5B-9FA0-4C8F-B3B0-7A370DD5930E}" dt="2022-08-26T14:48:10.961" v="1662" actId="1076"/>
        <pc:sldMkLst>
          <pc:docMk/>
          <pc:sldMk cId="637572437" sldId="327"/>
        </pc:sldMkLst>
        <pc:spChg chg="del">
          <ac:chgData name="Francesco Fransesini" userId="f4b06c69-b125-4814-a67d-adf8dc91bd7e" providerId="ADAL" clId="{0F7B4A5B-9FA0-4C8F-B3B0-7A370DD5930E}" dt="2022-08-26T13:30:55.769" v="1655" actId="478"/>
          <ac:spMkLst>
            <pc:docMk/>
            <pc:sldMk cId="637572437" sldId="327"/>
            <ac:spMk id="8" creationId="{60E8E594-9DB9-8C0D-B7B5-374AD10B2915}"/>
          </ac:spMkLst>
        </pc:spChg>
        <pc:spChg chg="mod">
          <ac:chgData name="Francesco Fransesini" userId="f4b06c69-b125-4814-a67d-adf8dc91bd7e" providerId="ADAL" clId="{0F7B4A5B-9FA0-4C8F-B3B0-7A370DD5930E}" dt="2022-08-26T13:30:52.999" v="1654"/>
          <ac:spMkLst>
            <pc:docMk/>
            <pc:sldMk cId="637572437" sldId="327"/>
            <ac:spMk id="49" creationId="{9C0437E8-F3C7-49BE-85BF-948370FA1007}"/>
          </ac:spMkLst>
        </pc:spChg>
        <pc:graphicFrameChg chg="del mod">
          <ac:chgData name="Francesco Fransesini" userId="f4b06c69-b125-4814-a67d-adf8dc91bd7e" providerId="ADAL" clId="{0F7B4A5B-9FA0-4C8F-B3B0-7A370DD5930E}" dt="2022-08-26T13:30:57.273" v="1657" actId="478"/>
          <ac:graphicFrameMkLst>
            <pc:docMk/>
            <pc:sldMk cId="637572437" sldId="327"/>
            <ac:graphicFrameMk id="5" creationId="{564CCC56-FCF2-3253-DD52-B7DB67BEC064}"/>
          </ac:graphicFrameMkLst>
        </pc:graphicFrameChg>
        <pc:graphicFrameChg chg="del">
          <ac:chgData name="Francesco Fransesini" userId="f4b06c69-b125-4814-a67d-adf8dc91bd7e" providerId="ADAL" clId="{0F7B4A5B-9FA0-4C8F-B3B0-7A370DD5930E}" dt="2022-08-26T13:30:59.408" v="1659" actId="478"/>
          <ac:graphicFrameMkLst>
            <pc:docMk/>
            <pc:sldMk cId="637572437" sldId="327"/>
            <ac:graphicFrameMk id="7" creationId="{029CB36B-22AD-0817-33D4-CADE79070E4C}"/>
          </ac:graphicFrameMkLst>
        </pc:graphicFrameChg>
        <pc:graphicFrameChg chg="del">
          <ac:chgData name="Francesco Fransesini" userId="f4b06c69-b125-4814-a67d-adf8dc91bd7e" providerId="ADAL" clId="{0F7B4A5B-9FA0-4C8F-B3B0-7A370DD5930E}" dt="2022-08-26T13:30:58.423" v="1658" actId="478"/>
          <ac:graphicFrameMkLst>
            <pc:docMk/>
            <pc:sldMk cId="637572437" sldId="327"/>
            <ac:graphicFrameMk id="9" creationId="{EAA24AC5-BB4B-615C-C7B5-6708D8892202}"/>
          </ac:graphicFrameMkLst>
        </pc:graphicFrameChg>
        <pc:picChg chg="add mod">
          <ac:chgData name="Francesco Fransesini" userId="f4b06c69-b125-4814-a67d-adf8dc91bd7e" providerId="ADAL" clId="{0F7B4A5B-9FA0-4C8F-B3B0-7A370DD5930E}" dt="2022-08-26T14:48:10.961" v="1662" actId="1076"/>
          <ac:picMkLst>
            <pc:docMk/>
            <pc:sldMk cId="637572437" sldId="327"/>
            <ac:picMk id="4" creationId="{5A794D17-B271-9166-67A5-7321041C3FC4}"/>
          </ac:picMkLst>
        </pc:picChg>
      </pc:sldChg>
      <pc:sldChg chg="del">
        <pc:chgData name="Francesco Fransesini" userId="f4b06c69-b125-4814-a67d-adf8dc91bd7e" providerId="ADAL" clId="{0F7B4A5B-9FA0-4C8F-B3B0-7A370DD5930E}" dt="2022-08-26T09:31:37.502" v="13" actId="47"/>
        <pc:sldMkLst>
          <pc:docMk/>
          <pc:sldMk cId="340539807" sldId="328"/>
        </pc:sldMkLst>
      </pc:sldChg>
      <pc:sldChg chg="del">
        <pc:chgData name="Francesco Fransesini" userId="f4b06c69-b125-4814-a67d-adf8dc91bd7e" providerId="ADAL" clId="{0F7B4A5B-9FA0-4C8F-B3B0-7A370DD5930E}" dt="2022-08-26T09:31:29.161" v="11" actId="47"/>
        <pc:sldMkLst>
          <pc:docMk/>
          <pc:sldMk cId="3702044487" sldId="329"/>
        </pc:sldMkLst>
      </pc:sldChg>
      <pc:sldMasterChg chg="delSldLayout">
        <pc:chgData name="Francesco Fransesini" userId="f4b06c69-b125-4814-a67d-adf8dc91bd7e" providerId="ADAL" clId="{0F7B4A5B-9FA0-4C8F-B3B0-7A370DD5930E}" dt="2022-08-26T09:32:23.533" v="81" actId="47"/>
        <pc:sldMasterMkLst>
          <pc:docMk/>
          <pc:sldMasterMk cId="3684260606" sldId="2147483650"/>
        </pc:sldMasterMkLst>
        <pc:sldLayoutChg chg="del">
          <pc:chgData name="Francesco Fransesini" userId="f4b06c69-b125-4814-a67d-adf8dc91bd7e" providerId="ADAL" clId="{0F7B4A5B-9FA0-4C8F-B3B0-7A370DD5930E}" dt="2022-08-26T09:32:23.533" v="81" actId="47"/>
          <pc:sldLayoutMkLst>
            <pc:docMk/>
            <pc:sldMasterMk cId="3684260606" sldId="2147483650"/>
            <pc:sldLayoutMk cId="2892020236" sldId="2147483666"/>
          </pc:sldLayoutMkLst>
        </pc:sldLayoutChg>
      </pc:sldMasterChg>
    </pc:docChg>
  </pc:docChgLst>
  <pc:docChgLst>
    <pc:chgData name="Andrea Ciarma" userId="S::ciarma@infn.it::e0838eda-0190-4bf1-ae10-c51b8559cdce" providerId="AD" clId="Web-{F527A7F5-8ABC-4AE5-89D1-1FB63CE68AF0}"/>
    <pc:docChg chg="modSld">
      <pc:chgData name="Andrea Ciarma" userId="S::ciarma@infn.it::e0838eda-0190-4bf1-ae10-c51b8559cdce" providerId="AD" clId="Web-{F527A7F5-8ABC-4AE5-89D1-1FB63CE68AF0}" dt="2024-04-22T09:18:43.779" v="499" actId="20577"/>
      <pc:docMkLst>
        <pc:docMk/>
      </pc:docMkLst>
      <pc:sldChg chg="delSp modSp">
        <pc:chgData name="Andrea Ciarma" userId="S::ciarma@infn.it::e0838eda-0190-4bf1-ae10-c51b8559cdce" providerId="AD" clId="Web-{F527A7F5-8ABC-4AE5-89D1-1FB63CE68AF0}" dt="2024-04-22T09:02:55.050" v="41" actId="20577"/>
        <pc:sldMkLst>
          <pc:docMk/>
          <pc:sldMk cId="3115896112" sldId="345"/>
        </pc:sldMkLst>
        <pc:spChg chg="del">
          <ac:chgData name="Andrea Ciarma" userId="S::ciarma@infn.it::e0838eda-0190-4bf1-ae10-c51b8559cdce" providerId="AD" clId="Web-{F527A7F5-8ABC-4AE5-89D1-1FB63CE68AF0}" dt="2024-04-22T09:01:52.626" v="14"/>
          <ac:spMkLst>
            <pc:docMk/>
            <pc:sldMk cId="3115896112" sldId="345"/>
            <ac:spMk id="3" creationId="{3664FAB0-B1BC-96A6-21CA-982B62AC4C1B}"/>
          </ac:spMkLst>
        </pc:spChg>
        <pc:spChg chg="mod">
          <ac:chgData name="Andrea Ciarma" userId="S::ciarma@infn.it::e0838eda-0190-4bf1-ae10-c51b8559cdce" providerId="AD" clId="Web-{F527A7F5-8ABC-4AE5-89D1-1FB63CE68AF0}" dt="2024-04-22T09:02:55.050" v="41" actId="20577"/>
          <ac:spMkLst>
            <pc:docMk/>
            <pc:sldMk cId="3115896112" sldId="345"/>
            <ac:spMk id="4" creationId="{F44A120C-68C1-7B5C-CBDB-A6D62652C8C0}"/>
          </ac:spMkLst>
        </pc:spChg>
        <pc:spChg chg="mod">
          <ac:chgData name="Andrea Ciarma" userId="S::ciarma@infn.it::e0838eda-0190-4bf1-ae10-c51b8559cdce" providerId="AD" clId="Web-{F527A7F5-8ABC-4AE5-89D1-1FB63CE68AF0}" dt="2024-04-22T09:02:10.877" v="27"/>
          <ac:spMkLst>
            <pc:docMk/>
            <pc:sldMk cId="3115896112" sldId="345"/>
            <ac:spMk id="5" creationId="{B3A4A1A5-5B0D-8950-DAD0-A32C4277ECAC}"/>
          </ac:spMkLst>
        </pc:spChg>
      </pc:sldChg>
      <pc:sldChg chg="addSp modSp">
        <pc:chgData name="Andrea Ciarma" userId="S::ciarma@infn.it::e0838eda-0190-4bf1-ae10-c51b8559cdce" providerId="AD" clId="Web-{F527A7F5-8ABC-4AE5-89D1-1FB63CE68AF0}" dt="2024-04-22T09:18:43.779" v="499" actId="20577"/>
        <pc:sldMkLst>
          <pc:docMk/>
          <pc:sldMk cId="3029626193" sldId="366"/>
        </pc:sldMkLst>
        <pc:spChg chg="mod">
          <ac:chgData name="Andrea Ciarma" userId="S::ciarma@infn.it::e0838eda-0190-4bf1-ae10-c51b8559cdce" providerId="AD" clId="Web-{F527A7F5-8ABC-4AE5-89D1-1FB63CE68AF0}" dt="2024-04-22T09:08:56.888" v="273" actId="1076"/>
          <ac:spMkLst>
            <pc:docMk/>
            <pc:sldMk cId="3029626193" sldId="366"/>
            <ac:spMk id="3" creationId="{E6722106-92AB-7263-1DB6-C3689F9138BA}"/>
          </ac:spMkLst>
        </pc:spChg>
        <pc:spChg chg="mod">
          <ac:chgData name="Andrea Ciarma" userId="S::ciarma@infn.it::e0838eda-0190-4bf1-ae10-c51b8559cdce" providerId="AD" clId="Web-{F527A7F5-8ABC-4AE5-89D1-1FB63CE68AF0}" dt="2024-04-22T09:18:43.779" v="499" actId="20577"/>
          <ac:spMkLst>
            <pc:docMk/>
            <pc:sldMk cId="3029626193" sldId="366"/>
            <ac:spMk id="4" creationId="{C8D8CF50-5075-64EA-6B0D-667DF3E8DA8D}"/>
          </ac:spMkLst>
        </pc:spChg>
        <pc:spChg chg="mod">
          <ac:chgData name="Andrea Ciarma" userId="S::ciarma@infn.it::e0838eda-0190-4bf1-ae10-c51b8559cdce" providerId="AD" clId="Web-{F527A7F5-8ABC-4AE5-89D1-1FB63CE68AF0}" dt="2024-04-22T09:16:47.260" v="445" actId="1076"/>
          <ac:spMkLst>
            <pc:docMk/>
            <pc:sldMk cId="3029626193" sldId="366"/>
            <ac:spMk id="5" creationId="{D2F339CC-E746-685E-B3D7-1ED041A8AC23}"/>
          </ac:spMkLst>
        </pc:spChg>
        <pc:spChg chg="add mod">
          <ac:chgData name="Andrea Ciarma" userId="S::ciarma@infn.it::e0838eda-0190-4bf1-ae10-c51b8559cdce" providerId="AD" clId="Web-{F527A7F5-8ABC-4AE5-89D1-1FB63CE68AF0}" dt="2024-04-22T09:16:40.338" v="444" actId="1076"/>
          <ac:spMkLst>
            <pc:docMk/>
            <pc:sldMk cId="3029626193" sldId="366"/>
            <ac:spMk id="6" creationId="{E97072DE-0381-B391-6A5B-DA5A3CEB2507}"/>
          </ac:spMkLst>
        </pc:spChg>
      </pc:sldChg>
    </pc:docChg>
  </pc:docChgLst>
  <pc:docChgLst>
    <pc:chgData name="Andrea Ciarma" userId="e0838eda-0190-4bf1-ae10-c51b8559cdce" providerId="ADAL" clId="{F3E119F0-07BF-504F-9732-97CBE7AC00AF}"/>
    <pc:docChg chg="undo custSel modSld sldOrd modMainMaster modSection">
      <pc:chgData name="Andrea Ciarma" userId="e0838eda-0190-4bf1-ae10-c51b8559cdce" providerId="ADAL" clId="{F3E119F0-07BF-504F-9732-97CBE7AC00AF}" dt="2024-05-05T10:21:40.034" v="1018" actId="1038"/>
      <pc:docMkLst>
        <pc:docMk/>
      </pc:docMkLst>
      <pc:sldChg chg="addSp delSp modSp mod">
        <pc:chgData name="Andrea Ciarma" userId="e0838eda-0190-4bf1-ae10-c51b8559cdce" providerId="ADAL" clId="{F3E119F0-07BF-504F-9732-97CBE7AC00AF}" dt="2024-05-05T10:21:40.034" v="1018" actId="1038"/>
        <pc:sldMkLst>
          <pc:docMk/>
          <pc:sldMk cId="1361820754" sldId="344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361820754" sldId="344"/>
            <ac:spMk id="2" creationId="{757E9BD6-7CF7-C32E-4F96-AD9B50AC4AC2}"/>
          </ac:spMkLst>
        </pc:spChg>
        <pc:spChg chg="del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3" creationId="{5E59223C-9DD2-2B85-890B-06CBB851C2FB}"/>
          </ac:spMkLst>
        </pc:spChg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361820754" sldId="344"/>
            <ac:spMk id="4" creationId="{14221669-0D91-3D26-2885-EFEF081BCCFD}"/>
          </ac:spMkLst>
        </pc:spChg>
        <pc:spChg chg="del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5" creationId="{974DF68E-3265-43A3-C368-09FD30659DAB}"/>
          </ac:spMkLst>
        </pc:spChg>
        <pc:spChg chg="del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6" creationId="{D8025FDE-F57B-CFB6-0DAE-8992B7C4E58C}"/>
          </ac:spMkLst>
        </pc:spChg>
        <pc:spChg chg="del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7" creationId="{BDEEF755-95FD-5DE1-E349-F3ACFF609324}"/>
          </ac:spMkLst>
        </pc:spChg>
        <pc:spChg chg="del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8" creationId="{4892E63E-CDF8-A69F-376B-91F0EE17BCBF}"/>
          </ac:spMkLst>
        </pc:spChg>
        <pc:spChg chg="mod">
          <ac:chgData name="Andrea Ciarma" userId="e0838eda-0190-4bf1-ae10-c51b8559cdce" providerId="ADAL" clId="{F3E119F0-07BF-504F-9732-97CBE7AC00AF}" dt="2024-05-05T10:21:33.022" v="1012" actId="1076"/>
          <ac:spMkLst>
            <pc:docMk/>
            <pc:sldMk cId="1361820754" sldId="344"/>
            <ac:spMk id="9" creationId="{7998E498-5927-1953-782B-5F6D78711104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1" creationId="{33CD5F33-A8C0-83B8-7A52-7BBD7029A1DF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2" creationId="{C0A6CAD7-DE02-A2BC-34E9-8EAC509EF041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3" creationId="{19A1806A-DE95-BC46-745A-90FC1024EF56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4" creationId="{228C4B32-0613-B944-69FF-85DE51DDFAC0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5" creationId="{E1D25AEF-B933-0BAB-F33A-7FE9C23A71D5}"/>
          </ac:spMkLst>
        </pc:spChg>
        <pc:spChg chg="add del mod">
          <ac:chgData name="Andrea Ciarma" userId="e0838eda-0190-4bf1-ae10-c51b8559cdce" providerId="ADAL" clId="{F3E119F0-07BF-504F-9732-97CBE7AC00AF}" dt="2024-05-05T09:50:35.347" v="997" actId="478"/>
          <ac:spMkLst>
            <pc:docMk/>
            <pc:sldMk cId="1361820754" sldId="344"/>
            <ac:spMk id="16" creationId="{09620110-0FD2-E8BD-2A82-4D2AD8EE87AD}"/>
          </ac:spMkLst>
        </pc:spChg>
        <pc:picChg chg="mod">
          <ac:chgData name="Andrea Ciarma" userId="e0838eda-0190-4bf1-ae10-c51b8559cdce" providerId="ADAL" clId="{F3E119F0-07BF-504F-9732-97CBE7AC00AF}" dt="2024-05-05T10:21:40.034" v="1018" actId="1038"/>
          <ac:picMkLst>
            <pc:docMk/>
            <pc:sldMk cId="1361820754" sldId="344"/>
            <ac:picMk id="10" creationId="{BD8FBD04-A559-6BA9-DC93-89EDE8AAC076}"/>
          </ac:picMkLst>
        </pc:pic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3115896112" sldId="345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115896112" sldId="345"/>
            <ac:spMk id="2" creationId="{6C15DEBD-4689-AFF4-6CC4-770D56375D14}"/>
          </ac:spMkLst>
        </pc:spChg>
        <pc:spChg chg="mod">
          <ac:chgData name="Andrea Ciarma" userId="e0838eda-0190-4bf1-ae10-c51b8559cdce" providerId="ADAL" clId="{F3E119F0-07BF-504F-9732-97CBE7AC00AF}" dt="2024-05-03T21:04:57.408" v="430" actId="20577"/>
          <ac:spMkLst>
            <pc:docMk/>
            <pc:sldMk cId="3115896112" sldId="345"/>
            <ac:spMk id="3" creationId="{A778DEA1-8E02-D51A-148A-4B48037ACB91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477639783" sldId="347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477639783" sldId="347"/>
            <ac:spMk id="3" creationId="{F15A9757-C847-DDCF-C267-7C3619D53710}"/>
          </ac:spMkLst>
        </pc:spChg>
      </pc:sldChg>
      <pc:sldChg chg="modSp ord">
        <pc:chgData name="Andrea Ciarma" userId="e0838eda-0190-4bf1-ae10-c51b8559cdce" providerId="ADAL" clId="{F3E119F0-07BF-504F-9732-97CBE7AC00AF}" dt="2024-05-05T09:52:36.008" v="998"/>
        <pc:sldMkLst>
          <pc:docMk/>
          <pc:sldMk cId="1633793513" sldId="350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633793513" sldId="350"/>
            <ac:spMk id="2" creationId="{CB5E0DCD-EA3C-2D43-1F23-F997DA67A2BC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2056797111" sldId="354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2056797111" sldId="354"/>
            <ac:spMk id="2" creationId="{CB5E0DCD-EA3C-2D43-1F23-F997DA67A2BC}"/>
          </ac:spMkLst>
        </pc:sp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3029626193" sldId="366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029626193" sldId="366"/>
            <ac:spMk id="2" creationId="{CB5E0DCD-EA3C-2D43-1F23-F997DA67A2BC}"/>
          </ac:spMkLst>
        </pc:spChg>
        <pc:spChg chg="mod">
          <ac:chgData name="Andrea Ciarma" userId="e0838eda-0190-4bf1-ae10-c51b8559cdce" providerId="ADAL" clId="{F3E119F0-07BF-504F-9732-97CBE7AC00AF}" dt="2024-05-04T19:49:26.046" v="919" actId="1076"/>
          <ac:spMkLst>
            <pc:docMk/>
            <pc:sldMk cId="3029626193" sldId="366"/>
            <ac:spMk id="3" creationId="{E6722106-92AB-7263-1DB6-C3689F9138BA}"/>
          </ac:spMkLst>
        </pc:spChg>
        <pc:spChg chg="mod">
          <ac:chgData name="Andrea Ciarma" userId="e0838eda-0190-4bf1-ae10-c51b8559cdce" providerId="ADAL" clId="{F3E119F0-07BF-504F-9732-97CBE7AC00AF}" dt="2024-05-05T09:45:11.939" v="991" actId="1076"/>
          <ac:spMkLst>
            <pc:docMk/>
            <pc:sldMk cId="3029626193" sldId="366"/>
            <ac:spMk id="5" creationId="{D2F339CC-E746-685E-B3D7-1ED041A8AC23}"/>
          </ac:spMkLst>
        </pc:sp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889791508" sldId="378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889791508" sldId="378"/>
            <ac:spMk id="2" creationId="{D46FFEB8-DCF2-9D45-95E4-3E7E69402D30}"/>
          </ac:spMkLst>
        </pc:spChg>
        <pc:spChg chg="mod">
          <ac:chgData name="Andrea Ciarma" userId="e0838eda-0190-4bf1-ae10-c51b8559cdce" providerId="ADAL" clId="{F3E119F0-07BF-504F-9732-97CBE7AC00AF}" dt="2024-05-05T09:44:16.664" v="960" actId="20577"/>
          <ac:spMkLst>
            <pc:docMk/>
            <pc:sldMk cId="889791508" sldId="378"/>
            <ac:spMk id="23" creationId="{37B8DE81-7E5A-5CBB-EF3E-BEE1E2D27E31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637048967" sldId="406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637048967" sldId="406"/>
            <ac:spMk id="2" creationId="{E40988C6-0C03-D58C-C17E-559BD2CF5418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464885773" sldId="410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464885773" sldId="410"/>
            <ac:spMk id="2" creationId="{4D8F9621-8911-2DD5-7A21-4F4C492BC120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1108027539" sldId="412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108027539" sldId="412"/>
            <ac:spMk id="2" creationId="{CB5E0DCD-EA3C-2D43-1F23-F997DA67A2BC}"/>
          </ac:spMkLst>
        </pc:spChg>
      </pc:sldChg>
      <pc:sldChg chg="modSp ord">
        <pc:chgData name="Andrea Ciarma" userId="e0838eda-0190-4bf1-ae10-c51b8559cdce" providerId="ADAL" clId="{F3E119F0-07BF-504F-9732-97CBE7AC00AF}" dt="2024-05-05T09:52:36.008" v="998"/>
        <pc:sldMkLst>
          <pc:docMk/>
          <pc:sldMk cId="1697805872" sldId="424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697805872" sldId="424"/>
            <ac:spMk id="2" creationId="{3B9D7FE7-FFCA-5834-8E95-C4D4DE7894B8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2784928292" sldId="430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2784928292" sldId="430"/>
            <ac:spMk id="2" creationId="{C5705DB2-0BE6-3F26-B386-E558D5514BA1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3481998990" sldId="432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481998990" sldId="432"/>
            <ac:spMk id="2" creationId="{82933CF6-4A84-E2B0-1960-34BDB24ABA84}"/>
          </ac:spMkLst>
        </pc:spChg>
      </pc:sldChg>
      <pc:sldChg chg="modSp ord">
        <pc:chgData name="Andrea Ciarma" userId="e0838eda-0190-4bf1-ae10-c51b8559cdce" providerId="ADAL" clId="{F3E119F0-07BF-504F-9732-97CBE7AC00AF}" dt="2024-05-05T09:52:36.008" v="998"/>
        <pc:sldMkLst>
          <pc:docMk/>
          <pc:sldMk cId="293306987" sldId="438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293306987" sldId="438"/>
            <ac:spMk id="2" creationId="{61968236-C361-0566-EBD3-EC99F9DEA2AD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937984969" sldId="444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937984969" sldId="444"/>
            <ac:spMk id="2" creationId="{D1343167-D205-CAAF-1CFD-F03C4D55DF97}"/>
          </ac:spMkLst>
        </pc:spChg>
      </pc:sldChg>
      <pc:sldChg chg="modSp">
        <pc:chgData name="Andrea Ciarma" userId="e0838eda-0190-4bf1-ae10-c51b8559cdce" providerId="ADAL" clId="{F3E119F0-07BF-504F-9732-97CBE7AC00AF}" dt="2024-05-05T09:52:36.008" v="998"/>
        <pc:sldMkLst>
          <pc:docMk/>
          <pc:sldMk cId="1976275958" sldId="445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976275958" sldId="445"/>
            <ac:spMk id="2" creationId="{5265BE8B-A980-402B-686F-AFD7277D6BC2}"/>
          </ac:spMkLst>
        </pc:spChg>
      </pc:sldChg>
      <pc:sldChg chg="addSp modSp mod">
        <pc:chgData name="Andrea Ciarma" userId="e0838eda-0190-4bf1-ae10-c51b8559cdce" providerId="ADAL" clId="{F3E119F0-07BF-504F-9732-97CBE7AC00AF}" dt="2024-05-05T09:52:36.008" v="998"/>
        <pc:sldMkLst>
          <pc:docMk/>
          <pc:sldMk cId="2736026838" sldId="446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2736026838" sldId="446"/>
            <ac:spMk id="2" creationId="{A8E2CC59-E731-9133-6AE9-292D5E368ECA}"/>
          </ac:spMkLst>
        </pc:spChg>
        <pc:spChg chg="mod">
          <ac:chgData name="Andrea Ciarma" userId="e0838eda-0190-4bf1-ae10-c51b8559cdce" providerId="ADAL" clId="{F3E119F0-07BF-504F-9732-97CBE7AC00AF}" dt="2024-05-04T09:32:20.657" v="550" actId="20577"/>
          <ac:spMkLst>
            <pc:docMk/>
            <pc:sldMk cId="2736026838" sldId="446"/>
            <ac:spMk id="4" creationId="{5819B3CA-2324-CC15-AE2E-A460B621E770}"/>
          </ac:spMkLst>
        </pc:spChg>
        <pc:spChg chg="add mod">
          <ac:chgData name="Andrea Ciarma" userId="e0838eda-0190-4bf1-ae10-c51b8559cdce" providerId="ADAL" clId="{F3E119F0-07BF-504F-9732-97CBE7AC00AF}" dt="2024-05-04T09:33:27.490" v="571" actId="1076"/>
          <ac:spMkLst>
            <pc:docMk/>
            <pc:sldMk cId="2736026838" sldId="446"/>
            <ac:spMk id="6" creationId="{64F51586-A265-2CAA-8DE9-8BB644BECF8D}"/>
          </ac:spMkLst>
        </pc:spChg>
        <pc:spChg chg="add mod">
          <ac:chgData name="Andrea Ciarma" userId="e0838eda-0190-4bf1-ae10-c51b8559cdce" providerId="ADAL" clId="{F3E119F0-07BF-504F-9732-97CBE7AC00AF}" dt="2024-05-04T09:40:26.731" v="906" actId="1076"/>
          <ac:spMkLst>
            <pc:docMk/>
            <pc:sldMk cId="2736026838" sldId="446"/>
            <ac:spMk id="10" creationId="{B69D97AF-C5E8-6135-9E47-A4D466D7DDE7}"/>
          </ac:spMkLst>
        </pc:spChg>
        <pc:grpChg chg="add mod">
          <ac:chgData name="Andrea Ciarma" userId="e0838eda-0190-4bf1-ae10-c51b8559cdce" providerId="ADAL" clId="{F3E119F0-07BF-504F-9732-97CBE7AC00AF}" dt="2024-05-04T09:40:29.050" v="912" actId="1038"/>
          <ac:grpSpMkLst>
            <pc:docMk/>
            <pc:sldMk cId="2736026838" sldId="446"/>
            <ac:grpSpMk id="5" creationId="{BA4D762F-545D-C09D-738A-591B14513CCB}"/>
          </ac:grpSpMkLst>
        </pc:grpChg>
      </pc:sldChg>
      <pc:sldChg chg="delSp modSp mod">
        <pc:chgData name="Andrea Ciarma" userId="e0838eda-0190-4bf1-ae10-c51b8559cdce" providerId="ADAL" clId="{F3E119F0-07BF-504F-9732-97CBE7AC00AF}" dt="2024-05-05T09:52:36.008" v="998"/>
        <pc:sldMkLst>
          <pc:docMk/>
          <pc:sldMk cId="1179100298" sldId="447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179100298" sldId="447"/>
            <ac:spMk id="2" creationId="{C7FD2938-236F-EA8B-2A86-8C509EB285B3}"/>
          </ac:spMkLst>
        </pc:spChg>
        <pc:spChg chg="del">
          <ac:chgData name="Andrea Ciarma" userId="e0838eda-0190-4bf1-ae10-c51b8559cdce" providerId="ADAL" clId="{F3E119F0-07BF-504F-9732-97CBE7AC00AF}" dt="2024-05-02T13:06:18.617" v="0" actId="478"/>
          <ac:spMkLst>
            <pc:docMk/>
            <pc:sldMk cId="1179100298" sldId="447"/>
            <ac:spMk id="5" creationId="{4AFC3BD2-147F-445D-09C9-2FA5A30DB8A8}"/>
          </ac:spMkLst>
        </pc:spChg>
        <pc:spChg chg="mod">
          <ac:chgData name="Andrea Ciarma" userId="e0838eda-0190-4bf1-ae10-c51b8559cdce" providerId="ADAL" clId="{F3E119F0-07BF-504F-9732-97CBE7AC00AF}" dt="2024-05-03T20:56:48.737" v="413" actId="20577"/>
          <ac:spMkLst>
            <pc:docMk/>
            <pc:sldMk cId="1179100298" sldId="447"/>
            <ac:spMk id="10" creationId="{7C039F88-71E1-1156-E034-2A7BA77D7A06}"/>
          </ac:spMkLst>
        </pc:sp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3086107667" sldId="450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086107667" sldId="450"/>
            <ac:spMk id="2" creationId="{F9B88E3D-07A2-5696-1388-F65B78E5D5BC}"/>
          </ac:spMkLst>
        </pc:spChg>
        <pc:spChg chg="mod">
          <ac:chgData name="Andrea Ciarma" userId="e0838eda-0190-4bf1-ae10-c51b8559cdce" providerId="ADAL" clId="{F3E119F0-07BF-504F-9732-97CBE7AC00AF}" dt="2024-05-03T20:54:35.836" v="355" actId="1035"/>
          <ac:spMkLst>
            <pc:docMk/>
            <pc:sldMk cId="3086107667" sldId="450"/>
            <ac:spMk id="3" creationId="{EC1096E4-B066-7774-9572-CD7CCDAEC3A4}"/>
          </ac:spMkLst>
        </pc:spChg>
        <pc:spChg chg="mod">
          <ac:chgData name="Andrea Ciarma" userId="e0838eda-0190-4bf1-ae10-c51b8559cdce" providerId="ADAL" clId="{F3E119F0-07BF-504F-9732-97CBE7AC00AF}" dt="2024-05-04T19:59:21.006" v="943" actId="20577"/>
          <ac:spMkLst>
            <pc:docMk/>
            <pc:sldMk cId="3086107667" sldId="450"/>
            <ac:spMk id="4" creationId="{2967855E-21BE-5C36-371E-E89F9F560EC0}"/>
          </ac:spMkLst>
        </pc:sp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102712253" sldId="451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02712253" sldId="451"/>
            <ac:spMk id="2" creationId="{C9E04120-AABA-AEC3-3289-2224DB86E6C0}"/>
          </ac:spMkLst>
        </pc:spChg>
        <pc:picChg chg="mod">
          <ac:chgData name="Andrea Ciarma" userId="e0838eda-0190-4bf1-ae10-c51b8559cdce" providerId="ADAL" clId="{F3E119F0-07BF-504F-9732-97CBE7AC00AF}" dt="2024-05-04T19:13:53.922" v="913" actId="2085"/>
          <ac:picMkLst>
            <pc:docMk/>
            <pc:sldMk cId="102712253" sldId="451"/>
            <ac:picMk id="7" creationId="{D7CE1115-62A1-3CFC-8117-351D84CF0BD5}"/>
          </ac:picMkLst>
        </pc:picChg>
      </pc:sldChg>
      <pc:sldChg chg="delSp modSp mod">
        <pc:chgData name="Andrea Ciarma" userId="e0838eda-0190-4bf1-ae10-c51b8559cdce" providerId="ADAL" clId="{F3E119F0-07BF-504F-9732-97CBE7AC00AF}" dt="2024-05-05T09:52:36.008" v="998"/>
        <pc:sldMkLst>
          <pc:docMk/>
          <pc:sldMk cId="1502717265" sldId="452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502717265" sldId="452"/>
            <ac:spMk id="2" creationId="{13EA5416-51D6-998D-85E6-47859C6A0E19}"/>
          </ac:spMkLst>
        </pc:spChg>
        <pc:spChg chg="mod">
          <ac:chgData name="Andrea Ciarma" userId="e0838eda-0190-4bf1-ae10-c51b8559cdce" providerId="ADAL" clId="{F3E119F0-07BF-504F-9732-97CBE7AC00AF}" dt="2024-05-04T19:56:41.215" v="923" actId="1076"/>
          <ac:spMkLst>
            <pc:docMk/>
            <pc:sldMk cId="1502717265" sldId="452"/>
            <ac:spMk id="6" creationId="{E88FD41E-A22B-3E28-E95D-2E460324176F}"/>
          </ac:spMkLst>
        </pc:spChg>
        <pc:spChg chg="mod">
          <ac:chgData name="Andrea Ciarma" userId="e0838eda-0190-4bf1-ae10-c51b8559cdce" providerId="ADAL" clId="{F3E119F0-07BF-504F-9732-97CBE7AC00AF}" dt="2024-05-04T09:39:09.155" v="881" actId="1037"/>
          <ac:spMkLst>
            <pc:docMk/>
            <pc:sldMk cId="1502717265" sldId="452"/>
            <ac:spMk id="20" creationId="{F5F5C8BD-F079-E4F6-87E9-849ADF056386}"/>
          </ac:spMkLst>
        </pc:spChg>
        <pc:spChg chg="del">
          <ac:chgData name="Andrea Ciarma" userId="e0838eda-0190-4bf1-ae10-c51b8559cdce" providerId="ADAL" clId="{F3E119F0-07BF-504F-9732-97CBE7AC00AF}" dt="2024-05-02T13:06:23.171" v="1" actId="478"/>
          <ac:spMkLst>
            <pc:docMk/>
            <pc:sldMk cId="1502717265" sldId="452"/>
            <ac:spMk id="21" creationId="{CE356681-376F-9E8E-8026-CDF2B4AA9E1D}"/>
          </ac:spMkLst>
        </pc:spChg>
        <pc:picChg chg="mod">
          <ac:chgData name="Andrea Ciarma" userId="e0838eda-0190-4bf1-ae10-c51b8559cdce" providerId="ADAL" clId="{F3E119F0-07BF-504F-9732-97CBE7AC00AF}" dt="2024-05-04T19:56:49.280" v="938" actId="1037"/>
          <ac:picMkLst>
            <pc:docMk/>
            <pc:sldMk cId="1502717265" sldId="452"/>
            <ac:picMk id="10" creationId="{6B29E247-8B7C-9211-DE1C-73BE5BBEDFC5}"/>
          </ac:picMkLst>
        </pc:picChg>
        <pc:picChg chg="mod">
          <ac:chgData name="Andrea Ciarma" userId="e0838eda-0190-4bf1-ae10-c51b8559cdce" providerId="ADAL" clId="{F3E119F0-07BF-504F-9732-97CBE7AC00AF}" dt="2024-05-04T09:39:03.459" v="870" actId="14100"/>
          <ac:picMkLst>
            <pc:docMk/>
            <pc:sldMk cId="1502717265" sldId="452"/>
            <ac:picMk id="19" creationId="{09D3DA93-2C1B-2E78-FE59-81F9F1024DA6}"/>
          </ac:picMkLst>
        </pc:picChg>
      </pc:sldChg>
      <pc:sldChg chg="modSp mod">
        <pc:chgData name="Andrea Ciarma" userId="e0838eda-0190-4bf1-ae10-c51b8559cdce" providerId="ADAL" clId="{F3E119F0-07BF-504F-9732-97CBE7AC00AF}" dt="2024-05-05T09:59:44.183" v="999" actId="20577"/>
        <pc:sldMkLst>
          <pc:docMk/>
          <pc:sldMk cId="1613445932" sldId="453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1613445932" sldId="453"/>
            <ac:spMk id="2" creationId="{708088BC-6EDE-7E1F-6876-D0A4EC6D6BF9}"/>
          </ac:spMkLst>
        </pc:spChg>
        <pc:spChg chg="mod">
          <ac:chgData name="Andrea Ciarma" userId="e0838eda-0190-4bf1-ae10-c51b8559cdce" providerId="ADAL" clId="{F3E119F0-07BF-504F-9732-97CBE7AC00AF}" dt="2024-05-05T09:59:44.183" v="999" actId="20577"/>
          <ac:spMkLst>
            <pc:docMk/>
            <pc:sldMk cId="1613445932" sldId="453"/>
            <ac:spMk id="6" creationId="{5F2182DC-DB87-7941-A33F-F59E979760AC}"/>
          </ac:spMkLst>
        </pc:spChg>
        <pc:picChg chg="mod">
          <ac:chgData name="Andrea Ciarma" userId="e0838eda-0190-4bf1-ae10-c51b8559cdce" providerId="ADAL" clId="{F3E119F0-07BF-504F-9732-97CBE7AC00AF}" dt="2024-05-04T19:14:24.074" v="914" actId="2085"/>
          <ac:picMkLst>
            <pc:docMk/>
            <pc:sldMk cId="1613445932" sldId="453"/>
            <ac:picMk id="7" creationId="{E9B2CD40-C8B7-1E9D-0875-9E7756F82B9C}"/>
          </ac:picMkLst>
        </pc:picChg>
        <pc:picChg chg="mod">
          <ac:chgData name="Andrea Ciarma" userId="e0838eda-0190-4bf1-ae10-c51b8559cdce" providerId="ADAL" clId="{F3E119F0-07BF-504F-9732-97CBE7AC00AF}" dt="2024-05-04T19:14:24.074" v="914" actId="2085"/>
          <ac:picMkLst>
            <pc:docMk/>
            <pc:sldMk cId="1613445932" sldId="453"/>
            <ac:picMk id="10" creationId="{7B3AC09C-9F26-63F8-F72A-634C0ADDCC1A}"/>
          </ac:picMkLst>
        </pc:pic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857409536" sldId="454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857409536" sldId="454"/>
            <ac:spMk id="2" creationId="{D7A190F1-B1D1-F404-2468-4830F3FE5F6A}"/>
          </ac:spMkLst>
        </pc:spChg>
        <pc:spChg chg="mod">
          <ac:chgData name="Andrea Ciarma" userId="e0838eda-0190-4bf1-ae10-c51b8559cdce" providerId="ADAL" clId="{F3E119F0-07BF-504F-9732-97CBE7AC00AF}" dt="2024-05-03T20:52:14.222" v="325" actId="1076"/>
          <ac:spMkLst>
            <pc:docMk/>
            <pc:sldMk cId="857409536" sldId="454"/>
            <ac:spMk id="9" creationId="{D6FF5FD7-E6CB-4E60-27C6-7B58D50AAE4F}"/>
          </ac:spMkLst>
        </pc:spChg>
        <pc:spChg chg="mod">
          <ac:chgData name="Andrea Ciarma" userId="e0838eda-0190-4bf1-ae10-c51b8559cdce" providerId="ADAL" clId="{F3E119F0-07BF-504F-9732-97CBE7AC00AF}" dt="2024-05-05T09:42:55.589" v="956" actId="13926"/>
          <ac:spMkLst>
            <pc:docMk/>
            <pc:sldMk cId="857409536" sldId="454"/>
            <ac:spMk id="12" creationId="{5C22AE2B-8D6D-8C06-839F-6055B3511F22}"/>
          </ac:spMkLst>
        </pc:spChg>
        <pc:picChg chg="mod">
          <ac:chgData name="Andrea Ciarma" userId="e0838eda-0190-4bf1-ae10-c51b8559cdce" providerId="ADAL" clId="{F3E119F0-07BF-504F-9732-97CBE7AC00AF}" dt="2024-05-04T19:15:48.082" v="916" actId="2085"/>
          <ac:picMkLst>
            <pc:docMk/>
            <pc:sldMk cId="857409536" sldId="454"/>
            <ac:picMk id="10" creationId="{F54445D8-A781-5F86-D08B-A473B34B2F16}"/>
          </ac:picMkLst>
        </pc:picChg>
      </pc:sldChg>
      <pc:sldChg chg="delSp modSp mod ord">
        <pc:chgData name="Andrea Ciarma" userId="e0838eda-0190-4bf1-ae10-c51b8559cdce" providerId="ADAL" clId="{F3E119F0-07BF-504F-9732-97CBE7AC00AF}" dt="2024-05-05T09:52:36.008" v="998"/>
        <pc:sldMkLst>
          <pc:docMk/>
          <pc:sldMk cId="2640005636" sldId="455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2640005636" sldId="455"/>
            <ac:spMk id="2" creationId="{1191BC55-709C-A832-8C26-18FFB634B06C}"/>
          </ac:spMkLst>
        </pc:spChg>
        <pc:spChg chg="del">
          <ac:chgData name="Andrea Ciarma" userId="e0838eda-0190-4bf1-ae10-c51b8559cdce" providerId="ADAL" clId="{F3E119F0-07BF-504F-9732-97CBE7AC00AF}" dt="2024-05-02T13:06:29.208" v="2" actId="478"/>
          <ac:spMkLst>
            <pc:docMk/>
            <pc:sldMk cId="2640005636" sldId="455"/>
            <ac:spMk id="17" creationId="{A6B9CE7C-2D9A-85B1-C522-A132C516A84A}"/>
          </ac:spMkLst>
        </pc:spChg>
      </pc:sldChg>
      <pc:sldChg chg="modSp mod">
        <pc:chgData name="Andrea Ciarma" userId="e0838eda-0190-4bf1-ae10-c51b8559cdce" providerId="ADAL" clId="{F3E119F0-07BF-504F-9732-97CBE7AC00AF}" dt="2024-05-05T09:52:36.008" v="998"/>
        <pc:sldMkLst>
          <pc:docMk/>
          <pc:sldMk cId="3836257542" sldId="456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836257542" sldId="456"/>
            <ac:spMk id="2" creationId="{518A5849-89C3-87A6-D6AD-E518EC835C2A}"/>
          </ac:spMkLst>
        </pc:spChg>
        <pc:spChg chg="mod">
          <ac:chgData name="Andrea Ciarma" userId="e0838eda-0190-4bf1-ae10-c51b8559cdce" providerId="ADAL" clId="{F3E119F0-07BF-504F-9732-97CBE7AC00AF}" dt="2024-05-05T09:43:43.649" v="958" actId="14100"/>
          <ac:spMkLst>
            <pc:docMk/>
            <pc:sldMk cId="3836257542" sldId="456"/>
            <ac:spMk id="65" creationId="{E43FE7F4-817E-C8F9-A754-88774E998875}"/>
          </ac:spMkLst>
        </pc:spChg>
      </pc:sldChg>
      <pc:sldChg chg="addSp modSp mod">
        <pc:chgData name="Andrea Ciarma" userId="e0838eda-0190-4bf1-ae10-c51b8559cdce" providerId="ADAL" clId="{F3E119F0-07BF-504F-9732-97CBE7AC00AF}" dt="2024-05-05T09:52:36.008" v="998"/>
        <pc:sldMkLst>
          <pc:docMk/>
          <pc:sldMk cId="3831590733" sldId="457"/>
        </pc:sldMkLst>
        <pc:spChg chg="mod">
          <ac:chgData name="Andrea Ciarma" userId="e0838eda-0190-4bf1-ae10-c51b8559cdce" providerId="ADAL" clId="{F3E119F0-07BF-504F-9732-97CBE7AC00AF}" dt="2024-05-05T09:52:36.008" v="998"/>
          <ac:spMkLst>
            <pc:docMk/>
            <pc:sldMk cId="3831590733" sldId="457"/>
            <ac:spMk id="2" creationId="{FDBA9005-A299-874F-0F5A-B0A381FFCCEF}"/>
          </ac:spMkLst>
        </pc:spChg>
        <pc:spChg chg="add mod">
          <ac:chgData name="Andrea Ciarma" userId="e0838eda-0190-4bf1-ae10-c51b8559cdce" providerId="ADAL" clId="{F3E119F0-07BF-504F-9732-97CBE7AC00AF}" dt="2024-05-04T09:36:11.364" v="712" actId="20577"/>
          <ac:spMkLst>
            <pc:docMk/>
            <pc:sldMk cId="3831590733" sldId="457"/>
            <ac:spMk id="3" creationId="{F8333472-3398-24DF-D28C-21B8BC603B9B}"/>
          </ac:spMkLst>
        </pc:spChg>
        <pc:spChg chg="mod">
          <ac:chgData name="Andrea Ciarma" userId="e0838eda-0190-4bf1-ae10-c51b8559cdce" providerId="ADAL" clId="{F3E119F0-07BF-504F-9732-97CBE7AC00AF}" dt="2024-05-04T09:34:20.158" v="577" actId="1076"/>
          <ac:spMkLst>
            <pc:docMk/>
            <pc:sldMk cId="3831590733" sldId="457"/>
            <ac:spMk id="6" creationId="{45006906-687F-2CEC-E1C4-B265372102DE}"/>
          </ac:spMkLst>
        </pc:spChg>
      </pc:sldChg>
      <pc:sldMasterChg chg="modSldLayout">
        <pc:chgData name="Andrea Ciarma" userId="e0838eda-0190-4bf1-ae10-c51b8559cdce" providerId="ADAL" clId="{F3E119F0-07BF-504F-9732-97CBE7AC00AF}" dt="2024-05-05T10:20:32.511" v="1009" actId="20577"/>
        <pc:sldMasterMkLst>
          <pc:docMk/>
          <pc:sldMasterMk cId="3684260606" sldId="2147483650"/>
        </pc:sldMasterMkLst>
        <pc:sldLayoutChg chg="modSp mod">
          <pc:chgData name="Andrea Ciarma" userId="e0838eda-0190-4bf1-ae10-c51b8559cdce" providerId="ADAL" clId="{F3E119F0-07BF-504F-9732-97CBE7AC00AF}" dt="2024-05-05T10:20:32.511" v="1009" actId="20577"/>
          <pc:sldLayoutMkLst>
            <pc:docMk/>
            <pc:sldMasterMk cId="3684260606" sldId="2147483650"/>
            <pc:sldLayoutMk cId="1647798049" sldId="2147483651"/>
          </pc:sldLayoutMkLst>
          <pc:spChg chg="mod">
            <ac:chgData name="Andrea Ciarma" userId="e0838eda-0190-4bf1-ae10-c51b8559cdce" providerId="ADAL" clId="{F3E119F0-07BF-504F-9732-97CBE7AC00AF}" dt="2024-05-05T10:20:32.511" v="1009" actId="20577"/>
            <ac:spMkLst>
              <pc:docMk/>
              <pc:sldMasterMk cId="3684260606" sldId="2147483650"/>
              <pc:sldLayoutMk cId="1647798049" sldId="2147483651"/>
              <ac:spMk id="5" creationId="{CCF5DAC8-7DA6-330C-CD3C-098891C27EC5}"/>
            </ac:spMkLst>
          </pc:spChg>
        </pc:sldLayoutChg>
      </pc:sldMasterChg>
    </pc:docChg>
  </pc:docChgLst>
  <pc:docChgLst>
    <pc:chgData name="Francesco Fransesini" userId="S::fransesi@infn.it::f4b06c69-b125-4814-a67d-adf8dc91bd7e" providerId="AD" clId="Web-{D6C3F08A-CD07-4FC6-9F41-BA62B9305701}"/>
    <pc:docChg chg="addSld delSld modSld modSection">
      <pc:chgData name="Francesco Fransesini" userId="S::fransesi@infn.it::f4b06c69-b125-4814-a67d-adf8dc91bd7e" providerId="AD" clId="Web-{D6C3F08A-CD07-4FC6-9F41-BA62B9305701}" dt="2024-04-30T13:25:01.743" v="787" actId="20577"/>
      <pc:docMkLst>
        <pc:docMk/>
      </pc:docMkLst>
      <pc:sldChg chg="modSp">
        <pc:chgData name="Francesco Fransesini" userId="S::fransesi@infn.it::f4b06c69-b125-4814-a67d-adf8dc91bd7e" providerId="AD" clId="Web-{D6C3F08A-CD07-4FC6-9F41-BA62B9305701}" dt="2024-04-30T13:25:01.743" v="787" actId="20577"/>
        <pc:sldMkLst>
          <pc:docMk/>
          <pc:sldMk cId="3115896112" sldId="345"/>
        </pc:sldMkLst>
        <pc:spChg chg="mod">
          <ac:chgData name="Francesco Fransesini" userId="S::fransesi@infn.it::f4b06c69-b125-4814-a67d-adf8dc91bd7e" providerId="AD" clId="Web-{D6C3F08A-CD07-4FC6-9F41-BA62B9305701}" dt="2024-04-30T13:25:01.743" v="787" actId="20577"/>
          <ac:spMkLst>
            <pc:docMk/>
            <pc:sldMk cId="3115896112" sldId="345"/>
            <ac:spMk id="3" creationId="{A778DEA1-8E02-D51A-148A-4B48037ACB91}"/>
          </ac:spMkLst>
        </pc:spChg>
      </pc:sldChg>
      <pc:sldChg chg="addSp delSp modSp">
        <pc:chgData name="Francesco Fransesini" userId="S::fransesi@infn.it::f4b06c69-b125-4814-a67d-adf8dc91bd7e" providerId="AD" clId="Web-{D6C3F08A-CD07-4FC6-9F41-BA62B9305701}" dt="2024-04-30T12:54:16.026" v="479" actId="1076"/>
        <pc:sldMkLst>
          <pc:docMk/>
          <pc:sldMk cId="3847024465" sldId="352"/>
        </pc:sldMkLst>
        <pc:spChg chg="add mod">
          <ac:chgData name="Francesco Fransesini" userId="S::fransesi@infn.it::f4b06c69-b125-4814-a67d-adf8dc91bd7e" providerId="AD" clId="Web-{D6C3F08A-CD07-4FC6-9F41-BA62B9305701}" dt="2024-04-30T12:50:44.923" v="453" actId="20577"/>
          <ac:spMkLst>
            <pc:docMk/>
            <pc:sldMk cId="3847024465" sldId="352"/>
            <ac:spMk id="3" creationId="{11F6FA0A-53DD-EEC2-E0E6-676B0AE3FFAD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49:08.343" v="451" actId="20577"/>
          <ac:spMkLst>
            <pc:docMk/>
            <pc:sldMk cId="3847024465" sldId="352"/>
            <ac:spMk id="4" creationId="{52DD018F-CB1C-A6EF-76AE-C64487EF454D}"/>
          </ac:spMkLst>
        </pc:spChg>
        <pc:spChg chg="add del">
          <ac:chgData name="Francesco Fransesini" userId="S::fransesi@infn.it::f4b06c69-b125-4814-a67d-adf8dc91bd7e" providerId="AD" clId="Web-{D6C3F08A-CD07-4FC6-9F41-BA62B9305701}" dt="2024-04-30T12:51:24.001" v="455"/>
          <ac:spMkLst>
            <pc:docMk/>
            <pc:sldMk cId="3847024465" sldId="352"/>
            <ac:spMk id="7" creationId="{FB04131D-85DB-FA5F-DF1D-78094A860AF4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54:16.026" v="479" actId="1076"/>
          <ac:spMkLst>
            <pc:docMk/>
            <pc:sldMk cId="3847024465" sldId="352"/>
            <ac:spMk id="8" creationId="{54C5664A-56C1-07D0-EF62-F5702791EADD}"/>
          </ac:spMkLst>
        </pc:spChg>
      </pc:sldChg>
      <pc:sldChg chg="addSp modSp">
        <pc:chgData name="Francesco Fransesini" userId="S::fransesi@infn.it::f4b06c69-b125-4814-a67d-adf8dc91bd7e" providerId="AD" clId="Web-{D6C3F08A-CD07-4FC6-9F41-BA62B9305701}" dt="2024-04-30T13:01:52.831" v="537" actId="20577"/>
        <pc:sldMkLst>
          <pc:docMk/>
          <pc:sldMk cId="3186538460" sldId="353"/>
        </pc:sldMkLst>
        <pc:spChg chg="add mod">
          <ac:chgData name="Francesco Fransesini" userId="S::fransesi@infn.it::f4b06c69-b125-4814-a67d-adf8dc91bd7e" providerId="AD" clId="Web-{D6C3F08A-CD07-4FC6-9F41-BA62B9305701}" dt="2024-04-30T13:01:52.831" v="537" actId="20577"/>
          <ac:spMkLst>
            <pc:docMk/>
            <pc:sldMk cId="3186538460" sldId="353"/>
            <ac:spMk id="3" creationId="{F83332F2-4ADE-F524-7E35-2DBA40677B39}"/>
          </ac:spMkLst>
        </pc:spChg>
      </pc:sldChg>
      <pc:sldChg chg="modSp">
        <pc:chgData name="Francesco Fransesini" userId="S::fransesi@infn.it::f4b06c69-b125-4814-a67d-adf8dc91bd7e" providerId="AD" clId="Web-{D6C3F08A-CD07-4FC6-9F41-BA62B9305701}" dt="2024-04-30T13:24:26.289" v="786" actId="20577"/>
        <pc:sldMkLst>
          <pc:docMk/>
          <pc:sldMk cId="3029626193" sldId="366"/>
        </pc:sldMkLst>
        <pc:spChg chg="mod">
          <ac:chgData name="Francesco Fransesini" userId="S::fransesi@infn.it::f4b06c69-b125-4814-a67d-adf8dc91bd7e" providerId="AD" clId="Web-{D6C3F08A-CD07-4FC6-9F41-BA62B9305701}" dt="2024-04-30T13:24:26.289" v="786" actId="20577"/>
          <ac:spMkLst>
            <pc:docMk/>
            <pc:sldMk cId="3029626193" sldId="366"/>
            <ac:spMk id="4" creationId="{C8D8CF50-5075-64EA-6B0D-667DF3E8DA8D}"/>
          </ac:spMkLst>
        </pc:spChg>
        <pc:spChg chg="mod">
          <ac:chgData name="Francesco Fransesini" userId="S::fransesi@infn.it::f4b06c69-b125-4814-a67d-adf8dc91bd7e" providerId="AD" clId="Web-{D6C3F08A-CD07-4FC6-9F41-BA62B9305701}" dt="2024-04-30T13:23:42.179" v="770" actId="20577"/>
          <ac:spMkLst>
            <pc:docMk/>
            <pc:sldMk cId="3029626193" sldId="366"/>
            <ac:spMk id="5" creationId="{D2F339CC-E746-685E-B3D7-1ED041A8AC23}"/>
          </ac:spMkLst>
        </pc:spChg>
      </pc:sldChg>
      <pc:sldChg chg="addSp delSp modSp">
        <pc:chgData name="Francesco Fransesini" userId="S::fransesi@infn.it::f4b06c69-b125-4814-a67d-adf8dc91bd7e" providerId="AD" clId="Web-{D6C3F08A-CD07-4FC6-9F41-BA62B9305701}" dt="2024-04-30T12:32:31.283" v="261" actId="20577"/>
        <pc:sldMkLst>
          <pc:docMk/>
          <pc:sldMk cId="889791508" sldId="378"/>
        </pc:sldMkLst>
        <pc:spChg chg="del">
          <ac:chgData name="Francesco Fransesini" userId="S::fransesi@infn.it::f4b06c69-b125-4814-a67d-adf8dc91bd7e" providerId="AD" clId="Web-{D6C3F08A-CD07-4FC6-9F41-BA62B9305701}" dt="2024-04-30T12:30:50.782" v="198"/>
          <ac:spMkLst>
            <pc:docMk/>
            <pc:sldMk cId="889791508" sldId="378"/>
            <ac:spMk id="4" creationId="{F748620C-1AFF-E448-1166-567FF9ABADE8}"/>
          </ac:spMkLst>
        </pc:spChg>
        <pc:spChg chg="mod">
          <ac:chgData name="Francesco Fransesini" userId="S::fransesi@infn.it::f4b06c69-b125-4814-a67d-adf8dc91bd7e" providerId="AD" clId="Web-{D6C3F08A-CD07-4FC6-9F41-BA62B9305701}" dt="2024-04-30T12:24:33.386" v="86" actId="20577"/>
          <ac:spMkLst>
            <pc:docMk/>
            <pc:sldMk cId="889791508" sldId="378"/>
            <ac:spMk id="6" creationId="{7C1983D9-37E0-C5BD-7C96-C368C74B4D9D}"/>
          </ac:spMkLst>
        </pc:spChg>
        <pc:spChg chg="del mod">
          <ac:chgData name="Francesco Fransesini" userId="S::fransesi@infn.it::f4b06c69-b125-4814-a67d-adf8dc91bd7e" providerId="AD" clId="Web-{D6C3F08A-CD07-4FC6-9F41-BA62B9305701}" dt="2024-04-30T12:30:48.266" v="197"/>
          <ac:spMkLst>
            <pc:docMk/>
            <pc:sldMk cId="889791508" sldId="378"/>
            <ac:spMk id="8" creationId="{2E919697-18B4-90CC-6410-F2FB6B756E47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31:41.720" v="217" actId="1076"/>
          <ac:spMkLst>
            <pc:docMk/>
            <pc:sldMk cId="889791508" sldId="378"/>
            <ac:spMk id="11" creationId="{01153238-091C-0170-F651-303837F54FAC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32:31.283" v="261" actId="20577"/>
          <ac:spMkLst>
            <pc:docMk/>
            <pc:sldMk cId="889791508" sldId="378"/>
            <ac:spMk id="12" creationId="{17AD1F5A-A9AD-236E-A121-F125998BB33D}"/>
          </ac:spMkLst>
        </pc:spChg>
        <pc:spChg chg="mod">
          <ac:chgData name="Francesco Fransesini" userId="S::fransesi@infn.it::f4b06c69-b125-4814-a67d-adf8dc91bd7e" providerId="AD" clId="Web-{D6C3F08A-CD07-4FC6-9F41-BA62B9305701}" dt="2024-04-30T12:24:42.527" v="88" actId="1076"/>
          <ac:spMkLst>
            <pc:docMk/>
            <pc:sldMk cId="889791508" sldId="378"/>
            <ac:spMk id="31" creationId="{9F3C08C8-808A-1717-F712-023B24BD8CD2}"/>
          </ac:spMkLst>
        </pc:spChg>
        <pc:spChg chg="del">
          <ac:chgData name="Francesco Fransesini" userId="S::fransesi@infn.it::f4b06c69-b125-4814-a67d-adf8dc91bd7e" providerId="AD" clId="Web-{D6C3F08A-CD07-4FC6-9F41-BA62B9305701}" dt="2024-04-30T12:30:35.141" v="191"/>
          <ac:spMkLst>
            <pc:docMk/>
            <pc:sldMk cId="889791508" sldId="378"/>
            <ac:spMk id="56" creationId="{F60B9CC8-657C-79F9-DF51-5477122E74B6}"/>
          </ac:spMkLst>
        </pc:spChg>
        <pc:spChg chg="del mod">
          <ac:chgData name="Francesco Fransesini" userId="S::fransesi@infn.it::f4b06c69-b125-4814-a67d-adf8dc91bd7e" providerId="AD" clId="Web-{D6C3F08A-CD07-4FC6-9F41-BA62B9305701}" dt="2024-04-30T12:30:39.938" v="193"/>
          <ac:spMkLst>
            <pc:docMk/>
            <pc:sldMk cId="889791508" sldId="378"/>
            <ac:spMk id="57" creationId="{F946F4C1-84E1-F38E-C1D1-38F9777625AC}"/>
          </ac:spMkLst>
        </pc:spChg>
        <pc:grpChg chg="del">
          <ac:chgData name="Francesco Fransesini" userId="S::fransesi@infn.it::f4b06c69-b125-4814-a67d-adf8dc91bd7e" providerId="AD" clId="Web-{D6C3F08A-CD07-4FC6-9F41-BA62B9305701}" dt="2024-04-30T12:30:48.266" v="197"/>
          <ac:grpSpMkLst>
            <pc:docMk/>
            <pc:sldMk cId="889791508" sldId="378"/>
            <ac:grpSpMk id="3" creationId="{0ED2FB94-E837-2839-946F-CF9E32ACF49A}"/>
          </ac:grpSpMkLst>
        </pc:grpChg>
        <pc:grpChg chg="mod">
          <ac:chgData name="Francesco Fransesini" userId="S::fransesi@infn.it::f4b06c69-b125-4814-a67d-adf8dc91bd7e" providerId="AD" clId="Web-{D6C3F08A-CD07-4FC6-9F41-BA62B9305701}" dt="2024-04-30T12:24:37.261" v="87" actId="1076"/>
          <ac:grpSpMkLst>
            <pc:docMk/>
            <pc:sldMk cId="889791508" sldId="378"/>
            <ac:grpSpMk id="46" creationId="{6D23B83C-B33A-2213-7A85-2311ED148DF0}"/>
          </ac:grpSpMkLst>
        </pc:grpChg>
        <pc:grpChg chg="del">
          <ac:chgData name="Francesco Fransesini" userId="S::fransesi@infn.it::f4b06c69-b125-4814-a67d-adf8dc91bd7e" providerId="AD" clId="Web-{D6C3F08A-CD07-4FC6-9F41-BA62B9305701}" dt="2024-04-30T12:30:35.141" v="191"/>
          <ac:grpSpMkLst>
            <pc:docMk/>
            <pc:sldMk cId="889791508" sldId="378"/>
            <ac:grpSpMk id="54" creationId="{ADF03572-4049-8CF8-3024-A485F54A36F9}"/>
          </ac:grpSpMkLst>
        </pc:grpChg>
        <pc:picChg chg="del">
          <ac:chgData name="Francesco Fransesini" userId="S::fransesi@infn.it::f4b06c69-b125-4814-a67d-adf8dc91bd7e" providerId="AD" clId="Web-{D6C3F08A-CD07-4FC6-9F41-BA62B9305701}" dt="2024-04-30T12:30:41.922" v="194"/>
          <ac:picMkLst>
            <pc:docMk/>
            <pc:sldMk cId="889791508" sldId="378"/>
            <ac:picMk id="36" creationId="{297EAF91-2B65-CDC0-65C5-CE508CA60F7C}"/>
          </ac:picMkLst>
        </pc:picChg>
        <pc:picChg chg="del">
          <ac:chgData name="Francesco Fransesini" userId="S::fransesi@infn.it::f4b06c69-b125-4814-a67d-adf8dc91bd7e" providerId="AD" clId="Web-{D6C3F08A-CD07-4FC6-9F41-BA62B9305701}" dt="2024-04-30T12:30:33.125" v="190"/>
          <ac:picMkLst>
            <pc:docMk/>
            <pc:sldMk cId="889791508" sldId="378"/>
            <ac:picMk id="55" creationId="{5D95534E-2FEC-4C29-5F30-F43B34806A1E}"/>
          </ac:picMkLst>
        </pc:picChg>
      </pc:sldChg>
      <pc:sldChg chg="addSp modSp">
        <pc:chgData name="Francesco Fransesini" userId="S::fransesi@infn.it::f4b06c69-b125-4814-a67d-adf8dc91bd7e" providerId="AD" clId="Web-{D6C3F08A-CD07-4FC6-9F41-BA62B9305701}" dt="2024-04-30T12:29:46.219" v="189" actId="20577"/>
        <pc:sldMkLst>
          <pc:docMk/>
          <pc:sldMk cId="464885773" sldId="410"/>
        </pc:sldMkLst>
        <pc:spChg chg="add mod">
          <ac:chgData name="Francesco Fransesini" userId="S::fransesi@infn.it::f4b06c69-b125-4814-a67d-adf8dc91bd7e" providerId="AD" clId="Web-{D6C3F08A-CD07-4FC6-9F41-BA62B9305701}" dt="2024-04-30T12:29:02.734" v="145" actId="1076"/>
          <ac:spMkLst>
            <pc:docMk/>
            <pc:sldMk cId="464885773" sldId="410"/>
            <ac:spMk id="8" creationId="{5B8982AA-941F-42B7-053D-4D8E16E3B098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29:46.219" v="189" actId="20577"/>
          <ac:spMkLst>
            <pc:docMk/>
            <pc:sldMk cId="464885773" sldId="410"/>
            <ac:spMk id="10" creationId="{393743B9-4E7B-7021-FD4E-65393EA4D177}"/>
          </ac:spMkLst>
        </pc:spChg>
      </pc:sldChg>
      <pc:sldChg chg="modSp">
        <pc:chgData name="Francesco Fransesini" userId="S::fransesi@infn.it::f4b06c69-b125-4814-a67d-adf8dc91bd7e" providerId="AD" clId="Web-{D6C3F08A-CD07-4FC6-9F41-BA62B9305701}" dt="2024-04-30T12:22:27.791" v="41" actId="20577"/>
        <pc:sldMkLst>
          <pc:docMk/>
          <pc:sldMk cId="1108027539" sldId="412"/>
        </pc:sldMkLst>
        <pc:spChg chg="mod">
          <ac:chgData name="Francesco Fransesini" userId="S::fransesi@infn.it::f4b06c69-b125-4814-a67d-adf8dc91bd7e" providerId="AD" clId="Web-{D6C3F08A-CD07-4FC6-9F41-BA62B9305701}" dt="2024-04-30T12:22:20.119" v="34" actId="20577"/>
          <ac:spMkLst>
            <pc:docMk/>
            <pc:sldMk cId="1108027539" sldId="412"/>
            <ac:spMk id="89" creationId="{506A5152-42C2-F129-3CC1-FAA138197552}"/>
          </ac:spMkLst>
        </pc:spChg>
        <pc:spChg chg="mod">
          <ac:chgData name="Francesco Fransesini" userId="S::fransesi@infn.it::f4b06c69-b125-4814-a67d-adf8dc91bd7e" providerId="AD" clId="Web-{D6C3F08A-CD07-4FC6-9F41-BA62B9305701}" dt="2024-04-30T12:22:24.791" v="40" actId="20577"/>
          <ac:spMkLst>
            <pc:docMk/>
            <pc:sldMk cId="1108027539" sldId="412"/>
            <ac:spMk id="93" creationId="{EEED7518-B6F7-B8DB-0C65-54CEBB140F70}"/>
          </ac:spMkLst>
        </pc:spChg>
        <pc:spChg chg="mod">
          <ac:chgData name="Francesco Fransesini" userId="S::fransesi@infn.it::f4b06c69-b125-4814-a67d-adf8dc91bd7e" providerId="AD" clId="Web-{D6C3F08A-CD07-4FC6-9F41-BA62B9305701}" dt="2024-04-30T12:22:27.791" v="41" actId="20577"/>
          <ac:spMkLst>
            <pc:docMk/>
            <pc:sldMk cId="1108027539" sldId="412"/>
            <ac:spMk id="94" creationId="{52B0F62A-2FB0-27D0-BEE8-57532E1BDE67}"/>
          </ac:spMkLst>
        </pc:spChg>
      </pc:sldChg>
      <pc:sldChg chg="addSp delSp modSp">
        <pc:chgData name="Francesco Fransesini" userId="S::fransesi@infn.it::f4b06c69-b125-4814-a67d-adf8dc91bd7e" providerId="AD" clId="Web-{D6C3F08A-CD07-4FC6-9F41-BA62B9305701}" dt="2024-04-30T12:38:07.944" v="320" actId="20577"/>
        <pc:sldMkLst>
          <pc:docMk/>
          <pc:sldMk cId="2784928292" sldId="430"/>
        </pc:sldMkLst>
        <pc:spChg chg="mod">
          <ac:chgData name="Francesco Fransesini" userId="S::fransesi@infn.it::f4b06c69-b125-4814-a67d-adf8dc91bd7e" providerId="AD" clId="Web-{D6C3F08A-CD07-4FC6-9F41-BA62B9305701}" dt="2024-04-30T12:38:07.944" v="320" actId="20577"/>
          <ac:spMkLst>
            <pc:docMk/>
            <pc:sldMk cId="2784928292" sldId="430"/>
            <ac:spMk id="3" creationId="{B21EF800-50EF-8462-4B17-AF81D6FB0AB6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26:57.263" v="130" actId="20577"/>
          <ac:spMkLst>
            <pc:docMk/>
            <pc:sldMk cId="2784928292" sldId="430"/>
            <ac:spMk id="4" creationId="{4155F129-DA5F-7A8D-ED94-6EE837FCB862}"/>
          </ac:spMkLst>
        </pc:spChg>
        <pc:spChg chg="mod">
          <ac:chgData name="Francesco Fransesini" userId="S::fransesi@infn.it::f4b06c69-b125-4814-a67d-adf8dc91bd7e" providerId="AD" clId="Web-{D6C3F08A-CD07-4FC6-9F41-BA62B9305701}" dt="2024-04-30T12:25:47.262" v="104" actId="1076"/>
          <ac:spMkLst>
            <pc:docMk/>
            <pc:sldMk cId="2784928292" sldId="430"/>
            <ac:spMk id="5" creationId="{94737860-DADA-2955-43F6-F8D896839870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6.887" v="100"/>
          <ac:spMkLst>
            <pc:docMk/>
            <pc:sldMk cId="2784928292" sldId="430"/>
            <ac:spMk id="7" creationId="{BB914D91-9E40-1D6D-186C-7843F0C84B72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1"/>
          <ac:spMkLst>
            <pc:docMk/>
            <pc:sldMk cId="2784928292" sldId="430"/>
            <ac:spMk id="8" creationId="{7B62AD8B-CF4B-E7FE-AEB6-4BA1DFD76DA9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0"/>
          <ac:spMkLst>
            <pc:docMk/>
            <pc:sldMk cId="2784928292" sldId="430"/>
            <ac:spMk id="9" creationId="{EEDDDA8E-B1E8-804C-2FDC-3138D4250E24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27:18.154" v="143" actId="1076"/>
          <ac:spMkLst>
            <pc:docMk/>
            <pc:sldMk cId="2784928292" sldId="430"/>
            <ac:spMk id="10" creationId="{396BF1B9-D3CC-7549-4DE8-DE2F889574BE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34:47.144" v="314" actId="20577"/>
          <ac:spMkLst>
            <pc:docMk/>
            <pc:sldMk cId="2784928292" sldId="430"/>
            <ac:spMk id="11" creationId="{7DBDFCFC-7E90-DB4F-34E2-00073FEC0B0F}"/>
          </ac:spMkLst>
        </pc:spChg>
        <pc:spChg chg="mod">
          <ac:chgData name="Francesco Fransesini" userId="S::fransesi@infn.it::f4b06c69-b125-4814-a67d-adf8dc91bd7e" providerId="AD" clId="Web-{D6C3F08A-CD07-4FC6-9F41-BA62B9305701}" dt="2024-04-30T12:34:02.253" v="271" actId="20577"/>
          <ac:spMkLst>
            <pc:docMk/>
            <pc:sldMk cId="2784928292" sldId="430"/>
            <ac:spMk id="18" creationId="{3B42D920-1D75-05D9-4E98-E37B03DE7D71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9"/>
          <ac:spMkLst>
            <pc:docMk/>
            <pc:sldMk cId="2784928292" sldId="430"/>
            <ac:spMk id="19" creationId="{439EA243-D529-0836-E0BB-62DF65E33A3B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8"/>
          <ac:spMkLst>
            <pc:docMk/>
            <pc:sldMk cId="2784928292" sldId="430"/>
            <ac:spMk id="20" creationId="{D4F7E1BC-F5A7-7C30-60D2-8C0551203902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7"/>
          <ac:spMkLst>
            <pc:docMk/>
            <pc:sldMk cId="2784928292" sldId="430"/>
            <ac:spMk id="21" creationId="{9ED22A5D-409D-035C-AED5-BAA734706D02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6"/>
          <ac:spMkLst>
            <pc:docMk/>
            <pc:sldMk cId="2784928292" sldId="430"/>
            <ac:spMk id="22" creationId="{81D5B094-8FD9-1CB6-F955-DED8D60D2C31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5"/>
          <ac:spMkLst>
            <pc:docMk/>
            <pc:sldMk cId="2784928292" sldId="430"/>
            <ac:spMk id="23" creationId="{FB37B45E-8984-FFDF-ED00-677EB046DBF6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4"/>
          <ac:spMkLst>
            <pc:docMk/>
            <pc:sldMk cId="2784928292" sldId="430"/>
            <ac:spMk id="24" creationId="{43766E06-1B43-6207-CDA2-B297636E45D3}"/>
          </ac:spMkLst>
        </pc:spChg>
        <pc:spChg chg="del">
          <ac:chgData name="Francesco Fransesini" userId="S::fransesi@infn.it::f4b06c69-b125-4814-a67d-adf8dc91bd7e" providerId="AD" clId="Web-{D6C3F08A-CD07-4FC6-9F41-BA62B9305701}" dt="2024-04-30T12:25:22.246" v="93"/>
          <ac:spMkLst>
            <pc:docMk/>
            <pc:sldMk cId="2784928292" sldId="430"/>
            <ac:spMk id="25" creationId="{85FCCA19-4FBF-4100-BEB9-823F713971E0}"/>
          </ac:spMkLst>
        </pc:spChg>
        <pc:graphicFrameChg chg="del">
          <ac:chgData name="Francesco Fransesini" userId="S::fransesi@infn.it::f4b06c69-b125-4814-a67d-adf8dc91bd7e" providerId="AD" clId="Web-{D6C3F08A-CD07-4FC6-9F41-BA62B9305701}" dt="2024-04-30T12:25:17.965" v="89"/>
          <ac:graphicFrameMkLst>
            <pc:docMk/>
            <pc:sldMk cId="2784928292" sldId="430"/>
            <ac:graphicFrameMk id="14" creationId="{055B0486-4F79-0BE2-FACD-59807C924C87}"/>
          </ac:graphicFrameMkLst>
        </pc:graphicFrameChg>
        <pc:cxnChg chg="del">
          <ac:chgData name="Francesco Fransesini" userId="S::fransesi@infn.it::f4b06c69-b125-4814-a67d-adf8dc91bd7e" providerId="AD" clId="Web-{D6C3F08A-CD07-4FC6-9F41-BA62B9305701}" dt="2024-04-30T12:25:22.246" v="92"/>
          <ac:cxnSpMkLst>
            <pc:docMk/>
            <pc:sldMk cId="2784928292" sldId="430"/>
            <ac:cxnSpMk id="6" creationId="{E5E3D369-D3F9-AFA7-8BAC-D86139013269}"/>
          </ac:cxnSpMkLst>
        </pc:cxnChg>
      </pc:sldChg>
      <pc:sldChg chg="addSp modSp">
        <pc:chgData name="Francesco Fransesini" userId="S::fransesi@infn.it::f4b06c69-b125-4814-a67d-adf8dc91bd7e" providerId="AD" clId="Web-{D6C3F08A-CD07-4FC6-9F41-BA62B9305701}" dt="2024-04-30T13:10:11.542" v="659" actId="20577"/>
        <pc:sldMkLst>
          <pc:docMk/>
          <pc:sldMk cId="3403832291" sldId="434"/>
        </pc:sldMkLst>
        <pc:spChg chg="add mod">
          <ac:chgData name="Francesco Fransesini" userId="S::fransesi@infn.it::f4b06c69-b125-4814-a67d-adf8dc91bd7e" providerId="AD" clId="Web-{D6C3F08A-CD07-4FC6-9F41-BA62B9305701}" dt="2024-04-30T13:10:11.542" v="659" actId="20577"/>
          <ac:spMkLst>
            <pc:docMk/>
            <pc:sldMk cId="3403832291" sldId="434"/>
            <ac:spMk id="4" creationId="{102D3FA3-F071-96C9-B2F5-16EFE5D27E5A}"/>
          </ac:spMkLst>
        </pc:spChg>
      </pc:sldChg>
      <pc:sldChg chg="addSp modSp">
        <pc:chgData name="Francesco Fransesini" userId="S::fransesi@infn.it::f4b06c69-b125-4814-a67d-adf8dc91bd7e" providerId="AD" clId="Web-{D6C3F08A-CD07-4FC6-9F41-BA62B9305701}" dt="2024-04-30T13:18:01.237" v="718" actId="20577"/>
        <pc:sldMkLst>
          <pc:docMk/>
          <pc:sldMk cId="3127934998" sldId="435"/>
        </pc:sldMkLst>
        <pc:spChg chg="add mod">
          <ac:chgData name="Francesco Fransesini" userId="S::fransesi@infn.it::f4b06c69-b125-4814-a67d-adf8dc91bd7e" providerId="AD" clId="Web-{D6C3F08A-CD07-4FC6-9F41-BA62B9305701}" dt="2024-04-30T13:18:01.237" v="718" actId="20577"/>
          <ac:spMkLst>
            <pc:docMk/>
            <pc:sldMk cId="3127934998" sldId="435"/>
            <ac:spMk id="4" creationId="{C8EDAB76-428D-8F43-8157-0977B2C66535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3:15:28.141" v="710" actId="20577"/>
          <ac:spMkLst>
            <pc:docMk/>
            <pc:sldMk cId="3127934998" sldId="435"/>
            <ac:spMk id="5" creationId="{B7FFD013-16A5-2C08-0CB7-030B608AABF7}"/>
          </ac:spMkLst>
        </pc:spChg>
      </pc:sldChg>
      <pc:sldChg chg="addSp modSp">
        <pc:chgData name="Francesco Fransesini" userId="S::fransesi@infn.it::f4b06c69-b125-4814-a67d-adf8dc91bd7e" providerId="AD" clId="Web-{D6C3F08A-CD07-4FC6-9F41-BA62B9305701}" dt="2024-04-30T13:18:36.519" v="739" actId="20577"/>
        <pc:sldMkLst>
          <pc:docMk/>
          <pc:sldMk cId="1976275958" sldId="445"/>
        </pc:sldMkLst>
        <pc:spChg chg="add mod">
          <ac:chgData name="Francesco Fransesini" userId="S::fransesi@infn.it::f4b06c69-b125-4814-a67d-adf8dc91bd7e" providerId="AD" clId="Web-{D6C3F08A-CD07-4FC6-9F41-BA62B9305701}" dt="2024-04-30T13:18:36.519" v="739" actId="20577"/>
          <ac:spMkLst>
            <pc:docMk/>
            <pc:sldMk cId="1976275958" sldId="445"/>
            <ac:spMk id="5" creationId="{B106EF23-0790-C071-265F-AC66F93BF31C}"/>
          </ac:spMkLst>
        </pc:spChg>
      </pc:sldChg>
      <pc:sldChg chg="addSp delSp modSp">
        <pc:chgData name="Francesco Fransesini" userId="S::fransesi@infn.it::f4b06c69-b125-4814-a67d-adf8dc91bd7e" providerId="AD" clId="Web-{D6C3F08A-CD07-4FC6-9F41-BA62B9305701}" dt="2024-04-30T12:48:45.983" v="442" actId="20577"/>
        <pc:sldMkLst>
          <pc:docMk/>
          <pc:sldMk cId="2736026838" sldId="446"/>
        </pc:sldMkLst>
        <pc:spChg chg="add del mod">
          <ac:chgData name="Francesco Fransesini" userId="S::fransesi@infn.it::f4b06c69-b125-4814-a67d-adf8dc91bd7e" providerId="AD" clId="Web-{D6C3F08A-CD07-4FC6-9F41-BA62B9305701}" dt="2024-04-30T12:43:45.339" v="337"/>
          <ac:spMkLst>
            <pc:docMk/>
            <pc:sldMk cId="2736026838" sldId="446"/>
            <ac:spMk id="5" creationId="{9E0ADBA1-4845-C0FA-8F62-83E7AD3795A3}"/>
          </ac:spMkLst>
        </pc:spChg>
        <pc:spChg chg="add mod">
          <ac:chgData name="Francesco Fransesini" userId="S::fransesi@infn.it::f4b06c69-b125-4814-a67d-adf8dc91bd7e" providerId="AD" clId="Web-{D6C3F08A-CD07-4FC6-9F41-BA62B9305701}" dt="2024-04-30T12:48:45.983" v="442" actId="20577"/>
          <ac:spMkLst>
            <pc:docMk/>
            <pc:sldMk cId="2736026838" sldId="446"/>
            <ac:spMk id="6" creationId="{E3B6B3FD-6367-109A-4C12-E2A885F60E02}"/>
          </ac:spMkLst>
        </pc:spChg>
      </pc:sldChg>
      <pc:sldChg chg="modSp">
        <pc:chgData name="Francesco Fransesini" userId="S::fransesi@infn.it::f4b06c69-b125-4814-a67d-adf8dc91bd7e" providerId="AD" clId="Web-{D6C3F08A-CD07-4FC6-9F41-BA62B9305701}" dt="2024-04-30T13:08:33.588" v="636" actId="20577"/>
        <pc:sldMkLst>
          <pc:docMk/>
          <pc:sldMk cId="1179100298" sldId="447"/>
        </pc:sldMkLst>
        <pc:spChg chg="mod">
          <ac:chgData name="Francesco Fransesini" userId="S::fransesi@infn.it::f4b06c69-b125-4814-a67d-adf8dc91bd7e" providerId="AD" clId="Web-{D6C3F08A-CD07-4FC6-9F41-BA62B9305701}" dt="2024-04-30T13:02:46.488" v="558" actId="20577"/>
          <ac:spMkLst>
            <pc:docMk/>
            <pc:sldMk cId="1179100298" sldId="447"/>
            <ac:spMk id="7" creationId="{E2ED55FF-A784-F9D4-F265-18FC3360B226}"/>
          </ac:spMkLst>
        </pc:spChg>
        <pc:spChg chg="mod">
          <ac:chgData name="Francesco Fransesini" userId="S::fransesi@infn.it::f4b06c69-b125-4814-a67d-adf8dc91bd7e" providerId="AD" clId="Web-{D6C3F08A-CD07-4FC6-9F41-BA62B9305701}" dt="2024-04-30T13:08:33.588" v="636" actId="20577"/>
          <ac:spMkLst>
            <pc:docMk/>
            <pc:sldMk cId="1179100298" sldId="447"/>
            <ac:spMk id="10" creationId="{7C039F88-71E1-1156-E034-2A7BA77D7A06}"/>
          </ac:spMkLst>
        </pc:spChg>
      </pc:sldChg>
      <pc:sldChg chg="new">
        <pc:chgData name="Francesco Fransesini" userId="S::fransesi@infn.it::f4b06c69-b125-4814-a67d-adf8dc91bd7e" providerId="AD" clId="Web-{D6C3F08A-CD07-4FC6-9F41-BA62B9305701}" dt="2024-04-30T12:26:09.513" v="105"/>
        <pc:sldMkLst>
          <pc:docMk/>
          <pc:sldMk cId="2724197102" sldId="449"/>
        </pc:sldMkLst>
      </pc:sldChg>
      <pc:sldChg chg="new del">
        <pc:chgData name="Francesco Fransesini" userId="S::fransesi@infn.it::f4b06c69-b125-4814-a67d-adf8dc91bd7e" providerId="AD" clId="Web-{D6C3F08A-CD07-4FC6-9F41-BA62B9305701}" dt="2024-04-30T13:19:40.348" v="743"/>
        <pc:sldMkLst>
          <pc:docMk/>
          <pc:sldMk cId="1396292417" sldId="450"/>
        </pc:sldMkLst>
      </pc:sldChg>
      <pc:sldChg chg="modSp new">
        <pc:chgData name="Francesco Fransesini" userId="S::fransesi@infn.it::f4b06c69-b125-4814-a67d-adf8dc91bd7e" providerId="AD" clId="Web-{D6C3F08A-CD07-4FC6-9F41-BA62B9305701}" dt="2024-04-30T13:20:22.755" v="751" actId="20577"/>
        <pc:sldMkLst>
          <pc:docMk/>
          <pc:sldMk cId="3086107667" sldId="450"/>
        </pc:sldMkLst>
        <pc:spChg chg="mod">
          <ac:chgData name="Francesco Fransesini" userId="S::fransesi@infn.it::f4b06c69-b125-4814-a67d-adf8dc91bd7e" providerId="AD" clId="Web-{D6C3F08A-CD07-4FC6-9F41-BA62B9305701}" dt="2024-04-30T13:20:22.755" v="751" actId="20577"/>
          <ac:spMkLst>
            <pc:docMk/>
            <pc:sldMk cId="3086107667" sldId="450"/>
            <ac:spMk id="3" creationId="{EC1096E4-B066-7774-9572-CD7CCDAEC3A4}"/>
          </ac:spMkLst>
        </pc:spChg>
      </pc:sldChg>
      <pc:sldChg chg="new del">
        <pc:chgData name="Francesco Fransesini" userId="S::fransesi@infn.it::f4b06c69-b125-4814-a67d-adf8dc91bd7e" providerId="AD" clId="Web-{D6C3F08A-CD07-4FC6-9F41-BA62B9305701}" dt="2024-04-30T13:19:32.457" v="741"/>
        <pc:sldMkLst>
          <pc:docMk/>
          <pc:sldMk cId="3350942857" sldId="450"/>
        </pc:sldMkLst>
      </pc:sldChg>
    </pc:docChg>
  </pc:docChgLst>
  <pc:docChgLst>
    <pc:chgData name="Francesco Fransesini" userId="f4b06c69-b125-4814-a67d-adf8dc91bd7e" providerId="ADAL" clId="{2A024C31-7ADF-4E05-822F-EEF43C1F2FCF}"/>
    <pc:docChg chg="undo custSel modSld">
      <pc:chgData name="Francesco Fransesini" userId="f4b06c69-b125-4814-a67d-adf8dc91bd7e" providerId="ADAL" clId="{2A024C31-7ADF-4E05-822F-EEF43C1F2FCF}" dt="2024-05-02T12:56:51.227" v="64" actId="6549"/>
      <pc:docMkLst>
        <pc:docMk/>
      </pc:docMkLst>
      <pc:sldChg chg="modSp mod">
        <pc:chgData name="Francesco Fransesini" userId="f4b06c69-b125-4814-a67d-adf8dc91bd7e" providerId="ADAL" clId="{2A024C31-7ADF-4E05-822F-EEF43C1F2FCF}" dt="2024-05-02T12:56:51.227" v="64" actId="6549"/>
        <pc:sldMkLst>
          <pc:docMk/>
          <pc:sldMk cId="464885773" sldId="410"/>
        </pc:sldMkLst>
        <pc:spChg chg="mod">
          <ac:chgData name="Francesco Fransesini" userId="f4b06c69-b125-4814-a67d-adf8dc91bd7e" providerId="ADAL" clId="{2A024C31-7ADF-4E05-822F-EEF43C1F2FCF}" dt="2024-05-02T12:56:51.227" v="64" actId="6549"/>
          <ac:spMkLst>
            <pc:docMk/>
            <pc:sldMk cId="464885773" sldId="410"/>
            <ac:spMk id="89" creationId="{C02CEE5E-68CA-5A9D-279E-C8AD3E3B9DCB}"/>
          </ac:spMkLst>
        </pc:spChg>
      </pc:sldChg>
    </pc:docChg>
  </pc:docChgLst>
  <pc:docChgLst>
    <pc:chgData name="Francesco Fransesini" userId="f4b06c69-b125-4814-a67d-adf8dc91bd7e" providerId="ADAL" clId="{115AAFE5-CE34-4907-A8B9-DAB4BCA81C1F}"/>
    <pc:docChg chg="undo custSel modSld">
      <pc:chgData name="Francesco Fransesini" userId="f4b06c69-b125-4814-a67d-adf8dc91bd7e" providerId="ADAL" clId="{115AAFE5-CE34-4907-A8B9-DAB4BCA81C1F}" dt="2024-05-13T08:20:07.330" v="13" actId="108"/>
      <pc:docMkLst>
        <pc:docMk/>
      </pc:docMkLst>
      <pc:sldChg chg="modSp mod">
        <pc:chgData name="Francesco Fransesini" userId="f4b06c69-b125-4814-a67d-adf8dc91bd7e" providerId="ADAL" clId="{115AAFE5-CE34-4907-A8B9-DAB4BCA81C1F}" dt="2024-05-13T08:20:07.330" v="13" actId="108"/>
        <pc:sldMkLst>
          <pc:docMk/>
          <pc:sldMk cId="3086107667" sldId="450"/>
        </pc:sldMkLst>
        <pc:spChg chg="mod">
          <ac:chgData name="Francesco Fransesini" userId="f4b06c69-b125-4814-a67d-adf8dc91bd7e" providerId="ADAL" clId="{115AAFE5-CE34-4907-A8B9-DAB4BCA81C1F}" dt="2024-05-13T08:20:07.330" v="13" actId="108"/>
          <ac:spMkLst>
            <pc:docMk/>
            <pc:sldMk cId="3086107667" sldId="450"/>
            <ac:spMk id="4" creationId="{2967855E-21BE-5C36-371E-E89F9F560EC0}"/>
          </ac:spMkLst>
        </pc:spChg>
      </pc:sldChg>
    </pc:docChg>
  </pc:docChgLst>
  <pc:docChgLst>
    <pc:chgData name="Francesco Fransesini" userId="f4b06c69-b125-4814-a67d-adf8dc91bd7e" providerId="ADAL" clId="{8C2BAE42-1C16-4845-96E0-99B680FE4868}"/>
    <pc:docChg chg="undo custSel addSld modSld">
      <pc:chgData name="Francesco Fransesini" userId="f4b06c69-b125-4814-a67d-adf8dc91bd7e" providerId="ADAL" clId="{8C2BAE42-1C16-4845-96E0-99B680FE4868}" dt="2022-09-14T14:52:22.486" v="497" actId="20577"/>
      <pc:docMkLst>
        <pc:docMk/>
      </pc:docMkLst>
      <pc:sldChg chg="modSp mod">
        <pc:chgData name="Francesco Fransesini" userId="f4b06c69-b125-4814-a67d-adf8dc91bd7e" providerId="ADAL" clId="{8C2BAE42-1C16-4845-96E0-99B680FE4868}" dt="2022-09-14T14:50:33.790" v="494" actId="20577"/>
        <pc:sldMkLst>
          <pc:docMk/>
          <pc:sldMk cId="1645952745" sldId="324"/>
        </pc:sldMkLst>
        <pc:spChg chg="mod">
          <ac:chgData name="Francesco Fransesini" userId="f4b06c69-b125-4814-a67d-adf8dc91bd7e" providerId="ADAL" clId="{8C2BAE42-1C16-4845-96E0-99B680FE4868}" dt="2022-09-14T14:50:33.790" v="494" actId="20577"/>
          <ac:spMkLst>
            <pc:docMk/>
            <pc:sldMk cId="1645952745" sldId="324"/>
            <ac:spMk id="5" creationId="{5DC3B090-679A-4C5F-2C92-DE22661E43D0}"/>
          </ac:spMkLst>
        </pc:spChg>
      </pc:sldChg>
      <pc:sldChg chg="addSp delSp mod">
        <pc:chgData name="Francesco Fransesini" userId="f4b06c69-b125-4814-a67d-adf8dc91bd7e" providerId="ADAL" clId="{8C2BAE42-1C16-4845-96E0-99B680FE4868}" dt="2022-09-14T14:37:03.956" v="1" actId="22"/>
        <pc:sldMkLst>
          <pc:docMk/>
          <pc:sldMk cId="1609017417" sldId="329"/>
        </pc:sldMkLst>
        <pc:spChg chg="add del">
          <ac:chgData name="Francesco Fransesini" userId="f4b06c69-b125-4814-a67d-adf8dc91bd7e" providerId="ADAL" clId="{8C2BAE42-1C16-4845-96E0-99B680FE4868}" dt="2022-09-14T14:37:03.956" v="1" actId="22"/>
          <ac:spMkLst>
            <pc:docMk/>
            <pc:sldMk cId="1609017417" sldId="329"/>
            <ac:spMk id="7" creationId="{35A83D2A-6D90-421A-798D-96E93811BB1E}"/>
          </ac:spMkLst>
        </pc:spChg>
      </pc:sldChg>
      <pc:sldChg chg="addSp delSp modSp add mod">
        <pc:chgData name="Francesco Fransesini" userId="f4b06c69-b125-4814-a67d-adf8dc91bd7e" providerId="ADAL" clId="{8C2BAE42-1C16-4845-96E0-99B680FE4868}" dt="2022-09-14T14:52:22.486" v="497" actId="20577"/>
        <pc:sldMkLst>
          <pc:docMk/>
          <pc:sldMk cId="965824492" sldId="330"/>
        </pc:sldMkLst>
        <pc:spChg chg="add del">
          <ac:chgData name="Francesco Fransesini" userId="f4b06c69-b125-4814-a67d-adf8dc91bd7e" providerId="ADAL" clId="{8C2BAE42-1C16-4845-96E0-99B680FE4868}" dt="2022-09-14T14:37:26.809" v="13" actId="478"/>
          <ac:spMkLst>
            <pc:docMk/>
            <pc:sldMk cId="965824492" sldId="330"/>
            <ac:spMk id="3" creationId="{D6F5032B-F828-65D2-2B42-2BA5CBA70FB5}"/>
          </ac:spMkLst>
        </pc:spChg>
        <pc:spChg chg="add del">
          <ac:chgData name="Francesco Fransesini" userId="f4b06c69-b125-4814-a67d-adf8dc91bd7e" providerId="ADAL" clId="{8C2BAE42-1C16-4845-96E0-99B680FE4868}" dt="2022-09-14T14:37:26.809" v="13" actId="478"/>
          <ac:spMkLst>
            <pc:docMk/>
            <pc:sldMk cId="965824492" sldId="330"/>
            <ac:spMk id="4" creationId="{B4ECE02E-F482-9F5D-5652-4C889FD47B2B}"/>
          </ac:spMkLst>
        </pc:spChg>
        <pc:spChg chg="add del">
          <ac:chgData name="Francesco Fransesini" userId="f4b06c69-b125-4814-a67d-adf8dc91bd7e" providerId="ADAL" clId="{8C2BAE42-1C16-4845-96E0-99B680FE4868}" dt="2022-09-14T14:37:41.620" v="25" actId="478"/>
          <ac:spMkLst>
            <pc:docMk/>
            <pc:sldMk cId="965824492" sldId="330"/>
            <ac:spMk id="5" creationId="{5DC3B090-679A-4C5F-2C92-DE22661E43D0}"/>
          </ac:spMkLst>
        </pc:spChg>
        <pc:spChg chg="add mod">
          <ac:chgData name="Francesco Fransesini" userId="f4b06c69-b125-4814-a67d-adf8dc91bd7e" providerId="ADAL" clId="{8C2BAE42-1C16-4845-96E0-99B680FE4868}" dt="2022-09-14T14:52:22.486" v="497" actId="20577"/>
          <ac:spMkLst>
            <pc:docMk/>
            <pc:sldMk cId="965824492" sldId="330"/>
            <ac:spMk id="7" creationId="{75F147FC-7D54-692C-EB7A-8355DB3FA343}"/>
          </ac:spMkLst>
        </pc:spChg>
        <pc:spChg chg="add del">
          <ac:chgData name="Francesco Fransesini" userId="f4b06c69-b125-4814-a67d-adf8dc91bd7e" providerId="ADAL" clId="{8C2BAE42-1C16-4845-96E0-99B680FE4868}" dt="2022-09-14T14:37:36.116" v="23" actId="478"/>
          <ac:spMkLst>
            <pc:docMk/>
            <pc:sldMk cId="965824492" sldId="330"/>
            <ac:spMk id="24" creationId="{9D8DE695-D386-937F-14F0-B8A2598A3117}"/>
          </ac:spMkLst>
        </pc:spChg>
        <pc:spChg chg="del mod">
          <ac:chgData name="Francesco Fransesini" userId="f4b06c69-b125-4814-a67d-adf8dc91bd7e" providerId="ADAL" clId="{8C2BAE42-1C16-4845-96E0-99B680FE4868}" dt="2022-09-14T14:37:15.027" v="7" actId="478"/>
          <ac:spMkLst>
            <pc:docMk/>
            <pc:sldMk cId="965824492" sldId="330"/>
            <ac:spMk id="36" creationId="{B611A7D0-2DC1-1746-9F72-48E5DC30EC4A}"/>
          </ac:spMkLst>
        </pc:spChg>
        <pc:spChg chg="del">
          <ac:chgData name="Francesco Fransesini" userId="f4b06c69-b125-4814-a67d-adf8dc91bd7e" providerId="ADAL" clId="{8C2BAE42-1C16-4845-96E0-99B680FE4868}" dt="2022-09-14T14:37:32.908" v="18" actId="478"/>
          <ac:spMkLst>
            <pc:docMk/>
            <pc:sldMk cId="965824492" sldId="330"/>
            <ac:spMk id="37" creationId="{6F88DA7C-1B9D-4F6F-BEEC-C9D00E354309}"/>
          </ac:spMkLst>
        </pc:spChg>
        <pc:spChg chg="del mod">
          <ac:chgData name="Francesco Fransesini" userId="f4b06c69-b125-4814-a67d-adf8dc91bd7e" providerId="ADAL" clId="{8C2BAE42-1C16-4845-96E0-99B680FE4868}" dt="2022-09-14T14:37:13.796" v="6" actId="478"/>
          <ac:spMkLst>
            <pc:docMk/>
            <pc:sldMk cId="965824492" sldId="330"/>
            <ac:spMk id="40" creationId="{544DA295-8ADB-BD35-D9AD-040D9FFEACD6}"/>
          </ac:spMkLst>
        </pc:spChg>
        <pc:spChg chg="del">
          <ac:chgData name="Francesco Fransesini" userId="f4b06c69-b125-4814-a67d-adf8dc91bd7e" providerId="ADAL" clId="{8C2BAE42-1C16-4845-96E0-99B680FE4868}" dt="2022-09-14T14:37:16.500" v="8" actId="478"/>
          <ac:spMkLst>
            <pc:docMk/>
            <pc:sldMk cId="965824492" sldId="330"/>
            <ac:spMk id="43" creationId="{A7ABE0EC-0319-9888-6CE3-5F998A2BE93F}"/>
          </ac:spMkLst>
        </pc:spChg>
        <pc:spChg chg="del">
          <ac:chgData name="Francesco Fransesini" userId="f4b06c69-b125-4814-a67d-adf8dc91bd7e" providerId="ADAL" clId="{8C2BAE42-1C16-4845-96E0-99B680FE4868}" dt="2022-09-14T14:37:18.052" v="9" actId="478"/>
          <ac:spMkLst>
            <pc:docMk/>
            <pc:sldMk cId="965824492" sldId="330"/>
            <ac:spMk id="46" creationId="{3B306AD9-BE32-6CC6-1873-88E559700461}"/>
          </ac:spMkLst>
        </pc:spChg>
        <pc:spChg chg="add del">
          <ac:chgData name="Francesco Fransesini" userId="f4b06c69-b125-4814-a67d-adf8dc91bd7e" providerId="ADAL" clId="{8C2BAE42-1C16-4845-96E0-99B680FE4868}" dt="2022-09-14T14:37:37.292" v="24" actId="478"/>
          <ac:spMkLst>
            <pc:docMk/>
            <pc:sldMk cId="965824492" sldId="330"/>
            <ac:spMk id="48" creationId="{04FAC25B-EAD4-F326-D189-00C92E2BC874}"/>
          </ac:spMkLst>
        </pc:spChg>
        <pc:spChg chg="mod">
          <ac:chgData name="Francesco Fransesini" userId="f4b06c69-b125-4814-a67d-adf8dc91bd7e" providerId="ADAL" clId="{8C2BAE42-1C16-4845-96E0-99B680FE4868}" dt="2022-09-14T14:37:49.371" v="36" actId="20577"/>
          <ac:spMkLst>
            <pc:docMk/>
            <pc:sldMk cId="965824492" sldId="330"/>
            <ac:spMk id="49" creationId="{9C0437E8-F3C7-49BE-85BF-948370FA1007}"/>
          </ac:spMkLst>
        </pc:spChg>
        <pc:picChg chg="add del">
          <ac:chgData name="Francesco Fransesini" userId="f4b06c69-b125-4814-a67d-adf8dc91bd7e" providerId="ADAL" clId="{8C2BAE42-1C16-4845-96E0-99B680FE4868}" dt="2022-09-14T14:37:31.252" v="17" actId="478"/>
          <ac:picMkLst>
            <pc:docMk/>
            <pc:sldMk cId="965824492" sldId="330"/>
            <ac:picMk id="22" creationId="{24C2B1E5-33DC-C59F-4483-4FB677BF2DA7}"/>
          </ac:picMkLst>
        </pc:picChg>
        <pc:picChg chg="add del">
          <ac:chgData name="Francesco Fransesini" userId="f4b06c69-b125-4814-a67d-adf8dc91bd7e" providerId="ADAL" clId="{8C2BAE42-1C16-4845-96E0-99B680FE4868}" dt="2022-09-14T14:37:30.668" v="16" actId="478"/>
          <ac:picMkLst>
            <pc:docMk/>
            <pc:sldMk cId="965824492" sldId="330"/>
            <ac:picMk id="31" creationId="{836E5233-4D48-E433-740B-F46F63BA2D0D}"/>
          </ac:picMkLst>
        </pc:picChg>
        <pc:picChg chg="del">
          <ac:chgData name="Francesco Fransesini" userId="f4b06c69-b125-4814-a67d-adf8dc91bd7e" providerId="ADAL" clId="{8C2BAE42-1C16-4845-96E0-99B680FE4868}" dt="2022-09-14T14:37:10.989" v="3" actId="478"/>
          <ac:picMkLst>
            <pc:docMk/>
            <pc:sldMk cId="965824492" sldId="330"/>
            <ac:picMk id="34" creationId="{0CC3F09B-E0D6-3B71-E447-858AF2715994}"/>
          </ac:picMkLst>
        </pc:picChg>
        <pc:cxnChg chg="add del">
          <ac:chgData name="Francesco Fransesini" userId="f4b06c69-b125-4814-a67d-adf8dc91bd7e" providerId="ADAL" clId="{8C2BAE42-1C16-4845-96E0-99B680FE4868}" dt="2022-09-14T14:37:36.116" v="23" actId="478"/>
          <ac:cxnSpMkLst>
            <pc:docMk/>
            <pc:sldMk cId="965824492" sldId="330"/>
            <ac:cxnSpMk id="26" creationId="{72A03EC2-294F-F689-4200-F58D8BF17A89}"/>
          </ac:cxnSpMkLst>
        </pc:cxnChg>
        <pc:cxnChg chg="add del">
          <ac:chgData name="Francesco Fransesini" userId="f4b06c69-b125-4814-a67d-adf8dc91bd7e" providerId="ADAL" clId="{8C2BAE42-1C16-4845-96E0-99B680FE4868}" dt="2022-09-14T14:37:36.116" v="23" actId="478"/>
          <ac:cxnSpMkLst>
            <pc:docMk/>
            <pc:sldMk cId="965824492" sldId="330"/>
            <ac:cxnSpMk id="27" creationId="{D83C7E35-CE74-1146-3956-2B42B49AA968}"/>
          </ac:cxnSpMkLst>
        </pc:cxnChg>
        <pc:cxnChg chg="add del">
          <ac:chgData name="Francesco Fransesini" userId="f4b06c69-b125-4814-a67d-adf8dc91bd7e" providerId="ADAL" clId="{8C2BAE42-1C16-4845-96E0-99B680FE4868}" dt="2022-09-14T14:37:36.116" v="23" actId="478"/>
          <ac:cxnSpMkLst>
            <pc:docMk/>
            <pc:sldMk cId="965824492" sldId="330"/>
            <ac:cxnSpMk id="30" creationId="{1D5AD5E3-42B6-8F22-643E-6FBB33C98428}"/>
          </ac:cxnSpMkLst>
        </pc:cxnChg>
        <pc:cxnChg chg="add del">
          <ac:chgData name="Francesco Fransesini" userId="f4b06c69-b125-4814-a67d-adf8dc91bd7e" providerId="ADAL" clId="{8C2BAE42-1C16-4845-96E0-99B680FE4868}" dt="2022-09-14T14:37:36.116" v="23" actId="478"/>
          <ac:cxnSpMkLst>
            <pc:docMk/>
            <pc:sldMk cId="965824492" sldId="330"/>
            <ac:cxnSpMk id="33" creationId="{17385091-A77E-99B2-8C5B-67439F19EB01}"/>
          </ac:cxnSpMkLst>
        </pc:cxnChg>
        <pc:cxnChg chg="add del">
          <ac:chgData name="Francesco Fransesini" userId="f4b06c69-b125-4814-a67d-adf8dc91bd7e" providerId="ADAL" clId="{8C2BAE42-1C16-4845-96E0-99B680FE4868}" dt="2022-09-14T14:37:33.484" v="19" actId="478"/>
          <ac:cxnSpMkLst>
            <pc:docMk/>
            <pc:sldMk cId="965824492" sldId="330"/>
            <ac:cxnSpMk id="39" creationId="{A6DAAF3D-154D-091A-26FE-5BBB24CFA83E}"/>
          </ac:cxnSpMkLst>
        </pc:cxnChg>
        <pc:cxnChg chg="add del mod">
          <ac:chgData name="Francesco Fransesini" userId="f4b06c69-b125-4814-a67d-adf8dc91bd7e" providerId="ADAL" clId="{8C2BAE42-1C16-4845-96E0-99B680FE4868}" dt="2022-09-14T14:37:34.015" v="21" actId="478"/>
          <ac:cxnSpMkLst>
            <pc:docMk/>
            <pc:sldMk cId="965824492" sldId="330"/>
            <ac:cxnSpMk id="42" creationId="{79352AD4-45DE-FBE4-F1B7-797C739099B7}"/>
          </ac:cxnSpMkLst>
        </pc:cxnChg>
        <pc:cxnChg chg="add del mod">
          <ac:chgData name="Francesco Fransesini" userId="f4b06c69-b125-4814-a67d-adf8dc91bd7e" providerId="ADAL" clId="{8C2BAE42-1C16-4845-96E0-99B680FE4868}" dt="2022-09-14T14:37:34.539" v="22" actId="478"/>
          <ac:cxnSpMkLst>
            <pc:docMk/>
            <pc:sldMk cId="965824492" sldId="330"/>
            <ac:cxnSpMk id="45" creationId="{427A2317-0BB2-901C-22CB-5BFA669FB6E1}"/>
          </ac:cxnSpMkLst>
        </pc:cxnChg>
      </pc:sldChg>
    </pc:docChg>
  </pc:docChgLst>
  <pc:docChgLst>
    <pc:chgData name="Stefano Lauciani" userId="cd68949f-4422-4a83-8146-f63e62069e37" providerId="ADAL" clId="{2FEF2EFC-8585-4EF0-BBD6-5782E7D0858E}"/>
    <pc:docChg chg="undo custSel addSld delSld modSld">
      <pc:chgData name="Stefano Lauciani" userId="cd68949f-4422-4a83-8146-f63e62069e37" providerId="ADAL" clId="{2FEF2EFC-8585-4EF0-BBD6-5782E7D0858E}" dt="2022-07-11T13:49:47.155" v="2201" actId="20577"/>
      <pc:docMkLst>
        <pc:docMk/>
      </pc:docMkLst>
      <pc:sldChg chg="addSp delSp modSp mod">
        <pc:chgData name="Stefano Lauciani" userId="cd68949f-4422-4a83-8146-f63e62069e37" providerId="ADAL" clId="{2FEF2EFC-8585-4EF0-BBD6-5782E7D0858E}" dt="2022-07-11T11:18:28.453" v="746" actId="478"/>
        <pc:sldMkLst>
          <pc:docMk/>
          <pc:sldMk cId="1645952745" sldId="324"/>
        </pc:sldMkLst>
        <pc:spChg chg="add mod">
          <ac:chgData name="Stefano Lauciani" userId="cd68949f-4422-4a83-8146-f63e62069e37" providerId="ADAL" clId="{2FEF2EFC-8585-4EF0-BBD6-5782E7D0858E}" dt="2022-07-11T11:17:58.653" v="744" actId="20577"/>
          <ac:spMkLst>
            <pc:docMk/>
            <pc:sldMk cId="1645952745" sldId="324"/>
            <ac:spMk id="11" creationId="{5F06D633-208A-0F49-4813-8A47F191827F}"/>
          </ac:spMkLst>
        </pc:spChg>
        <pc:spChg chg="mod">
          <ac:chgData name="Stefano Lauciani" userId="cd68949f-4422-4a83-8146-f63e62069e37" providerId="ADAL" clId="{2FEF2EFC-8585-4EF0-BBD6-5782E7D0858E}" dt="2022-07-11T09:20:57.405" v="21" actId="20577"/>
          <ac:spMkLst>
            <pc:docMk/>
            <pc:sldMk cId="1645952745" sldId="324"/>
            <ac:spMk id="49" creationId="{9C0437E8-F3C7-49BE-85BF-948370FA1007}"/>
          </ac:spMkLst>
        </pc:spChg>
        <pc:picChg chg="add mod modCrop">
          <ac:chgData name="Stefano Lauciani" userId="cd68949f-4422-4a83-8146-f63e62069e37" providerId="ADAL" clId="{2FEF2EFC-8585-4EF0-BBD6-5782E7D0858E}" dt="2022-07-11T09:52:03.720" v="406" actId="1076"/>
          <ac:picMkLst>
            <pc:docMk/>
            <pc:sldMk cId="1645952745" sldId="324"/>
            <ac:picMk id="4" creationId="{DA98CCBE-5803-AFAE-D133-87EDC910E878}"/>
          </ac:picMkLst>
        </pc:picChg>
        <pc:picChg chg="add del mod">
          <ac:chgData name="Stefano Lauciani" userId="cd68949f-4422-4a83-8146-f63e62069e37" providerId="ADAL" clId="{2FEF2EFC-8585-4EF0-BBD6-5782E7D0858E}" dt="2022-07-11T09:56:23.292" v="408" actId="478"/>
          <ac:picMkLst>
            <pc:docMk/>
            <pc:sldMk cId="1645952745" sldId="324"/>
            <ac:picMk id="6" creationId="{DF5FE4CB-7C89-5576-FE66-9D719538A334}"/>
          </ac:picMkLst>
        </pc:picChg>
        <pc:picChg chg="add mod modCrop">
          <ac:chgData name="Stefano Lauciani" userId="cd68949f-4422-4a83-8146-f63e62069e37" providerId="ADAL" clId="{2FEF2EFC-8585-4EF0-BBD6-5782E7D0858E}" dt="2022-07-11T09:57:03.827" v="420" actId="1076"/>
          <ac:picMkLst>
            <pc:docMk/>
            <pc:sldMk cId="1645952745" sldId="324"/>
            <ac:picMk id="8" creationId="{C6F66009-2795-C4E4-3E46-14CE34DEC38C}"/>
          </ac:picMkLst>
        </pc:picChg>
        <pc:cxnChg chg="add del">
          <ac:chgData name="Stefano Lauciani" userId="cd68949f-4422-4a83-8146-f63e62069e37" providerId="ADAL" clId="{2FEF2EFC-8585-4EF0-BBD6-5782E7D0858E}" dt="2022-07-11T09:57:23.109" v="422" actId="478"/>
          <ac:cxnSpMkLst>
            <pc:docMk/>
            <pc:sldMk cId="1645952745" sldId="324"/>
            <ac:cxnSpMk id="12" creationId="{F1BFC429-F1DC-8946-71AD-1BF31F4BEE25}"/>
          </ac:cxnSpMkLst>
        </pc:cxnChg>
        <pc:cxnChg chg="add del">
          <ac:chgData name="Stefano Lauciani" userId="cd68949f-4422-4a83-8146-f63e62069e37" providerId="ADAL" clId="{2FEF2EFC-8585-4EF0-BBD6-5782E7D0858E}" dt="2022-07-11T11:18:28.453" v="746" actId="478"/>
          <ac:cxnSpMkLst>
            <pc:docMk/>
            <pc:sldMk cId="1645952745" sldId="324"/>
            <ac:cxnSpMk id="16" creationId="{628A2E31-C0AC-4247-F2CC-EEAFCCE492A4}"/>
          </ac:cxnSpMkLst>
        </pc:cxnChg>
      </pc:sldChg>
      <pc:sldChg chg="addSp delSp modSp add mod">
        <pc:chgData name="Stefano Lauciani" userId="cd68949f-4422-4a83-8146-f63e62069e37" providerId="ADAL" clId="{2FEF2EFC-8585-4EF0-BBD6-5782E7D0858E}" dt="2022-07-11T11:43:50.382" v="1228" actId="14100"/>
        <pc:sldMkLst>
          <pc:docMk/>
          <pc:sldMk cId="601455540" sldId="327"/>
        </pc:sldMkLst>
        <pc:spChg chg="mod">
          <ac:chgData name="Stefano Lauciani" userId="cd68949f-4422-4a83-8146-f63e62069e37" providerId="ADAL" clId="{2FEF2EFC-8585-4EF0-BBD6-5782E7D0858E}" dt="2022-07-11T11:43:39.173" v="1227" actId="20577"/>
          <ac:spMkLst>
            <pc:docMk/>
            <pc:sldMk cId="601455540" sldId="327"/>
            <ac:spMk id="11" creationId="{5F06D633-208A-0F49-4813-8A47F191827F}"/>
          </ac:spMkLst>
        </pc:spChg>
        <pc:spChg chg="add mod">
          <ac:chgData name="Stefano Lauciani" userId="cd68949f-4422-4a83-8146-f63e62069e37" providerId="ADAL" clId="{2FEF2EFC-8585-4EF0-BBD6-5782E7D0858E}" dt="2022-07-11T11:43:23.494" v="1203" actId="20577"/>
          <ac:spMkLst>
            <pc:docMk/>
            <pc:sldMk cId="601455540" sldId="327"/>
            <ac:spMk id="21" creationId="{867DBB52-EC0D-3CCD-337C-6C4CB2F5B523}"/>
          </ac:spMkLst>
        </pc:spChg>
        <pc:spChg chg="add mod">
          <ac:chgData name="Stefano Lauciani" userId="cd68949f-4422-4a83-8146-f63e62069e37" providerId="ADAL" clId="{2FEF2EFC-8585-4EF0-BBD6-5782E7D0858E}" dt="2022-07-11T11:43:26.803" v="1204" actId="20577"/>
          <ac:spMkLst>
            <pc:docMk/>
            <pc:sldMk cId="601455540" sldId="327"/>
            <ac:spMk id="27" creationId="{7670FBDF-9910-B8D7-68B3-07A7FC747B25}"/>
          </ac:spMkLst>
        </pc:spChg>
        <pc:picChg chg="mod">
          <ac:chgData name="Stefano Lauciani" userId="cd68949f-4422-4a83-8146-f63e62069e37" providerId="ADAL" clId="{2FEF2EFC-8585-4EF0-BBD6-5782E7D0858E}" dt="2022-07-11T11:35:29.975" v="1060" actId="1076"/>
          <ac:picMkLst>
            <pc:docMk/>
            <pc:sldMk cId="601455540" sldId="327"/>
            <ac:picMk id="4" creationId="{DA98CCBE-5803-AFAE-D133-87EDC910E878}"/>
          </ac:picMkLst>
        </pc:picChg>
        <pc:picChg chg="del">
          <ac:chgData name="Stefano Lauciani" userId="cd68949f-4422-4a83-8146-f63e62069e37" providerId="ADAL" clId="{2FEF2EFC-8585-4EF0-BBD6-5782E7D0858E}" dt="2022-07-11T09:59:38.753" v="432" actId="478"/>
          <ac:picMkLst>
            <pc:docMk/>
            <pc:sldMk cId="601455540" sldId="327"/>
            <ac:picMk id="8" creationId="{C6F66009-2795-C4E4-3E46-14CE34DEC38C}"/>
          </ac:picMkLst>
        </pc:picChg>
        <pc:picChg chg="add mod">
          <ac:chgData name="Stefano Lauciani" userId="cd68949f-4422-4a83-8146-f63e62069e37" providerId="ADAL" clId="{2FEF2EFC-8585-4EF0-BBD6-5782E7D0858E}" dt="2022-07-11T11:41:35.480" v="1181" actId="962"/>
          <ac:picMkLst>
            <pc:docMk/>
            <pc:sldMk cId="601455540" sldId="327"/>
            <ac:picMk id="1026" creationId="{AE5A1169-0BCD-925D-14DB-99AA4AE2E9CF}"/>
          </ac:picMkLst>
        </pc:picChg>
        <pc:picChg chg="add del mod">
          <ac:chgData name="Stefano Lauciani" userId="cd68949f-4422-4a83-8146-f63e62069e37" providerId="ADAL" clId="{2FEF2EFC-8585-4EF0-BBD6-5782E7D0858E}" dt="2022-07-11T11:33:54.926" v="1003" actId="478"/>
          <ac:picMkLst>
            <pc:docMk/>
            <pc:sldMk cId="601455540" sldId="327"/>
            <ac:picMk id="1028" creationId="{E17F8192-2890-1BEA-A7A8-0EC5C2B3B53B}"/>
          </ac:picMkLst>
        </pc:picChg>
        <pc:picChg chg="add del mod">
          <ac:chgData name="Stefano Lauciani" userId="cd68949f-4422-4a83-8146-f63e62069e37" providerId="ADAL" clId="{2FEF2EFC-8585-4EF0-BBD6-5782E7D0858E}" dt="2022-07-11T11:33:52.647" v="1002" actId="478"/>
          <ac:picMkLst>
            <pc:docMk/>
            <pc:sldMk cId="601455540" sldId="327"/>
            <ac:picMk id="1030" creationId="{7369244E-398A-8EA4-68FC-C2B6BF87DDFC}"/>
          </ac:picMkLst>
        </pc:picChg>
        <pc:picChg chg="add mod">
          <ac:chgData name="Stefano Lauciani" userId="cd68949f-4422-4a83-8146-f63e62069e37" providerId="ADAL" clId="{2FEF2EFC-8585-4EF0-BBD6-5782E7D0858E}" dt="2022-07-11T11:40:32.661" v="1175" actId="1076"/>
          <ac:picMkLst>
            <pc:docMk/>
            <pc:sldMk cId="601455540" sldId="327"/>
            <ac:picMk id="1032" creationId="{A74021E0-63AE-A25C-B976-66C94FD7FFDF}"/>
          </ac:picMkLst>
        </pc:picChg>
        <pc:cxnChg chg="add mod">
          <ac:chgData name="Stefano Lauciani" userId="cd68949f-4422-4a83-8146-f63e62069e37" providerId="ADAL" clId="{2FEF2EFC-8585-4EF0-BBD6-5782E7D0858E}" dt="2022-07-11T11:40:29.131" v="1173" actId="14100"/>
          <ac:cxnSpMkLst>
            <pc:docMk/>
            <pc:sldMk cId="601455540" sldId="327"/>
            <ac:cxnSpMk id="5" creationId="{44B1F5F5-57DA-36EA-2131-7C927B63BE34}"/>
          </ac:cxnSpMkLst>
        </pc:cxnChg>
        <pc:cxnChg chg="add mod">
          <ac:chgData name="Stefano Lauciani" userId="cd68949f-4422-4a83-8146-f63e62069e37" providerId="ADAL" clId="{2FEF2EFC-8585-4EF0-BBD6-5782E7D0858E}" dt="2022-07-11T11:43:50.382" v="1228" actId="14100"/>
          <ac:cxnSpMkLst>
            <pc:docMk/>
            <pc:sldMk cId="601455540" sldId="327"/>
            <ac:cxnSpMk id="20" creationId="{6D083E90-3F53-9DD7-977E-53F1BEA3ECE9}"/>
          </ac:cxnSpMkLst>
        </pc:cxnChg>
      </pc:sldChg>
      <pc:sldChg chg="new del">
        <pc:chgData name="Stefano Lauciani" userId="cd68949f-4422-4a83-8146-f63e62069e37" providerId="ADAL" clId="{2FEF2EFC-8585-4EF0-BBD6-5782E7D0858E}" dt="2022-07-11T09:59:06.552" v="430" actId="2696"/>
        <pc:sldMkLst>
          <pc:docMk/>
          <pc:sldMk cId="4267331187" sldId="327"/>
        </pc:sldMkLst>
      </pc:sldChg>
      <pc:sldChg chg="addSp delSp modSp add mod modAnim">
        <pc:chgData name="Stefano Lauciani" userId="cd68949f-4422-4a83-8146-f63e62069e37" providerId="ADAL" clId="{2FEF2EFC-8585-4EF0-BBD6-5782E7D0858E}" dt="2022-07-11T13:19:15.065" v="2162"/>
        <pc:sldMkLst>
          <pc:docMk/>
          <pc:sldMk cId="340539807" sldId="328"/>
        </pc:sldMkLst>
        <pc:spChg chg="add mod">
          <ac:chgData name="Stefano Lauciani" userId="cd68949f-4422-4a83-8146-f63e62069e37" providerId="ADAL" clId="{2FEF2EFC-8585-4EF0-BBD6-5782E7D0858E}" dt="2022-07-11T12:51:11.809" v="2155" actId="1076"/>
          <ac:spMkLst>
            <pc:docMk/>
            <pc:sldMk cId="340539807" sldId="328"/>
            <ac:spMk id="3" creationId="{B917029F-5545-CFF1-2A00-BD6C37D8E5AD}"/>
          </ac:spMkLst>
        </pc:spChg>
        <pc:spChg chg="mod">
          <ac:chgData name="Stefano Lauciani" userId="cd68949f-4422-4a83-8146-f63e62069e37" providerId="ADAL" clId="{2FEF2EFC-8585-4EF0-BBD6-5782E7D0858E}" dt="2022-07-11T11:54:08.468" v="1405" actId="1076"/>
          <ac:spMkLst>
            <pc:docMk/>
            <pc:sldMk cId="340539807" sldId="328"/>
            <ac:spMk id="11" creationId="{5F06D633-208A-0F49-4813-8A47F191827F}"/>
          </ac:spMkLst>
        </pc:spChg>
        <pc:spChg chg="add mod">
          <ac:chgData name="Stefano Lauciani" userId="cd68949f-4422-4a83-8146-f63e62069e37" providerId="ADAL" clId="{2FEF2EFC-8585-4EF0-BBD6-5782E7D0858E}" dt="2022-07-11T11:56:02.806" v="1463" actId="1076"/>
          <ac:spMkLst>
            <pc:docMk/>
            <pc:sldMk cId="340539807" sldId="328"/>
            <ac:spMk id="30" creationId="{A02D9E6D-5002-C229-030E-F1232540B391}"/>
          </ac:spMkLst>
        </pc:spChg>
        <pc:picChg chg="del">
          <ac:chgData name="Stefano Lauciani" userId="cd68949f-4422-4a83-8146-f63e62069e37" providerId="ADAL" clId="{2FEF2EFC-8585-4EF0-BBD6-5782E7D0858E}" dt="2022-07-11T11:43:58.443" v="1229" actId="478"/>
          <ac:picMkLst>
            <pc:docMk/>
            <pc:sldMk cId="340539807" sldId="328"/>
            <ac:picMk id="4" creationId="{DA98CCBE-5803-AFAE-D133-87EDC910E878}"/>
          </ac:picMkLst>
        </pc:picChg>
        <pc:picChg chg="add mod">
          <ac:chgData name="Stefano Lauciani" userId="cd68949f-4422-4a83-8146-f63e62069e37" providerId="ADAL" clId="{2FEF2EFC-8585-4EF0-BBD6-5782E7D0858E}" dt="2022-07-11T11:57:20.671" v="1464" actId="692"/>
          <ac:picMkLst>
            <pc:docMk/>
            <pc:sldMk cId="340539807" sldId="328"/>
            <ac:picMk id="23" creationId="{B048C9BE-7FD1-0A1D-00CF-8DBA60BBCB2E}"/>
          </ac:picMkLst>
        </pc:picChg>
        <pc:picChg chg="add mod">
          <ac:chgData name="Stefano Lauciani" userId="cd68949f-4422-4a83-8146-f63e62069e37" providerId="ADAL" clId="{2FEF2EFC-8585-4EF0-BBD6-5782E7D0858E}" dt="2022-07-11T13:19:15.065" v="2162"/>
          <ac:picMkLst>
            <pc:docMk/>
            <pc:sldMk cId="340539807" sldId="328"/>
            <ac:picMk id="25" creationId="{3401B58A-3FF4-87EB-BAF4-0843AAA5B44B}"/>
          </ac:picMkLst>
        </pc:picChg>
        <pc:picChg chg="add del">
          <ac:chgData name="Stefano Lauciani" userId="cd68949f-4422-4a83-8146-f63e62069e37" providerId="ADAL" clId="{2FEF2EFC-8585-4EF0-BBD6-5782E7D0858E}" dt="2022-07-11T11:44:08.811" v="1238" actId="478"/>
          <ac:picMkLst>
            <pc:docMk/>
            <pc:sldMk cId="340539807" sldId="328"/>
            <ac:picMk id="1026" creationId="{AE5A1169-0BCD-925D-14DB-99AA4AE2E9CF}"/>
          </ac:picMkLst>
        </pc:picChg>
        <pc:picChg chg="add del mod">
          <ac:chgData name="Stefano Lauciani" userId="cd68949f-4422-4a83-8146-f63e62069e37" providerId="ADAL" clId="{2FEF2EFC-8585-4EF0-BBD6-5782E7D0858E}" dt="2022-07-11T13:16:20.143" v="2156" actId="478"/>
          <ac:picMkLst>
            <pc:docMk/>
            <pc:sldMk cId="340539807" sldId="328"/>
            <ac:picMk id="1028" creationId="{E17F8192-2890-1BEA-A7A8-0EC5C2B3B53B}"/>
          </ac:picMkLst>
        </pc:picChg>
        <pc:picChg chg="del mod">
          <ac:chgData name="Stefano Lauciani" userId="cd68949f-4422-4a83-8146-f63e62069e37" providerId="ADAL" clId="{2FEF2EFC-8585-4EF0-BBD6-5782E7D0858E}" dt="2022-07-11T11:53:15.414" v="1392" actId="478"/>
          <ac:picMkLst>
            <pc:docMk/>
            <pc:sldMk cId="340539807" sldId="328"/>
            <ac:picMk id="1030" creationId="{7369244E-398A-8EA4-68FC-C2B6BF87DDFC}"/>
          </ac:picMkLst>
        </pc:picChg>
        <pc:picChg chg="add mod">
          <ac:chgData name="Stefano Lauciani" userId="cd68949f-4422-4a83-8146-f63e62069e37" providerId="ADAL" clId="{2FEF2EFC-8585-4EF0-BBD6-5782E7D0858E}" dt="2022-07-11T12:51:03.023" v="2152" actId="1076"/>
          <ac:picMkLst>
            <pc:docMk/>
            <pc:sldMk cId="340539807" sldId="328"/>
            <ac:picMk id="2050" creationId="{DDE540CA-59EE-BEAD-CCB1-1938DC9D72AF}"/>
          </ac:picMkLst>
        </pc:picChg>
        <pc:cxnChg chg="add del">
          <ac:chgData name="Stefano Lauciani" userId="cd68949f-4422-4a83-8146-f63e62069e37" providerId="ADAL" clId="{2FEF2EFC-8585-4EF0-BBD6-5782E7D0858E}" dt="2022-07-11T11:44:11.636" v="1240" actId="478"/>
          <ac:cxnSpMkLst>
            <pc:docMk/>
            <pc:sldMk cId="340539807" sldId="328"/>
            <ac:cxnSpMk id="5" creationId="{44B1F5F5-57DA-36EA-2131-7C927B63BE34}"/>
          </ac:cxnSpMkLst>
        </pc:cxnChg>
        <pc:cxnChg chg="add mod">
          <ac:chgData name="Stefano Lauciani" userId="cd68949f-4422-4a83-8146-f63e62069e37" providerId="ADAL" clId="{2FEF2EFC-8585-4EF0-BBD6-5782E7D0858E}" dt="2022-07-11T12:51:06.002" v="2153" actId="1076"/>
          <ac:cxnSpMkLst>
            <pc:docMk/>
            <pc:sldMk cId="340539807" sldId="328"/>
            <ac:cxnSpMk id="7" creationId="{68AB0D13-13FF-8A09-E876-4B4685658E56}"/>
          </ac:cxnSpMkLst>
        </pc:cxnChg>
        <pc:cxnChg chg="add mod">
          <ac:chgData name="Stefano Lauciani" userId="cd68949f-4422-4a83-8146-f63e62069e37" providerId="ADAL" clId="{2FEF2EFC-8585-4EF0-BBD6-5782E7D0858E}" dt="2022-07-11T12:51:09.367" v="2154" actId="1076"/>
          <ac:cxnSpMkLst>
            <pc:docMk/>
            <pc:sldMk cId="340539807" sldId="328"/>
            <ac:cxnSpMk id="16" creationId="{B44AC8A3-E0E6-BA6C-D734-369AAB548AC2}"/>
          </ac:cxnSpMkLst>
        </pc:cxnChg>
      </pc:sldChg>
      <pc:sldChg chg="addSp delSp modSp add del mod">
        <pc:chgData name="Stefano Lauciani" userId="cd68949f-4422-4a83-8146-f63e62069e37" providerId="ADAL" clId="{2FEF2EFC-8585-4EF0-BBD6-5782E7D0858E}" dt="2022-07-11T13:49:47.155" v="2201" actId="20577"/>
        <pc:sldMkLst>
          <pc:docMk/>
          <pc:sldMk cId="3702044487" sldId="329"/>
        </pc:sldMkLst>
        <pc:spChg chg="del mod">
          <ac:chgData name="Stefano Lauciani" userId="cd68949f-4422-4a83-8146-f63e62069e37" providerId="ADAL" clId="{2FEF2EFC-8585-4EF0-BBD6-5782E7D0858E}" dt="2022-07-11T11:58:51.335" v="1475" actId="478"/>
          <ac:spMkLst>
            <pc:docMk/>
            <pc:sldMk cId="3702044487" sldId="329"/>
            <ac:spMk id="3" creationId="{B917029F-5545-CFF1-2A00-BD6C37D8E5AD}"/>
          </ac:spMkLst>
        </pc:spChg>
        <pc:spChg chg="mod">
          <ac:chgData name="Stefano Lauciani" userId="cd68949f-4422-4a83-8146-f63e62069e37" providerId="ADAL" clId="{2FEF2EFC-8585-4EF0-BBD6-5782E7D0858E}" dt="2022-07-11T13:49:47.155" v="2201" actId="20577"/>
          <ac:spMkLst>
            <pc:docMk/>
            <pc:sldMk cId="3702044487" sldId="329"/>
            <ac:spMk id="11" creationId="{5F06D633-208A-0F49-4813-8A47F191827F}"/>
          </ac:spMkLst>
        </pc:spChg>
        <pc:spChg chg="del">
          <ac:chgData name="Stefano Lauciani" userId="cd68949f-4422-4a83-8146-f63e62069e37" providerId="ADAL" clId="{2FEF2EFC-8585-4EF0-BBD6-5782E7D0858E}" dt="2022-07-11T11:58:46.198" v="1470" actId="478"/>
          <ac:spMkLst>
            <pc:docMk/>
            <pc:sldMk cId="3702044487" sldId="329"/>
            <ac:spMk id="30" creationId="{A02D9E6D-5002-C229-030E-F1232540B391}"/>
          </ac:spMkLst>
        </pc:spChg>
        <pc:spChg chg="mod">
          <ac:chgData name="Stefano Lauciani" userId="cd68949f-4422-4a83-8146-f63e62069e37" providerId="ADAL" clId="{2FEF2EFC-8585-4EF0-BBD6-5782E7D0858E}" dt="2022-07-11T12:00:27.304" v="1518" actId="20577"/>
          <ac:spMkLst>
            <pc:docMk/>
            <pc:sldMk cId="3702044487" sldId="329"/>
            <ac:spMk id="49" creationId="{9C0437E8-F3C7-49BE-85BF-948370FA1007}"/>
          </ac:spMkLst>
        </pc:spChg>
        <pc:picChg chg="add mod modCrop">
          <ac:chgData name="Stefano Lauciani" userId="cd68949f-4422-4a83-8146-f63e62069e37" providerId="ADAL" clId="{2FEF2EFC-8585-4EF0-BBD6-5782E7D0858E}" dt="2022-07-11T11:59:47.852" v="1485" actId="1076"/>
          <ac:picMkLst>
            <pc:docMk/>
            <pc:sldMk cId="3702044487" sldId="329"/>
            <ac:picMk id="5" creationId="{18191AB9-E658-3A64-A804-4429A753696E}"/>
          </ac:picMkLst>
        </pc:picChg>
        <pc:picChg chg="del">
          <ac:chgData name="Stefano Lauciani" userId="cd68949f-4422-4a83-8146-f63e62069e37" providerId="ADAL" clId="{2FEF2EFC-8585-4EF0-BBD6-5782E7D0858E}" dt="2022-07-11T11:58:43.430" v="1468" actId="478"/>
          <ac:picMkLst>
            <pc:docMk/>
            <pc:sldMk cId="3702044487" sldId="329"/>
            <ac:picMk id="23" creationId="{B048C9BE-7FD1-0A1D-00CF-8DBA60BBCB2E}"/>
          </ac:picMkLst>
        </pc:picChg>
        <pc:picChg chg="del">
          <ac:chgData name="Stefano Lauciani" userId="cd68949f-4422-4a83-8146-f63e62069e37" providerId="ADAL" clId="{2FEF2EFC-8585-4EF0-BBD6-5782E7D0858E}" dt="2022-07-11T11:58:47.355" v="1471" actId="478"/>
          <ac:picMkLst>
            <pc:docMk/>
            <pc:sldMk cId="3702044487" sldId="329"/>
            <ac:picMk id="1028" creationId="{E17F8192-2890-1BEA-A7A8-0EC5C2B3B53B}"/>
          </ac:picMkLst>
        </pc:picChg>
        <pc:picChg chg="del">
          <ac:chgData name="Stefano Lauciani" userId="cd68949f-4422-4a83-8146-f63e62069e37" providerId="ADAL" clId="{2FEF2EFC-8585-4EF0-BBD6-5782E7D0858E}" dt="2022-07-11T11:58:44.509" v="1469" actId="478"/>
          <ac:picMkLst>
            <pc:docMk/>
            <pc:sldMk cId="3702044487" sldId="329"/>
            <ac:picMk id="2050" creationId="{DDE540CA-59EE-BEAD-CCB1-1938DC9D72AF}"/>
          </ac:picMkLst>
        </pc:picChg>
        <pc:cxnChg chg="del mod">
          <ac:chgData name="Stefano Lauciani" userId="cd68949f-4422-4a83-8146-f63e62069e37" providerId="ADAL" clId="{2FEF2EFC-8585-4EF0-BBD6-5782E7D0858E}" dt="2022-07-11T11:58:49.608" v="1474" actId="478"/>
          <ac:cxnSpMkLst>
            <pc:docMk/>
            <pc:sldMk cId="3702044487" sldId="329"/>
            <ac:cxnSpMk id="7" creationId="{68AB0D13-13FF-8A09-E876-4B4685658E56}"/>
          </ac:cxnSpMkLst>
        </pc:cxnChg>
        <pc:cxnChg chg="del mod">
          <ac:chgData name="Stefano Lauciani" userId="cd68949f-4422-4a83-8146-f63e62069e37" providerId="ADAL" clId="{2FEF2EFC-8585-4EF0-BBD6-5782E7D0858E}" dt="2022-07-11T11:58:52.078" v="1476" actId="478"/>
          <ac:cxnSpMkLst>
            <pc:docMk/>
            <pc:sldMk cId="3702044487" sldId="329"/>
            <ac:cxnSpMk id="16" creationId="{B44AC8A3-E0E6-BA6C-D734-369AAB548AC2}"/>
          </ac:cxnSpMkLst>
        </pc:cxnChg>
      </pc:sldChg>
    </pc:docChg>
  </pc:docChgLst>
  <pc:docChgLst>
    <pc:chgData name="Francesco Fransesini" userId="f4b06c69-b125-4814-a67d-adf8dc91bd7e" providerId="ADAL" clId="{2E187B6C-556C-4919-A45C-D3B4865F74EB}"/>
    <pc:docChg chg="undo redo custSel addSld delSld modSld">
      <pc:chgData name="Francesco Fransesini" userId="f4b06c69-b125-4814-a67d-adf8dc91bd7e" providerId="ADAL" clId="{2E187B6C-556C-4919-A45C-D3B4865F74EB}" dt="2022-05-06T14:30:08.819" v="3440" actId="313"/>
      <pc:docMkLst>
        <pc:docMk/>
      </pc:docMkLst>
      <pc:sldChg chg="addSp delSp modSp mod">
        <pc:chgData name="Francesco Fransesini" userId="f4b06c69-b125-4814-a67d-adf8dc91bd7e" providerId="ADAL" clId="{2E187B6C-556C-4919-A45C-D3B4865F74EB}" dt="2022-05-06T14:28:37.657" v="3438" actId="20577"/>
        <pc:sldMkLst>
          <pc:docMk/>
          <pc:sldMk cId="3110927197" sldId="283"/>
        </pc:sldMkLst>
        <pc:spChg chg="del">
          <ac:chgData name="Francesco Fransesini" userId="f4b06c69-b125-4814-a67d-adf8dc91bd7e" providerId="ADAL" clId="{2E187B6C-556C-4919-A45C-D3B4865F74EB}" dt="2022-05-06T08:17:19.753" v="11" actId="478"/>
          <ac:spMkLst>
            <pc:docMk/>
            <pc:sldMk cId="3110927197" sldId="283"/>
            <ac:spMk id="3" creationId="{4A6982EA-6575-4C3F-B77F-0C96773101DF}"/>
          </ac:spMkLst>
        </pc:spChg>
        <pc:spChg chg="mod">
          <ac:chgData name="Francesco Fransesini" userId="f4b06c69-b125-4814-a67d-adf8dc91bd7e" providerId="ADAL" clId="{2E187B6C-556C-4919-A45C-D3B4865F74EB}" dt="2022-05-06T08:17:03.595" v="5"/>
          <ac:spMkLst>
            <pc:docMk/>
            <pc:sldMk cId="3110927197" sldId="283"/>
            <ac:spMk id="10" creationId="{4F769AF9-9998-4535-A0B8-F7AC06DA6FDC}"/>
          </ac:spMkLst>
        </pc:spChg>
        <pc:spChg chg="add del mod">
          <ac:chgData name="Francesco Fransesini" userId="f4b06c69-b125-4814-a67d-adf8dc91bd7e" providerId="ADAL" clId="{2E187B6C-556C-4919-A45C-D3B4865F74EB}" dt="2022-05-06T08:21:34.261" v="38" actId="478"/>
          <ac:spMkLst>
            <pc:docMk/>
            <pc:sldMk cId="3110927197" sldId="283"/>
            <ac:spMk id="11" creationId="{0A15F73D-E244-3B70-9573-C7963C219BA8}"/>
          </ac:spMkLst>
        </pc:spChg>
        <pc:spChg chg="del">
          <ac:chgData name="Francesco Fransesini" userId="f4b06c69-b125-4814-a67d-adf8dc91bd7e" providerId="ADAL" clId="{2E187B6C-556C-4919-A45C-D3B4865F74EB}" dt="2022-05-06T08:24:54.821" v="103" actId="478"/>
          <ac:spMkLst>
            <pc:docMk/>
            <pc:sldMk cId="3110927197" sldId="283"/>
            <ac:spMk id="12" creationId="{5CD1CE2E-95F1-4438-8BEE-3C175DAE13D4}"/>
          </ac:spMkLst>
        </pc:spChg>
        <pc:spChg chg="add mod">
          <ac:chgData name="Francesco Fransesini" userId="f4b06c69-b125-4814-a67d-adf8dc91bd7e" providerId="ADAL" clId="{2E187B6C-556C-4919-A45C-D3B4865F74EB}" dt="2022-05-06T13:12:02.194" v="3236" actId="20577"/>
          <ac:spMkLst>
            <pc:docMk/>
            <pc:sldMk cId="3110927197" sldId="283"/>
            <ac:spMk id="13" creationId="{E06DF78F-9D72-66E3-B39F-B5D8171B5E1E}"/>
          </ac:spMkLst>
        </pc:spChg>
        <pc:spChg chg="add del mod">
          <ac:chgData name="Francesco Fransesini" userId="f4b06c69-b125-4814-a67d-adf8dc91bd7e" providerId="ADAL" clId="{2E187B6C-556C-4919-A45C-D3B4865F74EB}" dt="2022-05-06T12:58:28.006" v="2958" actId="478"/>
          <ac:spMkLst>
            <pc:docMk/>
            <pc:sldMk cId="3110927197" sldId="283"/>
            <ac:spMk id="15" creationId="{5BC46393-B5CE-7EFD-F6C8-FB69CACB07DD}"/>
          </ac:spMkLst>
        </pc:spChg>
        <pc:spChg chg="mod">
          <ac:chgData name="Francesco Fransesini" userId="f4b06c69-b125-4814-a67d-adf8dc91bd7e" providerId="ADAL" clId="{2E187B6C-556C-4919-A45C-D3B4865F74EB}" dt="2022-05-06T14:28:37.657" v="3438" actId="20577"/>
          <ac:spMkLst>
            <pc:docMk/>
            <pc:sldMk cId="3110927197" sldId="283"/>
            <ac:spMk id="48" creationId="{EA777D94-B97F-4FEC-8873-BB959D9332F5}"/>
          </ac:spMkLst>
        </pc:spChg>
        <pc:picChg chg="mod">
          <ac:chgData name="Francesco Fransesini" userId="f4b06c69-b125-4814-a67d-adf8dc91bd7e" providerId="ADAL" clId="{2E187B6C-556C-4919-A45C-D3B4865F74EB}" dt="2022-05-06T08:25:02.029" v="106" actId="1076"/>
          <ac:picMkLst>
            <pc:docMk/>
            <pc:sldMk cId="3110927197" sldId="283"/>
            <ac:picMk id="17" creationId="{B0E04706-7174-46D3-AF9A-00DC7EBFFA67}"/>
          </ac:picMkLst>
        </pc:picChg>
      </pc:sldChg>
      <pc:sldChg chg="delSp modSp mod">
        <pc:chgData name="Francesco Fransesini" userId="f4b06c69-b125-4814-a67d-adf8dc91bd7e" providerId="ADAL" clId="{2E187B6C-556C-4919-A45C-D3B4865F74EB}" dt="2022-05-06T13:27:06.727" v="3260" actId="1076"/>
        <pc:sldMkLst>
          <pc:docMk/>
          <pc:sldMk cId="3660757301" sldId="289"/>
        </pc:sldMkLst>
        <pc:spChg chg="mod">
          <ac:chgData name="Francesco Fransesini" userId="f4b06c69-b125-4814-a67d-adf8dc91bd7e" providerId="ADAL" clId="{2E187B6C-556C-4919-A45C-D3B4865F74EB}" dt="2022-05-06T13:12:56.037" v="3244" actId="1076"/>
          <ac:spMkLst>
            <pc:docMk/>
            <pc:sldMk cId="3660757301" sldId="289"/>
            <ac:spMk id="2" creationId="{B75C5EC8-F6BE-4EDD-8A1F-E7C4E339CEBA}"/>
          </ac:spMkLst>
        </pc:spChg>
        <pc:spChg chg="del mod">
          <ac:chgData name="Francesco Fransesini" userId="f4b06c69-b125-4814-a67d-adf8dc91bd7e" providerId="ADAL" clId="{2E187B6C-556C-4919-A45C-D3B4865F74EB}" dt="2022-05-06T13:12:33.783" v="3240" actId="478"/>
          <ac:spMkLst>
            <pc:docMk/>
            <pc:sldMk cId="3660757301" sldId="289"/>
            <ac:spMk id="3" creationId="{0C80D029-2104-4318-B440-2F5B3EC0DEE2}"/>
          </ac:spMkLst>
        </pc:spChg>
        <pc:spChg chg="mod">
          <ac:chgData name="Francesco Fransesini" userId="f4b06c69-b125-4814-a67d-adf8dc91bd7e" providerId="ADAL" clId="{2E187B6C-556C-4919-A45C-D3B4865F74EB}" dt="2022-05-06T13:26:43.446" v="3257" actId="1076"/>
          <ac:spMkLst>
            <pc:docMk/>
            <pc:sldMk cId="3660757301" sldId="289"/>
            <ac:spMk id="10" creationId="{36A41B5E-E69E-470C-8DC9-31497BD77849}"/>
          </ac:spMkLst>
        </pc:spChg>
        <pc:spChg chg="mod">
          <ac:chgData name="Francesco Fransesini" userId="f4b06c69-b125-4814-a67d-adf8dc91bd7e" providerId="ADAL" clId="{2E187B6C-556C-4919-A45C-D3B4865F74EB}" dt="2022-05-06T13:26:41.315" v="3256" actId="1076"/>
          <ac:spMkLst>
            <pc:docMk/>
            <pc:sldMk cId="3660757301" sldId="289"/>
            <ac:spMk id="11" creationId="{0DB7142B-CE4C-41A3-8E93-B3DBBB0F1CAF}"/>
          </ac:spMkLst>
        </pc:spChg>
        <pc:spChg chg="mod">
          <ac:chgData name="Francesco Fransesini" userId="f4b06c69-b125-4814-a67d-adf8dc91bd7e" providerId="ADAL" clId="{2E187B6C-556C-4919-A45C-D3B4865F74EB}" dt="2022-05-06T13:27:06.727" v="3260" actId="1076"/>
          <ac:spMkLst>
            <pc:docMk/>
            <pc:sldMk cId="3660757301" sldId="289"/>
            <ac:spMk id="13" creationId="{01305270-6C47-4C0D-89C7-82B919DE8B1E}"/>
          </ac:spMkLst>
        </pc:spChg>
      </pc:sldChg>
      <pc:sldChg chg="addSp delSp modSp mod">
        <pc:chgData name="Francesco Fransesini" userId="f4b06c69-b125-4814-a67d-adf8dc91bd7e" providerId="ADAL" clId="{2E187B6C-556C-4919-A45C-D3B4865F74EB}" dt="2022-05-06T14:24:37.714" v="3435" actId="1076"/>
        <pc:sldMkLst>
          <pc:docMk/>
          <pc:sldMk cId="2300865899" sldId="291"/>
        </pc:sldMkLst>
        <pc:spChg chg="del">
          <ac:chgData name="Francesco Fransesini" userId="f4b06c69-b125-4814-a67d-adf8dc91bd7e" providerId="ADAL" clId="{2E187B6C-556C-4919-A45C-D3B4865F74EB}" dt="2022-05-06T08:25:33.936" v="113" actId="478"/>
          <ac:spMkLst>
            <pc:docMk/>
            <pc:sldMk cId="2300865899" sldId="291"/>
            <ac:spMk id="3" creationId="{0C80D029-2104-4318-B440-2F5B3EC0DEE2}"/>
          </ac:spMkLst>
        </pc:spChg>
        <pc:spChg chg="add mod">
          <ac:chgData name="Francesco Fransesini" userId="f4b06c69-b125-4814-a67d-adf8dc91bd7e" providerId="ADAL" clId="{2E187B6C-556C-4919-A45C-D3B4865F74EB}" dt="2022-05-06T13:13:31.127" v="3246" actId="20577"/>
          <ac:spMkLst>
            <pc:docMk/>
            <pc:sldMk cId="2300865899" sldId="291"/>
            <ac:spMk id="8" creationId="{57263C81-41F3-02F7-A77C-846BCC771A06}"/>
          </ac:spMkLst>
        </pc:spChg>
        <pc:spChg chg="mod">
          <ac:chgData name="Francesco Fransesini" userId="f4b06c69-b125-4814-a67d-adf8dc91bd7e" providerId="ADAL" clId="{2E187B6C-556C-4919-A45C-D3B4865F74EB}" dt="2022-05-06T14:24:37.714" v="3435" actId="1076"/>
          <ac:spMkLst>
            <pc:docMk/>
            <pc:sldMk cId="2300865899" sldId="291"/>
            <ac:spMk id="9" creationId="{88A7F84E-79FE-449B-BF2C-3A819BED9E35}"/>
          </ac:spMkLst>
        </pc:spChg>
        <pc:spChg chg="mod">
          <ac:chgData name="Francesco Fransesini" userId="f4b06c69-b125-4814-a67d-adf8dc91bd7e" providerId="ADAL" clId="{2E187B6C-556C-4919-A45C-D3B4865F74EB}" dt="2022-05-06T08:21:22.933" v="36"/>
          <ac:spMkLst>
            <pc:docMk/>
            <pc:sldMk cId="2300865899" sldId="291"/>
            <ac:spMk id="10" creationId="{D497722C-2CA5-43DE-B506-D1190A6DD4D5}"/>
          </ac:spMkLst>
        </pc:spChg>
        <pc:picChg chg="add del">
          <ac:chgData name="Francesco Fransesini" userId="f4b06c69-b125-4814-a67d-adf8dc91bd7e" providerId="ADAL" clId="{2E187B6C-556C-4919-A45C-D3B4865F74EB}" dt="2022-05-06T10:33:28.423" v="1427" actId="22"/>
          <ac:picMkLst>
            <pc:docMk/>
            <pc:sldMk cId="2300865899" sldId="291"/>
            <ac:picMk id="5" creationId="{23FD3269-51F1-61E5-2ED2-C9494DCDBAA8}"/>
          </ac:picMkLst>
        </pc:picChg>
      </pc:sldChg>
      <pc:sldChg chg="del">
        <pc:chgData name="Francesco Fransesini" userId="f4b06c69-b125-4814-a67d-adf8dc91bd7e" providerId="ADAL" clId="{2E187B6C-556C-4919-A45C-D3B4865F74EB}" dt="2022-05-06T08:18:25.556" v="23" actId="47"/>
        <pc:sldMkLst>
          <pc:docMk/>
          <pc:sldMk cId="397483623" sldId="297"/>
        </pc:sldMkLst>
      </pc:sldChg>
      <pc:sldChg chg="del">
        <pc:chgData name="Francesco Fransesini" userId="f4b06c69-b125-4814-a67d-adf8dc91bd7e" providerId="ADAL" clId="{2E187B6C-556C-4919-A45C-D3B4865F74EB}" dt="2022-05-06T08:18:34.776" v="32" actId="47"/>
        <pc:sldMkLst>
          <pc:docMk/>
          <pc:sldMk cId="2056906155" sldId="307"/>
        </pc:sldMkLst>
      </pc:sldChg>
      <pc:sldChg chg="del">
        <pc:chgData name="Francesco Fransesini" userId="f4b06c69-b125-4814-a67d-adf8dc91bd7e" providerId="ADAL" clId="{2E187B6C-556C-4919-A45C-D3B4865F74EB}" dt="2022-05-06T08:18:30.010" v="26" actId="47"/>
        <pc:sldMkLst>
          <pc:docMk/>
          <pc:sldMk cId="3783807114" sldId="308"/>
        </pc:sldMkLst>
      </pc:sldChg>
      <pc:sldChg chg="del">
        <pc:chgData name="Francesco Fransesini" userId="f4b06c69-b125-4814-a67d-adf8dc91bd7e" providerId="ADAL" clId="{2E187B6C-556C-4919-A45C-D3B4865F74EB}" dt="2022-05-06T08:18:28.323" v="24" actId="47"/>
        <pc:sldMkLst>
          <pc:docMk/>
          <pc:sldMk cId="1408661603" sldId="309"/>
        </pc:sldMkLst>
      </pc:sldChg>
      <pc:sldChg chg="del">
        <pc:chgData name="Francesco Fransesini" userId="f4b06c69-b125-4814-a67d-adf8dc91bd7e" providerId="ADAL" clId="{2E187B6C-556C-4919-A45C-D3B4865F74EB}" dt="2022-05-06T08:18:29.219" v="25" actId="47"/>
        <pc:sldMkLst>
          <pc:docMk/>
          <pc:sldMk cId="2088072660" sldId="310"/>
        </pc:sldMkLst>
      </pc:sldChg>
      <pc:sldChg chg="del">
        <pc:chgData name="Francesco Fransesini" userId="f4b06c69-b125-4814-a67d-adf8dc91bd7e" providerId="ADAL" clId="{2E187B6C-556C-4919-A45C-D3B4865F74EB}" dt="2022-05-06T08:18:30.761" v="27" actId="47"/>
        <pc:sldMkLst>
          <pc:docMk/>
          <pc:sldMk cId="168333168" sldId="312"/>
        </pc:sldMkLst>
      </pc:sldChg>
      <pc:sldChg chg="del">
        <pc:chgData name="Francesco Fransesini" userId="f4b06c69-b125-4814-a67d-adf8dc91bd7e" providerId="ADAL" clId="{2E187B6C-556C-4919-A45C-D3B4865F74EB}" dt="2022-05-06T08:18:31.492" v="28" actId="47"/>
        <pc:sldMkLst>
          <pc:docMk/>
          <pc:sldMk cId="1905134188" sldId="313"/>
        </pc:sldMkLst>
      </pc:sldChg>
      <pc:sldChg chg="del">
        <pc:chgData name="Francesco Fransesini" userId="f4b06c69-b125-4814-a67d-adf8dc91bd7e" providerId="ADAL" clId="{2E187B6C-556C-4919-A45C-D3B4865F74EB}" dt="2022-05-06T08:18:33.151" v="30" actId="47"/>
        <pc:sldMkLst>
          <pc:docMk/>
          <pc:sldMk cId="644395866" sldId="314"/>
        </pc:sldMkLst>
      </pc:sldChg>
      <pc:sldChg chg="del">
        <pc:chgData name="Francesco Fransesini" userId="f4b06c69-b125-4814-a67d-adf8dc91bd7e" providerId="ADAL" clId="{2E187B6C-556C-4919-A45C-D3B4865F74EB}" dt="2022-05-06T08:18:32.317" v="29" actId="47"/>
        <pc:sldMkLst>
          <pc:docMk/>
          <pc:sldMk cId="4182428671" sldId="315"/>
        </pc:sldMkLst>
      </pc:sldChg>
      <pc:sldChg chg="addSp delSp modSp mod">
        <pc:chgData name="Francesco Fransesini" userId="f4b06c69-b125-4814-a67d-adf8dc91bd7e" providerId="ADAL" clId="{2E187B6C-556C-4919-A45C-D3B4865F74EB}" dt="2022-05-06T14:21:10.792" v="3419" actId="1076"/>
        <pc:sldMkLst>
          <pc:docMk/>
          <pc:sldMk cId="96135280" sldId="316"/>
        </pc:sldMkLst>
        <pc:spChg chg="add mod">
          <ac:chgData name="Francesco Fransesini" userId="f4b06c69-b125-4814-a67d-adf8dc91bd7e" providerId="ADAL" clId="{2E187B6C-556C-4919-A45C-D3B4865F74EB}" dt="2022-05-06T14:21:10.792" v="3419" actId="1076"/>
          <ac:spMkLst>
            <pc:docMk/>
            <pc:sldMk cId="96135280" sldId="316"/>
            <ac:spMk id="3" creationId="{1A5B6375-F3D8-DB4B-FAE2-0C8C824E8CB8}"/>
          </ac:spMkLst>
        </pc:spChg>
        <pc:spChg chg="del mod">
          <ac:chgData name="Francesco Fransesini" userId="f4b06c69-b125-4814-a67d-adf8dc91bd7e" providerId="ADAL" clId="{2E187B6C-556C-4919-A45C-D3B4865F74EB}" dt="2022-05-06T08:35:22.557" v="369"/>
          <ac:spMkLst>
            <pc:docMk/>
            <pc:sldMk cId="96135280" sldId="316"/>
            <ac:spMk id="4" creationId="{0D260ADC-A206-4055-B9BC-C91ECB2B72F1}"/>
          </ac:spMkLst>
        </pc:spChg>
        <pc:spChg chg="add mod">
          <ac:chgData name="Francesco Fransesini" userId="f4b06c69-b125-4814-a67d-adf8dc91bd7e" providerId="ADAL" clId="{2E187B6C-556C-4919-A45C-D3B4865F74EB}" dt="2022-05-06T14:16:01.424" v="3418" actId="1076"/>
          <ac:spMkLst>
            <pc:docMk/>
            <pc:sldMk cId="96135280" sldId="316"/>
            <ac:spMk id="9" creationId="{C908498E-451C-7FB8-A71B-204B0848CB22}"/>
          </ac:spMkLst>
        </pc:spChg>
        <pc:spChg chg="add mod">
          <ac:chgData name="Francesco Fransesini" userId="f4b06c69-b125-4814-a67d-adf8dc91bd7e" providerId="ADAL" clId="{2E187B6C-556C-4919-A45C-D3B4865F74EB}" dt="2022-05-06T09:16:41.914" v="605" actId="207"/>
          <ac:spMkLst>
            <pc:docMk/>
            <pc:sldMk cId="96135280" sldId="316"/>
            <ac:spMk id="10" creationId="{A38AED2A-C63F-16D1-F620-65A7093B40E5}"/>
          </ac:spMkLst>
        </pc:spChg>
        <pc:spChg chg="del">
          <ac:chgData name="Francesco Fransesini" userId="f4b06c69-b125-4814-a67d-adf8dc91bd7e" providerId="ADAL" clId="{2E187B6C-556C-4919-A45C-D3B4865F74EB}" dt="2022-05-06T08:25:14.825" v="109" actId="478"/>
          <ac:spMkLst>
            <pc:docMk/>
            <pc:sldMk cId="96135280" sldId="316"/>
            <ac:spMk id="12" creationId="{5CD1CE2E-95F1-4438-8BEE-3C175DAE13D4}"/>
          </ac:spMkLst>
        </pc:spChg>
        <pc:spChg chg="add del mod">
          <ac:chgData name="Francesco Fransesini" userId="f4b06c69-b125-4814-a67d-adf8dc91bd7e" providerId="ADAL" clId="{2E187B6C-556C-4919-A45C-D3B4865F74EB}" dt="2022-05-06T09:53:44.210" v="1232" actId="1076"/>
          <ac:spMkLst>
            <pc:docMk/>
            <pc:sldMk cId="96135280" sldId="316"/>
            <ac:spMk id="13" creationId="{51D2FB95-C26A-46D0-BB25-5993A4408DA4}"/>
          </ac:spMkLst>
        </pc:spChg>
        <pc:spChg chg="add mod">
          <ac:chgData name="Francesco Fransesini" userId="f4b06c69-b125-4814-a67d-adf8dc91bd7e" providerId="ADAL" clId="{2E187B6C-556C-4919-A45C-D3B4865F74EB}" dt="2022-05-06T13:12:06.343" v="3237" actId="20577"/>
          <ac:spMkLst>
            <pc:docMk/>
            <pc:sldMk cId="96135280" sldId="316"/>
            <ac:spMk id="17" creationId="{16EBE5A1-E814-8761-A369-3AD0A4683B5C}"/>
          </ac:spMkLst>
        </pc:spChg>
        <pc:spChg chg="mod">
          <ac:chgData name="Francesco Fransesini" userId="f4b06c69-b125-4814-a67d-adf8dc91bd7e" providerId="ADAL" clId="{2E187B6C-556C-4919-A45C-D3B4865F74EB}" dt="2022-05-06T08:17:10.617" v="8"/>
          <ac:spMkLst>
            <pc:docMk/>
            <pc:sldMk cId="96135280" sldId="316"/>
            <ac:spMk id="23" creationId="{4DABF008-A671-45B8-8B3D-C75CD367BF36}"/>
          </ac:spMkLst>
        </pc:spChg>
        <pc:spChg chg="del">
          <ac:chgData name="Francesco Fransesini" userId="f4b06c69-b125-4814-a67d-adf8dc91bd7e" providerId="ADAL" clId="{2E187B6C-556C-4919-A45C-D3B4865F74EB}" dt="2022-05-06T08:17:41.582" v="18" actId="478"/>
          <ac:spMkLst>
            <pc:docMk/>
            <pc:sldMk cId="96135280" sldId="316"/>
            <ac:spMk id="24" creationId="{789F6997-B370-4C95-8DF6-87924B6C227F}"/>
          </ac:spMkLst>
        </pc:spChg>
        <pc:spChg chg="del">
          <ac:chgData name="Francesco Fransesini" userId="f4b06c69-b125-4814-a67d-adf8dc91bd7e" providerId="ADAL" clId="{2E187B6C-556C-4919-A45C-D3B4865F74EB}" dt="2022-05-06T08:17:46.501" v="21" actId="478"/>
          <ac:spMkLst>
            <pc:docMk/>
            <pc:sldMk cId="96135280" sldId="316"/>
            <ac:spMk id="25" creationId="{DD16E75D-2521-481F-82B4-D399B9F090E5}"/>
          </ac:spMkLst>
        </pc:spChg>
        <pc:spChg chg="del">
          <ac:chgData name="Francesco Fransesini" userId="f4b06c69-b125-4814-a67d-adf8dc91bd7e" providerId="ADAL" clId="{2E187B6C-556C-4919-A45C-D3B4865F74EB}" dt="2022-05-06T08:17:38.148" v="16" actId="478"/>
          <ac:spMkLst>
            <pc:docMk/>
            <pc:sldMk cId="96135280" sldId="316"/>
            <ac:spMk id="26" creationId="{0525F1B6-E538-4F57-BD3C-45215208CA0D}"/>
          </ac:spMkLst>
        </pc:spChg>
        <pc:spChg chg="del">
          <ac:chgData name="Francesco Fransesini" userId="f4b06c69-b125-4814-a67d-adf8dc91bd7e" providerId="ADAL" clId="{2E187B6C-556C-4919-A45C-D3B4865F74EB}" dt="2022-05-06T08:17:41.582" v="18" actId="478"/>
          <ac:spMkLst>
            <pc:docMk/>
            <pc:sldMk cId="96135280" sldId="316"/>
            <ac:spMk id="29" creationId="{1D0A54CC-6808-447A-A876-7F560DCCBC1E}"/>
          </ac:spMkLst>
        </pc:spChg>
        <pc:spChg chg="add mod">
          <ac:chgData name="Francesco Fransesini" userId="f4b06c69-b125-4814-a67d-adf8dc91bd7e" providerId="ADAL" clId="{2E187B6C-556C-4919-A45C-D3B4865F74EB}" dt="2022-05-06T13:23:55.375" v="3253" actId="207"/>
          <ac:spMkLst>
            <pc:docMk/>
            <pc:sldMk cId="96135280" sldId="316"/>
            <ac:spMk id="31" creationId="{5E96FD70-EA1F-2459-55E2-DF7CD196D69E}"/>
          </ac:spMkLst>
        </pc:spChg>
        <pc:spChg chg="add mod">
          <ac:chgData name="Francesco Fransesini" userId="f4b06c69-b125-4814-a67d-adf8dc91bd7e" providerId="ADAL" clId="{2E187B6C-556C-4919-A45C-D3B4865F74EB}" dt="2022-05-06T09:17:50.782" v="684" actId="1076"/>
          <ac:spMkLst>
            <pc:docMk/>
            <pc:sldMk cId="96135280" sldId="316"/>
            <ac:spMk id="32" creationId="{49308F58-AF9A-B96B-4334-74F6B5A5C26C}"/>
          </ac:spMkLst>
        </pc:spChg>
        <pc:spChg chg="add mod">
          <ac:chgData name="Francesco Fransesini" userId="f4b06c69-b125-4814-a67d-adf8dc91bd7e" providerId="ADAL" clId="{2E187B6C-556C-4919-A45C-D3B4865F74EB}" dt="2022-05-06T09:17:53.137" v="685" actId="1076"/>
          <ac:spMkLst>
            <pc:docMk/>
            <pc:sldMk cId="96135280" sldId="316"/>
            <ac:spMk id="33" creationId="{84C450B4-1A6F-DACE-76EE-A2E9988675FC}"/>
          </ac:spMkLst>
        </pc:spChg>
        <pc:picChg chg="add mod modCrop">
          <ac:chgData name="Francesco Fransesini" userId="f4b06c69-b125-4814-a67d-adf8dc91bd7e" providerId="ADAL" clId="{2E187B6C-556C-4919-A45C-D3B4865F74EB}" dt="2022-05-06T14:15:59.387" v="3417" actId="1076"/>
          <ac:picMkLst>
            <pc:docMk/>
            <pc:sldMk cId="96135280" sldId="316"/>
            <ac:picMk id="6" creationId="{3BEF9060-8318-B8D8-4D29-CE1C260F596D}"/>
          </ac:picMkLst>
        </pc:picChg>
        <pc:picChg chg="add mod">
          <ac:chgData name="Francesco Fransesini" userId="f4b06c69-b125-4814-a67d-adf8dc91bd7e" providerId="ADAL" clId="{2E187B6C-556C-4919-A45C-D3B4865F74EB}" dt="2022-05-06T14:15:56.881" v="3416" actId="1076"/>
          <ac:picMkLst>
            <pc:docMk/>
            <pc:sldMk cId="96135280" sldId="316"/>
            <ac:picMk id="8" creationId="{8DC52F82-41C4-A82D-5830-1D4406EE7656}"/>
          </ac:picMkLst>
        </pc:picChg>
        <pc:picChg chg="mod">
          <ac:chgData name="Francesco Fransesini" userId="f4b06c69-b125-4814-a67d-adf8dc91bd7e" providerId="ADAL" clId="{2E187B6C-556C-4919-A45C-D3B4865F74EB}" dt="2022-05-06T08:25:12.461" v="108" actId="1076"/>
          <ac:picMkLst>
            <pc:docMk/>
            <pc:sldMk cId="96135280" sldId="316"/>
            <ac:picMk id="11" creationId="{675CD60B-FE2C-4967-BB2A-B66F59ACB7BE}"/>
          </ac:picMkLst>
        </pc:picChg>
        <pc:picChg chg="del">
          <ac:chgData name="Francesco Fransesini" userId="f4b06c69-b125-4814-a67d-adf8dc91bd7e" providerId="ADAL" clId="{2E187B6C-556C-4919-A45C-D3B4865F74EB}" dt="2022-05-06T08:17:39.028" v="17" actId="478"/>
          <ac:picMkLst>
            <pc:docMk/>
            <pc:sldMk cId="96135280" sldId="316"/>
            <ac:picMk id="21" creationId="{B530A956-251A-4E94-8767-08421DB2274C}"/>
          </ac:picMkLst>
        </pc:picChg>
        <pc:cxnChg chg="del">
          <ac:chgData name="Francesco Fransesini" userId="f4b06c69-b125-4814-a67d-adf8dc91bd7e" providerId="ADAL" clId="{2E187B6C-556C-4919-A45C-D3B4865F74EB}" dt="2022-05-06T08:17:42.795" v="19" actId="478"/>
          <ac:cxnSpMkLst>
            <pc:docMk/>
            <pc:sldMk cId="96135280" sldId="316"/>
            <ac:cxnSpMk id="27" creationId="{E4DEC3E8-9286-4E66-97E0-E5C965AAB52D}"/>
          </ac:cxnSpMkLst>
        </pc:cxnChg>
        <pc:cxnChg chg="del">
          <ac:chgData name="Francesco Fransesini" userId="f4b06c69-b125-4814-a67d-adf8dc91bd7e" providerId="ADAL" clId="{2E187B6C-556C-4919-A45C-D3B4865F74EB}" dt="2022-05-06T08:17:44.211" v="20" actId="478"/>
          <ac:cxnSpMkLst>
            <pc:docMk/>
            <pc:sldMk cId="96135280" sldId="316"/>
            <ac:cxnSpMk id="28" creationId="{6CEF82A9-9E4A-45B0-B3A4-05DA654F0C00}"/>
          </ac:cxnSpMkLst>
        </pc:cxnChg>
        <pc:cxnChg chg="del">
          <ac:chgData name="Francesco Fransesini" userId="f4b06c69-b125-4814-a67d-adf8dc91bd7e" providerId="ADAL" clId="{2E187B6C-556C-4919-A45C-D3B4865F74EB}" dt="2022-05-06T08:17:41.582" v="18" actId="478"/>
          <ac:cxnSpMkLst>
            <pc:docMk/>
            <pc:sldMk cId="96135280" sldId="316"/>
            <ac:cxnSpMk id="30" creationId="{4FBC1DB4-1FAD-4DDC-BF6E-2F854C4C244A}"/>
          </ac:cxnSpMkLst>
        </pc:cxnChg>
      </pc:sldChg>
      <pc:sldChg chg="del">
        <pc:chgData name="Francesco Fransesini" userId="f4b06c69-b125-4814-a67d-adf8dc91bd7e" providerId="ADAL" clId="{2E187B6C-556C-4919-A45C-D3B4865F74EB}" dt="2022-05-06T08:18:24.209" v="22" actId="47"/>
        <pc:sldMkLst>
          <pc:docMk/>
          <pc:sldMk cId="2166740767" sldId="317"/>
        </pc:sldMkLst>
      </pc:sldChg>
      <pc:sldChg chg="addSp delSp modSp add mod">
        <pc:chgData name="Francesco Fransesini" userId="f4b06c69-b125-4814-a67d-adf8dc91bd7e" providerId="ADAL" clId="{2E187B6C-556C-4919-A45C-D3B4865F74EB}" dt="2022-05-06T13:12:10.180" v="3238" actId="20577"/>
        <pc:sldMkLst>
          <pc:docMk/>
          <pc:sldMk cId="2830877239" sldId="317"/>
        </pc:sldMkLst>
        <pc:spChg chg="del">
          <ac:chgData name="Francesco Fransesini" userId="f4b06c69-b125-4814-a67d-adf8dc91bd7e" providerId="ADAL" clId="{2E187B6C-556C-4919-A45C-D3B4865F74EB}" dt="2022-05-06T09:18:18.942" v="687" actId="478"/>
          <ac:spMkLst>
            <pc:docMk/>
            <pc:sldMk cId="2830877239" sldId="317"/>
            <ac:spMk id="3" creationId="{1A5B6375-F3D8-DB4B-FAE2-0C8C824E8CB8}"/>
          </ac:spMkLst>
        </pc:spChg>
        <pc:spChg chg="add mod">
          <ac:chgData name="Francesco Fransesini" userId="f4b06c69-b125-4814-a67d-adf8dc91bd7e" providerId="ADAL" clId="{2E187B6C-556C-4919-A45C-D3B4865F74EB}" dt="2022-05-06T09:23:25.130" v="758" actId="20577"/>
          <ac:spMkLst>
            <pc:docMk/>
            <pc:sldMk cId="2830877239" sldId="317"/>
            <ac:spMk id="7" creationId="{FE08F25C-5849-B75C-14C5-8E816B8F37BA}"/>
          </ac:spMkLst>
        </pc:spChg>
        <pc:spChg chg="del">
          <ac:chgData name="Francesco Fransesini" userId="f4b06c69-b125-4814-a67d-adf8dc91bd7e" providerId="ADAL" clId="{2E187B6C-556C-4919-A45C-D3B4865F74EB}" dt="2022-05-06T09:18:20.915" v="689" actId="478"/>
          <ac:spMkLst>
            <pc:docMk/>
            <pc:sldMk cId="2830877239" sldId="317"/>
            <ac:spMk id="9" creationId="{C908498E-451C-7FB8-A71B-204B0848CB22}"/>
          </ac:spMkLst>
        </pc:spChg>
        <pc:spChg chg="del">
          <ac:chgData name="Francesco Fransesini" userId="f4b06c69-b125-4814-a67d-adf8dc91bd7e" providerId="ADAL" clId="{2E187B6C-556C-4919-A45C-D3B4865F74EB}" dt="2022-05-06T09:18:22.412" v="691" actId="478"/>
          <ac:spMkLst>
            <pc:docMk/>
            <pc:sldMk cId="2830877239" sldId="317"/>
            <ac:spMk id="10" creationId="{A38AED2A-C63F-16D1-F620-65A7093B40E5}"/>
          </ac:spMkLst>
        </pc:spChg>
        <pc:spChg chg="add mod">
          <ac:chgData name="Francesco Fransesini" userId="f4b06c69-b125-4814-a67d-adf8dc91bd7e" providerId="ADAL" clId="{2E187B6C-556C-4919-A45C-D3B4865F74EB}" dt="2022-05-06T09:24:36.205" v="791" actId="1076"/>
          <ac:spMkLst>
            <pc:docMk/>
            <pc:sldMk cId="2830877239" sldId="317"/>
            <ac:spMk id="12" creationId="{B14DEF5F-CCBE-55F4-FB42-D65EF8B969BF}"/>
          </ac:spMkLst>
        </pc:spChg>
        <pc:spChg chg="mod">
          <ac:chgData name="Francesco Fransesini" userId="f4b06c69-b125-4814-a67d-adf8dc91bd7e" providerId="ADAL" clId="{2E187B6C-556C-4919-A45C-D3B4865F74EB}" dt="2022-05-06T12:59:09.655" v="2965" actId="108"/>
          <ac:spMkLst>
            <pc:docMk/>
            <pc:sldMk cId="2830877239" sldId="317"/>
            <ac:spMk id="13" creationId="{51D2FB95-C26A-46D0-BB25-5993A4408DA4}"/>
          </ac:spMkLst>
        </pc:spChg>
        <pc:spChg chg="add mod">
          <ac:chgData name="Francesco Fransesini" userId="f4b06c69-b125-4814-a67d-adf8dc91bd7e" providerId="ADAL" clId="{2E187B6C-556C-4919-A45C-D3B4865F74EB}" dt="2022-05-06T09:24:54.829" v="795" actId="208"/>
          <ac:spMkLst>
            <pc:docMk/>
            <pc:sldMk cId="2830877239" sldId="317"/>
            <ac:spMk id="15" creationId="{D8E3D06F-531F-B20A-D4DA-82AC050AD5BB}"/>
          </ac:spMkLst>
        </pc:spChg>
        <pc:spChg chg="mod">
          <ac:chgData name="Francesco Fransesini" userId="f4b06c69-b125-4814-a67d-adf8dc91bd7e" providerId="ADAL" clId="{2E187B6C-556C-4919-A45C-D3B4865F74EB}" dt="2022-05-06T13:12:10.180" v="3238" actId="20577"/>
          <ac:spMkLst>
            <pc:docMk/>
            <pc:sldMk cId="2830877239" sldId="317"/>
            <ac:spMk id="17" creationId="{16EBE5A1-E814-8761-A369-3AD0A4683B5C}"/>
          </ac:spMkLst>
        </pc:spChg>
        <pc:spChg chg="add mod">
          <ac:chgData name="Francesco Fransesini" userId="f4b06c69-b125-4814-a67d-adf8dc91bd7e" providerId="ADAL" clId="{2E187B6C-556C-4919-A45C-D3B4865F74EB}" dt="2022-05-06T12:24:48.011" v="2365" actId="5793"/>
          <ac:spMkLst>
            <pc:docMk/>
            <pc:sldMk cId="2830877239" sldId="317"/>
            <ac:spMk id="19" creationId="{A67935A1-2FFE-66B5-2E90-80C691AE3620}"/>
          </ac:spMkLst>
        </pc:spChg>
        <pc:spChg chg="add mod">
          <ac:chgData name="Francesco Fransesini" userId="f4b06c69-b125-4814-a67d-adf8dc91bd7e" providerId="ADAL" clId="{2E187B6C-556C-4919-A45C-D3B4865F74EB}" dt="2022-05-06T12:22:14.738" v="2307" actId="1076"/>
          <ac:spMkLst>
            <pc:docMk/>
            <pc:sldMk cId="2830877239" sldId="317"/>
            <ac:spMk id="21" creationId="{97C6F956-82C8-D0D1-CFC8-8C2F8F2CA420}"/>
          </ac:spMkLst>
        </pc:spChg>
        <pc:spChg chg="del">
          <ac:chgData name="Francesco Fransesini" userId="f4b06c69-b125-4814-a67d-adf8dc91bd7e" providerId="ADAL" clId="{2E187B6C-556C-4919-A45C-D3B4865F74EB}" dt="2022-05-06T09:18:24.068" v="692" actId="478"/>
          <ac:spMkLst>
            <pc:docMk/>
            <pc:sldMk cId="2830877239" sldId="317"/>
            <ac:spMk id="31" creationId="{5E96FD70-EA1F-2459-55E2-DF7CD196D69E}"/>
          </ac:spMkLst>
        </pc:spChg>
        <pc:spChg chg="del">
          <ac:chgData name="Francesco Fransesini" userId="f4b06c69-b125-4814-a67d-adf8dc91bd7e" providerId="ADAL" clId="{2E187B6C-556C-4919-A45C-D3B4865F74EB}" dt="2022-05-06T09:18:26.397" v="694" actId="478"/>
          <ac:spMkLst>
            <pc:docMk/>
            <pc:sldMk cId="2830877239" sldId="317"/>
            <ac:spMk id="32" creationId="{49308F58-AF9A-B96B-4334-74F6B5A5C26C}"/>
          </ac:spMkLst>
        </pc:spChg>
        <pc:spChg chg="del">
          <ac:chgData name="Francesco Fransesini" userId="f4b06c69-b125-4814-a67d-adf8dc91bd7e" providerId="ADAL" clId="{2E187B6C-556C-4919-A45C-D3B4865F74EB}" dt="2022-05-06T09:18:25.492" v="693" actId="478"/>
          <ac:spMkLst>
            <pc:docMk/>
            <pc:sldMk cId="2830877239" sldId="317"/>
            <ac:spMk id="33" creationId="{84C450B4-1A6F-DACE-76EE-A2E9988675FC}"/>
          </ac:spMkLst>
        </pc:spChg>
        <pc:picChg chg="add mod">
          <ac:chgData name="Francesco Fransesini" userId="f4b06c69-b125-4814-a67d-adf8dc91bd7e" providerId="ADAL" clId="{2E187B6C-556C-4919-A45C-D3B4865F74EB}" dt="2022-05-06T09:24:31.816" v="790" actId="1076"/>
          <ac:picMkLst>
            <pc:docMk/>
            <pc:sldMk cId="2830877239" sldId="317"/>
            <ac:picMk id="5" creationId="{559BF440-8F78-E967-096D-67EBB15D2267}"/>
          </ac:picMkLst>
        </pc:picChg>
        <pc:picChg chg="del">
          <ac:chgData name="Francesco Fransesini" userId="f4b06c69-b125-4814-a67d-adf8dc91bd7e" providerId="ADAL" clId="{2E187B6C-556C-4919-A45C-D3B4865F74EB}" dt="2022-05-06T09:18:19.603" v="688" actId="478"/>
          <ac:picMkLst>
            <pc:docMk/>
            <pc:sldMk cId="2830877239" sldId="317"/>
            <ac:picMk id="6" creationId="{3BEF9060-8318-B8D8-4D29-CE1C260F596D}"/>
          </ac:picMkLst>
        </pc:picChg>
        <pc:picChg chg="del">
          <ac:chgData name="Francesco Fransesini" userId="f4b06c69-b125-4814-a67d-adf8dc91bd7e" providerId="ADAL" clId="{2E187B6C-556C-4919-A45C-D3B4865F74EB}" dt="2022-05-06T09:18:21.491" v="690" actId="478"/>
          <ac:picMkLst>
            <pc:docMk/>
            <pc:sldMk cId="2830877239" sldId="317"/>
            <ac:picMk id="8" creationId="{8DC52F82-41C4-A82D-5830-1D4406EE7656}"/>
          </ac:picMkLst>
        </pc:picChg>
        <pc:picChg chg="add mod">
          <ac:chgData name="Francesco Fransesini" userId="f4b06c69-b125-4814-a67d-adf8dc91bd7e" providerId="ADAL" clId="{2E187B6C-556C-4919-A45C-D3B4865F74EB}" dt="2022-05-06T09:35:29.294" v="837" actId="1076"/>
          <ac:picMkLst>
            <pc:docMk/>
            <pc:sldMk cId="2830877239" sldId="317"/>
            <ac:picMk id="18" creationId="{AE163891-4276-4C1C-5A43-62697C53E9DB}"/>
          </ac:picMkLst>
        </pc:picChg>
      </pc:sldChg>
      <pc:sldChg chg="del">
        <pc:chgData name="Francesco Fransesini" userId="f4b06c69-b125-4814-a67d-adf8dc91bd7e" providerId="ADAL" clId="{2E187B6C-556C-4919-A45C-D3B4865F74EB}" dt="2022-05-06T08:18:33.947" v="31" actId="47"/>
        <pc:sldMkLst>
          <pc:docMk/>
          <pc:sldMk cId="3362186652" sldId="318"/>
        </pc:sldMkLst>
      </pc:sldChg>
      <pc:sldChg chg="addSp delSp modSp add mod">
        <pc:chgData name="Francesco Fransesini" userId="f4b06c69-b125-4814-a67d-adf8dc91bd7e" providerId="ADAL" clId="{2E187B6C-556C-4919-A45C-D3B4865F74EB}" dt="2022-05-06T14:25:36.474" v="3436" actId="1076"/>
        <pc:sldMkLst>
          <pc:docMk/>
          <pc:sldMk cId="3853440222" sldId="318"/>
        </pc:sldMkLst>
        <pc:spChg chg="add mod">
          <ac:chgData name="Francesco Fransesini" userId="f4b06c69-b125-4814-a67d-adf8dc91bd7e" providerId="ADAL" clId="{2E187B6C-556C-4919-A45C-D3B4865F74EB}" dt="2022-05-06T14:23:37.470" v="3425" actId="12"/>
          <ac:spMkLst>
            <pc:docMk/>
            <pc:sldMk cId="3853440222" sldId="318"/>
            <ac:spMk id="3" creationId="{9EB37331-CCAA-754E-606C-CD91B76DC8CD}"/>
          </ac:spMkLst>
        </pc:spChg>
        <pc:spChg chg="add del mod">
          <ac:chgData name="Francesco Fransesini" userId="f4b06c69-b125-4814-a67d-adf8dc91bd7e" providerId="ADAL" clId="{2E187B6C-556C-4919-A45C-D3B4865F74EB}" dt="2022-05-06T12:30:03.355" v="2622" actId="478"/>
          <ac:spMkLst>
            <pc:docMk/>
            <pc:sldMk cId="3853440222" sldId="318"/>
            <ac:spMk id="5" creationId="{6764F380-7B8A-1155-33DC-FFD3FAA1FBD5}"/>
          </ac:spMkLst>
        </pc:spChg>
        <pc:spChg chg="add mod">
          <ac:chgData name="Francesco Fransesini" userId="f4b06c69-b125-4814-a67d-adf8dc91bd7e" providerId="ADAL" clId="{2E187B6C-556C-4919-A45C-D3B4865F74EB}" dt="2022-05-06T14:23:48.983" v="3429" actId="1076"/>
          <ac:spMkLst>
            <pc:docMk/>
            <pc:sldMk cId="3853440222" sldId="318"/>
            <ac:spMk id="6" creationId="{939EEC8E-B20D-D135-87E4-536A1E66E7AF}"/>
          </ac:spMkLst>
        </pc:spChg>
        <pc:spChg chg="del">
          <ac:chgData name="Francesco Fransesini" userId="f4b06c69-b125-4814-a67d-adf8dc91bd7e" providerId="ADAL" clId="{2E187B6C-556C-4919-A45C-D3B4865F74EB}" dt="2022-05-06T09:35:46.820" v="841" actId="478"/>
          <ac:spMkLst>
            <pc:docMk/>
            <pc:sldMk cId="3853440222" sldId="318"/>
            <ac:spMk id="7" creationId="{FE08F25C-5849-B75C-14C5-8E816B8F37BA}"/>
          </ac:spMkLst>
        </pc:spChg>
        <pc:spChg chg="add del mod">
          <ac:chgData name="Francesco Fransesini" userId="f4b06c69-b125-4814-a67d-adf8dc91bd7e" providerId="ADAL" clId="{2E187B6C-556C-4919-A45C-D3B4865F74EB}" dt="2022-05-06T12:28:30.418" v="2554" actId="478"/>
          <ac:spMkLst>
            <pc:docMk/>
            <pc:sldMk cId="3853440222" sldId="318"/>
            <ac:spMk id="9" creationId="{F3E14C3E-9C3E-9FB0-9C8F-93BB6520A413}"/>
          </ac:spMkLst>
        </pc:spChg>
        <pc:spChg chg="del">
          <ac:chgData name="Francesco Fransesini" userId="f4b06c69-b125-4814-a67d-adf8dc91bd7e" providerId="ADAL" clId="{2E187B6C-556C-4919-A45C-D3B4865F74EB}" dt="2022-05-06T09:35:49.593" v="843" actId="478"/>
          <ac:spMkLst>
            <pc:docMk/>
            <pc:sldMk cId="3853440222" sldId="318"/>
            <ac:spMk id="12" creationId="{B14DEF5F-CCBE-55F4-FB42-D65EF8B969BF}"/>
          </ac:spMkLst>
        </pc:spChg>
        <pc:spChg chg="mod">
          <ac:chgData name="Francesco Fransesini" userId="f4b06c69-b125-4814-a67d-adf8dc91bd7e" providerId="ADAL" clId="{2E187B6C-556C-4919-A45C-D3B4865F74EB}" dt="2022-05-06T14:25:36.474" v="3436" actId="1076"/>
          <ac:spMkLst>
            <pc:docMk/>
            <pc:sldMk cId="3853440222" sldId="318"/>
            <ac:spMk id="13" creationId="{51D2FB95-C26A-46D0-BB25-5993A4408DA4}"/>
          </ac:spMkLst>
        </pc:spChg>
        <pc:spChg chg="add mod">
          <ac:chgData name="Francesco Fransesini" userId="f4b06c69-b125-4814-a67d-adf8dc91bd7e" providerId="ADAL" clId="{2E187B6C-556C-4919-A45C-D3B4865F74EB}" dt="2022-05-06T14:21:47.790" v="3422" actId="1076"/>
          <ac:spMkLst>
            <pc:docMk/>
            <pc:sldMk cId="3853440222" sldId="318"/>
            <ac:spMk id="15" creationId="{22C7D649-75FD-18B9-A2D6-003145213FDF}"/>
          </ac:spMkLst>
        </pc:spChg>
        <pc:spChg chg="del">
          <ac:chgData name="Francesco Fransesini" userId="f4b06c69-b125-4814-a67d-adf8dc91bd7e" providerId="ADAL" clId="{2E187B6C-556C-4919-A45C-D3B4865F74EB}" dt="2022-05-06T09:35:54.082" v="846" actId="478"/>
          <ac:spMkLst>
            <pc:docMk/>
            <pc:sldMk cId="3853440222" sldId="318"/>
            <ac:spMk id="15" creationId="{D8E3D06F-531F-B20A-D4DA-82AC050AD5BB}"/>
          </ac:spMkLst>
        </pc:spChg>
        <pc:spChg chg="mod">
          <ac:chgData name="Francesco Fransesini" userId="f4b06c69-b125-4814-a67d-adf8dc91bd7e" providerId="ADAL" clId="{2E187B6C-556C-4919-A45C-D3B4865F74EB}" dt="2022-05-06T13:12:14.982" v="3239" actId="20577"/>
          <ac:spMkLst>
            <pc:docMk/>
            <pc:sldMk cId="3853440222" sldId="318"/>
            <ac:spMk id="17" creationId="{16EBE5A1-E814-8761-A369-3AD0A4683B5C}"/>
          </ac:spMkLst>
        </pc:spChg>
        <pc:spChg chg="add del mod">
          <ac:chgData name="Francesco Fransesini" userId="f4b06c69-b125-4814-a67d-adf8dc91bd7e" providerId="ADAL" clId="{2E187B6C-556C-4919-A45C-D3B4865F74EB}" dt="2022-05-06T12:28:32.628" v="2555" actId="478"/>
          <ac:spMkLst>
            <pc:docMk/>
            <pc:sldMk cId="3853440222" sldId="318"/>
            <ac:spMk id="19" creationId="{6B1D11F4-24A0-EF6F-6458-39F1E54DD919}"/>
          </ac:spMkLst>
        </pc:spChg>
        <pc:spChg chg="del">
          <ac:chgData name="Francesco Fransesini" userId="f4b06c69-b125-4814-a67d-adf8dc91bd7e" providerId="ADAL" clId="{2E187B6C-556C-4919-A45C-D3B4865F74EB}" dt="2022-05-06T09:35:51.981" v="845" actId="478"/>
          <ac:spMkLst>
            <pc:docMk/>
            <pc:sldMk cId="3853440222" sldId="318"/>
            <ac:spMk id="21" creationId="{97C6F956-82C8-D0D1-CFC8-8C2F8F2CA420}"/>
          </ac:spMkLst>
        </pc:spChg>
        <pc:picChg chg="add del mod">
          <ac:chgData name="Francesco Fransesini" userId="f4b06c69-b125-4814-a67d-adf8dc91bd7e" providerId="ADAL" clId="{2E187B6C-556C-4919-A45C-D3B4865F74EB}" dt="2022-05-06T12:30:01.946" v="2621" actId="478"/>
          <ac:picMkLst>
            <pc:docMk/>
            <pc:sldMk cId="3853440222" sldId="318"/>
            <ac:picMk id="4" creationId="{BFAB7695-DCB1-17E7-BD3F-9402A5300366}"/>
          </ac:picMkLst>
        </pc:picChg>
        <pc:picChg chg="del">
          <ac:chgData name="Francesco Fransesini" userId="f4b06c69-b125-4814-a67d-adf8dc91bd7e" providerId="ADAL" clId="{2E187B6C-556C-4919-A45C-D3B4865F74EB}" dt="2022-05-06T09:35:47.947" v="842" actId="478"/>
          <ac:picMkLst>
            <pc:docMk/>
            <pc:sldMk cId="3853440222" sldId="318"/>
            <ac:picMk id="5" creationId="{559BF440-8F78-E967-096D-67EBB15D2267}"/>
          </ac:picMkLst>
        </pc:picChg>
        <pc:picChg chg="add mod">
          <ac:chgData name="Francesco Fransesini" userId="f4b06c69-b125-4814-a67d-adf8dc91bd7e" providerId="ADAL" clId="{2E187B6C-556C-4919-A45C-D3B4865F74EB}" dt="2022-05-06T12:30:08.627" v="2625" actId="1076"/>
          <ac:picMkLst>
            <pc:docMk/>
            <pc:sldMk cId="3853440222" sldId="318"/>
            <ac:picMk id="8" creationId="{B194E548-30BD-B347-1C80-A6E85D85137E}"/>
          </ac:picMkLst>
        </pc:picChg>
        <pc:picChg chg="del">
          <ac:chgData name="Francesco Fransesini" userId="f4b06c69-b125-4814-a67d-adf8dc91bd7e" providerId="ADAL" clId="{2E187B6C-556C-4919-A45C-D3B4865F74EB}" dt="2022-05-06T09:35:50.340" v="844" actId="478"/>
          <ac:picMkLst>
            <pc:docMk/>
            <pc:sldMk cId="3853440222" sldId="318"/>
            <ac:picMk id="18" creationId="{AE163891-4276-4C1C-5A43-62697C53E9DB}"/>
          </ac:picMkLst>
        </pc:picChg>
      </pc:sldChg>
      <pc:sldChg chg="addSp delSp modSp add mod">
        <pc:chgData name="Francesco Fransesini" userId="f4b06c69-b125-4814-a67d-adf8dc91bd7e" providerId="ADAL" clId="{2E187B6C-556C-4919-A45C-D3B4865F74EB}" dt="2022-05-06T14:30:08.819" v="3440" actId="313"/>
        <pc:sldMkLst>
          <pc:docMk/>
          <pc:sldMk cId="3343353491" sldId="319"/>
        </pc:sldMkLst>
        <pc:spChg chg="add del mod">
          <ac:chgData name="Francesco Fransesini" userId="f4b06c69-b125-4814-a67d-adf8dc91bd7e" providerId="ADAL" clId="{2E187B6C-556C-4919-A45C-D3B4865F74EB}" dt="2022-05-06T12:51:28.785" v="2809"/>
          <ac:spMkLst>
            <pc:docMk/>
            <pc:sldMk cId="3343353491" sldId="319"/>
            <ac:spMk id="3" creationId="{BEBB5F80-0382-F9F1-8767-CB53A3E5A23B}"/>
          </ac:spMkLst>
        </pc:spChg>
        <pc:spChg chg="add mod">
          <ac:chgData name="Francesco Fransesini" userId="f4b06c69-b125-4814-a67d-adf8dc91bd7e" providerId="ADAL" clId="{2E187B6C-556C-4919-A45C-D3B4865F74EB}" dt="2022-05-06T14:24:12.514" v="3433" actId="1076"/>
          <ac:spMkLst>
            <pc:docMk/>
            <pc:sldMk cId="3343353491" sldId="319"/>
            <ac:spMk id="6" creationId="{0D98A8BE-5323-6260-1F15-7B0108A88B37}"/>
          </ac:spMkLst>
        </pc:spChg>
        <pc:spChg chg="del">
          <ac:chgData name="Francesco Fransesini" userId="f4b06c69-b125-4814-a67d-adf8dc91bd7e" providerId="ADAL" clId="{2E187B6C-556C-4919-A45C-D3B4865F74EB}" dt="2022-05-06T09:55:43.974" v="1402" actId="478"/>
          <ac:spMkLst>
            <pc:docMk/>
            <pc:sldMk cId="3343353491" sldId="319"/>
            <ac:spMk id="9" creationId="{F3E14C3E-9C3E-9FB0-9C8F-93BB6520A413}"/>
          </ac:spMkLst>
        </pc:spChg>
        <pc:spChg chg="del mod">
          <ac:chgData name="Francesco Fransesini" userId="f4b06c69-b125-4814-a67d-adf8dc91bd7e" providerId="ADAL" clId="{2E187B6C-556C-4919-A45C-D3B4865F74EB}" dt="2022-05-06T12:58:46.996" v="2960" actId="478"/>
          <ac:spMkLst>
            <pc:docMk/>
            <pc:sldMk cId="3343353491" sldId="319"/>
            <ac:spMk id="13" creationId="{51D2FB95-C26A-46D0-BB25-5993A4408DA4}"/>
          </ac:spMkLst>
        </pc:spChg>
        <pc:spChg chg="add del mod">
          <ac:chgData name="Francesco Fransesini" userId="f4b06c69-b125-4814-a67d-adf8dc91bd7e" providerId="ADAL" clId="{2E187B6C-556C-4919-A45C-D3B4865F74EB}" dt="2022-05-06T13:01:09.788" v="2981"/>
          <ac:spMkLst>
            <pc:docMk/>
            <pc:sldMk cId="3343353491" sldId="319"/>
            <ac:spMk id="15" creationId="{4E282D91-9130-2B0D-C5E0-E51E8BB5D65A}"/>
          </ac:spMkLst>
        </pc:spChg>
        <pc:spChg chg="add del mod">
          <ac:chgData name="Francesco Fransesini" userId="f4b06c69-b125-4814-a67d-adf8dc91bd7e" providerId="ADAL" clId="{2E187B6C-556C-4919-A45C-D3B4865F74EB}" dt="2022-05-06T10:37:07.367" v="1605" actId="478"/>
          <ac:spMkLst>
            <pc:docMk/>
            <pc:sldMk cId="3343353491" sldId="319"/>
            <ac:spMk id="15" creationId="{F146E292-BF56-D03F-3DD3-E92DB1EC0ADA}"/>
          </ac:spMkLst>
        </pc:spChg>
        <pc:spChg chg="mod">
          <ac:chgData name="Francesco Fransesini" userId="f4b06c69-b125-4814-a67d-adf8dc91bd7e" providerId="ADAL" clId="{2E187B6C-556C-4919-A45C-D3B4865F74EB}" dt="2022-05-06T13:13:25.835" v="3245" actId="20577"/>
          <ac:spMkLst>
            <pc:docMk/>
            <pc:sldMk cId="3343353491" sldId="319"/>
            <ac:spMk id="17" creationId="{16EBE5A1-E814-8761-A369-3AD0A4683B5C}"/>
          </ac:spMkLst>
        </pc:spChg>
        <pc:spChg chg="add mod">
          <ac:chgData name="Francesco Fransesini" userId="f4b06c69-b125-4814-a67d-adf8dc91bd7e" providerId="ADAL" clId="{2E187B6C-556C-4919-A45C-D3B4865F74EB}" dt="2022-05-06T13:04:52.697" v="3126" actId="1076"/>
          <ac:spMkLst>
            <pc:docMk/>
            <pc:sldMk cId="3343353491" sldId="319"/>
            <ac:spMk id="18" creationId="{F53094F1-6D3D-9EB7-6C90-D8DBDD222CE6}"/>
          </ac:spMkLst>
        </pc:spChg>
        <pc:spChg chg="del">
          <ac:chgData name="Francesco Fransesini" userId="f4b06c69-b125-4814-a67d-adf8dc91bd7e" providerId="ADAL" clId="{2E187B6C-556C-4919-A45C-D3B4865F74EB}" dt="2022-05-06T09:55:45.493" v="1403" actId="478"/>
          <ac:spMkLst>
            <pc:docMk/>
            <pc:sldMk cId="3343353491" sldId="319"/>
            <ac:spMk id="19" creationId="{6B1D11F4-24A0-EF6F-6458-39F1E54DD919}"/>
          </ac:spMkLst>
        </pc:spChg>
        <pc:spChg chg="add del mod">
          <ac:chgData name="Francesco Fransesini" userId="f4b06c69-b125-4814-a67d-adf8dc91bd7e" providerId="ADAL" clId="{2E187B6C-556C-4919-A45C-D3B4865F74EB}" dt="2022-05-06T13:01:18.712" v="2984"/>
          <ac:spMkLst>
            <pc:docMk/>
            <pc:sldMk cId="3343353491" sldId="319"/>
            <ac:spMk id="20" creationId="{95D5459B-437F-9465-8B76-C53EBB7B5DFE}"/>
          </ac:spMkLst>
        </pc:spChg>
        <pc:spChg chg="add mod">
          <ac:chgData name="Francesco Fransesini" userId="f4b06c69-b125-4814-a67d-adf8dc91bd7e" providerId="ADAL" clId="{2E187B6C-556C-4919-A45C-D3B4865F74EB}" dt="2022-05-06T13:04:41.742" v="3123" actId="403"/>
          <ac:spMkLst>
            <pc:docMk/>
            <pc:sldMk cId="3343353491" sldId="319"/>
            <ac:spMk id="21" creationId="{DA462AAF-12AD-121D-3D77-4C0AD63DEA20}"/>
          </ac:spMkLst>
        </pc:spChg>
        <pc:spChg chg="add mod">
          <ac:chgData name="Francesco Fransesini" userId="f4b06c69-b125-4814-a67d-adf8dc91bd7e" providerId="ADAL" clId="{2E187B6C-556C-4919-A45C-D3B4865F74EB}" dt="2022-05-06T14:29:53.510" v="3439" actId="20577"/>
          <ac:spMkLst>
            <pc:docMk/>
            <pc:sldMk cId="3343353491" sldId="319"/>
            <ac:spMk id="24" creationId="{5D55A796-05D2-216D-A4C5-BC139EB8E415}"/>
          </ac:spMkLst>
        </pc:spChg>
        <pc:spChg chg="add mod">
          <ac:chgData name="Francesco Fransesini" userId="f4b06c69-b125-4814-a67d-adf8dc91bd7e" providerId="ADAL" clId="{2E187B6C-556C-4919-A45C-D3B4865F74EB}" dt="2022-05-06T10:36:27.988" v="1580" actId="1076"/>
          <ac:spMkLst>
            <pc:docMk/>
            <pc:sldMk cId="3343353491" sldId="319"/>
            <ac:spMk id="25" creationId="{FA06AEE3-EB9E-C5D3-74D3-11D2BF434B19}"/>
          </ac:spMkLst>
        </pc:spChg>
        <pc:spChg chg="add mod">
          <ac:chgData name="Francesco Fransesini" userId="f4b06c69-b125-4814-a67d-adf8dc91bd7e" providerId="ADAL" clId="{2E187B6C-556C-4919-A45C-D3B4865F74EB}" dt="2022-05-06T13:01:06.651" v="2978" actId="1076"/>
          <ac:spMkLst>
            <pc:docMk/>
            <pc:sldMk cId="3343353491" sldId="319"/>
            <ac:spMk id="26" creationId="{23D670C1-738F-02BC-BAF5-230ED7B9F1B2}"/>
          </ac:spMkLst>
        </pc:spChg>
        <pc:spChg chg="add mod">
          <ac:chgData name="Francesco Fransesini" userId="f4b06c69-b125-4814-a67d-adf8dc91bd7e" providerId="ADAL" clId="{2E187B6C-556C-4919-A45C-D3B4865F74EB}" dt="2022-05-06T14:30:08.819" v="3440" actId="313"/>
          <ac:spMkLst>
            <pc:docMk/>
            <pc:sldMk cId="3343353491" sldId="319"/>
            <ac:spMk id="30" creationId="{F3AACAB0-F550-4FE2-7F2A-510434E64644}"/>
          </ac:spMkLst>
        </pc:spChg>
        <pc:picChg chg="del">
          <ac:chgData name="Francesco Fransesini" userId="f4b06c69-b125-4814-a67d-adf8dc91bd7e" providerId="ADAL" clId="{2E187B6C-556C-4919-A45C-D3B4865F74EB}" dt="2022-05-06T09:55:46.501" v="1405" actId="478"/>
          <ac:picMkLst>
            <pc:docMk/>
            <pc:sldMk cId="3343353491" sldId="319"/>
            <ac:picMk id="4" creationId="{BFAB7695-DCB1-17E7-BD3F-9402A5300366}"/>
          </ac:picMkLst>
        </pc:picChg>
        <pc:picChg chg="add del mod">
          <ac:chgData name="Francesco Fransesini" userId="f4b06c69-b125-4814-a67d-adf8dc91bd7e" providerId="ADAL" clId="{2E187B6C-556C-4919-A45C-D3B4865F74EB}" dt="2022-05-06T10:33:26.519" v="1425" actId="478"/>
          <ac:picMkLst>
            <pc:docMk/>
            <pc:sldMk cId="3343353491" sldId="319"/>
            <ac:picMk id="6" creationId="{0DDD8ECA-C811-466B-215F-C962D34B67A9}"/>
          </ac:picMkLst>
        </pc:picChg>
        <pc:picChg chg="del">
          <ac:chgData name="Francesco Fransesini" userId="f4b06c69-b125-4814-a67d-adf8dc91bd7e" providerId="ADAL" clId="{2E187B6C-556C-4919-A45C-D3B4865F74EB}" dt="2022-05-06T09:55:45.997" v="1404" actId="478"/>
          <ac:picMkLst>
            <pc:docMk/>
            <pc:sldMk cId="3343353491" sldId="319"/>
            <ac:picMk id="8" creationId="{B194E548-30BD-B347-1C80-A6E85D85137E}"/>
          </ac:picMkLst>
        </pc:picChg>
        <pc:picChg chg="add del mod">
          <ac:chgData name="Francesco Fransesini" userId="f4b06c69-b125-4814-a67d-adf8dc91bd7e" providerId="ADAL" clId="{2E187B6C-556C-4919-A45C-D3B4865F74EB}" dt="2022-05-06T10:33:39.821" v="1433" actId="478"/>
          <ac:picMkLst>
            <pc:docMk/>
            <pc:sldMk cId="3343353491" sldId="319"/>
            <ac:picMk id="10" creationId="{A439DB0D-6975-F336-0B22-AED3EC1AD258}"/>
          </ac:picMkLst>
        </pc:picChg>
        <pc:picChg chg="add mod">
          <ac:chgData name="Francesco Fransesini" userId="f4b06c69-b125-4814-a67d-adf8dc91bd7e" providerId="ADAL" clId="{2E187B6C-556C-4919-A45C-D3B4865F74EB}" dt="2022-05-06T13:03:04.275" v="3070" actId="1076"/>
          <ac:picMkLst>
            <pc:docMk/>
            <pc:sldMk cId="3343353491" sldId="319"/>
            <ac:picMk id="16" creationId="{964B4876-E015-CD8E-9DFE-9873EEFD478E}"/>
          </ac:picMkLst>
        </pc:picChg>
        <pc:picChg chg="add del">
          <ac:chgData name="Francesco Fransesini" userId="f4b06c69-b125-4814-a67d-adf8dc91bd7e" providerId="ADAL" clId="{2E187B6C-556C-4919-A45C-D3B4865F74EB}" dt="2022-05-06T10:34:05.281" v="1435" actId="22"/>
          <ac:picMkLst>
            <pc:docMk/>
            <pc:sldMk cId="3343353491" sldId="319"/>
            <ac:picMk id="20" creationId="{F8F18273-3739-7211-3D99-38AA68BAE224}"/>
          </ac:picMkLst>
        </pc:picChg>
        <pc:picChg chg="add mod">
          <ac:chgData name="Francesco Fransesini" userId="f4b06c69-b125-4814-a67d-adf8dc91bd7e" providerId="ADAL" clId="{2E187B6C-556C-4919-A45C-D3B4865F74EB}" dt="2022-05-06T13:03:01.589" v="3069" actId="1076"/>
          <ac:picMkLst>
            <pc:docMk/>
            <pc:sldMk cId="3343353491" sldId="319"/>
            <ac:picMk id="22" creationId="{B352E881-4A53-5CF9-288E-26E1DB5BFAD3}"/>
          </ac:picMkLst>
        </pc:picChg>
        <pc:cxnChg chg="add mod">
          <ac:chgData name="Francesco Fransesini" userId="f4b06c69-b125-4814-a67d-adf8dc91bd7e" providerId="ADAL" clId="{2E187B6C-556C-4919-A45C-D3B4865F74EB}" dt="2022-05-06T14:24:09.951" v="3432" actId="1076"/>
          <ac:cxnSpMkLst>
            <pc:docMk/>
            <pc:sldMk cId="3343353491" sldId="319"/>
            <ac:cxnSpMk id="8" creationId="{B0903409-9A67-E213-DCCC-45C9F47A7D39}"/>
          </ac:cxnSpMkLst>
        </pc:cxnChg>
        <pc:cxnChg chg="add mod">
          <ac:chgData name="Francesco Fransesini" userId="f4b06c69-b125-4814-a67d-adf8dc91bd7e" providerId="ADAL" clId="{2E187B6C-556C-4919-A45C-D3B4865F74EB}" dt="2022-05-06T10:36:53.632" v="1585" actId="208"/>
          <ac:cxnSpMkLst>
            <pc:docMk/>
            <pc:sldMk cId="3343353491" sldId="319"/>
            <ac:cxnSpMk id="27" creationId="{B020CEFB-FA0C-D595-CF36-66A12E399780}"/>
          </ac:cxnSpMkLst>
        </pc:cxnChg>
        <pc:cxnChg chg="add mod">
          <ac:chgData name="Francesco Fransesini" userId="f4b06c69-b125-4814-a67d-adf8dc91bd7e" providerId="ADAL" clId="{2E187B6C-556C-4919-A45C-D3B4865F74EB}" dt="2022-05-06T14:24:06.886" v="3431" actId="14100"/>
          <ac:cxnSpMkLst>
            <pc:docMk/>
            <pc:sldMk cId="3343353491" sldId="319"/>
            <ac:cxnSpMk id="28" creationId="{F47CD106-F8ED-AA45-478A-DD48D3D7C2AF}"/>
          </ac:cxnSpMkLst>
        </pc:cxnChg>
        <pc:cxnChg chg="add mod">
          <ac:chgData name="Francesco Fransesini" userId="f4b06c69-b125-4814-a67d-adf8dc91bd7e" providerId="ADAL" clId="{2E187B6C-556C-4919-A45C-D3B4865F74EB}" dt="2022-05-06T14:24:03.754" v="3430" actId="14100"/>
          <ac:cxnSpMkLst>
            <pc:docMk/>
            <pc:sldMk cId="3343353491" sldId="319"/>
            <ac:cxnSpMk id="29" creationId="{79618D4D-D54A-09A7-40CC-EBE19AE60CB8}"/>
          </ac:cxnSpMkLst>
        </pc:cxnChg>
      </pc:sldChg>
      <pc:sldChg chg="delSp modSp add del mod">
        <pc:chgData name="Francesco Fransesini" userId="f4b06c69-b125-4814-a67d-adf8dc91bd7e" providerId="ADAL" clId="{2E187B6C-556C-4919-A45C-D3B4865F74EB}" dt="2022-05-06T12:32:39.048" v="2671" actId="47"/>
        <pc:sldMkLst>
          <pc:docMk/>
          <pc:sldMk cId="3130365779" sldId="320"/>
        </pc:sldMkLst>
        <pc:spChg chg="mod">
          <ac:chgData name="Francesco Fransesini" userId="f4b06c69-b125-4814-a67d-adf8dc91bd7e" providerId="ADAL" clId="{2E187B6C-556C-4919-A45C-D3B4865F74EB}" dt="2022-05-06T12:31:51.118" v="2670" actId="1076"/>
          <ac:spMkLst>
            <pc:docMk/>
            <pc:sldMk cId="3130365779" sldId="320"/>
            <ac:spMk id="13" creationId="{51D2FB95-C26A-46D0-BB25-5993A4408DA4}"/>
          </ac:spMkLst>
        </pc:spChg>
        <pc:spChg chg="del">
          <ac:chgData name="Francesco Fransesini" userId="f4b06c69-b125-4814-a67d-adf8dc91bd7e" providerId="ADAL" clId="{2E187B6C-556C-4919-A45C-D3B4865F74EB}" dt="2022-05-06T10:45:19.093" v="2205" actId="478"/>
          <ac:spMkLst>
            <pc:docMk/>
            <pc:sldMk cId="3130365779" sldId="320"/>
            <ac:spMk id="24" creationId="{5D55A796-05D2-216D-A4C5-BC139EB8E415}"/>
          </ac:spMkLst>
        </pc:spChg>
        <pc:spChg chg="del">
          <ac:chgData name="Francesco Fransesini" userId="f4b06c69-b125-4814-a67d-adf8dc91bd7e" providerId="ADAL" clId="{2E187B6C-556C-4919-A45C-D3B4865F74EB}" dt="2022-05-06T10:45:22.260" v="2208" actId="478"/>
          <ac:spMkLst>
            <pc:docMk/>
            <pc:sldMk cId="3130365779" sldId="320"/>
            <ac:spMk id="25" creationId="{FA06AEE3-EB9E-C5D3-74D3-11D2BF434B19}"/>
          </ac:spMkLst>
        </pc:spChg>
        <pc:spChg chg="del">
          <ac:chgData name="Francesco Fransesini" userId="f4b06c69-b125-4814-a67d-adf8dc91bd7e" providerId="ADAL" clId="{2E187B6C-556C-4919-A45C-D3B4865F74EB}" dt="2022-05-06T10:45:20.452" v="2206" actId="478"/>
          <ac:spMkLst>
            <pc:docMk/>
            <pc:sldMk cId="3130365779" sldId="320"/>
            <ac:spMk id="30" creationId="{F3AACAB0-F550-4FE2-7F2A-510434E64644}"/>
          </ac:spMkLst>
        </pc:spChg>
        <pc:picChg chg="del">
          <ac:chgData name="Francesco Fransesini" userId="f4b06c69-b125-4814-a67d-adf8dc91bd7e" providerId="ADAL" clId="{2E187B6C-556C-4919-A45C-D3B4865F74EB}" dt="2022-05-06T10:45:21.068" v="2207" actId="478"/>
          <ac:picMkLst>
            <pc:docMk/>
            <pc:sldMk cId="3130365779" sldId="320"/>
            <ac:picMk id="16" creationId="{964B4876-E015-CD8E-9DFE-9873EEFD478E}"/>
          </ac:picMkLst>
        </pc:picChg>
        <pc:picChg chg="del">
          <ac:chgData name="Francesco Fransesini" userId="f4b06c69-b125-4814-a67d-adf8dc91bd7e" providerId="ADAL" clId="{2E187B6C-556C-4919-A45C-D3B4865F74EB}" dt="2022-05-06T10:45:23.972" v="2210" actId="478"/>
          <ac:picMkLst>
            <pc:docMk/>
            <pc:sldMk cId="3130365779" sldId="320"/>
            <ac:picMk id="22" creationId="{B352E881-4A53-5CF9-288E-26E1DB5BFAD3}"/>
          </ac:picMkLst>
        </pc:picChg>
        <pc:cxnChg chg="del mod">
          <ac:chgData name="Francesco Fransesini" userId="f4b06c69-b125-4814-a67d-adf8dc91bd7e" providerId="ADAL" clId="{2E187B6C-556C-4919-A45C-D3B4865F74EB}" dt="2022-05-06T10:45:23.444" v="2209" actId="478"/>
          <ac:cxnSpMkLst>
            <pc:docMk/>
            <pc:sldMk cId="3130365779" sldId="320"/>
            <ac:cxnSpMk id="27" creationId="{B020CEFB-FA0C-D595-CF36-66A12E399780}"/>
          </ac:cxnSpMkLst>
        </pc:cxnChg>
        <pc:cxnChg chg="del">
          <ac:chgData name="Francesco Fransesini" userId="f4b06c69-b125-4814-a67d-adf8dc91bd7e" providerId="ADAL" clId="{2E187B6C-556C-4919-A45C-D3B4865F74EB}" dt="2022-05-06T10:45:24.829" v="2211" actId="478"/>
          <ac:cxnSpMkLst>
            <pc:docMk/>
            <pc:sldMk cId="3130365779" sldId="320"/>
            <ac:cxnSpMk id="28" creationId="{F47CD106-F8ED-AA45-478A-DD48D3D7C2AF}"/>
          </ac:cxnSpMkLst>
        </pc:cxnChg>
      </pc:sldChg>
    </pc:docChg>
  </pc:docChgLst>
  <pc:docChgLst>
    <pc:chgData name="Francesco Fransesini" userId="f4b06c69-b125-4814-a67d-adf8dc91bd7e" providerId="ADAL" clId="{368AF45D-1287-490E-A8F5-DDB0897D1BAC}"/>
    <pc:docChg chg="undo custSel delSld modSld sldOrd modSection">
      <pc:chgData name="Francesco Fransesini" userId="f4b06c69-b125-4814-a67d-adf8dc91bd7e" providerId="ADAL" clId="{368AF45D-1287-490E-A8F5-DDB0897D1BAC}" dt="2024-04-30T16:14:21.822" v="575"/>
      <pc:docMkLst>
        <pc:docMk/>
      </pc:docMkLst>
      <pc:sldChg chg="addSp delSp modSp mod ord">
        <pc:chgData name="Francesco Fransesini" userId="f4b06c69-b125-4814-a67d-adf8dc91bd7e" providerId="ADAL" clId="{368AF45D-1287-490E-A8F5-DDB0897D1BAC}" dt="2024-04-30T16:09:45.846" v="562" actId="478"/>
        <pc:sldMkLst>
          <pc:docMk/>
          <pc:sldMk cId="637048967" sldId="406"/>
        </pc:sldMkLst>
        <pc:spChg chg="del">
          <ac:chgData name="Francesco Fransesini" userId="f4b06c69-b125-4814-a67d-adf8dc91bd7e" providerId="ADAL" clId="{368AF45D-1287-490E-A8F5-DDB0897D1BAC}" dt="2024-04-30T16:08:25.835" v="413" actId="478"/>
          <ac:spMkLst>
            <pc:docMk/>
            <pc:sldMk cId="637048967" sldId="406"/>
            <ac:spMk id="3" creationId="{4C139883-9231-5533-808E-513982EB0E9C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12" creationId="{EE1C647B-F24B-F91E-FAE2-EC61C25C3399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13" creationId="{CDFE1ED4-FEC4-70A3-B590-ABC76C041B62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14" creationId="{169D1797-FF37-40C8-B5E6-774FD6385C8B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17" creationId="{2286EF8A-F8E2-114D-65F9-B4965FDEBDDF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18" creationId="{916D89AF-2E51-FA3A-7C96-21482A4FE934}"/>
          </ac:spMkLst>
        </pc:spChg>
        <pc:spChg chg="mod">
          <ac:chgData name="Francesco Fransesini" userId="f4b06c69-b125-4814-a67d-adf8dc91bd7e" providerId="ADAL" clId="{368AF45D-1287-490E-A8F5-DDB0897D1BAC}" dt="2024-04-30T16:09:36.515" v="558" actId="14100"/>
          <ac:spMkLst>
            <pc:docMk/>
            <pc:sldMk cId="637048967" sldId="406"/>
            <ac:spMk id="30" creationId="{E7F41763-AAE6-BF35-57B0-4ECA4C4DD6CA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31" creationId="{E748B66D-75AA-7B16-276F-5001AA772C34}"/>
          </ac:spMkLst>
        </pc:spChg>
        <pc:spChg chg="mod">
          <ac:chgData name="Francesco Fransesini" userId="f4b06c69-b125-4814-a67d-adf8dc91bd7e" providerId="ADAL" clId="{368AF45D-1287-490E-A8F5-DDB0897D1BAC}" dt="2024-04-30T16:03:19.919" v="317"/>
          <ac:spMkLst>
            <pc:docMk/>
            <pc:sldMk cId="637048967" sldId="406"/>
            <ac:spMk id="32" creationId="{BF5893CF-5EDA-B80F-769A-B0176F4F8357}"/>
          </ac:spMkLst>
        </pc:spChg>
        <pc:spChg chg="add del mod">
          <ac:chgData name="Francesco Fransesini" userId="f4b06c69-b125-4814-a67d-adf8dc91bd7e" providerId="ADAL" clId="{368AF45D-1287-490E-A8F5-DDB0897D1BAC}" dt="2024-04-30T16:08:03.355" v="408" actId="478"/>
          <ac:spMkLst>
            <pc:docMk/>
            <pc:sldMk cId="637048967" sldId="406"/>
            <ac:spMk id="33" creationId="{3BC4A156-4AAD-7143-B885-87D76D7C6365}"/>
          </ac:spMkLst>
        </pc:spChg>
        <pc:spChg chg="del mod">
          <ac:chgData name="Francesco Fransesini" userId="f4b06c69-b125-4814-a67d-adf8dc91bd7e" providerId="ADAL" clId="{368AF45D-1287-490E-A8F5-DDB0897D1BAC}" dt="2024-04-30T16:09:45.846" v="562" actId="478"/>
          <ac:spMkLst>
            <pc:docMk/>
            <pc:sldMk cId="637048967" sldId="406"/>
            <ac:spMk id="34" creationId="{B057D976-C2ED-B611-E901-B308BE5C0DEE}"/>
          </ac:spMkLst>
        </pc:spChg>
        <pc:spChg chg="del mod">
          <ac:chgData name="Francesco Fransesini" userId="f4b06c69-b125-4814-a67d-adf8dc91bd7e" providerId="ADAL" clId="{368AF45D-1287-490E-A8F5-DDB0897D1BAC}" dt="2024-04-30T16:08:00.750" v="405" actId="478"/>
          <ac:spMkLst>
            <pc:docMk/>
            <pc:sldMk cId="637048967" sldId="406"/>
            <ac:spMk id="36" creationId="{A90B69B6-3A8F-9DC5-FE3C-CF467D696390}"/>
          </ac:spMkLst>
        </pc:spChg>
        <pc:spChg chg="add mod">
          <ac:chgData name="Francesco Fransesini" userId="f4b06c69-b125-4814-a67d-adf8dc91bd7e" providerId="ADAL" clId="{368AF45D-1287-490E-A8F5-DDB0897D1BAC}" dt="2024-04-30T16:08:23.650" v="412"/>
          <ac:spMkLst>
            <pc:docMk/>
            <pc:sldMk cId="637048967" sldId="406"/>
            <ac:spMk id="37" creationId="{5F90C87F-785B-880E-FA16-30805BCE119E}"/>
          </ac:spMkLst>
        </pc:spChg>
        <pc:spChg chg="add del mod">
          <ac:chgData name="Francesco Fransesini" userId="f4b06c69-b125-4814-a67d-adf8dc91bd7e" providerId="ADAL" clId="{368AF45D-1287-490E-A8F5-DDB0897D1BAC}" dt="2024-04-30T16:08:28.979" v="414" actId="478"/>
          <ac:spMkLst>
            <pc:docMk/>
            <pc:sldMk cId="637048967" sldId="406"/>
            <ac:spMk id="39" creationId="{CAD654B5-4DD3-32CD-CCCB-64D42E268259}"/>
          </ac:spMkLst>
        </pc:spChg>
        <pc:spChg chg="del mod">
          <ac:chgData name="Francesco Fransesini" userId="f4b06c69-b125-4814-a67d-adf8dc91bd7e" providerId="ADAL" clId="{368AF45D-1287-490E-A8F5-DDB0897D1BAC}" dt="2024-04-30T16:03:39.520" v="325" actId="478"/>
          <ac:spMkLst>
            <pc:docMk/>
            <pc:sldMk cId="637048967" sldId="406"/>
            <ac:spMk id="40" creationId="{BC8FA7C3-48F8-83AE-9F34-B800D1A28AEB}"/>
          </ac:spMkLst>
        </pc:spChg>
        <pc:grpChg chg="add del mod ord">
          <ac:chgData name="Francesco Fransesini" userId="f4b06c69-b125-4814-a67d-adf8dc91bd7e" providerId="ADAL" clId="{368AF45D-1287-490E-A8F5-DDB0897D1BAC}" dt="2024-04-30T16:08:01.638" v="406" actId="478"/>
          <ac:grpSpMkLst>
            <pc:docMk/>
            <pc:sldMk cId="637048967" sldId="406"/>
            <ac:grpSpMk id="4" creationId="{CFF1953C-24D0-C679-3D3A-1428E1049792}"/>
          </ac:grpSpMkLst>
        </pc:grpChg>
        <pc:grpChg chg="mod">
          <ac:chgData name="Francesco Fransesini" userId="f4b06c69-b125-4814-a67d-adf8dc91bd7e" providerId="ADAL" clId="{368AF45D-1287-490E-A8F5-DDB0897D1BAC}" dt="2024-04-30T16:03:19.919" v="317"/>
          <ac:grpSpMkLst>
            <pc:docMk/>
            <pc:sldMk cId="637048967" sldId="406"/>
            <ac:grpSpMk id="5" creationId="{11999165-375A-5B0C-1EAA-84B6A058EAB1}"/>
          </ac:grpSpMkLst>
        </pc:grpChg>
        <pc:grpChg chg="add del mod">
          <ac:chgData name="Francesco Fransesini" userId="f4b06c69-b125-4814-a67d-adf8dc91bd7e" providerId="ADAL" clId="{368AF45D-1287-490E-A8F5-DDB0897D1BAC}" dt="2024-04-30T16:08:02.172" v="407" actId="478"/>
          <ac:grpSpMkLst>
            <pc:docMk/>
            <pc:sldMk cId="637048967" sldId="406"/>
            <ac:grpSpMk id="23" creationId="{2CD560CC-F1FC-E413-C2CF-A335818FFEC8}"/>
          </ac:grpSpMkLst>
        </pc:grpChg>
        <pc:grpChg chg="mod">
          <ac:chgData name="Francesco Fransesini" userId="f4b06c69-b125-4814-a67d-adf8dc91bd7e" providerId="ADAL" clId="{368AF45D-1287-490E-A8F5-DDB0897D1BAC}" dt="2024-04-30T16:09:41.888" v="561" actId="1076"/>
          <ac:grpSpMkLst>
            <pc:docMk/>
            <pc:sldMk cId="637048967" sldId="406"/>
            <ac:grpSpMk id="26" creationId="{1F1911C8-9050-CF32-BF8C-5905E963D983}"/>
          </ac:grpSpMkLst>
        </pc:grpChg>
        <pc:picChg chg="mod">
          <ac:chgData name="Francesco Fransesini" userId="f4b06c69-b125-4814-a67d-adf8dc91bd7e" providerId="ADAL" clId="{368AF45D-1287-490E-A8F5-DDB0897D1BAC}" dt="2024-04-30T16:03:19.919" v="317"/>
          <ac:picMkLst>
            <pc:docMk/>
            <pc:sldMk cId="637048967" sldId="406"/>
            <ac:picMk id="8" creationId="{F3B36281-3E6C-12F9-4744-E60269211F45}"/>
          </ac:picMkLst>
        </pc:picChg>
        <pc:picChg chg="mod">
          <ac:chgData name="Francesco Fransesini" userId="f4b06c69-b125-4814-a67d-adf8dc91bd7e" providerId="ADAL" clId="{368AF45D-1287-490E-A8F5-DDB0897D1BAC}" dt="2024-04-30T16:03:19.919" v="317"/>
          <ac:picMkLst>
            <pc:docMk/>
            <pc:sldMk cId="637048967" sldId="406"/>
            <ac:picMk id="24" creationId="{3E7B1F65-323A-122F-9700-7EF08EC25767}"/>
          </ac:picMkLst>
        </pc:picChg>
        <pc:cxnChg chg="mod">
          <ac:chgData name="Francesco Fransesini" userId="f4b06c69-b125-4814-a67d-adf8dc91bd7e" providerId="ADAL" clId="{368AF45D-1287-490E-A8F5-DDB0897D1BAC}" dt="2024-04-30T16:08:01.638" v="406" actId="478"/>
          <ac:cxnSpMkLst>
            <pc:docMk/>
            <pc:sldMk cId="637048967" sldId="406"/>
            <ac:cxnSpMk id="7" creationId="{68430307-BED7-2B43-4A74-DA2EB4D3FCF7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9" creationId="{31347D12-13E5-312A-1D89-06D630039784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10" creationId="{1D29C5B8-AD24-2ADD-6641-A8D5224D5DFA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11" creationId="{C5BB7CA7-9CC6-071F-FF0B-2364F2A85805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15" creationId="{53BEBAAE-F677-9289-30BB-B57C0FE2FAB0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16" creationId="{652948AE-7E05-32DF-463B-8CB62459914D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25" creationId="{B62B8F84-880A-00AE-DCBC-C1908C0A57A4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27" creationId="{7721EA84-39D1-3848-D931-3632DD7A42DD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28" creationId="{C6675712-BEA2-7447-452A-C78F7E0A8F8A}"/>
          </ac:cxnSpMkLst>
        </pc:cxnChg>
        <pc:cxnChg chg="mod">
          <ac:chgData name="Francesco Fransesini" userId="f4b06c69-b125-4814-a67d-adf8dc91bd7e" providerId="ADAL" clId="{368AF45D-1287-490E-A8F5-DDB0897D1BAC}" dt="2024-04-30T16:03:19.919" v="317"/>
          <ac:cxnSpMkLst>
            <pc:docMk/>
            <pc:sldMk cId="637048967" sldId="406"/>
            <ac:cxnSpMk id="29" creationId="{0B736728-3DE2-C50E-BFF7-0FBA87FCF748}"/>
          </ac:cxnSpMkLst>
        </pc:cxnChg>
        <pc:cxnChg chg="add del mod">
          <ac:chgData name="Francesco Fransesini" userId="f4b06c69-b125-4814-a67d-adf8dc91bd7e" providerId="ADAL" clId="{368AF45D-1287-490E-A8F5-DDB0897D1BAC}" dt="2024-04-30T16:08:04.131" v="409" actId="478"/>
          <ac:cxnSpMkLst>
            <pc:docMk/>
            <pc:sldMk cId="637048967" sldId="406"/>
            <ac:cxnSpMk id="35" creationId="{1A7B8271-FFF0-08BD-0F62-CE80E12E8EAA}"/>
          </ac:cxnSpMkLst>
        </pc:cxnChg>
      </pc:sldChg>
      <pc:sldChg chg="del">
        <pc:chgData name="Francesco Fransesini" userId="f4b06c69-b125-4814-a67d-adf8dc91bd7e" providerId="ADAL" clId="{368AF45D-1287-490E-A8F5-DDB0897D1BAC}" dt="2024-04-30T15:56:45.257" v="310" actId="47"/>
        <pc:sldMkLst>
          <pc:docMk/>
          <pc:sldMk cId="2053022870" sldId="407"/>
        </pc:sldMkLst>
      </pc:sldChg>
      <pc:sldChg chg="modSp mod">
        <pc:chgData name="Francesco Fransesini" userId="f4b06c69-b125-4814-a67d-adf8dc91bd7e" providerId="ADAL" clId="{368AF45D-1287-490E-A8F5-DDB0897D1BAC}" dt="2024-04-30T15:57:40.610" v="313" actId="1076"/>
        <pc:sldMkLst>
          <pc:docMk/>
          <pc:sldMk cId="937984969" sldId="444"/>
        </pc:sldMkLst>
        <pc:spChg chg="mod">
          <ac:chgData name="Francesco Fransesini" userId="f4b06c69-b125-4814-a67d-adf8dc91bd7e" providerId="ADAL" clId="{368AF45D-1287-490E-A8F5-DDB0897D1BAC}" dt="2024-04-30T15:57:40.610" v="313" actId="1076"/>
          <ac:spMkLst>
            <pc:docMk/>
            <pc:sldMk cId="937984969" sldId="444"/>
            <ac:spMk id="7" creationId="{A5C5BEAA-DDD6-A450-180A-1318494900BA}"/>
          </ac:spMkLst>
        </pc:spChg>
      </pc:sldChg>
      <pc:sldChg chg="addSp delSp modSp mod modTransition modAnim">
        <pc:chgData name="Francesco Fransesini" userId="f4b06c69-b125-4814-a67d-adf8dc91bd7e" providerId="ADAL" clId="{368AF45D-1287-490E-A8F5-DDB0897D1BAC}" dt="2024-04-30T16:14:21.822" v="575"/>
        <pc:sldMkLst>
          <pc:docMk/>
          <pc:sldMk cId="1976275958" sldId="445"/>
        </pc:sldMkLst>
        <pc:spChg chg="mod">
          <ac:chgData name="Francesco Fransesini" userId="f4b06c69-b125-4814-a67d-adf8dc91bd7e" providerId="ADAL" clId="{368AF45D-1287-490E-A8F5-DDB0897D1BAC}" dt="2024-04-30T15:34:12.756" v="100" actId="1076"/>
          <ac:spMkLst>
            <pc:docMk/>
            <pc:sldMk cId="1976275958" sldId="445"/>
            <ac:spMk id="3" creationId="{3E9B4EDD-0C08-1F03-F693-59889A349ACE}"/>
          </ac:spMkLst>
        </pc:spChg>
        <pc:spChg chg="mod ord">
          <ac:chgData name="Francesco Fransesini" userId="f4b06c69-b125-4814-a67d-adf8dc91bd7e" providerId="ADAL" clId="{368AF45D-1287-490E-A8F5-DDB0897D1BAC}" dt="2024-04-30T15:46:24.712" v="265" actId="1076"/>
          <ac:spMkLst>
            <pc:docMk/>
            <pc:sldMk cId="1976275958" sldId="445"/>
            <ac:spMk id="4" creationId="{24094A56-2DB4-E0ED-0D69-FC4650719034}"/>
          </ac:spMkLst>
        </pc:spChg>
        <pc:spChg chg="del mod">
          <ac:chgData name="Francesco Fransesini" userId="f4b06c69-b125-4814-a67d-adf8dc91bd7e" providerId="ADAL" clId="{368AF45D-1287-490E-A8F5-DDB0897D1BAC}" dt="2024-04-30T15:24:45.166" v="5" actId="478"/>
          <ac:spMkLst>
            <pc:docMk/>
            <pc:sldMk cId="1976275958" sldId="445"/>
            <ac:spMk id="5" creationId="{B106EF23-0790-C071-265F-AC66F93BF31C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15" creationId="{AFEE4D8E-69A3-FF99-F5D0-F2D892560526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16" creationId="{6B4801F1-DEE9-8180-56C1-53CC1EFD7BA4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17" creationId="{DFF5A170-EC9A-C4E6-3DD1-9BBD5A7DE1B5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18" creationId="{B72099D7-9E37-06F7-79CE-780B21468EA2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19" creationId="{6CCA980D-1852-4B56-B23D-8A4C7185DA5B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21" creationId="{236DEA6E-E1C9-E160-20AF-4F1882F67E71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22" creationId="{DAF4F715-B753-7A5B-BA7B-9D4A59F4F47F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24" creationId="{B8DCD76D-BD03-8D84-7E12-8CC2ED8EE6A3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26" creationId="{BDE85F68-7E04-BEC4-D434-91022B764E87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28" creationId="{1C838071-9700-1285-D87B-1250FFC68075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30" creationId="{9DDED612-80DE-0855-BE05-047F23B7484C}"/>
          </ac:spMkLst>
        </pc:spChg>
        <pc:spChg chg="mod">
          <ac:chgData name="Francesco Fransesini" userId="f4b06c69-b125-4814-a67d-adf8dc91bd7e" providerId="ADAL" clId="{368AF45D-1287-490E-A8F5-DDB0897D1BAC}" dt="2024-04-30T16:02:35.254" v="316" actId="113"/>
          <ac:spMkLst>
            <pc:docMk/>
            <pc:sldMk cId="1976275958" sldId="445"/>
            <ac:spMk id="32" creationId="{E84D04BE-744A-1CD9-6905-2482293A841F}"/>
          </ac:spMkLst>
        </pc:spChg>
        <pc:spChg chg="add del mod">
          <ac:chgData name="Francesco Fransesini" userId="f4b06c69-b125-4814-a67d-adf8dc91bd7e" providerId="ADAL" clId="{368AF45D-1287-490E-A8F5-DDB0897D1BAC}" dt="2024-04-30T15:29:06.729" v="50" actId="478"/>
          <ac:spMkLst>
            <pc:docMk/>
            <pc:sldMk cId="1976275958" sldId="445"/>
            <ac:spMk id="40" creationId="{28716710-B990-3DFD-9C1D-E0A464ECF265}"/>
          </ac:spMkLst>
        </pc:spChg>
        <pc:spChg chg="add mod ord">
          <ac:chgData name="Francesco Fransesini" userId="f4b06c69-b125-4814-a67d-adf8dc91bd7e" providerId="ADAL" clId="{368AF45D-1287-490E-A8F5-DDB0897D1BAC}" dt="2024-04-30T15:57:16.968" v="312" actId="166"/>
          <ac:spMkLst>
            <pc:docMk/>
            <pc:sldMk cId="1976275958" sldId="445"/>
            <ac:spMk id="42" creationId="{36111493-35FB-690D-32F8-A9744CFA5605}"/>
          </ac:spMkLst>
        </pc:spChg>
        <pc:spChg chg="add del mod">
          <ac:chgData name="Francesco Fransesini" userId="f4b06c69-b125-4814-a67d-adf8dc91bd7e" providerId="ADAL" clId="{368AF45D-1287-490E-A8F5-DDB0897D1BAC}" dt="2024-04-30T15:47:16.362" v="277" actId="1076"/>
          <ac:spMkLst>
            <pc:docMk/>
            <pc:sldMk cId="1976275958" sldId="445"/>
            <ac:spMk id="45" creationId="{465862D4-03F7-8324-1C27-6CEA223FF2D1}"/>
          </ac:spMkLst>
        </pc:spChg>
        <pc:spChg chg="add mod ord">
          <ac:chgData name="Francesco Fransesini" userId="f4b06c69-b125-4814-a67d-adf8dc91bd7e" providerId="ADAL" clId="{368AF45D-1287-490E-A8F5-DDB0897D1BAC}" dt="2024-04-30T15:47:16.362" v="277" actId="1076"/>
          <ac:spMkLst>
            <pc:docMk/>
            <pc:sldMk cId="1976275958" sldId="445"/>
            <ac:spMk id="46" creationId="{A254832D-70F4-1D67-C061-8A319D990A68}"/>
          </ac:spMkLst>
        </pc:spChg>
        <pc:spChg chg="add mod">
          <ac:chgData name="Francesco Fransesini" userId="f4b06c69-b125-4814-a67d-adf8dc91bd7e" providerId="ADAL" clId="{368AF45D-1287-490E-A8F5-DDB0897D1BAC}" dt="2024-04-30T15:43:40.879" v="220" actId="1076"/>
          <ac:spMkLst>
            <pc:docMk/>
            <pc:sldMk cId="1976275958" sldId="445"/>
            <ac:spMk id="80" creationId="{9D7BF0B5-5699-12F1-9770-42CA6592E4A4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05" creationId="{9E3AB46A-8226-312F-282B-046D863BC93E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06" creationId="{E5A7FB11-A93B-902D-B670-B599477E2DF7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07" creationId="{E7784B1E-09EF-F6BE-E63C-3869F9A6F367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18" creationId="{FE904A7B-B7E8-4AEE-B2F0-179EF7DAFA9C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19" creationId="{4686E68A-CC6B-1291-5AB5-B98DDB26C08D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0" creationId="{E7325DEF-0EAB-DE1E-A457-C458F89E9AA6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1" creationId="{7455DE4B-1C6B-EE66-F4BC-B0ADEE870D0F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2" creationId="{2F2FCD44-BFB8-8D02-E274-D1E9CCBF4595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4" creationId="{4DE4EB1D-2450-7C9E-C132-9C73582EF8D8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5" creationId="{5008F945-F19B-5943-0F60-1F719D62F6DD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6" creationId="{528203D8-8815-E04A-82F6-7D860CB5E28F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28" creationId="{3CB7B14C-0223-222B-C98F-F6289F8E4B01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30" creationId="{05C6BF03-BC8E-0196-F7F4-B6DA12CF78B5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32" creationId="{E4B71509-4510-9083-F8E2-BD3E6969C116}"/>
          </ac:spMkLst>
        </pc:spChg>
        <pc:spChg chg="mod">
          <ac:chgData name="Francesco Fransesini" userId="f4b06c69-b125-4814-a67d-adf8dc91bd7e" providerId="ADAL" clId="{368AF45D-1287-490E-A8F5-DDB0897D1BAC}" dt="2024-04-30T15:47:35.775" v="279"/>
          <ac:spMkLst>
            <pc:docMk/>
            <pc:sldMk cId="1976275958" sldId="445"/>
            <ac:spMk id="134" creationId="{04F1AC9F-A710-4C69-B4AB-E02797AC92A1}"/>
          </ac:spMkLst>
        </pc:spChg>
        <pc:spChg chg="add del mod">
          <ac:chgData name="Francesco Fransesini" userId="f4b06c69-b125-4814-a67d-adf8dc91bd7e" providerId="ADAL" clId="{368AF45D-1287-490E-A8F5-DDB0897D1BAC}" dt="2024-04-30T15:47:38.581" v="280" actId="21"/>
          <ac:spMkLst>
            <pc:docMk/>
            <pc:sldMk cId="1976275958" sldId="445"/>
            <ac:spMk id="135" creationId="{56F4C463-DC1F-3341-B434-78029D84F952}"/>
          </ac:spMkLst>
        </pc:spChg>
        <pc:spChg chg="add mod">
          <ac:chgData name="Francesco Fransesini" userId="f4b06c69-b125-4814-a67d-adf8dc91bd7e" providerId="ADAL" clId="{368AF45D-1287-490E-A8F5-DDB0897D1BAC}" dt="2024-04-30T16:02:10.773" v="315" actId="1076"/>
          <ac:spMkLst>
            <pc:docMk/>
            <pc:sldMk cId="1976275958" sldId="445"/>
            <ac:spMk id="142" creationId="{5A090AAE-EA7A-FFFF-97BA-03D5D7583452}"/>
          </ac:spMkLst>
        </pc:spChg>
        <pc:spChg chg="mod">
          <ac:chgData name="Francesco Fransesini" userId="f4b06c69-b125-4814-a67d-adf8dc91bd7e" providerId="ADAL" clId="{368AF45D-1287-490E-A8F5-DDB0897D1BAC}" dt="2024-04-30T16:10:39.370" v="563"/>
          <ac:spMkLst>
            <pc:docMk/>
            <pc:sldMk cId="1976275958" sldId="445"/>
            <ac:spMk id="149" creationId="{64F55324-CC9F-0866-2A9A-BFFE8A77450A}"/>
          </ac:spMkLst>
        </pc:spChg>
        <pc:spChg chg="mod">
          <ac:chgData name="Francesco Fransesini" userId="f4b06c69-b125-4814-a67d-adf8dc91bd7e" providerId="ADAL" clId="{368AF45D-1287-490E-A8F5-DDB0897D1BAC}" dt="2024-04-30T16:10:39.370" v="563"/>
          <ac:spMkLst>
            <pc:docMk/>
            <pc:sldMk cId="1976275958" sldId="445"/>
            <ac:spMk id="150" creationId="{AF8307BD-B0EB-5C51-C4C4-724DBA7E0CDC}"/>
          </ac:spMkLst>
        </pc:spChg>
        <pc:spChg chg="add mod ord">
          <ac:chgData name="Francesco Fransesini" userId="f4b06c69-b125-4814-a67d-adf8dc91bd7e" providerId="ADAL" clId="{368AF45D-1287-490E-A8F5-DDB0897D1BAC}" dt="2024-04-30T16:13:22.887" v="574" actId="167"/>
          <ac:spMkLst>
            <pc:docMk/>
            <pc:sldMk cId="1976275958" sldId="445"/>
            <ac:spMk id="151" creationId="{63EF749E-A509-0D53-6B9A-0E50F123CAA7}"/>
          </ac:spMkLst>
        </pc:spChg>
        <pc:grpChg chg="mod">
          <ac:chgData name="Francesco Fransesini" userId="f4b06c69-b125-4814-a67d-adf8dc91bd7e" providerId="ADAL" clId="{368AF45D-1287-490E-A8F5-DDB0897D1BAC}" dt="2024-04-30T15:40:19.012" v="184" actId="164"/>
          <ac:grpSpMkLst>
            <pc:docMk/>
            <pc:sldMk cId="1976275958" sldId="445"/>
            <ac:grpSpMk id="7" creationId="{45369541-F32D-29BF-ADC5-27635B36E87C}"/>
          </ac:grpSpMkLst>
        </pc:grpChg>
        <pc:grpChg chg="add mod">
          <ac:chgData name="Francesco Fransesini" userId="f4b06c69-b125-4814-a67d-adf8dc91bd7e" providerId="ADAL" clId="{368AF45D-1287-490E-A8F5-DDB0897D1BAC}" dt="2024-04-30T15:40:19.012" v="184" actId="164"/>
          <ac:grpSpMkLst>
            <pc:docMk/>
            <pc:sldMk cId="1976275958" sldId="445"/>
            <ac:grpSpMk id="78" creationId="{49D3E145-9F64-8B52-00D4-86347992416C}"/>
          </ac:grpSpMkLst>
        </pc:grpChg>
        <pc:grpChg chg="add mod ord">
          <ac:chgData name="Francesco Fransesini" userId="f4b06c69-b125-4814-a67d-adf8dc91bd7e" providerId="ADAL" clId="{368AF45D-1287-490E-A8F5-DDB0897D1BAC}" dt="2024-04-30T15:41:32.558" v="199" actId="1076"/>
          <ac:grpSpMkLst>
            <pc:docMk/>
            <pc:sldMk cId="1976275958" sldId="445"/>
            <ac:grpSpMk id="79" creationId="{0866F433-76CF-8227-DBB9-9C15EA5C1780}"/>
          </ac:grpSpMkLst>
        </pc:grpChg>
        <pc:grpChg chg="add del mod">
          <ac:chgData name="Francesco Fransesini" userId="f4b06c69-b125-4814-a67d-adf8dc91bd7e" providerId="ADAL" clId="{368AF45D-1287-490E-A8F5-DDB0897D1BAC}" dt="2024-04-30T15:47:38.581" v="280" actId="21"/>
          <ac:grpSpMkLst>
            <pc:docMk/>
            <pc:sldMk cId="1976275958" sldId="445"/>
            <ac:grpSpMk id="102" creationId="{60A0ED9C-B502-77FB-3AB5-B8BBF8AAFF96}"/>
          </ac:grpSpMkLst>
        </pc:grpChg>
        <pc:grpChg chg="mod">
          <ac:chgData name="Francesco Fransesini" userId="f4b06c69-b125-4814-a67d-adf8dc91bd7e" providerId="ADAL" clId="{368AF45D-1287-490E-A8F5-DDB0897D1BAC}" dt="2024-04-30T15:47:35.775" v="279"/>
          <ac:grpSpMkLst>
            <pc:docMk/>
            <pc:sldMk cId="1976275958" sldId="445"/>
            <ac:grpSpMk id="103" creationId="{29426871-C20D-4B7D-0A95-9A7F1A530F16}"/>
          </ac:grpSpMkLst>
        </pc:grpChg>
        <pc:grpChg chg="mod">
          <ac:chgData name="Francesco Fransesini" userId="f4b06c69-b125-4814-a67d-adf8dc91bd7e" providerId="ADAL" clId="{368AF45D-1287-490E-A8F5-DDB0897D1BAC}" dt="2024-04-30T15:47:35.775" v="279"/>
          <ac:grpSpMkLst>
            <pc:docMk/>
            <pc:sldMk cId="1976275958" sldId="445"/>
            <ac:grpSpMk id="104" creationId="{F445759F-6854-A977-60FA-14A3AF4E24F3}"/>
          </ac:grpSpMkLst>
        </pc:grpChg>
        <pc:grpChg chg="add mod ord">
          <ac:chgData name="Francesco Fransesini" userId="f4b06c69-b125-4814-a67d-adf8dc91bd7e" providerId="ADAL" clId="{368AF45D-1287-490E-A8F5-DDB0897D1BAC}" dt="2024-04-30T16:13:22.887" v="574" actId="167"/>
          <ac:grpSpMkLst>
            <pc:docMk/>
            <pc:sldMk cId="1976275958" sldId="445"/>
            <ac:grpSpMk id="145" creationId="{2E85B3B5-B918-A27E-FEB1-3B0B7A0B7A22}"/>
          </ac:grpSpMkLst>
        </pc:grpChg>
        <pc:picChg chg="mod">
          <ac:chgData name="Francesco Fransesini" userId="f4b06c69-b125-4814-a67d-adf8dc91bd7e" providerId="ADAL" clId="{368AF45D-1287-490E-A8F5-DDB0897D1BAC}" dt="2024-04-30T15:46:33.652" v="270" actId="1076"/>
          <ac:picMkLst>
            <pc:docMk/>
            <pc:sldMk cId="1976275958" sldId="445"/>
            <ac:picMk id="8" creationId="{58639286-A12D-C110-DC06-5A1E9355126B}"/>
          </ac:picMkLst>
        </pc:picChg>
        <pc:picChg chg="mod">
          <ac:chgData name="Francesco Fransesini" userId="f4b06c69-b125-4814-a67d-adf8dc91bd7e" providerId="ADAL" clId="{368AF45D-1287-490E-A8F5-DDB0897D1BAC}" dt="2024-04-30T15:47:35.775" v="279"/>
          <ac:picMkLst>
            <pc:docMk/>
            <pc:sldMk cId="1976275958" sldId="445"/>
            <ac:picMk id="111" creationId="{C3AB85E9-583D-784D-A86E-1A9EC4161289}"/>
          </ac:picMkLst>
        </pc:picChg>
        <pc:picChg chg="mod">
          <ac:chgData name="Francesco Fransesini" userId="f4b06c69-b125-4814-a67d-adf8dc91bd7e" providerId="ADAL" clId="{368AF45D-1287-490E-A8F5-DDB0897D1BAC}" dt="2024-04-30T16:10:39.370" v="563"/>
          <ac:picMkLst>
            <pc:docMk/>
            <pc:sldMk cId="1976275958" sldId="445"/>
            <ac:picMk id="146" creationId="{42E434FC-808B-E2E7-0C9D-C22AACE47B90}"/>
          </ac:picMkLst>
        </pc:picChg>
        <pc:cxnChg chg="mod">
          <ac:chgData name="Francesco Fransesini" userId="f4b06c69-b125-4814-a67d-adf8dc91bd7e" providerId="ADAL" clId="{368AF45D-1287-490E-A8F5-DDB0897D1BAC}" dt="2024-04-30T15:44:21.309" v="225" actId="14100"/>
          <ac:cxnSpMkLst>
            <pc:docMk/>
            <pc:sldMk cId="1976275958" sldId="445"/>
            <ac:cxnSpMk id="9" creationId="{33219641-6311-B991-19C1-6D4CC50D2890}"/>
          </ac:cxnSpMkLst>
        </pc:cxnChg>
        <pc:cxnChg chg="mod">
          <ac:chgData name="Francesco Fransesini" userId="f4b06c69-b125-4814-a67d-adf8dc91bd7e" providerId="ADAL" clId="{368AF45D-1287-490E-A8F5-DDB0897D1BAC}" dt="2024-04-30T15:46:58.832" v="273" actId="14100"/>
          <ac:cxnSpMkLst>
            <pc:docMk/>
            <pc:sldMk cId="1976275958" sldId="445"/>
            <ac:cxnSpMk id="10" creationId="{FD1BD2B3-EC4B-E3D0-8707-B49344A37681}"/>
          </ac:cxnSpMkLst>
        </pc:cxnChg>
        <pc:cxnChg chg="mod">
          <ac:chgData name="Francesco Fransesini" userId="f4b06c69-b125-4814-a67d-adf8dc91bd7e" providerId="ADAL" clId="{368AF45D-1287-490E-A8F5-DDB0897D1BAC}" dt="2024-04-30T15:45:30.506" v="245" actId="14100"/>
          <ac:cxnSpMkLst>
            <pc:docMk/>
            <pc:sldMk cId="1976275958" sldId="445"/>
            <ac:cxnSpMk id="11" creationId="{E570C11D-2A74-82A7-C356-8A2B76A3AD68}"/>
          </ac:cxnSpMkLst>
        </pc:cxnChg>
        <pc:cxnChg chg="mod">
          <ac:chgData name="Francesco Fransesini" userId="f4b06c69-b125-4814-a67d-adf8dc91bd7e" providerId="ADAL" clId="{368AF45D-1287-490E-A8F5-DDB0897D1BAC}" dt="2024-04-30T15:46:30.921" v="268" actId="14100"/>
          <ac:cxnSpMkLst>
            <pc:docMk/>
            <pc:sldMk cId="1976275958" sldId="445"/>
            <ac:cxnSpMk id="12" creationId="{33D3131D-D1D7-71B9-969E-A1736AC6DF99}"/>
          </ac:cxnSpMkLst>
        </pc:cxnChg>
        <pc:cxnChg chg="mod">
          <ac:chgData name="Francesco Fransesini" userId="f4b06c69-b125-4814-a67d-adf8dc91bd7e" providerId="ADAL" clId="{368AF45D-1287-490E-A8F5-DDB0897D1BAC}" dt="2024-04-30T15:38:44.208" v="177" actId="14100"/>
          <ac:cxnSpMkLst>
            <pc:docMk/>
            <pc:sldMk cId="1976275958" sldId="445"/>
            <ac:cxnSpMk id="13" creationId="{B088C045-F6CD-4329-9991-3B7C0158792E}"/>
          </ac:cxnSpMkLst>
        </pc:cxnChg>
        <pc:cxnChg chg="mod">
          <ac:chgData name="Francesco Fransesini" userId="f4b06c69-b125-4814-a67d-adf8dc91bd7e" providerId="ADAL" clId="{368AF45D-1287-490E-A8F5-DDB0897D1BAC}" dt="2024-04-30T15:45:47.588" v="252" actId="14100"/>
          <ac:cxnSpMkLst>
            <pc:docMk/>
            <pc:sldMk cId="1976275958" sldId="445"/>
            <ac:cxnSpMk id="14" creationId="{35FEF8CE-163E-CA5A-F153-A8F540852E09}"/>
          </ac:cxnSpMkLst>
        </pc:cxnChg>
        <pc:cxnChg chg="mod">
          <ac:chgData name="Francesco Fransesini" userId="f4b06c69-b125-4814-a67d-adf8dc91bd7e" providerId="ADAL" clId="{368AF45D-1287-490E-A8F5-DDB0897D1BAC}" dt="2024-04-30T15:38:24.958" v="170" actId="14100"/>
          <ac:cxnSpMkLst>
            <pc:docMk/>
            <pc:sldMk cId="1976275958" sldId="445"/>
            <ac:cxnSpMk id="20" creationId="{4D38BC4C-D1A8-C619-D611-6644F7D63533}"/>
          </ac:cxnSpMkLst>
        </pc:cxnChg>
        <pc:cxnChg chg="del mod">
          <ac:chgData name="Francesco Fransesini" userId="f4b06c69-b125-4814-a67d-adf8dc91bd7e" providerId="ADAL" clId="{368AF45D-1287-490E-A8F5-DDB0897D1BAC}" dt="2024-04-30T15:38:32.177" v="173" actId="478"/>
          <ac:cxnSpMkLst>
            <pc:docMk/>
            <pc:sldMk cId="1976275958" sldId="445"/>
            <ac:cxnSpMk id="23" creationId="{D17DE86E-3FCF-9C03-2F93-88D79E67713F}"/>
          </ac:cxnSpMkLst>
        </pc:cxnChg>
        <pc:cxnChg chg="mod">
          <ac:chgData name="Francesco Fransesini" userId="f4b06c69-b125-4814-a67d-adf8dc91bd7e" providerId="ADAL" clId="{368AF45D-1287-490E-A8F5-DDB0897D1BAC}" dt="2024-04-30T15:45:55.889" v="256" actId="14100"/>
          <ac:cxnSpMkLst>
            <pc:docMk/>
            <pc:sldMk cId="1976275958" sldId="445"/>
            <ac:cxnSpMk id="25" creationId="{4F9B0FAF-B20F-F9DE-6095-61C13A73957E}"/>
          </ac:cxnSpMkLst>
        </pc:cxnChg>
        <pc:cxnChg chg="mod">
          <ac:chgData name="Francesco Fransesini" userId="f4b06c69-b125-4814-a67d-adf8dc91bd7e" providerId="ADAL" clId="{368AF45D-1287-490E-A8F5-DDB0897D1BAC}" dt="2024-04-30T15:45:39.549" v="248" actId="14100"/>
          <ac:cxnSpMkLst>
            <pc:docMk/>
            <pc:sldMk cId="1976275958" sldId="445"/>
            <ac:cxnSpMk id="27" creationId="{2DCB10EE-1443-AAB7-8E52-2F0A5CF31856}"/>
          </ac:cxnSpMkLst>
        </pc:cxnChg>
        <pc:cxnChg chg="mod">
          <ac:chgData name="Francesco Fransesini" userId="f4b06c69-b125-4814-a67d-adf8dc91bd7e" providerId="ADAL" clId="{368AF45D-1287-490E-A8F5-DDB0897D1BAC}" dt="2024-04-30T15:47:03.395" v="275" actId="14100"/>
          <ac:cxnSpMkLst>
            <pc:docMk/>
            <pc:sldMk cId="1976275958" sldId="445"/>
            <ac:cxnSpMk id="29" creationId="{DB4AF5E1-B913-589E-6D46-84BCB6128F8B}"/>
          </ac:cxnSpMkLst>
        </pc:cxnChg>
        <pc:cxnChg chg="mod">
          <ac:chgData name="Francesco Fransesini" userId="f4b06c69-b125-4814-a67d-adf8dc91bd7e" providerId="ADAL" clId="{368AF45D-1287-490E-A8F5-DDB0897D1BAC}" dt="2024-04-30T15:46:12.698" v="261" actId="14100"/>
          <ac:cxnSpMkLst>
            <pc:docMk/>
            <pc:sldMk cId="1976275958" sldId="445"/>
            <ac:cxnSpMk id="31" creationId="{CCDCF41D-CD6B-8B97-A683-3496CB3C9F2C}"/>
          </ac:cxnSpMkLst>
        </pc:cxnChg>
        <pc:cxnChg chg="add mod">
          <ac:chgData name="Francesco Fransesini" userId="f4b06c69-b125-4814-a67d-adf8dc91bd7e" providerId="ADAL" clId="{368AF45D-1287-490E-A8F5-DDB0897D1BAC}" dt="2024-04-30T15:47:18.256" v="278" actId="14100"/>
          <ac:cxnSpMkLst>
            <pc:docMk/>
            <pc:sldMk cId="1976275958" sldId="445"/>
            <ac:cxnSpMk id="47" creationId="{68105D95-8535-B0F2-9632-5BA505FA2695}"/>
          </ac:cxnSpMkLst>
        </pc:cxnChg>
        <pc:cxnChg chg="add mod">
          <ac:chgData name="Francesco Fransesini" userId="f4b06c69-b125-4814-a67d-adf8dc91bd7e" providerId="ADAL" clId="{368AF45D-1287-490E-A8F5-DDB0897D1BAC}" dt="2024-04-30T15:46:16.680" v="262" actId="1076"/>
          <ac:cxnSpMkLst>
            <pc:docMk/>
            <pc:sldMk cId="1976275958" sldId="445"/>
            <ac:cxnSpMk id="51" creationId="{EDECCA7F-CEF8-4A21-DB79-8A0E5F24B4DB}"/>
          </ac:cxnSpMkLst>
        </pc:cxnChg>
        <pc:cxnChg chg="add mod ord">
          <ac:chgData name="Francesco Fransesini" userId="f4b06c69-b125-4814-a67d-adf8dc91bd7e" providerId="ADAL" clId="{368AF45D-1287-490E-A8F5-DDB0897D1BAC}" dt="2024-04-30T15:57:10.140" v="311" actId="171"/>
          <ac:cxnSpMkLst>
            <pc:docMk/>
            <pc:sldMk cId="1976275958" sldId="445"/>
            <ac:cxnSpMk id="63" creationId="{63F401FC-DD11-A1D8-2072-61B0E7CF9662}"/>
          </ac:cxnSpMkLst>
        </pc:cxnChg>
        <pc:cxnChg chg="add mod">
          <ac:chgData name="Francesco Fransesini" userId="f4b06c69-b125-4814-a67d-adf8dc91bd7e" providerId="ADAL" clId="{368AF45D-1287-490E-A8F5-DDB0897D1BAC}" dt="2024-04-30T15:46:22.372" v="264" actId="14100"/>
          <ac:cxnSpMkLst>
            <pc:docMk/>
            <pc:sldMk cId="1976275958" sldId="445"/>
            <ac:cxnSpMk id="64" creationId="{4FF1AB7B-D992-B39E-01F4-BF756A376C0F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08" creationId="{0CC7CCEB-9F29-DFFB-436F-74FB76198E24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09" creationId="{EF328BDA-6F54-901E-23AB-9B1CB806CEE7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0" creationId="{A3D08BF5-EBEE-B92D-5FBB-4F98225460ED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2" creationId="{45D29DB5-909D-1432-CCF9-45870A613F89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3" creationId="{6055600B-F6C9-F62B-A926-6AC0A4BF3FFC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4" creationId="{65012B91-794A-9146-E3C4-E131EAFCD5EE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5" creationId="{434A698E-F4C9-FCCE-5CE9-C0CDF85A066C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6" creationId="{3E46474D-AAD7-75F8-41C5-263E28A0500A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17" creationId="{82548865-9AA5-EA14-B6A6-AFBE40D6519B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23" creationId="{4A879A93-BC3F-0E95-00AD-AA88A1C30656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27" creationId="{CDCE7C26-2259-EC4A-C364-120BAD69B648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29" creationId="{1864B044-67FC-F0EF-F61A-2F6B23A09845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31" creationId="{55572065-C67F-C572-710B-13BBDFF7810D}"/>
          </ac:cxnSpMkLst>
        </pc:cxnChg>
        <pc:cxnChg chg="mod">
          <ac:chgData name="Francesco Fransesini" userId="f4b06c69-b125-4814-a67d-adf8dc91bd7e" providerId="ADAL" clId="{368AF45D-1287-490E-A8F5-DDB0897D1BAC}" dt="2024-04-30T15:47:35.775" v="279"/>
          <ac:cxnSpMkLst>
            <pc:docMk/>
            <pc:sldMk cId="1976275958" sldId="445"/>
            <ac:cxnSpMk id="133" creationId="{D0E62A32-4B59-B574-6A00-7906A9C7565E}"/>
          </ac:cxnSpMkLst>
        </pc:cxnChg>
        <pc:cxnChg chg="add mod">
          <ac:chgData name="Francesco Fransesini" userId="f4b06c69-b125-4814-a67d-adf8dc91bd7e" providerId="ADAL" clId="{368AF45D-1287-490E-A8F5-DDB0897D1BAC}" dt="2024-04-30T15:48:34.116" v="293" actId="14100"/>
          <ac:cxnSpMkLst>
            <pc:docMk/>
            <pc:sldMk cId="1976275958" sldId="445"/>
            <ac:cxnSpMk id="136" creationId="{2F6729FD-66C0-CF51-3EAC-2A1ED84F9B1A}"/>
          </ac:cxnSpMkLst>
        </pc:cxnChg>
        <pc:cxnChg chg="add mod">
          <ac:chgData name="Francesco Fransesini" userId="f4b06c69-b125-4814-a67d-adf8dc91bd7e" providerId="ADAL" clId="{368AF45D-1287-490E-A8F5-DDB0897D1BAC}" dt="2024-04-30T15:48:36.738" v="294" actId="14100"/>
          <ac:cxnSpMkLst>
            <pc:docMk/>
            <pc:sldMk cId="1976275958" sldId="445"/>
            <ac:cxnSpMk id="138" creationId="{3A3F0103-D713-EA1B-3C23-D742A1860775}"/>
          </ac:cxnSpMkLst>
        </pc:cxnChg>
        <pc:cxnChg chg="add mod">
          <ac:chgData name="Francesco Fransesini" userId="f4b06c69-b125-4814-a67d-adf8dc91bd7e" providerId="ADAL" clId="{368AF45D-1287-490E-A8F5-DDB0897D1BAC}" dt="2024-04-30T15:48:20.891" v="290" actId="1076"/>
          <ac:cxnSpMkLst>
            <pc:docMk/>
            <pc:sldMk cId="1976275958" sldId="445"/>
            <ac:cxnSpMk id="139" creationId="{5138977F-F825-8C17-275A-BAA7B170E15A}"/>
          </ac:cxnSpMkLst>
        </pc:cxnChg>
        <pc:cxnChg chg="mod">
          <ac:chgData name="Francesco Fransesini" userId="f4b06c69-b125-4814-a67d-adf8dc91bd7e" providerId="ADAL" clId="{368AF45D-1287-490E-A8F5-DDB0897D1BAC}" dt="2024-04-30T16:10:39.370" v="563"/>
          <ac:cxnSpMkLst>
            <pc:docMk/>
            <pc:sldMk cId="1976275958" sldId="445"/>
            <ac:cxnSpMk id="147" creationId="{EA0C24C7-0BBA-CE80-E83A-7201BD856CBF}"/>
          </ac:cxnSpMkLst>
        </pc:cxnChg>
        <pc:cxnChg chg="mod">
          <ac:chgData name="Francesco Fransesini" userId="f4b06c69-b125-4814-a67d-adf8dc91bd7e" providerId="ADAL" clId="{368AF45D-1287-490E-A8F5-DDB0897D1BAC}" dt="2024-04-30T16:10:39.370" v="563"/>
          <ac:cxnSpMkLst>
            <pc:docMk/>
            <pc:sldMk cId="1976275958" sldId="445"/>
            <ac:cxnSpMk id="148" creationId="{18D66FAE-BABC-75A9-FA5A-33C14D734916}"/>
          </ac:cxnSpMkLst>
        </pc:cxnChg>
      </pc:sldChg>
    </pc:docChg>
  </pc:docChgLst>
  <pc:docChgLst>
    <pc:chgData name="Francesco" userId="f4b06c69-b125-4814-a67d-adf8dc91bd7e" providerId="ADAL" clId="{0F2DADEC-2ED7-42BE-8FF6-E0C0AD14E04E}"/>
    <pc:docChg chg="undo redo custSel delSld modSld">
      <pc:chgData name="Francesco" userId="f4b06c69-b125-4814-a67d-adf8dc91bd7e" providerId="ADAL" clId="{0F2DADEC-2ED7-42BE-8FF6-E0C0AD14E04E}" dt="2022-10-26T10:24:01.145" v="695" actId="20577"/>
      <pc:docMkLst>
        <pc:docMk/>
      </pc:docMkLst>
      <pc:sldChg chg="addSp delSp modSp mod">
        <pc:chgData name="Francesco" userId="f4b06c69-b125-4814-a67d-adf8dc91bd7e" providerId="ADAL" clId="{0F2DADEC-2ED7-42BE-8FF6-E0C0AD14E04E}" dt="2022-10-17T09:31:44.273" v="78"/>
        <pc:sldMkLst>
          <pc:docMk/>
          <pc:sldMk cId="2231268605" sldId="280"/>
        </pc:sldMkLst>
        <pc:spChg chg="add del mod">
          <ac:chgData name="Francesco" userId="f4b06c69-b125-4814-a67d-adf8dc91bd7e" providerId="ADAL" clId="{0F2DADEC-2ED7-42BE-8FF6-E0C0AD14E04E}" dt="2022-10-17T09:31:42.118" v="76" actId="478"/>
          <ac:spMkLst>
            <pc:docMk/>
            <pc:sldMk cId="2231268605" sldId="280"/>
            <ac:spMk id="3" creationId="{EAC09316-D550-3B6B-0055-BBC102FAE3AB}"/>
          </ac:spMkLst>
        </pc:spChg>
        <pc:spChg chg="del">
          <ac:chgData name="Francesco" userId="f4b06c69-b125-4814-a67d-adf8dc91bd7e" providerId="ADAL" clId="{0F2DADEC-2ED7-42BE-8FF6-E0C0AD14E04E}" dt="2022-10-17T09:30:59.143" v="70" actId="478"/>
          <ac:spMkLst>
            <pc:docMk/>
            <pc:sldMk cId="2231268605" sldId="280"/>
            <ac:spMk id="4" creationId="{B4A674D2-DEA4-31E3-2CEC-0075EF4F3260}"/>
          </ac:spMkLst>
        </pc:spChg>
        <pc:spChg chg="add del mod">
          <ac:chgData name="Francesco" userId="f4b06c69-b125-4814-a67d-adf8dc91bd7e" providerId="ADAL" clId="{0F2DADEC-2ED7-42BE-8FF6-E0C0AD14E04E}" dt="2022-10-17T09:31:39.462" v="75" actId="478"/>
          <ac:spMkLst>
            <pc:docMk/>
            <pc:sldMk cId="2231268605" sldId="280"/>
            <ac:spMk id="5" creationId="{BDD4FADD-D31B-0197-C9E1-07BA29529415}"/>
          </ac:spMkLst>
        </pc:spChg>
        <pc:spChg chg="add mod">
          <ac:chgData name="Francesco" userId="f4b06c69-b125-4814-a67d-adf8dc91bd7e" providerId="ADAL" clId="{0F2DADEC-2ED7-42BE-8FF6-E0C0AD14E04E}" dt="2022-10-17T09:31:44.273" v="78"/>
          <ac:spMkLst>
            <pc:docMk/>
            <pc:sldMk cId="2231268605" sldId="280"/>
            <ac:spMk id="8" creationId="{6226D1EB-110B-1CC6-E167-5B9F84E295FE}"/>
          </ac:spMkLst>
        </pc:spChg>
        <pc:spChg chg="add mod">
          <ac:chgData name="Francesco" userId="f4b06c69-b125-4814-a67d-adf8dc91bd7e" providerId="ADAL" clId="{0F2DADEC-2ED7-42BE-8FF6-E0C0AD14E04E}" dt="2022-10-17T09:31:44.273" v="78"/>
          <ac:spMkLst>
            <pc:docMk/>
            <pc:sldMk cId="2231268605" sldId="280"/>
            <ac:spMk id="9" creationId="{F80AD46C-1EDA-1BA2-3C29-779DBC73CE57}"/>
          </ac:spMkLst>
        </pc:spChg>
        <pc:picChg chg="add mod">
          <ac:chgData name="Francesco" userId="f4b06c69-b125-4814-a67d-adf8dc91bd7e" providerId="ADAL" clId="{0F2DADEC-2ED7-42BE-8FF6-E0C0AD14E04E}" dt="2022-10-17T09:31:44.273" v="78"/>
          <ac:picMkLst>
            <pc:docMk/>
            <pc:sldMk cId="2231268605" sldId="280"/>
            <ac:picMk id="6" creationId="{9C279008-E665-32BD-A967-B475B079B4E7}"/>
          </ac:picMkLst>
        </pc:picChg>
        <pc:picChg chg="add mod">
          <ac:chgData name="Francesco" userId="f4b06c69-b125-4814-a67d-adf8dc91bd7e" providerId="ADAL" clId="{0F2DADEC-2ED7-42BE-8FF6-E0C0AD14E04E}" dt="2022-10-17T09:31:44.273" v="78"/>
          <ac:picMkLst>
            <pc:docMk/>
            <pc:sldMk cId="2231268605" sldId="280"/>
            <ac:picMk id="7" creationId="{CB88F679-37CB-64F7-EC15-296BEB7DD251}"/>
          </ac:picMkLst>
        </pc:picChg>
        <pc:picChg chg="del mod">
          <ac:chgData name="Francesco" userId="f4b06c69-b125-4814-a67d-adf8dc91bd7e" providerId="ADAL" clId="{0F2DADEC-2ED7-42BE-8FF6-E0C0AD14E04E}" dt="2022-10-17T09:31:43.766" v="77" actId="478"/>
          <ac:picMkLst>
            <pc:docMk/>
            <pc:sldMk cId="2231268605" sldId="280"/>
            <ac:picMk id="18" creationId="{4D18B48D-2653-8185-E671-80A4A8E3EAD3}"/>
          </ac:picMkLst>
        </pc:picChg>
      </pc:sldChg>
      <pc:sldChg chg="addSp delSp modSp mod">
        <pc:chgData name="Francesco" userId="f4b06c69-b125-4814-a67d-adf8dc91bd7e" providerId="ADAL" clId="{0F2DADEC-2ED7-42BE-8FF6-E0C0AD14E04E}" dt="2022-10-17T09:31:23.861" v="74" actId="1076"/>
        <pc:sldMkLst>
          <pc:docMk/>
          <pc:sldMk cId="3110927197" sldId="283"/>
        </pc:sldMkLst>
        <pc:spChg chg="add del mod">
          <ac:chgData name="Francesco" userId="f4b06c69-b125-4814-a67d-adf8dc91bd7e" providerId="ADAL" clId="{0F2DADEC-2ED7-42BE-8FF6-E0C0AD14E04E}" dt="2022-10-17T09:29:07.488" v="56"/>
          <ac:spMkLst>
            <pc:docMk/>
            <pc:sldMk cId="3110927197" sldId="283"/>
            <ac:spMk id="4" creationId="{C993F01A-458B-CF4C-0C42-C4842012FC79}"/>
          </ac:spMkLst>
        </pc:spChg>
        <pc:spChg chg="del">
          <ac:chgData name="Francesco" userId="f4b06c69-b125-4814-a67d-adf8dc91bd7e" providerId="ADAL" clId="{0F2DADEC-2ED7-42BE-8FF6-E0C0AD14E04E}" dt="2022-10-17T09:29:09.469" v="57" actId="478"/>
          <ac:spMkLst>
            <pc:docMk/>
            <pc:sldMk cId="3110927197" sldId="283"/>
            <ac:spMk id="5" creationId="{FBE0B5BC-FB54-55FA-12E1-E0B29D979946}"/>
          </ac:spMkLst>
        </pc:spChg>
        <pc:spChg chg="add del mod">
          <ac:chgData name="Francesco" userId="f4b06c69-b125-4814-a67d-adf8dc91bd7e" providerId="ADAL" clId="{0F2DADEC-2ED7-42BE-8FF6-E0C0AD14E04E}" dt="2022-10-17T09:29:07.488" v="56"/>
          <ac:spMkLst>
            <pc:docMk/>
            <pc:sldMk cId="3110927197" sldId="283"/>
            <ac:spMk id="6" creationId="{058F72DD-DE6A-7E9D-36A4-761BEBD06869}"/>
          </ac:spMkLst>
        </pc:spChg>
        <pc:spChg chg="add mod">
          <ac:chgData name="Francesco" userId="f4b06c69-b125-4814-a67d-adf8dc91bd7e" providerId="ADAL" clId="{0F2DADEC-2ED7-42BE-8FF6-E0C0AD14E04E}" dt="2022-10-17T09:29:10.074" v="58"/>
          <ac:spMkLst>
            <pc:docMk/>
            <pc:sldMk cId="3110927197" sldId="283"/>
            <ac:spMk id="7" creationId="{027CE377-23CE-0074-A129-EE9BCB56CDC6}"/>
          </ac:spMkLst>
        </pc:spChg>
        <pc:spChg chg="add mod">
          <ac:chgData name="Francesco" userId="f4b06c69-b125-4814-a67d-adf8dc91bd7e" providerId="ADAL" clId="{0F2DADEC-2ED7-42BE-8FF6-E0C0AD14E04E}" dt="2022-10-17T09:29:10.074" v="58"/>
          <ac:spMkLst>
            <pc:docMk/>
            <pc:sldMk cId="3110927197" sldId="283"/>
            <ac:spMk id="8" creationId="{9DCECDD7-B402-7D0B-7199-9B19C4A57E17}"/>
          </ac:spMkLst>
        </pc:spChg>
        <pc:picChg chg="mod">
          <ac:chgData name="Francesco" userId="f4b06c69-b125-4814-a67d-adf8dc91bd7e" providerId="ADAL" clId="{0F2DADEC-2ED7-42BE-8FF6-E0C0AD14E04E}" dt="2022-10-17T09:31:21.266" v="73" actId="1076"/>
          <ac:picMkLst>
            <pc:docMk/>
            <pc:sldMk cId="3110927197" sldId="283"/>
            <ac:picMk id="14" creationId="{F1A22F1C-EDDA-4E9F-919B-67715B6A2B41}"/>
          </ac:picMkLst>
        </pc:picChg>
        <pc:picChg chg="mod">
          <ac:chgData name="Francesco" userId="f4b06c69-b125-4814-a67d-adf8dc91bd7e" providerId="ADAL" clId="{0F2DADEC-2ED7-42BE-8FF6-E0C0AD14E04E}" dt="2022-10-17T09:31:23.861" v="74" actId="1076"/>
          <ac:picMkLst>
            <pc:docMk/>
            <pc:sldMk cId="3110927197" sldId="283"/>
            <ac:picMk id="17" creationId="{B0E04706-7174-46D3-AF9A-00DC7EBFFA67}"/>
          </ac:picMkLst>
        </pc:picChg>
      </pc:sldChg>
      <pc:sldChg chg="modSp mod">
        <pc:chgData name="Francesco" userId="f4b06c69-b125-4814-a67d-adf8dc91bd7e" providerId="ADAL" clId="{0F2DADEC-2ED7-42BE-8FF6-E0C0AD14E04E}" dt="2022-10-25T12:51:31.672" v="127" actId="20577"/>
        <pc:sldMkLst>
          <pc:docMk/>
          <pc:sldMk cId="3097175895" sldId="285"/>
        </pc:sldMkLst>
        <pc:spChg chg="mod">
          <ac:chgData name="Francesco" userId="f4b06c69-b125-4814-a67d-adf8dc91bd7e" providerId="ADAL" clId="{0F2DADEC-2ED7-42BE-8FF6-E0C0AD14E04E}" dt="2022-10-25T12:51:31.672" v="127" actId="20577"/>
          <ac:spMkLst>
            <pc:docMk/>
            <pc:sldMk cId="3097175895" sldId="285"/>
            <ac:spMk id="83" creationId="{EA665A04-AB07-EA94-B16C-D759EE002B46}"/>
          </ac:spMkLst>
        </pc:spChg>
      </pc:sldChg>
      <pc:sldChg chg="addSp modSp mod">
        <pc:chgData name="Francesco" userId="f4b06c69-b125-4814-a67d-adf8dc91bd7e" providerId="ADAL" clId="{0F2DADEC-2ED7-42BE-8FF6-E0C0AD14E04E}" dt="2022-10-17T09:30:44.072" v="69" actId="2711"/>
        <pc:sldMkLst>
          <pc:docMk/>
          <pc:sldMk cId="3660757301" sldId="289"/>
        </pc:sldMkLst>
        <pc:spChg chg="mod">
          <ac:chgData name="Francesco" userId="f4b06c69-b125-4814-a67d-adf8dc91bd7e" providerId="ADAL" clId="{0F2DADEC-2ED7-42BE-8FF6-E0C0AD14E04E}" dt="2022-10-17T09:18:21.847" v="10" actId="1076"/>
          <ac:spMkLst>
            <pc:docMk/>
            <pc:sldMk cId="3660757301" sldId="289"/>
            <ac:spMk id="2" creationId="{B75C5EC8-F6BE-4EDD-8A1F-E7C4E339CEBA}"/>
          </ac:spMkLst>
        </pc:spChg>
        <pc:spChg chg="add mod">
          <ac:chgData name="Francesco" userId="f4b06c69-b125-4814-a67d-adf8dc91bd7e" providerId="ADAL" clId="{0F2DADEC-2ED7-42BE-8FF6-E0C0AD14E04E}" dt="2022-10-17T09:28:53.191" v="52" actId="1076"/>
          <ac:spMkLst>
            <pc:docMk/>
            <pc:sldMk cId="3660757301" sldId="289"/>
            <ac:spMk id="3" creationId="{97C83240-0D40-A487-EE05-D16D71B2E88A}"/>
          </ac:spMkLst>
        </pc:spChg>
        <pc:spChg chg="mod">
          <ac:chgData name="Francesco" userId="f4b06c69-b125-4814-a67d-adf8dc91bd7e" providerId="ADAL" clId="{0F2DADEC-2ED7-42BE-8FF6-E0C0AD14E04E}" dt="2022-10-17T09:30:44.072" v="69" actId="2711"/>
          <ac:spMkLst>
            <pc:docMk/>
            <pc:sldMk cId="3660757301" sldId="289"/>
            <ac:spMk id="13" creationId="{01305270-6C47-4C0D-89C7-82B919DE8B1E}"/>
          </ac:spMkLst>
        </pc:spChg>
      </pc:sldChg>
      <pc:sldChg chg="addSp delSp modSp mod">
        <pc:chgData name="Francesco" userId="f4b06c69-b125-4814-a67d-adf8dc91bd7e" providerId="ADAL" clId="{0F2DADEC-2ED7-42BE-8FF6-E0C0AD14E04E}" dt="2022-10-17T09:29:35.499" v="62" actId="1076"/>
        <pc:sldMkLst>
          <pc:docMk/>
          <pc:sldMk cId="2300865899" sldId="291"/>
        </pc:sldMkLst>
        <pc:spChg chg="add mod">
          <ac:chgData name="Francesco" userId="f4b06c69-b125-4814-a67d-adf8dc91bd7e" providerId="ADAL" clId="{0F2DADEC-2ED7-42BE-8FF6-E0C0AD14E04E}" dt="2022-10-17T09:29:23.262" v="60"/>
          <ac:spMkLst>
            <pc:docMk/>
            <pc:sldMk cId="2300865899" sldId="291"/>
            <ac:spMk id="2" creationId="{C35B8593-0F82-DC8B-BA43-355C9BB8A00F}"/>
          </ac:spMkLst>
        </pc:spChg>
        <pc:spChg chg="add mod">
          <ac:chgData name="Francesco" userId="f4b06c69-b125-4814-a67d-adf8dc91bd7e" providerId="ADAL" clId="{0F2DADEC-2ED7-42BE-8FF6-E0C0AD14E04E}" dt="2022-10-17T09:29:23.262" v="60"/>
          <ac:spMkLst>
            <pc:docMk/>
            <pc:sldMk cId="2300865899" sldId="291"/>
            <ac:spMk id="3" creationId="{1DCBEC33-CD58-3FBD-7227-F8AC95ADB0D4}"/>
          </ac:spMkLst>
        </pc:spChg>
        <pc:spChg chg="mod">
          <ac:chgData name="Francesco" userId="f4b06c69-b125-4814-a67d-adf8dc91bd7e" providerId="ADAL" clId="{0F2DADEC-2ED7-42BE-8FF6-E0C0AD14E04E}" dt="2022-10-17T09:29:35.499" v="62" actId="1076"/>
          <ac:spMkLst>
            <pc:docMk/>
            <pc:sldMk cId="2300865899" sldId="291"/>
            <ac:spMk id="9" creationId="{88A7F84E-79FE-449B-BF2C-3A819BED9E35}"/>
          </ac:spMkLst>
        </pc:spChg>
        <pc:spChg chg="del">
          <ac:chgData name="Francesco" userId="f4b06c69-b125-4814-a67d-adf8dc91bd7e" providerId="ADAL" clId="{0F2DADEC-2ED7-42BE-8FF6-E0C0AD14E04E}" dt="2022-10-17T09:29:22.879" v="59" actId="478"/>
          <ac:spMkLst>
            <pc:docMk/>
            <pc:sldMk cId="2300865899" sldId="291"/>
            <ac:spMk id="10" creationId="{D497722C-2CA5-43DE-B506-D1190A6DD4D5}"/>
          </ac:spMkLst>
        </pc:spChg>
      </pc:sldChg>
      <pc:sldChg chg="addSp delSp modSp mod">
        <pc:chgData name="Francesco" userId="f4b06c69-b125-4814-a67d-adf8dc91bd7e" providerId="ADAL" clId="{0F2DADEC-2ED7-42BE-8FF6-E0C0AD14E04E}" dt="2022-10-17T09:31:54.848" v="83"/>
        <pc:sldMkLst>
          <pc:docMk/>
          <pc:sldMk cId="1794152004" sldId="320"/>
        </pc:sldMkLst>
        <pc:spChg chg="del mod">
          <ac:chgData name="Francesco" userId="f4b06c69-b125-4814-a67d-adf8dc91bd7e" providerId="ADAL" clId="{0F2DADEC-2ED7-42BE-8FF6-E0C0AD14E04E}" dt="2022-10-17T09:31:50.845" v="80" actId="478"/>
          <ac:spMkLst>
            <pc:docMk/>
            <pc:sldMk cId="1794152004" sldId="320"/>
            <ac:spMk id="4" creationId="{B7342049-B690-58B8-1611-9361123EC727}"/>
          </ac:spMkLst>
        </pc:spChg>
        <pc:spChg chg="add mod">
          <ac:chgData name="Francesco" userId="f4b06c69-b125-4814-a67d-adf8dc91bd7e" providerId="ADAL" clId="{0F2DADEC-2ED7-42BE-8FF6-E0C0AD14E04E}" dt="2022-10-17T09:31:54.848" v="83"/>
          <ac:spMkLst>
            <pc:docMk/>
            <pc:sldMk cId="1794152004" sldId="320"/>
            <ac:spMk id="10" creationId="{5D753AD4-6E74-6EEA-F271-4970C5406539}"/>
          </ac:spMkLst>
        </pc:spChg>
        <pc:spChg chg="add mod">
          <ac:chgData name="Francesco" userId="f4b06c69-b125-4814-a67d-adf8dc91bd7e" providerId="ADAL" clId="{0F2DADEC-2ED7-42BE-8FF6-E0C0AD14E04E}" dt="2022-10-17T09:31:54.848" v="83"/>
          <ac:spMkLst>
            <pc:docMk/>
            <pc:sldMk cId="1794152004" sldId="320"/>
            <ac:spMk id="12" creationId="{5C8A3DB2-4234-79E0-F695-F6F25B7B549C}"/>
          </ac:spMkLst>
        </pc:spChg>
        <pc:picChg chg="add mod">
          <ac:chgData name="Francesco" userId="f4b06c69-b125-4814-a67d-adf8dc91bd7e" providerId="ADAL" clId="{0F2DADEC-2ED7-42BE-8FF6-E0C0AD14E04E}" dt="2022-10-17T09:31:54.848" v="83"/>
          <ac:picMkLst>
            <pc:docMk/>
            <pc:sldMk cId="1794152004" sldId="320"/>
            <ac:picMk id="3" creationId="{F1A77C1B-0CC9-8B06-E24B-7F138D52686A}"/>
          </ac:picMkLst>
        </pc:picChg>
        <pc:picChg chg="add mod">
          <ac:chgData name="Francesco" userId="f4b06c69-b125-4814-a67d-adf8dc91bd7e" providerId="ADAL" clId="{0F2DADEC-2ED7-42BE-8FF6-E0C0AD14E04E}" dt="2022-10-17T09:31:54.848" v="83"/>
          <ac:picMkLst>
            <pc:docMk/>
            <pc:sldMk cId="1794152004" sldId="320"/>
            <ac:picMk id="6" creationId="{93006913-064E-BAC8-3AB2-4DD1E546EE8C}"/>
          </ac:picMkLst>
        </pc:picChg>
        <pc:picChg chg="del">
          <ac:chgData name="Francesco" userId="f4b06c69-b125-4814-a67d-adf8dc91bd7e" providerId="ADAL" clId="{0F2DADEC-2ED7-42BE-8FF6-E0C0AD14E04E}" dt="2022-10-17T09:31:52.770" v="81" actId="478"/>
          <ac:picMkLst>
            <pc:docMk/>
            <pc:sldMk cId="1794152004" sldId="320"/>
            <ac:picMk id="11" creationId="{675CD60B-FE2C-4967-BB2A-B66F59ACB7BE}"/>
          </ac:picMkLst>
        </pc:picChg>
        <pc:picChg chg="del">
          <ac:chgData name="Francesco" userId="f4b06c69-b125-4814-a67d-adf8dc91bd7e" providerId="ADAL" clId="{0F2DADEC-2ED7-42BE-8FF6-E0C0AD14E04E}" dt="2022-10-17T09:31:54.470" v="82" actId="478"/>
          <ac:picMkLst>
            <pc:docMk/>
            <pc:sldMk cId="1794152004" sldId="320"/>
            <ac:picMk id="14" creationId="{F1A22F1C-EDDA-4E9F-919B-67715B6A2B41}"/>
          </ac:picMkLst>
        </pc:picChg>
      </pc:sldChg>
      <pc:sldChg chg="modSp mod">
        <pc:chgData name="Francesco" userId="f4b06c69-b125-4814-a67d-adf8dc91bd7e" providerId="ADAL" clId="{0F2DADEC-2ED7-42BE-8FF6-E0C0AD14E04E}" dt="2022-10-26T09:51:30.612" v="141" actId="1036"/>
        <pc:sldMkLst>
          <pc:docMk/>
          <pc:sldMk cId="4018901915" sldId="323"/>
        </pc:sldMkLst>
        <pc:spChg chg="mod">
          <ac:chgData name="Francesco" userId="f4b06c69-b125-4814-a67d-adf8dc91bd7e" providerId="ADAL" clId="{0F2DADEC-2ED7-42BE-8FF6-E0C0AD14E04E}" dt="2022-10-26T09:51:30.612" v="141" actId="1036"/>
          <ac:spMkLst>
            <pc:docMk/>
            <pc:sldMk cId="4018901915" sldId="323"/>
            <ac:spMk id="16" creationId="{8E167FD2-00AC-E19B-3007-C2044220239A}"/>
          </ac:spMkLst>
        </pc:spChg>
        <pc:spChg chg="mod">
          <ac:chgData name="Francesco" userId="f4b06c69-b125-4814-a67d-adf8dc91bd7e" providerId="ADAL" clId="{0F2DADEC-2ED7-42BE-8FF6-E0C0AD14E04E}" dt="2022-10-26T09:51:19.688" v="137" actId="20577"/>
          <ac:spMkLst>
            <pc:docMk/>
            <pc:sldMk cId="4018901915" sldId="323"/>
            <ac:spMk id="49" creationId="{9C0437E8-F3C7-49BE-85BF-948370FA1007}"/>
          </ac:spMkLst>
        </pc:spChg>
      </pc:sldChg>
      <pc:sldChg chg="del">
        <pc:chgData name="Francesco" userId="f4b06c69-b125-4814-a67d-adf8dc91bd7e" providerId="ADAL" clId="{0F2DADEC-2ED7-42BE-8FF6-E0C0AD14E04E}" dt="2022-10-17T09:30:23.962" v="67" actId="47"/>
        <pc:sldMkLst>
          <pc:docMk/>
          <pc:sldMk cId="1645952745" sldId="324"/>
        </pc:sldMkLst>
      </pc:sldChg>
      <pc:sldChg chg="modSp mod">
        <pc:chgData name="Francesco" userId="f4b06c69-b125-4814-a67d-adf8dc91bd7e" providerId="ADAL" clId="{0F2DADEC-2ED7-42BE-8FF6-E0C0AD14E04E}" dt="2022-10-26T10:11:28.220" v="212" actId="5793"/>
        <pc:sldMkLst>
          <pc:docMk/>
          <pc:sldMk cId="3322540196" sldId="325"/>
        </pc:sldMkLst>
        <pc:spChg chg="mod">
          <ac:chgData name="Francesco" userId="f4b06c69-b125-4814-a67d-adf8dc91bd7e" providerId="ADAL" clId="{0F2DADEC-2ED7-42BE-8FF6-E0C0AD14E04E}" dt="2022-10-26T10:11:28.220" v="212" actId="5793"/>
          <ac:spMkLst>
            <pc:docMk/>
            <pc:sldMk cId="3322540196" sldId="325"/>
            <ac:spMk id="8" creationId="{60E8E594-9DB9-8C0D-B7B5-374AD10B2915}"/>
          </ac:spMkLst>
        </pc:spChg>
        <pc:graphicFrameChg chg="mod">
          <ac:chgData name="Francesco" userId="f4b06c69-b125-4814-a67d-adf8dc91bd7e" providerId="ADAL" clId="{0F2DADEC-2ED7-42BE-8FF6-E0C0AD14E04E}" dt="2022-10-26T10:08:52.648" v="195" actId="1076"/>
          <ac:graphicFrameMkLst>
            <pc:docMk/>
            <pc:sldMk cId="3322540196" sldId="325"/>
            <ac:graphicFrameMk id="11" creationId="{59636BA8-0BA6-3A9D-CEB1-2D236218C89F}"/>
          </ac:graphicFrameMkLst>
        </pc:graphicFrameChg>
      </pc:sldChg>
      <pc:sldChg chg="addSp delSp modSp mod">
        <pc:chgData name="Francesco" userId="f4b06c69-b125-4814-a67d-adf8dc91bd7e" providerId="ADAL" clId="{0F2DADEC-2ED7-42BE-8FF6-E0C0AD14E04E}" dt="2022-10-17T09:32:02.914" v="87"/>
        <pc:sldMkLst>
          <pc:docMk/>
          <pc:sldMk cId="4131138683" sldId="325"/>
        </pc:sldMkLst>
        <pc:spChg chg="del">
          <ac:chgData name="Francesco" userId="f4b06c69-b125-4814-a67d-adf8dc91bd7e" providerId="ADAL" clId="{0F2DADEC-2ED7-42BE-8FF6-E0C0AD14E04E}" dt="2022-10-17T09:31:58.903" v="84" actId="478"/>
          <ac:spMkLst>
            <pc:docMk/>
            <pc:sldMk cId="4131138683" sldId="325"/>
            <ac:spMk id="8" creationId="{83B87F04-CAF6-02B7-3F4A-7DC6B6381385}"/>
          </ac:spMkLst>
        </pc:spChg>
        <pc:spChg chg="add mod">
          <ac:chgData name="Francesco" userId="f4b06c69-b125-4814-a67d-adf8dc91bd7e" providerId="ADAL" clId="{0F2DADEC-2ED7-42BE-8FF6-E0C0AD14E04E}" dt="2022-10-17T09:32:02.914" v="87"/>
          <ac:spMkLst>
            <pc:docMk/>
            <pc:sldMk cId="4131138683" sldId="325"/>
            <ac:spMk id="11" creationId="{2E77C404-233C-3DB8-00A0-5D20C6F2E04C}"/>
          </ac:spMkLst>
        </pc:spChg>
        <pc:spChg chg="add mod">
          <ac:chgData name="Francesco" userId="f4b06c69-b125-4814-a67d-adf8dc91bd7e" providerId="ADAL" clId="{0F2DADEC-2ED7-42BE-8FF6-E0C0AD14E04E}" dt="2022-10-17T09:32:02.914" v="87"/>
          <ac:spMkLst>
            <pc:docMk/>
            <pc:sldMk cId="4131138683" sldId="325"/>
            <ac:spMk id="12" creationId="{987180DD-7F53-84C9-48FA-1D3CD003B944}"/>
          </ac:spMkLst>
        </pc:spChg>
        <pc:picChg chg="add mod">
          <ac:chgData name="Francesco" userId="f4b06c69-b125-4814-a67d-adf8dc91bd7e" providerId="ADAL" clId="{0F2DADEC-2ED7-42BE-8FF6-E0C0AD14E04E}" dt="2022-10-17T09:32:02.914" v="87"/>
          <ac:picMkLst>
            <pc:docMk/>
            <pc:sldMk cId="4131138683" sldId="325"/>
            <ac:picMk id="5" creationId="{7616EDA1-C0D9-7BB5-D92E-B31EFC5E26B2}"/>
          </ac:picMkLst>
        </pc:picChg>
        <pc:picChg chg="add mod">
          <ac:chgData name="Francesco" userId="f4b06c69-b125-4814-a67d-adf8dc91bd7e" providerId="ADAL" clId="{0F2DADEC-2ED7-42BE-8FF6-E0C0AD14E04E}" dt="2022-10-17T09:32:02.914" v="87"/>
          <ac:picMkLst>
            <pc:docMk/>
            <pc:sldMk cId="4131138683" sldId="325"/>
            <ac:picMk id="10" creationId="{F45B958D-F99D-F2C7-409C-D2A845AB4948}"/>
          </ac:picMkLst>
        </pc:picChg>
        <pc:picChg chg="del">
          <ac:chgData name="Francesco" userId="f4b06c69-b125-4814-a67d-adf8dc91bd7e" providerId="ADAL" clId="{0F2DADEC-2ED7-42BE-8FF6-E0C0AD14E04E}" dt="2022-10-17T09:32:02.493" v="86" actId="478"/>
          <ac:picMkLst>
            <pc:docMk/>
            <pc:sldMk cId="4131138683" sldId="325"/>
            <ac:picMk id="14" creationId="{F1A22F1C-EDDA-4E9F-919B-67715B6A2B41}"/>
          </ac:picMkLst>
        </pc:picChg>
        <pc:picChg chg="del">
          <ac:chgData name="Francesco" userId="f4b06c69-b125-4814-a67d-adf8dc91bd7e" providerId="ADAL" clId="{0F2DADEC-2ED7-42BE-8FF6-E0C0AD14E04E}" dt="2022-10-17T09:32:00.646" v="85" actId="478"/>
          <ac:picMkLst>
            <pc:docMk/>
            <pc:sldMk cId="4131138683" sldId="325"/>
            <ac:picMk id="17" creationId="{B0E04706-7174-46D3-AF9A-00DC7EBFFA67}"/>
          </ac:picMkLst>
        </pc:picChg>
      </pc:sldChg>
      <pc:sldChg chg="addSp delSp modSp mod">
        <pc:chgData name="Francesco" userId="f4b06c69-b125-4814-a67d-adf8dc91bd7e" providerId="ADAL" clId="{0F2DADEC-2ED7-42BE-8FF6-E0C0AD14E04E}" dt="2022-10-17T09:32:14.069" v="91" actId="478"/>
        <pc:sldMkLst>
          <pc:docMk/>
          <pc:sldMk cId="611459877" sldId="326"/>
        </pc:sldMkLst>
        <pc:spChg chg="del">
          <ac:chgData name="Francesco" userId="f4b06c69-b125-4814-a67d-adf8dc91bd7e" providerId="ADAL" clId="{0F2DADEC-2ED7-42BE-8FF6-E0C0AD14E04E}" dt="2022-10-17T09:32:06.422" v="88" actId="478"/>
          <ac:spMkLst>
            <pc:docMk/>
            <pc:sldMk cId="611459877" sldId="326"/>
            <ac:spMk id="6" creationId="{B7C5152B-B96E-5A4A-8F66-928BE7F325D4}"/>
          </ac:spMkLst>
        </pc:spChg>
        <pc:spChg chg="add mod">
          <ac:chgData name="Francesco" userId="f4b06c69-b125-4814-a67d-adf8dc91bd7e" providerId="ADAL" clId="{0F2DADEC-2ED7-42BE-8FF6-E0C0AD14E04E}" dt="2022-10-17T09:32:06.748" v="89"/>
          <ac:spMkLst>
            <pc:docMk/>
            <pc:sldMk cId="611459877" sldId="326"/>
            <ac:spMk id="8" creationId="{2DFEC1D9-8864-D35A-835A-ED88CE6A9920}"/>
          </ac:spMkLst>
        </pc:spChg>
        <pc:spChg chg="add mod">
          <ac:chgData name="Francesco" userId="f4b06c69-b125-4814-a67d-adf8dc91bd7e" providerId="ADAL" clId="{0F2DADEC-2ED7-42BE-8FF6-E0C0AD14E04E}" dt="2022-10-17T09:32:06.748" v="89"/>
          <ac:spMkLst>
            <pc:docMk/>
            <pc:sldMk cId="611459877" sldId="326"/>
            <ac:spMk id="9" creationId="{51411FE8-BFF5-119D-3D56-F157C7040C04}"/>
          </ac:spMkLst>
        </pc:spChg>
        <pc:picChg chg="add mod">
          <ac:chgData name="Francesco" userId="f4b06c69-b125-4814-a67d-adf8dc91bd7e" providerId="ADAL" clId="{0F2DADEC-2ED7-42BE-8FF6-E0C0AD14E04E}" dt="2022-10-17T09:32:06.748" v="89"/>
          <ac:picMkLst>
            <pc:docMk/>
            <pc:sldMk cId="611459877" sldId="326"/>
            <ac:picMk id="4" creationId="{530EE612-A0FE-4802-C12A-B6EA0D942031}"/>
          </ac:picMkLst>
        </pc:picChg>
        <pc:picChg chg="add mod">
          <ac:chgData name="Francesco" userId="f4b06c69-b125-4814-a67d-adf8dc91bd7e" providerId="ADAL" clId="{0F2DADEC-2ED7-42BE-8FF6-E0C0AD14E04E}" dt="2022-10-17T09:32:06.748" v="89"/>
          <ac:picMkLst>
            <pc:docMk/>
            <pc:sldMk cId="611459877" sldId="326"/>
            <ac:picMk id="7" creationId="{30B2EE76-3CFE-7381-A84F-1BF804C0FC34}"/>
          </ac:picMkLst>
        </pc:picChg>
        <pc:picChg chg="del">
          <ac:chgData name="Francesco" userId="f4b06c69-b125-4814-a67d-adf8dc91bd7e" providerId="ADAL" clId="{0F2DADEC-2ED7-42BE-8FF6-E0C0AD14E04E}" dt="2022-10-17T09:32:14.069" v="91" actId="478"/>
          <ac:picMkLst>
            <pc:docMk/>
            <pc:sldMk cId="611459877" sldId="326"/>
            <ac:picMk id="14" creationId="{F1A22F1C-EDDA-4E9F-919B-67715B6A2B41}"/>
          </ac:picMkLst>
        </pc:picChg>
        <pc:picChg chg="del">
          <ac:chgData name="Francesco" userId="f4b06c69-b125-4814-a67d-adf8dc91bd7e" providerId="ADAL" clId="{0F2DADEC-2ED7-42BE-8FF6-E0C0AD14E04E}" dt="2022-10-17T09:32:10.026" v="90" actId="478"/>
          <ac:picMkLst>
            <pc:docMk/>
            <pc:sldMk cId="611459877" sldId="326"/>
            <ac:picMk id="17" creationId="{B0E04706-7174-46D3-AF9A-00DC7EBFFA67}"/>
          </ac:picMkLst>
        </pc:picChg>
      </pc:sldChg>
      <pc:sldChg chg="addSp delSp modSp mod">
        <pc:chgData name="Francesco" userId="f4b06c69-b125-4814-a67d-adf8dc91bd7e" providerId="ADAL" clId="{0F2DADEC-2ED7-42BE-8FF6-E0C0AD14E04E}" dt="2022-10-17T09:32:47.156" v="97"/>
        <pc:sldMkLst>
          <pc:docMk/>
          <pc:sldMk cId="1915174116" sldId="328"/>
        </pc:sldMkLst>
        <pc:spChg chg="add del mod">
          <ac:chgData name="Francesco" userId="f4b06c69-b125-4814-a67d-adf8dc91bd7e" providerId="ADAL" clId="{0F2DADEC-2ED7-42BE-8FF6-E0C0AD14E04E}" dt="2022-10-17T09:32:44.566" v="93" actId="478"/>
          <ac:spMkLst>
            <pc:docMk/>
            <pc:sldMk cId="1915174116" sldId="328"/>
            <ac:spMk id="3" creationId="{F908E3CD-A845-965B-F301-EDD465D4F15A}"/>
          </ac:spMkLst>
        </pc:spChg>
        <pc:spChg chg="del">
          <ac:chgData name="Francesco" userId="f4b06c69-b125-4814-a67d-adf8dc91bd7e" providerId="ADAL" clId="{0F2DADEC-2ED7-42BE-8FF6-E0C0AD14E04E}" dt="2022-10-17T09:29:55.334" v="65" actId="478"/>
          <ac:spMkLst>
            <pc:docMk/>
            <pc:sldMk cId="1915174116" sldId="328"/>
            <ac:spMk id="4" creationId="{9C909283-46AC-C570-4D10-D936B2CCAA8A}"/>
          </ac:spMkLst>
        </pc:spChg>
        <pc:spChg chg="add del mod">
          <ac:chgData name="Francesco" userId="f4b06c69-b125-4814-a67d-adf8dc91bd7e" providerId="ADAL" clId="{0F2DADEC-2ED7-42BE-8FF6-E0C0AD14E04E}" dt="2022-10-17T09:32:43.271" v="92" actId="478"/>
          <ac:spMkLst>
            <pc:docMk/>
            <pc:sldMk cId="1915174116" sldId="328"/>
            <ac:spMk id="5" creationId="{681E3634-5CE7-B5E9-222D-A6D95465DC8D}"/>
          </ac:spMkLst>
        </pc:spChg>
        <pc:spChg chg="add mod">
          <ac:chgData name="Francesco" userId="f4b06c69-b125-4814-a67d-adf8dc91bd7e" providerId="ADAL" clId="{0F2DADEC-2ED7-42BE-8FF6-E0C0AD14E04E}" dt="2022-10-17T09:32:47.156" v="97"/>
          <ac:spMkLst>
            <pc:docMk/>
            <pc:sldMk cId="1915174116" sldId="328"/>
            <ac:spMk id="8" creationId="{B3631E39-314F-2604-A6AD-F81262BA47F1}"/>
          </ac:spMkLst>
        </pc:spChg>
        <pc:spChg chg="add mod">
          <ac:chgData name="Francesco" userId="f4b06c69-b125-4814-a67d-adf8dc91bd7e" providerId="ADAL" clId="{0F2DADEC-2ED7-42BE-8FF6-E0C0AD14E04E}" dt="2022-10-17T09:32:47.156" v="97"/>
          <ac:spMkLst>
            <pc:docMk/>
            <pc:sldMk cId="1915174116" sldId="328"/>
            <ac:spMk id="10" creationId="{1FD3CEE4-28F9-B11F-9496-A46DDF022D0D}"/>
          </ac:spMkLst>
        </pc:spChg>
        <pc:picChg chg="add mod">
          <ac:chgData name="Francesco" userId="f4b06c69-b125-4814-a67d-adf8dc91bd7e" providerId="ADAL" clId="{0F2DADEC-2ED7-42BE-8FF6-E0C0AD14E04E}" dt="2022-10-17T09:32:47.156" v="97"/>
          <ac:picMkLst>
            <pc:docMk/>
            <pc:sldMk cId="1915174116" sldId="328"/>
            <ac:picMk id="6" creationId="{E6E37C8E-6477-D5C5-38F7-CD0A484E6808}"/>
          </ac:picMkLst>
        </pc:picChg>
        <pc:picChg chg="add mod">
          <ac:chgData name="Francesco" userId="f4b06c69-b125-4814-a67d-adf8dc91bd7e" providerId="ADAL" clId="{0F2DADEC-2ED7-42BE-8FF6-E0C0AD14E04E}" dt="2022-10-17T09:32:47.156" v="97"/>
          <ac:picMkLst>
            <pc:docMk/>
            <pc:sldMk cId="1915174116" sldId="328"/>
            <ac:picMk id="7" creationId="{6B6DF9A6-618E-7C3A-EB26-2EC782D3A498}"/>
          </ac:picMkLst>
        </pc:picChg>
        <pc:picChg chg="del mod">
          <ac:chgData name="Francesco" userId="f4b06c69-b125-4814-a67d-adf8dc91bd7e" providerId="ADAL" clId="{0F2DADEC-2ED7-42BE-8FF6-E0C0AD14E04E}" dt="2022-10-17T09:32:46.150" v="96" actId="478"/>
          <ac:picMkLst>
            <pc:docMk/>
            <pc:sldMk cId="1915174116" sldId="328"/>
            <ac:picMk id="14" creationId="{F1A22F1C-EDDA-4E9F-919B-67715B6A2B41}"/>
          </ac:picMkLst>
        </pc:picChg>
        <pc:picChg chg="del">
          <ac:chgData name="Francesco" userId="f4b06c69-b125-4814-a67d-adf8dc91bd7e" providerId="ADAL" clId="{0F2DADEC-2ED7-42BE-8FF6-E0C0AD14E04E}" dt="2022-10-17T09:32:45.654" v="94" actId="478"/>
          <ac:picMkLst>
            <pc:docMk/>
            <pc:sldMk cId="1915174116" sldId="328"/>
            <ac:picMk id="17" creationId="{B0E04706-7174-46D3-AF9A-00DC7EBFFA67}"/>
          </ac:picMkLst>
        </pc:picChg>
      </pc:sldChg>
      <pc:sldChg chg="del">
        <pc:chgData name="Francesco" userId="f4b06c69-b125-4814-a67d-adf8dc91bd7e" providerId="ADAL" clId="{0F2DADEC-2ED7-42BE-8FF6-E0C0AD14E04E}" dt="2022-10-17T09:29:41.577" v="64" actId="47"/>
        <pc:sldMkLst>
          <pc:docMk/>
          <pc:sldMk cId="1609017417" sldId="329"/>
        </pc:sldMkLst>
      </pc:sldChg>
      <pc:sldChg chg="del">
        <pc:chgData name="Francesco" userId="f4b06c69-b125-4814-a67d-adf8dc91bd7e" providerId="ADAL" clId="{0F2DADEC-2ED7-42BE-8FF6-E0C0AD14E04E}" dt="2022-10-17T09:29:39.052" v="63" actId="47"/>
        <pc:sldMkLst>
          <pc:docMk/>
          <pc:sldMk cId="965824492" sldId="330"/>
        </pc:sldMkLst>
      </pc:sldChg>
      <pc:sldChg chg="addSp modSp mod">
        <pc:chgData name="Francesco" userId="f4b06c69-b125-4814-a67d-adf8dc91bd7e" providerId="ADAL" clId="{0F2DADEC-2ED7-42BE-8FF6-E0C0AD14E04E}" dt="2022-10-26T10:14:05.514" v="246" actId="20577"/>
        <pc:sldMkLst>
          <pc:docMk/>
          <pc:sldMk cId="1099312648" sldId="330"/>
        </pc:sldMkLst>
        <pc:spChg chg="add mod">
          <ac:chgData name="Francesco" userId="f4b06c69-b125-4814-a67d-adf8dc91bd7e" providerId="ADAL" clId="{0F2DADEC-2ED7-42BE-8FF6-E0C0AD14E04E}" dt="2022-10-26T10:14:05.514" v="246" actId="20577"/>
          <ac:spMkLst>
            <pc:docMk/>
            <pc:sldMk cId="1099312648" sldId="330"/>
            <ac:spMk id="8" creationId="{FA5884E0-30EC-20DA-EC05-2FDAF335BABF}"/>
          </ac:spMkLst>
        </pc:spChg>
        <pc:spChg chg="mod">
          <ac:chgData name="Francesco" userId="f4b06c69-b125-4814-a67d-adf8dc91bd7e" providerId="ADAL" clId="{0F2DADEC-2ED7-42BE-8FF6-E0C0AD14E04E}" dt="2022-10-26T10:12:51.403" v="213" actId="20577"/>
          <ac:spMkLst>
            <pc:docMk/>
            <pc:sldMk cId="1099312648" sldId="330"/>
            <ac:spMk id="9" creationId="{CEF7B6E1-3BE8-4ED3-0292-BB4C7444E7FB}"/>
          </ac:spMkLst>
        </pc:spChg>
        <pc:spChg chg="mod">
          <ac:chgData name="Francesco" userId="f4b06c69-b125-4814-a67d-adf8dc91bd7e" providerId="ADAL" clId="{0F2DADEC-2ED7-42BE-8FF6-E0C0AD14E04E}" dt="2022-10-26T10:12:56.936" v="215" actId="14100"/>
          <ac:spMkLst>
            <pc:docMk/>
            <pc:sldMk cId="1099312648" sldId="330"/>
            <ac:spMk id="19" creationId="{46BE0337-8651-F99A-38FC-6AD24FC472A4}"/>
          </ac:spMkLst>
        </pc:spChg>
      </pc:sldChg>
      <pc:sldChg chg="modSp mod">
        <pc:chgData name="Francesco" userId="f4b06c69-b125-4814-a67d-adf8dc91bd7e" providerId="ADAL" clId="{0F2DADEC-2ED7-42BE-8FF6-E0C0AD14E04E}" dt="2022-10-26T10:04:40.456" v="190" actId="20577"/>
        <pc:sldMkLst>
          <pc:docMk/>
          <pc:sldMk cId="3248825162" sldId="332"/>
        </pc:sldMkLst>
        <pc:spChg chg="mod">
          <ac:chgData name="Francesco" userId="f4b06c69-b125-4814-a67d-adf8dc91bd7e" providerId="ADAL" clId="{0F2DADEC-2ED7-42BE-8FF6-E0C0AD14E04E}" dt="2022-10-26T10:04:11.785" v="187" actId="20577"/>
          <ac:spMkLst>
            <pc:docMk/>
            <pc:sldMk cId="3248825162" sldId="332"/>
            <ac:spMk id="3" creationId="{BAF8FE5C-8B3F-91EC-9FF5-AD4BF0131808}"/>
          </ac:spMkLst>
        </pc:spChg>
        <pc:spChg chg="mod">
          <ac:chgData name="Francesco" userId="f4b06c69-b125-4814-a67d-adf8dc91bd7e" providerId="ADAL" clId="{0F2DADEC-2ED7-42BE-8FF6-E0C0AD14E04E}" dt="2022-10-26T10:04:40.456" v="190" actId="20577"/>
          <ac:spMkLst>
            <pc:docMk/>
            <pc:sldMk cId="3248825162" sldId="332"/>
            <ac:spMk id="49" creationId="{9C0437E8-F3C7-49BE-85BF-948370FA1007}"/>
          </ac:spMkLst>
        </pc:spChg>
      </pc:sldChg>
      <pc:sldChg chg="modSp mod">
        <pc:chgData name="Francesco" userId="f4b06c69-b125-4814-a67d-adf8dc91bd7e" providerId="ADAL" clId="{0F2DADEC-2ED7-42BE-8FF6-E0C0AD14E04E}" dt="2022-10-26T10:00:15.373" v="143" actId="14734"/>
        <pc:sldMkLst>
          <pc:docMk/>
          <pc:sldMk cId="827357627" sldId="335"/>
        </pc:sldMkLst>
        <pc:graphicFrameChg chg="modGraphic">
          <ac:chgData name="Francesco" userId="f4b06c69-b125-4814-a67d-adf8dc91bd7e" providerId="ADAL" clId="{0F2DADEC-2ED7-42BE-8FF6-E0C0AD14E04E}" dt="2022-10-26T10:00:15.373" v="143" actId="14734"/>
          <ac:graphicFrameMkLst>
            <pc:docMk/>
            <pc:sldMk cId="827357627" sldId="335"/>
            <ac:graphicFrameMk id="15" creationId="{2D39D41F-C544-E8DB-4B62-5BE256989478}"/>
          </ac:graphicFrameMkLst>
        </pc:graphicFrameChg>
      </pc:sldChg>
      <pc:sldChg chg="modSp mod">
        <pc:chgData name="Francesco" userId="f4b06c69-b125-4814-a67d-adf8dc91bd7e" providerId="ADAL" clId="{0F2DADEC-2ED7-42BE-8FF6-E0C0AD14E04E}" dt="2022-10-26T10:04:57.369" v="194" actId="20577"/>
        <pc:sldMkLst>
          <pc:docMk/>
          <pc:sldMk cId="1808261828" sldId="338"/>
        </pc:sldMkLst>
        <pc:spChg chg="mod">
          <ac:chgData name="Francesco" userId="f4b06c69-b125-4814-a67d-adf8dc91bd7e" providerId="ADAL" clId="{0F2DADEC-2ED7-42BE-8FF6-E0C0AD14E04E}" dt="2022-10-26T10:04:57.369" v="194" actId="20577"/>
          <ac:spMkLst>
            <pc:docMk/>
            <pc:sldMk cId="1808261828" sldId="338"/>
            <ac:spMk id="19" creationId="{FDA96BD9-8740-6171-01B1-CC5FA15B2DD5}"/>
          </ac:spMkLst>
        </pc:spChg>
      </pc:sldChg>
      <pc:sldChg chg="modSp mod">
        <pc:chgData name="Francesco" userId="f4b06c69-b125-4814-a67d-adf8dc91bd7e" providerId="ADAL" clId="{0F2DADEC-2ED7-42BE-8FF6-E0C0AD14E04E}" dt="2022-10-25T16:49:59.642" v="135" actId="403"/>
        <pc:sldMkLst>
          <pc:docMk/>
          <pc:sldMk cId="1931967939" sldId="340"/>
        </pc:sldMkLst>
        <pc:spChg chg="mod">
          <ac:chgData name="Francesco" userId="f4b06c69-b125-4814-a67d-adf8dc91bd7e" providerId="ADAL" clId="{0F2DADEC-2ED7-42BE-8FF6-E0C0AD14E04E}" dt="2022-10-25T16:49:59.642" v="135" actId="403"/>
          <ac:spMkLst>
            <pc:docMk/>
            <pc:sldMk cId="1931967939" sldId="340"/>
            <ac:spMk id="11" creationId="{3714E5F1-A2D1-8CE4-864C-B6B797EEA9A9}"/>
          </ac:spMkLst>
        </pc:spChg>
        <pc:picChg chg="mod">
          <ac:chgData name="Francesco" userId="f4b06c69-b125-4814-a67d-adf8dc91bd7e" providerId="ADAL" clId="{0F2DADEC-2ED7-42BE-8FF6-E0C0AD14E04E}" dt="2022-10-25T16:49:58.159" v="132" actId="1076"/>
          <ac:picMkLst>
            <pc:docMk/>
            <pc:sldMk cId="1931967939" sldId="340"/>
            <ac:picMk id="14" creationId="{3A7815B5-BA33-9BE3-CC29-B3889A7EBAD2}"/>
          </ac:picMkLst>
        </pc:picChg>
      </pc:sldChg>
      <pc:sldChg chg="modSp mod">
        <pc:chgData name="Francesco" userId="f4b06c69-b125-4814-a67d-adf8dc91bd7e" providerId="ADAL" clId="{0F2DADEC-2ED7-42BE-8FF6-E0C0AD14E04E}" dt="2022-10-26T10:17:31.763" v="317" actId="313"/>
        <pc:sldMkLst>
          <pc:docMk/>
          <pc:sldMk cId="3163681491" sldId="342"/>
        </pc:sldMkLst>
        <pc:spChg chg="mod">
          <ac:chgData name="Francesco" userId="f4b06c69-b125-4814-a67d-adf8dc91bd7e" providerId="ADAL" clId="{0F2DADEC-2ED7-42BE-8FF6-E0C0AD14E04E}" dt="2022-10-26T10:17:31.763" v="317" actId="313"/>
          <ac:spMkLst>
            <pc:docMk/>
            <pc:sldMk cId="3163681491" sldId="342"/>
            <ac:spMk id="5" creationId="{086B4A73-BC79-678A-E2A2-55F59BDD7F8C}"/>
          </ac:spMkLst>
        </pc:spChg>
        <pc:graphicFrameChg chg="mod modGraphic">
          <ac:chgData name="Francesco" userId="f4b06c69-b125-4814-a67d-adf8dc91bd7e" providerId="ADAL" clId="{0F2DADEC-2ED7-42BE-8FF6-E0C0AD14E04E}" dt="2022-10-26T10:16:08.708" v="250" actId="1076"/>
          <ac:graphicFrameMkLst>
            <pc:docMk/>
            <pc:sldMk cId="3163681491" sldId="342"/>
            <ac:graphicFrameMk id="8" creationId="{9487CB7A-1893-39CD-6DE8-0BA4D2A978CD}"/>
          </ac:graphicFrameMkLst>
        </pc:graphicFrameChg>
      </pc:sldChg>
      <pc:sldChg chg="modSp mod">
        <pc:chgData name="Francesco" userId="f4b06c69-b125-4814-a67d-adf8dc91bd7e" providerId="ADAL" clId="{0F2DADEC-2ED7-42BE-8FF6-E0C0AD14E04E}" dt="2022-10-26T10:24:01.145" v="695" actId="20577"/>
        <pc:sldMkLst>
          <pc:docMk/>
          <pc:sldMk cId="1271989052" sldId="343"/>
        </pc:sldMkLst>
        <pc:spChg chg="mod">
          <ac:chgData name="Francesco" userId="f4b06c69-b125-4814-a67d-adf8dc91bd7e" providerId="ADAL" clId="{0F2DADEC-2ED7-42BE-8FF6-E0C0AD14E04E}" dt="2022-10-26T10:24:01.145" v="695" actId="20577"/>
          <ac:spMkLst>
            <pc:docMk/>
            <pc:sldMk cId="1271989052" sldId="343"/>
            <ac:spMk id="10" creationId="{713B0CAC-B89F-F874-BC4D-340E3C5E4D51}"/>
          </ac:spMkLst>
        </pc:spChg>
      </pc:sldChg>
    </pc:docChg>
  </pc:docChgLst>
  <pc:docChgLst>
    <pc:chgData name="Andrea Ciarma" userId="S::ciarma@infn.it::e0838eda-0190-4bf1-ae10-c51b8559cdce" providerId="AD" clId="Web-{7C7769B5-168C-4F4D-9563-DCE2B1D08C49}"/>
    <pc:docChg chg="addSld delSld modSld addSection modSection">
      <pc:chgData name="Andrea Ciarma" userId="S::ciarma@infn.it::e0838eda-0190-4bf1-ae10-c51b8559cdce" providerId="AD" clId="Web-{7C7769B5-168C-4F4D-9563-DCE2B1D08C49}" dt="2024-04-16T12:48:35.615" v="348"/>
      <pc:docMkLst>
        <pc:docMk/>
      </pc:docMkLst>
      <pc:sldChg chg="addSp delSp modSp del">
        <pc:chgData name="Andrea Ciarma" userId="S::ciarma@infn.it::e0838eda-0190-4bf1-ae10-c51b8559cdce" providerId="AD" clId="Web-{7C7769B5-168C-4F4D-9563-DCE2B1D08C49}" dt="2024-04-15T12:57:15.306" v="138"/>
        <pc:sldMkLst>
          <pc:docMk/>
          <pc:sldMk cId="1909636077" sldId="348"/>
        </pc:sldMkLst>
        <pc:spChg chg="del mod">
          <ac:chgData name="Andrea Ciarma" userId="S::ciarma@infn.it::e0838eda-0190-4bf1-ae10-c51b8559cdce" providerId="AD" clId="Web-{7C7769B5-168C-4F4D-9563-DCE2B1D08C49}" dt="2024-04-15T12:36:21.214" v="12"/>
          <ac:spMkLst>
            <pc:docMk/>
            <pc:sldMk cId="1909636077" sldId="348"/>
            <ac:spMk id="3" creationId="{445E6552-A925-4851-B982-13D6E0120163}"/>
          </ac:spMkLst>
        </pc:spChg>
        <pc:spChg chg="del">
          <ac:chgData name="Andrea Ciarma" userId="S::ciarma@infn.it::e0838eda-0190-4bf1-ae10-c51b8559cdce" providerId="AD" clId="Web-{7C7769B5-168C-4F4D-9563-DCE2B1D08C49}" dt="2024-04-15T12:36:19.714" v="11"/>
          <ac:spMkLst>
            <pc:docMk/>
            <pc:sldMk cId="1909636077" sldId="348"/>
            <ac:spMk id="4" creationId="{CD8B2681-13F3-7916-52BC-C9896196BAC7}"/>
          </ac:spMkLst>
        </pc:spChg>
        <pc:spChg chg="add del mod">
          <ac:chgData name="Andrea Ciarma" userId="S::ciarma@infn.it::e0838eda-0190-4bf1-ae10-c51b8559cdce" providerId="AD" clId="Web-{7C7769B5-168C-4F4D-9563-DCE2B1D08C49}" dt="2024-04-15T12:46:57.417" v="78"/>
          <ac:spMkLst>
            <pc:docMk/>
            <pc:sldMk cId="1909636077" sldId="348"/>
            <ac:spMk id="5" creationId="{2DED86D5-916C-C65A-C831-9507AD68AD72}"/>
          </ac:spMkLst>
        </pc:spChg>
        <pc:spChg chg="add del mod">
          <ac:chgData name="Andrea Ciarma" userId="S::ciarma@infn.it::e0838eda-0190-4bf1-ae10-c51b8559cdce" providerId="AD" clId="Web-{7C7769B5-168C-4F4D-9563-DCE2B1D08C49}" dt="2024-04-15T12:44:24.972" v="70"/>
          <ac:spMkLst>
            <pc:docMk/>
            <pc:sldMk cId="1909636077" sldId="348"/>
            <ac:spMk id="8" creationId="{24791EC3-4533-8D73-47B2-732FE09E9A06}"/>
          </ac:spMkLst>
        </pc:spChg>
        <pc:spChg chg="add del mod">
          <ac:chgData name="Andrea Ciarma" userId="S::ciarma@infn.it::e0838eda-0190-4bf1-ae10-c51b8559cdce" providerId="AD" clId="Web-{7C7769B5-168C-4F4D-9563-DCE2B1D08C49}" dt="2024-04-15T12:44:24.972" v="69"/>
          <ac:spMkLst>
            <pc:docMk/>
            <pc:sldMk cId="1909636077" sldId="348"/>
            <ac:spMk id="9" creationId="{7CD0F8F6-B5CD-EA74-C278-9DACDD55C3E9}"/>
          </ac:spMkLst>
        </pc:spChg>
        <pc:picChg chg="add del mod">
          <ac:chgData name="Andrea Ciarma" userId="S::ciarma@infn.it::e0838eda-0190-4bf1-ae10-c51b8559cdce" providerId="AD" clId="Web-{7C7769B5-168C-4F4D-9563-DCE2B1D08C49}" dt="2024-04-15T12:53:38.374" v="96"/>
          <ac:picMkLst>
            <pc:docMk/>
            <pc:sldMk cId="1909636077" sldId="348"/>
            <ac:picMk id="3" creationId="{50DD8BB6-141E-D165-A7F8-10832BD0BBDB}"/>
          </ac:picMkLst>
        </pc:picChg>
        <pc:picChg chg="add mod ord">
          <ac:chgData name="Andrea Ciarma" userId="S::ciarma@infn.it::e0838eda-0190-4bf1-ae10-c51b8559cdce" providerId="AD" clId="Web-{7C7769B5-168C-4F4D-9563-DCE2B1D08C49}" dt="2024-04-15T12:55:24.348" v="118"/>
          <ac:picMkLst>
            <pc:docMk/>
            <pc:sldMk cId="1909636077" sldId="348"/>
            <ac:picMk id="4" creationId="{077BA048-BEDE-51C8-CFD6-66EF8FFA0A1E}"/>
          </ac:picMkLst>
        </pc:picChg>
        <pc:picChg chg="add mod">
          <ac:chgData name="Andrea Ciarma" userId="S::ciarma@infn.it::e0838eda-0190-4bf1-ae10-c51b8559cdce" providerId="AD" clId="Web-{7C7769B5-168C-4F4D-9563-DCE2B1D08C49}" dt="2024-04-15T12:54:38.908" v="106" actId="1076"/>
          <ac:picMkLst>
            <pc:docMk/>
            <pc:sldMk cId="1909636077" sldId="348"/>
            <ac:picMk id="5" creationId="{35222507-DFFD-7C50-C74A-8906A7D003B9}"/>
          </ac:picMkLst>
        </pc:picChg>
        <pc:picChg chg="add mod ord">
          <ac:chgData name="Andrea Ciarma" userId="S::ciarma@infn.it::e0838eda-0190-4bf1-ae10-c51b8559cdce" providerId="AD" clId="Web-{7C7769B5-168C-4F4D-9563-DCE2B1D08C49}" dt="2024-04-15T12:55:44.974" v="122" actId="1076"/>
          <ac:picMkLst>
            <pc:docMk/>
            <pc:sldMk cId="1909636077" sldId="348"/>
            <ac:picMk id="6" creationId="{68693D10-EBC0-3149-FC02-9DA070691C4B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41:11.009" v="30"/>
          <ac:picMkLst>
            <pc:docMk/>
            <pc:sldMk cId="1909636077" sldId="348"/>
            <ac:picMk id="6" creationId="{C2383840-B5EF-AF90-589A-3F28D40CC7AB}"/>
          </ac:picMkLst>
        </pc:picChg>
        <pc:picChg chg="add mod">
          <ac:chgData name="Andrea Ciarma" userId="S::ciarma@infn.it::e0838eda-0190-4bf1-ae10-c51b8559cdce" providerId="AD" clId="Web-{7C7769B5-168C-4F4D-9563-DCE2B1D08C49}" dt="2024-04-15T12:56:15.569" v="128" actId="1076"/>
          <ac:picMkLst>
            <pc:docMk/>
            <pc:sldMk cId="1909636077" sldId="348"/>
            <ac:picMk id="7" creationId="{1FFDC632-A9C2-096A-6EFE-BC51C91335D9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44:24.972" v="71"/>
          <ac:picMkLst>
            <pc:docMk/>
            <pc:sldMk cId="1909636077" sldId="348"/>
            <ac:picMk id="7" creationId="{C8A12878-B459-5E2E-6BD4-11A1A43F6177}"/>
          </ac:picMkLst>
        </pc:picChg>
        <pc:picChg chg="add mod">
          <ac:chgData name="Andrea Ciarma" userId="S::ciarma@infn.it::e0838eda-0190-4bf1-ae10-c51b8559cdce" providerId="AD" clId="Web-{7C7769B5-168C-4F4D-9563-DCE2B1D08C49}" dt="2024-04-15T12:56:34.492" v="132"/>
          <ac:picMkLst>
            <pc:docMk/>
            <pc:sldMk cId="1909636077" sldId="348"/>
            <ac:picMk id="8" creationId="{26802EF6-AE4C-4F28-F333-6146D34DEACF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46:53.479" v="76"/>
          <ac:picMkLst>
            <pc:docMk/>
            <pc:sldMk cId="1909636077" sldId="348"/>
            <ac:picMk id="10" creationId="{10B96E21-CAF3-D193-888C-97F5E65DE746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47:37.091" v="80"/>
          <ac:picMkLst>
            <pc:docMk/>
            <pc:sldMk cId="1909636077" sldId="348"/>
            <ac:picMk id="11" creationId="{9461E25F-59F1-9577-43C1-16D171BEAF51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48:55.673" v="83"/>
          <ac:picMkLst>
            <pc:docMk/>
            <pc:sldMk cId="1909636077" sldId="348"/>
            <ac:picMk id="12" creationId="{BDC6D29D-CE72-DD9A-B923-D4260B2208D8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51:47.165" v="93"/>
          <ac:picMkLst>
            <pc:docMk/>
            <pc:sldMk cId="1909636077" sldId="348"/>
            <ac:picMk id="13" creationId="{B01E78DB-51FD-B234-E3EF-EAAC61FDF7C2}"/>
          </ac:picMkLst>
        </pc:picChg>
      </pc:sldChg>
      <pc:sldChg chg="del">
        <pc:chgData name="Andrea Ciarma" userId="S::ciarma@infn.it::e0838eda-0190-4bf1-ae10-c51b8559cdce" providerId="AD" clId="Web-{7C7769B5-168C-4F4D-9563-DCE2B1D08C49}" dt="2024-04-15T12:11:27.446" v="0"/>
        <pc:sldMkLst>
          <pc:docMk/>
          <pc:sldMk cId="3121984169" sldId="349"/>
        </pc:sldMkLst>
      </pc:sldChg>
      <pc:sldChg chg="addSp delSp modSp">
        <pc:chgData name="Andrea Ciarma" userId="S::ciarma@infn.it::e0838eda-0190-4bf1-ae10-c51b8559cdce" providerId="AD" clId="Web-{7C7769B5-168C-4F4D-9563-DCE2B1D08C49}" dt="2024-04-15T12:57:14.056" v="137" actId="1076"/>
        <pc:sldMkLst>
          <pc:docMk/>
          <pc:sldMk cId="1633793513" sldId="350"/>
        </pc:sldMkLst>
        <pc:spChg chg="del">
          <ac:chgData name="Andrea Ciarma" userId="S::ciarma@infn.it::e0838eda-0190-4bf1-ae10-c51b8559cdce" providerId="AD" clId="Web-{7C7769B5-168C-4F4D-9563-DCE2B1D08C49}" dt="2024-04-15T12:49:58.738" v="88"/>
          <ac:spMkLst>
            <pc:docMk/>
            <pc:sldMk cId="1633793513" sldId="350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7C7769B5-168C-4F4D-9563-DCE2B1D08C49}" dt="2024-04-15T12:49:55.535" v="87"/>
          <ac:spMkLst>
            <pc:docMk/>
            <pc:sldMk cId="1633793513" sldId="350"/>
            <ac:spMk id="4" creationId="{C8D8CF50-5075-64EA-6B0D-667DF3E8DA8D}"/>
          </ac:spMkLst>
        </pc:spChg>
        <pc:picChg chg="add del mod">
          <ac:chgData name="Andrea Ciarma" userId="S::ciarma@infn.it::e0838eda-0190-4bf1-ae10-c51b8559cdce" providerId="AD" clId="Web-{7C7769B5-168C-4F4D-9563-DCE2B1D08C49}" dt="2024-04-15T12:51:38.477" v="92"/>
          <ac:picMkLst>
            <pc:docMk/>
            <pc:sldMk cId="1633793513" sldId="350"/>
            <ac:picMk id="5" creationId="{F3DE7FEE-B3B6-A746-F7BE-A28F824723CB}"/>
          </ac:picMkLst>
        </pc:picChg>
        <pc:picChg chg="add del mod">
          <ac:chgData name="Andrea Ciarma" userId="S::ciarma@infn.it::e0838eda-0190-4bf1-ae10-c51b8559cdce" providerId="AD" clId="Web-{7C7769B5-168C-4F4D-9563-DCE2B1D08C49}" dt="2024-04-15T12:56:51.524" v="134"/>
          <ac:picMkLst>
            <pc:docMk/>
            <pc:sldMk cId="1633793513" sldId="350"/>
            <ac:picMk id="6" creationId="{058BD173-5ED4-321B-6642-8AEB9ACBF96A}"/>
          </ac:picMkLst>
        </pc:picChg>
        <pc:picChg chg="add mod">
          <ac:chgData name="Andrea Ciarma" userId="S::ciarma@infn.it::e0838eda-0190-4bf1-ae10-c51b8559cdce" providerId="AD" clId="Web-{7C7769B5-168C-4F4D-9563-DCE2B1D08C49}" dt="2024-04-15T12:57:14.056" v="137" actId="1076"/>
          <ac:picMkLst>
            <pc:docMk/>
            <pc:sldMk cId="1633793513" sldId="350"/>
            <ac:picMk id="7" creationId="{7198CAB6-E1E8-735C-795A-E34323B765DB}"/>
          </ac:picMkLst>
        </pc:picChg>
      </pc:sldChg>
      <pc:sldChg chg="addSp delSp modSp">
        <pc:chgData name="Andrea Ciarma" userId="S::ciarma@infn.it::e0838eda-0190-4bf1-ae10-c51b8559cdce" providerId="AD" clId="Web-{7C7769B5-168C-4F4D-9563-DCE2B1D08C49}" dt="2024-04-15T12:58:10.262" v="144" actId="1076"/>
        <pc:sldMkLst>
          <pc:docMk/>
          <pc:sldMk cId="2103932382" sldId="351"/>
        </pc:sldMkLst>
        <pc:spChg chg="del">
          <ac:chgData name="Andrea Ciarma" userId="S::ciarma@infn.it::e0838eda-0190-4bf1-ae10-c51b8559cdce" providerId="AD" clId="Web-{7C7769B5-168C-4F4D-9563-DCE2B1D08C49}" dt="2024-04-15T12:57:33.917" v="139"/>
          <ac:spMkLst>
            <pc:docMk/>
            <pc:sldMk cId="2103932382" sldId="351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7C7769B5-168C-4F4D-9563-DCE2B1D08C49}" dt="2024-04-15T12:57:36.589" v="140"/>
          <ac:spMkLst>
            <pc:docMk/>
            <pc:sldMk cId="2103932382" sldId="351"/>
            <ac:spMk id="4" creationId="{C8D8CF50-5075-64EA-6B0D-667DF3E8DA8D}"/>
          </ac:spMkLst>
        </pc:spChg>
        <pc:picChg chg="add mod">
          <ac:chgData name="Andrea Ciarma" userId="S::ciarma@infn.it::e0838eda-0190-4bf1-ae10-c51b8559cdce" providerId="AD" clId="Web-{7C7769B5-168C-4F4D-9563-DCE2B1D08C49}" dt="2024-04-15T12:58:10.262" v="144" actId="1076"/>
          <ac:picMkLst>
            <pc:docMk/>
            <pc:sldMk cId="2103932382" sldId="351"/>
            <ac:picMk id="5" creationId="{AAE8CC87-01B7-87B2-8D06-20179AA8525B}"/>
          </ac:picMkLst>
        </pc:picChg>
      </pc:sldChg>
      <pc:sldChg chg="addSp delSp modSp">
        <pc:chgData name="Andrea Ciarma" userId="S::ciarma@infn.it::e0838eda-0190-4bf1-ae10-c51b8559cdce" providerId="AD" clId="Web-{7C7769B5-168C-4F4D-9563-DCE2B1D08C49}" dt="2024-04-15T12:58:48.811" v="149"/>
        <pc:sldMkLst>
          <pc:docMk/>
          <pc:sldMk cId="3847024465" sldId="352"/>
        </pc:sldMkLst>
        <pc:spChg chg="del">
          <ac:chgData name="Andrea Ciarma" userId="S::ciarma@infn.it::e0838eda-0190-4bf1-ae10-c51b8559cdce" providerId="AD" clId="Web-{7C7769B5-168C-4F4D-9563-DCE2B1D08C49}" dt="2024-04-15T12:58:34.498" v="145"/>
          <ac:spMkLst>
            <pc:docMk/>
            <pc:sldMk cId="3847024465" sldId="352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7C7769B5-168C-4F4D-9563-DCE2B1D08C49}" dt="2024-04-15T12:58:39.107" v="146"/>
          <ac:spMkLst>
            <pc:docMk/>
            <pc:sldMk cId="3847024465" sldId="352"/>
            <ac:spMk id="4" creationId="{C8D8CF50-5075-64EA-6B0D-667DF3E8DA8D}"/>
          </ac:spMkLst>
        </pc:spChg>
        <pc:picChg chg="add mod">
          <ac:chgData name="Andrea Ciarma" userId="S::ciarma@infn.it::e0838eda-0190-4bf1-ae10-c51b8559cdce" providerId="AD" clId="Web-{7C7769B5-168C-4F4D-9563-DCE2B1D08C49}" dt="2024-04-15T12:58:48.811" v="149"/>
          <ac:picMkLst>
            <pc:docMk/>
            <pc:sldMk cId="3847024465" sldId="352"/>
            <ac:picMk id="5" creationId="{E5FB5414-6F05-D11A-EC42-8F51541BD183}"/>
          </ac:picMkLst>
        </pc:picChg>
      </pc:sldChg>
      <pc:sldChg chg="addSp delSp modSp">
        <pc:chgData name="Andrea Ciarma" userId="S::ciarma@infn.it::e0838eda-0190-4bf1-ae10-c51b8559cdce" providerId="AD" clId="Web-{7C7769B5-168C-4F4D-9563-DCE2B1D08C49}" dt="2024-04-15T13:01:14.287" v="154" actId="1076"/>
        <pc:sldMkLst>
          <pc:docMk/>
          <pc:sldMk cId="3186538460" sldId="353"/>
        </pc:sldMkLst>
        <pc:spChg chg="del">
          <ac:chgData name="Andrea Ciarma" userId="S::ciarma@infn.it::e0838eda-0190-4bf1-ae10-c51b8559cdce" providerId="AD" clId="Web-{7C7769B5-168C-4F4D-9563-DCE2B1D08C49}" dt="2024-04-15T13:00:52.895" v="151"/>
          <ac:spMkLst>
            <pc:docMk/>
            <pc:sldMk cId="3186538460" sldId="353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7C7769B5-168C-4F4D-9563-DCE2B1D08C49}" dt="2024-04-15T13:00:50.676" v="150"/>
          <ac:spMkLst>
            <pc:docMk/>
            <pc:sldMk cId="3186538460" sldId="353"/>
            <ac:spMk id="4" creationId="{C8D8CF50-5075-64EA-6B0D-667DF3E8DA8D}"/>
          </ac:spMkLst>
        </pc:spChg>
        <pc:picChg chg="add mod">
          <ac:chgData name="Andrea Ciarma" userId="S::ciarma@infn.it::e0838eda-0190-4bf1-ae10-c51b8559cdce" providerId="AD" clId="Web-{7C7769B5-168C-4F4D-9563-DCE2B1D08C49}" dt="2024-04-15T13:01:14.287" v="154" actId="1076"/>
          <ac:picMkLst>
            <pc:docMk/>
            <pc:sldMk cId="3186538460" sldId="353"/>
            <ac:picMk id="5" creationId="{CFBDFAC5-0BA4-417A-F6F9-EBD84A156967}"/>
          </ac:picMkLst>
        </pc:picChg>
      </pc:sldChg>
      <pc:sldChg chg="addSp delSp modSp">
        <pc:chgData name="Andrea Ciarma" userId="S::ciarma@infn.it::e0838eda-0190-4bf1-ae10-c51b8559cdce" providerId="AD" clId="Web-{7C7769B5-168C-4F4D-9563-DCE2B1D08C49}" dt="2024-04-15T13:04:51.766" v="161" actId="1076"/>
        <pc:sldMkLst>
          <pc:docMk/>
          <pc:sldMk cId="2056797111" sldId="354"/>
        </pc:sldMkLst>
        <pc:spChg chg="del">
          <ac:chgData name="Andrea Ciarma" userId="S::ciarma@infn.it::e0838eda-0190-4bf1-ae10-c51b8559cdce" providerId="AD" clId="Web-{7C7769B5-168C-4F4D-9563-DCE2B1D08C49}" dt="2024-04-15T13:04:24.109" v="155"/>
          <ac:spMkLst>
            <pc:docMk/>
            <pc:sldMk cId="2056797111" sldId="354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7C7769B5-168C-4F4D-9563-DCE2B1D08C49}" dt="2024-04-15T13:04:25.968" v="156"/>
          <ac:spMkLst>
            <pc:docMk/>
            <pc:sldMk cId="2056797111" sldId="354"/>
            <ac:spMk id="4" creationId="{C8D8CF50-5075-64EA-6B0D-667DF3E8DA8D}"/>
          </ac:spMkLst>
        </pc:spChg>
        <pc:picChg chg="add mod">
          <ac:chgData name="Andrea Ciarma" userId="S::ciarma@infn.it::e0838eda-0190-4bf1-ae10-c51b8559cdce" providerId="AD" clId="Web-{7C7769B5-168C-4F4D-9563-DCE2B1D08C49}" dt="2024-04-15T13:04:51.766" v="161" actId="1076"/>
          <ac:picMkLst>
            <pc:docMk/>
            <pc:sldMk cId="2056797111" sldId="354"/>
            <ac:picMk id="5" creationId="{CAD52829-023B-E366-3E7A-DBC653D8BAF6}"/>
          </ac:picMkLst>
        </pc:picChg>
      </pc:sldChg>
      <pc:sldChg chg="addSp delSp modSp del">
        <pc:chgData name="Andrea Ciarma" userId="S::ciarma@infn.it::e0838eda-0190-4bf1-ae10-c51b8559cdce" providerId="AD" clId="Web-{7C7769B5-168C-4F4D-9563-DCE2B1D08C49}" dt="2024-04-16T12:35:43.442" v="320"/>
        <pc:sldMkLst>
          <pc:docMk/>
          <pc:sldMk cId="2054597701" sldId="355"/>
        </pc:sldMkLst>
        <pc:spChg chg="del">
          <ac:chgData name="Andrea Ciarma" userId="S::ciarma@infn.it::e0838eda-0190-4bf1-ae10-c51b8559cdce" providerId="AD" clId="Web-{7C7769B5-168C-4F4D-9563-DCE2B1D08C49}" dt="2024-04-15T13:10:28.064" v="165"/>
          <ac:spMkLst>
            <pc:docMk/>
            <pc:sldMk cId="2054597701" sldId="355"/>
            <ac:spMk id="3" creationId="{E6722106-92AB-7263-1DB6-C3689F9138BA}"/>
          </ac:spMkLst>
        </pc:spChg>
        <pc:spChg chg="del mod">
          <ac:chgData name="Andrea Ciarma" userId="S::ciarma@infn.it::e0838eda-0190-4bf1-ae10-c51b8559cdce" providerId="AD" clId="Web-{7C7769B5-168C-4F4D-9563-DCE2B1D08C49}" dt="2024-04-15T13:10:26.455" v="164"/>
          <ac:spMkLst>
            <pc:docMk/>
            <pc:sldMk cId="2054597701" sldId="355"/>
            <ac:spMk id="4" creationId="{C8D8CF50-5075-64EA-6B0D-667DF3E8DA8D}"/>
          </ac:spMkLst>
        </pc:spChg>
        <pc:picChg chg="add mod">
          <ac:chgData name="Andrea Ciarma" userId="S::ciarma@infn.it::e0838eda-0190-4bf1-ae10-c51b8559cdce" providerId="AD" clId="Web-{7C7769B5-168C-4F4D-9563-DCE2B1D08C49}" dt="2024-04-15T13:11:38.755" v="177"/>
          <ac:picMkLst>
            <pc:docMk/>
            <pc:sldMk cId="2054597701" sldId="355"/>
            <ac:picMk id="5" creationId="{631E3F4A-D29F-CBCA-EB3B-7B506DE5ACCE}"/>
          </ac:picMkLst>
        </pc:picChg>
      </pc:sldChg>
      <pc:sldChg chg="del">
        <pc:chgData name="Andrea Ciarma" userId="S::ciarma@infn.it::e0838eda-0190-4bf1-ae10-c51b8559cdce" providerId="AD" clId="Web-{7C7769B5-168C-4F4D-9563-DCE2B1D08C49}" dt="2024-04-15T13:10:31.189" v="166"/>
        <pc:sldMkLst>
          <pc:docMk/>
          <pc:sldMk cId="3384618599" sldId="356"/>
        </pc:sldMkLst>
      </pc:sldChg>
      <pc:sldChg chg="del">
        <pc:chgData name="Andrea Ciarma" userId="S::ciarma@infn.it::e0838eda-0190-4bf1-ae10-c51b8559cdce" providerId="AD" clId="Web-{7C7769B5-168C-4F4D-9563-DCE2B1D08C49}" dt="2024-04-15T12:11:31.790" v="1"/>
        <pc:sldMkLst>
          <pc:docMk/>
          <pc:sldMk cId="64102137" sldId="364"/>
        </pc:sldMkLst>
      </pc:sldChg>
      <pc:sldChg chg="del">
        <pc:chgData name="Andrea Ciarma" userId="S::ciarma@infn.it::e0838eda-0190-4bf1-ae10-c51b8559cdce" providerId="AD" clId="Web-{7C7769B5-168C-4F4D-9563-DCE2B1D08C49}" dt="2024-04-15T13:10:32.424" v="167"/>
        <pc:sldMkLst>
          <pc:docMk/>
          <pc:sldMk cId="2746605530" sldId="365"/>
        </pc:sldMkLst>
      </pc:sldChg>
      <pc:sldChg chg="modSp">
        <pc:chgData name="Andrea Ciarma" userId="S::ciarma@infn.it::e0838eda-0190-4bf1-ae10-c51b8559cdce" providerId="AD" clId="Web-{7C7769B5-168C-4F4D-9563-DCE2B1D08C49}" dt="2024-04-16T12:45:39.205" v="323" actId="20577"/>
        <pc:sldMkLst>
          <pc:docMk/>
          <pc:sldMk cId="3029626193" sldId="366"/>
        </pc:sldMkLst>
        <pc:spChg chg="mod">
          <ac:chgData name="Andrea Ciarma" userId="S::ciarma@infn.it::e0838eda-0190-4bf1-ae10-c51b8559cdce" providerId="AD" clId="Web-{7C7769B5-168C-4F4D-9563-DCE2B1D08C49}" dt="2024-04-16T12:45:39.205" v="323" actId="20577"/>
          <ac:spMkLst>
            <pc:docMk/>
            <pc:sldMk cId="3029626193" sldId="366"/>
            <ac:spMk id="5" creationId="{D2F339CC-E746-685E-B3D7-1ED041A8AC23}"/>
          </ac:spMkLst>
        </pc:spChg>
      </pc:sldChg>
      <pc:sldChg chg="addSp modSp add replId">
        <pc:chgData name="Andrea Ciarma" userId="S::ciarma@infn.it::e0838eda-0190-4bf1-ae10-c51b8559cdce" providerId="AD" clId="Web-{7C7769B5-168C-4F4D-9563-DCE2B1D08C49}" dt="2024-04-15T13:23:16.320" v="181" actId="1076"/>
        <pc:sldMkLst>
          <pc:docMk/>
          <pc:sldMk cId="3403832291" sldId="434"/>
        </pc:sldMkLst>
        <pc:picChg chg="add mod">
          <ac:chgData name="Andrea Ciarma" userId="S::ciarma@infn.it::e0838eda-0190-4bf1-ae10-c51b8559cdce" providerId="AD" clId="Web-{7C7769B5-168C-4F4D-9563-DCE2B1D08C49}" dt="2024-04-15T13:23:16.320" v="181" actId="1076"/>
          <ac:picMkLst>
            <pc:docMk/>
            <pc:sldMk cId="3403832291" sldId="434"/>
            <ac:picMk id="3" creationId="{593D9437-9CCD-50B2-680D-E745ADC6CB72}"/>
          </ac:picMkLst>
        </pc:picChg>
      </pc:sldChg>
      <pc:sldChg chg="addSp modSp add replId">
        <pc:chgData name="Andrea Ciarma" userId="S::ciarma@infn.it::e0838eda-0190-4bf1-ae10-c51b8559cdce" providerId="AD" clId="Web-{7C7769B5-168C-4F4D-9563-DCE2B1D08C49}" dt="2024-04-15T13:46:50.473" v="185" actId="1076"/>
        <pc:sldMkLst>
          <pc:docMk/>
          <pc:sldMk cId="3127934998" sldId="435"/>
        </pc:sldMkLst>
        <pc:picChg chg="add mod">
          <ac:chgData name="Andrea Ciarma" userId="S::ciarma@infn.it::e0838eda-0190-4bf1-ae10-c51b8559cdce" providerId="AD" clId="Web-{7C7769B5-168C-4F4D-9563-DCE2B1D08C49}" dt="2024-04-15T13:46:50.473" v="185" actId="1076"/>
          <ac:picMkLst>
            <pc:docMk/>
            <pc:sldMk cId="3127934998" sldId="435"/>
            <ac:picMk id="3" creationId="{B0371798-A2EA-0D3C-B170-420D75248C5B}"/>
          </ac:picMkLst>
        </pc:picChg>
      </pc:sldChg>
      <pc:sldChg chg="addSp modSp add replId">
        <pc:chgData name="Andrea Ciarma" userId="S::ciarma@infn.it::e0838eda-0190-4bf1-ae10-c51b8559cdce" providerId="AD" clId="Web-{7C7769B5-168C-4F4D-9563-DCE2B1D08C49}" dt="2024-04-15T14:36:35.687" v="191" actId="1076"/>
        <pc:sldMkLst>
          <pc:docMk/>
          <pc:sldMk cId="600827683" sldId="436"/>
        </pc:sldMkLst>
        <pc:picChg chg="add mod">
          <ac:chgData name="Andrea Ciarma" userId="S::ciarma@infn.it::e0838eda-0190-4bf1-ae10-c51b8559cdce" providerId="AD" clId="Web-{7C7769B5-168C-4F4D-9563-DCE2B1D08C49}" dt="2024-04-15T14:36:35.687" v="191" actId="1076"/>
          <ac:picMkLst>
            <pc:docMk/>
            <pc:sldMk cId="600827683" sldId="436"/>
            <ac:picMk id="3" creationId="{02B9D6C4-4848-181A-5ED8-C350A5DFE22A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5T14:37:55.361" v="200" actId="1076"/>
        <pc:sldMkLst>
          <pc:docMk/>
          <pc:sldMk cId="2856599034" sldId="437"/>
        </pc:sldMkLst>
        <pc:spChg chg="del">
          <ac:chgData name="Andrea Ciarma" userId="S::ciarma@infn.it::e0838eda-0190-4bf1-ae10-c51b8559cdce" providerId="AD" clId="Web-{7C7769B5-168C-4F4D-9563-DCE2B1D08C49}" dt="2024-04-15T14:37:02.453" v="193"/>
          <ac:spMkLst>
            <pc:docMk/>
            <pc:sldMk cId="2856599034" sldId="437"/>
            <ac:spMk id="3" creationId="{EBC6307C-ADC2-5CDD-AF29-9BBBE796D9FC}"/>
          </ac:spMkLst>
        </pc:spChg>
        <pc:spChg chg="del">
          <ac:chgData name="Andrea Ciarma" userId="S::ciarma@infn.it::e0838eda-0190-4bf1-ae10-c51b8559cdce" providerId="AD" clId="Web-{7C7769B5-168C-4F4D-9563-DCE2B1D08C49}" dt="2024-04-15T14:37:04.078" v="194"/>
          <ac:spMkLst>
            <pc:docMk/>
            <pc:sldMk cId="2856599034" sldId="437"/>
            <ac:spMk id="4" creationId="{0261303E-968D-F1B8-0854-1340FCC3D94D}"/>
          </ac:spMkLst>
        </pc:spChg>
        <pc:picChg chg="add mod">
          <ac:chgData name="Andrea Ciarma" userId="S::ciarma@infn.it::e0838eda-0190-4bf1-ae10-c51b8559cdce" providerId="AD" clId="Web-{7C7769B5-168C-4F4D-9563-DCE2B1D08C49}" dt="2024-04-15T14:37:55.361" v="200" actId="1076"/>
          <ac:picMkLst>
            <pc:docMk/>
            <pc:sldMk cId="2856599034" sldId="437"/>
            <ac:picMk id="5" creationId="{F6C53479-3C6A-3107-434E-765DCF6279D4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5T15:14:24.626" v="207" actId="1076"/>
        <pc:sldMkLst>
          <pc:docMk/>
          <pc:sldMk cId="293306987" sldId="438"/>
        </pc:sldMkLst>
        <pc:spChg chg="del">
          <ac:chgData name="Andrea Ciarma" userId="S::ciarma@infn.it::e0838eda-0190-4bf1-ae10-c51b8559cdce" providerId="AD" clId="Web-{7C7769B5-168C-4F4D-9563-DCE2B1D08C49}" dt="2024-04-15T14:38:07.455" v="203"/>
          <ac:spMkLst>
            <pc:docMk/>
            <pc:sldMk cId="293306987" sldId="438"/>
            <ac:spMk id="3" creationId="{32CDF5C0-9763-66DA-E10F-46EC34F431B2}"/>
          </ac:spMkLst>
        </pc:spChg>
        <pc:spChg chg="del">
          <ac:chgData name="Andrea Ciarma" userId="S::ciarma@infn.it::e0838eda-0190-4bf1-ae10-c51b8559cdce" providerId="AD" clId="Web-{7C7769B5-168C-4F4D-9563-DCE2B1D08C49}" dt="2024-04-15T14:38:06.111" v="202"/>
          <ac:spMkLst>
            <pc:docMk/>
            <pc:sldMk cId="293306987" sldId="438"/>
            <ac:spMk id="4" creationId="{CD7493E7-199C-BA27-4E4B-30E4E87D5429}"/>
          </ac:spMkLst>
        </pc:spChg>
        <pc:picChg chg="add mod">
          <ac:chgData name="Andrea Ciarma" userId="S::ciarma@infn.it::e0838eda-0190-4bf1-ae10-c51b8559cdce" providerId="AD" clId="Web-{7C7769B5-168C-4F4D-9563-DCE2B1D08C49}" dt="2024-04-15T15:14:24.626" v="207" actId="1076"/>
          <ac:picMkLst>
            <pc:docMk/>
            <pc:sldMk cId="293306987" sldId="438"/>
            <ac:picMk id="3" creationId="{80BEDF87-F27E-E8CE-8842-D4AEED411A76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5T15:14:55.439" v="214" actId="1076"/>
        <pc:sldMkLst>
          <pc:docMk/>
          <pc:sldMk cId="56794221" sldId="439"/>
        </pc:sldMkLst>
        <pc:spChg chg="del">
          <ac:chgData name="Andrea Ciarma" userId="S::ciarma@infn.it::e0838eda-0190-4bf1-ae10-c51b8559cdce" providerId="AD" clId="Web-{7C7769B5-168C-4F4D-9563-DCE2B1D08C49}" dt="2024-04-15T15:14:32.220" v="209"/>
          <ac:spMkLst>
            <pc:docMk/>
            <pc:sldMk cId="56794221" sldId="439"/>
            <ac:spMk id="3" creationId="{A6720D04-579F-2F91-2FBC-712945A1B616}"/>
          </ac:spMkLst>
        </pc:spChg>
        <pc:spChg chg="del">
          <ac:chgData name="Andrea Ciarma" userId="S::ciarma@infn.it::e0838eda-0190-4bf1-ae10-c51b8559cdce" providerId="AD" clId="Web-{7C7769B5-168C-4F4D-9563-DCE2B1D08C49}" dt="2024-04-15T15:14:33.954" v="210"/>
          <ac:spMkLst>
            <pc:docMk/>
            <pc:sldMk cId="56794221" sldId="439"/>
            <ac:spMk id="4" creationId="{3E410A68-F789-C314-4B8F-5D616422058D}"/>
          </ac:spMkLst>
        </pc:spChg>
        <pc:picChg chg="add mod">
          <ac:chgData name="Andrea Ciarma" userId="S::ciarma@infn.it::e0838eda-0190-4bf1-ae10-c51b8559cdce" providerId="AD" clId="Web-{7C7769B5-168C-4F4D-9563-DCE2B1D08C49}" dt="2024-04-15T15:14:55.439" v="214" actId="1076"/>
          <ac:picMkLst>
            <pc:docMk/>
            <pc:sldMk cId="56794221" sldId="439"/>
            <ac:picMk id="5" creationId="{10D4C618-C672-7B27-77F0-687AFDDC2828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6T12:35:33.176" v="319"/>
        <pc:sldMkLst>
          <pc:docMk/>
          <pc:sldMk cId="3928393713" sldId="440"/>
        </pc:sldMkLst>
        <pc:spChg chg="del">
          <ac:chgData name="Andrea Ciarma" userId="S::ciarma@infn.it::e0838eda-0190-4bf1-ae10-c51b8559cdce" providerId="AD" clId="Web-{7C7769B5-168C-4F4D-9563-DCE2B1D08C49}" dt="2024-04-16T12:33:56.642" v="305"/>
          <ac:spMkLst>
            <pc:docMk/>
            <pc:sldMk cId="3928393713" sldId="440"/>
            <ac:spMk id="2" creationId="{F8360B61-A088-F38E-BE32-3A763F2F091A}"/>
          </ac:spMkLst>
        </pc:spChg>
        <pc:spChg chg="del mod">
          <ac:chgData name="Andrea Ciarma" userId="S::ciarma@infn.it::e0838eda-0190-4bf1-ae10-c51b8559cdce" providerId="AD" clId="Web-{7C7769B5-168C-4F4D-9563-DCE2B1D08C49}" dt="2024-04-16T12:33:56.642" v="304"/>
          <ac:spMkLst>
            <pc:docMk/>
            <pc:sldMk cId="3928393713" sldId="440"/>
            <ac:spMk id="3" creationId="{5B4A18B9-99B5-1420-39B0-DA55848F0ABA}"/>
          </ac:spMkLst>
        </pc:spChg>
        <pc:spChg chg="del mod">
          <ac:chgData name="Andrea Ciarma" userId="S::ciarma@infn.it::e0838eda-0190-4bf1-ae10-c51b8559cdce" providerId="AD" clId="Web-{7C7769B5-168C-4F4D-9563-DCE2B1D08C49}" dt="2024-04-16T12:33:56.580" v="303"/>
          <ac:spMkLst>
            <pc:docMk/>
            <pc:sldMk cId="3928393713" sldId="440"/>
            <ac:spMk id="4" creationId="{0EB153A2-10F9-AE43-8C0C-19BC43CFA4ED}"/>
          </ac:spMkLst>
        </pc:spChg>
        <pc:spChg chg="add del mod">
          <ac:chgData name="Andrea Ciarma" userId="S::ciarma@infn.it::e0838eda-0190-4bf1-ae10-c51b8559cdce" providerId="AD" clId="Web-{7C7769B5-168C-4F4D-9563-DCE2B1D08C49}" dt="2024-04-16T12:33:58.986" v="306"/>
          <ac:spMkLst>
            <pc:docMk/>
            <pc:sldMk cId="3928393713" sldId="440"/>
            <ac:spMk id="6" creationId="{46EF58B6-3490-B822-8D88-0484776319EA}"/>
          </ac:spMkLst>
        </pc:spChg>
        <pc:spChg chg="add del mod">
          <ac:chgData name="Andrea Ciarma" userId="S::ciarma@infn.it::e0838eda-0190-4bf1-ae10-c51b8559cdce" providerId="AD" clId="Web-{7C7769B5-168C-4F4D-9563-DCE2B1D08C49}" dt="2024-04-16T12:34:23.331" v="307"/>
          <ac:spMkLst>
            <pc:docMk/>
            <pc:sldMk cId="3928393713" sldId="440"/>
            <ac:spMk id="8" creationId="{A46DCA1D-C51B-C477-E281-2FCF8B4026F8}"/>
          </ac:spMkLst>
        </pc:spChg>
        <pc:spChg chg="add del mod">
          <ac:chgData name="Andrea Ciarma" userId="S::ciarma@infn.it::e0838eda-0190-4bf1-ae10-c51b8559cdce" providerId="AD" clId="Web-{7C7769B5-168C-4F4D-9563-DCE2B1D08C49}" dt="2024-04-16T12:34:51.925" v="313"/>
          <ac:spMkLst>
            <pc:docMk/>
            <pc:sldMk cId="3928393713" sldId="440"/>
            <ac:spMk id="11" creationId="{87FE4F3E-F4CA-292C-8EBA-F3AB4B8C1ACF}"/>
          </ac:spMkLst>
        </pc:spChg>
        <pc:picChg chg="add del mod ord">
          <ac:chgData name="Andrea Ciarma" userId="S::ciarma@infn.it::e0838eda-0190-4bf1-ae10-c51b8559cdce" providerId="AD" clId="Web-{7C7769B5-168C-4F4D-9563-DCE2B1D08C49}" dt="2024-04-16T12:34:48.987" v="312"/>
          <ac:picMkLst>
            <pc:docMk/>
            <pc:sldMk cId="3928393713" sldId="440"/>
            <ac:picMk id="9" creationId="{BBE432B7-4FB0-FC07-CB23-7A23A74B45E6}"/>
          </ac:picMkLst>
        </pc:picChg>
        <pc:picChg chg="add del mod">
          <ac:chgData name="Andrea Ciarma" userId="S::ciarma@infn.it::e0838eda-0190-4bf1-ae10-c51b8559cdce" providerId="AD" clId="Web-{7C7769B5-168C-4F4D-9563-DCE2B1D08C49}" dt="2024-04-16T12:34:55.863" v="315"/>
          <ac:picMkLst>
            <pc:docMk/>
            <pc:sldMk cId="3928393713" sldId="440"/>
            <ac:picMk id="12" creationId="{03DD128A-6378-7663-41C8-44C77D837103}"/>
          </ac:picMkLst>
        </pc:picChg>
        <pc:picChg chg="add mod">
          <ac:chgData name="Andrea Ciarma" userId="S::ciarma@infn.it::e0838eda-0190-4bf1-ae10-c51b8559cdce" providerId="AD" clId="Web-{7C7769B5-168C-4F4D-9563-DCE2B1D08C49}" dt="2024-04-16T12:35:33.176" v="319"/>
          <ac:picMkLst>
            <pc:docMk/>
            <pc:sldMk cId="3928393713" sldId="440"/>
            <ac:picMk id="13" creationId="{B222635C-E93D-5381-9100-CBEAEC0B94D8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6T12:46:37.581" v="332" actId="1076"/>
        <pc:sldMkLst>
          <pc:docMk/>
          <pc:sldMk cId="3148839694" sldId="441"/>
        </pc:sldMkLst>
        <pc:spChg chg="del">
          <ac:chgData name="Andrea Ciarma" userId="S::ciarma@infn.it::e0838eda-0190-4bf1-ae10-c51b8559cdce" providerId="AD" clId="Web-{7C7769B5-168C-4F4D-9563-DCE2B1D08C49}" dt="2024-04-16T12:46:26.644" v="326"/>
          <ac:spMkLst>
            <pc:docMk/>
            <pc:sldMk cId="3148839694" sldId="441"/>
            <ac:spMk id="3" creationId="{067E3440-98E7-D356-46D2-903F2E4ACDAE}"/>
          </ac:spMkLst>
        </pc:spChg>
        <pc:spChg chg="del">
          <ac:chgData name="Andrea Ciarma" userId="S::ciarma@infn.it::e0838eda-0190-4bf1-ae10-c51b8559cdce" providerId="AD" clId="Web-{7C7769B5-168C-4F4D-9563-DCE2B1D08C49}" dt="2024-04-16T12:46:27.722" v="327"/>
          <ac:spMkLst>
            <pc:docMk/>
            <pc:sldMk cId="3148839694" sldId="441"/>
            <ac:spMk id="4" creationId="{E14869DF-4569-069B-11DB-8D5274129680}"/>
          </ac:spMkLst>
        </pc:spChg>
        <pc:picChg chg="add mod">
          <ac:chgData name="Andrea Ciarma" userId="S::ciarma@infn.it::e0838eda-0190-4bf1-ae10-c51b8559cdce" providerId="AD" clId="Web-{7C7769B5-168C-4F4D-9563-DCE2B1D08C49}" dt="2024-04-16T12:46:37.581" v="332" actId="1076"/>
          <ac:picMkLst>
            <pc:docMk/>
            <pc:sldMk cId="3148839694" sldId="441"/>
            <ac:picMk id="5" creationId="{FD58C7CC-B703-14CB-AE26-DE7D0CE05268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6T12:47:17.426" v="339"/>
        <pc:sldMkLst>
          <pc:docMk/>
          <pc:sldMk cId="1957024331" sldId="442"/>
        </pc:sldMkLst>
        <pc:spChg chg="del">
          <ac:chgData name="Andrea Ciarma" userId="S::ciarma@infn.it::e0838eda-0190-4bf1-ae10-c51b8559cdce" providerId="AD" clId="Web-{7C7769B5-168C-4F4D-9563-DCE2B1D08C49}" dt="2024-04-16T12:46:56.707" v="333"/>
          <ac:spMkLst>
            <pc:docMk/>
            <pc:sldMk cId="1957024331" sldId="442"/>
            <ac:spMk id="3" creationId="{B63D75AF-1D2E-3DD2-921E-1650824A1667}"/>
          </ac:spMkLst>
        </pc:spChg>
        <pc:spChg chg="del">
          <ac:chgData name="Andrea Ciarma" userId="S::ciarma@infn.it::e0838eda-0190-4bf1-ae10-c51b8559cdce" providerId="AD" clId="Web-{7C7769B5-168C-4F4D-9563-DCE2B1D08C49}" dt="2024-04-16T12:46:58.316" v="334"/>
          <ac:spMkLst>
            <pc:docMk/>
            <pc:sldMk cId="1957024331" sldId="442"/>
            <ac:spMk id="4" creationId="{91413967-D6AE-0904-41F4-95E24543216F}"/>
          </ac:spMkLst>
        </pc:spChg>
        <pc:picChg chg="add mod">
          <ac:chgData name="Andrea Ciarma" userId="S::ciarma@infn.it::e0838eda-0190-4bf1-ae10-c51b8559cdce" providerId="AD" clId="Web-{7C7769B5-168C-4F4D-9563-DCE2B1D08C49}" dt="2024-04-16T12:47:17.426" v="339"/>
          <ac:picMkLst>
            <pc:docMk/>
            <pc:sldMk cId="1957024331" sldId="442"/>
            <ac:picMk id="5" creationId="{65B316C3-AE88-80DF-1BAD-15CA3B17AEA2}"/>
          </ac:picMkLst>
        </pc:picChg>
      </pc:sldChg>
      <pc:sldChg chg="addSp delSp modSp new">
        <pc:chgData name="Andrea Ciarma" userId="S::ciarma@infn.it::e0838eda-0190-4bf1-ae10-c51b8559cdce" providerId="AD" clId="Web-{7C7769B5-168C-4F4D-9563-DCE2B1D08C49}" dt="2024-04-16T12:48:00.630" v="346"/>
        <pc:sldMkLst>
          <pc:docMk/>
          <pc:sldMk cId="3816235933" sldId="443"/>
        </pc:sldMkLst>
        <pc:spChg chg="del">
          <ac:chgData name="Andrea Ciarma" userId="S::ciarma@infn.it::e0838eda-0190-4bf1-ae10-c51b8559cdce" providerId="AD" clId="Web-{7C7769B5-168C-4F4D-9563-DCE2B1D08C49}" dt="2024-04-16T12:47:47.224" v="341"/>
          <ac:spMkLst>
            <pc:docMk/>
            <pc:sldMk cId="3816235933" sldId="443"/>
            <ac:spMk id="3" creationId="{D05D3869-32C5-DEB5-31F1-6721840E551D}"/>
          </ac:spMkLst>
        </pc:spChg>
        <pc:spChg chg="del">
          <ac:chgData name="Andrea Ciarma" userId="S::ciarma@infn.it::e0838eda-0190-4bf1-ae10-c51b8559cdce" providerId="AD" clId="Web-{7C7769B5-168C-4F4D-9563-DCE2B1D08C49}" dt="2024-04-16T12:47:48.849" v="342"/>
          <ac:spMkLst>
            <pc:docMk/>
            <pc:sldMk cId="3816235933" sldId="443"/>
            <ac:spMk id="4" creationId="{0307917F-CC60-6FC7-0470-95E41F140E30}"/>
          </ac:spMkLst>
        </pc:spChg>
        <pc:picChg chg="add mod">
          <ac:chgData name="Andrea Ciarma" userId="S::ciarma@infn.it::e0838eda-0190-4bf1-ae10-c51b8559cdce" providerId="AD" clId="Web-{7C7769B5-168C-4F4D-9563-DCE2B1D08C49}" dt="2024-04-16T12:48:00.630" v="346"/>
          <ac:picMkLst>
            <pc:docMk/>
            <pc:sldMk cId="3816235933" sldId="443"/>
            <ac:picMk id="5" creationId="{5EC0D765-9CFA-606E-14DD-3317A5F96F29}"/>
          </ac:picMkLst>
        </pc:picChg>
      </pc:sldChg>
    </pc:docChg>
  </pc:docChgLst>
  <pc:docChgLst>
    <pc:chgData name="Andrea Ciarma" userId="S::ciarma@infn.it::e0838eda-0190-4bf1-ae10-c51b8559cdce" providerId="AD" clId="Web-{77180081-451F-45DC-9DD9-544AF0B6C568}"/>
    <pc:docChg chg="addSld delSld modSld sldOrd modSection">
      <pc:chgData name="Andrea Ciarma" userId="S::ciarma@infn.it::e0838eda-0190-4bf1-ae10-c51b8559cdce" providerId="AD" clId="Web-{77180081-451F-45DC-9DD9-544AF0B6C568}" dt="2024-04-29T14:36:36.274" v="337"/>
      <pc:docMkLst>
        <pc:docMk/>
      </pc:docMkLst>
      <pc:sldChg chg="delSp">
        <pc:chgData name="Andrea Ciarma" userId="S::ciarma@infn.it::e0838eda-0190-4bf1-ae10-c51b8559cdce" providerId="AD" clId="Web-{77180081-451F-45DC-9DD9-544AF0B6C568}" dt="2024-04-29T14:33:14.252" v="318"/>
        <pc:sldMkLst>
          <pc:docMk/>
          <pc:sldMk cId="1361820754" sldId="344"/>
        </pc:sldMkLst>
        <pc:spChg chg="del">
          <ac:chgData name="Andrea Ciarma" userId="S::ciarma@infn.it::e0838eda-0190-4bf1-ae10-c51b8559cdce" providerId="AD" clId="Web-{77180081-451F-45DC-9DD9-544AF0B6C568}" dt="2024-04-29T14:33:14.252" v="318"/>
          <ac:spMkLst>
            <pc:docMk/>
            <pc:sldMk cId="1361820754" sldId="344"/>
            <ac:spMk id="3" creationId="{985698D7-16B9-30D1-D3A5-8C72417DCF16}"/>
          </ac:spMkLst>
        </pc:spChg>
      </pc:sldChg>
      <pc:sldChg chg="modSp">
        <pc:chgData name="Andrea Ciarma" userId="S::ciarma@infn.it::e0838eda-0190-4bf1-ae10-c51b8559cdce" providerId="AD" clId="Web-{77180081-451F-45DC-9DD9-544AF0B6C568}" dt="2024-04-29T14:10:59.455" v="1" actId="20577"/>
        <pc:sldMkLst>
          <pc:docMk/>
          <pc:sldMk cId="3115896112" sldId="345"/>
        </pc:sldMkLst>
        <pc:spChg chg="mod">
          <ac:chgData name="Andrea Ciarma" userId="S::ciarma@infn.it::e0838eda-0190-4bf1-ae10-c51b8559cdce" providerId="AD" clId="Web-{77180081-451F-45DC-9DD9-544AF0B6C568}" dt="2024-04-29T14:10:59.455" v="1" actId="20577"/>
          <ac:spMkLst>
            <pc:docMk/>
            <pc:sldMk cId="3115896112" sldId="345"/>
            <ac:spMk id="3" creationId="{A778DEA1-8E02-D51A-148A-4B48037ACB91}"/>
          </ac:spMkLst>
        </pc:spChg>
      </pc:sldChg>
      <pc:sldChg chg="delSp">
        <pc:chgData name="Andrea Ciarma" userId="S::ciarma@infn.it::e0838eda-0190-4bf1-ae10-c51b8559cdce" providerId="AD" clId="Web-{77180081-451F-45DC-9DD9-544AF0B6C568}" dt="2024-04-29T14:36:36.274" v="337"/>
        <pc:sldMkLst>
          <pc:docMk/>
          <pc:sldMk cId="477639783" sldId="347"/>
        </pc:sldMkLst>
        <pc:spChg chg="del">
          <ac:chgData name="Andrea Ciarma" userId="S::ciarma@infn.it::e0838eda-0190-4bf1-ae10-c51b8559cdce" providerId="AD" clId="Web-{77180081-451F-45DC-9DD9-544AF0B6C568}" dt="2024-04-29T14:36:36.274" v="337"/>
          <ac:spMkLst>
            <pc:docMk/>
            <pc:sldMk cId="477639783" sldId="347"/>
            <ac:spMk id="2" creationId="{81B2C7F8-4522-5A7D-59CD-457836884931}"/>
          </ac:spMkLst>
        </pc:spChg>
      </pc:sldChg>
      <pc:sldChg chg="add del mod modShow">
        <pc:chgData name="Andrea Ciarma" userId="S::ciarma@infn.it::e0838eda-0190-4bf1-ae10-c51b8559cdce" providerId="AD" clId="Web-{77180081-451F-45DC-9DD9-544AF0B6C568}" dt="2024-04-29T14:11:56.925" v="9"/>
        <pc:sldMkLst>
          <pc:docMk/>
          <pc:sldMk cId="1633793513" sldId="350"/>
        </pc:sldMkLst>
      </pc:sldChg>
      <pc:sldChg chg="del">
        <pc:chgData name="Andrea Ciarma" userId="S::ciarma@infn.it::e0838eda-0190-4bf1-ae10-c51b8559cdce" providerId="AD" clId="Web-{77180081-451F-45DC-9DD9-544AF0B6C568}" dt="2024-04-29T14:11:09.971" v="2"/>
        <pc:sldMkLst>
          <pc:docMk/>
          <pc:sldMk cId="2103932382" sldId="351"/>
        </pc:sldMkLst>
      </pc:sldChg>
      <pc:sldChg chg="ord">
        <pc:chgData name="Andrea Ciarma" userId="S::ciarma@infn.it::e0838eda-0190-4bf1-ae10-c51b8559cdce" providerId="AD" clId="Web-{77180081-451F-45DC-9DD9-544AF0B6C568}" dt="2024-04-29T14:14:42.259" v="46"/>
        <pc:sldMkLst>
          <pc:docMk/>
          <pc:sldMk cId="3847024465" sldId="352"/>
        </pc:sldMkLst>
      </pc:sldChg>
      <pc:sldChg chg="ord">
        <pc:chgData name="Andrea Ciarma" userId="S::ciarma@infn.it::e0838eda-0190-4bf1-ae10-c51b8559cdce" providerId="AD" clId="Web-{77180081-451F-45DC-9DD9-544AF0B6C568}" dt="2024-04-29T14:14:45.697" v="47"/>
        <pc:sldMkLst>
          <pc:docMk/>
          <pc:sldMk cId="3186538460" sldId="353"/>
        </pc:sldMkLst>
      </pc:sldChg>
      <pc:sldChg chg="add del">
        <pc:chgData name="Andrea Ciarma" userId="S::ciarma@infn.it::e0838eda-0190-4bf1-ae10-c51b8559cdce" providerId="AD" clId="Web-{77180081-451F-45DC-9DD9-544AF0B6C568}" dt="2024-04-29T14:11:37.753" v="7"/>
        <pc:sldMkLst>
          <pc:docMk/>
          <pc:sldMk cId="2056797111" sldId="354"/>
        </pc:sldMkLst>
      </pc:sldChg>
      <pc:sldChg chg="add del mod modShow">
        <pc:chgData name="Andrea Ciarma" userId="S::ciarma@infn.it::e0838eda-0190-4bf1-ae10-c51b8559cdce" providerId="AD" clId="Web-{77180081-451F-45DC-9DD9-544AF0B6C568}" dt="2024-04-29T14:33:05.751" v="317"/>
        <pc:sldMkLst>
          <pc:docMk/>
          <pc:sldMk cId="1697805872" sldId="424"/>
        </pc:sldMkLst>
      </pc:sldChg>
      <pc:sldChg chg="add del">
        <pc:chgData name="Andrea Ciarma" userId="S::ciarma@infn.it::e0838eda-0190-4bf1-ae10-c51b8559cdce" providerId="AD" clId="Web-{77180081-451F-45DC-9DD9-544AF0B6C568}" dt="2024-04-29T14:11:37.769" v="8"/>
        <pc:sldMkLst>
          <pc:docMk/>
          <pc:sldMk cId="3928393713" sldId="440"/>
        </pc:sldMkLst>
      </pc:sldChg>
      <pc:sldChg chg="modSp">
        <pc:chgData name="Andrea Ciarma" userId="S::ciarma@infn.it::e0838eda-0190-4bf1-ae10-c51b8559cdce" providerId="AD" clId="Web-{77180081-451F-45DC-9DD9-544AF0B6C568}" dt="2024-04-29T14:34:22.660" v="325" actId="20577"/>
        <pc:sldMkLst>
          <pc:docMk/>
          <pc:sldMk cId="937984969" sldId="444"/>
        </pc:sldMkLst>
        <pc:spChg chg="mod">
          <ac:chgData name="Andrea Ciarma" userId="S::ciarma@infn.it::e0838eda-0190-4bf1-ae10-c51b8559cdce" providerId="AD" clId="Web-{77180081-451F-45DC-9DD9-544AF0B6C568}" dt="2024-04-29T14:34:22.660" v="325" actId="20577"/>
          <ac:spMkLst>
            <pc:docMk/>
            <pc:sldMk cId="937984969" sldId="444"/>
            <ac:spMk id="7" creationId="{A5C5BEAA-DDD6-A450-180A-1318494900BA}"/>
          </ac:spMkLst>
        </pc:spChg>
      </pc:sldChg>
      <pc:sldChg chg="modSp new ord">
        <pc:chgData name="Andrea Ciarma" userId="S::ciarma@infn.it::e0838eda-0190-4bf1-ae10-c51b8559cdce" providerId="AD" clId="Web-{77180081-451F-45DC-9DD9-544AF0B6C568}" dt="2024-04-29T14:35:31.100" v="336" actId="20577"/>
        <pc:sldMkLst>
          <pc:docMk/>
          <pc:sldMk cId="2736026838" sldId="446"/>
        </pc:sldMkLst>
        <pc:spChg chg="mod">
          <ac:chgData name="Andrea Ciarma" userId="S::ciarma@infn.it::e0838eda-0190-4bf1-ae10-c51b8559cdce" providerId="AD" clId="Web-{77180081-451F-45DC-9DD9-544AF0B6C568}" dt="2024-04-29T14:31:04.341" v="301" actId="1076"/>
          <ac:spMkLst>
            <pc:docMk/>
            <pc:sldMk cId="2736026838" sldId="446"/>
            <ac:spMk id="3" creationId="{A4903652-37E3-65F3-124A-E367FEC7C50E}"/>
          </ac:spMkLst>
        </pc:spChg>
        <pc:spChg chg="mod">
          <ac:chgData name="Andrea Ciarma" userId="S::ciarma@infn.it::e0838eda-0190-4bf1-ae10-c51b8559cdce" providerId="AD" clId="Web-{77180081-451F-45DC-9DD9-544AF0B6C568}" dt="2024-04-29T14:35:31.100" v="336" actId="20577"/>
          <ac:spMkLst>
            <pc:docMk/>
            <pc:sldMk cId="2736026838" sldId="446"/>
            <ac:spMk id="4" creationId="{5819B3CA-2324-CC15-AE2E-A460B621E770}"/>
          </ac:spMkLst>
        </pc:spChg>
      </pc:sldChg>
      <pc:sldChg chg="addSp delSp modSp new">
        <pc:chgData name="Andrea Ciarma" userId="S::ciarma@infn.it::e0838eda-0190-4bf1-ae10-c51b8559cdce" providerId="AD" clId="Web-{77180081-451F-45DC-9DD9-544AF0B6C568}" dt="2024-04-29T14:26:27.003" v="288" actId="20577"/>
        <pc:sldMkLst>
          <pc:docMk/>
          <pc:sldMk cId="1179100298" sldId="447"/>
        </pc:sldMkLst>
        <pc:spChg chg="del">
          <ac:chgData name="Andrea Ciarma" userId="S::ciarma@infn.it::e0838eda-0190-4bf1-ae10-c51b8559cdce" providerId="AD" clId="Web-{77180081-451F-45DC-9DD9-544AF0B6C568}" dt="2024-04-29T14:12:41.677" v="18"/>
          <ac:spMkLst>
            <pc:docMk/>
            <pc:sldMk cId="1179100298" sldId="447"/>
            <ac:spMk id="3" creationId="{DE3A5F96-D514-7173-780F-8D251E6D9487}"/>
          </ac:spMkLst>
        </pc:spChg>
        <pc:spChg chg="del">
          <ac:chgData name="Andrea Ciarma" userId="S::ciarma@infn.it::e0838eda-0190-4bf1-ae10-c51b8559cdce" providerId="AD" clId="Web-{77180081-451F-45DC-9DD9-544AF0B6C568}" dt="2024-04-29T14:12:39.664" v="17"/>
          <ac:spMkLst>
            <pc:docMk/>
            <pc:sldMk cId="1179100298" sldId="447"/>
            <ac:spMk id="4" creationId="{C2357617-579B-28F6-1DA7-2B9B9214ECDE}"/>
          </ac:spMkLst>
        </pc:spChg>
        <pc:spChg chg="add mod">
          <ac:chgData name="Andrea Ciarma" userId="S::ciarma@infn.it::e0838eda-0190-4bf1-ae10-c51b8559cdce" providerId="AD" clId="Web-{77180081-451F-45DC-9DD9-544AF0B6C568}" dt="2024-04-29T14:25:12.328" v="276" actId="1076"/>
          <ac:spMkLst>
            <pc:docMk/>
            <pc:sldMk cId="1179100298" sldId="447"/>
            <ac:spMk id="7" creationId="{E2ED55FF-A784-F9D4-F265-18FC3360B226}"/>
          </ac:spMkLst>
        </pc:spChg>
        <pc:spChg chg="add mod">
          <ac:chgData name="Andrea Ciarma" userId="S::ciarma@infn.it::e0838eda-0190-4bf1-ae10-c51b8559cdce" providerId="AD" clId="Web-{77180081-451F-45DC-9DD9-544AF0B6C568}" dt="2024-04-29T14:25:15.407" v="277" actId="1076"/>
          <ac:spMkLst>
            <pc:docMk/>
            <pc:sldMk cId="1179100298" sldId="447"/>
            <ac:spMk id="8" creationId="{5F8E7F1A-B623-2B9D-21C8-FB48601ABCBA}"/>
          </ac:spMkLst>
        </pc:spChg>
        <pc:spChg chg="add mod">
          <ac:chgData name="Andrea Ciarma" userId="S::ciarma@infn.it::e0838eda-0190-4bf1-ae10-c51b8559cdce" providerId="AD" clId="Web-{77180081-451F-45DC-9DD9-544AF0B6C568}" dt="2024-04-29T14:25:59.533" v="281" actId="1076"/>
          <ac:spMkLst>
            <pc:docMk/>
            <pc:sldMk cId="1179100298" sldId="447"/>
            <ac:spMk id="9" creationId="{61044597-82DD-ABCB-F68A-05C14F17A2D8}"/>
          </ac:spMkLst>
        </pc:spChg>
        <pc:spChg chg="add mod">
          <ac:chgData name="Andrea Ciarma" userId="S::ciarma@infn.it::e0838eda-0190-4bf1-ae10-c51b8559cdce" providerId="AD" clId="Web-{77180081-451F-45DC-9DD9-544AF0B6C568}" dt="2024-04-29T14:26:27.003" v="288" actId="20577"/>
          <ac:spMkLst>
            <pc:docMk/>
            <pc:sldMk cId="1179100298" sldId="447"/>
            <ac:spMk id="10" creationId="{7C039F88-71E1-1156-E034-2A7BA77D7A06}"/>
          </ac:spMkLst>
        </pc:spChg>
        <pc:picChg chg="add del mod">
          <ac:chgData name="Andrea Ciarma" userId="S::ciarma@infn.it::e0838eda-0190-4bf1-ae10-c51b8559cdce" providerId="AD" clId="Web-{77180081-451F-45DC-9DD9-544AF0B6C568}" dt="2024-04-29T14:18:33.611" v="87"/>
          <ac:picMkLst>
            <pc:docMk/>
            <pc:sldMk cId="1179100298" sldId="447"/>
            <ac:picMk id="5" creationId="{D79E1874-16CE-A753-7D78-A72E91EA56DE}"/>
          </ac:picMkLst>
        </pc:picChg>
        <pc:picChg chg="add mod">
          <ac:chgData name="Andrea Ciarma" userId="S::ciarma@infn.it::e0838eda-0190-4bf1-ae10-c51b8559cdce" providerId="AD" clId="Web-{77180081-451F-45DC-9DD9-544AF0B6C568}" dt="2024-04-29T14:17:16.062" v="80" actId="1076"/>
          <ac:picMkLst>
            <pc:docMk/>
            <pc:sldMk cId="1179100298" sldId="447"/>
            <ac:picMk id="6" creationId="{485D17D3-4495-9FA8-CA4A-F3C807979189}"/>
          </ac:picMkLst>
        </pc:picChg>
        <pc:picChg chg="add mod">
          <ac:chgData name="Andrea Ciarma" userId="S::ciarma@infn.it::e0838eda-0190-4bf1-ae10-c51b8559cdce" providerId="AD" clId="Web-{77180081-451F-45DC-9DD9-544AF0B6C568}" dt="2024-04-29T14:18:59.862" v="94" actId="1076"/>
          <ac:picMkLst>
            <pc:docMk/>
            <pc:sldMk cId="1179100298" sldId="447"/>
            <ac:picMk id="12" creationId="{DF21E7C7-B868-C7A8-8A62-2DEE6F701D5B}"/>
          </ac:picMkLst>
        </pc:picChg>
        <pc:cxnChg chg="add mod">
          <ac:chgData name="Andrea Ciarma" userId="S::ciarma@infn.it::e0838eda-0190-4bf1-ae10-c51b8559cdce" providerId="AD" clId="Web-{77180081-451F-45DC-9DD9-544AF0B6C568}" dt="2024-04-29T14:18:04.220" v="86"/>
          <ac:cxnSpMkLst>
            <pc:docMk/>
            <pc:sldMk cId="1179100298" sldId="447"/>
            <ac:cxnSpMk id="11" creationId="{DF4B1605-731E-8897-69DD-BC950F61FE88}"/>
          </ac:cxnSpMkLst>
        </pc:cxnChg>
      </pc:sldChg>
    </pc:docChg>
  </pc:docChgLst>
  <pc:docChgLst>
    <pc:chgData name="Francesco Fransesini" userId="f4b06c69-b125-4814-a67d-adf8dc91bd7e" providerId="ADAL" clId="{CF4ED1EA-5BCA-4290-9E56-B905D8B3EFF4}"/>
    <pc:docChg chg="undo custSel addSld delSld modSld sldOrd">
      <pc:chgData name="Francesco Fransesini" userId="f4b06c69-b125-4814-a67d-adf8dc91bd7e" providerId="ADAL" clId="{CF4ED1EA-5BCA-4290-9E56-B905D8B3EFF4}" dt="2022-07-08T12:24:25.040" v="786"/>
      <pc:docMkLst>
        <pc:docMk/>
      </pc:docMkLst>
      <pc:sldChg chg="modSp mod">
        <pc:chgData name="Francesco Fransesini" userId="f4b06c69-b125-4814-a67d-adf8dc91bd7e" providerId="ADAL" clId="{CF4ED1EA-5BCA-4290-9E56-B905D8B3EFF4}" dt="2022-07-08T11:38:28.697" v="298" actId="403"/>
        <pc:sldMkLst>
          <pc:docMk/>
          <pc:sldMk cId="3110927197" sldId="283"/>
        </pc:sldMkLst>
        <pc:spChg chg="mod">
          <ac:chgData name="Francesco Fransesini" userId="f4b06c69-b125-4814-a67d-adf8dc91bd7e" providerId="ADAL" clId="{CF4ED1EA-5BCA-4290-9E56-B905D8B3EFF4}" dt="2022-07-08T11:34:30.851" v="34"/>
          <ac:spMkLst>
            <pc:docMk/>
            <pc:sldMk cId="3110927197" sldId="283"/>
            <ac:spMk id="10" creationId="{4F769AF9-9998-4535-A0B8-F7AC06DA6FDC}"/>
          </ac:spMkLst>
        </pc:spChg>
        <pc:spChg chg="mod">
          <ac:chgData name="Francesco Fransesini" userId="f4b06c69-b125-4814-a67d-adf8dc91bd7e" providerId="ADAL" clId="{CF4ED1EA-5BCA-4290-9E56-B905D8B3EFF4}" dt="2022-07-08T11:38:28.697" v="298" actId="403"/>
          <ac:spMkLst>
            <pc:docMk/>
            <pc:sldMk cId="3110927197" sldId="283"/>
            <ac:spMk id="48" creationId="{EA777D94-B97F-4FEC-8873-BB959D9332F5}"/>
          </ac:spMkLst>
        </pc:spChg>
      </pc:sldChg>
      <pc:sldChg chg="modSp mod">
        <pc:chgData name="Francesco Fransesini" userId="f4b06c69-b125-4814-a67d-adf8dc91bd7e" providerId="ADAL" clId="{CF4ED1EA-5BCA-4290-9E56-B905D8B3EFF4}" dt="2022-07-08T11:34:19.454" v="31"/>
        <pc:sldMkLst>
          <pc:docMk/>
          <pc:sldMk cId="3660757301" sldId="289"/>
        </pc:sldMkLst>
        <pc:spChg chg="mod">
          <ac:chgData name="Francesco Fransesini" userId="f4b06c69-b125-4814-a67d-adf8dc91bd7e" providerId="ADAL" clId="{CF4ED1EA-5BCA-4290-9E56-B905D8B3EFF4}" dt="2022-07-08T11:34:19.454" v="31"/>
          <ac:spMkLst>
            <pc:docMk/>
            <pc:sldMk cId="3660757301" sldId="289"/>
            <ac:spMk id="2" creationId="{B75C5EC8-F6BE-4EDD-8A1F-E7C4E339CEBA}"/>
          </ac:spMkLst>
        </pc:spChg>
        <pc:spChg chg="mod">
          <ac:chgData name="Francesco Fransesini" userId="f4b06c69-b125-4814-a67d-adf8dc91bd7e" providerId="ADAL" clId="{CF4ED1EA-5BCA-4290-9E56-B905D8B3EFF4}" dt="2022-07-08T11:33:59.991" v="28" actId="6549"/>
          <ac:spMkLst>
            <pc:docMk/>
            <pc:sldMk cId="3660757301" sldId="289"/>
            <ac:spMk id="10" creationId="{36A41B5E-E69E-470C-8DC9-31497BD77849}"/>
          </ac:spMkLst>
        </pc:spChg>
        <pc:spChg chg="mod">
          <ac:chgData name="Francesco Fransesini" userId="f4b06c69-b125-4814-a67d-adf8dc91bd7e" providerId="ADAL" clId="{CF4ED1EA-5BCA-4290-9E56-B905D8B3EFF4}" dt="2022-07-08T11:33:48.612" v="2"/>
          <ac:spMkLst>
            <pc:docMk/>
            <pc:sldMk cId="3660757301" sldId="289"/>
            <ac:spMk id="13" creationId="{01305270-6C47-4C0D-89C7-82B919DE8B1E}"/>
          </ac:spMkLst>
        </pc:spChg>
      </pc:sldChg>
      <pc:sldChg chg="modSp mod">
        <pc:chgData name="Francesco Fransesini" userId="f4b06c69-b125-4814-a67d-adf8dc91bd7e" providerId="ADAL" clId="{CF4ED1EA-5BCA-4290-9E56-B905D8B3EFF4}" dt="2022-07-08T11:35:07.295" v="39"/>
        <pc:sldMkLst>
          <pc:docMk/>
          <pc:sldMk cId="2300865899" sldId="291"/>
        </pc:sldMkLst>
        <pc:spChg chg="mod">
          <ac:chgData name="Francesco Fransesini" userId="f4b06c69-b125-4814-a67d-adf8dc91bd7e" providerId="ADAL" clId="{CF4ED1EA-5BCA-4290-9E56-B905D8B3EFF4}" dt="2022-07-08T11:35:07.295" v="39"/>
          <ac:spMkLst>
            <pc:docMk/>
            <pc:sldMk cId="2300865899" sldId="291"/>
            <ac:spMk id="10" creationId="{D497722C-2CA5-43DE-B506-D1190A6DD4D5}"/>
          </ac:spMkLst>
        </pc:spChg>
      </pc:sldChg>
      <pc:sldChg chg="del">
        <pc:chgData name="Francesco Fransesini" userId="f4b06c69-b125-4814-a67d-adf8dc91bd7e" providerId="ADAL" clId="{CF4ED1EA-5BCA-4290-9E56-B905D8B3EFF4}" dt="2022-07-08T11:34:41.614" v="35" actId="47"/>
        <pc:sldMkLst>
          <pc:docMk/>
          <pc:sldMk cId="96135280" sldId="316"/>
        </pc:sldMkLst>
      </pc:sldChg>
      <pc:sldChg chg="del">
        <pc:chgData name="Francesco Fransesini" userId="f4b06c69-b125-4814-a67d-adf8dc91bd7e" providerId="ADAL" clId="{CF4ED1EA-5BCA-4290-9E56-B905D8B3EFF4}" dt="2022-07-08T11:34:44.764" v="36" actId="47"/>
        <pc:sldMkLst>
          <pc:docMk/>
          <pc:sldMk cId="2830877239" sldId="317"/>
        </pc:sldMkLst>
      </pc:sldChg>
      <pc:sldChg chg="del">
        <pc:chgData name="Francesco Fransesini" userId="f4b06c69-b125-4814-a67d-adf8dc91bd7e" providerId="ADAL" clId="{CF4ED1EA-5BCA-4290-9E56-B905D8B3EFF4}" dt="2022-07-08T11:34:45.834" v="37" actId="47"/>
        <pc:sldMkLst>
          <pc:docMk/>
          <pc:sldMk cId="3853440222" sldId="318"/>
        </pc:sldMkLst>
      </pc:sldChg>
      <pc:sldChg chg="del">
        <pc:chgData name="Francesco Fransesini" userId="f4b06c69-b125-4814-a67d-adf8dc91bd7e" providerId="ADAL" clId="{CF4ED1EA-5BCA-4290-9E56-B905D8B3EFF4}" dt="2022-07-08T11:34:48.835" v="38" actId="47"/>
        <pc:sldMkLst>
          <pc:docMk/>
          <pc:sldMk cId="3343353491" sldId="319"/>
        </pc:sldMkLst>
      </pc:sldChg>
      <pc:sldChg chg="addSp delSp modSp mod ord">
        <pc:chgData name="Francesco Fransesini" userId="f4b06c69-b125-4814-a67d-adf8dc91bd7e" providerId="ADAL" clId="{CF4ED1EA-5BCA-4290-9E56-B905D8B3EFF4}" dt="2022-07-08T11:55:38.371" v="772" actId="1582"/>
        <pc:sldMkLst>
          <pc:docMk/>
          <pc:sldMk cId="1794152004" sldId="320"/>
        </pc:sldMkLst>
        <pc:spChg chg="add mod">
          <ac:chgData name="Francesco Fransesini" userId="f4b06c69-b125-4814-a67d-adf8dc91bd7e" providerId="ADAL" clId="{CF4ED1EA-5BCA-4290-9E56-B905D8B3EFF4}" dt="2022-07-08T11:55:38.371" v="772" actId="1582"/>
          <ac:spMkLst>
            <pc:docMk/>
            <pc:sldMk cId="1794152004" sldId="320"/>
            <ac:spMk id="8" creationId="{D4F93F32-0B55-47BE-AA33-BF317F047039}"/>
          </ac:spMkLst>
        </pc:spChg>
        <pc:spChg chg="mod">
          <ac:chgData name="Francesco Fransesini" userId="f4b06c69-b125-4814-a67d-adf8dc91bd7e" providerId="ADAL" clId="{CF4ED1EA-5BCA-4290-9E56-B905D8B3EFF4}" dt="2022-07-08T11:46:27.464" v="337"/>
          <ac:spMkLst>
            <pc:docMk/>
            <pc:sldMk cId="1794152004" sldId="320"/>
            <ac:spMk id="23" creationId="{4DABF008-A671-45B8-8B3D-C75CD367BF36}"/>
          </ac:spMkLst>
        </pc:spChg>
        <pc:spChg chg="mod">
          <ac:chgData name="Francesco Fransesini" userId="f4b06c69-b125-4814-a67d-adf8dc91bd7e" providerId="ADAL" clId="{CF4ED1EA-5BCA-4290-9E56-B905D8B3EFF4}" dt="2022-07-08T11:46:17.006" v="336" actId="1076"/>
          <ac:spMkLst>
            <pc:docMk/>
            <pc:sldMk cId="1794152004" sldId="320"/>
            <ac:spMk id="24" creationId="{5D55A796-05D2-216D-A4C5-BC139EB8E415}"/>
          </ac:spMkLst>
        </pc:spChg>
        <pc:spChg chg="mod">
          <ac:chgData name="Francesco Fransesini" userId="f4b06c69-b125-4814-a67d-adf8dc91bd7e" providerId="ADAL" clId="{CF4ED1EA-5BCA-4290-9E56-B905D8B3EFF4}" dt="2022-07-08T11:46:02.591" v="335" actId="1076"/>
          <ac:spMkLst>
            <pc:docMk/>
            <pc:sldMk cId="1794152004" sldId="320"/>
            <ac:spMk id="58" creationId="{6CB85012-BFF4-E8C0-1C06-171A50DCE443}"/>
          </ac:spMkLst>
        </pc:spChg>
        <pc:spChg chg="mod">
          <ac:chgData name="Francesco Fransesini" userId="f4b06c69-b125-4814-a67d-adf8dc91bd7e" providerId="ADAL" clId="{CF4ED1EA-5BCA-4290-9E56-B905D8B3EFF4}" dt="2022-07-08T11:45:56.183" v="333" actId="1076"/>
          <ac:spMkLst>
            <pc:docMk/>
            <pc:sldMk cId="1794152004" sldId="320"/>
            <ac:spMk id="67" creationId="{CF3B4B87-8597-2660-2462-67185309827A}"/>
          </ac:spMkLst>
        </pc:spChg>
        <pc:spChg chg="mod">
          <ac:chgData name="Francesco Fransesini" userId="f4b06c69-b125-4814-a67d-adf8dc91bd7e" providerId="ADAL" clId="{CF4ED1EA-5BCA-4290-9E56-B905D8B3EFF4}" dt="2022-07-08T11:45:43.038" v="329" actId="1076"/>
          <ac:spMkLst>
            <pc:docMk/>
            <pc:sldMk cId="1794152004" sldId="320"/>
            <ac:spMk id="74" creationId="{6E432E32-B9C3-9130-ABFE-F18C03E3A7D2}"/>
          </ac:spMkLst>
        </pc:spChg>
        <pc:picChg chg="del">
          <ac:chgData name="Francesco Fransesini" userId="f4b06c69-b125-4814-a67d-adf8dc91bd7e" providerId="ADAL" clId="{CF4ED1EA-5BCA-4290-9E56-B905D8B3EFF4}" dt="2022-07-08T11:44:37.775" v="318" actId="478"/>
          <ac:picMkLst>
            <pc:docMk/>
            <pc:sldMk cId="1794152004" sldId="320"/>
            <ac:picMk id="4" creationId="{80D48AB8-FA0C-ABE1-EBBB-DBA9FC7C1032}"/>
          </ac:picMkLst>
        </pc:picChg>
        <pc:picChg chg="add mod ord modCrop">
          <ac:chgData name="Francesco Fransesini" userId="f4b06c69-b125-4814-a67d-adf8dc91bd7e" providerId="ADAL" clId="{CF4ED1EA-5BCA-4290-9E56-B905D8B3EFF4}" dt="2022-07-08T11:45:51.806" v="332" actId="1076"/>
          <ac:picMkLst>
            <pc:docMk/>
            <pc:sldMk cId="1794152004" sldId="320"/>
            <ac:picMk id="5" creationId="{1098F8A1-E743-FFB0-2ADE-1D9A02537BB7}"/>
          </ac:picMkLst>
        </pc:picChg>
        <pc:cxnChg chg="mod">
          <ac:chgData name="Francesco Fransesini" userId="f4b06c69-b125-4814-a67d-adf8dc91bd7e" providerId="ADAL" clId="{CF4ED1EA-5BCA-4290-9E56-B905D8B3EFF4}" dt="2022-07-08T11:45:10.479" v="323" actId="1076"/>
          <ac:cxnSpMkLst>
            <pc:docMk/>
            <pc:sldMk cId="1794152004" sldId="320"/>
            <ac:cxnSpMk id="31" creationId="{4F139664-F5DD-4A64-841E-A777B89DE36E}"/>
          </ac:cxnSpMkLst>
        </pc:cxnChg>
        <pc:cxnChg chg="mod">
          <ac:chgData name="Francesco Fransesini" userId="f4b06c69-b125-4814-a67d-adf8dc91bd7e" providerId="ADAL" clId="{CF4ED1EA-5BCA-4290-9E56-B905D8B3EFF4}" dt="2022-07-08T11:46:00.007" v="334" actId="14100"/>
          <ac:cxnSpMkLst>
            <pc:docMk/>
            <pc:sldMk cId="1794152004" sldId="320"/>
            <ac:cxnSpMk id="60" creationId="{E5AF6579-F179-357C-9163-D7DEF729176C}"/>
          </ac:cxnSpMkLst>
        </pc:cxnChg>
        <pc:cxnChg chg="mod">
          <ac:chgData name="Francesco Fransesini" userId="f4b06c69-b125-4814-a67d-adf8dc91bd7e" providerId="ADAL" clId="{CF4ED1EA-5BCA-4290-9E56-B905D8B3EFF4}" dt="2022-07-08T11:45:32.415" v="326" actId="1076"/>
          <ac:cxnSpMkLst>
            <pc:docMk/>
            <pc:sldMk cId="1794152004" sldId="320"/>
            <ac:cxnSpMk id="65" creationId="{E17157D9-CF2D-3D21-3577-A4D5E96641EB}"/>
          </ac:cxnSpMkLst>
        </pc:cxnChg>
        <pc:cxnChg chg="mod">
          <ac:chgData name="Francesco Fransesini" userId="f4b06c69-b125-4814-a67d-adf8dc91bd7e" providerId="ADAL" clId="{CF4ED1EA-5BCA-4290-9E56-B905D8B3EFF4}" dt="2022-07-08T11:45:34.359" v="327" actId="1076"/>
          <ac:cxnSpMkLst>
            <pc:docMk/>
            <pc:sldMk cId="1794152004" sldId="320"/>
            <ac:cxnSpMk id="66" creationId="{79CF959C-4E98-15F1-E1DD-56D18048FA52}"/>
          </ac:cxnSpMkLst>
        </pc:cxnChg>
      </pc:sldChg>
      <pc:sldChg chg="addSp delSp modSp add mod">
        <pc:chgData name="Francesco Fransesini" userId="f4b06c69-b125-4814-a67d-adf8dc91bd7e" providerId="ADAL" clId="{CF4ED1EA-5BCA-4290-9E56-B905D8B3EFF4}" dt="2022-07-08T11:54:25.502" v="701" actId="313"/>
        <pc:sldMkLst>
          <pc:docMk/>
          <pc:sldMk cId="4162778142" sldId="321"/>
        </pc:sldMkLst>
        <pc:spChg chg="add mod">
          <ac:chgData name="Francesco Fransesini" userId="f4b06c69-b125-4814-a67d-adf8dc91bd7e" providerId="ADAL" clId="{CF4ED1EA-5BCA-4290-9E56-B905D8B3EFF4}" dt="2022-07-08T11:52:14.075" v="530" actId="20577"/>
          <ac:spMkLst>
            <pc:docMk/>
            <pc:sldMk cId="4162778142" sldId="321"/>
            <ac:spMk id="3" creationId="{C465BAE5-AA83-9369-11C3-BC9B7A69E87E}"/>
          </ac:spMkLst>
        </pc:spChg>
        <pc:spChg chg="add mod">
          <ac:chgData name="Francesco Fransesini" userId="f4b06c69-b125-4814-a67d-adf8dc91bd7e" providerId="ADAL" clId="{CF4ED1EA-5BCA-4290-9E56-B905D8B3EFF4}" dt="2022-07-08T11:51:58.229" v="519" actId="164"/>
          <ac:spMkLst>
            <pc:docMk/>
            <pc:sldMk cId="4162778142" sldId="321"/>
            <ac:spMk id="5" creationId="{E47821DB-E814-0295-9AE4-CEA9E6C0401C}"/>
          </ac:spMkLst>
        </pc:spChg>
        <pc:spChg chg="add mod">
          <ac:chgData name="Francesco Fransesini" userId="f4b06c69-b125-4814-a67d-adf8dc91bd7e" providerId="ADAL" clId="{CF4ED1EA-5BCA-4290-9E56-B905D8B3EFF4}" dt="2022-07-08T11:51:58.229" v="519" actId="164"/>
          <ac:spMkLst>
            <pc:docMk/>
            <pc:sldMk cId="4162778142" sldId="321"/>
            <ac:spMk id="6" creationId="{C4C7F651-8B4A-7985-A069-F01D1107AA81}"/>
          </ac:spMkLst>
        </pc:spChg>
        <pc:spChg chg="add mod">
          <ac:chgData name="Francesco Fransesini" userId="f4b06c69-b125-4814-a67d-adf8dc91bd7e" providerId="ADAL" clId="{CF4ED1EA-5BCA-4290-9E56-B905D8B3EFF4}" dt="2022-07-08T11:51:58.229" v="519" actId="164"/>
          <ac:spMkLst>
            <pc:docMk/>
            <pc:sldMk cId="4162778142" sldId="321"/>
            <ac:spMk id="15" creationId="{C3E022BD-6A4F-A905-74B3-923DF037D65C}"/>
          </ac:spMkLst>
        </pc:spChg>
        <pc:spChg chg="add mod">
          <ac:chgData name="Francesco Fransesini" userId="f4b06c69-b125-4814-a67d-adf8dc91bd7e" providerId="ADAL" clId="{CF4ED1EA-5BCA-4290-9E56-B905D8B3EFF4}" dt="2022-07-08T11:51:58.229" v="519" actId="164"/>
          <ac:spMkLst>
            <pc:docMk/>
            <pc:sldMk cId="4162778142" sldId="321"/>
            <ac:spMk id="19" creationId="{63D5DCA1-5C77-E061-46DD-0F7FAAF697DB}"/>
          </ac:spMkLst>
        </pc:spChg>
        <pc:spChg chg="add mod">
          <ac:chgData name="Francesco Fransesini" userId="f4b06c69-b125-4814-a67d-adf8dc91bd7e" providerId="ADAL" clId="{CF4ED1EA-5BCA-4290-9E56-B905D8B3EFF4}" dt="2022-07-08T11:51:58.229" v="519" actId="164"/>
          <ac:spMkLst>
            <pc:docMk/>
            <pc:sldMk cId="4162778142" sldId="321"/>
            <ac:spMk id="20" creationId="{E7E887BC-DE1F-B5DC-D9B6-F1791745F4B6}"/>
          </ac:spMkLst>
        </pc:spChg>
        <pc:spChg chg="add mod">
          <ac:chgData name="Francesco Fransesini" userId="f4b06c69-b125-4814-a67d-adf8dc91bd7e" providerId="ADAL" clId="{CF4ED1EA-5BCA-4290-9E56-B905D8B3EFF4}" dt="2022-07-08T11:54:25.502" v="701" actId="313"/>
          <ac:spMkLst>
            <pc:docMk/>
            <pc:sldMk cId="4162778142" sldId="321"/>
            <ac:spMk id="22" creationId="{2140E1AB-6F53-24BA-1762-8BCBA11B14F8}"/>
          </ac:spMkLst>
        </pc:spChg>
        <pc:spChg chg="del">
          <ac:chgData name="Francesco Fransesini" userId="f4b06c69-b125-4814-a67d-adf8dc91bd7e" providerId="ADAL" clId="{CF4ED1EA-5BCA-4290-9E56-B905D8B3EFF4}" dt="2022-07-08T11:38:39.065" v="300" actId="478"/>
          <ac:spMkLst>
            <pc:docMk/>
            <pc:sldMk cId="4162778142" sldId="321"/>
            <ac:spMk id="48" creationId="{EA777D94-B97F-4FEC-8873-BB959D9332F5}"/>
          </ac:spMkLst>
        </pc:spChg>
        <pc:spChg chg="mod">
          <ac:chgData name="Francesco Fransesini" userId="f4b06c69-b125-4814-a67d-adf8dc91bd7e" providerId="ADAL" clId="{CF4ED1EA-5BCA-4290-9E56-B905D8B3EFF4}" dt="2022-07-08T11:38:47.426" v="303"/>
          <ac:spMkLst>
            <pc:docMk/>
            <pc:sldMk cId="4162778142" sldId="321"/>
            <ac:spMk id="49" creationId="{9C0437E8-F3C7-49BE-85BF-948370FA1007}"/>
          </ac:spMkLst>
        </pc:spChg>
        <pc:grpChg chg="add mod">
          <ac:chgData name="Francesco Fransesini" userId="f4b06c69-b125-4814-a67d-adf8dc91bd7e" providerId="ADAL" clId="{CF4ED1EA-5BCA-4290-9E56-B905D8B3EFF4}" dt="2022-07-08T11:52:04.321" v="520" actId="1076"/>
          <ac:grpSpMkLst>
            <pc:docMk/>
            <pc:sldMk cId="4162778142" sldId="321"/>
            <ac:grpSpMk id="7" creationId="{533BA7CA-39C3-F3B8-7B71-11AE3AD87B3B}"/>
          </ac:grpSpMkLst>
        </pc:grpChg>
        <pc:picChg chg="add mod">
          <ac:chgData name="Francesco Fransesini" userId="f4b06c69-b125-4814-a67d-adf8dc91bd7e" providerId="ADAL" clId="{CF4ED1EA-5BCA-4290-9E56-B905D8B3EFF4}" dt="2022-07-08T11:51:58.229" v="519" actId="164"/>
          <ac:picMkLst>
            <pc:docMk/>
            <pc:sldMk cId="4162778142" sldId="321"/>
            <ac:picMk id="11" creationId="{D31FFD4C-5A50-5C14-2A1E-247096B919BF}"/>
          </ac:picMkLst>
        </pc:picChg>
        <pc:picChg chg="add mod">
          <ac:chgData name="Francesco Fransesini" userId="f4b06c69-b125-4814-a67d-adf8dc91bd7e" providerId="ADAL" clId="{CF4ED1EA-5BCA-4290-9E56-B905D8B3EFF4}" dt="2022-07-08T11:51:58.229" v="519" actId="164"/>
          <ac:picMkLst>
            <pc:docMk/>
            <pc:sldMk cId="4162778142" sldId="321"/>
            <ac:picMk id="12" creationId="{1DD306C2-E0E2-256D-ECE2-560261015498}"/>
          </ac:picMkLst>
        </pc:picChg>
        <pc:cxnChg chg="add mod">
          <ac:chgData name="Francesco Fransesini" userId="f4b06c69-b125-4814-a67d-adf8dc91bd7e" providerId="ADAL" clId="{CF4ED1EA-5BCA-4290-9E56-B905D8B3EFF4}" dt="2022-07-08T11:52:32.734" v="534" actId="1582"/>
          <ac:cxnSpMkLst>
            <pc:docMk/>
            <pc:sldMk cId="4162778142" sldId="321"/>
            <ac:cxnSpMk id="9" creationId="{91DBC5C6-EB63-33B8-A7BE-97D0D6DA13F1}"/>
          </ac:cxnSpMkLst>
        </pc:cxnChg>
        <pc:cxnChg chg="add mod">
          <ac:chgData name="Francesco Fransesini" userId="f4b06c69-b125-4814-a67d-adf8dc91bd7e" providerId="ADAL" clId="{CF4ED1EA-5BCA-4290-9E56-B905D8B3EFF4}" dt="2022-07-08T11:51:58.229" v="519" actId="164"/>
          <ac:cxnSpMkLst>
            <pc:docMk/>
            <pc:sldMk cId="4162778142" sldId="321"/>
            <ac:cxnSpMk id="16" creationId="{CB5BFACE-E518-26F6-4436-E8FAEF6228A1}"/>
          </ac:cxnSpMkLst>
        </pc:cxnChg>
        <pc:cxnChg chg="add mod">
          <ac:chgData name="Francesco Fransesini" userId="f4b06c69-b125-4814-a67d-adf8dc91bd7e" providerId="ADAL" clId="{CF4ED1EA-5BCA-4290-9E56-B905D8B3EFF4}" dt="2022-07-08T11:51:58.229" v="519" actId="164"/>
          <ac:cxnSpMkLst>
            <pc:docMk/>
            <pc:sldMk cId="4162778142" sldId="321"/>
            <ac:cxnSpMk id="18" creationId="{9C1F3A2A-5A78-CF91-71A2-E3199E5EA3F5}"/>
          </ac:cxnSpMkLst>
        </pc:cxnChg>
        <pc:cxnChg chg="add mod">
          <ac:chgData name="Francesco Fransesini" userId="f4b06c69-b125-4814-a67d-adf8dc91bd7e" providerId="ADAL" clId="{CF4ED1EA-5BCA-4290-9E56-B905D8B3EFF4}" dt="2022-07-08T11:51:58.229" v="519" actId="164"/>
          <ac:cxnSpMkLst>
            <pc:docMk/>
            <pc:sldMk cId="4162778142" sldId="321"/>
            <ac:cxnSpMk id="21" creationId="{8B4B4737-C781-8092-47FE-7049033C9F28}"/>
          </ac:cxnSpMkLst>
        </pc:cxnChg>
      </pc:sldChg>
      <pc:sldChg chg="modSp add mod">
        <pc:chgData name="Francesco Fransesini" userId="f4b06c69-b125-4814-a67d-adf8dc91bd7e" providerId="ADAL" clId="{CF4ED1EA-5BCA-4290-9E56-B905D8B3EFF4}" dt="2022-07-08T11:39:03.253" v="309"/>
        <pc:sldMkLst>
          <pc:docMk/>
          <pc:sldMk cId="3443271767" sldId="322"/>
        </pc:sldMkLst>
        <pc:spChg chg="mod">
          <ac:chgData name="Francesco Fransesini" userId="f4b06c69-b125-4814-a67d-adf8dc91bd7e" providerId="ADAL" clId="{CF4ED1EA-5BCA-4290-9E56-B905D8B3EFF4}" dt="2022-07-08T11:39:03.253" v="309"/>
          <ac:spMkLst>
            <pc:docMk/>
            <pc:sldMk cId="3443271767" sldId="322"/>
            <ac:spMk id="49" creationId="{9C0437E8-F3C7-49BE-85BF-948370FA1007}"/>
          </ac:spMkLst>
        </pc:spChg>
      </pc:sldChg>
      <pc:sldChg chg="modSp add mod">
        <pc:chgData name="Francesco Fransesini" userId="f4b06c69-b125-4814-a67d-adf8dc91bd7e" providerId="ADAL" clId="{CF4ED1EA-5BCA-4290-9E56-B905D8B3EFF4}" dt="2022-07-08T11:39:18.440" v="314" actId="14100"/>
        <pc:sldMkLst>
          <pc:docMk/>
          <pc:sldMk cId="4018901915" sldId="323"/>
        </pc:sldMkLst>
        <pc:spChg chg="mod">
          <ac:chgData name="Francesco Fransesini" userId="f4b06c69-b125-4814-a67d-adf8dc91bd7e" providerId="ADAL" clId="{CF4ED1EA-5BCA-4290-9E56-B905D8B3EFF4}" dt="2022-07-08T11:39:18.440" v="314" actId="14100"/>
          <ac:spMkLst>
            <pc:docMk/>
            <pc:sldMk cId="4018901915" sldId="323"/>
            <ac:spMk id="49" creationId="{9C0437E8-F3C7-49BE-85BF-948370FA1007}"/>
          </ac:spMkLst>
        </pc:spChg>
      </pc:sldChg>
      <pc:sldChg chg="addSp delSp modSp add mod">
        <pc:chgData name="Francesco Fransesini" userId="f4b06c69-b125-4814-a67d-adf8dc91bd7e" providerId="ADAL" clId="{CF4ED1EA-5BCA-4290-9E56-B905D8B3EFF4}" dt="2022-07-08T12:24:25.040" v="786"/>
        <pc:sldMkLst>
          <pc:docMk/>
          <pc:sldMk cId="1645952745" sldId="324"/>
        </pc:sldMkLst>
        <pc:spChg chg="add del mod">
          <ac:chgData name="Francesco Fransesini" userId="f4b06c69-b125-4814-a67d-adf8dc91bd7e" providerId="ADAL" clId="{CF4ED1EA-5BCA-4290-9E56-B905D8B3EFF4}" dt="2022-07-08T12:24:25.040" v="786"/>
          <ac:spMkLst>
            <pc:docMk/>
            <pc:sldMk cId="1645952745" sldId="324"/>
            <ac:spMk id="3" creationId="{F550F713-7201-C15D-7F5F-7E97B720C9A6}"/>
          </ac:spMkLst>
        </pc:spChg>
        <pc:spChg chg="mod">
          <ac:chgData name="Francesco Fransesini" userId="f4b06c69-b125-4814-a67d-adf8dc91bd7e" providerId="ADAL" clId="{CF4ED1EA-5BCA-4290-9E56-B905D8B3EFF4}" dt="2022-07-08T11:39:27.440" v="317"/>
          <ac:spMkLst>
            <pc:docMk/>
            <pc:sldMk cId="1645952745" sldId="324"/>
            <ac:spMk id="49" creationId="{9C0437E8-F3C7-49BE-85BF-948370FA1007}"/>
          </ac:spMkLst>
        </pc:spChg>
      </pc:sldChg>
      <pc:sldChg chg="addSp modSp add mod">
        <pc:chgData name="Francesco Fransesini" userId="f4b06c69-b125-4814-a67d-adf8dc91bd7e" providerId="ADAL" clId="{CF4ED1EA-5BCA-4290-9E56-B905D8B3EFF4}" dt="2022-07-08T12:09:08.379" v="783" actId="1076"/>
        <pc:sldMkLst>
          <pc:docMk/>
          <pc:sldMk cId="4131138683" sldId="325"/>
        </pc:sldMkLst>
        <pc:spChg chg="mod">
          <ac:chgData name="Francesco Fransesini" userId="f4b06c69-b125-4814-a67d-adf8dc91bd7e" providerId="ADAL" clId="{CF4ED1EA-5BCA-4290-9E56-B905D8B3EFF4}" dt="2022-07-08T11:55:49.315" v="780" actId="20577"/>
          <ac:spMkLst>
            <pc:docMk/>
            <pc:sldMk cId="4131138683" sldId="325"/>
            <ac:spMk id="49" creationId="{9C0437E8-F3C7-49BE-85BF-948370FA1007}"/>
          </ac:spMkLst>
        </pc:spChg>
        <pc:picChg chg="add mod">
          <ac:chgData name="Francesco Fransesini" userId="f4b06c69-b125-4814-a67d-adf8dc91bd7e" providerId="ADAL" clId="{CF4ED1EA-5BCA-4290-9E56-B905D8B3EFF4}" dt="2022-07-08T12:09:08.379" v="783" actId="1076"/>
          <ac:picMkLst>
            <pc:docMk/>
            <pc:sldMk cId="4131138683" sldId="325"/>
            <ac:picMk id="4" creationId="{B66D589A-6F73-E9A2-514B-692F86674E0F}"/>
          </ac:picMkLst>
        </pc:picChg>
      </pc:sldChg>
    </pc:docChg>
  </pc:docChgLst>
  <pc:docChgLst>
    <pc:chgData name="Francesco Fransesini" userId="f4b06c69-b125-4814-a67d-adf8dc91bd7e" providerId="ADAL" clId="{1B2013B9-D65A-4805-805A-788464E4440F}"/>
    <pc:docChg chg="undo redo custSel addSld modSld sldOrd modMainMaster modSection modNotesMaster modHandout">
      <pc:chgData name="Francesco Fransesini" userId="f4b06c69-b125-4814-a67d-adf8dc91bd7e" providerId="ADAL" clId="{1B2013B9-D65A-4805-805A-788464E4440F}" dt="2024-05-05T18:41:18.413" v="1139" actId="20577"/>
      <pc:docMkLst>
        <pc:docMk/>
      </pc:docMkLst>
      <pc:sldChg chg="addSp modSp">
        <pc:chgData name="Francesco Fransesini" userId="f4b06c69-b125-4814-a67d-adf8dc91bd7e" providerId="ADAL" clId="{1B2013B9-D65A-4805-805A-788464E4440F}" dt="2024-05-03T16:04:22.853" v="196"/>
        <pc:sldMkLst>
          <pc:docMk/>
          <pc:sldMk cId="1361820754" sldId="344"/>
        </pc:sldMkLst>
        <pc:spChg chg="add mod">
          <ac:chgData name="Francesco Fransesini" userId="f4b06c69-b125-4814-a67d-adf8dc91bd7e" providerId="ADAL" clId="{1B2013B9-D65A-4805-805A-788464E4440F}" dt="2024-05-03T16:04:22.853" v="196"/>
          <ac:spMkLst>
            <pc:docMk/>
            <pc:sldMk cId="1361820754" sldId="344"/>
            <ac:spMk id="9" creationId="{7998E498-5927-1953-782B-5F6D78711104}"/>
          </ac:spMkLst>
        </pc:spChg>
        <pc:picChg chg="add mod">
          <ac:chgData name="Francesco Fransesini" userId="f4b06c69-b125-4814-a67d-adf8dc91bd7e" providerId="ADAL" clId="{1B2013B9-D65A-4805-805A-788464E4440F}" dt="2024-05-03T16:04:22.853" v="196"/>
          <ac:picMkLst>
            <pc:docMk/>
            <pc:sldMk cId="1361820754" sldId="344"/>
            <ac:picMk id="10" creationId="{BD8FBD04-A559-6BA9-DC93-89EDE8AAC076}"/>
          </ac:picMkLst>
        </pc:picChg>
      </pc:sldChg>
      <pc:sldChg chg="modSp mod">
        <pc:chgData name="Francesco Fransesini" userId="f4b06c69-b125-4814-a67d-adf8dc91bd7e" providerId="ADAL" clId="{1B2013B9-D65A-4805-805A-788464E4440F}" dt="2024-05-02T13:05:20.479" v="76" actId="113"/>
        <pc:sldMkLst>
          <pc:docMk/>
          <pc:sldMk cId="3029626193" sldId="366"/>
        </pc:sldMkLst>
        <pc:spChg chg="mod">
          <ac:chgData name="Francesco Fransesini" userId="f4b06c69-b125-4814-a67d-adf8dc91bd7e" providerId="ADAL" clId="{1B2013B9-D65A-4805-805A-788464E4440F}" dt="2024-05-02T13:05:20.479" v="76" actId="113"/>
          <ac:spMkLst>
            <pc:docMk/>
            <pc:sldMk cId="3029626193" sldId="366"/>
            <ac:spMk id="5" creationId="{D2F339CC-E746-685E-B3D7-1ED041A8AC23}"/>
          </ac:spMkLst>
        </pc:spChg>
      </pc:sldChg>
      <pc:sldChg chg="modSp mod">
        <pc:chgData name="Francesco Fransesini" userId="f4b06c69-b125-4814-a67d-adf8dc91bd7e" providerId="ADAL" clId="{1B2013B9-D65A-4805-805A-788464E4440F}" dt="2024-05-05T15:21:39.848" v="1127" actId="790"/>
        <pc:sldMkLst>
          <pc:docMk/>
          <pc:sldMk cId="889791508" sldId="378"/>
        </pc:sldMkLst>
        <pc:spChg chg="mod">
          <ac:chgData name="Francesco Fransesini" userId="f4b06c69-b125-4814-a67d-adf8dc91bd7e" providerId="ADAL" clId="{1B2013B9-D65A-4805-805A-788464E4440F}" dt="2024-05-02T13:01:38.610" v="16" actId="20577"/>
          <ac:spMkLst>
            <pc:docMk/>
            <pc:sldMk cId="889791508" sldId="378"/>
            <ac:spMk id="23" creationId="{37B8DE81-7E5A-5CBB-EF3E-BEE1E2D27E31}"/>
          </ac:spMkLst>
        </pc:spChg>
        <pc:spChg chg="mod">
          <ac:chgData name="Francesco Fransesini" userId="f4b06c69-b125-4814-a67d-adf8dc91bd7e" providerId="ADAL" clId="{1B2013B9-D65A-4805-805A-788464E4440F}" dt="2024-05-03T15:59:42.403" v="182" actId="20577"/>
          <ac:spMkLst>
            <pc:docMk/>
            <pc:sldMk cId="889791508" sldId="378"/>
            <ac:spMk id="31" creationId="{9F3C08C8-808A-1717-F712-023B24BD8CD2}"/>
          </ac:spMkLst>
        </pc:spChg>
        <pc:spChg chg="mod">
          <ac:chgData name="Francesco Fransesini" userId="f4b06c69-b125-4814-a67d-adf8dc91bd7e" providerId="ADAL" clId="{1B2013B9-D65A-4805-805A-788464E4440F}" dt="2024-05-05T15:21:39.848" v="1127" actId="790"/>
          <ac:spMkLst>
            <pc:docMk/>
            <pc:sldMk cId="889791508" sldId="378"/>
            <ac:spMk id="39" creationId="{6C968078-DF46-459E-1A08-77B75F1B5FDF}"/>
          </ac:spMkLst>
        </pc:spChg>
      </pc:sldChg>
      <pc:sldChg chg="modSp mod">
        <pc:chgData name="Francesco Fransesini" userId="f4b06c69-b125-4814-a67d-adf8dc91bd7e" providerId="ADAL" clId="{1B2013B9-D65A-4805-805A-788464E4440F}" dt="2024-05-03T15:42:35.082" v="136" actId="20577"/>
        <pc:sldMkLst>
          <pc:docMk/>
          <pc:sldMk cId="637048967" sldId="406"/>
        </pc:sldMkLst>
        <pc:spChg chg="mod">
          <ac:chgData name="Francesco Fransesini" userId="f4b06c69-b125-4814-a67d-adf8dc91bd7e" providerId="ADAL" clId="{1B2013B9-D65A-4805-805A-788464E4440F}" dt="2024-05-03T15:42:35.082" v="136" actId="20577"/>
          <ac:spMkLst>
            <pc:docMk/>
            <pc:sldMk cId="637048967" sldId="406"/>
            <ac:spMk id="30" creationId="{E7F41763-AAE6-BF35-57B0-4ECA4C4DD6CA}"/>
          </ac:spMkLst>
        </pc:spChg>
      </pc:sldChg>
      <pc:sldChg chg="modSp mod">
        <pc:chgData name="Francesco Fransesini" userId="f4b06c69-b125-4814-a67d-adf8dc91bd7e" providerId="ADAL" clId="{1B2013B9-D65A-4805-805A-788464E4440F}" dt="2024-05-05T18:19:17.275" v="1138" actId="1076"/>
        <pc:sldMkLst>
          <pc:docMk/>
          <pc:sldMk cId="464885773" sldId="410"/>
        </pc:sldMkLst>
        <pc:spChg chg="mod">
          <ac:chgData name="Francesco Fransesini" userId="f4b06c69-b125-4814-a67d-adf8dc91bd7e" providerId="ADAL" clId="{1B2013B9-D65A-4805-805A-788464E4440F}" dt="2024-05-05T18:19:17.275" v="1138" actId="1076"/>
          <ac:spMkLst>
            <pc:docMk/>
            <pc:sldMk cId="464885773" sldId="410"/>
            <ac:spMk id="70" creationId="{3699C1CB-875F-BFA2-D9FF-AB6694070C73}"/>
          </ac:spMkLst>
        </pc:spChg>
        <pc:spChg chg="mod">
          <ac:chgData name="Francesco Fransesini" userId="f4b06c69-b125-4814-a67d-adf8dc91bd7e" providerId="ADAL" clId="{1B2013B9-D65A-4805-805A-788464E4440F}" dt="2024-05-02T12:58:27.986" v="1" actId="20577"/>
          <ac:spMkLst>
            <pc:docMk/>
            <pc:sldMk cId="464885773" sldId="410"/>
            <ac:spMk id="89" creationId="{C02CEE5E-68CA-5A9D-279E-C8AD3E3B9DCB}"/>
          </ac:spMkLst>
        </pc:spChg>
        <pc:grpChg chg="mod">
          <ac:chgData name="Francesco Fransesini" userId="f4b06c69-b125-4814-a67d-adf8dc91bd7e" providerId="ADAL" clId="{1B2013B9-D65A-4805-805A-788464E4440F}" dt="2024-05-03T09:24:17.966" v="124" actId="1076"/>
          <ac:grpSpMkLst>
            <pc:docMk/>
            <pc:sldMk cId="464885773" sldId="410"/>
            <ac:grpSpMk id="16" creationId="{3F8FCEF2-A207-55DD-7C4A-514EF57E49AA}"/>
          </ac:grpSpMkLst>
        </pc:grpChg>
        <pc:cxnChg chg="mod">
          <ac:chgData name="Francesco Fransesini" userId="f4b06c69-b125-4814-a67d-adf8dc91bd7e" providerId="ADAL" clId="{1B2013B9-D65A-4805-805A-788464E4440F}" dt="2024-05-05T18:19:14.089" v="1137" actId="1076"/>
          <ac:cxnSpMkLst>
            <pc:docMk/>
            <pc:sldMk cId="464885773" sldId="410"/>
            <ac:cxnSpMk id="69" creationId="{4EF1C391-1CB2-5F25-E702-C0767B41AB37}"/>
          </ac:cxnSpMkLst>
        </pc:cxnChg>
      </pc:sldChg>
      <pc:sldChg chg="addSp delSp modSp mod">
        <pc:chgData name="Francesco Fransesini" userId="f4b06c69-b125-4814-a67d-adf8dc91bd7e" providerId="ADAL" clId="{1B2013B9-D65A-4805-805A-788464E4440F}" dt="2024-05-03T16:17:44.316" v="244" actId="20577"/>
        <pc:sldMkLst>
          <pc:docMk/>
          <pc:sldMk cId="1108027539" sldId="412"/>
        </pc:sldMkLst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15" creationId="{3AC3F809-57F5-52E2-E8A7-3BB9AAD46B60}"/>
          </ac:spMkLst>
        </pc:spChg>
        <pc:spChg chg="mod">
          <ac:chgData name="Francesco Fransesini" userId="f4b06c69-b125-4814-a67d-adf8dc91bd7e" providerId="ADAL" clId="{1B2013B9-D65A-4805-805A-788464E4440F}" dt="2024-05-03T15:45:42.362" v="153" actId="1076"/>
          <ac:spMkLst>
            <pc:docMk/>
            <pc:sldMk cId="1108027539" sldId="412"/>
            <ac:spMk id="16" creationId="{389D7C6C-ECD5-38C6-9FCE-BEA22D96C86D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22" creationId="{BCDF1AF4-C4BF-A5A7-06ED-85292BD9B4BB}"/>
          </ac:spMkLst>
        </pc:spChg>
        <pc:spChg chg="mod">
          <ac:chgData name="Francesco Fransesini" userId="f4b06c69-b125-4814-a67d-adf8dc91bd7e" providerId="ADAL" clId="{1B2013B9-D65A-4805-805A-788464E4440F}" dt="2024-05-03T16:16:35.036" v="232" actId="20577"/>
          <ac:spMkLst>
            <pc:docMk/>
            <pc:sldMk cId="1108027539" sldId="412"/>
            <ac:spMk id="23" creationId="{5FAF91A9-6AFC-DA69-6560-C28B519E2D95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49" creationId="{B2E7D1FA-F4FD-3A5D-EABA-D2EA0DFEE9A1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51" creationId="{158DCDFA-C365-CAF4-18ED-CF122D6DEF1C}"/>
          </ac:spMkLst>
        </pc:spChg>
        <pc:spChg chg="add del">
          <ac:chgData name="Francesco Fransesini" userId="f4b06c69-b125-4814-a67d-adf8dc91bd7e" providerId="ADAL" clId="{1B2013B9-D65A-4805-805A-788464E4440F}" dt="2024-05-03T15:57:45.948" v="158" actId="478"/>
          <ac:spMkLst>
            <pc:docMk/>
            <pc:sldMk cId="1108027539" sldId="412"/>
            <ac:spMk id="85" creationId="{4482E769-ED1F-7F6E-EBEE-BD559F3490A0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89" creationId="{506A5152-42C2-F129-3CC1-FAA138197552}"/>
          </ac:spMkLst>
        </pc:spChg>
        <pc:spChg chg="mod">
          <ac:chgData name="Francesco Fransesini" userId="f4b06c69-b125-4814-a67d-adf8dc91bd7e" providerId="ADAL" clId="{1B2013B9-D65A-4805-805A-788464E4440F}" dt="2024-05-03T16:17:44.316" v="244" actId="20577"/>
          <ac:spMkLst>
            <pc:docMk/>
            <pc:sldMk cId="1108027539" sldId="412"/>
            <ac:spMk id="93" creationId="{EEED7518-B6F7-B8DB-0C65-54CEBB140F70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94" creationId="{52B0F62A-2FB0-27D0-BEE8-57532E1BDE67}"/>
          </ac:spMkLst>
        </pc:spChg>
        <pc:spChg chg="add del 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104" creationId="{1277CE2E-BEE4-C4D2-6A02-B13E0A7D77BA}"/>
          </ac:spMkLst>
        </pc:spChg>
        <pc:spChg chg="mod">
          <ac:chgData name="Francesco Fransesini" userId="f4b06c69-b125-4814-a67d-adf8dc91bd7e" providerId="ADAL" clId="{1B2013B9-D65A-4805-805A-788464E4440F}" dt="2024-05-03T16:17:34.839" v="238" actId="113"/>
          <ac:spMkLst>
            <pc:docMk/>
            <pc:sldMk cId="1108027539" sldId="412"/>
            <ac:spMk id="107" creationId="{F3CBF588-BBA2-1E51-616D-69DBB427276A}"/>
          </ac:spMkLst>
        </pc:spChg>
        <pc:grpChg chg="mod">
          <ac:chgData name="Francesco Fransesini" userId="f4b06c69-b125-4814-a67d-adf8dc91bd7e" providerId="ADAL" clId="{1B2013B9-D65A-4805-805A-788464E4440F}" dt="2024-05-03T15:59:15.922" v="180" actId="1076"/>
          <ac:grpSpMkLst>
            <pc:docMk/>
            <pc:sldMk cId="1108027539" sldId="412"/>
            <ac:grpSpMk id="9" creationId="{E6F19A73-A98A-361C-725B-54FF586EB2CC}"/>
          </ac:grpSpMkLst>
        </pc:grpChg>
        <pc:cxnChg chg="del">
          <ac:chgData name="Francesco Fransesini" userId="f4b06c69-b125-4814-a67d-adf8dc91bd7e" providerId="ADAL" clId="{1B2013B9-D65A-4805-805A-788464E4440F}" dt="2024-05-03T15:58:51.363" v="173" actId="478"/>
          <ac:cxnSpMkLst>
            <pc:docMk/>
            <pc:sldMk cId="1108027539" sldId="412"/>
            <ac:cxnSpMk id="4" creationId="{A9490E02-41CF-27ED-8702-A12A672CE7AF}"/>
          </ac:cxnSpMkLst>
        </pc:cxnChg>
        <pc:cxnChg chg="del">
          <ac:chgData name="Francesco Fransesini" userId="f4b06c69-b125-4814-a67d-adf8dc91bd7e" providerId="ADAL" clId="{1B2013B9-D65A-4805-805A-788464E4440F}" dt="2024-05-03T15:58:47.297" v="172" actId="478"/>
          <ac:cxnSpMkLst>
            <pc:docMk/>
            <pc:sldMk cId="1108027539" sldId="412"/>
            <ac:cxnSpMk id="27" creationId="{0396F144-E27C-462F-7674-D062D61745F1}"/>
          </ac:cxnSpMkLst>
        </pc:cxnChg>
        <pc:cxnChg chg="del">
          <ac:chgData name="Francesco Fransesini" userId="f4b06c69-b125-4814-a67d-adf8dc91bd7e" providerId="ADAL" clId="{1B2013B9-D65A-4805-805A-788464E4440F}" dt="2024-05-03T15:58:06.040" v="163" actId="478"/>
          <ac:cxnSpMkLst>
            <pc:docMk/>
            <pc:sldMk cId="1108027539" sldId="412"/>
            <ac:cxnSpMk id="28" creationId="{8BE3EC37-51FB-D134-0BED-6605ECC9A640}"/>
          </ac:cxnSpMkLst>
        </pc:cxnChg>
        <pc:cxnChg chg="del">
          <ac:chgData name="Francesco Fransesini" userId="f4b06c69-b125-4814-a67d-adf8dc91bd7e" providerId="ADAL" clId="{1B2013B9-D65A-4805-805A-788464E4440F}" dt="2024-05-03T15:58:08.179" v="164" actId="478"/>
          <ac:cxnSpMkLst>
            <pc:docMk/>
            <pc:sldMk cId="1108027539" sldId="412"/>
            <ac:cxnSpMk id="29" creationId="{D035EF7E-D566-B9D2-4B17-750C3A8A7783}"/>
          </ac:cxnSpMkLst>
        </pc:cxnChg>
        <pc:cxnChg chg="mod">
          <ac:chgData name="Francesco Fransesini" userId="f4b06c69-b125-4814-a67d-adf8dc91bd7e" providerId="ADAL" clId="{1B2013B9-D65A-4805-805A-788464E4440F}" dt="2024-05-03T15:59:08.214" v="178" actId="14100"/>
          <ac:cxnSpMkLst>
            <pc:docMk/>
            <pc:sldMk cId="1108027539" sldId="412"/>
            <ac:cxnSpMk id="38" creationId="{BA5DF1D1-276A-821B-1B89-C444860A2760}"/>
          </ac:cxnSpMkLst>
        </pc:cxnChg>
        <pc:cxnChg chg="mod">
          <ac:chgData name="Francesco Fransesini" userId="f4b06c69-b125-4814-a67d-adf8dc91bd7e" providerId="ADAL" clId="{1B2013B9-D65A-4805-805A-788464E4440F}" dt="2024-05-03T16:17:34.839" v="238" actId="113"/>
          <ac:cxnSpMkLst>
            <pc:docMk/>
            <pc:sldMk cId="1108027539" sldId="412"/>
            <ac:cxnSpMk id="40" creationId="{B2A808D6-11B1-7ED6-C42B-7CF4ADCB00C1}"/>
          </ac:cxnSpMkLst>
        </pc:cxnChg>
        <pc:cxnChg chg="del">
          <ac:chgData name="Francesco Fransesini" userId="f4b06c69-b125-4814-a67d-adf8dc91bd7e" providerId="ADAL" clId="{1B2013B9-D65A-4805-805A-788464E4440F}" dt="2024-05-03T15:58:53.178" v="174" actId="478"/>
          <ac:cxnSpMkLst>
            <pc:docMk/>
            <pc:sldMk cId="1108027539" sldId="412"/>
            <ac:cxnSpMk id="42" creationId="{EF16DAD5-B2B4-0147-2424-8C0C2FFA35AF}"/>
          </ac:cxnSpMkLst>
        </pc:cxnChg>
        <pc:cxnChg chg="del">
          <ac:chgData name="Francesco Fransesini" userId="f4b06c69-b125-4814-a67d-adf8dc91bd7e" providerId="ADAL" clId="{1B2013B9-D65A-4805-805A-788464E4440F}" dt="2024-05-03T15:58:55.834" v="175" actId="478"/>
          <ac:cxnSpMkLst>
            <pc:docMk/>
            <pc:sldMk cId="1108027539" sldId="412"/>
            <ac:cxnSpMk id="44" creationId="{FCD70A65-1715-4A73-D425-F277F8C991E9}"/>
          </ac:cxnSpMkLst>
        </pc:cxnChg>
        <pc:cxnChg chg="del">
          <ac:chgData name="Francesco Fransesini" userId="f4b06c69-b125-4814-a67d-adf8dc91bd7e" providerId="ADAL" clId="{1B2013B9-D65A-4805-805A-788464E4440F}" dt="2024-05-03T15:59:02.752" v="176" actId="478"/>
          <ac:cxnSpMkLst>
            <pc:docMk/>
            <pc:sldMk cId="1108027539" sldId="412"/>
            <ac:cxnSpMk id="46" creationId="{B220C5CC-69E0-6424-0CA8-D77D38041890}"/>
          </ac:cxnSpMkLst>
        </pc:cxnChg>
        <pc:cxnChg chg="del">
          <ac:chgData name="Francesco Fransesini" userId="f4b06c69-b125-4814-a67d-adf8dc91bd7e" providerId="ADAL" clId="{1B2013B9-D65A-4805-805A-788464E4440F}" dt="2024-05-03T15:58:21.577" v="169" actId="478"/>
          <ac:cxnSpMkLst>
            <pc:docMk/>
            <pc:sldMk cId="1108027539" sldId="412"/>
            <ac:cxnSpMk id="86" creationId="{16F6E150-7FF0-507B-147D-CF5B92EBE911}"/>
          </ac:cxnSpMkLst>
        </pc:cxnChg>
        <pc:cxnChg chg="del">
          <ac:chgData name="Francesco Fransesini" userId="f4b06c69-b125-4814-a67d-adf8dc91bd7e" providerId="ADAL" clId="{1B2013B9-D65A-4805-805A-788464E4440F}" dt="2024-05-03T15:57:52.225" v="160" actId="478"/>
          <ac:cxnSpMkLst>
            <pc:docMk/>
            <pc:sldMk cId="1108027539" sldId="412"/>
            <ac:cxnSpMk id="87" creationId="{97EB6DFF-3F89-F582-B3D4-229BD13DAC86}"/>
          </ac:cxnSpMkLst>
        </pc:cxnChg>
        <pc:cxnChg chg="del">
          <ac:chgData name="Francesco Fransesini" userId="f4b06c69-b125-4814-a67d-adf8dc91bd7e" providerId="ADAL" clId="{1B2013B9-D65A-4805-805A-788464E4440F}" dt="2024-05-03T15:58:00.592" v="162" actId="478"/>
          <ac:cxnSpMkLst>
            <pc:docMk/>
            <pc:sldMk cId="1108027539" sldId="412"/>
            <ac:cxnSpMk id="88" creationId="{1E26A91F-C202-EB16-72AA-EF99BD0077B3}"/>
          </ac:cxnSpMkLst>
        </pc:cxnChg>
        <pc:cxnChg chg="mod">
          <ac:chgData name="Francesco Fransesini" userId="f4b06c69-b125-4814-a67d-adf8dc91bd7e" providerId="ADAL" clId="{1B2013B9-D65A-4805-805A-788464E4440F}" dt="2024-05-03T15:58:27.482" v="171" actId="14100"/>
          <ac:cxnSpMkLst>
            <pc:docMk/>
            <pc:sldMk cId="1108027539" sldId="412"/>
            <ac:cxnSpMk id="105" creationId="{B3657EBC-27DA-34E5-C3E4-9A8AF4E30AA0}"/>
          </ac:cxnSpMkLst>
        </pc:cxnChg>
      </pc:sldChg>
      <pc:sldChg chg="addSp delSp modSp mod ord">
        <pc:chgData name="Francesco Fransesini" userId="f4b06c69-b125-4814-a67d-adf8dc91bd7e" providerId="ADAL" clId="{1B2013B9-D65A-4805-805A-788464E4440F}" dt="2024-05-05T14:10:54.249" v="1117" actId="313"/>
        <pc:sldMkLst>
          <pc:docMk/>
          <pc:sldMk cId="1697805872" sldId="424"/>
        </pc:sldMkLst>
        <pc:spChg chg="mod">
          <ac:chgData name="Francesco Fransesini" userId="f4b06c69-b125-4814-a67d-adf8dc91bd7e" providerId="ADAL" clId="{1B2013B9-D65A-4805-805A-788464E4440F}" dt="2024-05-05T10:50:43.040" v="520" actId="14100"/>
          <ac:spMkLst>
            <pc:docMk/>
            <pc:sldMk cId="1697805872" sldId="424"/>
            <ac:spMk id="3" creationId="{183315BE-290C-6E75-5AB9-56E5726830A4}"/>
          </ac:spMkLst>
        </pc:spChg>
        <pc:spChg chg="mod">
          <ac:chgData name="Francesco Fransesini" userId="f4b06c69-b125-4814-a67d-adf8dc91bd7e" providerId="ADAL" clId="{1B2013B9-D65A-4805-805A-788464E4440F}" dt="2024-05-05T10:49:42.753" v="513" actId="164"/>
          <ac:spMkLst>
            <pc:docMk/>
            <pc:sldMk cId="1697805872" sldId="424"/>
            <ac:spMk id="29" creationId="{330CF02C-301D-77EB-6893-DFF11A4D3899}"/>
          </ac:spMkLst>
        </pc:spChg>
        <pc:spChg chg="mod">
          <ac:chgData name="Francesco Fransesini" userId="f4b06c69-b125-4814-a67d-adf8dc91bd7e" providerId="ADAL" clId="{1B2013B9-D65A-4805-805A-788464E4440F}" dt="2024-05-05T10:54:48.511" v="576" actId="1076"/>
          <ac:spMkLst>
            <pc:docMk/>
            <pc:sldMk cId="1697805872" sldId="424"/>
            <ac:spMk id="32" creationId="{77D2DF2F-C69C-9736-8915-60D62961B331}"/>
          </ac:spMkLst>
        </pc:spChg>
        <pc:spChg chg="mod">
          <ac:chgData name="Francesco Fransesini" userId="f4b06c69-b125-4814-a67d-adf8dc91bd7e" providerId="ADAL" clId="{1B2013B9-D65A-4805-805A-788464E4440F}" dt="2024-05-05T10:55:00.407" v="584" actId="14100"/>
          <ac:spMkLst>
            <pc:docMk/>
            <pc:sldMk cId="1697805872" sldId="424"/>
            <ac:spMk id="33" creationId="{85987B3B-00D5-C3CE-27E7-13D4FAFA7460}"/>
          </ac:spMkLst>
        </pc:spChg>
        <pc:spChg chg="add del mod">
          <ac:chgData name="Francesco Fransesini" userId="f4b06c69-b125-4814-a67d-adf8dc91bd7e" providerId="ADAL" clId="{1B2013B9-D65A-4805-805A-788464E4440F}" dt="2024-05-05T10:54:57.248" v="583" actId="14100"/>
          <ac:spMkLst>
            <pc:docMk/>
            <pc:sldMk cId="1697805872" sldId="424"/>
            <ac:spMk id="35" creationId="{978714F2-5614-2377-54C1-367E77BD4CE9}"/>
          </ac:spMkLst>
        </pc:spChg>
        <pc:spChg chg="mod">
          <ac:chgData name="Francesco Fransesini" userId="f4b06c69-b125-4814-a67d-adf8dc91bd7e" providerId="ADAL" clId="{1B2013B9-D65A-4805-805A-788464E4440F}" dt="2024-05-05T10:54:20.765" v="566" actId="1076"/>
          <ac:spMkLst>
            <pc:docMk/>
            <pc:sldMk cId="1697805872" sldId="424"/>
            <ac:spMk id="39" creationId="{68F85D4C-A62C-050E-64DE-86453985BFAE}"/>
          </ac:spMkLst>
        </pc:spChg>
        <pc:spChg chg="mod">
          <ac:chgData name="Francesco Fransesini" userId="f4b06c69-b125-4814-a67d-adf8dc91bd7e" providerId="ADAL" clId="{1B2013B9-D65A-4805-805A-788464E4440F}" dt="2024-05-05T10:54:20.765" v="566" actId="1076"/>
          <ac:spMkLst>
            <pc:docMk/>
            <pc:sldMk cId="1697805872" sldId="424"/>
            <ac:spMk id="41" creationId="{4E732C92-F6E9-6ECE-4BF9-0EFD7A8FAE34}"/>
          </ac:spMkLst>
        </pc:spChg>
        <pc:spChg chg="mod">
          <ac:chgData name="Francesco Fransesini" userId="f4b06c69-b125-4814-a67d-adf8dc91bd7e" providerId="ADAL" clId="{1B2013B9-D65A-4805-805A-788464E4440F}" dt="2024-05-05T10:54:20.765" v="566" actId="1076"/>
          <ac:spMkLst>
            <pc:docMk/>
            <pc:sldMk cId="1697805872" sldId="424"/>
            <ac:spMk id="43" creationId="{D7529834-9F1D-343B-A640-B447258724F5}"/>
          </ac:spMkLst>
        </pc:spChg>
        <pc:spChg chg="mod">
          <ac:chgData name="Francesco Fransesini" userId="f4b06c69-b125-4814-a67d-adf8dc91bd7e" providerId="ADAL" clId="{1B2013B9-D65A-4805-805A-788464E4440F}" dt="2024-05-05T10:54:20.765" v="566" actId="1076"/>
          <ac:spMkLst>
            <pc:docMk/>
            <pc:sldMk cId="1697805872" sldId="424"/>
            <ac:spMk id="50" creationId="{C6358EA1-9371-67BF-BFBB-F30BA24AA3FF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70" creationId="{13F17EBE-9C8D-68D4-9EC5-E2FB56527B21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71" creationId="{94487A11-F400-2E2B-7EBA-A37DCBE5261F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72" creationId="{AEEDDAB9-C07D-1C3E-F0E3-F9EF81CC1E83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75" creationId="{410A47F9-0771-A9B6-03BB-5DE58B608020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76" creationId="{9F37E96C-563C-70B1-CDD6-F0400AE8DF22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88" creationId="{C52A8F83-E40D-BEF1-A3A7-842B3F4BF1C5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89" creationId="{97CEE33B-EA2C-CFD8-0122-3FDBF0B0046E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90" creationId="{09EBAB7D-2ED9-EAB4-F0CD-5E3B5E811454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91" creationId="{B471A26B-2A6F-4217-D4F4-CEABBDA55E7D}"/>
          </ac:spMkLst>
        </pc:spChg>
        <pc:spChg chg="mod">
          <ac:chgData name="Francesco Fransesini" userId="f4b06c69-b125-4814-a67d-adf8dc91bd7e" providerId="ADAL" clId="{1B2013B9-D65A-4805-805A-788464E4440F}" dt="2024-05-05T10:53:53.473" v="548"/>
          <ac:spMkLst>
            <pc:docMk/>
            <pc:sldMk cId="1697805872" sldId="424"/>
            <ac:spMk id="95" creationId="{815A5E0A-57A5-9560-16C5-542994CE594B}"/>
          </ac:spMkLst>
        </pc:spChg>
        <pc:spChg chg="add mod">
          <ac:chgData name="Francesco Fransesini" userId="f4b06c69-b125-4814-a67d-adf8dc91bd7e" providerId="ADAL" clId="{1B2013B9-D65A-4805-805A-788464E4440F}" dt="2024-05-05T10:54:12.628" v="549"/>
          <ac:spMkLst>
            <pc:docMk/>
            <pc:sldMk cId="1697805872" sldId="424"/>
            <ac:spMk id="98" creationId="{75BF31D7-FE0C-70AE-BB32-C2D8028A69CC}"/>
          </ac:spMkLst>
        </pc:spChg>
        <pc:spChg chg="mod">
          <ac:chgData name="Francesco Fransesini" userId="f4b06c69-b125-4814-a67d-adf8dc91bd7e" providerId="ADAL" clId="{1B2013B9-D65A-4805-805A-788464E4440F}" dt="2024-05-05T14:10:54.249" v="1117" actId="313"/>
          <ac:spMkLst>
            <pc:docMk/>
            <pc:sldMk cId="1697805872" sldId="424"/>
            <ac:spMk id="107" creationId="{4276FB78-BE07-E8AD-0A79-E147223ADA47}"/>
          </ac:spMkLst>
        </pc:spChg>
        <pc:grpChg chg="mod">
          <ac:chgData name="Francesco Fransesini" userId="f4b06c69-b125-4814-a67d-adf8dc91bd7e" providerId="ADAL" clId="{1B2013B9-D65A-4805-805A-788464E4440F}" dt="2024-05-05T10:49:42.753" v="513" actId="164"/>
          <ac:grpSpMkLst>
            <pc:docMk/>
            <pc:sldMk cId="1697805872" sldId="424"/>
            <ac:grpSpMk id="4" creationId="{095AA033-4F8F-7A38-BB3D-FDB23ABF7AB0}"/>
          </ac:grpSpMkLst>
        </pc:grpChg>
        <pc:grpChg chg="mod ord">
          <ac:chgData name="Francesco Fransesini" userId="f4b06c69-b125-4814-a67d-adf8dc91bd7e" providerId="ADAL" clId="{1B2013B9-D65A-4805-805A-788464E4440F}" dt="2024-05-05T10:49:51.487" v="514" actId="164"/>
          <ac:grpSpMkLst>
            <pc:docMk/>
            <pc:sldMk cId="1697805872" sldId="424"/>
            <ac:grpSpMk id="8" creationId="{AD2777EB-FB83-CAC6-1DF5-86F34765179F}"/>
          </ac:grpSpMkLst>
        </pc:grpChg>
        <pc:grpChg chg="add mod">
          <ac:chgData name="Francesco Fransesini" userId="f4b06c69-b125-4814-a67d-adf8dc91bd7e" providerId="ADAL" clId="{1B2013B9-D65A-4805-805A-788464E4440F}" dt="2024-05-05T10:49:42.753" v="513" actId="164"/>
          <ac:grpSpMkLst>
            <pc:docMk/>
            <pc:sldMk cId="1697805872" sldId="424"/>
            <ac:grpSpMk id="55" creationId="{A9DA0D71-BB5B-A4C1-41B1-D3B518DBBDA5}"/>
          </ac:grpSpMkLst>
        </pc:grpChg>
        <pc:grpChg chg="add mod">
          <ac:chgData name="Francesco Fransesini" userId="f4b06c69-b125-4814-a67d-adf8dc91bd7e" providerId="ADAL" clId="{1B2013B9-D65A-4805-805A-788464E4440F}" dt="2024-05-05T10:55:12.753" v="586" actId="1076"/>
          <ac:grpSpMkLst>
            <pc:docMk/>
            <pc:sldMk cId="1697805872" sldId="424"/>
            <ac:grpSpMk id="60" creationId="{936C5EBC-767E-8088-C9E0-73D657319382}"/>
          </ac:grpSpMkLst>
        </pc:grpChg>
        <pc:grpChg chg="add mod">
          <ac:chgData name="Francesco Fransesini" userId="f4b06c69-b125-4814-a67d-adf8dc91bd7e" providerId="ADAL" clId="{1B2013B9-D65A-4805-805A-788464E4440F}" dt="2024-05-05T10:53:53.473" v="548"/>
          <ac:grpSpMkLst>
            <pc:docMk/>
            <pc:sldMk cId="1697805872" sldId="424"/>
            <ac:grpSpMk id="64" creationId="{5F27229F-67DD-36A6-C5EC-6AE7FEE0B76C}"/>
          </ac:grpSpMkLst>
        </pc:grpChg>
        <pc:grpChg chg="mod">
          <ac:chgData name="Francesco Fransesini" userId="f4b06c69-b125-4814-a67d-adf8dc91bd7e" providerId="ADAL" clId="{1B2013B9-D65A-4805-805A-788464E4440F}" dt="2024-05-05T10:53:53.473" v="548"/>
          <ac:grpSpMkLst>
            <pc:docMk/>
            <pc:sldMk cId="1697805872" sldId="424"/>
            <ac:grpSpMk id="65" creationId="{1602A279-EB45-10B4-A4DC-93A1B30B8F2D}"/>
          </ac:grpSpMkLst>
        </pc:grpChg>
        <pc:grpChg chg="mod">
          <ac:chgData name="Francesco Fransesini" userId="f4b06c69-b125-4814-a67d-adf8dc91bd7e" providerId="ADAL" clId="{1B2013B9-D65A-4805-805A-788464E4440F}" dt="2024-05-05T10:53:53.473" v="548"/>
          <ac:grpSpMkLst>
            <pc:docMk/>
            <pc:sldMk cId="1697805872" sldId="424"/>
            <ac:grpSpMk id="66" creationId="{B218B4EB-9651-7093-153C-B96276393B03}"/>
          </ac:grpSpMkLst>
        </pc:grpChg>
        <pc:picChg chg="mod">
          <ac:chgData name="Francesco Fransesini" userId="f4b06c69-b125-4814-a67d-adf8dc91bd7e" providerId="ADAL" clId="{1B2013B9-D65A-4805-805A-788464E4440F}" dt="2024-05-05T10:49:42.753" v="513" actId="164"/>
          <ac:picMkLst>
            <pc:docMk/>
            <pc:sldMk cId="1697805872" sldId="424"/>
            <ac:picMk id="6" creationId="{16C18E41-E5B1-FDA0-0F9B-0693E4D25ADF}"/>
          </ac:picMkLst>
        </pc:picChg>
        <pc:picChg chg="mod">
          <ac:chgData name="Francesco Fransesini" userId="f4b06c69-b125-4814-a67d-adf8dc91bd7e" providerId="ADAL" clId="{1B2013B9-D65A-4805-805A-788464E4440F}" dt="2024-05-05T10:53:53.473" v="548"/>
          <ac:picMkLst>
            <pc:docMk/>
            <pc:sldMk cId="1697805872" sldId="424"/>
            <ac:picMk id="73" creationId="{9D927BE6-4D20-8A9C-B190-22AF27121589}"/>
          </ac:picMkLst>
        </pc:picChg>
        <pc:picChg chg="mod modCrop">
          <ac:chgData name="Francesco Fransesini" userId="f4b06c69-b125-4814-a67d-adf8dc91bd7e" providerId="ADAL" clId="{1B2013B9-D65A-4805-805A-788464E4440F}" dt="2024-05-05T10:54:50.173" v="579" actId="1076"/>
          <ac:picMkLst>
            <pc:docMk/>
            <pc:sldMk cId="1697805872" sldId="424"/>
            <ac:picMk id="106" creationId="{905509B5-50FB-EE8F-B833-67B6E8D22BBB}"/>
          </ac:picMkLst>
        </pc:pic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5" creationId="{9634E62C-4A84-4766-6403-61A052C64F88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7" creationId="{C5EC8BB0-08D4-60EA-4C7F-B1F08E901365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9" creationId="{A23EF484-D8AB-D34B-581B-3B932FCE0765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0" creationId="{995B8935-9110-6CF2-CF6F-4DCC4BF41D51}"/>
          </ac:cxnSpMkLst>
        </pc:cxnChg>
        <pc:cxnChg chg="mod">
          <ac:chgData name="Francesco Fransesini" userId="f4b06c69-b125-4814-a67d-adf8dc91bd7e" providerId="ADAL" clId="{1B2013B9-D65A-4805-805A-788464E4440F}" dt="2024-05-05T10:49:51.487" v="514" actId="164"/>
          <ac:cxnSpMkLst>
            <pc:docMk/>
            <pc:sldMk cId="1697805872" sldId="424"/>
            <ac:cxnSpMk id="11" creationId="{9FE07A9C-50AC-2187-623B-420435361012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2" creationId="{A1520A0E-D39A-D31B-5816-7F6BC6196692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4" creationId="{3AA38195-6A28-BACE-7FD0-012864471EC7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5" creationId="{0416E75D-CBE6-49DF-1978-BE00D98033E1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6" creationId="{E9E3901C-2E8D-050D-D854-EFB21A749605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17" creationId="{F58B0437-0FF9-1CBE-DA8B-DF6DC2BA498A}"/>
          </ac:cxnSpMkLst>
        </pc:cxnChg>
        <pc:cxnChg chg="del">
          <ac:chgData name="Francesco Fransesini" userId="f4b06c69-b125-4814-a67d-adf8dc91bd7e" providerId="ADAL" clId="{1B2013B9-D65A-4805-805A-788464E4440F}" dt="2024-05-05T10:49:07.670" v="511" actId="478"/>
          <ac:cxnSpMkLst>
            <pc:docMk/>
            <pc:sldMk cId="1697805872" sldId="424"/>
            <ac:cxnSpMk id="19" creationId="{45D487A8-270D-C6EE-59B7-1051E814336A}"/>
          </ac:cxnSpMkLst>
        </pc:cxnChg>
        <pc:cxnChg chg="del">
          <ac:chgData name="Francesco Fransesini" userId="f4b06c69-b125-4814-a67d-adf8dc91bd7e" providerId="ADAL" clId="{1B2013B9-D65A-4805-805A-788464E4440F}" dt="2024-05-05T10:49:04.991" v="509" actId="478"/>
          <ac:cxnSpMkLst>
            <pc:docMk/>
            <pc:sldMk cId="1697805872" sldId="424"/>
            <ac:cxnSpMk id="20" creationId="{8080D05B-6F92-D535-03D5-66ED4142D3E9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22" creationId="{DB97F254-C6DA-FA5E-95A2-A8BBB667808D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23" creationId="{96306E21-D68D-3794-9652-9EBDD951E932}"/>
          </ac:cxnSpMkLst>
        </pc:cxnChg>
        <pc:cxnChg chg="mod">
          <ac:chgData name="Francesco Fransesini" userId="f4b06c69-b125-4814-a67d-adf8dc91bd7e" providerId="ADAL" clId="{1B2013B9-D65A-4805-805A-788464E4440F}" dt="2024-05-05T10:49:51.487" v="514" actId="164"/>
          <ac:cxnSpMkLst>
            <pc:docMk/>
            <pc:sldMk cId="1697805872" sldId="424"/>
            <ac:cxnSpMk id="24" creationId="{9E71CB98-0824-45DC-8516-75DD1914E205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25" creationId="{D4C25ADD-D110-07F4-30CC-1F62F612F711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27" creationId="{0FEE649F-F146-7206-76D1-E8115A467EDE}"/>
          </ac:cxnSpMkLst>
        </pc:cxnChg>
        <pc:cxnChg chg="del">
          <ac:chgData name="Francesco Fransesini" userId="f4b06c69-b125-4814-a67d-adf8dc91bd7e" providerId="ADAL" clId="{1B2013B9-D65A-4805-805A-788464E4440F}" dt="2024-05-05T10:48:16.385" v="497" actId="478"/>
          <ac:cxnSpMkLst>
            <pc:docMk/>
            <pc:sldMk cId="1697805872" sldId="424"/>
            <ac:cxnSpMk id="28" creationId="{C13E4CAB-D9FE-0B5B-4407-F89941FE2D6C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30" creationId="{457201F0-D9F0-769D-8FDA-CE22DE1535E1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31" creationId="{4E65E041-C76B-57EC-4E7F-B949723BE947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34" creationId="{C2733BB1-77DF-CAC2-A84E-C98330D8DAD8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37" creationId="{205E392C-D66B-9724-8096-28ECC7D1EC16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38" creationId="{40123AD0-C44A-0A0B-843B-0ECA568E50E3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40" creationId="{0A0630DA-97AC-A99F-E7B4-C083E2564D9E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42" creationId="{292DDD4B-480F-6B61-33CC-233B034E6C10}"/>
          </ac:cxnSpMkLst>
        </pc:cxnChg>
        <pc:cxnChg chg="mod">
          <ac:chgData name="Francesco Fransesini" userId="f4b06c69-b125-4814-a67d-adf8dc91bd7e" providerId="ADAL" clId="{1B2013B9-D65A-4805-805A-788464E4440F}" dt="2024-05-05T10:50:17.164" v="517" actId="14100"/>
          <ac:cxnSpMkLst>
            <pc:docMk/>
            <pc:sldMk cId="1697805872" sldId="424"/>
            <ac:cxnSpMk id="44" creationId="{627B0B72-DD82-B144-29DF-65AB40A94AE3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45" creationId="{F1B3C2AC-AFEC-1856-A024-1E6FF6EE3512}"/>
          </ac:cxnSpMkLst>
        </pc:cxnChg>
        <pc:cxnChg chg="mod">
          <ac:chgData name="Francesco Fransesini" userId="f4b06c69-b125-4814-a67d-adf8dc91bd7e" providerId="ADAL" clId="{1B2013B9-D65A-4805-805A-788464E4440F}" dt="2024-05-05T10:50:05.066" v="515" actId="14100"/>
          <ac:cxnSpMkLst>
            <pc:docMk/>
            <pc:sldMk cId="1697805872" sldId="424"/>
            <ac:cxnSpMk id="46" creationId="{1DA90733-5B21-4523-52DB-0BFBA515DA7E}"/>
          </ac:cxnSpMkLst>
        </pc:cxnChg>
        <pc:cxnChg chg="del">
          <ac:chgData name="Francesco Fransesini" userId="f4b06c69-b125-4814-a67d-adf8dc91bd7e" providerId="ADAL" clId="{1B2013B9-D65A-4805-805A-788464E4440F}" dt="2024-05-05T10:49:06.673" v="510" actId="478"/>
          <ac:cxnSpMkLst>
            <pc:docMk/>
            <pc:sldMk cId="1697805872" sldId="424"/>
            <ac:cxnSpMk id="47" creationId="{1AEBBD3D-CDDF-B2BB-F3B4-4FCB0706C0B6}"/>
          </ac:cxnSpMkLst>
        </pc:cxnChg>
        <pc:cxnChg chg="mod">
          <ac:chgData name="Francesco Fransesini" userId="f4b06c69-b125-4814-a67d-adf8dc91bd7e" providerId="ADAL" clId="{1B2013B9-D65A-4805-805A-788464E4440F}" dt="2024-05-05T10:54:20.765" v="566" actId="1076"/>
          <ac:cxnSpMkLst>
            <pc:docMk/>
            <pc:sldMk cId="1697805872" sldId="424"/>
            <ac:cxnSpMk id="49" creationId="{821FD677-C3C9-671F-ADC8-EFFC28E3AFFA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52" creationId="{58805FC6-EF62-74BD-795F-1542137D14C7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56" creationId="{2D0190D3-1809-7575-8792-6731830046D9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57" creationId="{A836A555-316B-4489-F270-975AA4206170}"/>
          </ac:cxnSpMkLst>
        </pc:cxnChg>
        <pc:cxnChg chg="mod">
          <ac:chgData name="Francesco Fransesini" userId="f4b06c69-b125-4814-a67d-adf8dc91bd7e" providerId="ADAL" clId="{1B2013B9-D65A-4805-805A-788464E4440F}" dt="2024-05-05T10:49:42.753" v="513" actId="164"/>
          <ac:cxnSpMkLst>
            <pc:docMk/>
            <pc:sldMk cId="1697805872" sldId="424"/>
            <ac:cxnSpMk id="58" creationId="{2FB13E8F-1702-560C-0B3D-C8DFDBB05336}"/>
          </ac:cxnSpMkLst>
        </pc:cxnChg>
        <pc:cxnChg chg="mod">
          <ac:chgData name="Francesco Fransesini" userId="f4b06c69-b125-4814-a67d-adf8dc91bd7e" providerId="ADAL" clId="{1B2013B9-D65A-4805-805A-788464E4440F}" dt="2024-05-05T10:50:07.916" v="516" actId="14100"/>
          <ac:cxnSpMkLst>
            <pc:docMk/>
            <pc:sldMk cId="1697805872" sldId="424"/>
            <ac:cxnSpMk id="59" creationId="{CFBC337B-80DE-0B71-A1C1-4E6CA08D2CC2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67" creationId="{7FD929C8-1EE7-0F88-84F4-753A677CF263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68" creationId="{D50F7459-A657-5F46-04B9-9A5F3C3B4714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69" creationId="{B78F74EA-0758-DD2C-DD81-2463B01034CA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74" creationId="{E9B2BCBA-708D-F641-C2CB-8040E254D530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77" creationId="{D04BFA07-9BE8-4F01-7159-F721EE6BFC6C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78" creationId="{BAD9D402-836C-6D13-4B12-CB3882153F4E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79" creationId="{B32F4B88-EF74-F6D9-E546-A60C7F636EA5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0" creationId="{33963472-2442-4E60-150F-EBB935F8B82D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1" creationId="{461C60B8-F2C1-B95C-9143-0CB6F1D7CFBC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2" creationId="{86E14B5A-7B34-F988-EEFA-2F3046378823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3" creationId="{194EE54A-55C6-A3E6-322A-A5B3A81150AA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4" creationId="{726DAF73-AF8E-4A24-A16C-9516C577A9E6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5" creationId="{96F5EE3D-8087-9C64-9A23-EF1718ED65DC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6" creationId="{D7EE93E9-9628-D6BE-4D21-4897344CF622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87" creationId="{FD9D38C4-CA58-9E02-CDC7-B4F1C243B52B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92" creationId="{48465CBE-1F4B-0623-66D5-FFD10C8D3290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93" creationId="{8C90B0D2-6D4C-D6EB-2C1D-3F7C2E5DCDBE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94" creationId="{B8FAE911-BA54-5956-A776-81EB55CE7DD1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96" creationId="{B38346A8-8D8F-F01D-B9ED-9AEBF20F1C85}"/>
          </ac:cxnSpMkLst>
        </pc:cxnChg>
        <pc:cxnChg chg="mod">
          <ac:chgData name="Francesco Fransesini" userId="f4b06c69-b125-4814-a67d-adf8dc91bd7e" providerId="ADAL" clId="{1B2013B9-D65A-4805-805A-788464E4440F}" dt="2024-05-05T10:53:53.473" v="548"/>
          <ac:cxnSpMkLst>
            <pc:docMk/>
            <pc:sldMk cId="1697805872" sldId="424"/>
            <ac:cxnSpMk id="97" creationId="{B37F0708-3FF9-8C07-7B12-56571F21D4FC}"/>
          </ac:cxnSpMkLst>
        </pc:cxnChg>
      </pc:sldChg>
      <pc:sldChg chg="modSp mod">
        <pc:chgData name="Francesco Fransesini" userId="f4b06c69-b125-4814-a67d-adf8dc91bd7e" providerId="ADAL" clId="{1B2013B9-D65A-4805-805A-788464E4440F}" dt="2024-05-05T15:26:07.669" v="1133" actId="20577"/>
        <pc:sldMkLst>
          <pc:docMk/>
          <pc:sldMk cId="2784928292" sldId="430"/>
        </pc:sldMkLst>
        <pc:spChg chg="mod">
          <ac:chgData name="Francesco Fransesini" userId="f4b06c69-b125-4814-a67d-adf8dc91bd7e" providerId="ADAL" clId="{1B2013B9-D65A-4805-805A-788464E4440F}" dt="2024-05-03T16:20:28.681" v="259" actId="14100"/>
          <ac:spMkLst>
            <pc:docMk/>
            <pc:sldMk cId="2784928292" sldId="430"/>
            <ac:spMk id="5" creationId="{94737860-DADA-2955-43F6-F8D896839870}"/>
          </ac:spMkLst>
        </pc:spChg>
        <pc:spChg chg="mod">
          <ac:chgData name="Francesco Fransesini" userId="f4b06c69-b125-4814-a67d-adf8dc91bd7e" providerId="ADAL" clId="{1B2013B9-D65A-4805-805A-788464E4440F}" dt="2024-05-05T15:26:07.669" v="1133" actId="20577"/>
          <ac:spMkLst>
            <pc:docMk/>
            <pc:sldMk cId="2784928292" sldId="430"/>
            <ac:spMk id="10" creationId="{396BF1B9-D3CC-7549-4DE8-DE2F889574BE}"/>
          </ac:spMkLst>
        </pc:spChg>
        <pc:spChg chg="mod">
          <ac:chgData name="Francesco Fransesini" userId="f4b06c69-b125-4814-a67d-adf8dc91bd7e" providerId="ADAL" clId="{1B2013B9-D65A-4805-805A-788464E4440F}" dt="2024-05-02T13:00:20.283" v="12" actId="1076"/>
          <ac:spMkLst>
            <pc:docMk/>
            <pc:sldMk cId="2784928292" sldId="430"/>
            <ac:spMk id="11" creationId="{7DBDFCFC-7E90-DB4F-34E2-00073FEC0B0F}"/>
          </ac:spMkLst>
        </pc:spChg>
        <pc:picChg chg="mod">
          <ac:chgData name="Francesco Fransesini" userId="f4b06c69-b125-4814-a67d-adf8dc91bd7e" providerId="ADAL" clId="{1B2013B9-D65A-4805-805A-788464E4440F}" dt="2024-05-03T16:20:31.740" v="260" actId="1076"/>
          <ac:picMkLst>
            <pc:docMk/>
            <pc:sldMk cId="2784928292" sldId="430"/>
            <ac:picMk id="7" creationId="{B47A49AA-BA1D-E9FD-A242-C812DB7BA092}"/>
          </ac:picMkLst>
        </pc:picChg>
      </pc:sldChg>
      <pc:sldChg chg="delSp modSp mod delAnim">
        <pc:chgData name="Francesco Fransesini" userId="f4b06c69-b125-4814-a67d-adf8dc91bd7e" providerId="ADAL" clId="{1B2013B9-D65A-4805-805A-788464E4440F}" dt="2024-05-05T15:16:56.379" v="1125" actId="14100"/>
        <pc:sldMkLst>
          <pc:docMk/>
          <pc:sldMk cId="3481998990" sldId="432"/>
        </pc:sldMkLst>
        <pc:spChg chg="mod">
          <ac:chgData name="Francesco Fransesini" userId="f4b06c69-b125-4814-a67d-adf8dc91bd7e" providerId="ADAL" clId="{1B2013B9-D65A-4805-805A-788464E4440F}" dt="2024-05-05T15:16:56.379" v="1125" actId="14100"/>
          <ac:spMkLst>
            <pc:docMk/>
            <pc:sldMk cId="3481998990" sldId="432"/>
            <ac:spMk id="4" creationId="{0E4B3EB3-028A-0F72-C7B9-9457E0B2AA7B}"/>
          </ac:spMkLst>
        </pc:spChg>
        <pc:spChg chg="del">
          <ac:chgData name="Francesco Fransesini" userId="f4b06c69-b125-4814-a67d-adf8dc91bd7e" providerId="ADAL" clId="{1B2013B9-D65A-4805-805A-788464E4440F}" dt="2024-05-03T15:44:30.324" v="141" actId="478"/>
          <ac:spMkLst>
            <pc:docMk/>
            <pc:sldMk cId="3481998990" sldId="432"/>
            <ac:spMk id="19" creationId="{DD103381-5F99-7F7E-F5E3-AD10BF210C52}"/>
          </ac:spMkLst>
        </pc:spChg>
        <pc:spChg chg="mod">
          <ac:chgData name="Francesco Fransesini" userId="f4b06c69-b125-4814-a67d-adf8dc91bd7e" providerId="ADAL" clId="{1B2013B9-D65A-4805-805A-788464E4440F}" dt="2024-05-03T15:44:23.163" v="140" actId="14100"/>
          <ac:spMkLst>
            <pc:docMk/>
            <pc:sldMk cId="3481998990" sldId="432"/>
            <ac:spMk id="25" creationId="{D08FD189-D763-2A14-89F3-832399661766}"/>
          </ac:spMkLst>
        </pc:spChg>
        <pc:picChg chg="mod ord">
          <ac:chgData name="Francesco Fransesini" userId="f4b06c69-b125-4814-a67d-adf8dc91bd7e" providerId="ADAL" clId="{1B2013B9-D65A-4805-805A-788464E4440F}" dt="2024-05-05T15:16:53.669" v="1124" actId="1076"/>
          <ac:picMkLst>
            <pc:docMk/>
            <pc:sldMk cId="3481998990" sldId="432"/>
            <ac:picMk id="5" creationId="{ABE91A1C-775F-2E37-A3EB-5C79965B8ED8}"/>
          </ac:picMkLst>
        </pc:picChg>
      </pc:sldChg>
      <pc:sldChg chg="modSp mod">
        <pc:chgData name="Francesco Fransesini" userId="f4b06c69-b125-4814-a67d-adf8dc91bd7e" providerId="ADAL" clId="{1B2013B9-D65A-4805-805A-788464E4440F}" dt="2024-05-05T18:41:18.413" v="1139" actId="20577"/>
        <pc:sldMkLst>
          <pc:docMk/>
          <pc:sldMk cId="937984969" sldId="444"/>
        </pc:sldMkLst>
        <pc:spChg chg="mod">
          <ac:chgData name="Francesco Fransesini" userId="f4b06c69-b125-4814-a67d-adf8dc91bd7e" providerId="ADAL" clId="{1B2013B9-D65A-4805-805A-788464E4440F}" dt="2024-05-05T18:41:18.413" v="1139" actId="20577"/>
          <ac:spMkLst>
            <pc:docMk/>
            <pc:sldMk cId="937984969" sldId="444"/>
            <ac:spMk id="7" creationId="{A5C5BEAA-DDD6-A450-180A-1318494900BA}"/>
          </ac:spMkLst>
        </pc:spChg>
      </pc:sldChg>
      <pc:sldChg chg="modSp mod modNotesTx">
        <pc:chgData name="Francesco Fransesini" userId="f4b06c69-b125-4814-a67d-adf8dc91bd7e" providerId="ADAL" clId="{1B2013B9-D65A-4805-805A-788464E4440F}" dt="2024-05-05T15:51:15.578" v="1134" actId="20577"/>
        <pc:sldMkLst>
          <pc:docMk/>
          <pc:sldMk cId="1976275958" sldId="445"/>
        </pc:sldMkLst>
        <pc:spChg chg="mod">
          <ac:chgData name="Francesco Fransesini" userId="f4b06c69-b125-4814-a67d-adf8dc91bd7e" providerId="ADAL" clId="{1B2013B9-D65A-4805-805A-788464E4440F}" dt="2024-05-03T16:15:28.823" v="220" actId="20577"/>
          <ac:spMkLst>
            <pc:docMk/>
            <pc:sldMk cId="1976275958" sldId="445"/>
            <ac:spMk id="28" creationId="{1C838071-9700-1285-D87B-1250FFC68075}"/>
          </ac:spMkLst>
        </pc:spChg>
        <pc:spChg chg="mod">
          <ac:chgData name="Francesco Fransesini" userId="f4b06c69-b125-4814-a67d-adf8dc91bd7e" providerId="ADAL" clId="{1B2013B9-D65A-4805-805A-788464E4440F}" dt="2024-05-03T16:14:56.976" v="213" actId="20577"/>
          <ac:spMkLst>
            <pc:docMk/>
            <pc:sldMk cId="1976275958" sldId="445"/>
            <ac:spMk id="30" creationId="{9DDED612-80DE-0855-BE05-047F23B7484C}"/>
          </ac:spMkLst>
        </pc:spChg>
      </pc:sldChg>
      <pc:sldChg chg="modSp mod">
        <pc:chgData name="Francesco Fransesini" userId="f4b06c69-b125-4814-a67d-adf8dc91bd7e" providerId="ADAL" clId="{1B2013B9-D65A-4805-805A-788464E4440F}" dt="2024-05-05T14:08:36.621" v="1109" actId="20577"/>
        <pc:sldMkLst>
          <pc:docMk/>
          <pc:sldMk cId="3086107667" sldId="450"/>
        </pc:sldMkLst>
        <pc:spChg chg="mod">
          <ac:chgData name="Francesco Fransesini" userId="f4b06c69-b125-4814-a67d-adf8dc91bd7e" providerId="ADAL" clId="{1B2013B9-D65A-4805-805A-788464E4440F}" dt="2024-05-05T14:08:36.621" v="1109" actId="20577"/>
          <ac:spMkLst>
            <pc:docMk/>
            <pc:sldMk cId="3086107667" sldId="450"/>
            <ac:spMk id="4" creationId="{2967855E-21BE-5C36-371E-E89F9F560EC0}"/>
          </ac:spMkLst>
        </pc:spChg>
      </pc:sldChg>
      <pc:sldChg chg="addSp delSp modSp new mod">
        <pc:chgData name="Francesco Fransesini" userId="f4b06c69-b125-4814-a67d-adf8dc91bd7e" providerId="ADAL" clId="{1B2013B9-D65A-4805-805A-788464E4440F}" dt="2024-05-05T14:10:03.805" v="1115" actId="1076"/>
        <pc:sldMkLst>
          <pc:docMk/>
          <pc:sldMk cId="3831590733" sldId="457"/>
        </pc:sldMkLst>
        <pc:spChg chg="del">
          <ac:chgData name="Francesco Fransesini" userId="f4b06c69-b125-4814-a67d-adf8dc91bd7e" providerId="ADAL" clId="{1B2013B9-D65A-4805-805A-788464E4440F}" dt="2024-05-03T16:05:47.161" v="201" actId="478"/>
          <ac:spMkLst>
            <pc:docMk/>
            <pc:sldMk cId="3831590733" sldId="457"/>
            <ac:spMk id="3" creationId="{083CB7DF-6A7B-3260-573E-1B463BEE3811}"/>
          </ac:spMkLst>
        </pc:spChg>
        <pc:spChg chg="del">
          <ac:chgData name="Francesco Fransesini" userId="f4b06c69-b125-4814-a67d-adf8dc91bd7e" providerId="ADAL" clId="{1B2013B9-D65A-4805-805A-788464E4440F}" dt="2024-05-03T16:05:48.962" v="202" actId="478"/>
          <ac:spMkLst>
            <pc:docMk/>
            <pc:sldMk cId="3831590733" sldId="457"/>
            <ac:spMk id="4" creationId="{3F722189-86E0-1570-3E12-B5C938930D0F}"/>
          </ac:spMkLst>
        </pc:spChg>
        <pc:spChg chg="del">
          <ac:chgData name="Francesco Fransesini" userId="f4b06c69-b125-4814-a67d-adf8dc91bd7e" providerId="ADAL" clId="{1B2013B9-D65A-4805-805A-788464E4440F}" dt="2024-05-03T16:05:46.104" v="200" actId="478"/>
          <ac:spMkLst>
            <pc:docMk/>
            <pc:sldMk cId="3831590733" sldId="457"/>
            <ac:spMk id="5" creationId="{7C53202A-F6C9-CCFD-5C74-CE58B29A5502}"/>
          </ac:spMkLst>
        </pc:spChg>
        <pc:spChg chg="add mod">
          <ac:chgData name="Francesco Fransesini" userId="f4b06c69-b125-4814-a67d-adf8dc91bd7e" providerId="ADAL" clId="{1B2013B9-D65A-4805-805A-788464E4440F}" dt="2024-05-05T14:09:49.496" v="1112" actId="20577"/>
          <ac:spMkLst>
            <pc:docMk/>
            <pc:sldMk cId="3831590733" sldId="457"/>
            <ac:spMk id="6" creationId="{45006906-687F-2CEC-E1C4-B265372102DE}"/>
          </ac:spMkLst>
        </pc:spChg>
        <pc:spChg chg="add mod">
          <ac:chgData name="Francesco Fransesini" userId="f4b06c69-b125-4814-a67d-adf8dc91bd7e" providerId="ADAL" clId="{1B2013B9-D65A-4805-805A-788464E4440F}" dt="2024-05-03T19:47:11.916" v="471" actId="1076"/>
          <ac:spMkLst>
            <pc:docMk/>
            <pc:sldMk cId="3831590733" sldId="457"/>
            <ac:spMk id="7" creationId="{14AD65D5-3C0F-5B7C-C22E-3CCC3C1EF9CA}"/>
          </ac:spMkLst>
        </pc:spChg>
        <pc:spChg chg="add mod">
          <ac:chgData name="Francesco Fransesini" userId="f4b06c69-b125-4814-a67d-adf8dc91bd7e" providerId="ADAL" clId="{1B2013B9-D65A-4805-805A-788464E4440F}" dt="2024-05-03T19:42:54.648" v="367" actId="14100"/>
          <ac:spMkLst>
            <pc:docMk/>
            <pc:sldMk cId="3831590733" sldId="457"/>
            <ac:spMk id="8" creationId="{DA6EC801-E103-1549-E62F-7C10CA18AD20}"/>
          </ac:spMkLst>
        </pc:spChg>
        <pc:picChg chg="add mod">
          <ac:chgData name="Francesco Fransesini" userId="f4b06c69-b125-4814-a67d-adf8dc91bd7e" providerId="ADAL" clId="{1B2013B9-D65A-4805-805A-788464E4440F}" dt="2024-05-03T19:45:12.731" v="436" actId="1076"/>
          <ac:picMkLst>
            <pc:docMk/>
            <pc:sldMk cId="3831590733" sldId="457"/>
            <ac:picMk id="1026" creationId="{2FB9E71E-650F-DFB2-4417-6CC0C5DBBE24}"/>
          </ac:picMkLst>
        </pc:picChg>
        <pc:picChg chg="add mod">
          <ac:chgData name="Francesco Fransesini" userId="f4b06c69-b125-4814-a67d-adf8dc91bd7e" providerId="ADAL" clId="{1B2013B9-D65A-4805-805A-788464E4440F}" dt="2024-05-03T19:45:11.089" v="435" actId="1076"/>
          <ac:picMkLst>
            <pc:docMk/>
            <pc:sldMk cId="3831590733" sldId="457"/>
            <ac:picMk id="1028" creationId="{864B7988-80CB-F1B6-320E-D2CA91E3D17A}"/>
          </ac:picMkLst>
        </pc:picChg>
        <pc:picChg chg="add mod">
          <ac:chgData name="Francesco Fransesini" userId="f4b06c69-b125-4814-a67d-adf8dc91bd7e" providerId="ADAL" clId="{1B2013B9-D65A-4805-805A-788464E4440F}" dt="2024-05-03T19:45:08.651" v="434" actId="1076"/>
          <ac:picMkLst>
            <pc:docMk/>
            <pc:sldMk cId="3831590733" sldId="457"/>
            <ac:picMk id="1030" creationId="{BEA374A4-BEEB-6481-D9E0-EE763FE9F770}"/>
          </ac:picMkLst>
        </pc:picChg>
        <pc:picChg chg="add mod">
          <ac:chgData name="Francesco Fransesini" userId="f4b06c69-b125-4814-a67d-adf8dc91bd7e" providerId="ADAL" clId="{1B2013B9-D65A-4805-805A-788464E4440F}" dt="2024-05-03T19:45:04.143" v="431" actId="1076"/>
          <ac:picMkLst>
            <pc:docMk/>
            <pc:sldMk cId="3831590733" sldId="457"/>
            <ac:picMk id="1032" creationId="{4856661B-60AB-C2F8-DC4E-50DAFE4F60D4}"/>
          </ac:picMkLst>
        </pc:picChg>
        <pc:picChg chg="add mod">
          <ac:chgData name="Francesco Fransesini" userId="f4b06c69-b125-4814-a67d-adf8dc91bd7e" providerId="ADAL" clId="{1B2013B9-D65A-4805-805A-788464E4440F}" dt="2024-05-05T14:10:01.877" v="1114" actId="1076"/>
          <ac:picMkLst>
            <pc:docMk/>
            <pc:sldMk cId="3831590733" sldId="457"/>
            <ac:picMk id="1034" creationId="{38F66CD1-EFBA-53C5-CACD-0F73386A1745}"/>
          </ac:picMkLst>
        </pc:picChg>
        <pc:picChg chg="add mod">
          <ac:chgData name="Francesco Fransesini" userId="f4b06c69-b125-4814-a67d-adf8dc91bd7e" providerId="ADAL" clId="{1B2013B9-D65A-4805-805A-788464E4440F}" dt="2024-05-03T19:45:07.669" v="433" actId="1076"/>
          <ac:picMkLst>
            <pc:docMk/>
            <pc:sldMk cId="3831590733" sldId="457"/>
            <ac:picMk id="1036" creationId="{E9B61441-8D6C-F64F-B2DC-007EA88CD6E1}"/>
          </ac:picMkLst>
        </pc:picChg>
        <pc:picChg chg="add mod">
          <ac:chgData name="Francesco Fransesini" userId="f4b06c69-b125-4814-a67d-adf8dc91bd7e" providerId="ADAL" clId="{1B2013B9-D65A-4805-805A-788464E4440F}" dt="2024-05-05T14:10:03.805" v="1115" actId="1076"/>
          <ac:picMkLst>
            <pc:docMk/>
            <pc:sldMk cId="3831590733" sldId="457"/>
            <ac:picMk id="1038" creationId="{E8D78927-DCBF-E33A-6998-788202856BCE}"/>
          </ac:picMkLst>
        </pc:picChg>
        <pc:picChg chg="add del mod">
          <ac:chgData name="Francesco Fransesini" userId="f4b06c69-b125-4814-a67d-adf8dc91bd7e" providerId="ADAL" clId="{1B2013B9-D65A-4805-805A-788464E4440F}" dt="2024-05-03T19:42:12.161" v="359" actId="478"/>
          <ac:picMkLst>
            <pc:docMk/>
            <pc:sldMk cId="3831590733" sldId="457"/>
            <ac:picMk id="1040" creationId="{56F29EAA-E67F-C4AD-D11E-261B6C47A8C3}"/>
          </ac:picMkLst>
        </pc:picChg>
        <pc:picChg chg="add mod">
          <ac:chgData name="Francesco Fransesini" userId="f4b06c69-b125-4814-a67d-adf8dc91bd7e" providerId="ADAL" clId="{1B2013B9-D65A-4805-805A-788464E4440F}" dt="2024-05-05T14:10:00.475" v="1113" actId="1076"/>
          <ac:picMkLst>
            <pc:docMk/>
            <pc:sldMk cId="3831590733" sldId="457"/>
            <ac:picMk id="1044" creationId="{BAAB0D6C-7289-3A9F-5FC7-3CF9DE25383D}"/>
          </ac:picMkLst>
        </pc:picChg>
      </pc:sldChg>
      <pc:sldChg chg="addSp delSp modSp new mod">
        <pc:chgData name="Francesco Fransesini" userId="f4b06c69-b125-4814-a67d-adf8dc91bd7e" providerId="ADAL" clId="{1B2013B9-D65A-4805-805A-788464E4440F}" dt="2024-05-05T15:23:47.448" v="1129" actId="14100"/>
        <pc:sldMkLst>
          <pc:docMk/>
          <pc:sldMk cId="2749107765" sldId="458"/>
        </pc:sldMkLst>
        <pc:spChg chg="del">
          <ac:chgData name="Francesco Fransesini" userId="f4b06c69-b125-4814-a67d-adf8dc91bd7e" providerId="ADAL" clId="{1B2013B9-D65A-4805-805A-788464E4440F}" dt="2024-05-05T10:56:45.112" v="674" actId="478"/>
          <ac:spMkLst>
            <pc:docMk/>
            <pc:sldMk cId="2749107765" sldId="458"/>
            <ac:spMk id="3" creationId="{E97E9F93-B646-EE36-017C-D90DF8562B1B}"/>
          </ac:spMkLst>
        </pc:spChg>
        <pc:spChg chg="del">
          <ac:chgData name="Francesco Fransesini" userId="f4b06c69-b125-4814-a67d-adf8dc91bd7e" providerId="ADAL" clId="{1B2013B9-D65A-4805-805A-788464E4440F}" dt="2024-05-05T10:56:43.647" v="673" actId="478"/>
          <ac:spMkLst>
            <pc:docMk/>
            <pc:sldMk cId="2749107765" sldId="458"/>
            <ac:spMk id="4" creationId="{32262258-F9B9-1795-6B6C-0C7F7B4C1208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11" creationId="{04E8D8F4-0C52-760F-ADA5-62A44EB750CE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12" creationId="{C84673E8-29F6-2FDB-4108-C132485C36DA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13" creationId="{920675AE-6F96-08BF-C1A3-883E4DC94C3F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16" creationId="{F99F095B-0220-5188-9D77-C912C0386C51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17" creationId="{222677CD-27CD-209C-B28C-B37B28819573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29" creationId="{82FA1CE1-E676-E607-57C7-01D29CE8F0BB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30" creationId="{5CF3E6F2-D9B6-596B-E82A-F0597BD58281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31" creationId="{D8340594-55EE-543E-36BF-18F3C662A0FE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32" creationId="{B196B696-87CA-ADF1-65A1-A70A25827265}"/>
          </ac:spMkLst>
        </pc:spChg>
        <pc:spChg chg="mod">
          <ac:chgData name="Francesco Fransesini" userId="f4b06c69-b125-4814-a67d-adf8dc91bd7e" providerId="ADAL" clId="{1B2013B9-D65A-4805-805A-788464E4440F}" dt="2024-05-05T13:59:05.760" v="775" actId="1076"/>
          <ac:spMkLst>
            <pc:docMk/>
            <pc:sldMk cId="2749107765" sldId="458"/>
            <ac:spMk id="36" creationId="{5013B89D-0537-9661-D7CB-D84CA80031E9}"/>
          </ac:spMkLst>
        </pc:spChg>
        <pc:spChg chg="add del mod">
          <ac:chgData name="Francesco Fransesini" userId="f4b06c69-b125-4814-a67d-adf8dc91bd7e" providerId="ADAL" clId="{1B2013B9-D65A-4805-805A-788464E4440F}" dt="2024-05-05T14:00:02.236" v="856" actId="478"/>
          <ac:spMkLst>
            <pc:docMk/>
            <pc:sldMk cId="2749107765" sldId="458"/>
            <ac:spMk id="39" creationId="{FBFA6195-7CC8-1D26-8C21-D1D1201E8A14}"/>
          </ac:spMkLst>
        </pc:spChg>
        <pc:spChg chg="add mod">
          <ac:chgData name="Francesco Fransesini" userId="f4b06c69-b125-4814-a67d-adf8dc91bd7e" providerId="ADAL" clId="{1B2013B9-D65A-4805-805A-788464E4440F}" dt="2024-05-05T14:12:02.795" v="1120" actId="1076"/>
          <ac:spMkLst>
            <pc:docMk/>
            <pc:sldMk cId="2749107765" sldId="458"/>
            <ac:spMk id="40" creationId="{E62725A7-465A-F3DE-BB70-134523050EC1}"/>
          </ac:spMkLst>
        </pc:spChg>
        <pc:spChg chg="add del mod">
          <ac:chgData name="Francesco Fransesini" userId="f4b06c69-b125-4814-a67d-adf8dc91bd7e" providerId="ADAL" clId="{1B2013B9-D65A-4805-805A-788464E4440F}" dt="2024-05-05T14:00:03.873" v="857" actId="478"/>
          <ac:spMkLst>
            <pc:docMk/>
            <pc:sldMk cId="2749107765" sldId="458"/>
            <ac:spMk id="50" creationId="{93F5A729-32DE-CA4C-2D08-E0F8EA856E1E}"/>
          </ac:spMkLst>
        </pc:spChg>
        <pc:spChg chg="add mod">
          <ac:chgData name="Francesco Fransesini" userId="f4b06c69-b125-4814-a67d-adf8dc91bd7e" providerId="ADAL" clId="{1B2013B9-D65A-4805-805A-788464E4440F}" dt="2024-05-05T14:12:05.276" v="1121" actId="1076"/>
          <ac:spMkLst>
            <pc:docMk/>
            <pc:sldMk cId="2749107765" sldId="458"/>
            <ac:spMk id="51" creationId="{78229FB6-FCEE-B7B4-DCF3-A33A004EB40B}"/>
          </ac:spMkLst>
        </pc:spChg>
        <pc:grpChg chg="add mod">
          <ac:chgData name="Francesco Fransesini" userId="f4b06c69-b125-4814-a67d-adf8dc91bd7e" providerId="ADAL" clId="{1B2013B9-D65A-4805-805A-788464E4440F}" dt="2024-05-05T13:59:05.760" v="775" actId="1076"/>
          <ac:grpSpMkLst>
            <pc:docMk/>
            <pc:sldMk cId="2749107765" sldId="458"/>
            <ac:grpSpMk id="5" creationId="{FF02BCDF-9A69-5101-B414-39B37CAB49F1}"/>
          </ac:grpSpMkLst>
        </pc:grpChg>
        <pc:grpChg chg="mod">
          <ac:chgData name="Francesco Fransesini" userId="f4b06c69-b125-4814-a67d-adf8dc91bd7e" providerId="ADAL" clId="{1B2013B9-D65A-4805-805A-788464E4440F}" dt="2024-05-05T13:59:05.760" v="775" actId="1076"/>
          <ac:grpSpMkLst>
            <pc:docMk/>
            <pc:sldMk cId="2749107765" sldId="458"/>
            <ac:grpSpMk id="6" creationId="{C9E4ADDB-0063-9543-AA09-D51DA219A713}"/>
          </ac:grpSpMkLst>
        </pc:grpChg>
        <pc:grpChg chg="mod">
          <ac:chgData name="Francesco Fransesini" userId="f4b06c69-b125-4814-a67d-adf8dc91bd7e" providerId="ADAL" clId="{1B2013B9-D65A-4805-805A-788464E4440F}" dt="2024-05-05T13:59:05.760" v="775" actId="1076"/>
          <ac:grpSpMkLst>
            <pc:docMk/>
            <pc:sldMk cId="2749107765" sldId="458"/>
            <ac:grpSpMk id="7" creationId="{5614E729-5C54-7A5D-8A1F-B25BABE03C76}"/>
          </ac:grpSpMkLst>
        </pc:grpChg>
        <pc:picChg chg="mod">
          <ac:chgData name="Francesco Fransesini" userId="f4b06c69-b125-4814-a67d-adf8dc91bd7e" providerId="ADAL" clId="{1B2013B9-D65A-4805-805A-788464E4440F}" dt="2024-05-05T13:59:05.760" v="775" actId="1076"/>
          <ac:picMkLst>
            <pc:docMk/>
            <pc:sldMk cId="2749107765" sldId="458"/>
            <ac:picMk id="14" creationId="{EC485EB0-AFD7-E871-5E97-2228D8DA36F2}"/>
          </ac:picMkLst>
        </pc:pic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8" creationId="{AE80C5D1-8076-6417-942F-C6491D3C1BE4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9" creationId="{24455399-1EDE-6234-81A5-381235522205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10" creationId="{07A600C0-8EF1-27F4-0D51-6DD4F057E66D}"/>
          </ac:cxnSpMkLst>
        </pc:cxnChg>
        <pc:cxnChg chg="mod">
          <ac:chgData name="Francesco Fransesini" userId="f4b06c69-b125-4814-a67d-adf8dc91bd7e" providerId="ADAL" clId="{1B2013B9-D65A-4805-805A-788464E4440F}" dt="2024-05-05T15:23:43.894" v="1128" actId="14100"/>
          <ac:cxnSpMkLst>
            <pc:docMk/>
            <pc:sldMk cId="2749107765" sldId="458"/>
            <ac:cxnSpMk id="15" creationId="{A92BEF50-8648-D0B7-65AD-E62D6469EA7E}"/>
          </ac:cxnSpMkLst>
        </pc:cxnChg>
        <pc:cxnChg chg="mod">
          <ac:chgData name="Francesco Fransesini" userId="f4b06c69-b125-4814-a67d-adf8dc91bd7e" providerId="ADAL" clId="{1B2013B9-D65A-4805-805A-788464E4440F}" dt="2024-05-05T15:23:47.448" v="1129" actId="14100"/>
          <ac:cxnSpMkLst>
            <pc:docMk/>
            <pc:sldMk cId="2749107765" sldId="458"/>
            <ac:cxnSpMk id="18" creationId="{DDD68A1F-C57E-51E1-4873-6921BDC0E446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19" creationId="{B6410D60-0958-AA72-59B3-C9E76C1437B6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0" creationId="{E329FF9E-8586-AC72-6355-B3CF42AFFA34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1" creationId="{6CC82EF8-177C-DD26-F76B-8A36AFE1751F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2" creationId="{03B9621A-7B02-3032-DA9E-179EDA7A427D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3" creationId="{14CCB57E-D257-13C0-2236-65B135F3B00D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4" creationId="{52E33E60-0087-F19B-2A56-CE7D6CCB411D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5" creationId="{5AD20924-218A-42E8-82BF-EB5B93995F7D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6" creationId="{4BF6E82E-32EB-8811-C1C6-087E53636650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7" creationId="{8FC5D322-1092-161B-7600-894C8355E3F5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28" creationId="{1CA13C70-B62E-596E-88EE-C2C6A145B800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33" creationId="{D56D0EC9-14DB-220C-B7C3-579FAE0127E6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34" creationId="{50CA4A77-327C-AE26-C76B-55A4ED39763A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35" creationId="{84FB9D86-3D25-30E3-8850-19AE1EFBB005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37" creationId="{04F76E83-14C6-13EB-22D8-E7968558214A}"/>
          </ac:cxnSpMkLst>
        </pc:cxnChg>
        <pc:cxnChg chg="mod">
          <ac:chgData name="Francesco Fransesini" userId="f4b06c69-b125-4814-a67d-adf8dc91bd7e" providerId="ADAL" clId="{1B2013B9-D65A-4805-805A-788464E4440F}" dt="2024-05-05T13:59:05.760" v="775" actId="1076"/>
          <ac:cxnSpMkLst>
            <pc:docMk/>
            <pc:sldMk cId="2749107765" sldId="458"/>
            <ac:cxnSpMk id="38" creationId="{8D582ACD-8CB8-7D92-2934-CF3B10F0A9A9}"/>
          </ac:cxnSpMkLst>
        </pc:cxnChg>
      </pc:sldChg>
      <pc:sldMasterChg chg="modSldLayout">
        <pc:chgData name="Francesco Fransesini" userId="f4b06c69-b125-4814-a67d-adf8dc91bd7e" providerId="ADAL" clId="{1B2013B9-D65A-4805-805A-788464E4440F}" dt="2024-05-03T16:04:33.878" v="198" actId="1076"/>
        <pc:sldMasterMkLst>
          <pc:docMk/>
          <pc:sldMasterMk cId="3684260606" sldId="2147483650"/>
        </pc:sldMasterMkLst>
        <pc:sldLayoutChg chg="modSp mod">
          <pc:chgData name="Francesco Fransesini" userId="f4b06c69-b125-4814-a67d-adf8dc91bd7e" providerId="ADAL" clId="{1B2013B9-D65A-4805-805A-788464E4440F}" dt="2024-05-03T16:04:33.878" v="198" actId="1076"/>
          <pc:sldLayoutMkLst>
            <pc:docMk/>
            <pc:sldMasterMk cId="3684260606" sldId="2147483650"/>
            <pc:sldLayoutMk cId="1647798049" sldId="2147483651"/>
          </pc:sldLayoutMkLst>
          <pc:spChg chg="mod">
            <ac:chgData name="Francesco Fransesini" userId="f4b06c69-b125-4814-a67d-adf8dc91bd7e" providerId="ADAL" clId="{1B2013B9-D65A-4805-805A-788464E4440F}" dt="2024-05-03T16:04:33.878" v="198" actId="1076"/>
            <ac:spMkLst>
              <pc:docMk/>
              <pc:sldMasterMk cId="3684260606" sldId="2147483650"/>
              <pc:sldLayoutMk cId="1647798049" sldId="2147483651"/>
              <ac:spMk id="5" creationId="{CCF5DAC8-7DA6-330C-CD3C-098891C27EC5}"/>
            </ac:spMkLst>
          </pc:spChg>
          <pc:spChg chg="mod">
            <ac:chgData name="Francesco Fransesini" userId="f4b06c69-b125-4814-a67d-adf8dc91bd7e" providerId="ADAL" clId="{1B2013B9-D65A-4805-805A-788464E4440F}" dt="2024-05-03T16:04:31.368" v="197" actId="1076"/>
            <ac:spMkLst>
              <pc:docMk/>
              <pc:sldMasterMk cId="3684260606" sldId="2147483650"/>
              <pc:sldLayoutMk cId="1647798049" sldId="2147483651"/>
              <ac:spMk id="7" creationId="{798968AC-8C9C-AC0B-16D1-F6CD256D62E9}"/>
            </ac:spMkLst>
          </pc:spChg>
        </pc:sldLayoutChg>
      </pc:sldMasterChg>
    </pc:docChg>
  </pc:docChgLst>
  <pc:docChgLst>
    <pc:chgData name="Andrea Ciarma" userId="S::ciarma@infn.it::e0838eda-0190-4bf1-ae10-c51b8559cdce" providerId="AD" clId="Web-{45696527-4F1E-497F-B4F7-D8096A47C9D6}"/>
    <pc:docChg chg="modSld">
      <pc:chgData name="Andrea Ciarma" userId="S::ciarma@infn.it::e0838eda-0190-4bf1-ae10-c51b8559cdce" providerId="AD" clId="Web-{45696527-4F1E-497F-B4F7-D8096A47C9D6}" dt="2024-04-04T10:33:41.745" v="50" actId="20577"/>
      <pc:docMkLst>
        <pc:docMk/>
      </pc:docMkLst>
      <pc:sldChg chg="modSp">
        <pc:chgData name="Andrea Ciarma" userId="S::ciarma@infn.it::e0838eda-0190-4bf1-ae10-c51b8559cdce" providerId="AD" clId="Web-{45696527-4F1E-497F-B4F7-D8096A47C9D6}" dt="2024-04-04T10:32:23.884" v="27" actId="20577"/>
        <pc:sldMkLst>
          <pc:docMk/>
          <pc:sldMk cId="1361820754" sldId="344"/>
        </pc:sldMkLst>
        <pc:spChg chg="mod">
          <ac:chgData name="Andrea Ciarma" userId="S::ciarma@infn.it::e0838eda-0190-4bf1-ae10-c51b8559cdce" providerId="AD" clId="Web-{45696527-4F1E-497F-B4F7-D8096A47C9D6}" dt="2024-04-04T10:32:23.884" v="27" actId="20577"/>
          <ac:spMkLst>
            <pc:docMk/>
            <pc:sldMk cId="1361820754" sldId="344"/>
            <ac:spMk id="2" creationId="{757E9BD6-7CF7-C32E-4F96-AD9B50AC4AC2}"/>
          </ac:spMkLst>
        </pc:spChg>
        <pc:spChg chg="mod">
          <ac:chgData name="Andrea Ciarma" userId="S::ciarma@infn.it::e0838eda-0190-4bf1-ae10-c51b8559cdce" providerId="AD" clId="Web-{45696527-4F1E-497F-B4F7-D8096A47C9D6}" dt="2024-04-04T10:31:49.712" v="7" actId="20577"/>
          <ac:spMkLst>
            <pc:docMk/>
            <pc:sldMk cId="1361820754" sldId="344"/>
            <ac:spMk id="3" creationId="{985698D7-16B9-30D1-D3A5-8C72417DCF16}"/>
          </ac:spMkLst>
        </pc:spChg>
      </pc:sldChg>
      <pc:sldChg chg="addSp delSp modSp">
        <pc:chgData name="Andrea Ciarma" userId="S::ciarma@infn.it::e0838eda-0190-4bf1-ae10-c51b8559cdce" providerId="AD" clId="Web-{45696527-4F1E-497F-B4F7-D8096A47C9D6}" dt="2024-04-04T10:33:41.745" v="50" actId="20577"/>
        <pc:sldMkLst>
          <pc:docMk/>
          <pc:sldMk cId="1909636077" sldId="348"/>
        </pc:sldMkLst>
        <pc:spChg chg="add mod">
          <ac:chgData name="Andrea Ciarma" userId="S::ciarma@infn.it::e0838eda-0190-4bf1-ae10-c51b8559cdce" providerId="AD" clId="Web-{45696527-4F1E-497F-B4F7-D8096A47C9D6}" dt="2024-04-04T10:33:41.745" v="50" actId="20577"/>
          <ac:spMkLst>
            <pc:docMk/>
            <pc:sldMk cId="1909636077" sldId="348"/>
            <ac:spMk id="3" creationId="{445E6552-A925-4851-B982-13D6E0120163}"/>
          </ac:spMkLst>
        </pc:spChg>
        <pc:picChg chg="del">
          <ac:chgData name="Andrea Ciarma" userId="S::ciarma@infn.it::e0838eda-0190-4bf1-ae10-c51b8559cdce" providerId="AD" clId="Web-{45696527-4F1E-497F-B4F7-D8096A47C9D6}" dt="2024-04-04T10:32:43.228" v="28"/>
          <ac:picMkLst>
            <pc:docMk/>
            <pc:sldMk cId="1909636077" sldId="348"/>
            <ac:picMk id="6" creationId="{E11011EE-808E-4AE1-5DCF-B251A4B5E84B}"/>
          </ac:picMkLst>
        </pc:picChg>
      </pc:sldChg>
    </pc:docChg>
  </pc:docChgLst>
  <pc:docChgLst>
    <pc:chgData name="Francesco Fransesini" userId="f4b06c69-b125-4814-a67d-adf8dc91bd7e" providerId="ADAL" clId="{505D5A4D-092E-4047-ACF8-C7D3FAA6EEA5}"/>
    <pc:docChg chg="undo custSel addSld delSld modSld sldOrd">
      <pc:chgData name="Francesco Fransesini" userId="f4b06c69-b125-4814-a67d-adf8dc91bd7e" providerId="ADAL" clId="{505D5A4D-092E-4047-ACF8-C7D3FAA6EEA5}" dt="2022-05-09T14:08:51.454" v="217" actId="1076"/>
      <pc:docMkLst>
        <pc:docMk/>
      </pc:docMkLst>
      <pc:sldChg chg="addSp delSp modSp add mod ord">
        <pc:chgData name="Francesco Fransesini" userId="f4b06c69-b125-4814-a67d-adf8dc91bd7e" providerId="ADAL" clId="{505D5A4D-092E-4047-ACF8-C7D3FAA6EEA5}" dt="2022-05-09T14:08:51.454" v="217" actId="1076"/>
        <pc:sldMkLst>
          <pc:docMk/>
          <pc:sldMk cId="1794152004" sldId="320"/>
        </pc:sldMkLst>
        <pc:spChg chg="del mod">
          <ac:chgData name="Francesco Fransesini" userId="f4b06c69-b125-4814-a67d-adf8dc91bd7e" providerId="ADAL" clId="{505D5A4D-092E-4047-ACF8-C7D3FAA6EEA5}" dt="2022-05-09T13:42:12.292" v="54" actId="478"/>
          <ac:spMkLst>
            <pc:docMk/>
            <pc:sldMk cId="1794152004" sldId="320"/>
            <ac:spMk id="6" creationId="{0D98A8BE-5323-6260-1F15-7B0108A88B37}"/>
          </ac:spMkLst>
        </pc:spChg>
        <pc:spChg chg="del">
          <ac:chgData name="Francesco Fransesini" userId="f4b06c69-b125-4814-a67d-adf8dc91bd7e" providerId="ADAL" clId="{505D5A4D-092E-4047-ACF8-C7D3FAA6EEA5}" dt="2022-05-09T13:42:07.341" v="47" actId="478"/>
          <ac:spMkLst>
            <pc:docMk/>
            <pc:sldMk cId="1794152004" sldId="320"/>
            <ac:spMk id="18" creationId="{F53094F1-6D3D-9EB7-6C90-D8DBDD222CE6}"/>
          </ac:spMkLst>
        </pc:spChg>
        <pc:spChg chg="del mod">
          <ac:chgData name="Francesco Fransesini" userId="f4b06c69-b125-4814-a67d-adf8dc91bd7e" providerId="ADAL" clId="{505D5A4D-092E-4047-ACF8-C7D3FAA6EEA5}" dt="2022-05-09T13:42:06.342" v="46" actId="478"/>
          <ac:spMkLst>
            <pc:docMk/>
            <pc:sldMk cId="1794152004" sldId="320"/>
            <ac:spMk id="21" creationId="{DA462AAF-12AD-121D-3D77-4C0AD63DEA20}"/>
          </ac:spMkLst>
        </pc:spChg>
        <pc:spChg chg="mod">
          <ac:chgData name="Francesco Fransesini" userId="f4b06c69-b125-4814-a67d-adf8dc91bd7e" providerId="ADAL" clId="{505D5A4D-092E-4047-ACF8-C7D3FAA6EEA5}" dt="2022-05-09T13:42:00.646" v="43" actId="20577"/>
          <ac:spMkLst>
            <pc:docMk/>
            <pc:sldMk cId="1794152004" sldId="320"/>
            <ac:spMk id="24" creationId="{5D55A796-05D2-216D-A4C5-BC139EB8E415}"/>
          </ac:spMkLst>
        </pc:spChg>
        <pc:spChg chg="del mod">
          <ac:chgData name="Francesco Fransesini" userId="f4b06c69-b125-4814-a67d-adf8dc91bd7e" providerId="ADAL" clId="{505D5A4D-092E-4047-ACF8-C7D3FAA6EEA5}" dt="2022-05-09T13:42:09.357" v="50" actId="478"/>
          <ac:spMkLst>
            <pc:docMk/>
            <pc:sldMk cId="1794152004" sldId="320"/>
            <ac:spMk id="25" creationId="{FA06AEE3-EB9E-C5D3-74D3-11D2BF434B19}"/>
          </ac:spMkLst>
        </pc:spChg>
        <pc:spChg chg="del">
          <ac:chgData name="Francesco Fransesini" userId="f4b06c69-b125-4814-a67d-adf8dc91bd7e" providerId="ADAL" clId="{505D5A4D-092E-4047-ACF8-C7D3FAA6EEA5}" dt="2022-05-09T13:42:12.741" v="55" actId="478"/>
          <ac:spMkLst>
            <pc:docMk/>
            <pc:sldMk cId="1794152004" sldId="320"/>
            <ac:spMk id="26" creationId="{23D670C1-738F-02BC-BAF5-230ED7B9F1B2}"/>
          </ac:spMkLst>
        </pc:spChg>
        <pc:spChg chg="del">
          <ac:chgData name="Francesco Fransesini" userId="f4b06c69-b125-4814-a67d-adf8dc91bd7e" providerId="ADAL" clId="{505D5A4D-092E-4047-ACF8-C7D3FAA6EEA5}" dt="2022-05-09T13:42:03.455" v="44" actId="478"/>
          <ac:spMkLst>
            <pc:docMk/>
            <pc:sldMk cId="1794152004" sldId="320"/>
            <ac:spMk id="30" creationId="{F3AACAB0-F550-4FE2-7F2A-510434E64644}"/>
          </ac:spMkLst>
        </pc:spChg>
        <pc:spChg chg="add mod">
          <ac:chgData name="Francesco Fransesini" userId="f4b06c69-b125-4814-a67d-adf8dc91bd7e" providerId="ADAL" clId="{505D5A4D-092E-4047-ACF8-C7D3FAA6EEA5}" dt="2022-05-09T13:50:12.294" v="142" actId="20577"/>
          <ac:spMkLst>
            <pc:docMk/>
            <pc:sldMk cId="1794152004" sldId="320"/>
            <ac:spMk id="52" creationId="{D028C616-99A6-7D10-F117-3ADED6DE644B}"/>
          </ac:spMkLst>
        </pc:spChg>
        <pc:spChg chg="add mod">
          <ac:chgData name="Francesco Fransesini" userId="f4b06c69-b125-4814-a67d-adf8dc91bd7e" providerId="ADAL" clId="{505D5A4D-092E-4047-ACF8-C7D3FAA6EEA5}" dt="2022-05-09T14:03:07.222" v="144" actId="1076"/>
          <ac:spMkLst>
            <pc:docMk/>
            <pc:sldMk cId="1794152004" sldId="320"/>
            <ac:spMk id="53" creationId="{9F9C6352-7B85-4C6D-E032-0B12C2F678DF}"/>
          </ac:spMkLst>
        </pc:spChg>
        <pc:spChg chg="add mod">
          <ac:chgData name="Francesco Fransesini" userId="f4b06c69-b125-4814-a67d-adf8dc91bd7e" providerId="ADAL" clId="{505D5A4D-092E-4047-ACF8-C7D3FAA6EEA5}" dt="2022-05-09T13:50:17.469" v="143" actId="1076"/>
          <ac:spMkLst>
            <pc:docMk/>
            <pc:sldMk cId="1794152004" sldId="320"/>
            <ac:spMk id="54" creationId="{2B18291F-CAC5-5CA8-12F6-E882DE0C3E30}"/>
          </ac:spMkLst>
        </pc:spChg>
        <pc:spChg chg="add mod">
          <ac:chgData name="Francesco Fransesini" userId="f4b06c69-b125-4814-a67d-adf8dc91bd7e" providerId="ADAL" clId="{505D5A4D-092E-4047-ACF8-C7D3FAA6EEA5}" dt="2022-05-09T14:04:20.837" v="175" actId="1076"/>
          <ac:spMkLst>
            <pc:docMk/>
            <pc:sldMk cId="1794152004" sldId="320"/>
            <ac:spMk id="58" creationId="{6CB85012-BFF4-E8C0-1C06-171A50DCE443}"/>
          </ac:spMkLst>
        </pc:spChg>
        <pc:spChg chg="add mod">
          <ac:chgData name="Francesco Fransesini" userId="f4b06c69-b125-4814-a67d-adf8dc91bd7e" providerId="ADAL" clId="{505D5A4D-092E-4047-ACF8-C7D3FAA6EEA5}" dt="2022-05-09T14:03:55.894" v="160" actId="1076"/>
          <ac:spMkLst>
            <pc:docMk/>
            <pc:sldMk cId="1794152004" sldId="320"/>
            <ac:spMk id="61" creationId="{478D6C22-A963-C1D5-30EC-C96D25FA036E}"/>
          </ac:spMkLst>
        </pc:spChg>
        <pc:spChg chg="add mod">
          <ac:chgData name="Francesco Fransesini" userId="f4b06c69-b125-4814-a67d-adf8dc91bd7e" providerId="ADAL" clId="{505D5A4D-092E-4047-ACF8-C7D3FAA6EEA5}" dt="2022-05-09T14:04:03.301" v="163" actId="1076"/>
          <ac:spMkLst>
            <pc:docMk/>
            <pc:sldMk cId="1794152004" sldId="320"/>
            <ac:spMk id="62" creationId="{E82A1F37-4F78-25E3-579F-D2D2847F00EF}"/>
          </ac:spMkLst>
        </pc:spChg>
        <pc:spChg chg="add mod">
          <ac:chgData name="Francesco Fransesini" userId="f4b06c69-b125-4814-a67d-adf8dc91bd7e" providerId="ADAL" clId="{505D5A4D-092E-4047-ACF8-C7D3FAA6EEA5}" dt="2022-05-09T14:05:21.014" v="194" actId="1076"/>
          <ac:spMkLst>
            <pc:docMk/>
            <pc:sldMk cId="1794152004" sldId="320"/>
            <ac:spMk id="67" creationId="{CF3B4B87-8597-2660-2462-67185309827A}"/>
          </ac:spMkLst>
        </pc:spChg>
        <pc:spChg chg="add mod">
          <ac:chgData name="Francesco Fransesini" userId="f4b06c69-b125-4814-a67d-adf8dc91bd7e" providerId="ADAL" clId="{505D5A4D-092E-4047-ACF8-C7D3FAA6EEA5}" dt="2022-05-09T14:04:38.918" v="178" actId="1076"/>
          <ac:spMkLst>
            <pc:docMk/>
            <pc:sldMk cId="1794152004" sldId="320"/>
            <ac:spMk id="68" creationId="{F90889B2-CE29-30A9-ED06-628D3330F432}"/>
          </ac:spMkLst>
        </pc:spChg>
        <pc:spChg chg="add del mod">
          <ac:chgData name="Francesco Fransesini" userId="f4b06c69-b125-4814-a67d-adf8dc91bd7e" providerId="ADAL" clId="{505D5A4D-092E-4047-ACF8-C7D3FAA6EEA5}" dt="2022-05-09T14:04:54.007" v="182"/>
          <ac:spMkLst>
            <pc:docMk/>
            <pc:sldMk cId="1794152004" sldId="320"/>
            <ac:spMk id="71" creationId="{E1835446-B314-9746-9853-5283EA2588F6}"/>
          </ac:spMkLst>
        </pc:spChg>
        <pc:spChg chg="add mod">
          <ac:chgData name="Francesco Fransesini" userId="f4b06c69-b125-4814-a67d-adf8dc91bd7e" providerId="ADAL" clId="{505D5A4D-092E-4047-ACF8-C7D3FAA6EEA5}" dt="2022-05-09T14:05:12.190" v="187" actId="1076"/>
          <ac:spMkLst>
            <pc:docMk/>
            <pc:sldMk cId="1794152004" sldId="320"/>
            <ac:spMk id="74" creationId="{6E432E32-B9C3-9130-ABFE-F18C03E3A7D2}"/>
          </ac:spMkLst>
        </pc:spChg>
        <pc:spChg chg="add mod">
          <ac:chgData name="Francesco Fransesini" userId="f4b06c69-b125-4814-a67d-adf8dc91bd7e" providerId="ADAL" clId="{505D5A4D-092E-4047-ACF8-C7D3FAA6EEA5}" dt="2022-05-09T14:05:49.383" v="198" actId="20577"/>
          <ac:spMkLst>
            <pc:docMk/>
            <pc:sldMk cId="1794152004" sldId="320"/>
            <ac:spMk id="75" creationId="{0363B214-A3CD-08D7-C717-88D1BB871A98}"/>
          </ac:spMkLst>
        </pc:spChg>
        <pc:spChg chg="add mod">
          <ac:chgData name="Francesco Fransesini" userId="f4b06c69-b125-4814-a67d-adf8dc91bd7e" providerId="ADAL" clId="{505D5A4D-092E-4047-ACF8-C7D3FAA6EEA5}" dt="2022-05-09T14:08:49.031" v="216" actId="1076"/>
          <ac:spMkLst>
            <pc:docMk/>
            <pc:sldMk cId="1794152004" sldId="320"/>
            <ac:spMk id="76" creationId="{BEFE0525-587E-297D-53E0-E4445E478623}"/>
          </ac:spMkLst>
        </pc:spChg>
        <pc:spChg chg="add mod">
          <ac:chgData name="Francesco Fransesini" userId="f4b06c69-b125-4814-a67d-adf8dc91bd7e" providerId="ADAL" clId="{505D5A4D-092E-4047-ACF8-C7D3FAA6EEA5}" dt="2022-05-09T14:06:34.871" v="207" actId="20577"/>
          <ac:spMkLst>
            <pc:docMk/>
            <pc:sldMk cId="1794152004" sldId="320"/>
            <ac:spMk id="77" creationId="{F1B2C4C5-EC21-155E-2180-045B9537EFB2}"/>
          </ac:spMkLst>
        </pc:spChg>
        <pc:spChg chg="add mod">
          <ac:chgData name="Francesco Fransesini" userId="f4b06c69-b125-4814-a67d-adf8dc91bd7e" providerId="ADAL" clId="{505D5A4D-092E-4047-ACF8-C7D3FAA6EEA5}" dt="2022-05-09T14:08:08.198" v="214" actId="207"/>
          <ac:spMkLst>
            <pc:docMk/>
            <pc:sldMk cId="1794152004" sldId="320"/>
            <ac:spMk id="80" creationId="{EA29EFC8-6B88-2F2D-BDFA-494687BCAA07}"/>
          </ac:spMkLst>
        </pc:spChg>
        <pc:picChg chg="add mod">
          <ac:chgData name="Francesco Fransesini" userId="f4b06c69-b125-4814-a67d-adf8dc91bd7e" providerId="ADAL" clId="{505D5A4D-092E-4047-ACF8-C7D3FAA6EEA5}" dt="2022-05-09T14:04:18.740" v="174" actId="1076"/>
          <ac:picMkLst>
            <pc:docMk/>
            <pc:sldMk cId="1794152004" sldId="320"/>
            <ac:picMk id="4" creationId="{80D48AB8-FA0C-ABE1-EBBB-DBA9FC7C1032}"/>
          </ac:picMkLst>
        </pc:picChg>
        <pc:picChg chg="del">
          <ac:chgData name="Francesco Fransesini" userId="f4b06c69-b125-4814-a67d-adf8dc91bd7e" providerId="ADAL" clId="{505D5A4D-092E-4047-ACF8-C7D3FAA6EEA5}" dt="2022-05-09T13:42:07.917" v="48" actId="478"/>
          <ac:picMkLst>
            <pc:docMk/>
            <pc:sldMk cId="1794152004" sldId="320"/>
            <ac:picMk id="16" creationId="{964B4876-E015-CD8E-9DFE-9873EEFD478E}"/>
          </ac:picMkLst>
        </pc:picChg>
        <pc:picChg chg="del">
          <ac:chgData name="Francesco Fransesini" userId="f4b06c69-b125-4814-a67d-adf8dc91bd7e" providerId="ADAL" clId="{505D5A4D-092E-4047-ACF8-C7D3FAA6EEA5}" dt="2022-05-09T13:42:14.149" v="57" actId="478"/>
          <ac:picMkLst>
            <pc:docMk/>
            <pc:sldMk cId="1794152004" sldId="320"/>
            <ac:picMk id="22" creationId="{B352E881-4A53-5CF9-288E-26E1DB5BFAD3}"/>
          </ac:picMkLst>
        </pc:picChg>
        <pc:picChg chg="add mod">
          <ac:chgData name="Francesco Fransesini" userId="f4b06c69-b125-4814-a67d-adf8dc91bd7e" providerId="ADAL" clId="{505D5A4D-092E-4047-ACF8-C7D3FAA6EEA5}" dt="2022-05-09T13:46:03.757" v="85" actId="1582"/>
          <ac:picMkLst>
            <pc:docMk/>
            <pc:sldMk cId="1794152004" sldId="320"/>
            <ac:picMk id="37" creationId="{02A7535C-048C-2C2F-F1A7-C05D48EA41F2}"/>
          </ac:picMkLst>
        </pc:picChg>
        <pc:picChg chg="add del mod">
          <ac:chgData name="Francesco Fransesini" userId="f4b06c69-b125-4814-a67d-adf8dc91bd7e" providerId="ADAL" clId="{505D5A4D-092E-4047-ACF8-C7D3FAA6EEA5}" dt="2022-05-09T14:04:54.007" v="182"/>
          <ac:picMkLst>
            <pc:docMk/>
            <pc:sldMk cId="1794152004" sldId="320"/>
            <ac:picMk id="69" creationId="{7E466D2D-8036-3584-660C-8E39EBC15380}"/>
          </ac:picMkLst>
        </pc:pic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7" creationId="{4BF9FD31-E23F-DAF2-00F9-14036769BA9E}"/>
          </ac:cxnSpMkLst>
        </pc:cxnChg>
        <pc:cxnChg chg="del">
          <ac:chgData name="Francesco Fransesini" userId="f4b06c69-b125-4814-a67d-adf8dc91bd7e" providerId="ADAL" clId="{505D5A4D-092E-4047-ACF8-C7D3FAA6EEA5}" dt="2022-05-09T13:42:11.140" v="52" actId="478"/>
          <ac:cxnSpMkLst>
            <pc:docMk/>
            <pc:sldMk cId="1794152004" sldId="320"/>
            <ac:cxnSpMk id="8" creationId="{B0903409-9A67-E213-DCCC-45C9F47A7D39}"/>
          </ac:cxnSpMkLst>
        </pc:cxn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13" creationId="{EBEEF995-05E6-6091-04DA-4ED3A5FE654D}"/>
          </ac:cxnSpMkLst>
        </pc:cxnChg>
        <pc:cxnChg chg="add mod">
          <ac:chgData name="Francesco Fransesini" userId="f4b06c69-b125-4814-a67d-adf8dc91bd7e" providerId="ADAL" clId="{505D5A4D-092E-4047-ACF8-C7D3FAA6EEA5}" dt="2022-05-09T14:08:51.454" v="217" actId="1076"/>
          <ac:cxnSpMkLst>
            <pc:docMk/>
            <pc:sldMk cId="1794152004" sldId="320"/>
            <ac:cxnSpMk id="19" creationId="{FEAC2C1D-5C48-1BC4-6F06-05E0D5B9CFB4}"/>
          </ac:cxnSpMkLst>
        </pc:cxnChg>
        <pc:cxnChg chg="del mod">
          <ac:chgData name="Francesco Fransesini" userId="f4b06c69-b125-4814-a67d-adf8dc91bd7e" providerId="ADAL" clId="{505D5A4D-092E-4047-ACF8-C7D3FAA6EEA5}" dt="2022-05-09T13:42:09.909" v="51" actId="478"/>
          <ac:cxnSpMkLst>
            <pc:docMk/>
            <pc:sldMk cId="1794152004" sldId="320"/>
            <ac:cxnSpMk id="27" creationId="{B020CEFB-FA0C-D595-CF36-66A12E399780}"/>
          </ac:cxnSpMkLst>
        </pc:cxnChg>
        <pc:cxnChg chg="del mod">
          <ac:chgData name="Francesco Fransesini" userId="f4b06c69-b125-4814-a67d-adf8dc91bd7e" providerId="ADAL" clId="{505D5A4D-092E-4047-ACF8-C7D3FAA6EEA5}" dt="2022-05-09T13:42:13.726" v="56" actId="478"/>
          <ac:cxnSpMkLst>
            <pc:docMk/>
            <pc:sldMk cId="1794152004" sldId="320"/>
            <ac:cxnSpMk id="28" creationId="{F47CD106-F8ED-AA45-478A-DD48D3D7C2AF}"/>
          </ac:cxnSpMkLst>
        </pc:cxnChg>
        <pc:cxnChg chg="del">
          <ac:chgData name="Francesco Fransesini" userId="f4b06c69-b125-4814-a67d-adf8dc91bd7e" providerId="ADAL" clId="{505D5A4D-092E-4047-ACF8-C7D3FAA6EEA5}" dt="2022-05-09T13:42:15.037" v="58" actId="478"/>
          <ac:cxnSpMkLst>
            <pc:docMk/>
            <pc:sldMk cId="1794152004" sldId="320"/>
            <ac:cxnSpMk id="29" creationId="{79618D4D-D54A-09A7-40CC-EBE19AE60CB8}"/>
          </ac:cxnSpMkLst>
        </pc:cxn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31" creationId="{4F139664-F5DD-4A64-841E-A777B89DE36E}"/>
          </ac:cxnSpMkLst>
        </pc:cxn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32" creationId="{49EA5F12-7500-E693-F7A1-AE2FED8C799B}"/>
          </ac:cxnSpMkLst>
        </pc:cxn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33" creationId="{FDC4D43C-E88C-C484-3DBF-FA13C6AC3FCC}"/>
          </ac:cxnSpMkLst>
        </pc:cxnChg>
        <pc:cxnChg chg="add mod">
          <ac:chgData name="Francesco Fransesini" userId="f4b06c69-b125-4814-a67d-adf8dc91bd7e" providerId="ADAL" clId="{505D5A4D-092E-4047-ACF8-C7D3FAA6EEA5}" dt="2022-05-09T13:44:54.124" v="75" actId="1582"/>
          <ac:cxnSpMkLst>
            <pc:docMk/>
            <pc:sldMk cId="1794152004" sldId="320"/>
            <ac:cxnSpMk id="34" creationId="{4FF4454F-E640-16F2-010E-B2ACB7543128}"/>
          </ac:cxnSpMkLst>
        </pc:cxnChg>
        <pc:cxnChg chg="add mod">
          <ac:chgData name="Francesco Fransesini" userId="f4b06c69-b125-4814-a67d-adf8dc91bd7e" providerId="ADAL" clId="{505D5A4D-092E-4047-ACF8-C7D3FAA6EEA5}" dt="2022-05-09T13:49:18.710" v="104" actId="208"/>
          <ac:cxnSpMkLst>
            <pc:docMk/>
            <pc:sldMk cId="1794152004" sldId="320"/>
            <ac:cxnSpMk id="39" creationId="{1217985D-7DD4-E95E-9421-69564E149110}"/>
          </ac:cxnSpMkLst>
        </pc:cxnChg>
        <pc:cxnChg chg="add mod">
          <ac:chgData name="Francesco Fransesini" userId="f4b06c69-b125-4814-a67d-adf8dc91bd7e" providerId="ADAL" clId="{505D5A4D-092E-4047-ACF8-C7D3FAA6EEA5}" dt="2022-05-09T13:49:18.710" v="104" actId="208"/>
          <ac:cxnSpMkLst>
            <pc:docMk/>
            <pc:sldMk cId="1794152004" sldId="320"/>
            <ac:cxnSpMk id="40" creationId="{17DC41D6-19BA-460A-2859-8F270A255665}"/>
          </ac:cxnSpMkLst>
        </pc:cxnChg>
        <pc:cxnChg chg="add mod">
          <ac:chgData name="Francesco Fransesini" userId="f4b06c69-b125-4814-a67d-adf8dc91bd7e" providerId="ADAL" clId="{505D5A4D-092E-4047-ACF8-C7D3FAA6EEA5}" dt="2022-05-09T14:03:07.222" v="144" actId="1076"/>
          <ac:cxnSpMkLst>
            <pc:docMk/>
            <pc:sldMk cId="1794152004" sldId="320"/>
            <ac:cxnSpMk id="41" creationId="{157F4F1E-A128-002E-84BE-54AF633E6660}"/>
          </ac:cxnSpMkLst>
        </pc:cxnChg>
        <pc:cxnChg chg="add mod">
          <ac:chgData name="Francesco Fransesini" userId="f4b06c69-b125-4814-a67d-adf8dc91bd7e" providerId="ADAL" clId="{505D5A4D-092E-4047-ACF8-C7D3FAA6EEA5}" dt="2022-05-09T14:03:07.222" v="144" actId="1076"/>
          <ac:cxnSpMkLst>
            <pc:docMk/>
            <pc:sldMk cId="1794152004" sldId="320"/>
            <ac:cxnSpMk id="42" creationId="{85A76B96-39E6-A3A3-C5A9-015017B56379}"/>
          </ac:cxnSpMkLst>
        </pc:cxnChg>
        <pc:cxnChg chg="add mod">
          <ac:chgData name="Francesco Fransesini" userId="f4b06c69-b125-4814-a67d-adf8dc91bd7e" providerId="ADAL" clId="{505D5A4D-092E-4047-ACF8-C7D3FAA6EEA5}" dt="2022-05-09T13:49:18.710" v="104" actId="208"/>
          <ac:cxnSpMkLst>
            <pc:docMk/>
            <pc:sldMk cId="1794152004" sldId="320"/>
            <ac:cxnSpMk id="44" creationId="{4D1DBAE5-E17D-1635-6112-42A1D48791D0}"/>
          </ac:cxnSpMkLst>
        </pc:cxnChg>
        <pc:cxnChg chg="add mod">
          <ac:chgData name="Francesco Fransesini" userId="f4b06c69-b125-4814-a67d-adf8dc91bd7e" providerId="ADAL" clId="{505D5A4D-092E-4047-ACF8-C7D3FAA6EEA5}" dt="2022-05-09T13:49:18.710" v="104" actId="208"/>
          <ac:cxnSpMkLst>
            <pc:docMk/>
            <pc:sldMk cId="1794152004" sldId="320"/>
            <ac:cxnSpMk id="49" creationId="{48C01A6C-A3B0-E3E1-886F-5AF8F65151B5}"/>
          </ac:cxnSpMkLst>
        </pc:cxnChg>
        <pc:cxnChg chg="add mod">
          <ac:chgData name="Francesco Fransesini" userId="f4b06c69-b125-4814-a67d-adf8dc91bd7e" providerId="ADAL" clId="{505D5A4D-092E-4047-ACF8-C7D3FAA6EEA5}" dt="2022-05-09T13:49:18.710" v="104" actId="208"/>
          <ac:cxnSpMkLst>
            <pc:docMk/>
            <pc:sldMk cId="1794152004" sldId="320"/>
            <ac:cxnSpMk id="50" creationId="{013898CB-77D3-3DC6-BB1A-71C4A09F80C0}"/>
          </ac:cxnSpMkLst>
        </pc:cxnChg>
        <pc:cxnChg chg="add mod">
          <ac:chgData name="Francesco Fransesini" userId="f4b06c69-b125-4814-a67d-adf8dc91bd7e" providerId="ADAL" clId="{505D5A4D-092E-4047-ACF8-C7D3FAA6EEA5}" dt="2022-05-09T14:03:16.062" v="147" actId="1076"/>
          <ac:cxnSpMkLst>
            <pc:docMk/>
            <pc:sldMk cId="1794152004" sldId="320"/>
            <ac:cxnSpMk id="55" creationId="{A2FFD1D0-B0DE-FD76-F854-13DD03F6816B}"/>
          </ac:cxnSpMkLst>
        </pc:cxnChg>
        <pc:cxnChg chg="add mod">
          <ac:chgData name="Francesco Fransesini" userId="f4b06c69-b125-4814-a67d-adf8dc91bd7e" providerId="ADAL" clId="{505D5A4D-092E-4047-ACF8-C7D3FAA6EEA5}" dt="2022-05-09T14:03:18.558" v="148" actId="1076"/>
          <ac:cxnSpMkLst>
            <pc:docMk/>
            <pc:sldMk cId="1794152004" sldId="320"/>
            <ac:cxnSpMk id="56" creationId="{4223EC08-4C81-3B06-B909-BE11D2B19598}"/>
          </ac:cxnSpMkLst>
        </pc:cxnChg>
        <pc:cxnChg chg="add del mod">
          <ac:chgData name="Francesco Fransesini" userId="f4b06c69-b125-4814-a67d-adf8dc91bd7e" providerId="ADAL" clId="{505D5A4D-092E-4047-ACF8-C7D3FAA6EEA5}" dt="2022-05-09T14:03:26.195" v="150" actId="478"/>
          <ac:cxnSpMkLst>
            <pc:docMk/>
            <pc:sldMk cId="1794152004" sldId="320"/>
            <ac:cxnSpMk id="57" creationId="{702017B0-95BF-7EFD-8A11-4BB37C506F51}"/>
          </ac:cxnSpMkLst>
        </pc:cxnChg>
        <pc:cxnChg chg="add mod">
          <ac:chgData name="Francesco Fransesini" userId="f4b06c69-b125-4814-a67d-adf8dc91bd7e" providerId="ADAL" clId="{505D5A4D-092E-4047-ACF8-C7D3FAA6EEA5}" dt="2022-05-09T14:04:08.014" v="165" actId="14100"/>
          <ac:cxnSpMkLst>
            <pc:docMk/>
            <pc:sldMk cId="1794152004" sldId="320"/>
            <ac:cxnSpMk id="60" creationId="{E5AF6579-F179-357C-9163-D7DEF729176C}"/>
          </ac:cxnSpMkLst>
        </pc:cxnChg>
        <pc:cxnChg chg="add mod">
          <ac:chgData name="Francesco Fransesini" userId="f4b06c69-b125-4814-a67d-adf8dc91bd7e" providerId="ADAL" clId="{505D5A4D-092E-4047-ACF8-C7D3FAA6EEA5}" dt="2022-05-09T14:04:38.918" v="178" actId="1076"/>
          <ac:cxnSpMkLst>
            <pc:docMk/>
            <pc:sldMk cId="1794152004" sldId="320"/>
            <ac:cxnSpMk id="65" creationId="{E17157D9-CF2D-3D21-3577-A4D5E96641EB}"/>
          </ac:cxnSpMkLst>
        </pc:cxnChg>
        <pc:cxnChg chg="add mod">
          <ac:chgData name="Francesco Fransesini" userId="f4b06c69-b125-4814-a67d-adf8dc91bd7e" providerId="ADAL" clId="{505D5A4D-092E-4047-ACF8-C7D3FAA6EEA5}" dt="2022-05-09T14:04:43.406" v="179" actId="1076"/>
          <ac:cxnSpMkLst>
            <pc:docMk/>
            <pc:sldMk cId="1794152004" sldId="320"/>
            <ac:cxnSpMk id="66" creationId="{79CF959C-4E98-15F1-E1DD-56D18048FA52}"/>
          </ac:cxnSpMkLst>
        </pc:cxnChg>
        <pc:cxnChg chg="add del mod">
          <ac:chgData name="Francesco Fransesini" userId="f4b06c69-b125-4814-a67d-adf8dc91bd7e" providerId="ADAL" clId="{505D5A4D-092E-4047-ACF8-C7D3FAA6EEA5}" dt="2022-05-09T14:04:54.007" v="182"/>
          <ac:cxnSpMkLst>
            <pc:docMk/>
            <pc:sldMk cId="1794152004" sldId="320"/>
            <ac:cxnSpMk id="70" creationId="{1F0DE41F-518F-2EEC-51B4-76DF8663C03E}"/>
          </ac:cxnSpMkLst>
        </pc:cxnChg>
        <pc:cxnChg chg="add mod">
          <ac:chgData name="Francesco Fransesini" userId="f4b06c69-b125-4814-a67d-adf8dc91bd7e" providerId="ADAL" clId="{505D5A4D-092E-4047-ACF8-C7D3FAA6EEA5}" dt="2022-05-09T14:05:05.894" v="185" actId="14100"/>
          <ac:cxnSpMkLst>
            <pc:docMk/>
            <pc:sldMk cId="1794152004" sldId="320"/>
            <ac:cxnSpMk id="72" creationId="{AC3E36D5-BCC5-1EE8-EF8A-06CA9F6BA55C}"/>
          </ac:cxnSpMkLst>
        </pc:cxnChg>
        <pc:cxnChg chg="add mod">
          <ac:chgData name="Francesco Fransesini" userId="f4b06c69-b125-4814-a67d-adf8dc91bd7e" providerId="ADAL" clId="{505D5A4D-092E-4047-ACF8-C7D3FAA6EEA5}" dt="2022-05-09T14:08:11.502" v="215" actId="14100"/>
          <ac:cxnSpMkLst>
            <pc:docMk/>
            <pc:sldMk cId="1794152004" sldId="320"/>
            <ac:cxnSpMk id="79" creationId="{5B513173-79FF-BD26-61E9-C30E180D2084}"/>
          </ac:cxnSpMkLst>
        </pc:cxnChg>
      </pc:sldChg>
      <pc:sldChg chg="add del">
        <pc:chgData name="Francesco Fransesini" userId="f4b06c69-b125-4814-a67d-adf8dc91bd7e" providerId="ADAL" clId="{505D5A4D-092E-4047-ACF8-C7D3FAA6EEA5}" dt="2022-05-09T13:41:38.214" v="1" actId="47"/>
        <pc:sldMkLst>
          <pc:docMk/>
          <pc:sldMk cId="1938699902" sldId="320"/>
        </pc:sldMkLst>
      </pc:sldChg>
      <pc:sldMasterChg chg="delSldLayout">
        <pc:chgData name="Francesco Fransesini" userId="f4b06c69-b125-4814-a67d-adf8dc91bd7e" providerId="ADAL" clId="{505D5A4D-092E-4047-ACF8-C7D3FAA6EEA5}" dt="2022-05-09T13:41:38.214" v="1" actId="47"/>
        <pc:sldMasterMkLst>
          <pc:docMk/>
          <pc:sldMasterMk cId="2319903011" sldId="2147483665"/>
        </pc:sldMasterMkLst>
        <pc:sldLayoutChg chg="del">
          <pc:chgData name="Francesco Fransesini" userId="f4b06c69-b125-4814-a67d-adf8dc91bd7e" providerId="ADAL" clId="{505D5A4D-092E-4047-ACF8-C7D3FAA6EEA5}" dt="2022-05-09T13:41:38.214" v="1" actId="47"/>
          <pc:sldLayoutMkLst>
            <pc:docMk/>
            <pc:sldMasterMk cId="2319903011" sldId="2147483665"/>
            <pc:sldLayoutMk cId="59564976" sldId="2147483666"/>
          </pc:sldLayoutMkLst>
        </pc:sldLayoutChg>
      </pc:sldMasterChg>
    </pc:docChg>
  </pc:docChgLst>
  <pc:docChgLst>
    <pc:chgData name="Francesco Fransesini" userId="f4b06c69-b125-4814-a67d-adf8dc91bd7e" providerId="ADAL" clId="{711E03E1-FDF6-454A-8805-E325553E21ED}"/>
    <pc:docChg chg="undo custSel addSld delSld modSld">
      <pc:chgData name="Francesco Fransesini" userId="f4b06c69-b125-4814-a67d-adf8dc91bd7e" providerId="ADAL" clId="{711E03E1-FDF6-454A-8805-E325553E21ED}" dt="2022-09-14T14:26:18.187" v="149" actId="113"/>
      <pc:docMkLst>
        <pc:docMk/>
      </pc:docMkLst>
      <pc:sldChg chg="addSp modSp add mod">
        <pc:chgData name="Francesco Fransesini" userId="f4b06c69-b125-4814-a67d-adf8dc91bd7e" providerId="ADAL" clId="{711E03E1-FDF6-454A-8805-E325553E21ED}" dt="2022-09-14T14:17:37.560" v="148" actId="1076"/>
        <pc:sldMkLst>
          <pc:docMk/>
          <pc:sldMk cId="2231268605" sldId="280"/>
        </pc:sldMkLst>
        <pc:spChg chg="mod">
          <ac:chgData name="Francesco Fransesini" userId="f4b06c69-b125-4814-a67d-adf8dc91bd7e" providerId="ADAL" clId="{711E03E1-FDF6-454A-8805-E325553E21ED}" dt="2022-09-14T14:10:05.049" v="82" actId="1076"/>
          <ac:spMkLst>
            <pc:docMk/>
            <pc:sldMk cId="2231268605" sldId="280"/>
            <ac:spMk id="2" creationId="{9A33B05A-ECC6-4AD4-8603-270C969F2EEC}"/>
          </ac:spMkLst>
        </pc:spChg>
        <pc:spChg chg="add">
          <ac:chgData name="Francesco Fransesini" userId="f4b06c69-b125-4814-a67d-adf8dc91bd7e" providerId="ADAL" clId="{711E03E1-FDF6-454A-8805-E325553E21ED}" dt="2022-09-14T14:11:40.230" v="107" actId="22"/>
          <ac:spMkLst>
            <pc:docMk/>
            <pc:sldMk cId="2231268605" sldId="280"/>
            <ac:spMk id="4" creationId="{B4A674D2-DEA4-31E3-2CEC-0075EF4F3260}"/>
          </ac:spMkLst>
        </pc:spChg>
        <pc:spChg chg="mod">
          <ac:chgData name="Francesco Fransesini" userId="f4b06c69-b125-4814-a67d-adf8dc91bd7e" providerId="ADAL" clId="{711E03E1-FDF6-454A-8805-E325553E21ED}" dt="2022-09-14T14:17:32.161" v="147" actId="1076"/>
          <ac:spMkLst>
            <pc:docMk/>
            <pc:sldMk cId="2231268605" sldId="280"/>
            <ac:spMk id="36" creationId="{269063F0-295E-AE48-9EFD-B8A05C43D2DB}"/>
          </ac:spMkLst>
        </pc:spChg>
        <pc:spChg chg="mod">
          <ac:chgData name="Francesco Fransesini" userId="f4b06c69-b125-4814-a67d-adf8dc91bd7e" providerId="ADAL" clId="{711E03E1-FDF6-454A-8805-E325553E21ED}" dt="2022-09-14T14:17:37.560" v="148" actId="1076"/>
          <ac:spMkLst>
            <pc:docMk/>
            <pc:sldMk cId="2231268605" sldId="280"/>
            <ac:spMk id="43" creationId="{62383BCC-95E8-A912-C20C-5CBB6C3FC8DE}"/>
          </ac:spMkLst>
        </pc:spChg>
      </pc:sldChg>
      <pc:sldChg chg="addSp delSp modSp mod">
        <pc:chgData name="Francesco Fransesini" userId="f4b06c69-b125-4814-a67d-adf8dc91bd7e" providerId="ADAL" clId="{711E03E1-FDF6-454A-8805-E325553E21ED}" dt="2022-09-14T14:16:32.361" v="130" actId="108"/>
        <pc:sldMkLst>
          <pc:docMk/>
          <pc:sldMk cId="3110927197" sldId="283"/>
        </pc:sldMkLst>
        <pc:spChg chg="mod">
          <ac:chgData name="Francesco Fransesini" userId="f4b06c69-b125-4814-a67d-adf8dc91bd7e" providerId="ADAL" clId="{711E03E1-FDF6-454A-8805-E325553E21ED}" dt="2022-09-14T14:16:32.361" v="130" actId="108"/>
          <ac:spMkLst>
            <pc:docMk/>
            <pc:sldMk cId="3110927197" sldId="283"/>
            <ac:spMk id="3" creationId="{20271FAA-5105-38B3-1350-A5E1238A1CED}"/>
          </ac:spMkLst>
        </pc:spChg>
        <pc:spChg chg="add">
          <ac:chgData name="Francesco Fransesini" userId="f4b06c69-b125-4814-a67d-adf8dc91bd7e" providerId="ADAL" clId="{711E03E1-FDF6-454A-8805-E325553E21ED}" dt="2022-09-14T13:58:08.352" v="43" actId="22"/>
          <ac:spMkLst>
            <pc:docMk/>
            <pc:sldMk cId="3110927197" sldId="283"/>
            <ac:spMk id="5" creationId="{FBE0B5BC-FB54-55FA-12E1-E0B29D979946}"/>
          </ac:spMkLst>
        </pc:spChg>
        <pc:spChg chg="del mod">
          <ac:chgData name="Francesco Fransesini" userId="f4b06c69-b125-4814-a67d-adf8dc91bd7e" providerId="ADAL" clId="{711E03E1-FDF6-454A-8805-E325553E21ED}" dt="2022-09-14T13:58:10.663" v="44" actId="478"/>
          <ac:spMkLst>
            <pc:docMk/>
            <pc:sldMk cId="3110927197" sldId="283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711E03E1-FDF6-454A-8805-E325553E21ED}" dt="2022-09-14T13:55:52.552" v="6" actId="478"/>
          <ac:spMkLst>
            <pc:docMk/>
            <pc:sldMk cId="3110927197" sldId="283"/>
            <ac:spMk id="13" creationId="{E06DF78F-9D72-66E3-B39F-B5D8171B5E1E}"/>
          </ac:spMkLst>
        </pc:spChg>
      </pc:sldChg>
      <pc:sldChg chg="delSp modSp mod">
        <pc:chgData name="Francesco Fransesini" userId="f4b06c69-b125-4814-a67d-adf8dc91bd7e" providerId="ADAL" clId="{711E03E1-FDF6-454A-8805-E325553E21ED}" dt="2022-09-14T14:26:18.187" v="149" actId="113"/>
        <pc:sldMkLst>
          <pc:docMk/>
          <pc:sldMk cId="3660757301" sldId="289"/>
        </pc:sldMkLst>
        <pc:spChg chg="mod">
          <ac:chgData name="Francesco Fransesini" userId="f4b06c69-b125-4814-a67d-adf8dc91bd7e" providerId="ADAL" clId="{711E03E1-FDF6-454A-8805-E325553E21ED}" dt="2022-09-14T13:58:04.478" v="42" actId="1076"/>
          <ac:spMkLst>
            <pc:docMk/>
            <pc:sldMk cId="3660757301" sldId="289"/>
            <ac:spMk id="2" creationId="{B75C5EC8-F6BE-4EDD-8A1F-E7C4E339CEBA}"/>
          </ac:spMkLst>
        </pc:spChg>
        <pc:spChg chg="del">
          <ac:chgData name="Francesco Fransesini" userId="f4b06c69-b125-4814-a67d-adf8dc91bd7e" providerId="ADAL" clId="{711E03E1-FDF6-454A-8805-E325553E21ED}" dt="2022-09-14T13:55:39.345" v="4" actId="478"/>
          <ac:spMkLst>
            <pc:docMk/>
            <pc:sldMk cId="3660757301" sldId="289"/>
            <ac:spMk id="10" creationId="{36A41B5E-E69E-470C-8DC9-31497BD77849}"/>
          </ac:spMkLst>
        </pc:spChg>
        <pc:spChg chg="del">
          <ac:chgData name="Francesco Fransesini" userId="f4b06c69-b125-4814-a67d-adf8dc91bd7e" providerId="ADAL" clId="{711E03E1-FDF6-454A-8805-E325553E21ED}" dt="2022-09-14T13:55:41.415" v="5" actId="478"/>
          <ac:spMkLst>
            <pc:docMk/>
            <pc:sldMk cId="3660757301" sldId="289"/>
            <ac:spMk id="11" creationId="{0DB7142B-CE4C-41A3-8E93-B3DBBB0F1CAF}"/>
          </ac:spMkLst>
        </pc:spChg>
        <pc:spChg chg="mod">
          <ac:chgData name="Francesco Fransesini" userId="f4b06c69-b125-4814-a67d-adf8dc91bd7e" providerId="ADAL" clId="{711E03E1-FDF6-454A-8805-E325553E21ED}" dt="2022-09-14T14:26:18.187" v="149" actId="113"/>
          <ac:spMkLst>
            <pc:docMk/>
            <pc:sldMk cId="3660757301" sldId="289"/>
            <ac:spMk id="13" creationId="{01305270-6C47-4C0D-89C7-82B919DE8B1E}"/>
          </ac:spMkLst>
        </pc:spChg>
      </pc:sldChg>
      <pc:sldChg chg="delSp modSp mod">
        <pc:chgData name="Francesco Fransesini" userId="f4b06c69-b125-4814-a67d-adf8dc91bd7e" providerId="ADAL" clId="{711E03E1-FDF6-454A-8805-E325553E21ED}" dt="2022-09-14T14:11:28.296" v="105" actId="1076"/>
        <pc:sldMkLst>
          <pc:docMk/>
          <pc:sldMk cId="2300865899" sldId="291"/>
        </pc:sldMkLst>
        <pc:spChg chg="del">
          <ac:chgData name="Francesco Fransesini" userId="f4b06c69-b125-4814-a67d-adf8dc91bd7e" providerId="ADAL" clId="{711E03E1-FDF6-454A-8805-E325553E21ED}" dt="2022-09-14T13:57:39.872" v="31" actId="478"/>
          <ac:spMkLst>
            <pc:docMk/>
            <pc:sldMk cId="2300865899" sldId="291"/>
            <ac:spMk id="8" creationId="{57263C81-41F3-02F7-A77C-846BCC771A06}"/>
          </ac:spMkLst>
        </pc:spChg>
        <pc:spChg chg="mod">
          <ac:chgData name="Francesco Fransesini" userId="f4b06c69-b125-4814-a67d-adf8dc91bd7e" providerId="ADAL" clId="{711E03E1-FDF6-454A-8805-E325553E21ED}" dt="2022-09-14T14:11:28.296" v="105" actId="1076"/>
          <ac:spMkLst>
            <pc:docMk/>
            <pc:sldMk cId="2300865899" sldId="291"/>
            <ac:spMk id="10" creationId="{D497722C-2CA5-43DE-B506-D1190A6DD4D5}"/>
          </ac:spMkLst>
        </pc:spChg>
      </pc:sldChg>
      <pc:sldChg chg="addSp delSp mod">
        <pc:chgData name="Francesco Fransesini" userId="f4b06c69-b125-4814-a67d-adf8dc91bd7e" providerId="ADAL" clId="{711E03E1-FDF6-454A-8805-E325553E21ED}" dt="2022-09-14T13:58:23.439" v="50" actId="478"/>
        <pc:sldMkLst>
          <pc:docMk/>
          <pc:sldMk cId="1794152004" sldId="320"/>
        </pc:sldMkLst>
        <pc:spChg chg="add">
          <ac:chgData name="Francesco Fransesini" userId="f4b06c69-b125-4814-a67d-adf8dc91bd7e" providerId="ADAL" clId="{711E03E1-FDF6-454A-8805-E325553E21ED}" dt="2022-09-14T13:58:21.092" v="49" actId="22"/>
          <ac:spMkLst>
            <pc:docMk/>
            <pc:sldMk cId="1794152004" sldId="320"/>
            <ac:spMk id="4" creationId="{B7342049-B690-58B8-1611-9361123EC727}"/>
          </ac:spMkLst>
        </pc:spChg>
        <pc:spChg chg="del">
          <ac:chgData name="Francesco Fransesini" userId="f4b06c69-b125-4814-a67d-adf8dc91bd7e" providerId="ADAL" clId="{711E03E1-FDF6-454A-8805-E325553E21ED}" dt="2022-09-14T13:58:20.679" v="48" actId="478"/>
          <ac:spMkLst>
            <pc:docMk/>
            <pc:sldMk cId="1794152004" sldId="320"/>
            <ac:spMk id="17" creationId="{16EBE5A1-E814-8761-A369-3AD0A4683B5C}"/>
          </ac:spMkLst>
        </pc:spChg>
        <pc:spChg chg="del">
          <ac:chgData name="Francesco Fransesini" userId="f4b06c69-b125-4814-a67d-adf8dc91bd7e" providerId="ADAL" clId="{711E03E1-FDF6-454A-8805-E325553E21ED}" dt="2022-09-14T13:58:23.439" v="50" actId="478"/>
          <ac:spMkLst>
            <pc:docMk/>
            <pc:sldMk cId="1794152004" sldId="320"/>
            <ac:spMk id="23" creationId="{4DABF008-A671-45B8-8B3D-C75CD367BF36}"/>
          </ac:spMkLst>
        </pc:spChg>
      </pc:sldChg>
      <pc:sldChg chg="addSp delSp modSp mod">
        <pc:chgData name="Francesco Fransesini" userId="f4b06c69-b125-4814-a67d-adf8dc91bd7e" providerId="ADAL" clId="{711E03E1-FDF6-454A-8805-E325553E21ED}" dt="2022-09-14T14:11:54.102" v="114" actId="22"/>
        <pc:sldMkLst>
          <pc:docMk/>
          <pc:sldMk cId="1645952745" sldId="324"/>
        </pc:sldMkLst>
        <pc:spChg chg="add">
          <ac:chgData name="Francesco Fransesini" userId="f4b06c69-b125-4814-a67d-adf8dc91bd7e" providerId="ADAL" clId="{711E03E1-FDF6-454A-8805-E325553E21ED}" dt="2022-09-14T14:11:54.102" v="114" actId="22"/>
          <ac:spMkLst>
            <pc:docMk/>
            <pc:sldMk cId="1645952745" sldId="324"/>
            <ac:spMk id="4" creationId="{7E56B715-1E82-2E57-C6CD-1A20B2D27B8B}"/>
          </ac:spMkLst>
        </pc:spChg>
        <pc:spChg chg="del">
          <ac:chgData name="Francesco Fransesini" userId="f4b06c69-b125-4814-a67d-adf8dc91bd7e" providerId="ADAL" clId="{711E03E1-FDF6-454A-8805-E325553E21ED}" dt="2022-09-14T14:11:53.865" v="113" actId="478"/>
          <ac:spMkLst>
            <pc:docMk/>
            <pc:sldMk cId="1645952745" sldId="324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711E03E1-FDF6-454A-8805-E325553E21ED}" dt="2022-09-14T14:11:51.057" v="112" actId="478"/>
          <ac:spMkLst>
            <pc:docMk/>
            <pc:sldMk cId="1645952745" sldId="324"/>
            <ac:spMk id="13" creationId="{E06DF78F-9D72-66E3-B39F-B5D8171B5E1E}"/>
          </ac:spMkLst>
        </pc:spChg>
        <pc:spChg chg="mod">
          <ac:chgData name="Francesco Fransesini" userId="f4b06c69-b125-4814-a67d-adf8dc91bd7e" providerId="ADAL" clId="{711E03E1-FDF6-454A-8805-E325553E21ED}" dt="2022-09-14T14:11:08.938" v="103" actId="20577"/>
          <ac:spMkLst>
            <pc:docMk/>
            <pc:sldMk cId="1645952745" sldId="324"/>
            <ac:spMk id="49" creationId="{9C0437E8-F3C7-49BE-85BF-948370FA1007}"/>
          </ac:spMkLst>
        </pc:spChg>
      </pc:sldChg>
      <pc:sldChg chg="del">
        <pc:chgData name="Francesco Fransesini" userId="f4b06c69-b125-4814-a67d-adf8dc91bd7e" providerId="ADAL" clId="{711E03E1-FDF6-454A-8805-E325553E21ED}" dt="2022-09-14T14:00:24.864" v="55" actId="47"/>
        <pc:sldMkLst>
          <pc:docMk/>
          <pc:sldMk cId="3322540196" sldId="325"/>
        </pc:sldMkLst>
      </pc:sldChg>
      <pc:sldChg chg="addSp delSp modSp add mod">
        <pc:chgData name="Francesco Fransesini" userId="f4b06c69-b125-4814-a67d-adf8dc91bd7e" providerId="ADAL" clId="{711E03E1-FDF6-454A-8805-E325553E21ED}" dt="2022-09-14T14:11:44.469" v="109" actId="22"/>
        <pc:sldMkLst>
          <pc:docMk/>
          <pc:sldMk cId="4131138683" sldId="325"/>
        </pc:sldMkLst>
        <pc:spChg chg="mod">
          <ac:chgData name="Francesco Fransesini" userId="f4b06c69-b125-4814-a67d-adf8dc91bd7e" providerId="ADAL" clId="{711E03E1-FDF6-454A-8805-E325553E21ED}" dt="2022-09-14T14:10:50.944" v="87" actId="1076"/>
          <ac:spMkLst>
            <pc:docMk/>
            <pc:sldMk cId="4131138683" sldId="325"/>
            <ac:spMk id="3" creationId="{E723A631-27FF-5310-6AAF-C4192E06D96E}"/>
          </ac:spMkLst>
        </pc:spChg>
        <pc:spChg chg="add">
          <ac:chgData name="Francesco Fransesini" userId="f4b06c69-b125-4814-a67d-adf8dc91bd7e" providerId="ADAL" clId="{711E03E1-FDF6-454A-8805-E325553E21ED}" dt="2022-09-14T14:11:44.469" v="109" actId="22"/>
          <ac:spMkLst>
            <pc:docMk/>
            <pc:sldMk cId="4131138683" sldId="325"/>
            <ac:spMk id="8" creationId="{83B87F04-CAF6-02B7-3F4A-7DC6B6381385}"/>
          </ac:spMkLst>
        </pc:spChg>
        <pc:spChg chg="del">
          <ac:chgData name="Francesco Fransesini" userId="f4b06c69-b125-4814-a67d-adf8dc91bd7e" providerId="ADAL" clId="{711E03E1-FDF6-454A-8805-E325553E21ED}" dt="2022-09-14T14:11:44.225" v="108" actId="478"/>
          <ac:spMkLst>
            <pc:docMk/>
            <pc:sldMk cId="4131138683" sldId="325"/>
            <ac:spMk id="13" creationId="{E06DF78F-9D72-66E3-B39F-B5D8171B5E1E}"/>
          </ac:spMkLst>
        </pc:spChg>
        <pc:spChg chg="mod">
          <ac:chgData name="Francesco Fransesini" userId="f4b06c69-b125-4814-a67d-adf8dc91bd7e" providerId="ADAL" clId="{711E03E1-FDF6-454A-8805-E325553E21ED}" dt="2022-09-14T14:10:48.128" v="86" actId="1076"/>
          <ac:spMkLst>
            <pc:docMk/>
            <pc:sldMk cId="4131138683" sldId="325"/>
            <ac:spMk id="49" creationId="{9C0437E8-F3C7-49BE-85BF-948370FA1007}"/>
          </ac:spMkLst>
        </pc:spChg>
      </pc:sldChg>
      <pc:sldChg chg="addSp delSp modSp add mod">
        <pc:chgData name="Francesco Fransesini" userId="f4b06c69-b125-4814-a67d-adf8dc91bd7e" providerId="ADAL" clId="{711E03E1-FDF6-454A-8805-E325553E21ED}" dt="2022-09-14T14:11:48.054" v="111" actId="22"/>
        <pc:sldMkLst>
          <pc:docMk/>
          <pc:sldMk cId="611459877" sldId="326"/>
        </pc:sldMkLst>
        <pc:spChg chg="add">
          <ac:chgData name="Francesco Fransesini" userId="f4b06c69-b125-4814-a67d-adf8dc91bd7e" providerId="ADAL" clId="{711E03E1-FDF6-454A-8805-E325553E21ED}" dt="2022-09-14T14:11:48.054" v="111" actId="22"/>
          <ac:spMkLst>
            <pc:docMk/>
            <pc:sldMk cId="611459877" sldId="326"/>
            <ac:spMk id="6" creationId="{B7C5152B-B96E-5A4A-8F66-928BE7F325D4}"/>
          </ac:spMkLst>
        </pc:spChg>
        <pc:spChg chg="del">
          <ac:chgData name="Francesco Fransesini" userId="f4b06c69-b125-4814-a67d-adf8dc91bd7e" providerId="ADAL" clId="{711E03E1-FDF6-454A-8805-E325553E21ED}" dt="2022-09-14T14:11:47.674" v="110" actId="478"/>
          <ac:spMkLst>
            <pc:docMk/>
            <pc:sldMk cId="611459877" sldId="326"/>
            <ac:spMk id="13" creationId="{E06DF78F-9D72-66E3-B39F-B5D8171B5E1E}"/>
          </ac:spMkLst>
        </pc:spChg>
        <pc:spChg chg="mod">
          <ac:chgData name="Francesco Fransesini" userId="f4b06c69-b125-4814-a67d-adf8dc91bd7e" providerId="ADAL" clId="{711E03E1-FDF6-454A-8805-E325553E21ED}" dt="2022-09-14T14:10:57.088" v="88" actId="1076"/>
          <ac:spMkLst>
            <pc:docMk/>
            <pc:sldMk cId="611459877" sldId="326"/>
            <ac:spMk id="49" creationId="{9C0437E8-F3C7-49BE-85BF-948370FA1007}"/>
          </ac:spMkLst>
        </pc:spChg>
      </pc:sldChg>
      <pc:sldChg chg="del">
        <pc:chgData name="Francesco Fransesini" userId="f4b06c69-b125-4814-a67d-adf8dc91bd7e" providerId="ADAL" clId="{711E03E1-FDF6-454A-8805-E325553E21ED}" dt="2022-09-14T14:00:26.744" v="56" actId="47"/>
        <pc:sldMkLst>
          <pc:docMk/>
          <pc:sldMk cId="4209555991" sldId="326"/>
        </pc:sldMkLst>
      </pc:sldChg>
      <pc:sldChg chg="del">
        <pc:chgData name="Francesco Fransesini" userId="f4b06c69-b125-4814-a67d-adf8dc91bd7e" providerId="ADAL" clId="{711E03E1-FDF6-454A-8805-E325553E21ED}" dt="2022-09-14T14:00:21.254" v="54" actId="47"/>
        <pc:sldMkLst>
          <pc:docMk/>
          <pc:sldMk cId="637572437" sldId="327"/>
        </pc:sldMkLst>
      </pc:sldChg>
      <pc:sldChg chg="addSp delSp modSp mod">
        <pc:chgData name="Francesco Fransesini" userId="f4b06c69-b125-4814-a67d-adf8dc91bd7e" providerId="ADAL" clId="{711E03E1-FDF6-454A-8805-E325553E21ED}" dt="2022-09-14T14:17:05.624" v="142" actId="6549"/>
        <pc:sldMkLst>
          <pc:docMk/>
          <pc:sldMk cId="1915174116" sldId="328"/>
        </pc:sldMkLst>
        <pc:spChg chg="add">
          <ac:chgData name="Francesco Fransesini" userId="f4b06c69-b125-4814-a67d-adf8dc91bd7e" providerId="ADAL" clId="{711E03E1-FDF6-454A-8805-E325553E21ED}" dt="2022-09-14T13:58:15.172" v="46" actId="22"/>
          <ac:spMkLst>
            <pc:docMk/>
            <pc:sldMk cId="1915174116" sldId="328"/>
            <ac:spMk id="4" creationId="{9C909283-46AC-C570-4D10-D936B2CCAA8A}"/>
          </ac:spMkLst>
        </pc:spChg>
        <pc:spChg chg="del">
          <ac:chgData name="Francesco Fransesini" userId="f4b06c69-b125-4814-a67d-adf8dc91bd7e" providerId="ADAL" clId="{711E03E1-FDF6-454A-8805-E325553E21ED}" dt="2022-09-14T13:58:17.359" v="47" actId="478"/>
          <ac:spMkLst>
            <pc:docMk/>
            <pc:sldMk cId="1915174116" sldId="328"/>
            <ac:spMk id="10" creationId="{4F769AF9-9998-4535-A0B8-F7AC06DA6FDC}"/>
          </ac:spMkLst>
        </pc:spChg>
        <pc:spChg chg="mod">
          <ac:chgData name="Francesco Fransesini" userId="f4b06c69-b125-4814-a67d-adf8dc91bd7e" providerId="ADAL" clId="{711E03E1-FDF6-454A-8805-E325553E21ED}" dt="2022-09-14T14:16:53.240" v="141" actId="6549"/>
          <ac:spMkLst>
            <pc:docMk/>
            <pc:sldMk cId="1915174116" sldId="328"/>
            <ac:spMk id="12" creationId="{97ED33F5-814E-67D1-CF96-EC6E9357C535}"/>
          </ac:spMkLst>
        </pc:spChg>
        <pc:spChg chg="del">
          <ac:chgData name="Francesco Fransesini" userId="f4b06c69-b125-4814-a67d-adf8dc91bd7e" providerId="ADAL" clId="{711E03E1-FDF6-454A-8805-E325553E21ED}" dt="2022-09-14T13:58:14.104" v="45" actId="478"/>
          <ac:spMkLst>
            <pc:docMk/>
            <pc:sldMk cId="1915174116" sldId="328"/>
            <ac:spMk id="13" creationId="{E06DF78F-9D72-66E3-B39F-B5D8171B5E1E}"/>
          </ac:spMkLst>
        </pc:spChg>
        <pc:spChg chg="del">
          <ac:chgData name="Francesco Fransesini" userId="f4b06c69-b125-4814-a67d-adf8dc91bd7e" providerId="ADAL" clId="{711E03E1-FDF6-454A-8805-E325553E21ED}" dt="2022-09-14T14:04:42.219" v="80" actId="478"/>
          <ac:spMkLst>
            <pc:docMk/>
            <pc:sldMk cId="1915174116" sldId="328"/>
            <ac:spMk id="40" creationId="{EE953EB1-D762-AE31-64E0-29C0E9D367B6}"/>
          </ac:spMkLst>
        </pc:spChg>
        <pc:spChg chg="mod">
          <ac:chgData name="Francesco Fransesini" userId="f4b06c69-b125-4814-a67d-adf8dc91bd7e" providerId="ADAL" clId="{711E03E1-FDF6-454A-8805-E325553E21ED}" dt="2022-09-14T14:17:05.624" v="142" actId="6549"/>
          <ac:spMkLst>
            <pc:docMk/>
            <pc:sldMk cId="1915174116" sldId="328"/>
            <ac:spMk id="42" creationId="{2FAC5265-CA8F-E98B-C764-03041F66E097}"/>
          </ac:spMkLst>
        </pc:spChg>
      </pc:sldChg>
      <pc:sldChg chg="addSp delSp modSp mod">
        <pc:chgData name="Francesco Fransesini" userId="f4b06c69-b125-4814-a67d-adf8dc91bd7e" providerId="ADAL" clId="{711E03E1-FDF6-454A-8805-E325553E21ED}" dt="2022-09-14T14:11:58.941" v="116" actId="22"/>
        <pc:sldMkLst>
          <pc:docMk/>
          <pc:sldMk cId="1609017417" sldId="329"/>
        </pc:sldMkLst>
        <pc:spChg chg="mod">
          <ac:chgData name="Francesco Fransesini" userId="f4b06c69-b125-4814-a67d-adf8dc91bd7e" providerId="ADAL" clId="{711E03E1-FDF6-454A-8805-E325553E21ED}" dt="2022-09-14T14:02:51.455" v="66" actId="1076"/>
          <ac:spMkLst>
            <pc:docMk/>
            <pc:sldMk cId="1609017417" sldId="329"/>
            <ac:spMk id="5" creationId="{5DC3B090-679A-4C5F-2C92-DE22661E43D0}"/>
          </ac:spMkLst>
        </pc:spChg>
        <pc:spChg chg="del">
          <ac:chgData name="Francesco Fransesini" userId="f4b06c69-b125-4814-a67d-adf8dc91bd7e" providerId="ADAL" clId="{711E03E1-FDF6-454A-8805-E325553E21ED}" dt="2022-09-14T14:02:46.800" v="65" actId="478"/>
          <ac:spMkLst>
            <pc:docMk/>
            <pc:sldMk cId="1609017417" sldId="329"/>
            <ac:spMk id="9" creationId="{BCC39226-381B-DFEF-31D4-58E381254473}"/>
          </ac:spMkLst>
        </pc:spChg>
        <pc:spChg chg="del">
          <ac:chgData name="Francesco Fransesini" userId="f4b06c69-b125-4814-a67d-adf8dc91bd7e" providerId="ADAL" clId="{711E03E1-FDF6-454A-8805-E325553E21ED}" dt="2022-09-14T14:11:58.730" v="115" actId="478"/>
          <ac:spMkLst>
            <pc:docMk/>
            <pc:sldMk cId="1609017417" sldId="329"/>
            <ac:spMk id="10" creationId="{4F769AF9-9998-4535-A0B8-F7AC06DA6FDC}"/>
          </ac:spMkLst>
        </pc:spChg>
        <pc:spChg chg="del">
          <ac:chgData name="Francesco Fransesini" userId="f4b06c69-b125-4814-a67d-adf8dc91bd7e" providerId="ADAL" clId="{711E03E1-FDF6-454A-8805-E325553E21ED}" dt="2022-09-14T14:11:32.610" v="106" actId="478"/>
          <ac:spMkLst>
            <pc:docMk/>
            <pc:sldMk cId="1609017417" sldId="329"/>
            <ac:spMk id="13" creationId="{E06DF78F-9D72-66E3-B39F-B5D8171B5E1E}"/>
          </ac:spMkLst>
        </pc:spChg>
        <pc:spChg chg="del">
          <ac:chgData name="Francesco Fransesini" userId="f4b06c69-b125-4814-a67d-adf8dc91bd7e" providerId="ADAL" clId="{711E03E1-FDF6-454A-8805-E325553E21ED}" dt="2022-09-14T14:02:44.159" v="63" actId="478"/>
          <ac:spMkLst>
            <pc:docMk/>
            <pc:sldMk cId="1609017417" sldId="329"/>
            <ac:spMk id="15" creationId="{FD7D18EF-3B0C-7E33-8EF5-F4D35FBF6468}"/>
          </ac:spMkLst>
        </pc:spChg>
        <pc:spChg chg="add del mod">
          <ac:chgData name="Francesco Fransesini" userId="f4b06c69-b125-4814-a67d-adf8dc91bd7e" providerId="ADAL" clId="{711E03E1-FDF6-454A-8805-E325553E21ED}" dt="2022-09-14T14:02:33.397" v="61" actId="22"/>
          <ac:spMkLst>
            <pc:docMk/>
            <pc:sldMk cId="1609017417" sldId="329"/>
            <ac:spMk id="18" creationId="{EC740107-C348-8E68-5B9B-BB0E98EABBA2}"/>
          </ac:spMkLst>
        </pc:spChg>
        <pc:spChg chg="add del mod">
          <ac:chgData name="Francesco Fransesini" userId="f4b06c69-b125-4814-a67d-adf8dc91bd7e" providerId="ADAL" clId="{711E03E1-FDF6-454A-8805-E325553E21ED}" dt="2022-09-14T14:02:33.397" v="61" actId="22"/>
          <ac:spMkLst>
            <pc:docMk/>
            <pc:sldMk cId="1609017417" sldId="329"/>
            <ac:spMk id="20" creationId="{87F6D12B-D135-1545-AF12-493130F6DB19}"/>
          </ac:spMkLst>
        </pc:spChg>
        <pc:spChg chg="add del mod">
          <ac:chgData name="Francesco Fransesini" userId="f4b06c69-b125-4814-a67d-adf8dc91bd7e" providerId="ADAL" clId="{711E03E1-FDF6-454A-8805-E325553E21ED}" dt="2022-09-14T14:02:33.397" v="61" actId="22"/>
          <ac:spMkLst>
            <pc:docMk/>
            <pc:sldMk cId="1609017417" sldId="329"/>
            <ac:spMk id="23" creationId="{76C633AB-704E-A99F-07CF-3A1A6BD46FF4}"/>
          </ac:spMkLst>
        </pc:spChg>
        <pc:spChg chg="mod">
          <ac:chgData name="Francesco Fransesini" userId="f4b06c69-b125-4814-a67d-adf8dc91bd7e" providerId="ADAL" clId="{711E03E1-FDF6-454A-8805-E325553E21ED}" dt="2022-09-14T14:03:19.120" v="69" actId="1076"/>
          <ac:spMkLst>
            <pc:docMk/>
            <pc:sldMk cId="1609017417" sldId="329"/>
            <ac:spMk id="24" creationId="{9D8DE695-D386-937F-14F0-B8A2598A3117}"/>
          </ac:spMkLst>
        </pc:spChg>
        <pc:spChg chg="add del mod">
          <ac:chgData name="Francesco Fransesini" userId="f4b06c69-b125-4814-a67d-adf8dc91bd7e" providerId="ADAL" clId="{711E03E1-FDF6-454A-8805-E325553E21ED}" dt="2022-09-14T14:02:33.397" v="61" actId="22"/>
          <ac:spMkLst>
            <pc:docMk/>
            <pc:sldMk cId="1609017417" sldId="329"/>
            <ac:spMk id="28" creationId="{18C304F0-AFA8-F3EA-5A68-04B169EA46BE}"/>
          </ac:spMkLst>
        </pc:spChg>
        <pc:spChg chg="add mod">
          <ac:chgData name="Francesco Fransesini" userId="f4b06c69-b125-4814-a67d-adf8dc91bd7e" providerId="ADAL" clId="{711E03E1-FDF6-454A-8805-E325553E21ED}" dt="2022-09-14T14:03:41.111" v="71" actId="1076"/>
          <ac:spMkLst>
            <pc:docMk/>
            <pc:sldMk cId="1609017417" sldId="329"/>
            <ac:spMk id="36" creationId="{B611A7D0-2DC1-1746-9F72-48E5DC30EC4A}"/>
          </ac:spMkLst>
        </pc:spChg>
        <pc:spChg chg="mod">
          <ac:chgData name="Francesco Fransesini" userId="f4b06c69-b125-4814-a67d-adf8dc91bd7e" providerId="ADAL" clId="{711E03E1-FDF6-454A-8805-E325553E21ED}" dt="2022-09-14T14:03:19.120" v="69" actId="1076"/>
          <ac:spMkLst>
            <pc:docMk/>
            <pc:sldMk cId="1609017417" sldId="329"/>
            <ac:spMk id="37" creationId="{6F88DA7C-1B9D-4F6F-BEEC-C9D00E354309}"/>
          </ac:spMkLst>
        </pc:spChg>
        <pc:spChg chg="add mod">
          <ac:chgData name="Francesco Fransesini" userId="f4b06c69-b125-4814-a67d-adf8dc91bd7e" providerId="ADAL" clId="{711E03E1-FDF6-454A-8805-E325553E21ED}" dt="2022-09-14T14:03:41.111" v="71" actId="1076"/>
          <ac:spMkLst>
            <pc:docMk/>
            <pc:sldMk cId="1609017417" sldId="329"/>
            <ac:spMk id="40" creationId="{544DA295-8ADB-BD35-D9AD-040D9FFEACD6}"/>
          </ac:spMkLst>
        </pc:spChg>
        <pc:spChg chg="add mod">
          <ac:chgData name="Francesco Fransesini" userId="f4b06c69-b125-4814-a67d-adf8dc91bd7e" providerId="ADAL" clId="{711E03E1-FDF6-454A-8805-E325553E21ED}" dt="2022-09-14T14:03:41.111" v="71" actId="1076"/>
          <ac:spMkLst>
            <pc:docMk/>
            <pc:sldMk cId="1609017417" sldId="329"/>
            <ac:spMk id="43" creationId="{A7ABE0EC-0319-9888-6CE3-5F998A2BE93F}"/>
          </ac:spMkLst>
        </pc:spChg>
        <pc:spChg chg="add mod">
          <ac:chgData name="Francesco Fransesini" userId="f4b06c69-b125-4814-a67d-adf8dc91bd7e" providerId="ADAL" clId="{711E03E1-FDF6-454A-8805-E325553E21ED}" dt="2022-09-14T14:03:53.959" v="74" actId="1076"/>
          <ac:spMkLst>
            <pc:docMk/>
            <pc:sldMk cId="1609017417" sldId="329"/>
            <ac:spMk id="46" creationId="{3B306AD9-BE32-6CC6-1873-88E559700461}"/>
          </ac:spMkLst>
        </pc:spChg>
        <pc:spChg chg="mod">
          <ac:chgData name="Francesco Fransesini" userId="f4b06c69-b125-4814-a67d-adf8dc91bd7e" providerId="ADAL" clId="{711E03E1-FDF6-454A-8805-E325553E21ED}" dt="2022-09-14T14:03:19.120" v="69" actId="1076"/>
          <ac:spMkLst>
            <pc:docMk/>
            <pc:sldMk cId="1609017417" sldId="329"/>
            <ac:spMk id="48" creationId="{04FAC25B-EAD4-F326-D189-00C92E2BC874}"/>
          </ac:spMkLst>
        </pc:spChg>
        <pc:spChg chg="add">
          <ac:chgData name="Francesco Fransesini" userId="f4b06c69-b125-4814-a67d-adf8dc91bd7e" providerId="ADAL" clId="{711E03E1-FDF6-454A-8805-E325553E21ED}" dt="2022-09-14T14:11:58.941" v="116" actId="22"/>
          <ac:spMkLst>
            <pc:docMk/>
            <pc:sldMk cId="1609017417" sldId="329"/>
            <ac:spMk id="50" creationId="{B7612345-3F33-3FF7-1610-EE9115E82236}"/>
          </ac:spMkLst>
        </pc:spChg>
        <pc:picChg chg="add del mod">
          <ac:chgData name="Francesco Fransesini" userId="f4b06c69-b125-4814-a67d-adf8dc91bd7e" providerId="ADAL" clId="{711E03E1-FDF6-454A-8805-E325553E21ED}" dt="2022-09-14T14:02:33.397" v="61" actId="22"/>
          <ac:picMkLst>
            <pc:docMk/>
            <pc:sldMk cId="1609017417" sldId="329"/>
            <ac:picMk id="7" creationId="{88F30934-E89C-E409-EBFF-ED466123C495}"/>
          </ac:picMkLst>
        </pc:picChg>
        <pc:picChg chg="del">
          <ac:chgData name="Francesco Fransesini" userId="f4b06c69-b125-4814-a67d-adf8dc91bd7e" providerId="ADAL" clId="{711E03E1-FDF6-454A-8805-E325553E21ED}" dt="2022-09-14T14:02:42.704" v="62" actId="478"/>
          <ac:picMkLst>
            <pc:docMk/>
            <pc:sldMk cId="1609017417" sldId="329"/>
            <ac:picMk id="8" creationId="{AC7DCA9D-2C17-6787-FCFD-7BC41436FC17}"/>
          </ac:picMkLst>
        </pc:picChg>
        <pc:picChg chg="add del mod">
          <ac:chgData name="Francesco Fransesini" userId="f4b06c69-b125-4814-a67d-adf8dc91bd7e" providerId="ADAL" clId="{711E03E1-FDF6-454A-8805-E325553E21ED}" dt="2022-09-14T14:02:33.397" v="61" actId="22"/>
          <ac:picMkLst>
            <pc:docMk/>
            <pc:sldMk cId="1609017417" sldId="329"/>
            <ac:picMk id="12" creationId="{7497FD0A-20FC-875B-CD6D-B472650F6086}"/>
          </ac:picMkLst>
        </pc:picChg>
        <pc:picChg chg="mod">
          <ac:chgData name="Francesco Fransesini" userId="f4b06c69-b125-4814-a67d-adf8dc91bd7e" providerId="ADAL" clId="{711E03E1-FDF6-454A-8805-E325553E21ED}" dt="2022-09-14T14:03:19.120" v="69" actId="1076"/>
          <ac:picMkLst>
            <pc:docMk/>
            <pc:sldMk cId="1609017417" sldId="329"/>
            <ac:picMk id="22" creationId="{24C2B1E5-33DC-C59F-4483-4FB677BF2DA7}"/>
          </ac:picMkLst>
        </pc:picChg>
        <pc:picChg chg="add mod">
          <ac:chgData name="Francesco Fransesini" userId="f4b06c69-b125-4814-a67d-adf8dc91bd7e" providerId="ADAL" clId="{711E03E1-FDF6-454A-8805-E325553E21ED}" dt="2022-09-14T14:04:10.655" v="76" actId="1076"/>
          <ac:picMkLst>
            <pc:docMk/>
            <pc:sldMk cId="1609017417" sldId="329"/>
            <ac:picMk id="31" creationId="{836E5233-4D48-E433-740B-F46F63BA2D0D}"/>
          </ac:picMkLst>
        </pc:picChg>
        <pc:picChg chg="add mod">
          <ac:chgData name="Francesco Fransesini" userId="f4b06c69-b125-4814-a67d-adf8dc91bd7e" providerId="ADAL" clId="{711E03E1-FDF6-454A-8805-E325553E21ED}" dt="2022-09-14T14:04:07.759" v="75" actId="1076"/>
          <ac:picMkLst>
            <pc:docMk/>
            <pc:sldMk cId="1609017417" sldId="329"/>
            <ac:picMk id="34" creationId="{0CC3F09B-E0D6-3B71-E447-858AF2715994}"/>
          </ac:picMkLst>
        </pc:picChg>
        <pc:picChg chg="del">
          <ac:chgData name="Francesco Fransesini" userId="f4b06c69-b125-4814-a67d-adf8dc91bd7e" providerId="ADAL" clId="{711E03E1-FDF6-454A-8805-E325553E21ED}" dt="2022-09-14T14:02:45.217" v="64" actId="478"/>
          <ac:picMkLst>
            <pc:docMk/>
            <pc:sldMk cId="1609017417" sldId="329"/>
            <ac:picMk id="1030" creationId="{A4F35185-DAE4-C582-848B-8C742DD3D253}"/>
          </ac:picMkLst>
        </pc:picChg>
        <pc:cxnChg chg="mod">
          <ac:chgData name="Francesco Fransesini" userId="f4b06c69-b125-4814-a67d-adf8dc91bd7e" providerId="ADAL" clId="{711E03E1-FDF6-454A-8805-E325553E21ED}" dt="2022-09-14T14:03:19.120" v="69" actId="1076"/>
          <ac:cxnSpMkLst>
            <pc:docMk/>
            <pc:sldMk cId="1609017417" sldId="329"/>
            <ac:cxnSpMk id="26" creationId="{72A03EC2-294F-F689-4200-F58D8BF17A89}"/>
          </ac:cxnSpMkLst>
        </pc:cxnChg>
        <pc:cxnChg chg="mod">
          <ac:chgData name="Francesco Fransesini" userId="f4b06c69-b125-4814-a67d-adf8dc91bd7e" providerId="ADAL" clId="{711E03E1-FDF6-454A-8805-E325553E21ED}" dt="2022-09-14T14:03:19.120" v="69" actId="1076"/>
          <ac:cxnSpMkLst>
            <pc:docMk/>
            <pc:sldMk cId="1609017417" sldId="329"/>
            <ac:cxnSpMk id="27" creationId="{D83C7E35-CE74-1146-3956-2B42B49AA968}"/>
          </ac:cxnSpMkLst>
        </pc:cxnChg>
        <pc:cxnChg chg="mod">
          <ac:chgData name="Francesco Fransesini" userId="f4b06c69-b125-4814-a67d-adf8dc91bd7e" providerId="ADAL" clId="{711E03E1-FDF6-454A-8805-E325553E21ED}" dt="2022-09-14T14:03:19.120" v="69" actId="1076"/>
          <ac:cxnSpMkLst>
            <pc:docMk/>
            <pc:sldMk cId="1609017417" sldId="329"/>
            <ac:cxnSpMk id="30" creationId="{1D5AD5E3-42B6-8F22-643E-6FBB33C98428}"/>
          </ac:cxnSpMkLst>
        </pc:cxnChg>
        <pc:cxnChg chg="mod">
          <ac:chgData name="Francesco Fransesini" userId="f4b06c69-b125-4814-a67d-adf8dc91bd7e" providerId="ADAL" clId="{711E03E1-FDF6-454A-8805-E325553E21ED}" dt="2022-09-14T14:03:19.120" v="69" actId="1076"/>
          <ac:cxnSpMkLst>
            <pc:docMk/>
            <pc:sldMk cId="1609017417" sldId="329"/>
            <ac:cxnSpMk id="33" creationId="{17385091-A77E-99B2-8C5B-67439F19EB01}"/>
          </ac:cxnSpMkLst>
        </pc:cxnChg>
        <pc:cxnChg chg="mod">
          <ac:chgData name="Francesco Fransesini" userId="f4b06c69-b125-4814-a67d-adf8dc91bd7e" providerId="ADAL" clId="{711E03E1-FDF6-454A-8805-E325553E21ED}" dt="2022-09-14T14:03:27.807" v="70" actId="1076"/>
          <ac:cxnSpMkLst>
            <pc:docMk/>
            <pc:sldMk cId="1609017417" sldId="329"/>
            <ac:cxnSpMk id="39" creationId="{A6DAAF3D-154D-091A-26FE-5BBB24CFA83E}"/>
          </ac:cxnSpMkLst>
        </pc:cxnChg>
        <pc:cxnChg chg="mod">
          <ac:chgData name="Francesco Fransesini" userId="f4b06c69-b125-4814-a67d-adf8dc91bd7e" providerId="ADAL" clId="{711E03E1-FDF6-454A-8805-E325553E21ED}" dt="2022-09-14T14:03:27.807" v="70" actId="1076"/>
          <ac:cxnSpMkLst>
            <pc:docMk/>
            <pc:sldMk cId="1609017417" sldId="329"/>
            <ac:cxnSpMk id="42" creationId="{79352AD4-45DE-FBE4-F1B7-797C739099B7}"/>
          </ac:cxnSpMkLst>
        </pc:cxnChg>
        <pc:cxnChg chg="mod">
          <ac:chgData name="Francesco Fransesini" userId="f4b06c69-b125-4814-a67d-adf8dc91bd7e" providerId="ADAL" clId="{711E03E1-FDF6-454A-8805-E325553E21ED}" dt="2022-09-14T14:03:19.120" v="69" actId="1076"/>
          <ac:cxnSpMkLst>
            <pc:docMk/>
            <pc:sldMk cId="1609017417" sldId="329"/>
            <ac:cxnSpMk id="45" creationId="{427A2317-0BB2-901C-22CB-5BFA669FB6E1}"/>
          </ac:cxnSpMkLst>
        </pc:cxnChg>
      </pc:sldChg>
      <pc:sldChg chg="add del">
        <pc:chgData name="Francesco Fransesini" userId="f4b06c69-b125-4814-a67d-adf8dc91bd7e" providerId="ADAL" clId="{711E03E1-FDF6-454A-8805-E325553E21ED}" dt="2022-09-14T14:11:23.411" v="104" actId="47"/>
        <pc:sldMkLst>
          <pc:docMk/>
          <pc:sldMk cId="1099312648" sldId="330"/>
        </pc:sldMkLst>
      </pc:sldChg>
      <pc:sldChg chg="del">
        <pc:chgData name="Francesco Fransesini" userId="f4b06c69-b125-4814-a67d-adf8dc91bd7e" providerId="ADAL" clId="{711E03E1-FDF6-454A-8805-E325553E21ED}" dt="2022-09-14T13:59:30.097" v="51" actId="47"/>
        <pc:sldMkLst>
          <pc:docMk/>
          <pc:sldMk cId="2546905976" sldId="331"/>
        </pc:sldMkLst>
      </pc:sldChg>
      <pc:sldChg chg="del">
        <pc:chgData name="Francesco Fransesini" userId="f4b06c69-b125-4814-a67d-adf8dc91bd7e" providerId="ADAL" clId="{711E03E1-FDF6-454A-8805-E325553E21ED}" dt="2022-09-14T13:57:33.584" v="30" actId="47"/>
        <pc:sldMkLst>
          <pc:docMk/>
          <pc:sldMk cId="1891713485" sldId="332"/>
        </pc:sldMkLst>
      </pc:sldChg>
    </pc:docChg>
  </pc:docChgLst>
  <pc:docChgLst>
    <pc:chgData name="Andrea Ciarma" userId="S::ciarma@infn.it::e0838eda-0190-4bf1-ae10-c51b8559cdce" providerId="AD" clId="Web-{447BF0FF-0C56-4E28-921A-FD357F391785}"/>
    <pc:docChg chg="addSld modSld">
      <pc:chgData name="Andrea Ciarma" userId="S::ciarma@infn.it::e0838eda-0190-4bf1-ae10-c51b8559cdce" providerId="AD" clId="Web-{447BF0FF-0C56-4E28-921A-FD357F391785}" dt="2024-04-02T15:45:07.730" v="86"/>
      <pc:docMkLst>
        <pc:docMk/>
      </pc:docMkLst>
      <pc:sldChg chg="modSp">
        <pc:chgData name="Andrea Ciarma" userId="S::ciarma@infn.it::e0838eda-0190-4bf1-ae10-c51b8559cdce" providerId="AD" clId="Web-{447BF0FF-0C56-4E28-921A-FD357F391785}" dt="2024-04-02T08:59:42.316" v="16" actId="20577"/>
        <pc:sldMkLst>
          <pc:docMk/>
          <pc:sldMk cId="1361820754" sldId="344"/>
        </pc:sldMkLst>
        <pc:spChg chg="mod">
          <ac:chgData name="Andrea Ciarma" userId="S::ciarma@infn.it::e0838eda-0190-4bf1-ae10-c51b8559cdce" providerId="AD" clId="Web-{447BF0FF-0C56-4E28-921A-FD357F391785}" dt="2024-04-02T08:59:42.316" v="16" actId="20577"/>
          <ac:spMkLst>
            <pc:docMk/>
            <pc:sldMk cId="1361820754" sldId="344"/>
            <ac:spMk id="2" creationId="{757E9BD6-7CF7-C32E-4F96-AD9B50AC4AC2}"/>
          </ac:spMkLst>
        </pc:spChg>
      </pc:sldChg>
      <pc:sldChg chg="addSp delSp modSp">
        <pc:chgData name="Andrea Ciarma" userId="S::ciarma@infn.it::e0838eda-0190-4bf1-ae10-c51b8559cdce" providerId="AD" clId="Web-{447BF0FF-0C56-4E28-921A-FD357F391785}" dt="2024-04-02T15:44:24.995" v="74"/>
        <pc:sldMkLst>
          <pc:docMk/>
          <pc:sldMk cId="3115896112" sldId="345"/>
        </pc:sldMkLst>
        <pc:spChg chg="mod">
          <ac:chgData name="Andrea Ciarma" userId="S::ciarma@infn.it::e0838eda-0190-4bf1-ae10-c51b8559cdce" providerId="AD" clId="Web-{447BF0FF-0C56-4E28-921A-FD357F391785}" dt="2024-04-02T09:46:30.219" v="72" actId="20577"/>
          <ac:spMkLst>
            <pc:docMk/>
            <pc:sldMk cId="3115896112" sldId="345"/>
            <ac:spMk id="4" creationId="{F44A120C-68C1-7B5C-CBDB-A6D62652C8C0}"/>
          </ac:spMkLst>
        </pc:spChg>
        <pc:picChg chg="add del mod">
          <ac:chgData name="Andrea Ciarma" userId="S::ciarma@infn.it::e0838eda-0190-4bf1-ae10-c51b8559cdce" providerId="AD" clId="Web-{447BF0FF-0C56-4E28-921A-FD357F391785}" dt="2024-04-02T15:44:24.995" v="74"/>
          <ac:picMkLst>
            <pc:docMk/>
            <pc:sldMk cId="3115896112" sldId="345"/>
            <ac:picMk id="6" creationId="{DB353814-5965-0812-E537-A44C01F065A8}"/>
          </ac:picMkLst>
        </pc:picChg>
      </pc:sldChg>
      <pc:sldChg chg="addSp delSp modSp">
        <pc:chgData name="Andrea Ciarma" userId="S::ciarma@infn.it::e0838eda-0190-4bf1-ae10-c51b8559cdce" providerId="AD" clId="Web-{447BF0FF-0C56-4E28-921A-FD357F391785}" dt="2024-04-02T15:45:07.730" v="86"/>
        <pc:sldMkLst>
          <pc:docMk/>
          <pc:sldMk cId="1909636077" sldId="348"/>
        </pc:sldMkLst>
        <pc:spChg chg="del">
          <ac:chgData name="Andrea Ciarma" userId="S::ciarma@infn.it::e0838eda-0190-4bf1-ae10-c51b8559cdce" providerId="AD" clId="Web-{447BF0FF-0C56-4E28-921A-FD357F391785}" dt="2024-04-02T15:44:29.683" v="75"/>
          <ac:spMkLst>
            <pc:docMk/>
            <pc:sldMk cId="1909636077" sldId="348"/>
            <ac:spMk id="3" creationId="{E6722106-92AB-7263-1DB6-C3689F9138BA}"/>
          </ac:spMkLst>
        </pc:spChg>
        <pc:spChg chg="del">
          <ac:chgData name="Andrea Ciarma" userId="S::ciarma@infn.it::e0838eda-0190-4bf1-ae10-c51b8559cdce" providerId="AD" clId="Web-{447BF0FF-0C56-4E28-921A-FD357F391785}" dt="2024-04-02T15:44:31.558" v="76"/>
          <ac:spMkLst>
            <pc:docMk/>
            <pc:sldMk cId="1909636077" sldId="348"/>
            <ac:spMk id="4" creationId="{C8D8CF50-5075-64EA-6B0D-667DF3E8DA8D}"/>
          </ac:spMkLst>
        </pc:spChg>
        <pc:spChg chg="add del mod">
          <ac:chgData name="Andrea Ciarma" userId="S::ciarma@infn.it::e0838eda-0190-4bf1-ae10-c51b8559cdce" providerId="AD" clId="Web-{447BF0FF-0C56-4E28-921A-FD357F391785}" dt="2024-04-02T15:45:07.730" v="86"/>
          <ac:spMkLst>
            <pc:docMk/>
            <pc:sldMk cId="1909636077" sldId="348"/>
            <ac:spMk id="7" creationId="{372D651F-2E8A-7BB0-A2EE-F8839647C627}"/>
          </ac:spMkLst>
        </pc:spChg>
        <pc:picChg chg="add del mod">
          <ac:chgData name="Andrea Ciarma" userId="S::ciarma@infn.it::e0838eda-0190-4bf1-ae10-c51b8559cdce" providerId="AD" clId="Web-{447BF0FF-0C56-4E28-921A-FD357F391785}" dt="2024-04-02T15:44:43.355" v="78"/>
          <ac:picMkLst>
            <pc:docMk/>
            <pc:sldMk cId="1909636077" sldId="348"/>
            <ac:picMk id="5" creationId="{03A237CB-B113-E83E-4038-2A4618A8DA76}"/>
          </ac:picMkLst>
        </pc:picChg>
        <pc:picChg chg="add mod">
          <ac:chgData name="Andrea Ciarma" userId="S::ciarma@infn.it::e0838eda-0190-4bf1-ae10-c51b8559cdce" providerId="AD" clId="Web-{447BF0FF-0C56-4E28-921A-FD357F391785}" dt="2024-04-02T15:45:00.261" v="82" actId="1076"/>
          <ac:picMkLst>
            <pc:docMk/>
            <pc:sldMk cId="1909636077" sldId="348"/>
            <ac:picMk id="6" creationId="{E11011EE-808E-4AE1-5DCF-B251A4B5E84B}"/>
          </ac:picMkLst>
        </pc:picChg>
      </pc:sldChg>
      <pc:sldChg chg="add replId">
        <pc:chgData name="Andrea Ciarma" userId="S::ciarma@infn.it::e0838eda-0190-4bf1-ae10-c51b8559cdce" providerId="AD" clId="Web-{447BF0FF-0C56-4E28-921A-FD357F391785}" dt="2024-04-02T08:59:58.801" v="17"/>
        <pc:sldMkLst>
          <pc:docMk/>
          <pc:sldMk cId="3121984169" sldId="349"/>
        </pc:sldMkLst>
      </pc:sldChg>
    </pc:docChg>
  </pc:docChgLst>
  <pc:docChgLst>
    <pc:chgData name="Francesco Fransesini" userId="S::fransesi@infn.it::f4b06c69-b125-4814-a67d-adf8dc91bd7e" providerId="AD" clId="Web-{C2D396A7-80F2-4E34-8EC0-DEB8C64EE42E}"/>
    <pc:docChg chg="addSld modSection">
      <pc:chgData name="Francesco Fransesini" userId="S::fransesi@infn.it::f4b06c69-b125-4814-a67d-adf8dc91bd7e" providerId="AD" clId="Web-{C2D396A7-80F2-4E34-8EC0-DEB8C64EE42E}" dt="2024-04-30T12:08:01.573" v="0"/>
      <pc:docMkLst>
        <pc:docMk/>
      </pc:docMkLst>
      <pc:sldChg chg="add replId">
        <pc:chgData name="Francesco Fransesini" userId="S::fransesi@infn.it::f4b06c69-b125-4814-a67d-adf8dc91bd7e" providerId="AD" clId="Web-{C2D396A7-80F2-4E34-8EC0-DEB8C64EE42E}" dt="2024-04-30T12:08:01.573" v="0"/>
        <pc:sldMkLst>
          <pc:docMk/>
          <pc:sldMk cId="2495420267" sldId="448"/>
        </pc:sldMkLst>
      </pc:sldChg>
    </pc:docChg>
  </pc:docChgLst>
  <pc:docChgLst>
    <pc:chgData name="Francesco Fransesini" userId="f4b06c69-b125-4814-a67d-adf8dc91bd7e" providerId="ADAL" clId="{876DECB8-3C20-42B5-82A5-8B0ADE5BB7F4}"/>
    <pc:docChg chg="modMainMaster">
      <pc:chgData name="Francesco Fransesini" userId="f4b06c69-b125-4814-a67d-adf8dc91bd7e" providerId="ADAL" clId="{876DECB8-3C20-42B5-82A5-8B0ADE5BB7F4}" dt="2022-11-10T10:22:11.889" v="0"/>
      <pc:docMkLst>
        <pc:docMk/>
      </pc:docMkLst>
      <pc:sldMasterChg chg="modSldLayout">
        <pc:chgData name="Francesco Fransesini" userId="f4b06c69-b125-4814-a67d-adf8dc91bd7e" providerId="ADAL" clId="{876DECB8-3C20-42B5-82A5-8B0ADE5BB7F4}" dt="2022-11-10T10:22:11.889" v="0"/>
        <pc:sldMasterMkLst>
          <pc:docMk/>
          <pc:sldMasterMk cId="3684260606" sldId="2147483650"/>
        </pc:sldMasterMkLst>
        <pc:sldLayoutChg chg="modSp">
          <pc:chgData name="Francesco Fransesini" userId="f4b06c69-b125-4814-a67d-adf8dc91bd7e" providerId="ADAL" clId="{876DECB8-3C20-42B5-82A5-8B0ADE5BB7F4}" dt="2022-11-10T10:22:11.889" v="0"/>
          <pc:sldLayoutMkLst>
            <pc:docMk/>
            <pc:sldMasterMk cId="3684260606" sldId="2147483650"/>
            <pc:sldLayoutMk cId="544712253" sldId="2147483668"/>
          </pc:sldLayoutMkLst>
          <pc:spChg chg="mod">
            <ac:chgData name="Francesco Fransesini" userId="f4b06c69-b125-4814-a67d-adf8dc91bd7e" providerId="ADAL" clId="{876DECB8-3C20-42B5-82A5-8B0ADE5BB7F4}" dt="2022-11-10T10:22:11.889" v="0"/>
            <ac:spMkLst>
              <pc:docMk/>
              <pc:sldMasterMk cId="3684260606" sldId="2147483650"/>
              <pc:sldLayoutMk cId="544712253" sldId="2147483668"/>
              <ac:spMk id="10" creationId="{604D3E9D-C2F1-2875-E3C8-07CFACE5AE70}"/>
            </ac:spMkLst>
          </pc:spChg>
        </pc:sldLayoutChg>
      </pc:sldMasterChg>
    </pc:docChg>
  </pc:docChgLst>
  <pc:docChgLst>
    <pc:chgData name="Stefano Lauciani" userId="cd68949f-4422-4a83-8146-f63e62069e37" providerId="ADAL" clId="{53CC8687-3C19-4E78-B64B-F6FC8F15B277}"/>
    <pc:docChg chg="undo custSel addSld delSld modSld sldOrd">
      <pc:chgData name="Stefano Lauciani" userId="cd68949f-4422-4a83-8146-f63e62069e37" providerId="ADAL" clId="{53CC8687-3C19-4E78-B64B-F6FC8F15B277}" dt="2022-09-05T13:03:00.273" v="1916" actId="5793"/>
      <pc:docMkLst>
        <pc:docMk/>
      </pc:docMkLst>
      <pc:sldChg chg="addSp delSp modSp mod">
        <pc:chgData name="Stefano Lauciani" userId="cd68949f-4422-4a83-8146-f63e62069e37" providerId="ADAL" clId="{53CC8687-3C19-4E78-B64B-F6FC8F15B277}" dt="2022-09-05T12:43:50.813" v="1794" actId="20577"/>
        <pc:sldMkLst>
          <pc:docMk/>
          <pc:sldMk cId="1645952745" sldId="324"/>
        </pc:sldMkLst>
        <pc:spChg chg="add mod">
          <ac:chgData name="Stefano Lauciani" userId="cd68949f-4422-4a83-8146-f63e62069e37" providerId="ADAL" clId="{53CC8687-3C19-4E78-B64B-F6FC8F15B277}" dt="2022-09-05T11:28:58.537" v="217" actId="20577"/>
          <ac:spMkLst>
            <pc:docMk/>
            <pc:sldMk cId="1645952745" sldId="324"/>
            <ac:spMk id="5" creationId="{5DC3B090-679A-4C5F-2C92-DE22661E43D0}"/>
          </ac:spMkLst>
        </pc:spChg>
        <pc:spChg chg="add mod">
          <ac:chgData name="Stefano Lauciani" userId="cd68949f-4422-4a83-8146-f63e62069e37" providerId="ADAL" clId="{53CC8687-3C19-4E78-B64B-F6FC8F15B277}" dt="2022-09-05T12:18:54.840" v="851" actId="20577"/>
          <ac:spMkLst>
            <pc:docMk/>
            <pc:sldMk cId="1645952745" sldId="324"/>
            <ac:spMk id="15" creationId="{CB4E9EF0-69CB-B4F8-024E-6D06F2B49CEF}"/>
          </ac:spMkLst>
        </pc:spChg>
        <pc:spChg chg="add mod">
          <ac:chgData name="Stefano Lauciani" userId="cd68949f-4422-4a83-8146-f63e62069e37" providerId="ADAL" clId="{53CC8687-3C19-4E78-B64B-F6FC8F15B277}" dt="2022-09-05T12:07:27.797" v="706" actId="20577"/>
          <ac:spMkLst>
            <pc:docMk/>
            <pc:sldMk cId="1645952745" sldId="324"/>
            <ac:spMk id="27" creationId="{D5F2157C-888F-EF65-0E0B-473B47724D78}"/>
          </ac:spMkLst>
        </pc:spChg>
        <pc:spChg chg="mod">
          <ac:chgData name="Stefano Lauciani" userId="cd68949f-4422-4a83-8146-f63e62069e37" providerId="ADAL" clId="{53CC8687-3C19-4E78-B64B-F6FC8F15B277}" dt="2022-09-05T12:43:50.813" v="1794" actId="20577"/>
          <ac:spMkLst>
            <pc:docMk/>
            <pc:sldMk cId="1645952745" sldId="324"/>
            <ac:spMk id="49" creationId="{9C0437E8-F3C7-49BE-85BF-948370FA1007}"/>
          </ac:spMkLst>
        </pc:spChg>
        <pc:picChg chg="del">
          <ac:chgData name="Stefano Lauciani" userId="cd68949f-4422-4a83-8146-f63e62069e37" providerId="ADAL" clId="{53CC8687-3C19-4E78-B64B-F6FC8F15B277}" dt="2022-09-05T11:23:25.906" v="37" actId="478"/>
          <ac:picMkLst>
            <pc:docMk/>
            <pc:sldMk cId="1645952745" sldId="324"/>
            <ac:picMk id="4" creationId="{DA98CCBE-5803-AFAE-D133-87EDC910E878}"/>
          </ac:picMkLst>
        </pc:picChg>
        <pc:picChg chg="add mod ord">
          <ac:chgData name="Stefano Lauciani" userId="cd68949f-4422-4a83-8146-f63e62069e37" providerId="ADAL" clId="{53CC8687-3C19-4E78-B64B-F6FC8F15B277}" dt="2022-09-05T11:24:43.678" v="52" actId="1076"/>
          <ac:picMkLst>
            <pc:docMk/>
            <pc:sldMk cId="1645952745" sldId="324"/>
            <ac:picMk id="7" creationId="{0365484E-C840-3BE6-6B62-BE01E3E8D10D}"/>
          </ac:picMkLst>
        </pc:picChg>
        <pc:picChg chg="del">
          <ac:chgData name="Stefano Lauciani" userId="cd68949f-4422-4a83-8146-f63e62069e37" providerId="ADAL" clId="{53CC8687-3C19-4E78-B64B-F6FC8F15B277}" dt="2022-09-05T11:24:11.774" v="43" actId="478"/>
          <ac:picMkLst>
            <pc:docMk/>
            <pc:sldMk cId="1645952745" sldId="324"/>
            <ac:picMk id="8" creationId="{C6F66009-2795-C4E4-3E46-14CE34DEC38C}"/>
          </ac:picMkLst>
        </pc:picChg>
        <pc:picChg chg="add mod ord">
          <ac:chgData name="Stefano Lauciani" userId="cd68949f-4422-4a83-8146-f63e62069e37" providerId="ADAL" clId="{53CC8687-3C19-4E78-B64B-F6FC8F15B277}" dt="2022-09-05T11:24:41.604" v="51" actId="1076"/>
          <ac:picMkLst>
            <pc:docMk/>
            <pc:sldMk cId="1645952745" sldId="324"/>
            <ac:picMk id="11" creationId="{9BFAB75E-A10E-CCDB-F37C-0034F58DBAF0}"/>
          </ac:picMkLst>
        </pc:picChg>
        <pc:cxnChg chg="add mod">
          <ac:chgData name="Stefano Lauciani" userId="cd68949f-4422-4a83-8146-f63e62069e37" providerId="ADAL" clId="{53CC8687-3C19-4E78-B64B-F6FC8F15B277}" dt="2022-09-05T12:06:19.655" v="669" actId="14100"/>
          <ac:cxnSpMkLst>
            <pc:docMk/>
            <pc:sldMk cId="1645952745" sldId="324"/>
            <ac:cxnSpMk id="16" creationId="{73A92A17-E709-4593-AD23-A6268E447031}"/>
          </ac:cxnSpMkLst>
        </pc:cxnChg>
        <pc:cxnChg chg="add mod">
          <ac:chgData name="Stefano Lauciani" userId="cd68949f-4422-4a83-8146-f63e62069e37" providerId="ADAL" clId="{53CC8687-3C19-4E78-B64B-F6FC8F15B277}" dt="2022-09-05T12:06:28.188" v="672" actId="14100"/>
          <ac:cxnSpMkLst>
            <pc:docMk/>
            <pc:sldMk cId="1645952745" sldId="324"/>
            <ac:cxnSpMk id="20" creationId="{FC4E1EE7-FBA4-54A2-9F6E-C093ABE1D831}"/>
          </ac:cxnSpMkLst>
        </pc:cxnChg>
        <pc:cxnChg chg="add mod">
          <ac:chgData name="Stefano Lauciani" userId="cd68949f-4422-4a83-8146-f63e62069e37" providerId="ADAL" clId="{53CC8687-3C19-4E78-B64B-F6FC8F15B277}" dt="2022-09-05T12:07:14.101" v="701" actId="14100"/>
          <ac:cxnSpMkLst>
            <pc:docMk/>
            <pc:sldMk cId="1645952745" sldId="324"/>
            <ac:cxnSpMk id="23" creationId="{E8D8670B-E526-5E1F-6286-C93B2D5AC097}"/>
          </ac:cxnSpMkLst>
        </pc:cxnChg>
      </pc:sldChg>
      <pc:sldChg chg="addSp delSp modSp add mod">
        <pc:chgData name="Stefano Lauciani" userId="cd68949f-4422-4a83-8146-f63e62069e37" providerId="ADAL" clId="{53CC8687-3C19-4E78-B64B-F6FC8F15B277}" dt="2022-09-05T12:26:00.756" v="1047" actId="1076"/>
        <pc:sldMkLst>
          <pc:docMk/>
          <pc:sldMk cId="1609017417" sldId="329"/>
        </pc:sldMkLst>
        <pc:spChg chg="add">
          <ac:chgData name="Stefano Lauciani" userId="cd68949f-4422-4a83-8146-f63e62069e37" providerId="ADAL" clId="{53CC8687-3C19-4E78-B64B-F6FC8F15B277}" dt="2022-09-05T11:25:50.110" v="67"/>
          <ac:spMkLst>
            <pc:docMk/>
            <pc:sldMk cId="1609017417" sldId="329"/>
            <ac:spMk id="3" creationId="{D6F5032B-F828-65D2-2B42-2BA5CBA70FB5}"/>
          </ac:spMkLst>
        </pc:spChg>
        <pc:spChg chg="add mod">
          <ac:chgData name="Stefano Lauciani" userId="cd68949f-4422-4a83-8146-f63e62069e37" providerId="ADAL" clId="{53CC8687-3C19-4E78-B64B-F6FC8F15B277}" dt="2022-09-05T11:25:57.738" v="68"/>
          <ac:spMkLst>
            <pc:docMk/>
            <pc:sldMk cId="1609017417" sldId="329"/>
            <ac:spMk id="4" creationId="{B4ECE02E-F482-9F5D-5652-4C889FD47B2B}"/>
          </ac:spMkLst>
        </pc:spChg>
        <pc:spChg chg="mod">
          <ac:chgData name="Stefano Lauciani" userId="cd68949f-4422-4a83-8146-f63e62069e37" providerId="ADAL" clId="{53CC8687-3C19-4E78-B64B-F6FC8F15B277}" dt="2022-09-05T11:47:46.350" v="482" actId="1076"/>
          <ac:spMkLst>
            <pc:docMk/>
            <pc:sldMk cId="1609017417" sldId="329"/>
            <ac:spMk id="5" creationId="{5DC3B090-679A-4C5F-2C92-DE22661E43D0}"/>
          </ac:spMkLst>
        </pc:spChg>
        <pc:spChg chg="add mod">
          <ac:chgData name="Stefano Lauciani" userId="cd68949f-4422-4a83-8146-f63e62069e37" providerId="ADAL" clId="{53CC8687-3C19-4E78-B64B-F6FC8F15B277}" dt="2022-09-05T12:26:00.756" v="1047" actId="1076"/>
          <ac:spMkLst>
            <pc:docMk/>
            <pc:sldMk cId="1609017417" sldId="329"/>
            <ac:spMk id="9" creationId="{BCC39226-381B-DFEF-31D4-58E381254473}"/>
          </ac:spMkLst>
        </pc:spChg>
        <pc:spChg chg="add mod">
          <ac:chgData name="Stefano Lauciani" userId="cd68949f-4422-4a83-8146-f63e62069e37" providerId="ADAL" clId="{53CC8687-3C19-4E78-B64B-F6FC8F15B277}" dt="2022-09-05T11:47:08.076" v="480" actId="1076"/>
          <ac:spMkLst>
            <pc:docMk/>
            <pc:sldMk cId="1609017417" sldId="329"/>
            <ac:spMk id="15" creationId="{FD7D18EF-3B0C-7E33-8EF5-F4D35FBF6468}"/>
          </ac:spMkLst>
        </pc:spChg>
        <pc:spChg chg="add mod">
          <ac:chgData name="Stefano Lauciani" userId="cd68949f-4422-4a83-8146-f63e62069e37" providerId="ADAL" clId="{53CC8687-3C19-4E78-B64B-F6FC8F15B277}" dt="2022-09-05T11:50:06.314" v="522" actId="14100"/>
          <ac:spMkLst>
            <pc:docMk/>
            <pc:sldMk cId="1609017417" sldId="329"/>
            <ac:spMk id="24" creationId="{9D8DE695-D386-937F-14F0-B8A2598A3117}"/>
          </ac:spMkLst>
        </pc:spChg>
        <pc:spChg chg="add mod">
          <ac:chgData name="Stefano Lauciani" userId="cd68949f-4422-4a83-8146-f63e62069e37" providerId="ADAL" clId="{53CC8687-3C19-4E78-B64B-F6FC8F15B277}" dt="2022-09-05T11:50:22.862" v="536" actId="14100"/>
          <ac:spMkLst>
            <pc:docMk/>
            <pc:sldMk cId="1609017417" sldId="329"/>
            <ac:spMk id="37" creationId="{6F88DA7C-1B9D-4F6F-BEEC-C9D00E354309}"/>
          </ac:spMkLst>
        </pc:spChg>
        <pc:spChg chg="add del">
          <ac:chgData name="Stefano Lauciani" userId="cd68949f-4422-4a83-8146-f63e62069e37" providerId="ADAL" clId="{53CC8687-3C19-4E78-B64B-F6FC8F15B277}" dt="2022-09-05T11:50:31.978" v="539" actId="478"/>
          <ac:spMkLst>
            <pc:docMk/>
            <pc:sldMk cId="1609017417" sldId="329"/>
            <ac:spMk id="41" creationId="{B6D7F1EC-DC80-21E0-6F45-26F0A46957C5}"/>
          </ac:spMkLst>
        </pc:spChg>
        <pc:spChg chg="add mod">
          <ac:chgData name="Stefano Lauciani" userId="cd68949f-4422-4a83-8146-f63e62069e37" providerId="ADAL" clId="{53CC8687-3C19-4E78-B64B-F6FC8F15B277}" dt="2022-09-05T11:53:08.481" v="598" actId="14100"/>
          <ac:spMkLst>
            <pc:docMk/>
            <pc:sldMk cId="1609017417" sldId="329"/>
            <ac:spMk id="48" creationId="{04FAC25B-EAD4-F326-D189-00C92E2BC874}"/>
          </ac:spMkLst>
        </pc:spChg>
        <pc:spChg chg="mod">
          <ac:chgData name="Stefano Lauciani" userId="cd68949f-4422-4a83-8146-f63e62069e37" providerId="ADAL" clId="{53CC8687-3C19-4E78-B64B-F6FC8F15B277}" dt="2022-09-05T12:05:42.971" v="638" actId="255"/>
          <ac:spMkLst>
            <pc:docMk/>
            <pc:sldMk cId="1609017417" sldId="329"/>
            <ac:spMk id="49" creationId="{9C0437E8-F3C7-49BE-85BF-948370FA1007}"/>
          </ac:spMkLst>
        </pc:spChg>
        <pc:picChg chg="del">
          <ac:chgData name="Stefano Lauciani" userId="cd68949f-4422-4a83-8146-f63e62069e37" providerId="ADAL" clId="{53CC8687-3C19-4E78-B64B-F6FC8F15B277}" dt="2022-09-05T11:25:48.883" v="66" actId="478"/>
          <ac:picMkLst>
            <pc:docMk/>
            <pc:sldMk cId="1609017417" sldId="329"/>
            <ac:picMk id="7" creationId="{0365484E-C840-3BE6-6B62-BE01E3E8D10D}"/>
          </ac:picMkLst>
        </pc:picChg>
        <pc:picChg chg="add mod">
          <ac:chgData name="Stefano Lauciani" userId="cd68949f-4422-4a83-8146-f63e62069e37" providerId="ADAL" clId="{53CC8687-3C19-4E78-B64B-F6FC8F15B277}" dt="2022-09-05T11:47:05.023" v="479" actId="1076"/>
          <ac:picMkLst>
            <pc:docMk/>
            <pc:sldMk cId="1609017417" sldId="329"/>
            <ac:picMk id="8" creationId="{AC7DCA9D-2C17-6787-FCFD-7BC41436FC17}"/>
          </ac:picMkLst>
        </pc:picChg>
        <pc:picChg chg="del">
          <ac:chgData name="Stefano Lauciani" userId="cd68949f-4422-4a83-8146-f63e62069e37" providerId="ADAL" clId="{53CC8687-3C19-4E78-B64B-F6FC8F15B277}" dt="2022-09-05T11:25:48.218" v="65" actId="478"/>
          <ac:picMkLst>
            <pc:docMk/>
            <pc:sldMk cId="1609017417" sldId="329"/>
            <ac:picMk id="11" creationId="{9BFAB75E-A10E-CCDB-F37C-0034F58DBAF0}"/>
          </ac:picMkLst>
        </pc:picChg>
        <pc:picChg chg="add del mod">
          <ac:chgData name="Stefano Lauciani" userId="cd68949f-4422-4a83-8146-f63e62069e37" providerId="ADAL" clId="{53CC8687-3C19-4E78-B64B-F6FC8F15B277}" dt="2022-09-05T11:47:12.519" v="481" actId="478"/>
          <ac:picMkLst>
            <pc:docMk/>
            <pc:sldMk cId="1609017417" sldId="329"/>
            <ac:picMk id="18" creationId="{831AEF86-6627-C52E-140A-1DAD7C8B8C6C}"/>
          </ac:picMkLst>
        </pc:picChg>
        <pc:picChg chg="add del mod">
          <ac:chgData name="Stefano Lauciani" userId="cd68949f-4422-4a83-8146-f63e62069e37" providerId="ADAL" clId="{53CC8687-3C19-4E78-B64B-F6FC8F15B277}" dt="2022-09-05T11:48:36.638" v="487" actId="21"/>
          <ac:picMkLst>
            <pc:docMk/>
            <pc:sldMk cId="1609017417" sldId="329"/>
            <ac:picMk id="20" creationId="{8D636F15-82DF-A242-C20A-6CFFC4FA55E4}"/>
          </ac:picMkLst>
        </pc:picChg>
        <pc:picChg chg="add mod">
          <ac:chgData name="Stefano Lauciani" userId="cd68949f-4422-4a83-8146-f63e62069e37" providerId="ADAL" clId="{53CC8687-3C19-4E78-B64B-F6FC8F15B277}" dt="2022-09-05T11:49:11.774" v="500" actId="1076"/>
          <ac:picMkLst>
            <pc:docMk/>
            <pc:sldMk cId="1609017417" sldId="329"/>
            <ac:picMk id="22" creationId="{24C2B1E5-33DC-C59F-4483-4FB677BF2DA7}"/>
          </ac:picMkLst>
        </pc:picChg>
        <pc:picChg chg="add mod">
          <ac:chgData name="Stefano Lauciani" userId="cd68949f-4422-4a83-8146-f63e62069e37" providerId="ADAL" clId="{53CC8687-3C19-4E78-B64B-F6FC8F15B277}" dt="2022-09-05T11:46:59.550" v="477" actId="1076"/>
          <ac:picMkLst>
            <pc:docMk/>
            <pc:sldMk cId="1609017417" sldId="329"/>
            <ac:picMk id="1030" creationId="{A4F35185-DAE4-C582-848B-8C742DD3D253}"/>
          </ac:picMkLst>
        </pc:pic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26" creationId="{72A03EC2-294F-F689-4200-F58D8BF17A89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27" creationId="{D83C7E35-CE74-1146-3956-2B42B49AA968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30" creationId="{1D5AD5E3-42B6-8F22-643E-6FBB33C98428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33" creationId="{17385091-A77E-99B2-8C5B-67439F19EB01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39" creationId="{A6DAAF3D-154D-091A-26FE-5BBB24CFA83E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42" creationId="{79352AD4-45DE-FBE4-F1B7-797C739099B7}"/>
          </ac:cxnSpMkLst>
        </pc:cxnChg>
        <pc:cxnChg chg="add mod">
          <ac:chgData name="Stefano Lauciani" userId="cd68949f-4422-4a83-8146-f63e62069e37" providerId="ADAL" clId="{53CC8687-3C19-4E78-B64B-F6FC8F15B277}" dt="2022-09-05T11:51:31.766" v="549" actId="692"/>
          <ac:cxnSpMkLst>
            <pc:docMk/>
            <pc:sldMk cId="1609017417" sldId="329"/>
            <ac:cxnSpMk id="45" creationId="{427A2317-0BB2-901C-22CB-5BFA669FB6E1}"/>
          </ac:cxnSpMkLst>
        </pc:cxnChg>
      </pc:sldChg>
      <pc:sldChg chg="addSp delSp modSp add mod">
        <pc:chgData name="Stefano Lauciani" userId="cd68949f-4422-4a83-8146-f63e62069e37" providerId="ADAL" clId="{53CC8687-3C19-4E78-B64B-F6FC8F15B277}" dt="2022-09-05T12:27:58.822" v="1162" actId="14100"/>
        <pc:sldMkLst>
          <pc:docMk/>
          <pc:sldMk cId="1099312648" sldId="330"/>
        </pc:sldMkLst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3" creationId="{D6F5032B-F828-65D2-2B42-2BA5CBA70FB5}"/>
          </ac:spMkLst>
        </pc:spChg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4" creationId="{B4ECE02E-F482-9F5D-5652-4C889FD47B2B}"/>
          </ac:spMkLst>
        </pc:spChg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5" creationId="{5DC3B090-679A-4C5F-2C92-DE22661E43D0}"/>
          </ac:spMkLst>
        </pc:spChg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9" creationId="{BCC39226-381B-DFEF-31D4-58E381254473}"/>
          </ac:spMkLst>
        </pc:spChg>
        <pc:spChg chg="del">
          <ac:chgData name="Stefano Lauciani" userId="cd68949f-4422-4a83-8146-f63e62069e37" providerId="ADAL" clId="{53CC8687-3C19-4E78-B64B-F6FC8F15B277}" dt="2022-09-05T12:08:32.074" v="734" actId="478"/>
          <ac:spMkLst>
            <pc:docMk/>
            <pc:sldMk cId="1099312648" sldId="330"/>
            <ac:spMk id="15" creationId="{FD7D18EF-3B0C-7E33-8EF5-F4D35FBF6468}"/>
          </ac:spMkLst>
        </pc:spChg>
        <pc:spChg chg="add mod">
          <ac:chgData name="Stefano Lauciani" userId="cd68949f-4422-4a83-8146-f63e62069e37" providerId="ADAL" clId="{53CC8687-3C19-4E78-B64B-F6FC8F15B277}" dt="2022-09-05T12:19:46.044" v="886" actId="1076"/>
          <ac:spMkLst>
            <pc:docMk/>
            <pc:sldMk cId="1099312648" sldId="330"/>
            <ac:spMk id="19" creationId="{46BE0337-8651-F99A-38FC-6AD24FC472A4}"/>
          </ac:spMkLst>
        </pc:spChg>
        <pc:spChg chg="add del mod">
          <ac:chgData name="Stefano Lauciani" userId="cd68949f-4422-4a83-8146-f63e62069e37" providerId="ADAL" clId="{53CC8687-3C19-4E78-B64B-F6FC8F15B277}" dt="2022-09-05T12:19:26.599" v="884"/>
          <ac:spMkLst>
            <pc:docMk/>
            <pc:sldMk cId="1099312648" sldId="330"/>
            <ac:spMk id="21" creationId="{4E797EB6-5E05-147F-3A96-023B5321A2A3}"/>
          </ac:spMkLst>
        </pc:spChg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24" creationId="{9D8DE695-D386-937F-14F0-B8A2598A3117}"/>
          </ac:spMkLst>
        </pc:spChg>
        <pc:spChg chg="add mod">
          <ac:chgData name="Stefano Lauciani" userId="cd68949f-4422-4a83-8146-f63e62069e37" providerId="ADAL" clId="{53CC8687-3C19-4E78-B64B-F6FC8F15B277}" dt="2022-09-05T12:20:19.378" v="910" actId="20577"/>
          <ac:spMkLst>
            <pc:docMk/>
            <pc:sldMk cId="1099312648" sldId="330"/>
            <ac:spMk id="25" creationId="{E8718D81-13BA-BF95-CA39-3F4062FAE51D}"/>
          </ac:spMkLst>
        </pc:spChg>
        <pc:spChg chg="add mod">
          <ac:chgData name="Stefano Lauciani" userId="cd68949f-4422-4a83-8146-f63e62069e37" providerId="ADAL" clId="{53CC8687-3C19-4E78-B64B-F6FC8F15B277}" dt="2022-09-05T12:20:59.922" v="947" actId="1076"/>
          <ac:spMkLst>
            <pc:docMk/>
            <pc:sldMk cId="1099312648" sldId="330"/>
            <ac:spMk id="29" creationId="{D7F1CD19-9AED-47A5-C3E4-D70B63E9FCBF}"/>
          </ac:spMkLst>
        </pc:spChg>
        <pc:spChg chg="add del">
          <ac:chgData name="Stefano Lauciani" userId="cd68949f-4422-4a83-8146-f63e62069e37" providerId="ADAL" clId="{53CC8687-3C19-4E78-B64B-F6FC8F15B277}" dt="2022-09-05T12:21:08.795" v="949" actId="22"/>
          <ac:spMkLst>
            <pc:docMk/>
            <pc:sldMk cId="1099312648" sldId="330"/>
            <ac:spMk id="32" creationId="{D5B7FA69-23A2-C31F-6ACD-F97662BD361A}"/>
          </ac:spMkLst>
        </pc:spChg>
        <pc:spChg chg="add del">
          <ac:chgData name="Stefano Lauciani" userId="cd68949f-4422-4a83-8146-f63e62069e37" providerId="ADAL" clId="{53CC8687-3C19-4E78-B64B-F6FC8F15B277}" dt="2022-09-05T12:21:12.480" v="951" actId="22"/>
          <ac:spMkLst>
            <pc:docMk/>
            <pc:sldMk cId="1099312648" sldId="330"/>
            <ac:spMk id="35" creationId="{8DADCCA2-9957-A51E-5E42-45753E97E172}"/>
          </ac:spMkLst>
        </pc:spChg>
        <pc:spChg chg="del">
          <ac:chgData name="Stefano Lauciani" userId="cd68949f-4422-4a83-8146-f63e62069e37" providerId="ADAL" clId="{53CC8687-3C19-4E78-B64B-F6FC8F15B277}" dt="2022-09-05T12:08:18.782" v="708" actId="478"/>
          <ac:spMkLst>
            <pc:docMk/>
            <pc:sldMk cId="1099312648" sldId="330"/>
            <ac:spMk id="37" creationId="{6F88DA7C-1B9D-4F6F-BEEC-C9D00E354309}"/>
          </ac:spMkLst>
        </pc:spChg>
        <pc:spChg chg="add mod">
          <ac:chgData name="Stefano Lauciani" userId="cd68949f-4422-4a83-8146-f63e62069e37" providerId="ADAL" clId="{53CC8687-3C19-4E78-B64B-F6FC8F15B277}" dt="2022-09-05T12:21:41.063" v="991" actId="20577"/>
          <ac:spMkLst>
            <pc:docMk/>
            <pc:sldMk cId="1099312648" sldId="330"/>
            <ac:spMk id="38" creationId="{008B5237-5F66-8568-AD10-BC1A4EF1973A}"/>
          </ac:spMkLst>
        </pc:spChg>
        <pc:spChg chg="add mod">
          <ac:chgData name="Stefano Lauciani" userId="cd68949f-4422-4a83-8146-f63e62069e37" providerId="ADAL" clId="{53CC8687-3C19-4E78-B64B-F6FC8F15B277}" dt="2022-09-05T12:22:17.061" v="1007" actId="20577"/>
          <ac:spMkLst>
            <pc:docMk/>
            <pc:sldMk cId="1099312648" sldId="330"/>
            <ac:spMk id="46" creationId="{215CEE78-1B64-3582-B2F7-33A40967E815}"/>
          </ac:spMkLst>
        </pc:spChg>
        <pc:spChg chg="del">
          <ac:chgData name="Stefano Lauciani" userId="cd68949f-4422-4a83-8146-f63e62069e37" providerId="ADAL" clId="{53CC8687-3C19-4E78-B64B-F6FC8F15B277}" dt="2022-09-05T12:08:30.458" v="733" actId="478"/>
          <ac:spMkLst>
            <pc:docMk/>
            <pc:sldMk cId="1099312648" sldId="330"/>
            <ac:spMk id="48" creationId="{04FAC25B-EAD4-F326-D189-00C92E2BC874}"/>
          </ac:spMkLst>
        </pc:spChg>
        <pc:spChg chg="mod">
          <ac:chgData name="Stefano Lauciani" userId="cd68949f-4422-4a83-8146-f63e62069e37" providerId="ADAL" clId="{53CC8687-3C19-4E78-B64B-F6FC8F15B277}" dt="2022-09-05T12:20:01.193" v="893" actId="20577"/>
          <ac:spMkLst>
            <pc:docMk/>
            <pc:sldMk cId="1099312648" sldId="330"/>
            <ac:spMk id="49" creationId="{9C0437E8-F3C7-49BE-85BF-948370FA1007}"/>
          </ac:spMkLst>
        </pc:spChg>
        <pc:spChg chg="add mod">
          <ac:chgData name="Stefano Lauciani" userId="cd68949f-4422-4a83-8146-f63e62069e37" providerId="ADAL" clId="{53CC8687-3C19-4E78-B64B-F6FC8F15B277}" dt="2022-09-05T12:27:32.498" v="1117" actId="2710"/>
          <ac:spMkLst>
            <pc:docMk/>
            <pc:sldMk cId="1099312648" sldId="330"/>
            <ac:spMk id="50" creationId="{1AC85021-5F58-4B47-EE77-FF9E6E01CC99}"/>
          </ac:spMkLst>
        </pc:spChg>
        <pc:spChg chg="add mod">
          <ac:chgData name="Stefano Lauciani" userId="cd68949f-4422-4a83-8146-f63e62069e37" providerId="ADAL" clId="{53CC8687-3C19-4E78-B64B-F6FC8F15B277}" dt="2022-09-05T12:26:24.401" v="1065" actId="255"/>
          <ac:spMkLst>
            <pc:docMk/>
            <pc:sldMk cId="1099312648" sldId="330"/>
            <ac:spMk id="61" creationId="{45ED1A58-264F-35D8-E307-704F0C4BBFE7}"/>
          </ac:spMkLst>
        </pc:spChg>
        <pc:spChg chg="add mod">
          <ac:chgData name="Stefano Lauciani" userId="cd68949f-4422-4a83-8146-f63e62069e37" providerId="ADAL" clId="{53CC8687-3C19-4E78-B64B-F6FC8F15B277}" dt="2022-09-05T12:27:58.822" v="1162" actId="14100"/>
          <ac:spMkLst>
            <pc:docMk/>
            <pc:sldMk cId="1099312648" sldId="330"/>
            <ac:spMk id="1028" creationId="{5EC6265E-3072-AFCA-D4C1-36054199F0A9}"/>
          </ac:spMkLst>
        </pc:spChg>
        <pc:picChg chg="add del">
          <ac:chgData name="Stefano Lauciani" userId="cd68949f-4422-4a83-8146-f63e62069e37" providerId="ADAL" clId="{53CC8687-3C19-4E78-B64B-F6FC8F15B277}" dt="2022-09-05T12:13:25.616" v="748" actId="478"/>
          <ac:picMkLst>
            <pc:docMk/>
            <pc:sldMk cId="1099312648" sldId="330"/>
            <ac:picMk id="7" creationId="{3C60076D-A2ED-AF65-4C69-22C4B77152D1}"/>
          </ac:picMkLst>
        </pc:picChg>
        <pc:picChg chg="del">
          <ac:chgData name="Stefano Lauciani" userId="cd68949f-4422-4a83-8146-f63e62069e37" providerId="ADAL" clId="{53CC8687-3C19-4E78-B64B-F6FC8F15B277}" dt="2022-09-05T12:08:18.782" v="708" actId="478"/>
          <ac:picMkLst>
            <pc:docMk/>
            <pc:sldMk cId="1099312648" sldId="330"/>
            <ac:picMk id="8" creationId="{AC7DCA9D-2C17-6787-FCFD-7BC41436FC17}"/>
          </ac:picMkLst>
        </pc:picChg>
        <pc:picChg chg="add mod modCrop">
          <ac:chgData name="Stefano Lauciani" userId="cd68949f-4422-4a83-8146-f63e62069e37" providerId="ADAL" clId="{53CC8687-3C19-4E78-B64B-F6FC8F15B277}" dt="2022-09-05T12:25:09.834" v="1035" actId="1076"/>
          <ac:picMkLst>
            <pc:docMk/>
            <pc:sldMk cId="1099312648" sldId="330"/>
            <ac:picMk id="12" creationId="{2A95F0F2-33D1-5D93-E10F-BCB0EA9DF852}"/>
          </ac:picMkLst>
        </pc:picChg>
        <pc:picChg chg="add mod">
          <ac:chgData name="Stefano Lauciani" userId="cd68949f-4422-4a83-8146-f63e62069e37" providerId="ADAL" clId="{53CC8687-3C19-4E78-B64B-F6FC8F15B277}" dt="2022-09-05T12:20:06.929" v="895" actId="1076"/>
          <ac:picMkLst>
            <pc:docMk/>
            <pc:sldMk cId="1099312648" sldId="330"/>
            <ac:picMk id="18" creationId="{1B75AA0D-AB78-8145-2B82-C30612414D4D}"/>
          </ac:picMkLst>
        </pc:picChg>
        <pc:picChg chg="del">
          <ac:chgData name="Stefano Lauciani" userId="cd68949f-4422-4a83-8146-f63e62069e37" providerId="ADAL" clId="{53CC8687-3C19-4E78-B64B-F6FC8F15B277}" dt="2022-09-05T12:08:18.782" v="708" actId="478"/>
          <ac:picMkLst>
            <pc:docMk/>
            <pc:sldMk cId="1099312648" sldId="330"/>
            <ac:picMk id="22" creationId="{24C2B1E5-33DC-C59F-4483-4FB677BF2DA7}"/>
          </ac:picMkLst>
        </pc:picChg>
        <pc:picChg chg="add mod modCrop">
          <ac:chgData name="Stefano Lauciani" userId="cd68949f-4422-4a83-8146-f63e62069e37" providerId="ADAL" clId="{53CC8687-3C19-4E78-B64B-F6FC8F15B277}" dt="2022-09-05T12:25:11.380" v="1036" actId="1076"/>
          <ac:picMkLst>
            <pc:docMk/>
            <pc:sldMk cId="1099312648" sldId="330"/>
            <ac:picMk id="52" creationId="{1488BAD3-D138-0C83-DA38-F02BFC9933BD}"/>
          </ac:picMkLst>
        </pc:picChg>
        <pc:picChg chg="del">
          <ac:chgData name="Stefano Lauciani" userId="cd68949f-4422-4a83-8146-f63e62069e37" providerId="ADAL" clId="{53CC8687-3C19-4E78-B64B-F6FC8F15B277}" dt="2022-09-05T12:08:18.782" v="708" actId="478"/>
          <ac:picMkLst>
            <pc:docMk/>
            <pc:sldMk cId="1099312648" sldId="330"/>
            <ac:picMk id="1030" creationId="{A4F35185-DAE4-C582-848B-8C742DD3D253}"/>
          </ac:picMkLst>
        </pc:pic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26" creationId="{72A03EC2-294F-F689-4200-F58D8BF17A89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27" creationId="{D83C7E35-CE74-1146-3956-2B42B49AA968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30" creationId="{1D5AD5E3-42B6-8F22-643E-6FBB33C98428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33" creationId="{17385091-A77E-99B2-8C5B-67439F19EB01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39" creationId="{A6DAAF3D-154D-091A-26FE-5BBB24CFA83E}"/>
          </ac:cxnSpMkLst>
        </pc:cxnChg>
        <pc:cxnChg chg="add del mod">
          <ac:chgData name="Stefano Lauciani" userId="cd68949f-4422-4a83-8146-f63e62069e37" providerId="ADAL" clId="{53CC8687-3C19-4E78-B64B-F6FC8F15B277}" dt="2022-09-05T12:21:56.750" v="995" actId="478"/>
          <ac:cxnSpMkLst>
            <pc:docMk/>
            <pc:sldMk cId="1099312648" sldId="330"/>
            <ac:cxnSpMk id="40" creationId="{FFFAB121-2CD0-437D-6DDA-266255E1813D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42" creationId="{79352AD4-45DE-FBE4-F1B7-797C739099B7}"/>
          </ac:cxnSpMkLst>
        </pc:cxnChg>
        <pc:cxnChg chg="del">
          <ac:chgData name="Stefano Lauciani" userId="cd68949f-4422-4a83-8146-f63e62069e37" providerId="ADAL" clId="{53CC8687-3C19-4E78-B64B-F6FC8F15B277}" dt="2022-09-05T12:08:18.782" v="708" actId="478"/>
          <ac:cxnSpMkLst>
            <pc:docMk/>
            <pc:sldMk cId="1099312648" sldId="330"/>
            <ac:cxnSpMk id="45" creationId="{427A2317-0BB2-901C-22CB-5BFA669FB6E1}"/>
          </ac:cxnSpMkLst>
        </pc:cxnChg>
        <pc:cxnChg chg="add mod">
          <ac:chgData name="Stefano Lauciani" userId="cd68949f-4422-4a83-8146-f63e62069e37" providerId="ADAL" clId="{53CC8687-3C19-4E78-B64B-F6FC8F15B277}" dt="2022-09-05T12:25:43.559" v="1046" actId="692"/>
          <ac:cxnSpMkLst>
            <pc:docMk/>
            <pc:sldMk cId="1099312648" sldId="330"/>
            <ac:cxnSpMk id="53" creationId="{FEAFE29E-B392-1A66-53D1-CDADA451C241}"/>
          </ac:cxnSpMkLst>
        </pc:cxnChg>
        <pc:cxnChg chg="add mod">
          <ac:chgData name="Stefano Lauciani" userId="cd68949f-4422-4a83-8146-f63e62069e37" providerId="ADAL" clId="{53CC8687-3C19-4E78-B64B-F6FC8F15B277}" dt="2022-09-05T12:25:43.559" v="1046" actId="692"/>
          <ac:cxnSpMkLst>
            <pc:docMk/>
            <pc:sldMk cId="1099312648" sldId="330"/>
            <ac:cxnSpMk id="57" creationId="{0706E2D1-A15D-DEA5-5A7D-4799BBA1C624}"/>
          </ac:cxnSpMkLst>
        </pc:cxnChg>
        <pc:cxnChg chg="add mod">
          <ac:chgData name="Stefano Lauciani" userId="cd68949f-4422-4a83-8146-f63e62069e37" providerId="ADAL" clId="{53CC8687-3C19-4E78-B64B-F6FC8F15B277}" dt="2022-09-05T12:26:41.742" v="1072" actId="14100"/>
          <ac:cxnSpMkLst>
            <pc:docMk/>
            <pc:sldMk cId="1099312648" sldId="330"/>
            <ac:cxnSpMk id="62" creationId="{AAD4D87F-BD67-5A9D-39DC-B9CF100581D2}"/>
          </ac:cxnSpMkLst>
        </pc:cxnChg>
        <pc:cxnChg chg="add mod">
          <ac:chgData name="Stefano Lauciani" userId="cd68949f-4422-4a83-8146-f63e62069e37" providerId="ADAL" clId="{53CC8687-3C19-4E78-B64B-F6FC8F15B277}" dt="2022-09-05T12:26:39.609" v="1071" actId="14100"/>
          <ac:cxnSpMkLst>
            <pc:docMk/>
            <pc:sldMk cId="1099312648" sldId="330"/>
            <ac:cxnSpMk id="1024" creationId="{7C65CB7F-6726-3C21-C326-9C6DFE0C2F64}"/>
          </ac:cxnSpMkLst>
        </pc:cxnChg>
        <pc:cxnChg chg="add mod">
          <ac:chgData name="Stefano Lauciani" userId="cd68949f-4422-4a83-8146-f63e62069e37" providerId="ADAL" clId="{53CC8687-3C19-4E78-B64B-F6FC8F15B277}" dt="2022-09-05T12:27:01.165" v="1078" actId="14100"/>
          <ac:cxnSpMkLst>
            <pc:docMk/>
            <pc:sldMk cId="1099312648" sldId="330"/>
            <ac:cxnSpMk id="1029" creationId="{9EEB2D31-6B0A-40BB-1EFE-0555FDCF2432}"/>
          </ac:cxnSpMkLst>
        </pc:cxnChg>
        <pc:cxnChg chg="add mod">
          <ac:chgData name="Stefano Lauciani" userId="cd68949f-4422-4a83-8146-f63e62069e37" providerId="ADAL" clId="{53CC8687-3C19-4E78-B64B-F6FC8F15B277}" dt="2022-09-05T12:27:01.165" v="1078" actId="14100"/>
          <ac:cxnSpMkLst>
            <pc:docMk/>
            <pc:sldMk cId="1099312648" sldId="330"/>
            <ac:cxnSpMk id="1031" creationId="{21DB5AD1-13D3-3D9A-049D-80DC922917AC}"/>
          </ac:cxnSpMkLst>
        </pc:cxnChg>
      </pc:sldChg>
      <pc:sldChg chg="addSp delSp modSp add del mod">
        <pc:chgData name="Stefano Lauciani" userId="cd68949f-4422-4a83-8146-f63e62069e37" providerId="ADAL" clId="{53CC8687-3C19-4E78-B64B-F6FC8F15B277}" dt="2022-09-05T12:04:54.118" v="599" actId="47"/>
        <pc:sldMkLst>
          <pc:docMk/>
          <pc:sldMk cId="2235018171" sldId="330"/>
        </pc:sldMkLst>
        <pc:spChg chg="del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3" creationId="{D6F5032B-F828-65D2-2B42-2BA5CBA70FB5}"/>
          </ac:spMkLst>
        </pc:spChg>
        <pc:spChg chg="del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4" creationId="{B4ECE02E-F482-9F5D-5652-4C889FD47B2B}"/>
          </ac:spMkLst>
        </pc:spChg>
        <pc:spChg chg="del">
          <ac:chgData name="Stefano Lauciani" userId="cd68949f-4422-4a83-8146-f63e62069e37" providerId="ADAL" clId="{53CC8687-3C19-4E78-B64B-F6FC8F15B277}" dt="2022-09-05T11:40:22.276" v="337" actId="478"/>
          <ac:spMkLst>
            <pc:docMk/>
            <pc:sldMk cId="2235018171" sldId="330"/>
            <ac:spMk id="5" creationId="{5DC3B090-679A-4C5F-2C92-DE22661E43D0}"/>
          </ac:spMkLst>
        </pc:spChg>
        <pc:spChg chg="del">
          <ac:chgData name="Stefano Lauciani" userId="cd68949f-4422-4a83-8146-f63e62069e37" providerId="ADAL" clId="{53CC8687-3C19-4E78-B64B-F6FC8F15B277}" dt="2022-09-05T11:40:20.712" v="336" actId="478"/>
          <ac:spMkLst>
            <pc:docMk/>
            <pc:sldMk cId="2235018171" sldId="330"/>
            <ac:spMk id="9" creationId="{BCC39226-381B-DFEF-31D4-58E381254473}"/>
          </ac:spMkLst>
        </pc:spChg>
        <pc:spChg chg="del mod">
          <ac:chgData name="Stefano Lauciani" userId="cd68949f-4422-4a83-8146-f63e62069e37" providerId="ADAL" clId="{53CC8687-3C19-4E78-B64B-F6FC8F15B277}" dt="2022-09-05T11:40:18.853" v="335" actId="478"/>
          <ac:spMkLst>
            <pc:docMk/>
            <pc:sldMk cId="2235018171" sldId="330"/>
            <ac:spMk id="15" creationId="{FD7D18EF-3B0C-7E33-8EF5-F4D35FBF6468}"/>
          </ac:spMkLst>
        </pc:spChg>
        <pc:spChg chg="add del mod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16" creationId="{655B21D1-AD73-0685-605C-088D52A86301}"/>
          </ac:spMkLst>
        </pc:spChg>
        <pc:spChg chg="add del mod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21" creationId="{F465E800-64E3-0BAF-40BB-4A3B55A17A57}"/>
          </ac:spMkLst>
        </pc:spChg>
        <pc:spChg chg="add del mod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25" creationId="{72268929-6928-A1FF-9CE1-18DF73652B08}"/>
          </ac:spMkLst>
        </pc:spChg>
        <pc:spChg chg="add del mod">
          <ac:chgData name="Stefano Lauciani" userId="cd68949f-4422-4a83-8146-f63e62069e37" providerId="ADAL" clId="{53CC8687-3C19-4E78-B64B-F6FC8F15B277}" dt="2022-09-05T11:48:43.713" v="492" actId="478"/>
          <ac:spMkLst>
            <pc:docMk/>
            <pc:sldMk cId="2235018171" sldId="330"/>
            <ac:spMk id="31" creationId="{70B5967E-39C7-5BFC-B797-ED49D2F293A3}"/>
          </ac:spMkLst>
        </pc:spChg>
        <pc:spChg chg="mod">
          <ac:chgData name="Stefano Lauciani" userId="cd68949f-4422-4a83-8146-f63e62069e37" providerId="ADAL" clId="{53CC8687-3C19-4E78-B64B-F6FC8F15B277}" dt="2022-09-05T11:38:58.805" v="331" actId="20577"/>
          <ac:spMkLst>
            <pc:docMk/>
            <pc:sldMk cId="2235018171" sldId="330"/>
            <ac:spMk id="49" creationId="{9C0437E8-F3C7-49BE-85BF-948370FA1007}"/>
          </ac:spMkLst>
        </pc:spChg>
        <pc:picChg chg="add del">
          <ac:chgData name="Stefano Lauciani" userId="cd68949f-4422-4a83-8146-f63e62069e37" providerId="ADAL" clId="{53CC8687-3C19-4E78-B64B-F6FC8F15B277}" dt="2022-09-05T11:40:58.885" v="339" actId="478"/>
          <ac:picMkLst>
            <pc:docMk/>
            <pc:sldMk cId="2235018171" sldId="330"/>
            <ac:picMk id="7" creationId="{BC561F13-C34D-6399-B064-E704DA869431}"/>
          </ac:picMkLst>
        </pc:picChg>
        <pc:picChg chg="del">
          <ac:chgData name="Stefano Lauciani" userId="cd68949f-4422-4a83-8146-f63e62069e37" providerId="ADAL" clId="{53CC8687-3C19-4E78-B64B-F6FC8F15B277}" dt="2022-09-05T11:40:16.541" v="333" actId="478"/>
          <ac:picMkLst>
            <pc:docMk/>
            <pc:sldMk cId="2235018171" sldId="330"/>
            <ac:picMk id="8" creationId="{AC7DCA9D-2C17-6787-FCFD-7BC41436FC17}"/>
          </ac:picMkLst>
        </pc:picChg>
        <pc:picChg chg="add del mod">
          <ac:chgData name="Stefano Lauciani" userId="cd68949f-4422-4a83-8146-f63e62069e37" providerId="ADAL" clId="{53CC8687-3C19-4E78-B64B-F6FC8F15B277}" dt="2022-09-05T11:48:41.145" v="491" actId="478"/>
          <ac:picMkLst>
            <pc:docMk/>
            <pc:sldMk cId="2235018171" sldId="330"/>
            <ac:picMk id="12" creationId="{EC2E1D3C-79FE-37DA-3657-BA4A0AF0B5E9}"/>
          </ac:picMkLst>
        </pc:picChg>
        <pc:picChg chg="add del mod">
          <ac:chgData name="Stefano Lauciani" userId="cd68949f-4422-4a83-8146-f63e62069e37" providerId="ADAL" clId="{53CC8687-3C19-4E78-B64B-F6FC8F15B277}" dt="2022-09-05T11:48:39.444" v="488" actId="478"/>
          <ac:picMkLst>
            <pc:docMk/>
            <pc:sldMk cId="2235018171" sldId="330"/>
            <ac:picMk id="19" creationId="{996C5389-BCA1-FD26-8FAF-C0928BE2E285}"/>
          </ac:picMkLst>
        </pc:picChg>
        <pc:picChg chg="add del mod ord">
          <ac:chgData name="Stefano Lauciani" userId="cd68949f-4422-4a83-8146-f63e62069e37" providerId="ADAL" clId="{53CC8687-3C19-4E78-B64B-F6FC8F15B277}" dt="2022-09-05T11:48:40.598" v="490" actId="478"/>
          <ac:picMkLst>
            <pc:docMk/>
            <pc:sldMk cId="2235018171" sldId="330"/>
            <ac:picMk id="23" creationId="{B5CB9D97-5DAE-E7DE-3E82-33E33AD968F9}"/>
          </ac:picMkLst>
        </pc:picChg>
        <pc:picChg chg="add del mod">
          <ac:chgData name="Stefano Lauciani" userId="cd68949f-4422-4a83-8146-f63e62069e37" providerId="ADAL" clId="{53CC8687-3C19-4E78-B64B-F6FC8F15B277}" dt="2022-09-05T11:48:40.025" v="489" actId="478"/>
          <ac:picMkLst>
            <pc:docMk/>
            <pc:sldMk cId="2235018171" sldId="330"/>
            <ac:picMk id="27" creationId="{ED906463-E0AD-9C45-6C0A-09E1C5D1AB6A}"/>
          </ac:picMkLst>
        </pc:picChg>
        <pc:picChg chg="add del">
          <ac:chgData name="Stefano Lauciani" userId="cd68949f-4422-4a83-8146-f63e62069e37" providerId="ADAL" clId="{53CC8687-3C19-4E78-B64B-F6FC8F15B277}" dt="2022-09-05T11:44:03.194" v="405" actId="22"/>
          <ac:picMkLst>
            <pc:docMk/>
            <pc:sldMk cId="2235018171" sldId="330"/>
            <ac:picMk id="29" creationId="{F55540EA-9812-04A1-0C11-A1B4DFF4DB2D}"/>
          </ac:picMkLst>
        </pc:picChg>
        <pc:picChg chg="add del mod">
          <ac:chgData name="Stefano Lauciani" userId="cd68949f-4422-4a83-8146-f63e62069e37" providerId="ADAL" clId="{53CC8687-3C19-4E78-B64B-F6FC8F15B277}" dt="2022-09-05T11:49:06.891" v="497" actId="21"/>
          <ac:picMkLst>
            <pc:docMk/>
            <pc:sldMk cId="2235018171" sldId="330"/>
            <ac:picMk id="33" creationId="{68A0FB84-E7FA-61BF-B5AF-B7F0F24D2CD0}"/>
          </ac:picMkLst>
        </pc:picChg>
        <pc:picChg chg="del">
          <ac:chgData name="Stefano Lauciani" userId="cd68949f-4422-4a83-8146-f63e62069e37" providerId="ADAL" clId="{53CC8687-3C19-4E78-B64B-F6FC8F15B277}" dt="2022-09-05T11:40:15.782" v="332" actId="478"/>
          <ac:picMkLst>
            <pc:docMk/>
            <pc:sldMk cId="2235018171" sldId="330"/>
            <ac:picMk id="1030" creationId="{A4F35185-DAE4-C582-848B-8C742DD3D253}"/>
          </ac:picMkLst>
        </pc:picChg>
      </pc:sldChg>
      <pc:sldChg chg="addSp delSp modSp add mod">
        <pc:chgData name="Stefano Lauciani" userId="cd68949f-4422-4a83-8146-f63e62069e37" providerId="ADAL" clId="{53CC8687-3C19-4E78-B64B-F6FC8F15B277}" dt="2022-09-05T13:03:00.273" v="1916" actId="5793"/>
        <pc:sldMkLst>
          <pc:docMk/>
          <pc:sldMk cId="2546905976" sldId="331"/>
        </pc:sldMkLst>
        <pc:spChg chg="mod">
          <ac:chgData name="Stefano Lauciani" userId="cd68949f-4422-4a83-8146-f63e62069e37" providerId="ADAL" clId="{53CC8687-3C19-4E78-B64B-F6FC8F15B277}" dt="2022-09-05T12:30:14.718" v="1203" actId="1076"/>
          <ac:spMkLst>
            <pc:docMk/>
            <pc:sldMk cId="2546905976" sldId="331"/>
            <ac:spMk id="25" creationId="{E8718D81-13BA-BF95-CA39-3F4062FAE51D}"/>
          </ac:spMkLst>
        </pc:spChg>
        <pc:spChg chg="del">
          <ac:chgData name="Stefano Lauciani" userId="cd68949f-4422-4a83-8146-f63e62069e37" providerId="ADAL" clId="{53CC8687-3C19-4E78-B64B-F6FC8F15B277}" dt="2022-09-05T12:39:54.433" v="1446" actId="478"/>
          <ac:spMkLst>
            <pc:docMk/>
            <pc:sldMk cId="2546905976" sldId="331"/>
            <ac:spMk id="38" creationId="{008B5237-5F66-8568-AD10-BC1A4EF1973A}"/>
          </ac:spMkLst>
        </pc:spChg>
        <pc:spChg chg="del">
          <ac:chgData name="Stefano Lauciani" userId="cd68949f-4422-4a83-8146-f63e62069e37" providerId="ADAL" clId="{53CC8687-3C19-4E78-B64B-F6FC8F15B277}" dt="2022-09-05T12:39:50.296" v="1445" actId="478"/>
          <ac:spMkLst>
            <pc:docMk/>
            <pc:sldMk cId="2546905976" sldId="331"/>
            <ac:spMk id="46" creationId="{215CEE78-1B64-3582-B2F7-33A40967E815}"/>
          </ac:spMkLst>
        </pc:spChg>
        <pc:spChg chg="mod">
          <ac:chgData name="Stefano Lauciani" userId="cd68949f-4422-4a83-8146-f63e62069e37" providerId="ADAL" clId="{53CC8687-3C19-4E78-B64B-F6FC8F15B277}" dt="2022-09-05T12:28:21.371" v="1170" actId="20577"/>
          <ac:spMkLst>
            <pc:docMk/>
            <pc:sldMk cId="2546905976" sldId="331"/>
            <ac:spMk id="49" creationId="{9C0437E8-F3C7-49BE-85BF-948370FA1007}"/>
          </ac:spMkLst>
        </pc:spChg>
        <pc:spChg chg="del">
          <ac:chgData name="Stefano Lauciani" userId="cd68949f-4422-4a83-8146-f63e62069e37" providerId="ADAL" clId="{53CC8687-3C19-4E78-B64B-F6FC8F15B277}" dt="2022-09-05T12:29:24.794" v="1177" actId="478"/>
          <ac:spMkLst>
            <pc:docMk/>
            <pc:sldMk cId="2546905976" sldId="331"/>
            <ac:spMk id="50" creationId="{1AC85021-5F58-4B47-EE77-FF9E6E01CC99}"/>
          </ac:spMkLst>
        </pc:spChg>
        <pc:spChg chg="del mod">
          <ac:chgData name="Stefano Lauciani" userId="cd68949f-4422-4a83-8146-f63e62069e37" providerId="ADAL" clId="{53CC8687-3C19-4E78-B64B-F6FC8F15B277}" dt="2022-09-05T12:29:29.280" v="1180" actId="478"/>
          <ac:spMkLst>
            <pc:docMk/>
            <pc:sldMk cId="2546905976" sldId="331"/>
            <ac:spMk id="61" creationId="{45ED1A58-264F-35D8-E307-704F0C4BBFE7}"/>
          </ac:spMkLst>
        </pc:spChg>
        <pc:spChg chg="del">
          <ac:chgData name="Stefano Lauciani" userId="cd68949f-4422-4a83-8146-f63e62069e37" providerId="ADAL" clId="{53CC8687-3C19-4E78-B64B-F6FC8F15B277}" dt="2022-09-05T12:29:32.027" v="1183" actId="478"/>
          <ac:spMkLst>
            <pc:docMk/>
            <pc:sldMk cId="2546905976" sldId="331"/>
            <ac:spMk id="1028" creationId="{5EC6265E-3072-AFCA-D4C1-36054199F0A9}"/>
          </ac:spMkLst>
        </pc:spChg>
        <pc:graphicFrameChg chg="modGraphic">
          <ac:chgData name="Stefano Lauciani" userId="cd68949f-4422-4a83-8146-f63e62069e37" providerId="ADAL" clId="{53CC8687-3C19-4E78-B64B-F6FC8F15B277}" dt="2022-09-05T13:03:00.273" v="1916" actId="5793"/>
          <ac:graphicFrameMkLst>
            <pc:docMk/>
            <pc:sldMk cId="2546905976" sldId="331"/>
            <ac:graphicFrameMk id="3" creationId="{FB2A9861-1B19-BA4C-5D67-061A2F6D81F6}"/>
          </ac:graphicFrameMkLst>
        </pc:graphicFrameChg>
        <pc:picChg chg="add del mod">
          <ac:chgData name="Stefano Lauciani" userId="cd68949f-4422-4a83-8146-f63e62069e37" providerId="ADAL" clId="{53CC8687-3C19-4E78-B64B-F6FC8F15B277}" dt="2022-09-05T12:31:20.986" v="1209" actId="478"/>
          <ac:picMkLst>
            <pc:docMk/>
            <pc:sldMk cId="2546905976" sldId="331"/>
            <ac:picMk id="4" creationId="{47E1E7EF-C704-EF7F-30A5-875C078B34C2}"/>
          </ac:picMkLst>
        </pc:picChg>
        <pc:picChg chg="add mod">
          <ac:chgData name="Stefano Lauciani" userId="cd68949f-4422-4a83-8146-f63e62069e37" providerId="ADAL" clId="{53CC8687-3C19-4E78-B64B-F6FC8F15B277}" dt="2022-09-05T12:31:26.179" v="1213" actId="1076"/>
          <ac:picMkLst>
            <pc:docMk/>
            <pc:sldMk cId="2546905976" sldId="331"/>
            <ac:picMk id="6" creationId="{77545463-B98D-F81F-2156-B4EEE13D8D70}"/>
          </ac:picMkLst>
        </pc:picChg>
        <pc:picChg chg="add mod">
          <ac:chgData name="Stefano Lauciani" userId="cd68949f-4422-4a83-8146-f63e62069e37" providerId="ADAL" clId="{53CC8687-3C19-4E78-B64B-F6FC8F15B277}" dt="2022-09-05T12:35:07.957" v="1234" actId="1076"/>
          <ac:picMkLst>
            <pc:docMk/>
            <pc:sldMk cId="2546905976" sldId="331"/>
            <ac:picMk id="8" creationId="{75DEBF6A-4EB0-06EB-55C7-48C126C4A8E4}"/>
          </ac:picMkLst>
        </pc:picChg>
        <pc:picChg chg="add mod">
          <ac:chgData name="Stefano Lauciani" userId="cd68949f-4422-4a83-8146-f63e62069e37" providerId="ADAL" clId="{53CC8687-3C19-4E78-B64B-F6FC8F15B277}" dt="2022-09-05T12:35:00.528" v="1232" actId="1076"/>
          <ac:picMkLst>
            <pc:docMk/>
            <pc:sldMk cId="2546905976" sldId="331"/>
            <ac:picMk id="11" creationId="{23221E56-8BDE-1557-40B1-38601C0E1A5C}"/>
          </ac:picMkLst>
        </pc:picChg>
        <pc:picChg chg="del">
          <ac:chgData name="Stefano Lauciani" userId="cd68949f-4422-4a83-8146-f63e62069e37" providerId="ADAL" clId="{53CC8687-3C19-4E78-B64B-F6FC8F15B277}" dt="2022-09-05T12:29:21.285" v="1172" actId="478"/>
          <ac:picMkLst>
            <pc:docMk/>
            <pc:sldMk cId="2546905976" sldId="331"/>
            <ac:picMk id="12" creationId="{2A95F0F2-33D1-5D93-E10F-BCB0EA9DF852}"/>
          </ac:picMkLst>
        </pc:picChg>
        <pc:picChg chg="del">
          <ac:chgData name="Stefano Lauciani" userId="cd68949f-4422-4a83-8146-f63e62069e37" providerId="ADAL" clId="{53CC8687-3C19-4E78-B64B-F6FC8F15B277}" dt="2022-09-05T12:29:20.570" v="1171" actId="478"/>
          <ac:picMkLst>
            <pc:docMk/>
            <pc:sldMk cId="2546905976" sldId="331"/>
            <ac:picMk id="18" creationId="{1B75AA0D-AB78-8145-2B82-C30612414D4D}"/>
          </ac:picMkLst>
        </pc:picChg>
        <pc:picChg chg="del">
          <ac:chgData name="Stefano Lauciani" userId="cd68949f-4422-4a83-8146-f63e62069e37" providerId="ADAL" clId="{53CC8687-3C19-4E78-B64B-F6FC8F15B277}" dt="2022-09-05T12:29:23.399" v="1175" actId="478"/>
          <ac:picMkLst>
            <pc:docMk/>
            <pc:sldMk cId="2546905976" sldId="331"/>
            <ac:picMk id="52" creationId="{1488BAD3-D138-0C83-DA38-F02BFC9933BD}"/>
          </ac:picMkLst>
        </pc:picChg>
        <pc:cxnChg chg="del mod">
          <ac:chgData name="Stefano Lauciani" userId="cd68949f-4422-4a83-8146-f63e62069e37" providerId="ADAL" clId="{53CC8687-3C19-4E78-B64B-F6FC8F15B277}" dt="2022-09-05T12:29:22.650" v="1174" actId="478"/>
          <ac:cxnSpMkLst>
            <pc:docMk/>
            <pc:sldMk cId="2546905976" sldId="331"/>
            <ac:cxnSpMk id="53" creationId="{FEAFE29E-B392-1A66-53D1-CDADA451C241}"/>
          </ac:cxnSpMkLst>
        </pc:cxnChg>
        <pc:cxnChg chg="del">
          <ac:chgData name="Stefano Lauciani" userId="cd68949f-4422-4a83-8146-f63e62069e37" providerId="ADAL" clId="{53CC8687-3C19-4E78-B64B-F6FC8F15B277}" dt="2022-09-05T12:29:22.165" v="1173" actId="478"/>
          <ac:cxnSpMkLst>
            <pc:docMk/>
            <pc:sldMk cId="2546905976" sldId="331"/>
            <ac:cxnSpMk id="57" creationId="{0706E2D1-A15D-DEA5-5A7D-4799BBA1C624}"/>
          </ac:cxnSpMkLst>
        </pc:cxnChg>
        <pc:cxnChg chg="del">
          <ac:chgData name="Stefano Lauciani" userId="cd68949f-4422-4a83-8146-f63e62069e37" providerId="ADAL" clId="{53CC8687-3C19-4E78-B64B-F6FC8F15B277}" dt="2022-09-05T12:29:27.130" v="1178" actId="478"/>
          <ac:cxnSpMkLst>
            <pc:docMk/>
            <pc:sldMk cId="2546905976" sldId="331"/>
            <ac:cxnSpMk id="62" creationId="{AAD4D87F-BD67-5A9D-39DC-B9CF100581D2}"/>
          </ac:cxnSpMkLst>
        </pc:cxnChg>
        <pc:cxnChg chg="del">
          <ac:chgData name="Stefano Lauciani" userId="cd68949f-4422-4a83-8146-f63e62069e37" providerId="ADAL" clId="{53CC8687-3C19-4E78-B64B-F6FC8F15B277}" dt="2022-09-05T12:29:24.639" v="1176" actId="478"/>
          <ac:cxnSpMkLst>
            <pc:docMk/>
            <pc:sldMk cId="2546905976" sldId="331"/>
            <ac:cxnSpMk id="1024" creationId="{7C65CB7F-6726-3C21-C326-9C6DFE0C2F64}"/>
          </ac:cxnSpMkLst>
        </pc:cxnChg>
        <pc:cxnChg chg="del">
          <ac:chgData name="Stefano Lauciani" userId="cd68949f-4422-4a83-8146-f63e62069e37" providerId="ADAL" clId="{53CC8687-3C19-4E78-B64B-F6FC8F15B277}" dt="2022-09-05T12:29:30.090" v="1181" actId="478"/>
          <ac:cxnSpMkLst>
            <pc:docMk/>
            <pc:sldMk cId="2546905976" sldId="331"/>
            <ac:cxnSpMk id="1029" creationId="{9EEB2D31-6B0A-40BB-1EFE-0555FDCF2432}"/>
          </ac:cxnSpMkLst>
        </pc:cxnChg>
        <pc:cxnChg chg="del">
          <ac:chgData name="Stefano Lauciani" userId="cd68949f-4422-4a83-8146-f63e62069e37" providerId="ADAL" clId="{53CC8687-3C19-4E78-B64B-F6FC8F15B277}" dt="2022-09-05T12:29:30.669" v="1182" actId="478"/>
          <ac:cxnSpMkLst>
            <pc:docMk/>
            <pc:sldMk cId="2546905976" sldId="331"/>
            <ac:cxnSpMk id="1031" creationId="{21DB5AD1-13D3-3D9A-049D-80DC922917AC}"/>
          </ac:cxnSpMkLst>
        </pc:cxnChg>
      </pc:sldChg>
      <pc:sldChg chg="add del ord">
        <pc:chgData name="Stefano Lauciani" userId="cd68949f-4422-4a83-8146-f63e62069e37" providerId="ADAL" clId="{53CC8687-3C19-4E78-B64B-F6FC8F15B277}" dt="2022-09-05T12:35:43.180" v="1238" actId="47"/>
        <pc:sldMkLst>
          <pc:docMk/>
          <pc:sldMk cId="1825109511" sldId="332"/>
        </pc:sldMkLst>
      </pc:sldChg>
      <pc:sldChg chg="addSp delSp modSp add mod">
        <pc:chgData name="Stefano Lauciani" userId="cd68949f-4422-4a83-8146-f63e62069e37" providerId="ADAL" clId="{53CC8687-3C19-4E78-B64B-F6FC8F15B277}" dt="2022-09-05T12:48:22.364" v="1875" actId="207"/>
        <pc:sldMkLst>
          <pc:docMk/>
          <pc:sldMk cId="1891713485" sldId="332"/>
        </pc:sldMkLst>
        <pc:spChg chg="add mod">
          <ac:chgData name="Stefano Lauciani" userId="cd68949f-4422-4a83-8146-f63e62069e37" providerId="ADAL" clId="{53CC8687-3C19-4E78-B64B-F6FC8F15B277}" dt="2022-09-05T12:48:22.364" v="1875" actId="207"/>
          <ac:spMkLst>
            <pc:docMk/>
            <pc:sldMk cId="1891713485" sldId="332"/>
            <ac:spMk id="18" creationId="{5D84BD60-8AA3-D607-B3CB-31DAC0D229B7}"/>
          </ac:spMkLst>
        </pc:spChg>
        <pc:spChg chg="mod">
          <ac:chgData name="Stefano Lauciani" userId="cd68949f-4422-4a83-8146-f63e62069e37" providerId="ADAL" clId="{53CC8687-3C19-4E78-B64B-F6FC8F15B277}" dt="2022-09-05T12:47:39.007" v="1869" actId="20577"/>
          <ac:spMkLst>
            <pc:docMk/>
            <pc:sldMk cId="1891713485" sldId="332"/>
            <ac:spMk id="19" creationId="{46BE0337-8651-F99A-38FC-6AD24FC472A4}"/>
          </ac:spMkLst>
        </pc:spChg>
        <pc:spChg chg="del mod">
          <ac:chgData name="Stefano Lauciani" userId="cd68949f-4422-4a83-8146-f63e62069e37" providerId="ADAL" clId="{53CC8687-3C19-4E78-B64B-F6FC8F15B277}" dt="2022-09-05T12:37:39.606" v="1259" actId="478"/>
          <ac:spMkLst>
            <pc:docMk/>
            <pc:sldMk cId="1891713485" sldId="332"/>
            <ac:spMk id="25" creationId="{E8718D81-13BA-BF95-CA39-3F4062FAE51D}"/>
          </ac:spMkLst>
        </pc:spChg>
        <pc:spChg chg="del">
          <ac:chgData name="Stefano Lauciani" userId="cd68949f-4422-4a83-8146-f63e62069e37" providerId="ADAL" clId="{53CC8687-3C19-4E78-B64B-F6FC8F15B277}" dt="2022-09-05T12:37:18.296" v="1246" actId="478"/>
          <ac:spMkLst>
            <pc:docMk/>
            <pc:sldMk cId="1891713485" sldId="332"/>
            <ac:spMk id="29" creationId="{D7F1CD19-9AED-47A5-C3E4-D70B63E9FCBF}"/>
          </ac:spMkLst>
        </pc:spChg>
        <pc:spChg chg="del">
          <ac:chgData name="Stefano Lauciani" userId="cd68949f-4422-4a83-8146-f63e62069e37" providerId="ADAL" clId="{53CC8687-3C19-4E78-B64B-F6FC8F15B277}" dt="2022-09-05T12:37:16.784" v="1245" actId="478"/>
          <ac:spMkLst>
            <pc:docMk/>
            <pc:sldMk cId="1891713485" sldId="332"/>
            <ac:spMk id="38" creationId="{008B5237-5F66-8568-AD10-BC1A4EF1973A}"/>
          </ac:spMkLst>
        </pc:spChg>
        <pc:spChg chg="del">
          <ac:chgData name="Stefano Lauciani" userId="cd68949f-4422-4a83-8146-f63e62069e37" providerId="ADAL" clId="{53CC8687-3C19-4E78-B64B-F6FC8F15B277}" dt="2022-09-05T12:37:15.553" v="1244" actId="478"/>
          <ac:spMkLst>
            <pc:docMk/>
            <pc:sldMk cId="1891713485" sldId="332"/>
            <ac:spMk id="46" creationId="{215CEE78-1B64-3582-B2F7-33A40967E815}"/>
          </ac:spMkLst>
        </pc:spChg>
        <pc:spChg chg="mod">
          <ac:chgData name="Stefano Lauciani" userId="cd68949f-4422-4a83-8146-f63e62069e37" providerId="ADAL" clId="{53CC8687-3C19-4E78-B64B-F6FC8F15B277}" dt="2022-09-05T12:37:27.856" v="1256" actId="20577"/>
          <ac:spMkLst>
            <pc:docMk/>
            <pc:sldMk cId="1891713485" sldId="332"/>
            <ac:spMk id="49" creationId="{9C0437E8-F3C7-49BE-85BF-948370FA1007}"/>
          </ac:spMkLst>
        </pc:spChg>
        <pc:graphicFrameChg chg="del">
          <ac:chgData name="Stefano Lauciani" userId="cd68949f-4422-4a83-8146-f63e62069e37" providerId="ADAL" clId="{53CC8687-3C19-4E78-B64B-F6FC8F15B277}" dt="2022-09-05T12:37:05.026" v="1240" actId="478"/>
          <ac:graphicFrameMkLst>
            <pc:docMk/>
            <pc:sldMk cId="1891713485" sldId="332"/>
            <ac:graphicFrameMk id="3" creationId="{FB2A9861-1B19-BA4C-5D67-061A2F6D81F6}"/>
          </ac:graphicFrameMkLst>
        </pc:graphicFrameChg>
        <pc:picChg chg="add del mod">
          <ac:chgData name="Stefano Lauciani" userId="cd68949f-4422-4a83-8146-f63e62069e37" providerId="ADAL" clId="{53CC8687-3C19-4E78-B64B-F6FC8F15B277}" dt="2022-09-05T12:46:51.045" v="1800" actId="478"/>
          <ac:picMkLst>
            <pc:docMk/>
            <pc:sldMk cId="1891713485" sldId="332"/>
            <ac:picMk id="5" creationId="{E14D528F-D4EF-5FCB-72FD-EB85BAF1F04E}"/>
          </ac:picMkLst>
        </pc:picChg>
        <pc:picChg chg="del">
          <ac:chgData name="Stefano Lauciani" userId="cd68949f-4422-4a83-8146-f63e62069e37" providerId="ADAL" clId="{53CC8687-3C19-4E78-B64B-F6FC8F15B277}" dt="2022-09-05T12:37:13.991" v="1243" actId="478"/>
          <ac:picMkLst>
            <pc:docMk/>
            <pc:sldMk cId="1891713485" sldId="332"/>
            <ac:picMk id="6" creationId="{77545463-B98D-F81F-2156-B4EEE13D8D70}"/>
          </ac:picMkLst>
        </pc:picChg>
        <pc:picChg chg="del">
          <ac:chgData name="Stefano Lauciani" userId="cd68949f-4422-4a83-8146-f63e62069e37" providerId="ADAL" clId="{53CC8687-3C19-4E78-B64B-F6FC8F15B277}" dt="2022-09-05T12:37:13.386" v="1242" actId="478"/>
          <ac:picMkLst>
            <pc:docMk/>
            <pc:sldMk cId="1891713485" sldId="332"/>
            <ac:picMk id="8" creationId="{75DEBF6A-4EB0-06EB-55C7-48C126C4A8E4}"/>
          </ac:picMkLst>
        </pc:picChg>
        <pc:picChg chg="add mod">
          <ac:chgData name="Stefano Lauciani" userId="cd68949f-4422-4a83-8146-f63e62069e37" providerId="ADAL" clId="{53CC8687-3C19-4E78-B64B-F6FC8F15B277}" dt="2022-09-05T12:47:09.321" v="1803" actId="14100"/>
          <ac:picMkLst>
            <pc:docMk/>
            <pc:sldMk cId="1891713485" sldId="332"/>
            <ac:picMk id="9" creationId="{AC4AF6BF-E820-C8C3-CADD-D4E8424E034B}"/>
          </ac:picMkLst>
        </pc:picChg>
        <pc:picChg chg="del">
          <ac:chgData name="Stefano Lauciani" userId="cd68949f-4422-4a83-8146-f63e62069e37" providerId="ADAL" clId="{53CC8687-3C19-4E78-B64B-F6FC8F15B277}" dt="2022-09-05T12:37:12.695" v="1241" actId="478"/>
          <ac:picMkLst>
            <pc:docMk/>
            <pc:sldMk cId="1891713485" sldId="332"/>
            <ac:picMk id="11" creationId="{23221E56-8BDE-1557-40B1-38601C0E1A5C}"/>
          </ac:picMkLst>
        </pc:picChg>
        <pc:cxnChg chg="add mod">
          <ac:chgData name="Stefano Lauciani" userId="cd68949f-4422-4a83-8146-f63e62069e37" providerId="ADAL" clId="{53CC8687-3C19-4E78-B64B-F6FC8F15B277}" dt="2022-09-05T12:47:55.011" v="1872" actId="14100"/>
          <ac:cxnSpMkLst>
            <pc:docMk/>
            <pc:sldMk cId="1891713485" sldId="332"/>
            <ac:cxnSpMk id="12" creationId="{6AD7F795-3B70-5198-9DEF-A063F6B7394D}"/>
          </ac:cxnSpMkLst>
        </pc:cxnChg>
      </pc:sldChg>
    </pc:docChg>
  </pc:docChgLst>
  <pc:docChgLst>
    <pc:chgData name="Francesco Fransesini" userId="f4b06c69-b125-4814-a67d-adf8dc91bd7e" providerId="ADAL" clId="{D64061AD-B5D8-4250-BC0A-B7CFFC55412E}"/>
    <pc:docChg chg="modSld">
      <pc:chgData name="Francesco Fransesini" userId="f4b06c69-b125-4814-a67d-adf8dc91bd7e" providerId="ADAL" clId="{D64061AD-B5D8-4250-BC0A-B7CFFC55412E}" dt="2022-04-08T15:52:11.786" v="1" actId="1076"/>
      <pc:docMkLst>
        <pc:docMk/>
      </pc:docMkLst>
      <pc:sldChg chg="modSp mod">
        <pc:chgData name="Francesco Fransesini" userId="f4b06c69-b125-4814-a67d-adf8dc91bd7e" providerId="ADAL" clId="{D64061AD-B5D8-4250-BC0A-B7CFFC55412E}" dt="2022-04-08T15:52:11.786" v="1" actId="1076"/>
        <pc:sldMkLst>
          <pc:docMk/>
          <pc:sldMk cId="3362186652" sldId="318"/>
        </pc:sldMkLst>
        <pc:spChg chg="mod">
          <ac:chgData name="Francesco Fransesini" userId="f4b06c69-b125-4814-a67d-adf8dc91bd7e" providerId="ADAL" clId="{D64061AD-B5D8-4250-BC0A-B7CFFC55412E}" dt="2022-04-08T15:52:11.786" v="1" actId="1076"/>
          <ac:spMkLst>
            <pc:docMk/>
            <pc:sldMk cId="3362186652" sldId="318"/>
            <ac:spMk id="33" creationId="{78AE685A-939D-4B56-88EE-505DB35E6461}"/>
          </ac:spMkLst>
        </pc:spChg>
      </pc:sldChg>
    </pc:docChg>
  </pc:docChgLst>
  <pc:docChgLst>
    <pc:chgData name="Francesco Fransesini" userId="f4b06c69-b125-4814-a67d-adf8dc91bd7e" providerId="ADAL" clId="{1A638FE9-6BBE-4D67-871B-26FA44E22A0D}"/>
    <pc:docChg chg="undo custSel addSld delSld modSld sldOrd">
      <pc:chgData name="Francesco Fransesini" userId="f4b06c69-b125-4814-a67d-adf8dc91bd7e" providerId="ADAL" clId="{1A638FE9-6BBE-4D67-871B-26FA44E22A0D}" dt="2022-03-14T08:20:19.645" v="504" actId="20577"/>
      <pc:docMkLst>
        <pc:docMk/>
      </pc:docMkLst>
      <pc:sldChg chg="del">
        <pc:chgData name="Francesco Fransesini" userId="f4b06c69-b125-4814-a67d-adf8dc91bd7e" providerId="ADAL" clId="{1A638FE9-6BBE-4D67-871B-26FA44E22A0D}" dt="2022-03-11T18:49:23.407" v="57" actId="47"/>
        <pc:sldMkLst>
          <pc:docMk/>
          <pc:sldMk cId="3481906723" sldId="311"/>
        </pc:sldMkLst>
      </pc:sldChg>
      <pc:sldChg chg="addSp delSp modSp mod modAnim">
        <pc:chgData name="Francesco Fransesini" userId="f4b06c69-b125-4814-a67d-adf8dc91bd7e" providerId="ADAL" clId="{1A638FE9-6BBE-4D67-871B-26FA44E22A0D}" dt="2022-03-11T18:46:57.173" v="50"/>
        <pc:sldMkLst>
          <pc:docMk/>
          <pc:sldMk cId="1905134188" sldId="313"/>
        </pc:sldMkLst>
        <pc:spChg chg="add mod">
          <ac:chgData name="Francesco Fransesini" userId="f4b06c69-b125-4814-a67d-adf8dc91bd7e" providerId="ADAL" clId="{1A638FE9-6BBE-4D67-871B-26FA44E22A0D}" dt="2022-03-11T18:45:26.744" v="23" actId="1076"/>
          <ac:spMkLst>
            <pc:docMk/>
            <pc:sldMk cId="1905134188" sldId="313"/>
            <ac:spMk id="2" creationId="{24F7D437-C5B4-46E7-AAA4-D13C9191D37C}"/>
          </ac:spMkLst>
        </pc:spChg>
        <pc:spChg chg="add mod">
          <ac:chgData name="Francesco Fransesini" userId="f4b06c69-b125-4814-a67d-adf8dc91bd7e" providerId="ADAL" clId="{1A638FE9-6BBE-4D67-871B-26FA44E22A0D}" dt="2022-03-11T18:45:29.737" v="24" actId="1076"/>
          <ac:spMkLst>
            <pc:docMk/>
            <pc:sldMk cId="1905134188" sldId="313"/>
            <ac:spMk id="20" creationId="{CFE14725-F29A-4FD4-AE54-504E3FBC7C1E}"/>
          </ac:spMkLst>
        </pc:spChg>
        <pc:spChg chg="add mod">
          <ac:chgData name="Francesco Fransesini" userId="f4b06c69-b125-4814-a67d-adf8dc91bd7e" providerId="ADAL" clId="{1A638FE9-6BBE-4D67-871B-26FA44E22A0D}" dt="2022-03-11T18:45:24.457" v="22" actId="1076"/>
          <ac:spMkLst>
            <pc:docMk/>
            <pc:sldMk cId="1905134188" sldId="313"/>
            <ac:spMk id="24" creationId="{80DDC074-3E7B-4C71-B8FE-8480AF44C401}"/>
          </ac:spMkLst>
        </pc:spChg>
        <pc:spChg chg="add mod">
          <ac:chgData name="Francesco Fransesini" userId="f4b06c69-b125-4814-a67d-adf8dc91bd7e" providerId="ADAL" clId="{1A638FE9-6BBE-4D67-871B-26FA44E22A0D}" dt="2022-03-11T18:46:14.105" v="46" actId="1076"/>
          <ac:spMkLst>
            <pc:docMk/>
            <pc:sldMk cId="1905134188" sldId="313"/>
            <ac:spMk id="31" creationId="{F11DF837-AA76-4F82-B076-4DC23A88DD98}"/>
          </ac:spMkLst>
        </pc:spChg>
        <pc:picChg chg="add del mod">
          <ac:chgData name="Francesco Fransesini" userId="f4b06c69-b125-4814-a67d-adf8dc91bd7e" providerId="ADAL" clId="{1A638FE9-6BBE-4D67-871B-26FA44E22A0D}" dt="2022-03-11T18:45:04.703" v="16"/>
          <ac:picMkLst>
            <pc:docMk/>
            <pc:sldMk cId="1905134188" sldId="313"/>
            <ac:picMk id="18" creationId="{EE528D87-AF31-48DD-B0AE-38FA601F2681}"/>
          </ac:picMkLst>
        </pc:picChg>
        <pc:picChg chg="mod">
          <ac:chgData name="Francesco Fransesini" userId="f4b06c69-b125-4814-a67d-adf8dc91bd7e" providerId="ADAL" clId="{1A638FE9-6BBE-4D67-871B-26FA44E22A0D}" dt="2022-03-11T18:45:34.161" v="25" actId="208"/>
          <ac:picMkLst>
            <pc:docMk/>
            <pc:sldMk cId="1905134188" sldId="313"/>
            <ac:picMk id="22" creationId="{28F67021-9459-4B88-98B2-CA6F2BB865FC}"/>
          </ac:picMkLst>
        </pc:picChg>
        <pc:picChg chg="add del mod">
          <ac:chgData name="Francesco Fransesini" userId="f4b06c69-b125-4814-a67d-adf8dc91bd7e" providerId="ADAL" clId="{1A638FE9-6BBE-4D67-871B-26FA44E22A0D}" dt="2022-03-11T18:45:13.646" v="20"/>
          <ac:picMkLst>
            <pc:docMk/>
            <pc:sldMk cId="1905134188" sldId="313"/>
            <ac:picMk id="23" creationId="{C5D22926-B502-45EB-971B-BCE4BF74A014}"/>
          </ac:picMkLst>
        </pc:picChg>
        <pc:cxnChg chg="add mod">
          <ac:chgData name="Francesco Fransesini" userId="f4b06c69-b125-4814-a67d-adf8dc91bd7e" providerId="ADAL" clId="{1A638FE9-6BBE-4D67-871B-26FA44E22A0D}" dt="2022-03-11T18:45:52.601" v="31" actId="208"/>
          <ac:cxnSpMkLst>
            <pc:docMk/>
            <pc:sldMk cId="1905134188" sldId="313"/>
            <ac:cxnSpMk id="4" creationId="{5A5CD9A1-E131-40E6-A73A-A0CEFDBEB9C2}"/>
          </ac:cxnSpMkLst>
        </pc:cxnChg>
        <pc:cxnChg chg="add mod">
          <ac:chgData name="Francesco Fransesini" userId="f4b06c69-b125-4814-a67d-adf8dc91bd7e" providerId="ADAL" clId="{1A638FE9-6BBE-4D67-871B-26FA44E22A0D}" dt="2022-03-11T18:45:50.241" v="30" actId="208"/>
          <ac:cxnSpMkLst>
            <pc:docMk/>
            <pc:sldMk cId="1905134188" sldId="313"/>
            <ac:cxnSpMk id="7" creationId="{DB03C12F-E86D-4192-A958-A73B4DF9E0AF}"/>
          </ac:cxnSpMkLst>
        </pc:cxnChg>
        <pc:cxnChg chg="add mod">
          <ac:chgData name="Francesco Fransesini" userId="f4b06c69-b125-4814-a67d-adf8dc91bd7e" providerId="ADAL" clId="{1A638FE9-6BBE-4D67-871B-26FA44E22A0D}" dt="2022-03-11T18:45:47.625" v="29" actId="208"/>
          <ac:cxnSpMkLst>
            <pc:docMk/>
            <pc:sldMk cId="1905134188" sldId="313"/>
            <ac:cxnSpMk id="9" creationId="{75FC4A10-707D-45F9-AB4E-E86E79F3B287}"/>
          </ac:cxnSpMkLst>
        </pc:cxnChg>
        <pc:cxnChg chg="add mod">
          <ac:chgData name="Francesco Fransesini" userId="f4b06c69-b125-4814-a67d-adf8dc91bd7e" providerId="ADAL" clId="{1A638FE9-6BBE-4D67-871B-26FA44E22A0D}" dt="2022-03-11T18:46:26.162" v="49" actId="208"/>
          <ac:cxnSpMkLst>
            <pc:docMk/>
            <pc:sldMk cId="1905134188" sldId="313"/>
            <ac:cxnSpMk id="16" creationId="{E22B98EA-E8B7-41FB-B3D9-59ED152C5D65}"/>
          </ac:cxnSpMkLst>
        </pc:cxnChg>
      </pc:sldChg>
      <pc:sldChg chg="addSp delSp modSp add mod delAnim">
        <pc:chgData name="Francesco Fransesini" userId="f4b06c69-b125-4814-a67d-adf8dc91bd7e" providerId="ADAL" clId="{1A638FE9-6BBE-4D67-871B-26FA44E22A0D}" dt="2022-03-14T08:05:51.964" v="86" actId="22"/>
        <pc:sldMkLst>
          <pc:docMk/>
          <pc:sldMk cId="644395866" sldId="314"/>
        </pc:sldMkLst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2" creationId="{24F7D437-C5B4-46E7-AAA4-D13C9191D37C}"/>
          </ac:spMkLst>
        </pc:spChg>
        <pc:spChg chg="mod">
          <ac:chgData name="Francesco Fransesini" userId="f4b06c69-b125-4814-a67d-adf8dc91bd7e" providerId="ADAL" clId="{1A638FE9-6BBE-4D67-871B-26FA44E22A0D}" dt="2022-03-11T18:52:23.734" v="65" actId="20577"/>
          <ac:spMkLst>
            <pc:docMk/>
            <pc:sldMk cId="644395866" sldId="314"/>
            <ac:spMk id="10" creationId="{27C53D40-47F3-47DF-8582-66D1036985DD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20" creationId="{CFE14725-F29A-4FD4-AE54-504E3FBC7C1E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21" creationId="{8FCAEB98-3D1E-43C7-ADAF-E6FEBC98DE32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24" creationId="{80DDC074-3E7B-4C71-B8FE-8480AF44C401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28" creationId="{DEE21823-B24A-471A-866E-1036A0A4980B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30" creationId="{0F5F2B38-6E83-4CC4-88BC-1B076EC4245D}"/>
          </ac:spMkLst>
        </pc:spChg>
        <pc:spChg chg="del">
          <ac:chgData name="Francesco Fransesini" userId="f4b06c69-b125-4814-a67d-adf8dc91bd7e" providerId="ADAL" clId="{1A638FE9-6BBE-4D67-871B-26FA44E22A0D}" dt="2022-03-11T18:52:29.570" v="68" actId="478"/>
          <ac:spMkLst>
            <pc:docMk/>
            <pc:sldMk cId="644395866" sldId="314"/>
            <ac:spMk id="31" creationId="{F11DF837-AA76-4F82-B076-4DC23A88DD98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32" creationId="{29ED836A-485D-452D-AEC5-A9E13DD6C8B3}"/>
          </ac:spMkLst>
        </pc:spChg>
        <pc:spChg chg="del">
          <ac:chgData name="Francesco Fransesini" userId="f4b06c69-b125-4814-a67d-adf8dc91bd7e" providerId="ADAL" clId="{1A638FE9-6BBE-4D67-871B-26FA44E22A0D}" dt="2022-03-11T18:52:27.198" v="67" actId="478"/>
          <ac:spMkLst>
            <pc:docMk/>
            <pc:sldMk cId="644395866" sldId="314"/>
            <ac:spMk id="39" creationId="{8C07B8B5-1F25-4BEF-B852-47623EF883A1}"/>
          </ac:spMkLst>
        </pc:spChg>
        <pc:picChg chg="add del">
          <ac:chgData name="Francesco Fransesini" userId="f4b06c69-b125-4814-a67d-adf8dc91bd7e" providerId="ADAL" clId="{1A638FE9-6BBE-4D67-871B-26FA44E22A0D}" dt="2022-03-14T08:05:51.964" v="86" actId="22"/>
          <ac:picMkLst>
            <pc:docMk/>
            <pc:sldMk cId="644395866" sldId="314"/>
            <ac:picMk id="3" creationId="{47BEBC51-2488-4AA9-94F1-6246435ECD32}"/>
          </ac:picMkLst>
        </pc:picChg>
        <pc:picChg chg="add mod">
          <ac:chgData name="Francesco Fransesini" userId="f4b06c69-b125-4814-a67d-adf8dc91bd7e" providerId="ADAL" clId="{1A638FE9-6BBE-4D67-871B-26FA44E22A0D}" dt="2022-03-11T18:56:03.649" v="82" actId="1076"/>
          <ac:picMkLst>
            <pc:docMk/>
            <pc:sldMk cId="644395866" sldId="314"/>
            <ac:picMk id="6" creationId="{85BA6442-E3A9-4C17-B3F6-60D4D2B5D865}"/>
          </ac:picMkLst>
        </pc:picChg>
        <pc:picChg chg="add mod">
          <ac:chgData name="Francesco Fransesini" userId="f4b06c69-b125-4814-a67d-adf8dc91bd7e" providerId="ADAL" clId="{1A638FE9-6BBE-4D67-871B-26FA44E22A0D}" dt="2022-03-11T18:56:05.257" v="83" actId="1076"/>
          <ac:picMkLst>
            <pc:docMk/>
            <pc:sldMk cId="644395866" sldId="314"/>
            <ac:picMk id="15" creationId="{606C48F1-8803-4F13-B7CB-EA633DA044F3}"/>
          </ac:picMkLst>
        </pc:picChg>
        <pc:picChg chg="add mod">
          <ac:chgData name="Francesco Fransesini" userId="f4b06c69-b125-4814-a67d-adf8dc91bd7e" providerId="ADAL" clId="{1A638FE9-6BBE-4D67-871B-26FA44E22A0D}" dt="2022-03-11T18:56:06.993" v="84" actId="1076"/>
          <ac:picMkLst>
            <pc:docMk/>
            <pc:sldMk cId="644395866" sldId="314"/>
            <ac:picMk id="18" creationId="{BD47D956-6A19-4A18-8BB7-515E8DF7E838}"/>
          </ac:picMkLst>
        </pc:picChg>
        <pc:picChg chg="del">
          <ac:chgData name="Francesco Fransesini" userId="f4b06c69-b125-4814-a67d-adf8dc91bd7e" providerId="ADAL" clId="{1A638FE9-6BBE-4D67-871B-26FA44E22A0D}" dt="2022-03-11T18:52:25.689" v="66" actId="478"/>
          <ac:picMkLst>
            <pc:docMk/>
            <pc:sldMk cId="644395866" sldId="314"/>
            <ac:picMk id="22" creationId="{28F67021-9459-4B88-98B2-CA6F2BB865FC}"/>
          </ac:picMkLst>
        </pc:pic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4" creationId="{5A5CD9A1-E131-40E6-A73A-A0CEFDBEB9C2}"/>
          </ac:cxnSpMkLst>
        </pc:cxn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7" creationId="{DB03C12F-E86D-4192-A958-A73B4DF9E0AF}"/>
          </ac:cxnSpMkLst>
        </pc:cxn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9" creationId="{75FC4A10-707D-45F9-AB4E-E86E79F3B287}"/>
          </ac:cxnSpMkLst>
        </pc:cxn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13" creationId="{BE77BA9C-D51C-414E-B596-6B9DC4E3C9F4}"/>
          </ac:cxnSpMkLst>
        </pc:cxn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16" creationId="{E22B98EA-E8B7-41FB-B3D9-59ED152C5D65}"/>
          </ac:cxnSpMkLst>
        </pc:cxnChg>
        <pc:cxnChg chg="del mod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19" creationId="{04F57D7E-E54C-4708-993F-F79B14331F29}"/>
          </ac:cxnSpMkLst>
        </pc:cxnChg>
        <pc:cxnChg chg="del">
          <ac:chgData name="Francesco Fransesini" userId="f4b06c69-b125-4814-a67d-adf8dc91bd7e" providerId="ADAL" clId="{1A638FE9-6BBE-4D67-871B-26FA44E22A0D}" dt="2022-03-11T18:52:27.198" v="67" actId="478"/>
          <ac:cxnSpMkLst>
            <pc:docMk/>
            <pc:sldMk cId="644395866" sldId="314"/>
            <ac:cxnSpMk id="40" creationId="{D02212FB-1DED-4FD4-9AEF-CE3BF93FB089}"/>
          </ac:cxnSpMkLst>
        </pc:cxnChg>
      </pc:sldChg>
      <pc:sldChg chg="delSp modSp add del mod delAnim">
        <pc:chgData name="Francesco Fransesini" userId="f4b06c69-b125-4814-a67d-adf8dc91bd7e" providerId="ADAL" clId="{1A638FE9-6BBE-4D67-871B-26FA44E22A0D}" dt="2022-03-11T18:48:34.447" v="56" actId="47"/>
        <pc:sldMkLst>
          <pc:docMk/>
          <pc:sldMk cId="1367967647" sldId="314"/>
        </pc:sldMkLst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2" creationId="{24F7D437-C5B4-46E7-AAA4-D13C9191D37C}"/>
          </ac:spMkLst>
        </pc:spChg>
        <pc:spChg chg="del">
          <ac:chgData name="Francesco Fransesini" userId="f4b06c69-b125-4814-a67d-adf8dc91bd7e" providerId="ADAL" clId="{1A638FE9-6BBE-4D67-871B-26FA44E22A0D}" dt="2022-03-11T18:47:37.834" v="53" actId="478"/>
          <ac:spMkLst>
            <pc:docMk/>
            <pc:sldMk cId="1367967647" sldId="314"/>
            <ac:spMk id="10" creationId="{27C53D40-47F3-47DF-8582-66D1036985DD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20" creationId="{CFE14725-F29A-4FD4-AE54-504E3FBC7C1E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21" creationId="{8FCAEB98-3D1E-43C7-ADAF-E6FEBC98DE32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24" creationId="{80DDC074-3E7B-4C71-B8FE-8480AF44C401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28" creationId="{DEE21823-B24A-471A-866E-1036A0A4980B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30" creationId="{0F5F2B38-6E83-4CC4-88BC-1B076EC4245D}"/>
          </ac:spMkLst>
        </pc:spChg>
        <pc:spChg chg="del">
          <ac:chgData name="Francesco Fransesini" userId="f4b06c69-b125-4814-a67d-adf8dc91bd7e" providerId="ADAL" clId="{1A638FE9-6BBE-4D67-871B-26FA44E22A0D}" dt="2022-03-11T18:47:41.473" v="55" actId="478"/>
          <ac:spMkLst>
            <pc:docMk/>
            <pc:sldMk cId="1367967647" sldId="314"/>
            <ac:spMk id="31" creationId="{F11DF837-AA76-4F82-B076-4DC23A88DD98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32" creationId="{29ED836A-485D-452D-AEC5-A9E13DD6C8B3}"/>
          </ac:spMkLst>
        </pc:spChg>
        <pc:spChg chg="del">
          <ac:chgData name="Francesco Fransesini" userId="f4b06c69-b125-4814-a67d-adf8dc91bd7e" providerId="ADAL" clId="{1A638FE9-6BBE-4D67-871B-26FA44E22A0D}" dt="2022-03-11T18:47:39.690" v="54" actId="478"/>
          <ac:spMkLst>
            <pc:docMk/>
            <pc:sldMk cId="1367967647" sldId="314"/>
            <ac:spMk id="39" creationId="{8C07B8B5-1F25-4BEF-B852-47623EF883A1}"/>
          </ac:spMkLst>
        </pc:spChg>
        <pc:picChg chg="del">
          <ac:chgData name="Francesco Fransesini" userId="f4b06c69-b125-4814-a67d-adf8dc91bd7e" providerId="ADAL" clId="{1A638FE9-6BBE-4D67-871B-26FA44E22A0D}" dt="2022-03-11T18:47:36.530" v="52" actId="478"/>
          <ac:picMkLst>
            <pc:docMk/>
            <pc:sldMk cId="1367967647" sldId="314"/>
            <ac:picMk id="22" creationId="{28F67021-9459-4B88-98B2-CA6F2BB865FC}"/>
          </ac:picMkLst>
        </pc:pic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4" creationId="{5A5CD9A1-E131-40E6-A73A-A0CEFDBEB9C2}"/>
          </ac:cxnSpMkLst>
        </pc:cxn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7" creationId="{DB03C12F-E86D-4192-A958-A73B4DF9E0AF}"/>
          </ac:cxnSpMkLst>
        </pc:cxn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9" creationId="{75FC4A10-707D-45F9-AB4E-E86E79F3B287}"/>
          </ac:cxnSpMkLst>
        </pc:cxn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13" creationId="{BE77BA9C-D51C-414E-B596-6B9DC4E3C9F4}"/>
          </ac:cxnSpMkLst>
        </pc:cxn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16" creationId="{E22B98EA-E8B7-41FB-B3D9-59ED152C5D65}"/>
          </ac:cxnSpMkLst>
        </pc:cxnChg>
        <pc:cxnChg chg="del mod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19" creationId="{04F57D7E-E54C-4708-993F-F79B14331F29}"/>
          </ac:cxnSpMkLst>
        </pc:cxnChg>
        <pc:cxnChg chg="del">
          <ac:chgData name="Francesco Fransesini" userId="f4b06c69-b125-4814-a67d-adf8dc91bd7e" providerId="ADAL" clId="{1A638FE9-6BBE-4D67-871B-26FA44E22A0D}" dt="2022-03-11T18:47:39.690" v="54" actId="478"/>
          <ac:cxnSpMkLst>
            <pc:docMk/>
            <pc:sldMk cId="1367967647" sldId="314"/>
            <ac:cxnSpMk id="40" creationId="{D02212FB-1DED-4FD4-9AEF-CE3BF93FB089}"/>
          </ac:cxnSpMkLst>
        </pc:cxnChg>
      </pc:sldChg>
      <pc:sldChg chg="addSp delSp modSp new mod ord">
        <pc:chgData name="Francesco Fransesini" userId="f4b06c69-b125-4814-a67d-adf8dc91bd7e" providerId="ADAL" clId="{1A638FE9-6BBE-4D67-871B-26FA44E22A0D}" dt="2022-03-14T08:20:19.645" v="504" actId="20577"/>
        <pc:sldMkLst>
          <pc:docMk/>
          <pc:sldMk cId="4182428671" sldId="315"/>
        </pc:sldMkLst>
        <pc:spChg chg="del">
          <ac:chgData name="Francesco Fransesini" userId="f4b06c69-b125-4814-a67d-adf8dc91bd7e" providerId="ADAL" clId="{1A638FE9-6BBE-4D67-871B-26FA44E22A0D}" dt="2022-03-14T08:06:19.572" v="92" actId="478"/>
          <ac:spMkLst>
            <pc:docMk/>
            <pc:sldMk cId="4182428671" sldId="315"/>
            <ac:spMk id="3" creationId="{31A0CBBE-D835-4B7D-A238-1439D2D30675}"/>
          </ac:spMkLst>
        </pc:spChg>
        <pc:spChg chg="del">
          <ac:chgData name="Francesco Fransesini" userId="f4b06c69-b125-4814-a67d-adf8dc91bd7e" providerId="ADAL" clId="{1A638FE9-6BBE-4D67-871B-26FA44E22A0D}" dt="2022-03-14T08:06:21.164" v="93" actId="478"/>
          <ac:spMkLst>
            <pc:docMk/>
            <pc:sldMk cId="4182428671" sldId="315"/>
            <ac:spMk id="4" creationId="{55AC8E57-5A4F-4E88-8E28-B805393E3CC4}"/>
          </ac:spMkLst>
        </pc:spChg>
        <pc:spChg chg="del">
          <ac:chgData name="Francesco Fransesini" userId="f4b06c69-b125-4814-a67d-adf8dc91bd7e" providerId="ADAL" clId="{1A638FE9-6BBE-4D67-871B-26FA44E22A0D}" dt="2022-03-14T08:06:16.934" v="91" actId="478"/>
          <ac:spMkLst>
            <pc:docMk/>
            <pc:sldMk cId="4182428671" sldId="315"/>
            <ac:spMk id="5" creationId="{2FDB64DB-C1C9-4240-A4F8-EE0AFD445899}"/>
          </ac:spMkLst>
        </pc:spChg>
        <pc:spChg chg="add mod">
          <ac:chgData name="Francesco Fransesini" userId="f4b06c69-b125-4814-a67d-adf8dc91bd7e" providerId="ADAL" clId="{1A638FE9-6BBE-4D67-871B-26FA44E22A0D}" dt="2022-03-14T08:06:10.978" v="90"/>
          <ac:spMkLst>
            <pc:docMk/>
            <pc:sldMk cId="4182428671" sldId="315"/>
            <ac:spMk id="8" creationId="{E7FB204A-F7FC-413D-9951-4514C20F6B7F}"/>
          </ac:spMkLst>
        </pc:spChg>
        <pc:spChg chg="add mod">
          <ac:chgData name="Francesco Fransesini" userId="f4b06c69-b125-4814-a67d-adf8dc91bd7e" providerId="ADAL" clId="{1A638FE9-6BBE-4D67-871B-26FA44E22A0D}" dt="2022-03-14T08:06:10.978" v="90"/>
          <ac:spMkLst>
            <pc:docMk/>
            <pc:sldMk cId="4182428671" sldId="315"/>
            <ac:spMk id="11" creationId="{83061F38-E012-4BC0-B660-E0650787585B}"/>
          </ac:spMkLst>
        </pc:spChg>
        <pc:spChg chg="add mod">
          <ac:chgData name="Francesco Fransesini" userId="f4b06c69-b125-4814-a67d-adf8dc91bd7e" providerId="ADAL" clId="{1A638FE9-6BBE-4D67-871B-26FA44E22A0D}" dt="2022-03-14T08:06:46.442" v="100" actId="20577"/>
          <ac:spMkLst>
            <pc:docMk/>
            <pc:sldMk cId="4182428671" sldId="315"/>
            <ac:spMk id="12" creationId="{7511B6FC-AB39-4AB9-9182-C58C649901D3}"/>
          </ac:spMkLst>
        </pc:spChg>
        <pc:spChg chg="add mod">
          <ac:chgData name="Francesco Fransesini" userId="f4b06c69-b125-4814-a67d-adf8dc91bd7e" providerId="ADAL" clId="{1A638FE9-6BBE-4D67-871B-26FA44E22A0D}" dt="2022-03-14T08:06:59.771" v="127" actId="20577"/>
          <ac:spMkLst>
            <pc:docMk/>
            <pc:sldMk cId="4182428671" sldId="315"/>
            <ac:spMk id="13" creationId="{E5E4DFB9-FFCE-4BEA-A532-4C2A53383887}"/>
          </ac:spMkLst>
        </pc:spChg>
        <pc:spChg chg="add del mod">
          <ac:chgData name="Francesco Fransesini" userId="f4b06c69-b125-4814-a67d-adf8dc91bd7e" providerId="ADAL" clId="{1A638FE9-6BBE-4D67-871B-26FA44E22A0D}" dt="2022-03-14T08:10:17.100" v="149" actId="478"/>
          <ac:spMkLst>
            <pc:docMk/>
            <pc:sldMk cId="4182428671" sldId="315"/>
            <ac:spMk id="14" creationId="{D08AB838-40D1-45E3-8F57-E375A1C53910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15" creationId="{5405D971-3083-47C4-9B36-BB9CD780AA83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16" creationId="{BB1E8DAE-FECA-4890-9264-E43E9B8BA2C4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17" creationId="{FAA4381A-C830-4F1B-934F-A53D93431BAE}"/>
          </ac:spMkLst>
        </pc:spChg>
        <pc:spChg chg="add del mod">
          <ac:chgData name="Francesco Fransesini" userId="f4b06c69-b125-4814-a67d-adf8dc91bd7e" providerId="ADAL" clId="{1A638FE9-6BBE-4D67-871B-26FA44E22A0D}" dt="2022-03-14T08:10:18.508" v="150" actId="478"/>
          <ac:spMkLst>
            <pc:docMk/>
            <pc:sldMk cId="4182428671" sldId="315"/>
            <ac:spMk id="18" creationId="{0C40B644-89C4-4497-B619-AA9A9C44161D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19" creationId="{A1A00E88-3748-4F32-A677-D3212EE4E7B1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20" creationId="{1FF8D081-A92F-4930-AD6E-F1299313338B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21" creationId="{CDF4CA00-CDEA-4925-83EB-C2DBDEA3E857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22" creationId="{804F4EC1-094E-4CD1-B1B1-082F117E650E}"/>
          </ac:spMkLst>
        </pc:spChg>
        <pc:spChg chg="add mod">
          <ac:chgData name="Francesco Fransesini" userId="f4b06c69-b125-4814-a67d-adf8dc91bd7e" providerId="ADAL" clId="{1A638FE9-6BBE-4D67-871B-26FA44E22A0D}" dt="2022-03-14T08:13:00.924" v="180" actId="164"/>
          <ac:spMkLst>
            <pc:docMk/>
            <pc:sldMk cId="4182428671" sldId="315"/>
            <ac:spMk id="23" creationId="{7F41FF47-B650-4BE2-B9F0-0CD7F3BB83AA}"/>
          </ac:spMkLst>
        </pc:spChg>
        <pc:spChg chg="add mod">
          <ac:chgData name="Francesco Fransesini" userId="f4b06c69-b125-4814-a67d-adf8dc91bd7e" providerId="ADAL" clId="{1A638FE9-6BBE-4D67-871B-26FA44E22A0D}" dt="2022-03-14T08:20:19.645" v="504" actId="20577"/>
          <ac:spMkLst>
            <pc:docMk/>
            <pc:sldMk cId="4182428671" sldId="315"/>
            <ac:spMk id="25" creationId="{389FD4D6-E0F6-4568-ADCE-D76B74BAB596}"/>
          </ac:spMkLst>
        </pc:spChg>
        <pc:grpChg chg="add mod">
          <ac:chgData name="Francesco Fransesini" userId="f4b06c69-b125-4814-a67d-adf8dc91bd7e" providerId="ADAL" clId="{1A638FE9-6BBE-4D67-871B-26FA44E22A0D}" dt="2022-03-14T08:13:02.884" v="181" actId="1076"/>
          <ac:grpSpMkLst>
            <pc:docMk/>
            <pc:sldMk cId="4182428671" sldId="315"/>
            <ac:grpSpMk id="24" creationId="{8E5EA53A-8B4B-4DBA-A987-C16389568890}"/>
          </ac:grpSpMkLst>
        </pc:grpChg>
        <pc:picChg chg="add mod">
          <ac:chgData name="Francesco Fransesini" userId="f4b06c69-b125-4814-a67d-adf8dc91bd7e" providerId="ADAL" clId="{1A638FE9-6BBE-4D67-871B-26FA44E22A0D}" dt="2022-03-14T08:13:00.924" v="180" actId="164"/>
          <ac:picMkLst>
            <pc:docMk/>
            <pc:sldMk cId="4182428671" sldId="315"/>
            <ac:picMk id="7" creationId="{A89EA9BE-0C80-49BD-B87E-8B7488BEA86E}"/>
          </ac:picMkLst>
        </pc:picChg>
        <pc:picChg chg="add mod">
          <ac:chgData name="Francesco Fransesini" userId="f4b06c69-b125-4814-a67d-adf8dc91bd7e" providerId="ADAL" clId="{1A638FE9-6BBE-4D67-871B-26FA44E22A0D}" dt="2022-03-14T08:06:10.978" v="90"/>
          <ac:picMkLst>
            <pc:docMk/>
            <pc:sldMk cId="4182428671" sldId="315"/>
            <ac:picMk id="9" creationId="{889BCC7F-273D-4CE4-8A9E-C6D030E13750}"/>
          </ac:picMkLst>
        </pc:picChg>
        <pc:picChg chg="add mod">
          <ac:chgData name="Francesco Fransesini" userId="f4b06c69-b125-4814-a67d-adf8dc91bd7e" providerId="ADAL" clId="{1A638FE9-6BBE-4D67-871B-26FA44E22A0D}" dt="2022-03-14T08:06:10.978" v="90"/>
          <ac:picMkLst>
            <pc:docMk/>
            <pc:sldMk cId="4182428671" sldId="315"/>
            <ac:picMk id="10" creationId="{B026C8F3-0AC3-4656-8DFE-16F55BC29E76}"/>
          </ac:picMkLst>
        </pc:picChg>
      </pc:sldChg>
    </pc:docChg>
  </pc:docChgLst>
  <pc:docChgLst>
    <pc:chgData name="Manuela Boscolo" userId="S::mboscolo@infn.it::3dd0e773-5aeb-4bbc-833b-292724f7041e" providerId="AD" clId="Web-{3023A610-B30E-6736-872F-CAAC3EF27B6B}"/>
    <pc:docChg chg="modSld">
      <pc:chgData name="Manuela Boscolo" userId="S::mboscolo@infn.it::3dd0e773-5aeb-4bbc-833b-292724f7041e" providerId="AD" clId="Web-{3023A610-B30E-6736-872F-CAAC3EF27B6B}" dt="2024-05-05T08:42:32.987" v="35" actId="20577"/>
      <pc:docMkLst>
        <pc:docMk/>
      </pc:docMkLst>
      <pc:sldChg chg="modSp">
        <pc:chgData name="Manuela Boscolo" userId="S::mboscolo@infn.it::3dd0e773-5aeb-4bbc-833b-292724f7041e" providerId="AD" clId="Web-{3023A610-B30E-6736-872F-CAAC3EF27B6B}" dt="2024-05-05T08:42:32.987" v="35" actId="20577"/>
        <pc:sldMkLst>
          <pc:docMk/>
          <pc:sldMk cId="464885773" sldId="410"/>
        </pc:sldMkLst>
        <pc:spChg chg="mod">
          <ac:chgData name="Manuela Boscolo" userId="S::mboscolo@infn.it::3dd0e773-5aeb-4bbc-833b-292724f7041e" providerId="AD" clId="Web-{3023A610-B30E-6736-872F-CAAC3EF27B6B}" dt="2024-05-05T08:42:32.987" v="35" actId="20577"/>
          <ac:spMkLst>
            <pc:docMk/>
            <pc:sldMk cId="464885773" sldId="410"/>
            <ac:spMk id="8" creationId="{5B8982AA-941F-42B7-053D-4D8E16E3B098}"/>
          </ac:spMkLst>
        </pc:spChg>
      </pc:sldChg>
      <pc:sldChg chg="delSp modSp">
        <pc:chgData name="Manuela Boscolo" userId="S::mboscolo@infn.it::3dd0e773-5aeb-4bbc-833b-292724f7041e" providerId="AD" clId="Web-{3023A610-B30E-6736-872F-CAAC3EF27B6B}" dt="2024-05-05T08:39:10.605" v="33" actId="1076"/>
        <pc:sldMkLst>
          <pc:docMk/>
          <pc:sldMk cId="1976275958" sldId="445"/>
        </pc:sldMkLst>
        <pc:spChg chg="del">
          <ac:chgData name="Manuela Boscolo" userId="S::mboscolo@infn.it::3dd0e773-5aeb-4bbc-833b-292724f7041e" providerId="AD" clId="Web-{3023A610-B30E-6736-872F-CAAC3EF27B6B}" dt="2024-05-05T08:38:59.979" v="31"/>
          <ac:spMkLst>
            <pc:docMk/>
            <pc:sldMk cId="1976275958" sldId="445"/>
            <ac:spMk id="80" creationId="{9D7BF0B5-5699-12F1-9770-42CA6592E4A4}"/>
          </ac:spMkLst>
        </pc:spChg>
        <pc:grpChg chg="mod">
          <ac:chgData name="Manuela Boscolo" userId="S::mboscolo@infn.it::3dd0e773-5aeb-4bbc-833b-292724f7041e" providerId="AD" clId="Web-{3023A610-B30E-6736-872F-CAAC3EF27B6B}" dt="2024-05-05T08:39:10.605" v="33" actId="1076"/>
          <ac:grpSpMkLst>
            <pc:docMk/>
            <pc:sldMk cId="1976275958" sldId="445"/>
            <ac:grpSpMk id="79" creationId="{0866F433-76CF-8227-DBB9-9C15EA5C1780}"/>
          </ac:grpSpMkLst>
        </pc:grpChg>
      </pc:sldChg>
      <pc:sldChg chg="modSp">
        <pc:chgData name="Manuela Boscolo" userId="S::mboscolo@infn.it::3dd0e773-5aeb-4bbc-833b-292724f7041e" providerId="AD" clId="Web-{3023A610-B30E-6736-872F-CAAC3EF27B6B}" dt="2024-05-05T08:38:20.681" v="30" actId="20577"/>
        <pc:sldMkLst>
          <pc:docMk/>
          <pc:sldMk cId="3831590733" sldId="457"/>
        </pc:sldMkLst>
        <pc:spChg chg="mod">
          <ac:chgData name="Manuela Boscolo" userId="S::mboscolo@infn.it::3dd0e773-5aeb-4bbc-833b-292724f7041e" providerId="AD" clId="Web-{3023A610-B30E-6736-872F-CAAC3EF27B6B}" dt="2024-05-05T08:38:20.681" v="30" actId="20577"/>
          <ac:spMkLst>
            <pc:docMk/>
            <pc:sldMk cId="3831590733" sldId="457"/>
            <ac:spMk id="3" creationId="{F8333472-3398-24DF-D28C-21B8BC603B9B}"/>
          </ac:spMkLst>
        </pc:spChg>
        <pc:spChg chg="mod">
          <ac:chgData name="Manuela Boscolo" userId="S::mboscolo@infn.it::3dd0e773-5aeb-4bbc-833b-292724f7041e" providerId="AD" clId="Web-{3023A610-B30E-6736-872F-CAAC3EF27B6B}" dt="2024-05-05T08:37:27.710" v="23" actId="20577"/>
          <ac:spMkLst>
            <pc:docMk/>
            <pc:sldMk cId="3831590733" sldId="457"/>
            <ac:spMk id="6" creationId="{45006906-687F-2CEC-E1C4-B265372102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D834F4-03C8-E995-0C1E-D224FE07C2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65F5D-45AF-72C6-2193-7FD93CD33A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E5EE57D-6343-4FA9-9E20-18049AE8651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4A1F-F2A9-6C73-2EAA-CCD8D17681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FE175-AA6B-D848-E7BB-98B72B45B6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E401535-28B8-4907-87C7-249B27B9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8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C9B9903-D656-4E89-9DA5-A8CCB61FCDD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B0867CD-0382-4EA1-BB24-EA532073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6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/>
              <a:t>The components integration and each component (i.e. the conical chamber) have been designed to keep everything out of this range, or the thickness has been optimized to achieve the </a:t>
            </a:r>
            <a:r>
              <a:rPr lang="en-US" sz="1300" b="1"/>
              <a:t>maximum transparency</a:t>
            </a:r>
            <a:r>
              <a:rPr lang="en-US" sz="1300"/>
              <a:t> possible. </a:t>
            </a:r>
          </a:p>
          <a:p>
            <a:endParaRPr lang="en-US" sz="1300"/>
          </a:p>
          <a:p>
            <a:r>
              <a:rPr lang="en-US" sz="1300"/>
              <a:t>This constraint is symmetric and, therefore, is less problematic if compared with the </a:t>
            </a:r>
            <a:r>
              <a:rPr lang="en-US" sz="1300" err="1"/>
              <a:t>Lumical</a:t>
            </a:r>
            <a:r>
              <a:rPr lang="en-US" sz="1300"/>
              <a:t> Constraint </a:t>
            </a:r>
          </a:p>
          <a:p>
            <a:endParaRPr lang="en-US" sz="130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4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3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867CD-0382-4EA1-BB24-EA532073E2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616"/>
            <a:ext cx="12192000" cy="62003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4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E071871-E2CA-8FA2-6B37-77B9DBB56A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778" y="424452"/>
            <a:ext cx="3605428" cy="1666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F5DAC8-7DA6-330C-CD3C-098891C27EC5}"/>
              </a:ext>
            </a:extLst>
          </p:cNvPr>
          <p:cNvSpPr txBox="1"/>
          <p:nvPr userDrawn="1"/>
        </p:nvSpPr>
        <p:spPr>
          <a:xfrm>
            <a:off x="1682209" y="5608615"/>
            <a:ext cx="8827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On behalf of FCC-ee INFN MDI group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968AC-8C9C-AC0B-16D1-F6CD256D62E9}"/>
              </a:ext>
            </a:extLst>
          </p:cNvPr>
          <p:cNvSpPr txBox="1"/>
          <p:nvPr userDrawn="1"/>
        </p:nvSpPr>
        <p:spPr>
          <a:xfrm>
            <a:off x="3047999" y="49617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</a:rPr>
              <a:t>Speaker: Andrea </a:t>
            </a:r>
            <a:r>
              <a:rPr lang="it-IT" err="1">
                <a:solidFill>
                  <a:schemeClr val="bg1"/>
                </a:solidFill>
              </a:rPr>
              <a:t>Ciarma</a:t>
            </a:r>
            <a:r>
              <a:rPr lang="it-IT">
                <a:solidFill>
                  <a:schemeClr val="bg1"/>
                </a:solidFill>
              </a:rPr>
              <a:t>, Francesco Fransesini</a:t>
            </a:r>
          </a:p>
        </p:txBody>
      </p:sp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Subchapter Level 1	1</a:t>
            </a:r>
          </a:p>
          <a:p>
            <a:pPr lvl="2"/>
            <a:r>
              <a:rPr lang="en-US" noProof="0"/>
              <a:t>Subchapter Level 2	1</a:t>
            </a:r>
          </a:p>
          <a:p>
            <a:pPr lvl="3"/>
            <a:r>
              <a:rPr lang="en-US" noProof="0"/>
              <a:t>Subchapter Level 2	1</a:t>
            </a:r>
          </a:p>
          <a:p>
            <a:pPr lvl="4"/>
            <a:r>
              <a:rPr lang="en-US" noProof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Subchapter Level 1	1</a:t>
            </a:r>
          </a:p>
          <a:p>
            <a:pPr lvl="2"/>
            <a:r>
              <a:rPr lang="en-US" noProof="0"/>
              <a:t>Subchapter Level 2	1</a:t>
            </a:r>
          </a:p>
          <a:p>
            <a:pPr lvl="3"/>
            <a:r>
              <a:rPr lang="en-US" noProof="0"/>
              <a:t>Subchapter Level 2	1</a:t>
            </a:r>
          </a:p>
          <a:p>
            <a:pPr lvl="4"/>
            <a:r>
              <a:rPr lang="en-US" noProof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Title</a:t>
            </a:r>
          </a:p>
        </p:txBody>
      </p:sp>
      <p:pic>
        <p:nvPicPr>
          <p:cNvPr id="2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09E6CAB-1803-161D-1CD2-28AA53700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61" y="78562"/>
            <a:ext cx="960107" cy="339920"/>
          </a:xfrm>
          <a:prstGeom prst="rect">
            <a:avLst/>
          </a:prstGeom>
        </p:spPr>
      </p:pic>
      <p:pic>
        <p:nvPicPr>
          <p:cNvPr id="5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66619EB-BF65-46FD-526B-7672607F23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50" y="0"/>
            <a:ext cx="1056160" cy="4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0550" y="2360613"/>
            <a:ext cx="11017250" cy="3927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945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4"/>
            <a:ext cx="12192000" cy="6200384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4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E071871-E2CA-8FA2-6B37-77B9DBB56A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778" y="424452"/>
            <a:ext cx="3605428" cy="1666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8968AC-8C9C-AC0B-16D1-F6CD256D62E9}"/>
              </a:ext>
            </a:extLst>
          </p:cNvPr>
          <p:cNvSpPr txBox="1"/>
          <p:nvPr userDrawn="1"/>
        </p:nvSpPr>
        <p:spPr>
          <a:xfrm>
            <a:off x="2841319" y="59009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</a:rPr>
              <a:t>Contact:     </a:t>
            </a:r>
            <a:r>
              <a:rPr lang="it-IT" err="1">
                <a:solidFill>
                  <a:schemeClr val="bg1"/>
                </a:solidFill>
              </a:rPr>
              <a:t>andrea.ciarma</a:t>
            </a:r>
            <a:r>
              <a:rPr lang="it-IT">
                <a:solidFill>
                  <a:schemeClr val="bg1"/>
                </a:solidFill>
              </a:rPr>
              <a:t> @lnf.infn.it   	         	francesco.fransesini@lnf.infn.it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D3E9D-C2F1-2875-E3C8-07CFACE5AE70}"/>
              </a:ext>
            </a:extLst>
          </p:cNvPr>
          <p:cNvSpPr txBox="1"/>
          <p:nvPr userDrawn="1"/>
        </p:nvSpPr>
        <p:spPr>
          <a:xfrm>
            <a:off x="2041741" y="2693096"/>
            <a:ext cx="7540669" cy="2286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6600">
                <a:solidFill>
                  <a:schemeClr val="bg1"/>
                </a:solidFill>
              </a:rPr>
              <a:t>THANK YOU FOR YOUR ATTENTION 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2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090EDCED-2A71-B284-CEEF-977787D497A1}"/>
              </a:ext>
            </a:extLst>
          </p:cNvPr>
          <p:cNvSpPr txBox="1"/>
          <p:nvPr userDrawn="1"/>
        </p:nvSpPr>
        <p:spPr>
          <a:xfrm>
            <a:off x="3565010" y="95020"/>
            <a:ext cx="5061097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0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8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1"/>
              </a:lnSpc>
            </a:pPr>
            <a:r>
              <a:rPr lang="it-IT" sz="1200">
                <a:solidFill>
                  <a:schemeClr val="bg1"/>
                </a:solidFill>
              </a:rPr>
              <a:t>L’INFN e la Strategia Europea per la Fisica delle Particelle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8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B2639D7-E5A6-29C3-0D9B-4759448380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261" y="78562"/>
            <a:ext cx="960107" cy="339920"/>
          </a:xfrm>
          <a:prstGeom prst="rect">
            <a:avLst/>
          </a:prstGeom>
        </p:spPr>
      </p:pic>
      <p:pic>
        <p:nvPicPr>
          <p:cNvPr id="9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939442A3-DEA3-E4AE-35F4-99E4EDB9BB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50" y="0"/>
            <a:ext cx="1056160" cy="488141"/>
          </a:xfrm>
          <a:prstGeom prst="rect">
            <a:avLst/>
          </a:prstGeom>
        </p:spPr>
      </p:pic>
      <p:sp>
        <p:nvSpPr>
          <p:cNvPr id="13" name="Textfeld 1">
            <a:extLst>
              <a:ext uri="{FF2B5EF4-FFF2-40B4-BE49-F238E27FC236}">
                <a16:creationId xmlns:a16="http://schemas.microsoft.com/office/drawing/2014/main" id="{0E900C5D-EAF9-C869-EFC7-859C5616C52B}"/>
              </a:ext>
            </a:extLst>
          </p:cNvPr>
          <p:cNvSpPr txBox="1">
            <a:spLocks/>
          </p:cNvSpPr>
          <p:nvPr userDrawn="1"/>
        </p:nvSpPr>
        <p:spPr>
          <a:xfrm>
            <a:off x="78760" y="95020"/>
            <a:ext cx="5061097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0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80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9" algn="l" defTabSz="9142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1"/>
              </a:lnSpc>
            </a:pPr>
            <a:r>
              <a:rPr lang="en-US" sz="1200">
                <a:solidFill>
                  <a:schemeClr val="bg1"/>
                </a:solidFill>
              </a:rPr>
              <a:t>07/05/2024, Rome</a:t>
            </a: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9" r:id="rId3"/>
    <p:sldLayoutId id="2147483668" r:id="rId4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9BD6-7CF7-C32E-4F96-AD9B50AC4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FCC-</a:t>
            </a:r>
            <a:r>
              <a:rPr lang="en-US" cap="none">
                <a:cs typeface="Arial"/>
              </a:rPr>
              <a:t>ee</a:t>
            </a:r>
            <a:r>
              <a:rPr lang="en-US">
                <a:cs typeface="Arial"/>
              </a:rPr>
              <a:t> mdi status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and next steps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21669-0D91-3D26-2885-EFEF081B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98E498-5927-1953-782B-5F6D78711104}"/>
              </a:ext>
            </a:extLst>
          </p:cNvPr>
          <p:cNvSpPr txBox="1"/>
          <p:nvPr/>
        </p:nvSpPr>
        <p:spPr>
          <a:xfrm>
            <a:off x="432043" y="6271403"/>
            <a:ext cx="11759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This project has received funding from the European Union's Horizon 2020 research and innovation </a:t>
            </a:r>
            <a:r>
              <a:rPr lang="en-US" sz="1400" b="0" i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programme</a:t>
            </a:r>
            <a:r>
              <a:rPr lang="en-US" sz="1400" b="0" i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under grant agreement No 951754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0" name="Immagine 9" descr="Immagine che contiene bandiera, stella, simbolo, Blu elettrico&#10;&#10;Descrizione generata automaticamente">
            <a:extLst>
              <a:ext uri="{FF2B5EF4-FFF2-40B4-BE49-F238E27FC236}">
                <a16:creationId xmlns:a16="http://schemas.microsoft.com/office/drawing/2014/main" id="{BD8FBD04-A559-6BA9-DC93-89EDE8AAC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" y="6257548"/>
            <a:ext cx="461470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97" y="611927"/>
            <a:ext cx="11017800" cy="1072088"/>
          </a:xfrm>
        </p:spPr>
        <p:txBody>
          <a:bodyPr/>
          <a:lstStyle/>
          <a:p>
            <a:r>
              <a:rPr lang="en-US" sz="3600" b="1"/>
              <a:t>Support tube – </a:t>
            </a:r>
            <a:r>
              <a:rPr lang="en-US" sz="3600"/>
              <a:t>description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D7C6C-ECD5-38C6-9FCE-BEA22D96C86D}"/>
              </a:ext>
            </a:extLst>
          </p:cNvPr>
          <p:cNvSpPr txBox="1"/>
          <p:nvPr/>
        </p:nvSpPr>
        <p:spPr>
          <a:xfrm>
            <a:off x="34524" y="3865983"/>
            <a:ext cx="4226417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The structure is made with a </a:t>
            </a:r>
            <a:r>
              <a:rPr lang="en-US" b="1"/>
              <a:t>multiple layer structure</a:t>
            </a:r>
            <a:r>
              <a:rPr lang="en-US"/>
              <a:t>:</a:t>
            </a:r>
          </a:p>
          <a:p>
            <a:pPr marL="700087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/>
              <a:t>1mm CF + 4mm HC + 1mm CF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To allow the support of the disks are necessary </a:t>
            </a:r>
            <a:r>
              <a:rPr lang="en-GB" b="1"/>
              <a:t>6 reinforcement ribs.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cylinder is split in </a:t>
            </a:r>
            <a:r>
              <a:rPr lang="en-US" b="1"/>
              <a:t>two halves </a:t>
            </a:r>
            <a:r>
              <a:rPr lang="en-US"/>
              <a:t>to simplify the assembly procedure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The Aluminium endcaps support the LumiCal and the beampipe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5FAF91A9-6AFC-DA69-6560-C28B519E2D95}"/>
              </a:ext>
            </a:extLst>
          </p:cNvPr>
          <p:cNvSpPr txBox="1"/>
          <p:nvPr/>
        </p:nvSpPr>
        <p:spPr>
          <a:xfrm>
            <a:off x="73785" y="1206090"/>
            <a:ext cx="4897654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The support tube aims to 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Provide a </a:t>
            </a:r>
            <a:r>
              <a:rPr lang="en-US" b="1"/>
              <a:t>cantilevered support for the pipe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Avoid loads on thin-walled central chamber </a:t>
            </a:r>
            <a:r>
              <a:rPr lang="en-US"/>
              <a:t>during assembly or due to </a:t>
            </a:r>
            <a:r>
              <a:rPr lang="en-US">
                <a:solidFill>
                  <a:schemeClr val="accent6"/>
                </a:solidFill>
              </a:rPr>
              <a:t>its own weig</a:t>
            </a:r>
            <a:r>
              <a:rPr lang="en-US"/>
              <a:t>ht</a:t>
            </a:r>
            <a:endParaRPr lang="en-US" strike="sngStrike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Support LumiCal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Support</a:t>
            </a:r>
            <a:r>
              <a:rPr lang="en-US"/>
              <a:t> the outer vertex and disks</a:t>
            </a:r>
            <a:endParaRPr lang="en-US" b="1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6F19A73-A98A-361C-725B-54FF586EB2CC}"/>
              </a:ext>
            </a:extLst>
          </p:cNvPr>
          <p:cNvGrpSpPr/>
          <p:nvPr/>
        </p:nvGrpSpPr>
        <p:grpSpPr>
          <a:xfrm>
            <a:off x="4564736" y="1254565"/>
            <a:ext cx="7629203" cy="5539076"/>
            <a:chOff x="4512859" y="1256666"/>
            <a:chExt cx="7629203" cy="5539076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7ABC29F-A021-9C29-1A1F-8FCA689262FD}"/>
                </a:ext>
              </a:extLst>
            </p:cNvPr>
            <p:cNvGrpSpPr/>
            <p:nvPr/>
          </p:nvGrpSpPr>
          <p:grpSpPr>
            <a:xfrm>
              <a:off x="4512859" y="1256666"/>
              <a:ext cx="7629203" cy="5539076"/>
              <a:chOff x="6432916" y="2445298"/>
              <a:chExt cx="5676764" cy="4121534"/>
            </a:xfrm>
          </p:grpSpPr>
          <p:sp>
            <p:nvSpPr>
              <p:cNvPr id="15" name="CasellaDiTesto 7">
                <a:extLst>
                  <a:ext uri="{FF2B5EF4-FFF2-40B4-BE49-F238E27FC236}">
                    <a16:creationId xmlns:a16="http://schemas.microsoft.com/office/drawing/2014/main" id="{3AC3F809-57F5-52E2-E8A7-3BB9AAD46B60}"/>
                  </a:ext>
                </a:extLst>
              </p:cNvPr>
              <p:cNvSpPr txBox="1"/>
              <p:nvPr/>
            </p:nvSpPr>
            <p:spPr>
              <a:xfrm>
                <a:off x="6442211" y="6085908"/>
                <a:ext cx="2104034" cy="480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/>
                  <a:t>CF=carbon fibre</a:t>
                </a:r>
              </a:p>
              <a:p>
                <a:r>
                  <a:rPr lang="en-GB" b="1"/>
                  <a:t>HC=honeycomb</a:t>
                </a:r>
                <a:endParaRPr lang="en-US" b="1"/>
              </a:p>
            </p:txBody>
          </p:sp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0E717D6D-06C2-3BE4-8D4D-0CAE671C4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425769">
                <a:off x="6432916" y="2981763"/>
                <a:ext cx="5633904" cy="2690287"/>
              </a:xfrm>
              <a:prstGeom prst="rect">
                <a:avLst/>
              </a:prstGeom>
            </p:spPr>
          </p:pic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04EA5CD8-9FA6-29E7-3D05-41BC6F88AD3E}"/>
                  </a:ext>
                </a:extLst>
              </p:cNvPr>
              <p:cNvGrpSpPr/>
              <p:nvPr/>
            </p:nvGrpSpPr>
            <p:grpSpPr>
              <a:xfrm>
                <a:off x="7023494" y="4421277"/>
                <a:ext cx="4976281" cy="1762539"/>
                <a:chOff x="7022576" y="4870455"/>
                <a:chExt cx="4976281" cy="1762539"/>
              </a:xfrm>
            </p:grpSpPr>
            <p:cxnSp>
              <p:nvCxnSpPr>
                <p:cNvPr id="38" name="Straight Arrow Connector 14">
                  <a:extLst>
                    <a:ext uri="{FF2B5EF4-FFF2-40B4-BE49-F238E27FC236}">
                      <a16:creationId xmlns:a16="http://schemas.microsoft.com/office/drawing/2014/main" id="{BA5DF1D1-276A-821B-1B89-C444860A2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346162" y="5805747"/>
                  <a:ext cx="1005228" cy="113441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14">
                  <a:extLst>
                    <a:ext uri="{FF2B5EF4-FFF2-40B4-BE49-F238E27FC236}">
                      <a16:creationId xmlns:a16="http://schemas.microsoft.com/office/drawing/2014/main" id="{B2A808D6-11B1-7ED6-C42B-7CF4ADCB00C1}"/>
                    </a:ext>
                  </a:extLst>
                </p:cNvPr>
                <p:cNvCxnSpPr>
                  <a:cxnSpLocks/>
                  <a:stCxn id="51" idx="1"/>
                </p:cNvCxnSpPr>
                <p:nvPr/>
              </p:nvCxnSpPr>
              <p:spPr>
                <a:xfrm flipH="1" flipV="1">
                  <a:off x="7022576" y="6197233"/>
                  <a:ext cx="2661061" cy="29835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2E7D1FA-F4FD-3A5D-EABA-D2EA0DFEE9A1}"/>
                    </a:ext>
                  </a:extLst>
                </p:cNvPr>
                <p:cNvSpPr txBox="1"/>
                <p:nvPr/>
              </p:nvSpPr>
              <p:spPr>
                <a:xfrm>
                  <a:off x="9307950" y="5728262"/>
                  <a:ext cx="1146782" cy="480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800" b="1"/>
                    <a:t>Aluminium ribs</a:t>
                  </a:r>
                  <a:endParaRPr lang="en-US" b="1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58DCDFA-C365-CAF4-18ED-CF122D6DEF1C}"/>
                    </a:ext>
                  </a:extLst>
                </p:cNvPr>
                <p:cNvSpPr txBox="1"/>
                <p:nvPr/>
              </p:nvSpPr>
              <p:spPr>
                <a:xfrm>
                  <a:off x="9683637" y="6358180"/>
                  <a:ext cx="2315220" cy="2748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/>
                    <a:t>Aluminium endcaps </a:t>
                  </a:r>
                  <a:endParaRPr lang="en-US" b="1"/>
                </a:p>
              </p:txBody>
            </p:sp>
            <p:cxnSp>
              <p:nvCxnSpPr>
                <p:cNvPr id="53" name="Straight Arrow Connector 14">
                  <a:extLst>
                    <a:ext uri="{FF2B5EF4-FFF2-40B4-BE49-F238E27FC236}">
                      <a16:creationId xmlns:a16="http://schemas.microsoft.com/office/drawing/2014/main" id="{B1D46624-6D25-6B26-F0E9-F7B3C094D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8837" y="4870455"/>
                  <a:ext cx="1168924" cy="1463386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48">
                <a:extLst>
                  <a:ext uri="{FF2B5EF4-FFF2-40B4-BE49-F238E27FC236}">
                    <a16:creationId xmlns:a16="http://schemas.microsoft.com/office/drawing/2014/main" id="{BCDF1AF4-C4BF-A5A7-06ED-85292BD9B4BB}"/>
                  </a:ext>
                </a:extLst>
              </p:cNvPr>
              <p:cNvSpPr txBox="1"/>
              <p:nvPr/>
            </p:nvSpPr>
            <p:spPr>
              <a:xfrm>
                <a:off x="9954994" y="2825015"/>
                <a:ext cx="2000532" cy="274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/>
                  <a:t>Disks</a:t>
                </a:r>
                <a:endParaRPr lang="en-US" b="1"/>
              </a:p>
            </p:txBody>
          </p:sp>
          <p:cxnSp>
            <p:nvCxnSpPr>
              <p:cNvPr id="26" name="Straight Arrow Connector 14">
                <a:extLst>
                  <a:ext uri="{FF2B5EF4-FFF2-40B4-BE49-F238E27FC236}">
                    <a16:creationId xmlns:a16="http://schemas.microsoft.com/office/drawing/2014/main" id="{EE7F42FB-3DDB-BFD2-5742-68591D6F85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1389" y="3107635"/>
                <a:ext cx="144914" cy="29612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48">
                <a:extLst>
                  <a:ext uri="{FF2B5EF4-FFF2-40B4-BE49-F238E27FC236}">
                    <a16:creationId xmlns:a16="http://schemas.microsoft.com/office/drawing/2014/main" id="{506A5152-42C2-F129-3CC1-FAA138197552}"/>
                  </a:ext>
                </a:extLst>
              </p:cNvPr>
              <p:cNvSpPr txBox="1"/>
              <p:nvPr/>
            </p:nvSpPr>
            <p:spPr>
              <a:xfrm>
                <a:off x="7341113" y="2731754"/>
                <a:ext cx="2436122" cy="4809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GB" sz="1800" b="1"/>
                  <a:t>Outer </a:t>
                </a:r>
                <a:r>
                  <a:rPr lang="en-GB" b="1"/>
                  <a:t>vertex</a:t>
                </a:r>
                <a:endParaRPr lang="en-US" b="1"/>
              </a:p>
              <a:p>
                <a:endParaRPr lang="en-US" b="1"/>
              </a:p>
            </p:txBody>
          </p:sp>
          <p:cxnSp>
            <p:nvCxnSpPr>
              <p:cNvPr id="90" name="Straight Arrow Connector 14">
                <a:extLst>
                  <a:ext uri="{FF2B5EF4-FFF2-40B4-BE49-F238E27FC236}">
                    <a16:creationId xmlns:a16="http://schemas.microsoft.com/office/drawing/2014/main" id="{CDE99FDE-FA7E-2244-C15B-CBE988321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1884" y="3021300"/>
                <a:ext cx="908649" cy="7198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48">
                <a:extLst>
                  <a:ext uri="{FF2B5EF4-FFF2-40B4-BE49-F238E27FC236}">
                    <a16:creationId xmlns:a16="http://schemas.microsoft.com/office/drawing/2014/main" id="{EEED7518-B6F7-B8DB-0C65-54CEBB140F70}"/>
                  </a:ext>
                </a:extLst>
              </p:cNvPr>
              <p:cNvSpPr txBox="1"/>
              <p:nvPr/>
            </p:nvSpPr>
            <p:spPr>
              <a:xfrm>
                <a:off x="8183454" y="2988315"/>
                <a:ext cx="2000532" cy="4809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GB" sz="1800" b="1"/>
                  <a:t>Middle </a:t>
                </a:r>
                <a:r>
                  <a:rPr lang="en-GB" b="1"/>
                  <a:t>vertex</a:t>
                </a:r>
                <a:endParaRPr lang="en-US" b="1"/>
              </a:p>
              <a:p>
                <a:endParaRPr lang="en-US" b="1"/>
              </a:p>
            </p:txBody>
          </p:sp>
          <p:sp>
            <p:nvSpPr>
              <p:cNvPr id="94" name="TextBox 48">
                <a:extLst>
                  <a:ext uri="{FF2B5EF4-FFF2-40B4-BE49-F238E27FC236}">
                    <a16:creationId xmlns:a16="http://schemas.microsoft.com/office/drawing/2014/main" id="{52B0F62A-2FB0-27D0-BEE8-57532E1BDE67}"/>
                  </a:ext>
                </a:extLst>
              </p:cNvPr>
              <p:cNvSpPr txBox="1"/>
              <p:nvPr/>
            </p:nvSpPr>
            <p:spPr>
              <a:xfrm>
                <a:off x="8841633" y="2445298"/>
                <a:ext cx="2000532" cy="27481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GB" sz="1800" b="1"/>
                  <a:t>Inner </a:t>
                </a:r>
                <a:r>
                  <a:rPr lang="en-GB" b="1"/>
                  <a:t>vertex</a:t>
                </a:r>
                <a:endParaRPr lang="en-US" b="1"/>
              </a:p>
            </p:txBody>
          </p:sp>
          <p:cxnSp>
            <p:nvCxnSpPr>
              <p:cNvPr id="97" name="Straight Arrow Connector 14">
                <a:extLst>
                  <a:ext uri="{FF2B5EF4-FFF2-40B4-BE49-F238E27FC236}">
                    <a16:creationId xmlns:a16="http://schemas.microsoft.com/office/drawing/2014/main" id="{686671D0-EC0A-9636-2F63-2D968D540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6173" y="3380634"/>
                <a:ext cx="190890" cy="62201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4">
                <a:extLst>
                  <a:ext uri="{FF2B5EF4-FFF2-40B4-BE49-F238E27FC236}">
                    <a16:creationId xmlns:a16="http://schemas.microsoft.com/office/drawing/2014/main" id="{1A3AD0D8-A4F2-244A-6949-61D0910EA2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99226" y="2746381"/>
                <a:ext cx="63605" cy="14808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48">
                <a:extLst>
                  <a:ext uri="{FF2B5EF4-FFF2-40B4-BE49-F238E27FC236}">
                    <a16:creationId xmlns:a16="http://schemas.microsoft.com/office/drawing/2014/main" id="{1277CE2E-BEE4-C4D2-6A02-B13E0A7D77BA}"/>
                  </a:ext>
                </a:extLst>
              </p:cNvPr>
              <p:cNvSpPr txBox="1"/>
              <p:nvPr/>
            </p:nvSpPr>
            <p:spPr>
              <a:xfrm>
                <a:off x="7023494" y="3677196"/>
                <a:ext cx="2000532" cy="274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/>
                  <a:t>LumiCal</a:t>
                </a:r>
                <a:endParaRPr lang="en-US" b="1"/>
              </a:p>
            </p:txBody>
          </p:sp>
          <p:cxnSp>
            <p:nvCxnSpPr>
              <p:cNvPr id="105" name="Straight Arrow Connector 14">
                <a:extLst>
                  <a:ext uri="{FF2B5EF4-FFF2-40B4-BE49-F238E27FC236}">
                    <a16:creationId xmlns:a16="http://schemas.microsoft.com/office/drawing/2014/main" id="{B3657EBC-27DA-34E5-C3E4-9A8AF4E30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7919" y="3981861"/>
                <a:ext cx="0" cy="59602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48">
                <a:extLst>
                  <a:ext uri="{FF2B5EF4-FFF2-40B4-BE49-F238E27FC236}">
                    <a16:creationId xmlns:a16="http://schemas.microsoft.com/office/drawing/2014/main" id="{F3CBF588-BBA2-1E51-616D-69DBB427276A}"/>
                  </a:ext>
                </a:extLst>
              </p:cNvPr>
              <p:cNvSpPr txBox="1"/>
              <p:nvPr/>
            </p:nvSpPr>
            <p:spPr>
              <a:xfrm>
                <a:off x="10941520" y="2592372"/>
                <a:ext cx="1168160" cy="274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b="1"/>
                  <a:t>Chamber</a:t>
                </a:r>
                <a:endParaRPr lang="en-US" b="1"/>
              </a:p>
            </p:txBody>
          </p:sp>
          <p:cxnSp>
            <p:nvCxnSpPr>
              <p:cNvPr id="108" name="Straight Arrow Connector 14">
                <a:extLst>
                  <a:ext uri="{FF2B5EF4-FFF2-40B4-BE49-F238E27FC236}">
                    <a16:creationId xmlns:a16="http://schemas.microsoft.com/office/drawing/2014/main" id="{FC3AACBF-7F84-90CB-C9B1-F8DB97F413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97288" y="2906154"/>
                <a:ext cx="14851" cy="85064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733276C-F42D-562A-BE11-A4D64D027CE8}"/>
                </a:ext>
              </a:extLst>
            </p:cNvPr>
            <p:cNvSpPr/>
            <p:nvPr/>
          </p:nvSpPr>
          <p:spPr>
            <a:xfrm>
              <a:off x="4563979" y="5574632"/>
              <a:ext cx="256674" cy="316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0802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6FFEB8-DCF2-9D45-95E4-3E7E69402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C6FACD-86D6-20A1-888C-E4EC40A0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474" y="3709531"/>
            <a:ext cx="3477895" cy="1072088"/>
          </a:xfrm>
        </p:spPr>
        <p:txBody>
          <a:bodyPr/>
          <a:lstStyle/>
          <a:p>
            <a:r>
              <a:rPr lang="en-US" sz="1800"/>
              <a:t>2</a:t>
            </a:r>
            <a:r>
              <a:rPr lang="en-US" sz="1800" baseline="30000"/>
              <a:t>nd</a:t>
            </a:r>
            <a:r>
              <a:rPr lang="en-US" sz="1800"/>
              <a:t> Bellows (Double bellows)</a:t>
            </a:r>
            <a:endParaRPr lang="en-US" sz="240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9619DEF-9DFC-14C9-FB96-173EBEBC281C}"/>
              </a:ext>
            </a:extLst>
          </p:cNvPr>
          <p:cNvSpPr txBox="1">
            <a:spLocks/>
          </p:cNvSpPr>
          <p:nvPr/>
        </p:nvSpPr>
        <p:spPr>
          <a:xfrm>
            <a:off x="254001" y="579885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Bellows</a:t>
            </a:r>
            <a:endParaRPr lang="en-US" sz="4400" b="1"/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7C1983D9-37E0-C5BD-7C96-C368C74B4D9D}"/>
              </a:ext>
            </a:extLst>
          </p:cNvPr>
          <p:cNvSpPr txBox="1"/>
          <p:nvPr/>
        </p:nvSpPr>
        <p:spPr>
          <a:xfrm>
            <a:off x="286555" y="2684044"/>
            <a:ext cx="7062774" cy="12491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7B8DE81-7E5A-5CBB-EF3E-BEE1E2D27E31}"/>
              </a:ext>
            </a:extLst>
          </p:cNvPr>
          <p:cNvSpPr txBox="1"/>
          <p:nvPr/>
        </p:nvSpPr>
        <p:spPr>
          <a:xfrm>
            <a:off x="209217" y="2405536"/>
            <a:ext cx="8593216" cy="9904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it-IT"/>
            </a:defPPr>
            <a:lvl1pPr>
              <a:lnSpc>
                <a:spcPct val="150000"/>
              </a:lnSpc>
            </a:lvl1pPr>
          </a:lstStyle>
          <a:p>
            <a:r>
              <a:rPr lang="en-US"/>
              <a:t>The design is based on </a:t>
            </a:r>
            <a:r>
              <a:rPr lang="en-US" b="1"/>
              <a:t>DAFNE</a:t>
            </a:r>
            <a:r>
              <a:rPr lang="en-US"/>
              <a:t> and </a:t>
            </a:r>
            <a:r>
              <a:rPr lang="en-US" b="1"/>
              <a:t>ESRF bellows</a:t>
            </a:r>
            <a:r>
              <a:rPr lang="en-US"/>
              <a:t>, modified according to impedance studies.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F3C08C8-808A-1717-F712-023B24BD8CD2}"/>
              </a:ext>
            </a:extLst>
          </p:cNvPr>
          <p:cNvSpPr txBox="1"/>
          <p:nvPr/>
        </p:nvSpPr>
        <p:spPr>
          <a:xfrm>
            <a:off x="209217" y="1111973"/>
            <a:ext cx="8903360" cy="15238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The design consists of </a:t>
            </a:r>
            <a:r>
              <a:rPr lang="en-US" b="1"/>
              <a:t>two kind of bellows </a:t>
            </a:r>
            <a:r>
              <a:rPr lang="en-US"/>
              <a:t>in order to: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Protect the central chamber </a:t>
            </a:r>
            <a:r>
              <a:rPr lang="en-US"/>
              <a:t>during the assembly procedure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Support properly the chamber </a:t>
            </a:r>
            <a:r>
              <a:rPr lang="en-US"/>
              <a:t>bellows-to-bellows, containing the deformation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Allow the thermal deformation O(2mm) </a:t>
            </a:r>
            <a:r>
              <a:rPr lang="en-US"/>
              <a:t>without compromising the chamber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9E5A9BA-1565-0E6C-48DF-8D66085B47F2}"/>
              </a:ext>
            </a:extLst>
          </p:cNvPr>
          <p:cNvGrpSpPr/>
          <p:nvPr/>
        </p:nvGrpSpPr>
        <p:grpSpPr>
          <a:xfrm>
            <a:off x="8839200" y="438121"/>
            <a:ext cx="3463001" cy="3558398"/>
            <a:chOff x="6351927" y="3193528"/>
            <a:chExt cx="3463001" cy="355839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429CA95-C929-7018-11DE-D6C26949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1927" y="3401518"/>
              <a:ext cx="3316033" cy="3350408"/>
            </a:xfrm>
            <a:prstGeom prst="rect">
              <a:avLst/>
            </a:prstGeom>
          </p:spPr>
        </p:pic>
        <p:sp>
          <p:nvSpPr>
            <p:cNvPr id="50" name="Title 2">
              <a:extLst>
                <a:ext uri="{FF2B5EF4-FFF2-40B4-BE49-F238E27FC236}">
                  <a16:creationId xmlns:a16="http://schemas.microsoft.com/office/drawing/2014/main" id="{FF41C8A3-8671-B4B9-CB3D-ADA51C0E4C37}"/>
                </a:ext>
              </a:extLst>
            </p:cNvPr>
            <p:cNvSpPr txBox="1">
              <a:spLocks/>
            </p:cNvSpPr>
            <p:nvPr/>
          </p:nvSpPr>
          <p:spPr>
            <a:xfrm>
              <a:off x="6441201" y="3193528"/>
              <a:ext cx="3373727" cy="107208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l" defTabSz="685800" rtl="0" eaLnBrk="1" latinLnBrk="0" hangingPunct="1">
                <a:lnSpc>
                  <a:spcPts val="3000"/>
                </a:lnSpc>
                <a:spcBef>
                  <a:spcPct val="0"/>
                </a:spcBef>
                <a:buNone/>
                <a:defRPr sz="3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>
                  <a:latin typeface="+mn-lt"/>
                </a:rPr>
                <a:t>1</a:t>
              </a:r>
              <a:r>
                <a:rPr lang="en-US" sz="1800" baseline="30000">
                  <a:latin typeface="+mn-lt"/>
                </a:rPr>
                <a:t>st</a:t>
              </a:r>
              <a:r>
                <a:rPr lang="en-US" sz="1800">
                  <a:latin typeface="+mn-lt"/>
                </a:rPr>
                <a:t> Bellows (Single bellows)</a:t>
              </a:r>
              <a:endParaRPr lang="en-US" sz="2400">
                <a:latin typeface="+mn-lt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43AE8B7-219B-9909-216B-701BF7B6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105" y="3984749"/>
            <a:ext cx="3477895" cy="287325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53EE842-E08F-E401-E940-E2CE4A433BA6}"/>
              </a:ext>
            </a:extLst>
          </p:cNvPr>
          <p:cNvGrpSpPr/>
          <p:nvPr/>
        </p:nvGrpSpPr>
        <p:grpSpPr>
          <a:xfrm>
            <a:off x="-52438" y="3922214"/>
            <a:ext cx="5045640" cy="2823003"/>
            <a:chOff x="1338302" y="1065610"/>
            <a:chExt cx="6196849" cy="3467100"/>
          </a:xfrm>
        </p:grpSpPr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2876D084-F0A7-1E11-5242-549FA2A4F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302" y="1587341"/>
              <a:ext cx="1233030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OFE Cu Prong Body</a:t>
              </a:r>
            </a:p>
          </p:txBody>
        </p:sp>
        <p:pic>
          <p:nvPicPr>
            <p:cNvPr id="8" name="Picture 26" descr="Iso-cut-2">
              <a:extLst>
                <a:ext uri="{FF2B5EF4-FFF2-40B4-BE49-F238E27FC236}">
                  <a16:creationId xmlns:a16="http://schemas.microsoft.com/office/drawing/2014/main" id="{1AADFB5A-2EB9-20F9-1057-F36EF793C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713" y="1065610"/>
              <a:ext cx="4876800" cy="3467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3DE0E572-8F3E-405D-5603-9CA2BB396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279" y="1751410"/>
              <a:ext cx="977503" cy="4143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" name="Text Box 27">
              <a:extLst>
                <a:ext uri="{FF2B5EF4-FFF2-40B4-BE49-F238E27FC236}">
                  <a16:creationId xmlns:a16="http://schemas.microsoft.com/office/drawing/2014/main" id="{7EF008A6-F000-1E2C-5A81-4D741C18D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7919" y="1465510"/>
              <a:ext cx="1063112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Welded Bellows</a:t>
              </a:r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48E083F7-9840-7DE6-7CC9-50E8B563E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2023" y="1679972"/>
              <a:ext cx="1233029" cy="3714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Text Box 29">
              <a:extLst>
                <a:ext uri="{FF2B5EF4-FFF2-40B4-BE49-F238E27FC236}">
                  <a16:creationId xmlns:a16="http://schemas.microsoft.com/office/drawing/2014/main" id="{8A07F8BA-2D9B-FEA5-3D40-F1AC43C0F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7470" y="1165995"/>
              <a:ext cx="679994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Restraint</a:t>
              </a:r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38A04F99-FCC0-50E1-5502-B0362C832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5380" y="1379135"/>
              <a:ext cx="1346517" cy="407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Text Box 34">
              <a:extLst>
                <a:ext uri="{FF2B5EF4-FFF2-40B4-BE49-F238E27FC236}">
                  <a16:creationId xmlns:a16="http://schemas.microsoft.com/office/drawing/2014/main" id="{09627B1E-F876-E44D-5251-E97D68D4B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2704" y="1885749"/>
              <a:ext cx="851515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 err="1">
                  <a:solidFill>
                    <a:srgbClr val="000000"/>
                  </a:solidFill>
                </a:rPr>
                <a:t>Ceralloy</a:t>
              </a:r>
              <a:r>
                <a:rPr lang="en-US" altLang="en-US" sz="1050">
                  <a:solidFill>
                    <a:srgbClr val="000000"/>
                  </a:solidFill>
                </a:rPr>
                <a:t> Tile</a:t>
              </a:r>
            </a:p>
          </p:txBody>
        </p:sp>
        <p:sp>
          <p:nvSpPr>
            <p:cNvPr id="22" name="Line 35">
              <a:extLst>
                <a:ext uri="{FF2B5EF4-FFF2-40B4-BE49-F238E27FC236}">
                  <a16:creationId xmlns:a16="http://schemas.microsoft.com/office/drawing/2014/main" id="{6EF90F1A-7E78-6987-525F-621796537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4372" y="2051447"/>
              <a:ext cx="1713309" cy="3714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FE4247A4-E985-4DEC-212C-1378FB7BB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074" y="2853797"/>
              <a:ext cx="1192955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SST Prong Support</a:t>
              </a:r>
            </a:p>
          </p:txBody>
        </p:sp>
        <p:sp>
          <p:nvSpPr>
            <p:cNvPr id="25" name="Line 38">
              <a:extLst>
                <a:ext uri="{FF2B5EF4-FFF2-40B4-BE49-F238E27FC236}">
                  <a16:creationId xmlns:a16="http://schemas.microsoft.com/office/drawing/2014/main" id="{155B2D38-32C9-0B96-68F4-E35EF3545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8711" y="2737247"/>
              <a:ext cx="803197" cy="31044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" name="Text Box 39">
              <a:extLst>
                <a:ext uri="{FF2B5EF4-FFF2-40B4-BE49-F238E27FC236}">
                  <a16:creationId xmlns:a16="http://schemas.microsoft.com/office/drawing/2014/main" id="{5011CB97-D043-E8B2-3749-F2A71C5E4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638" y="2101454"/>
              <a:ext cx="878767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Glidcop Stub</a:t>
              </a:r>
            </a:p>
          </p:txBody>
        </p:sp>
        <p:sp>
          <p:nvSpPr>
            <p:cNvPr id="27" name="Line 40">
              <a:extLst>
                <a:ext uri="{FF2B5EF4-FFF2-40B4-BE49-F238E27FC236}">
                  <a16:creationId xmlns:a16="http://schemas.microsoft.com/office/drawing/2014/main" id="{29C31000-7381-FC2C-20E0-28B497D843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0737" y="2265760"/>
              <a:ext cx="758429" cy="10144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Text Box 41">
              <a:extLst>
                <a:ext uri="{FF2B5EF4-FFF2-40B4-BE49-F238E27FC236}">
                  <a16:creationId xmlns:a16="http://schemas.microsoft.com/office/drawing/2014/main" id="{849F84E3-E8E9-D644-32A3-05DA4A1EC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4632" y="4080272"/>
              <a:ext cx="960519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Inconel Spring</a:t>
              </a:r>
            </a:p>
            <a:p>
              <a:r>
                <a:rPr lang="en-US" altLang="en-US" sz="1050">
                  <a:solidFill>
                    <a:srgbClr val="000000"/>
                  </a:solidFill>
                </a:rPr>
                <a:t>Fingers</a:t>
              </a:r>
            </a:p>
          </p:txBody>
        </p:sp>
        <p:sp>
          <p:nvSpPr>
            <p:cNvPr id="29" name="Line 42">
              <a:extLst>
                <a:ext uri="{FF2B5EF4-FFF2-40B4-BE49-F238E27FC236}">
                  <a16:creationId xmlns:a16="http://schemas.microsoft.com/office/drawing/2014/main" id="{B4BA31EB-6F9B-6513-E66B-CFAB02EB56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29226" y="3158728"/>
              <a:ext cx="1365647" cy="9858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" name="Text Box 43">
              <a:extLst>
                <a:ext uri="{FF2B5EF4-FFF2-40B4-BE49-F238E27FC236}">
                  <a16:creationId xmlns:a16="http://schemas.microsoft.com/office/drawing/2014/main" id="{1F525362-76A1-62D1-D40D-A7436BD7C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9809" y="2288862"/>
              <a:ext cx="1355375" cy="510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SST Water</a:t>
              </a:r>
            </a:p>
            <a:p>
              <a:r>
                <a:rPr lang="en-US" altLang="en-US" sz="1050">
                  <a:solidFill>
                    <a:srgbClr val="000000"/>
                  </a:solidFill>
                </a:rPr>
                <a:t>Jacket Cover</a:t>
              </a: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202CD6B8-6915-693B-5257-7F7E18EE59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8031" y="2415780"/>
              <a:ext cx="1283876" cy="769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5F113EB8-82D4-C213-6F67-9540ABE54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501" y="3137503"/>
              <a:ext cx="1191351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 err="1">
                  <a:solidFill>
                    <a:srgbClr val="000000"/>
                  </a:solidFill>
                </a:rPr>
                <a:t>Glidcop</a:t>
              </a:r>
              <a:r>
                <a:rPr lang="en-US" altLang="en-US" sz="1050">
                  <a:solidFill>
                    <a:srgbClr val="000000"/>
                  </a:solidFill>
                </a:rPr>
                <a:t> RF Fingers</a:t>
              </a:r>
            </a:p>
          </p:txBody>
        </p:sp>
        <p:sp>
          <p:nvSpPr>
            <p:cNvPr id="34" name="Line 46">
              <a:extLst>
                <a:ext uri="{FF2B5EF4-FFF2-40B4-BE49-F238E27FC236}">
                  <a16:creationId xmlns:a16="http://schemas.microsoft.com/office/drawing/2014/main" id="{D8BE431B-C6B7-177F-C9ED-DF01A1F3F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3683" y="3374622"/>
              <a:ext cx="299381" cy="2539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" name="Text Box 47">
              <a:extLst>
                <a:ext uri="{FF2B5EF4-FFF2-40B4-BE49-F238E27FC236}">
                  <a16:creationId xmlns:a16="http://schemas.microsoft.com/office/drawing/2014/main" id="{08C67449-B9B6-2644-F0CC-8556B7AAF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0387" y="2780110"/>
              <a:ext cx="494046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50">
                  <a:solidFill>
                    <a:srgbClr val="000000"/>
                  </a:solidFill>
                </a:rPr>
                <a:t>J-Seal</a:t>
              </a:r>
            </a:p>
          </p:txBody>
        </p:sp>
        <p:sp>
          <p:nvSpPr>
            <p:cNvPr id="36" name="Line 48">
              <a:extLst>
                <a:ext uri="{FF2B5EF4-FFF2-40B4-BE49-F238E27FC236}">
                  <a16:creationId xmlns:a16="http://schemas.microsoft.com/office/drawing/2014/main" id="{BA924639-11F4-7B47-F249-CED94C7C7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6494" y="2887266"/>
              <a:ext cx="708422" cy="4357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C5AC470-3923-D8AA-67D3-5F1415072051}"/>
              </a:ext>
            </a:extLst>
          </p:cNvPr>
          <p:cNvSpPr txBox="1"/>
          <p:nvPr/>
        </p:nvSpPr>
        <p:spPr>
          <a:xfrm>
            <a:off x="1996715" y="3633664"/>
            <a:ext cx="1616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</a:rPr>
              <a:t>SLAC PEP-II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C968078-DF46-459E-1A08-77B75F1B5FDF}"/>
              </a:ext>
            </a:extLst>
          </p:cNvPr>
          <p:cNvSpPr txBox="1"/>
          <p:nvPr/>
        </p:nvSpPr>
        <p:spPr>
          <a:xfrm>
            <a:off x="5652122" y="4422444"/>
            <a:ext cx="3187078" cy="19543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/>
              <a:t>We are working to </a:t>
            </a:r>
            <a:r>
              <a:rPr lang="en-GB" b="1"/>
              <a:t>insert</a:t>
            </a:r>
            <a:r>
              <a:rPr lang="en-GB"/>
              <a:t> the high order mode (</a:t>
            </a:r>
            <a:r>
              <a:rPr lang="en-GB" b="1"/>
              <a:t>HOM</a:t>
            </a:r>
            <a:r>
              <a:rPr lang="en-GB"/>
              <a:t>) </a:t>
            </a:r>
            <a:r>
              <a:rPr lang="en-GB" b="1"/>
              <a:t>absorber </a:t>
            </a:r>
            <a:r>
              <a:rPr lang="en-GB"/>
              <a:t>on the bellows and a prototype will be </a:t>
            </a:r>
            <a:r>
              <a:rPr lang="en-GB" err="1"/>
              <a:t>manifactured</a:t>
            </a:r>
            <a:r>
              <a:rPr lang="en-GB"/>
              <a:t> and tested at INFN-LNF</a:t>
            </a:r>
          </a:p>
        </p:txBody>
      </p:sp>
    </p:spTree>
    <p:extLst>
      <p:ext uri="{BB962C8B-B14F-4D97-AF65-F5344CB8AC3E}">
        <p14:creationId xmlns:p14="http://schemas.microsoft.com/office/powerpoint/2010/main" val="88979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B9D7FE7-FFCA-5834-8E95-C4D4DE789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7" name="Titolo 2">
            <a:extLst>
              <a:ext uri="{FF2B5EF4-FFF2-40B4-BE49-F238E27FC236}">
                <a16:creationId xmlns:a16="http://schemas.microsoft.com/office/drawing/2014/main" id="{4276FB78-BE07-E8AD-0A79-E147223A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" y="541965"/>
            <a:ext cx="12186027" cy="564522"/>
          </a:xfrm>
          <a:solidFill>
            <a:schemeClr val="bg1"/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3600" b="1"/>
              <a:t>Integration challenge with the cryomagnetic system</a:t>
            </a:r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936C5EBC-767E-8088-C9E0-73D657319382}"/>
              </a:ext>
            </a:extLst>
          </p:cNvPr>
          <p:cNvGrpSpPr/>
          <p:nvPr/>
        </p:nvGrpSpPr>
        <p:grpSpPr>
          <a:xfrm>
            <a:off x="1471613" y="1241096"/>
            <a:ext cx="10720387" cy="5616904"/>
            <a:chOff x="6591" y="473504"/>
            <a:chExt cx="12185409" cy="6384495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D2777EB-FB83-CAC6-1DF5-86F34765179F}"/>
                </a:ext>
              </a:extLst>
            </p:cNvPr>
            <p:cNvGrpSpPr/>
            <p:nvPr/>
          </p:nvGrpSpPr>
          <p:grpSpPr>
            <a:xfrm>
              <a:off x="6591" y="473504"/>
              <a:ext cx="12185409" cy="6384495"/>
              <a:chOff x="-701377" y="473504"/>
              <a:chExt cx="12185409" cy="6384495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095AA033-4F8F-7A38-BB3D-FDB23ABF7AB0}"/>
                  </a:ext>
                </a:extLst>
              </p:cNvPr>
              <p:cNvGrpSpPr/>
              <p:nvPr/>
            </p:nvGrpSpPr>
            <p:grpSpPr>
              <a:xfrm>
                <a:off x="-701377" y="473504"/>
                <a:ext cx="12185409" cy="6384495"/>
                <a:chOff x="-701377" y="473504"/>
                <a:chExt cx="12185409" cy="6384495"/>
              </a:xfrm>
            </p:grpSpPr>
            <p:pic>
              <p:nvPicPr>
                <p:cNvPr id="6" name="Immagine 5">
                  <a:extLst>
                    <a:ext uri="{FF2B5EF4-FFF2-40B4-BE49-F238E27FC236}">
                      <a16:creationId xmlns:a16="http://schemas.microsoft.com/office/drawing/2014/main" id="{16C18E41-E5B1-FDA0-0F9B-0693E4D25A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0203" y="473504"/>
                  <a:ext cx="10893829" cy="6381291"/>
                </a:xfrm>
                <a:prstGeom prst="rect">
                  <a:avLst/>
                </a:prstGeom>
              </p:spPr>
            </p:pic>
            <p:sp>
              <p:nvSpPr>
                <p:cNvPr id="3" name="Rettangolo 2">
                  <a:extLst>
                    <a:ext uri="{FF2B5EF4-FFF2-40B4-BE49-F238E27FC236}">
                      <a16:creationId xmlns:a16="http://schemas.microsoft.com/office/drawing/2014/main" id="{183315BE-290C-6E75-5AB9-56E5726830A4}"/>
                    </a:ext>
                  </a:extLst>
                </p:cNvPr>
                <p:cNvSpPr/>
                <p:nvPr/>
              </p:nvSpPr>
              <p:spPr>
                <a:xfrm>
                  <a:off x="4005349" y="2423158"/>
                  <a:ext cx="1082040" cy="8032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" name="Connettore diritto 4">
                  <a:extLst>
                    <a:ext uri="{FF2B5EF4-FFF2-40B4-BE49-F238E27FC236}">
                      <a16:creationId xmlns:a16="http://schemas.microsoft.com/office/drawing/2014/main" id="{9634E62C-4A84-4766-6403-61A052C64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2195" y="2646008"/>
                  <a:ext cx="2870031" cy="3521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ttore diritto 6">
                  <a:extLst>
                    <a:ext uri="{FF2B5EF4-FFF2-40B4-BE49-F238E27FC236}">
                      <a16:creationId xmlns:a16="http://schemas.microsoft.com/office/drawing/2014/main" id="{C5EC8BB0-08D4-60EA-4C7F-B1F08E901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9467" y="2525704"/>
                  <a:ext cx="2740083" cy="8639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ttore diritto 8">
                  <a:extLst>
                    <a:ext uri="{FF2B5EF4-FFF2-40B4-BE49-F238E27FC236}">
                      <a16:creationId xmlns:a16="http://schemas.microsoft.com/office/drawing/2014/main" id="{A23EF484-D8AB-D34B-581B-3B932FCE0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46114" y="4614908"/>
                  <a:ext cx="1535049" cy="2413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ttore diritto 9">
                  <a:extLst>
                    <a:ext uri="{FF2B5EF4-FFF2-40B4-BE49-F238E27FC236}">
                      <a16:creationId xmlns:a16="http://schemas.microsoft.com/office/drawing/2014/main" id="{995B8935-9110-6CF2-CF6F-4DCC4BF41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1372" y="4483637"/>
                  <a:ext cx="1670628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ttore diritto 13">
                  <a:extLst>
                    <a:ext uri="{FF2B5EF4-FFF2-40B4-BE49-F238E27FC236}">
                      <a16:creationId xmlns:a16="http://schemas.microsoft.com/office/drawing/2014/main" id="{3AA38195-6A28-BACE-7FD0-012864471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6229" y="2736966"/>
                  <a:ext cx="0" cy="413558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diritto 15">
                  <a:extLst>
                    <a:ext uri="{FF2B5EF4-FFF2-40B4-BE49-F238E27FC236}">
                      <a16:creationId xmlns:a16="http://schemas.microsoft.com/office/drawing/2014/main" id="{E9E3901C-2E8D-050D-D854-EFB21A7496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96102" y="4203775"/>
                  <a:ext cx="1077884" cy="3156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diritto 16">
                  <a:extLst>
                    <a:ext uri="{FF2B5EF4-FFF2-40B4-BE49-F238E27FC236}">
                      <a16:creationId xmlns:a16="http://schemas.microsoft.com/office/drawing/2014/main" id="{F58B0437-0FF9-1CBE-DA8B-DF6DC2BA49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3986" y="2768138"/>
                  <a:ext cx="0" cy="51816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ttore diritto 21">
                  <a:extLst>
                    <a:ext uri="{FF2B5EF4-FFF2-40B4-BE49-F238E27FC236}">
                      <a16:creationId xmlns:a16="http://schemas.microsoft.com/office/drawing/2014/main" id="{DB97F254-C6DA-FA5E-95A2-A8BBB66780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9354" y="2794767"/>
                  <a:ext cx="1077884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diritto 22">
                  <a:extLst>
                    <a:ext uri="{FF2B5EF4-FFF2-40B4-BE49-F238E27FC236}">
                      <a16:creationId xmlns:a16="http://schemas.microsoft.com/office/drawing/2014/main" id="{96306E21-D68D-3794-9652-9EBDD951E9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37257" y="1042737"/>
                  <a:ext cx="0" cy="178666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330CF02C-301D-77EB-6893-DFF11A4D3899}"/>
                    </a:ext>
                  </a:extLst>
                </p:cNvPr>
                <p:cNvSpPr txBox="1"/>
                <p:nvPr/>
              </p:nvSpPr>
              <p:spPr>
                <a:xfrm>
                  <a:off x="3979026" y="2504596"/>
                  <a:ext cx="1126374" cy="244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ts val="1651"/>
                    </a:lnSpc>
                  </a:pPr>
                  <a:r>
                    <a:rPr lang="en-US" sz="1200">
                      <a:solidFill>
                        <a:schemeClr val="bg1"/>
                      </a:solidFill>
                    </a:rPr>
                    <a:t>NEG PUMP</a:t>
                  </a:r>
                </a:p>
              </p:txBody>
            </p:sp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77D2DF2F-C69C-9736-8915-60D62961B331}"/>
                    </a:ext>
                  </a:extLst>
                </p:cNvPr>
                <p:cNvSpPr/>
                <p:nvPr/>
              </p:nvSpPr>
              <p:spPr>
                <a:xfrm>
                  <a:off x="-701377" y="4954385"/>
                  <a:ext cx="4243859" cy="190361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Connettore diritto 29">
                  <a:extLst>
                    <a:ext uri="{FF2B5EF4-FFF2-40B4-BE49-F238E27FC236}">
                      <a16:creationId xmlns:a16="http://schemas.microsoft.com/office/drawing/2014/main" id="{457201F0-D9F0-769D-8FDA-CE22DE153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5186407"/>
                  <a:ext cx="349135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85987B3B-00D5-C3CE-27E7-13D4FAFA7460}"/>
                    </a:ext>
                  </a:extLst>
                </p:cNvPr>
                <p:cNvSpPr txBox="1"/>
                <p:nvPr/>
              </p:nvSpPr>
              <p:spPr>
                <a:xfrm>
                  <a:off x="-221319" y="5043010"/>
                  <a:ext cx="2945550" cy="3269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Outlet cooling</a:t>
                  </a:r>
                </a:p>
              </p:txBody>
            </p:sp>
            <p:cxnSp>
              <p:nvCxnSpPr>
                <p:cNvPr id="34" name="Connettore diritto 33">
                  <a:extLst>
                    <a:ext uri="{FF2B5EF4-FFF2-40B4-BE49-F238E27FC236}">
                      <a16:creationId xmlns:a16="http://schemas.microsoft.com/office/drawing/2014/main" id="{C2733BB1-77DF-CAC2-A84E-C98330D8D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5478806"/>
                  <a:ext cx="349135" cy="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978714F2-5614-2377-54C1-367E77BD4CE9}"/>
                    </a:ext>
                  </a:extLst>
                </p:cNvPr>
                <p:cNvSpPr txBox="1"/>
                <p:nvPr/>
              </p:nvSpPr>
              <p:spPr>
                <a:xfrm>
                  <a:off x="-221319" y="5335410"/>
                  <a:ext cx="3268206" cy="153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Inlet cooling</a:t>
                  </a:r>
                </a:p>
              </p:txBody>
            </p:sp>
            <p:cxnSp>
              <p:nvCxnSpPr>
                <p:cNvPr id="38" name="Connettore diritto 37">
                  <a:extLst>
                    <a:ext uri="{FF2B5EF4-FFF2-40B4-BE49-F238E27FC236}">
                      <a16:creationId xmlns:a16="http://schemas.microsoft.com/office/drawing/2014/main" id="{40123AD0-C44A-0A0B-843B-0ECA568E5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5765595"/>
                  <a:ext cx="349135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68F85D4C-A62C-050E-64DE-86453985BFAE}"/>
                    </a:ext>
                  </a:extLst>
                </p:cNvPr>
                <p:cNvSpPr txBox="1"/>
                <p:nvPr/>
              </p:nvSpPr>
              <p:spPr>
                <a:xfrm>
                  <a:off x="-221319" y="5622198"/>
                  <a:ext cx="2313964" cy="290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Electric cables</a:t>
                  </a:r>
                </a:p>
              </p:txBody>
            </p:sp>
            <p:cxnSp>
              <p:nvCxnSpPr>
                <p:cNvPr id="40" name="Connettore diritto 39">
                  <a:extLst>
                    <a:ext uri="{FF2B5EF4-FFF2-40B4-BE49-F238E27FC236}">
                      <a16:creationId xmlns:a16="http://schemas.microsoft.com/office/drawing/2014/main" id="{0A0630DA-97AC-A99F-E7B4-C083E2564D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6092029"/>
                  <a:ext cx="349135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4E732C92-F6E9-6ECE-4BF9-0EFD7A8FAE34}"/>
                    </a:ext>
                  </a:extLst>
                </p:cNvPr>
                <p:cNvSpPr txBox="1"/>
                <p:nvPr/>
              </p:nvSpPr>
              <p:spPr>
                <a:xfrm>
                  <a:off x="-221319" y="5948635"/>
                  <a:ext cx="2238447" cy="228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Nitrogen pipe</a:t>
                  </a:r>
                </a:p>
              </p:txBody>
            </p:sp>
            <p:cxnSp>
              <p:nvCxnSpPr>
                <p:cNvPr id="42" name="Connettore diritto 41">
                  <a:extLst>
                    <a:ext uri="{FF2B5EF4-FFF2-40B4-BE49-F238E27FC236}">
                      <a16:creationId xmlns:a16="http://schemas.microsoft.com/office/drawing/2014/main" id="{292DDD4B-480F-6B61-33CC-233B034E6C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6394823"/>
                  <a:ext cx="349135" cy="0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D7529834-9F1D-343B-A640-B447258724F5}"/>
                    </a:ext>
                  </a:extLst>
                </p:cNvPr>
                <p:cNvSpPr txBox="1"/>
                <p:nvPr/>
              </p:nvSpPr>
              <p:spPr>
                <a:xfrm>
                  <a:off x="-221319" y="6251427"/>
                  <a:ext cx="2313964" cy="247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Coaxial cable</a:t>
                  </a:r>
                </a:p>
              </p:txBody>
            </p:sp>
            <p:cxnSp>
              <p:nvCxnSpPr>
                <p:cNvPr id="44" name="Connettore diritto 43">
                  <a:extLst>
                    <a:ext uri="{FF2B5EF4-FFF2-40B4-BE49-F238E27FC236}">
                      <a16:creationId xmlns:a16="http://schemas.microsoft.com/office/drawing/2014/main" id="{627B0B72-DD82-B144-29DF-65AB40A94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72958" y="1053992"/>
                  <a:ext cx="3168" cy="1960758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ttore diritto 48">
                  <a:extLst>
                    <a:ext uri="{FF2B5EF4-FFF2-40B4-BE49-F238E27FC236}">
                      <a16:creationId xmlns:a16="http://schemas.microsoft.com/office/drawing/2014/main" id="{821FD677-C3C9-671F-ADC8-EFFC28E3A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6810" y="6678241"/>
                  <a:ext cx="349135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CasellaDiTesto 49">
                  <a:extLst>
                    <a:ext uri="{FF2B5EF4-FFF2-40B4-BE49-F238E27FC236}">
                      <a16:creationId xmlns:a16="http://schemas.microsoft.com/office/drawing/2014/main" id="{C6358EA1-9371-67BF-BFBB-F30BA24AA3FF}"/>
                    </a:ext>
                  </a:extLst>
                </p:cNvPr>
                <p:cNvSpPr txBox="1"/>
                <p:nvPr/>
              </p:nvSpPr>
              <p:spPr>
                <a:xfrm>
                  <a:off x="-221319" y="6503663"/>
                  <a:ext cx="2313964" cy="2597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ts val="1651"/>
                    </a:lnSpc>
                  </a:pPr>
                  <a:r>
                    <a:rPr lang="en-US" sz="1200"/>
                    <a:t>= Signal cable</a:t>
                  </a:r>
                </a:p>
              </p:txBody>
            </p:sp>
            <p:cxnSp>
              <p:nvCxnSpPr>
                <p:cNvPr id="52" name="Connettore diritto 51">
                  <a:extLst>
                    <a:ext uri="{FF2B5EF4-FFF2-40B4-BE49-F238E27FC236}">
                      <a16:creationId xmlns:a16="http://schemas.microsoft.com/office/drawing/2014/main" id="{58805FC6-EF62-74BD-795F-1542137D1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8233" y="2768138"/>
                  <a:ext cx="919535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ttore diritto 55">
                  <a:extLst>
                    <a:ext uri="{FF2B5EF4-FFF2-40B4-BE49-F238E27FC236}">
                      <a16:creationId xmlns:a16="http://schemas.microsoft.com/office/drawing/2014/main" id="{2D0190D3-1809-7575-8792-673183004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03525" y="1042737"/>
                  <a:ext cx="3842" cy="175203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diritto 56">
                  <a:extLst>
                    <a:ext uri="{FF2B5EF4-FFF2-40B4-BE49-F238E27FC236}">
                      <a16:creationId xmlns:a16="http://schemas.microsoft.com/office/drawing/2014/main" id="{A836A555-316B-4489-F270-975AA4206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8233" y="4203775"/>
                  <a:ext cx="0" cy="413558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diritto 57">
                  <a:extLst>
                    <a:ext uri="{FF2B5EF4-FFF2-40B4-BE49-F238E27FC236}">
                      <a16:creationId xmlns:a16="http://schemas.microsoft.com/office/drawing/2014/main" id="{2FB13E8F-1702-560C-0B3D-C8DFDBB05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82812" y="4607002"/>
                  <a:ext cx="957252" cy="17258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ttore diritto 11">
                  <a:extLst>
                    <a:ext uri="{FF2B5EF4-FFF2-40B4-BE49-F238E27FC236}">
                      <a16:creationId xmlns:a16="http://schemas.microsoft.com/office/drawing/2014/main" id="{A1520A0E-D39A-D31B-5816-7F6BC61966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7084" y="1042737"/>
                  <a:ext cx="0" cy="1497197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diritto 14">
                  <a:extLst>
                    <a:ext uri="{FF2B5EF4-FFF2-40B4-BE49-F238E27FC236}">
                      <a16:creationId xmlns:a16="http://schemas.microsoft.com/office/drawing/2014/main" id="{0416E75D-CBE6-49DF-1978-BE00D9803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52226" y="1042737"/>
                  <a:ext cx="0" cy="1626108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diritto 24">
                  <a:extLst>
                    <a:ext uri="{FF2B5EF4-FFF2-40B4-BE49-F238E27FC236}">
                      <a16:creationId xmlns:a16="http://schemas.microsoft.com/office/drawing/2014/main" id="{D4C25ADD-D110-07F4-30CC-1F62F612F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12983" y="4459147"/>
                  <a:ext cx="0" cy="269871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diritto 26">
                  <a:extLst>
                    <a:ext uri="{FF2B5EF4-FFF2-40B4-BE49-F238E27FC236}">
                      <a16:creationId xmlns:a16="http://schemas.microsoft.com/office/drawing/2014/main" id="{0FEE649F-F146-7206-76D1-E8115A467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12000" y="4695041"/>
                  <a:ext cx="971704" cy="8217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diritto 30">
                  <a:extLst>
                    <a:ext uri="{FF2B5EF4-FFF2-40B4-BE49-F238E27FC236}">
                      <a16:creationId xmlns:a16="http://schemas.microsoft.com/office/drawing/2014/main" id="{4E65E041-C76B-57EC-4E7F-B949723BE9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83382" y="4594082"/>
                  <a:ext cx="0" cy="30734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ttore diritto 36">
                  <a:extLst>
                    <a:ext uri="{FF2B5EF4-FFF2-40B4-BE49-F238E27FC236}">
                      <a16:creationId xmlns:a16="http://schemas.microsoft.com/office/drawing/2014/main" id="{205E392C-D66B-9724-8096-28ECC7D1EC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83382" y="4874708"/>
                  <a:ext cx="934083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F1B3C2AC-AFEC-1856-A024-1E6FF6EE35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98181" y="4848292"/>
                <a:ext cx="19284" cy="195316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1DA90733-5B21-4523-52DB-0BFBA515D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4861" y="4289550"/>
              <a:ext cx="173" cy="245555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CFBC337B-80DE-0B71-A1C1-4E6CA08D2C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0251" y="4242134"/>
              <a:ext cx="18084" cy="2502969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9FE07A9C-50AC-2187-623B-420435361012}"/>
                </a:ext>
              </a:extLst>
            </p:cNvPr>
            <p:cNvCxnSpPr>
              <a:cxnSpLocks/>
            </p:cNvCxnSpPr>
            <p:nvPr/>
          </p:nvCxnSpPr>
          <p:spPr>
            <a:xfrm>
              <a:off x="8835736" y="4577454"/>
              <a:ext cx="0" cy="2202791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9E71CB98-0824-45DC-8516-75DD1914E2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4557" y="4681439"/>
              <a:ext cx="0" cy="206366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Immagine 105">
            <a:extLst>
              <a:ext uri="{FF2B5EF4-FFF2-40B4-BE49-F238E27FC236}">
                <a16:creationId xmlns:a16="http://schemas.microsoft.com/office/drawing/2014/main" id="{905509B5-50FB-EE8F-B833-67B6E8D2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" y="1434039"/>
            <a:ext cx="3732600" cy="35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0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9D4191-023C-3A94-79E7-8EDD93F24C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FF02BCDF-9A69-5101-B414-39B37CAB49F1}"/>
              </a:ext>
            </a:extLst>
          </p:cNvPr>
          <p:cNvGrpSpPr/>
          <p:nvPr/>
        </p:nvGrpSpPr>
        <p:grpSpPr>
          <a:xfrm>
            <a:off x="1228725" y="2552532"/>
            <a:ext cx="9837830" cy="4341175"/>
            <a:chOff x="479376" y="1389680"/>
            <a:chExt cx="10356757" cy="4570163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C9E4ADDB-0063-9543-AA09-D51DA219A7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9376" y="1389680"/>
              <a:ext cx="9152083" cy="4570163"/>
              <a:chOff x="0" y="578062"/>
              <a:chExt cx="12026900" cy="6005726"/>
            </a:xfrm>
          </p:grpSpPr>
          <p:pic>
            <p:nvPicPr>
              <p:cNvPr id="14" name="Immagine 6">
                <a:extLst>
                  <a:ext uri="{FF2B5EF4-FFF2-40B4-BE49-F238E27FC236}">
                    <a16:creationId xmlns:a16="http://schemas.microsoft.com/office/drawing/2014/main" id="{EC485EB0-AFD7-E871-5E97-2228D8DA3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71" t="16789" b="15199"/>
              <a:stretch>
                <a:fillRect/>
              </a:stretch>
            </p:blipFill>
            <p:spPr bwMode="auto">
              <a:xfrm>
                <a:off x="165100" y="1196751"/>
                <a:ext cx="11861800" cy="5334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A92BEF50-8648-D0B7-65AD-E62D6469EA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5307" y="3782788"/>
                <a:ext cx="1035583" cy="51147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4">
                <a:extLst>
                  <a:ext uri="{FF2B5EF4-FFF2-40B4-BE49-F238E27FC236}">
                    <a16:creationId xmlns:a16="http://schemas.microsoft.com/office/drawing/2014/main" id="{F99F095B-0220-5188-9D77-C912C0386C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0126" y="3509556"/>
                <a:ext cx="1920875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Peek ring 2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CasellaDiTesto 15">
                <a:extLst>
                  <a:ext uri="{FF2B5EF4-FFF2-40B4-BE49-F238E27FC236}">
                    <a16:creationId xmlns:a16="http://schemas.microsoft.com/office/drawing/2014/main" id="{222677CD-27CD-209C-B28C-B37B288195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2773" y="3461414"/>
                <a:ext cx="2094810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Peek ring 1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DDD68A1F-C57E-51E1-4873-6921BDC0E4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3537" y="3716887"/>
                <a:ext cx="847305" cy="6498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B6410D60-0958-AA72-59B3-C9E76C1437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5287" y="1968277"/>
                <a:ext cx="1709738" cy="179387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E329FF9E-8586-AC72-6355-B3CF42AFF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5" y="1674590"/>
                <a:ext cx="1709738" cy="20478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6CC82EF8-177C-DD26-F76B-8A36AFE175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425" y="2715990"/>
                <a:ext cx="7034213" cy="841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03B9621A-7B02-3032-DA9E-179EDA7A42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001740"/>
                <a:ext cx="6867525" cy="2540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14CCB57E-D257-13C0-2236-65B135F3B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3250977"/>
                <a:ext cx="9264650" cy="38100"/>
              </a:xfrm>
              <a:prstGeom prst="straightConnector1">
                <a:avLst/>
              </a:prstGeom>
              <a:ln w="1016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52E33E60-0087-F19B-2A56-CE7D6CCB4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7525" y="2998565"/>
                <a:ext cx="325913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5AD20924-218A-42E8-82BF-EB5B93995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400" y="3117627"/>
                <a:ext cx="2735263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4BF6E82E-32EB-8811-C1C6-087E536366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8763" y="3027140"/>
                <a:ext cx="782637" cy="9048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8FC5D322-1092-161B-7600-894C8355E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7938" y="2731865"/>
                <a:ext cx="638175" cy="161925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1CA13C70-B62E-596E-88EE-C2C6A145B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3" y="2893790"/>
                <a:ext cx="3208337" cy="333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asellaDiTesto 93">
                <a:extLst>
                  <a:ext uri="{FF2B5EF4-FFF2-40B4-BE49-F238E27FC236}">
                    <a16:creationId xmlns:a16="http://schemas.microsoft.com/office/drawing/2014/main" id="{82FA1CE1-E676-E607-57C7-01D29CE8F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100" y="578062"/>
                <a:ext cx="2981499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Cooling in Layer 3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CasellaDiTesto 94">
                <a:extLst>
                  <a:ext uri="{FF2B5EF4-FFF2-40B4-BE49-F238E27FC236}">
                    <a16:creationId xmlns:a16="http://schemas.microsoft.com/office/drawing/2014/main" id="{5CF3E6F2-D9B6-596B-E82A-F0597BD582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513" y="1107852"/>
                <a:ext cx="3515667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Cables Out Layer 3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CasellaDiTesto 95">
                <a:extLst>
                  <a:ext uri="{FF2B5EF4-FFF2-40B4-BE49-F238E27FC236}">
                    <a16:creationId xmlns:a16="http://schemas.microsoft.com/office/drawing/2014/main" id="{D8340594-55EE-543E-36BF-18F3C662A0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1143" y="1284180"/>
                <a:ext cx="2909887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Cooling in Layer 2-1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CasellaDiTesto 96">
                <a:extLst>
                  <a:ext uri="{FF2B5EF4-FFF2-40B4-BE49-F238E27FC236}">
                    <a16:creationId xmlns:a16="http://schemas.microsoft.com/office/drawing/2014/main" id="{B196B696-87CA-ADF1-65A1-A70A258272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1399" y="1292002"/>
                <a:ext cx="3341288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Cables  Out Layer 2-1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D56D0EC9-14DB-220C-B7C3-579FAE012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0" y="1028477"/>
                <a:ext cx="185738" cy="7477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50CA4A77-327C-AE26-C76B-55A4ED3976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05062" y="1599977"/>
                <a:ext cx="653259" cy="933452"/>
              </a:xfrm>
              <a:prstGeom prst="straightConnector1">
                <a:avLst/>
              </a:prstGeom>
              <a:ln w="57150" cmpd="tri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84FB9D86-3D25-30E3-8850-19AE1EFBB0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6639" y="1674589"/>
                <a:ext cx="599305" cy="1049337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sellaDiTesto 115">
                <a:extLst>
                  <a:ext uri="{FF2B5EF4-FFF2-40B4-BE49-F238E27FC236}">
                    <a16:creationId xmlns:a16="http://schemas.microsoft.com/office/drawing/2014/main" id="{5013B89D-0537-9661-D7CB-D84CA8003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8525" y="6072842"/>
                <a:ext cx="2583238" cy="510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Cooling Pipe</a:t>
                </a:r>
                <a:endParaRPr kumimoji="0" lang="it-IT" alt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7" name="Connettore 2 36">
                <a:extLst>
                  <a:ext uri="{FF2B5EF4-FFF2-40B4-BE49-F238E27FC236}">
                    <a16:creationId xmlns:a16="http://schemas.microsoft.com/office/drawing/2014/main" id="{04F76E83-14C6-13EB-22D8-E796855821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56013" y="3250977"/>
                <a:ext cx="1052512" cy="31829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106">
                <a:extLst>
                  <a:ext uri="{FF2B5EF4-FFF2-40B4-BE49-F238E27FC236}">
                    <a16:creationId xmlns:a16="http://schemas.microsoft.com/office/drawing/2014/main" id="{8D582ACD-8CB8-7D92-2934-CF3B10F0A9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1112" y="1694942"/>
                <a:ext cx="2271712" cy="1285366"/>
              </a:xfrm>
              <a:prstGeom prst="straightConnector1">
                <a:avLst/>
              </a:prstGeom>
              <a:ln w="57150" cmpd="tri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5614E729-5C54-7A5D-8A1F-B25BABE03C76}"/>
                </a:ext>
              </a:extLst>
            </p:cNvPr>
            <p:cNvGrpSpPr/>
            <p:nvPr/>
          </p:nvGrpSpPr>
          <p:grpSpPr>
            <a:xfrm>
              <a:off x="8695470" y="2982075"/>
              <a:ext cx="2140663" cy="2316571"/>
              <a:chOff x="8458626" y="4573966"/>
              <a:chExt cx="3326457" cy="881244"/>
            </a:xfrm>
          </p:grpSpPr>
          <p:cxnSp>
            <p:nvCxnSpPr>
              <p:cNvPr id="8" name="Connettore 2 299">
                <a:extLst>
                  <a:ext uri="{FF2B5EF4-FFF2-40B4-BE49-F238E27FC236}">
                    <a16:creationId xmlns:a16="http://schemas.microsoft.com/office/drawing/2014/main" id="{AE80C5D1-8076-6417-942F-C6491D3C1BE4}"/>
                  </a:ext>
                </a:extLst>
              </p:cNvPr>
              <p:cNvCxnSpPr/>
              <p:nvPr/>
            </p:nvCxnSpPr>
            <p:spPr>
              <a:xfrm>
                <a:off x="8644380" y="4666204"/>
                <a:ext cx="1500562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2 301">
                <a:extLst>
                  <a:ext uri="{FF2B5EF4-FFF2-40B4-BE49-F238E27FC236}">
                    <a16:creationId xmlns:a16="http://schemas.microsoft.com/office/drawing/2014/main" id="{24455399-1EDE-6234-81A5-381235522205}"/>
                  </a:ext>
                </a:extLst>
              </p:cNvPr>
              <p:cNvCxnSpPr/>
              <p:nvPr/>
            </p:nvCxnSpPr>
            <p:spPr>
              <a:xfrm>
                <a:off x="8691823" y="5122068"/>
                <a:ext cx="1453118" cy="0"/>
              </a:xfrm>
              <a:prstGeom prst="straightConnector1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2 303">
                <a:extLst>
                  <a:ext uri="{FF2B5EF4-FFF2-40B4-BE49-F238E27FC236}">
                    <a16:creationId xmlns:a16="http://schemas.microsoft.com/office/drawing/2014/main" id="{07A600C0-8EF1-27F4-0D51-6DD4F057E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8626" y="5388159"/>
                <a:ext cx="145447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307">
                <a:extLst>
                  <a:ext uri="{FF2B5EF4-FFF2-40B4-BE49-F238E27FC236}">
                    <a16:creationId xmlns:a16="http://schemas.microsoft.com/office/drawing/2014/main" id="{04E8D8F4-0C52-760F-ADA5-62A44EB75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8331" y="4573966"/>
                <a:ext cx="1279612" cy="19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Air Cooling</a:t>
                </a:r>
                <a:endParaRPr kumimoji="0" lang="it-IT" altLang="en-IT" sz="1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CasellaDiTesto 308">
                <a:extLst>
                  <a:ext uri="{FF2B5EF4-FFF2-40B4-BE49-F238E27FC236}">
                    <a16:creationId xmlns:a16="http://schemas.microsoft.com/office/drawing/2014/main" id="{C84673E8-29F6-2FDB-4108-C132485C36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8333" y="5020647"/>
                <a:ext cx="1279611" cy="209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400" b="0" i="0" u="none" strike="noStrike" kern="1200" cap="none" spc="0" normalizeH="0" baseline="0" noProof="0">
                    <a:ln w="22225">
                      <a:solidFill>
                        <a:srgbClr val="40C245"/>
                      </a:solidFill>
                      <a:prstDash val="solid"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Paraffin cooling</a:t>
                </a:r>
                <a:endParaRPr kumimoji="0" lang="it-IT" altLang="en-IT" sz="1400" b="0" i="0" u="none" strike="noStrike" kern="1200" cap="none" spc="0" normalizeH="0" baseline="0" noProof="0">
                  <a:ln w="22225">
                    <a:solidFill>
                      <a:srgbClr val="40C245"/>
                    </a:solidFill>
                    <a:prstDash val="solid"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CasellaDiTesto 309">
                <a:extLst>
                  <a:ext uri="{FF2B5EF4-FFF2-40B4-BE49-F238E27FC236}">
                    <a16:creationId xmlns:a16="http://schemas.microsoft.com/office/drawing/2014/main" id="{920675AE-6F96-08BF-C1A3-883E4DC94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3100" y="5331953"/>
                <a:ext cx="1871983" cy="123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IT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Cables</a:t>
                </a:r>
                <a:endParaRPr kumimoji="0" lang="it-IT" altLang="en-IT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Titolo 2">
            <a:extLst>
              <a:ext uri="{FF2B5EF4-FFF2-40B4-BE49-F238E27FC236}">
                <a16:creationId xmlns:a16="http://schemas.microsoft.com/office/drawing/2014/main" id="{E62725A7-465A-F3DE-BB70-134523050EC1}"/>
              </a:ext>
            </a:extLst>
          </p:cNvPr>
          <p:cNvSpPr txBox="1">
            <a:spLocks/>
          </p:cNvSpPr>
          <p:nvPr/>
        </p:nvSpPr>
        <p:spPr>
          <a:xfrm>
            <a:off x="5973" y="712886"/>
            <a:ext cx="12186027" cy="5645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/>
              <a:t>Integration challenge of the inner vertex with conical vacuum chamber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8229FB6-FCEE-B7B4-DCF3-A33A004EB40B}"/>
              </a:ext>
            </a:extLst>
          </p:cNvPr>
          <p:cNvSpPr txBox="1"/>
          <p:nvPr/>
        </p:nvSpPr>
        <p:spPr>
          <a:xfrm>
            <a:off x="571500" y="1709644"/>
            <a:ext cx="10725150" cy="1003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Vertex detector support structures are linked with the </a:t>
            </a:r>
            <a:r>
              <a:rPr lang="en-GB" err="1"/>
              <a:t>ellipto</a:t>
            </a:r>
            <a:r>
              <a:rPr lang="en-GB"/>
              <a:t>-conical chamber.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The positioning of the cables and pipes is delicate and challenging.</a:t>
            </a:r>
          </a:p>
        </p:txBody>
      </p:sp>
    </p:spTree>
    <p:extLst>
      <p:ext uri="{BB962C8B-B14F-4D97-AF65-F5344CB8AC3E}">
        <p14:creationId xmlns:p14="http://schemas.microsoft.com/office/powerpoint/2010/main" val="274910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7A49AA-BA1D-E9FD-A242-C812DB7BA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" r="1474"/>
          <a:stretch/>
        </p:blipFill>
        <p:spPr>
          <a:xfrm>
            <a:off x="29463" y="887632"/>
            <a:ext cx="6340642" cy="496557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5705DB2-0BE6-3F26-B386-E558D5514B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21EF800-50EF-8462-4B17-AF81D6FB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86" y="551647"/>
            <a:ext cx="11017800" cy="1072088"/>
          </a:xfrm>
        </p:spPr>
        <p:txBody>
          <a:bodyPr/>
          <a:lstStyle/>
          <a:p>
            <a:r>
              <a:rPr lang="it-IT" sz="3600" b="1"/>
              <a:t>MDI R&amp;D IR </a:t>
            </a:r>
            <a:r>
              <a:rPr lang="it-IT" sz="3600" b="1" err="1"/>
              <a:t>Mockup</a:t>
            </a:r>
            <a:endParaRPr lang="it-IT" b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737860-DADA-2955-43F6-F8D896839870}"/>
              </a:ext>
            </a:extLst>
          </p:cNvPr>
          <p:cNvSpPr txBox="1"/>
          <p:nvPr/>
        </p:nvSpPr>
        <p:spPr>
          <a:xfrm>
            <a:off x="6550628" y="791245"/>
            <a:ext cx="5611909" cy="3828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/>
              <a:t>Activities </a:t>
            </a:r>
            <a:r>
              <a:rPr lang="it-IT" err="1"/>
              <a:t>started</a:t>
            </a:r>
            <a:r>
              <a:rPr lang="it-IT"/>
              <a:t> for FCC-</a:t>
            </a:r>
            <a:r>
              <a:rPr lang="it-IT" err="1"/>
              <a:t>ee</a:t>
            </a:r>
            <a:r>
              <a:rPr lang="it-IT"/>
              <a:t> IR </a:t>
            </a:r>
            <a:r>
              <a:rPr lang="it-IT" err="1"/>
              <a:t>mockup</a:t>
            </a:r>
            <a:r>
              <a:rPr lang="it-IT"/>
              <a:t> </a:t>
            </a:r>
            <a:r>
              <a:rPr lang="it-IT" b="1"/>
              <a:t>to be </a:t>
            </a:r>
            <a:r>
              <a:rPr lang="it-IT" b="1" err="1"/>
              <a:t>built</a:t>
            </a:r>
            <a:r>
              <a:rPr lang="it-IT" b="1"/>
              <a:t> at INFN-LNF</a:t>
            </a:r>
            <a:r>
              <a:rPr lang="it-IT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Check </a:t>
            </a:r>
            <a:r>
              <a:rPr lang="en-US" b="1"/>
              <a:t>assembly strategy feasibility </a:t>
            </a:r>
            <a:r>
              <a:rPr lang="en-US"/>
              <a:t>for the single parts of the chamber (central, </a:t>
            </a:r>
            <a:r>
              <a:rPr lang="en-US" err="1"/>
              <a:t>ellipto</a:t>
            </a:r>
            <a:r>
              <a:rPr lang="en-US"/>
              <a:t>-conical) and of whole system (chamber, bellows, inner vertex, outer vertex, middle vertex, disks).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Check the feasibility of the </a:t>
            </a:r>
            <a:r>
              <a:rPr lang="en-US" b="1"/>
              <a:t>Electron Beam Welding </a:t>
            </a:r>
            <a:r>
              <a:rPr lang="en-US"/>
              <a:t>along an </a:t>
            </a:r>
            <a:r>
              <a:rPr lang="en-US" b="1"/>
              <a:t>elliptical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 of the </a:t>
            </a:r>
            <a:r>
              <a:rPr lang="en-US" b="1"/>
              <a:t>cooling systems</a:t>
            </a:r>
            <a:r>
              <a:rPr lang="en-US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 the </a:t>
            </a:r>
            <a:r>
              <a:rPr lang="en-US" b="1"/>
              <a:t>AlBeMet162-Stainless Steel transition</a:t>
            </a:r>
            <a:endParaRPr lang="en-US" b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 the </a:t>
            </a:r>
            <a:r>
              <a:rPr lang="en-US" b="1"/>
              <a:t>constraint schema </a:t>
            </a:r>
            <a:r>
              <a:rPr lang="en-US"/>
              <a:t>and the stiffness of bellows with </a:t>
            </a:r>
            <a:r>
              <a:rPr lang="en-US" err="1"/>
              <a:t>CuBe</a:t>
            </a:r>
            <a:r>
              <a:rPr lang="en-US"/>
              <a:t> blades.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Study of cables and cooling pipes fitting. 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6BF1B9-D3CC-7549-4DE8-DE2F889574BE}"/>
              </a:ext>
            </a:extLst>
          </p:cNvPr>
          <p:cNvSpPr txBox="1"/>
          <p:nvPr/>
        </p:nvSpPr>
        <p:spPr>
          <a:xfrm>
            <a:off x="4304107" y="5016373"/>
            <a:ext cx="76353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Intermediate output </a:t>
            </a:r>
            <a:r>
              <a:rPr lang="en-US"/>
              <a:t>will be in </a:t>
            </a:r>
            <a:r>
              <a:rPr lang="en-US" b="1"/>
              <a:t>support to </a:t>
            </a:r>
            <a:r>
              <a:rPr lang="en-US"/>
              <a:t>the next </a:t>
            </a:r>
            <a:r>
              <a:rPr lang="fr-FR" b="1" err="1"/>
              <a:t>European</a:t>
            </a:r>
            <a:r>
              <a:rPr lang="fr-FR" b="1"/>
              <a:t> </a:t>
            </a:r>
            <a:r>
              <a:rPr lang="fr-FR" b="1" err="1"/>
              <a:t>Particle</a:t>
            </a:r>
            <a:r>
              <a:rPr lang="fr-FR" b="1"/>
              <a:t> </a:t>
            </a:r>
            <a:r>
              <a:rPr lang="fr-FR" b="1" err="1"/>
              <a:t>Physics</a:t>
            </a:r>
            <a:r>
              <a:rPr lang="fr-FR" b="1"/>
              <a:t> </a:t>
            </a:r>
            <a:r>
              <a:rPr lang="fr-FR" b="1" err="1"/>
              <a:t>Strategy</a:t>
            </a:r>
            <a:r>
              <a:rPr lang="fr-FR" b="1"/>
              <a:t> Update.</a:t>
            </a:r>
            <a:endParaRPr lang="it-IT" b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BDFCFC-7E90-DB4F-34E2-00073FEC0B0F}"/>
              </a:ext>
            </a:extLst>
          </p:cNvPr>
          <p:cNvSpPr txBox="1"/>
          <p:nvPr/>
        </p:nvSpPr>
        <p:spPr>
          <a:xfrm>
            <a:off x="4304107" y="5781952"/>
            <a:ext cx="763534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In the </a:t>
            </a:r>
            <a:r>
              <a:rPr lang="en-US" b="1">
                <a:cs typeface="Arial"/>
              </a:rPr>
              <a:t>next phase </a:t>
            </a:r>
            <a:r>
              <a:rPr lang="en-US">
                <a:cs typeface="Arial"/>
              </a:rPr>
              <a:t>for FCC, and when our tests will be concluded, the </a:t>
            </a:r>
            <a:r>
              <a:rPr lang="en-US" b="1">
                <a:cs typeface="Arial"/>
              </a:rPr>
              <a:t>mockup could be used for </a:t>
            </a:r>
            <a:r>
              <a:rPr lang="en-US">
                <a:cs typeface="Arial"/>
              </a:rPr>
              <a:t>further studies, e.g. </a:t>
            </a:r>
            <a:r>
              <a:rPr lang="en-US" b="1">
                <a:cs typeface="Arial"/>
              </a:rPr>
              <a:t>alignment  and vibration tests.</a:t>
            </a:r>
            <a:endParaRPr lang="en-GB" b="1"/>
          </a:p>
        </p:txBody>
      </p:sp>
      <p:pic>
        <p:nvPicPr>
          <p:cNvPr id="6" name="Picture 15" descr="A close-up of a pressure gauge&#10;&#10;Description automatically generated">
            <a:extLst>
              <a:ext uri="{FF2B5EF4-FFF2-40B4-BE49-F238E27FC236}">
                <a16:creationId xmlns:a16="http://schemas.microsoft.com/office/drawing/2014/main" id="{035F51E2-9A69-3905-CE89-A25CAFE84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195592"/>
            <a:ext cx="1977357" cy="1662408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6533DFE9-12CE-3D1D-CF60-7E5D1C8916BF}"/>
              </a:ext>
            </a:extLst>
          </p:cNvPr>
          <p:cNvSpPr txBox="1"/>
          <p:nvPr/>
        </p:nvSpPr>
        <p:spPr>
          <a:xfrm>
            <a:off x="2040784" y="5962283"/>
            <a:ext cx="1514305" cy="758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400"/>
              <a:t>Test of homemade hydraulic fitting</a:t>
            </a:r>
          </a:p>
        </p:txBody>
      </p:sp>
    </p:spTree>
    <p:extLst>
      <p:ext uri="{BB962C8B-B14F-4D97-AF65-F5344CB8AC3E}">
        <p14:creationId xmlns:p14="http://schemas.microsoft.com/office/powerpoint/2010/main" val="2784928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8E2CC59-E731-9133-6AE9-292D5E368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4903652-37E3-65F3-124A-E367FEC7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62" y="907311"/>
            <a:ext cx="11017800" cy="694380"/>
          </a:xfrm>
        </p:spPr>
        <p:txBody>
          <a:bodyPr anchor="ctr"/>
          <a:lstStyle/>
          <a:p>
            <a:r>
              <a:rPr lang="it-IT" sz="3600" b="1" err="1"/>
              <a:t>Beam</a:t>
            </a:r>
            <a:r>
              <a:rPr lang="it-IT" sz="3600" b="1"/>
              <a:t> Background assesment at FCC-</a:t>
            </a:r>
            <a:r>
              <a:rPr lang="it-IT" sz="3600" b="1" err="1"/>
              <a:t>ee</a:t>
            </a:r>
            <a:endParaRPr lang="it-IT" sz="3600" b="1">
              <a:cs typeface="Arial"/>
            </a:endParaRPr>
          </a:p>
          <a:p>
            <a:endParaRPr lang="it-IT" sz="2800">
              <a:cs typeface="Arial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19B3CA-2324-CC15-AE2E-A460B621E77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3" y="1510251"/>
            <a:ext cx="11989732" cy="26489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err="1"/>
              <a:t>Characterization</a:t>
            </a:r>
            <a:r>
              <a:rPr lang="it-IT" sz="2000"/>
              <a:t> of </a:t>
            </a:r>
            <a:r>
              <a:rPr lang="it-IT" sz="2000" b="1" err="1"/>
              <a:t>beam</a:t>
            </a:r>
            <a:r>
              <a:rPr lang="it-IT" sz="2000" b="1"/>
              <a:t> </a:t>
            </a:r>
            <a:r>
              <a:rPr lang="it-IT" sz="2000" b="1" err="1"/>
              <a:t>induced</a:t>
            </a:r>
            <a:r>
              <a:rPr lang="it-IT" sz="2000" b="1"/>
              <a:t> background </a:t>
            </a:r>
            <a:r>
              <a:rPr lang="it-IT" sz="2000" err="1"/>
              <a:t>is</a:t>
            </a:r>
            <a:r>
              <a:rPr lang="it-IT" sz="2000"/>
              <a:t> a key </a:t>
            </a:r>
            <a:r>
              <a:rPr lang="it-IT" sz="2000" err="1"/>
              <a:t>element</a:t>
            </a:r>
            <a:r>
              <a:rPr lang="it-IT" sz="2000"/>
              <a:t> for </a:t>
            </a:r>
            <a:r>
              <a:rPr lang="it-IT" sz="2000" b="1" err="1"/>
              <a:t>shielding</a:t>
            </a:r>
            <a:r>
              <a:rPr lang="it-IT" sz="2000" b="1"/>
              <a:t> design</a:t>
            </a:r>
            <a:r>
              <a:rPr lang="it-IT" sz="2000"/>
              <a:t> and </a:t>
            </a:r>
            <a:r>
              <a:rPr lang="it-IT" sz="2000" b="1"/>
              <a:t>detector </a:t>
            </a:r>
            <a:r>
              <a:rPr lang="it-IT" sz="2000" b="1" err="1"/>
              <a:t>optimization</a:t>
            </a:r>
            <a:r>
              <a:rPr lang="it-IT" sz="2000"/>
              <a:t> (e.g. </a:t>
            </a:r>
            <a:r>
              <a:rPr lang="it-IT" sz="2000" err="1"/>
              <a:t>readout</a:t>
            </a:r>
            <a:r>
              <a:rPr lang="it-IT" sz="2000"/>
              <a:t>/trigger/DAQ/…)</a:t>
            </a:r>
          </a:p>
          <a:p>
            <a:pPr>
              <a:lnSpc>
                <a:spcPct val="100000"/>
              </a:lnSpc>
            </a:pPr>
            <a:endParaRPr lang="it-IT" sz="2000"/>
          </a:p>
          <a:p>
            <a:pPr>
              <a:lnSpc>
                <a:spcPct val="100000"/>
              </a:lnSpc>
            </a:pPr>
            <a:r>
              <a:rPr lang="it-IT" sz="2000" err="1"/>
              <a:t>We</a:t>
            </a:r>
            <a:r>
              <a:rPr lang="it-IT" sz="2000"/>
              <a:t> </a:t>
            </a:r>
            <a:r>
              <a:rPr lang="it-IT" sz="2000" err="1"/>
              <a:t>carried</a:t>
            </a:r>
            <a:r>
              <a:rPr lang="it-IT" sz="2000"/>
              <a:t> </a:t>
            </a:r>
            <a:r>
              <a:rPr lang="it-IT" sz="2000" b="1" err="1"/>
              <a:t>extensive</a:t>
            </a:r>
            <a:r>
              <a:rPr lang="it-IT" sz="2000" b="1"/>
              <a:t> </a:t>
            </a:r>
            <a:r>
              <a:rPr lang="it-IT" sz="2000" b="1" err="1"/>
              <a:t>preliminary</a:t>
            </a:r>
            <a:r>
              <a:rPr lang="it-IT" sz="2000" b="1"/>
              <a:t> studies</a:t>
            </a:r>
            <a:r>
              <a:rPr lang="it-IT" sz="2000"/>
              <a:t> for start-to-end workflow up to </a:t>
            </a:r>
            <a:r>
              <a:rPr lang="it-IT" sz="2000" b="1" err="1"/>
              <a:t>occupancy</a:t>
            </a:r>
            <a:r>
              <a:rPr lang="it-IT" sz="2000" b="1"/>
              <a:t> </a:t>
            </a:r>
            <a:r>
              <a:rPr lang="it-IT" sz="2000" b="1" err="1"/>
              <a:t>estimates</a:t>
            </a:r>
            <a:r>
              <a:rPr lang="it-IT" sz="2000"/>
              <a:t>, in </a:t>
            </a:r>
            <a:r>
              <a:rPr lang="it-IT" sz="2000" err="1"/>
              <a:t>particular</a:t>
            </a:r>
            <a:r>
              <a:rPr lang="it-IT" sz="2000"/>
              <a:t> for the CLD detector concept. Work </a:t>
            </a:r>
            <a:r>
              <a:rPr lang="it-IT" sz="2000" err="1"/>
              <a:t>ongoing</a:t>
            </a:r>
            <a:r>
              <a:rPr lang="it-IT" sz="2000"/>
              <a:t> for IDEA and ALLEGRO for the FS report.</a:t>
            </a:r>
          </a:p>
          <a:p>
            <a:pPr>
              <a:lnSpc>
                <a:spcPct val="100000"/>
              </a:lnSpc>
            </a:pPr>
            <a:endParaRPr lang="it-IT" sz="2000"/>
          </a:p>
          <a:p>
            <a:pPr>
              <a:lnSpc>
                <a:spcPct val="100000"/>
              </a:lnSpc>
            </a:pPr>
            <a:r>
              <a:rPr lang="it-IT" sz="2000" err="1"/>
              <a:t>Particle</a:t>
            </a:r>
            <a:r>
              <a:rPr lang="it-IT" sz="2000"/>
              <a:t> tracking in the detector </a:t>
            </a:r>
            <a:r>
              <a:rPr lang="it-IT" sz="2000" err="1"/>
              <a:t>is</a:t>
            </a:r>
            <a:r>
              <a:rPr lang="it-IT" sz="2000"/>
              <a:t> </a:t>
            </a:r>
            <a:r>
              <a:rPr lang="it-IT" sz="2000" err="1"/>
              <a:t>performed</a:t>
            </a:r>
            <a:r>
              <a:rPr lang="it-IT" sz="2000"/>
              <a:t> </a:t>
            </a:r>
            <a:r>
              <a:rPr lang="it-IT" sz="2000" err="1"/>
              <a:t>using</a:t>
            </a:r>
            <a:r>
              <a:rPr lang="it-IT" sz="2000"/>
              <a:t> the </a:t>
            </a:r>
            <a:r>
              <a:rPr lang="it-IT" sz="2000" b="1"/>
              <a:t>Geant4 </a:t>
            </a:r>
            <a:r>
              <a:rPr lang="it-IT" sz="2000" b="1" err="1"/>
              <a:t>based</a:t>
            </a:r>
            <a:r>
              <a:rPr lang="it-IT" sz="2000" b="1"/>
              <a:t> framework Key4hep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A4D762F-545D-C09D-738A-591B14513CCB}"/>
              </a:ext>
            </a:extLst>
          </p:cNvPr>
          <p:cNvGrpSpPr/>
          <p:nvPr/>
        </p:nvGrpSpPr>
        <p:grpSpPr>
          <a:xfrm>
            <a:off x="96251" y="3629990"/>
            <a:ext cx="12400546" cy="3228010"/>
            <a:chOff x="333362" y="3587381"/>
            <a:chExt cx="11406159" cy="2936009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B8DFA4AC-69C1-74FB-85E7-EC39433CE08B}"/>
                </a:ext>
              </a:extLst>
            </p:cNvPr>
            <p:cNvGrpSpPr/>
            <p:nvPr/>
          </p:nvGrpSpPr>
          <p:grpSpPr>
            <a:xfrm>
              <a:off x="333362" y="3664464"/>
              <a:ext cx="3768739" cy="2858926"/>
              <a:chOff x="202269" y="3719455"/>
              <a:chExt cx="2832855" cy="1863048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F97DD2D-01CC-E997-AD83-DA6A525BC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2269" y="4131393"/>
                <a:ext cx="2674320" cy="1451110"/>
              </a:xfrm>
              <a:prstGeom prst="rect">
                <a:avLst/>
              </a:prstGeom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C8A3D9B-69F5-65C8-5FB6-1D7D195DF2CB}"/>
                  </a:ext>
                </a:extLst>
              </p:cNvPr>
              <p:cNvSpPr txBox="1"/>
              <p:nvPr/>
            </p:nvSpPr>
            <p:spPr>
              <a:xfrm>
                <a:off x="455400" y="3719455"/>
                <a:ext cx="2579724" cy="52608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sz="1400"/>
                  <a:t>Primaries produced by external generators</a:t>
                </a:r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4C30019-ED81-D7ED-F086-7F2F168DE9F2}"/>
                </a:ext>
              </a:extLst>
            </p:cNvPr>
            <p:cNvGrpSpPr/>
            <p:nvPr/>
          </p:nvGrpSpPr>
          <p:grpSpPr>
            <a:xfrm>
              <a:off x="8181692" y="3587381"/>
              <a:ext cx="3557829" cy="2896820"/>
              <a:chOff x="9315411" y="3768195"/>
              <a:chExt cx="2674320" cy="1815818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53A9AD6A-95EA-D28F-23EC-7FB6CD3FE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83554" y="4263513"/>
                <a:ext cx="1989107" cy="1320500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5AA95C6-9F63-6693-00D0-8292AD43CE89}"/>
                  </a:ext>
                </a:extLst>
              </p:cNvPr>
              <p:cNvSpPr txBox="1"/>
              <p:nvPr/>
            </p:nvSpPr>
            <p:spPr>
              <a:xfrm>
                <a:off x="9315411" y="3768195"/>
                <a:ext cx="2674320" cy="52608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sz="1400"/>
                  <a:t>Detector and MDI description </a:t>
                </a:r>
                <a:br>
                  <a:rPr lang="en-US" sz="1400"/>
                </a:br>
                <a:r>
                  <a:rPr lang="en-US" sz="1400"/>
                  <a:t>in DD4hep format</a:t>
                </a:r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F20E56CC-8968-2021-89F3-2E84541BE274}"/>
                </a:ext>
              </a:extLst>
            </p:cNvPr>
            <p:cNvGrpSpPr/>
            <p:nvPr/>
          </p:nvGrpSpPr>
          <p:grpSpPr>
            <a:xfrm>
              <a:off x="4471939" y="3626572"/>
              <a:ext cx="3448438" cy="2686831"/>
              <a:chOff x="4742636" y="3630849"/>
              <a:chExt cx="2681427" cy="1851499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B0374F14-8466-FD8A-1787-01FF7518F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7936" y="4031237"/>
                <a:ext cx="2656127" cy="1451111"/>
              </a:xfrm>
              <a:prstGeom prst="rect">
                <a:avLst/>
              </a:prstGeom>
            </p:spPr>
          </p:pic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D137632-978A-E206-9881-09EA02F74176}"/>
                  </a:ext>
                </a:extLst>
              </p:cNvPr>
              <p:cNvSpPr txBox="1"/>
              <p:nvPr/>
            </p:nvSpPr>
            <p:spPr>
              <a:xfrm>
                <a:off x="4742636" y="3630849"/>
                <a:ext cx="2674320" cy="52608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sz="1400"/>
                  <a:t>Tracking in key4hep</a:t>
                </a:r>
              </a:p>
            </p:txBody>
          </p:sp>
        </p:grpSp>
        <p:sp>
          <p:nvSpPr>
            <p:cNvPr id="24" name="Freccia destra 23">
              <a:extLst>
                <a:ext uri="{FF2B5EF4-FFF2-40B4-BE49-F238E27FC236}">
                  <a16:creationId xmlns:a16="http://schemas.microsoft.com/office/drawing/2014/main" id="{C34C562C-7DAB-301C-EFEA-9546AF5CC4B4}"/>
                </a:ext>
              </a:extLst>
            </p:cNvPr>
            <p:cNvSpPr/>
            <p:nvPr/>
          </p:nvSpPr>
          <p:spPr>
            <a:xfrm>
              <a:off x="4006966" y="5422820"/>
              <a:ext cx="642209" cy="293545"/>
            </a:xfrm>
            <a:prstGeom prst="rightArrow">
              <a:avLst>
                <a:gd name="adj1" fmla="val 50000"/>
                <a:gd name="adj2" fmla="val 114203"/>
              </a:avLst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ccia destra 24">
              <a:extLst>
                <a:ext uri="{FF2B5EF4-FFF2-40B4-BE49-F238E27FC236}">
                  <a16:creationId xmlns:a16="http://schemas.microsoft.com/office/drawing/2014/main" id="{FB9FD668-7948-F8F3-5E0E-FE272EE9AD60}"/>
                </a:ext>
              </a:extLst>
            </p:cNvPr>
            <p:cNvSpPr/>
            <p:nvPr/>
          </p:nvSpPr>
          <p:spPr>
            <a:xfrm rot="10800000">
              <a:off x="7758090" y="5422820"/>
              <a:ext cx="642209" cy="293545"/>
            </a:xfrm>
            <a:prstGeom prst="rightArrow">
              <a:avLst>
                <a:gd name="adj1" fmla="val 50000"/>
                <a:gd name="adj2" fmla="val 114203"/>
              </a:avLst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F51586-A265-2CAA-8DE9-8BB644BECF8D}"/>
              </a:ext>
            </a:extLst>
          </p:cNvPr>
          <p:cNvSpPr txBox="1"/>
          <p:nvPr/>
        </p:nvSpPr>
        <p:spPr>
          <a:xfrm>
            <a:off x="6665983" y="4494292"/>
            <a:ext cx="836023" cy="2031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9D97AF-C5E8-6135-9E47-A4D466D7DDE7}"/>
              </a:ext>
            </a:extLst>
          </p:cNvPr>
          <p:cNvSpPr txBox="1"/>
          <p:nvPr/>
        </p:nvSpPr>
        <p:spPr>
          <a:xfrm>
            <a:off x="10515139" y="6423938"/>
            <a:ext cx="836023" cy="2031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CLD</a:t>
            </a:r>
          </a:p>
        </p:txBody>
      </p:sp>
    </p:spTree>
    <p:extLst>
      <p:ext uri="{BB962C8B-B14F-4D97-AF65-F5344CB8AC3E}">
        <p14:creationId xmlns:p14="http://schemas.microsoft.com/office/powerpoint/2010/main" val="273602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9E04120-AABA-AEC3-3289-2224DB86E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133237-F2B8-5296-389A-69BBAAA4D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365" y="448721"/>
            <a:ext cx="3737635" cy="39488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CE1115-62A1-3CFC-8117-351D84CF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5986"/>
            <a:ext cx="7299134" cy="1168900"/>
          </a:xfrm>
          <a:prstGeom prst="rect">
            <a:avLst/>
          </a:prstGeom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07BDE8-9258-627C-C260-8527F99342AC}"/>
              </a:ext>
            </a:extLst>
          </p:cNvPr>
          <p:cNvSpPr txBox="1"/>
          <p:nvPr/>
        </p:nvSpPr>
        <p:spPr>
          <a:xfrm>
            <a:off x="158412" y="655263"/>
            <a:ext cx="6100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  <a:ea typeface="+mj-ea"/>
                <a:cs typeface="+mj-cs"/>
              </a:rPr>
              <a:t>MDI Region Modeling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8EF57E-A865-423F-81B2-0E5CC229A9B0}"/>
              </a:ext>
            </a:extLst>
          </p:cNvPr>
          <p:cNvSpPr txBox="1"/>
          <p:nvPr/>
        </p:nvSpPr>
        <p:spPr>
          <a:xfrm>
            <a:off x="158412" y="1160705"/>
            <a:ext cx="86954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/>
          </a:p>
          <a:p>
            <a:r>
              <a:rPr lang="en-US" sz="2000"/>
              <a:t>IR model </a:t>
            </a:r>
            <a:r>
              <a:rPr lang="en-US" sz="2000" b="1"/>
              <a:t>updated with engineered design evolution</a:t>
            </a:r>
            <a:r>
              <a:rPr lang="en-US" sz="200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AlBeMet162 beam pipe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Double-layered central section for paraffin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Cooling manifolds for conical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Beam pipe separation region congruent to impedance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SR tungsten masks (-2.1m from IP)</a:t>
            </a:r>
            <a:endParaRPr lang="en-US"/>
          </a:p>
          <a:p>
            <a:endParaRPr lang="en-US" sz="2000"/>
          </a:p>
          <a:p>
            <a:r>
              <a:rPr lang="en-US" sz="2000" b="1"/>
              <a:t>Magnetic fields </a:t>
            </a:r>
            <a:r>
              <a:rPr lang="en-US" sz="2000"/>
              <a:t>in the IR model: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Detector solenoid (2T)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Compensating (-5T) and screening (-2T) </a:t>
            </a:r>
            <a:r>
              <a:rPr lang="en-US" sz="2000" err="1"/>
              <a:t>antisolenoids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Final Focus quadrupoles field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6AE883-72CA-7574-AAE8-8E1FF580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407" y="4053114"/>
            <a:ext cx="4789593" cy="28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C0FC791D-ADDF-77C2-1C3E-7467BC9946B5}"/>
              </a:ext>
            </a:extLst>
          </p:cNvPr>
          <p:cNvGrpSpPr/>
          <p:nvPr/>
        </p:nvGrpSpPr>
        <p:grpSpPr>
          <a:xfrm>
            <a:off x="6542690" y="1193245"/>
            <a:ext cx="5649308" cy="4134674"/>
            <a:chOff x="6936827" y="2948153"/>
            <a:chExt cx="5255172" cy="389865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9B2CD40-C8B7-1E9D-0875-9E7756F8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7877" y="2948153"/>
              <a:ext cx="4154122" cy="377647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7B3AC09C-9F26-63F8-F72A-634C0ADD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827" y="6248540"/>
              <a:ext cx="2384753" cy="59826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8088BC-6EDE-7E1F-6876-D0A4EC6D6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2182DC-DB87-7941-A33F-F59E979760AC}"/>
              </a:ext>
            </a:extLst>
          </p:cNvPr>
          <p:cNvSpPr txBox="1"/>
          <p:nvPr/>
        </p:nvSpPr>
        <p:spPr>
          <a:xfrm>
            <a:off x="72827" y="1718855"/>
            <a:ext cx="82782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>
                <a:solidFill>
                  <a:srgbClr val="0D0C39"/>
                </a:solidFill>
                <a:latin typeface="Helvetica Neue" panose="02000503000000020004" pitchFamily="2" charset="0"/>
              </a:rPr>
              <a:t>Beam halo collimation scheme </a:t>
            </a:r>
            <a:r>
              <a:rPr lang="en-GB" sz="2000">
                <a:solidFill>
                  <a:srgbClr val="0D0C39"/>
                </a:solidFill>
                <a:latin typeface="Helvetica Neue" panose="02000503000000020004" pitchFamily="2" charset="0"/>
              </a:rPr>
              <a:t>protects the IPs from beam losses: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D0C39"/>
                </a:solidFill>
                <a:effectLst/>
                <a:latin typeface="Helvetica Neue" panose="02000503000000020004" pitchFamily="2" charset="0"/>
              </a:rPr>
              <a:t>primary/secondary collimators located in PF</a:t>
            </a:r>
          </a:p>
          <a:p>
            <a:pPr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D0C39"/>
                </a:solidFill>
                <a:latin typeface="Helvetica Neue" panose="02000503000000020004" pitchFamily="2" charset="0"/>
              </a:rPr>
              <a:t>tertiary collimators within MDI region - currently under study</a:t>
            </a:r>
          </a:p>
          <a:p>
            <a:pPr>
              <a:spcAft>
                <a:spcPts val="1200"/>
              </a:spcAft>
            </a:pPr>
            <a:r>
              <a:rPr lang="en-GB" sz="2000">
                <a:solidFill>
                  <a:srgbClr val="0D0C39"/>
                </a:solidFill>
                <a:effectLst/>
                <a:latin typeface="Helvetica Neue" panose="02000503000000020004" pitchFamily="2" charset="0"/>
              </a:rPr>
              <a:t>Collimators optimization performed </a:t>
            </a:r>
            <a:r>
              <a:rPr lang="en-GB" sz="2000">
                <a:solidFill>
                  <a:srgbClr val="0D0C39"/>
                </a:solidFill>
                <a:latin typeface="Helvetica Neue" panose="02000503000000020004" pitchFamily="2" charset="0"/>
              </a:rPr>
              <a:t>using </a:t>
            </a:r>
            <a:r>
              <a:rPr lang="en-GB" sz="2000" b="1">
                <a:solidFill>
                  <a:srgbClr val="0D0C39"/>
                </a:solidFill>
                <a:latin typeface="Helvetica Neue" panose="02000503000000020004" pitchFamily="2" charset="0"/>
              </a:rPr>
              <a:t>Xsuite/</a:t>
            </a:r>
            <a:r>
              <a:rPr lang="en-GB" sz="2000" b="1" err="1">
                <a:solidFill>
                  <a:srgbClr val="0D0C39"/>
                </a:solidFill>
                <a:latin typeface="Helvetica Neue" panose="02000503000000020004" pitchFamily="2" charset="0"/>
              </a:rPr>
              <a:t>BDSim</a:t>
            </a:r>
            <a:r>
              <a:rPr lang="en-GB" sz="2000" b="1">
                <a:solidFill>
                  <a:srgbClr val="0D0C39"/>
                </a:solidFill>
                <a:latin typeface="Helvetica Neue" panose="02000503000000020004" pitchFamily="2" charset="0"/>
              </a:rPr>
              <a:t> </a:t>
            </a:r>
            <a:r>
              <a:rPr lang="en-GB" sz="2000">
                <a:solidFill>
                  <a:srgbClr val="0D0C39"/>
                </a:solidFill>
                <a:latin typeface="Helvetica Neue" panose="02000503000000020004" pitchFamily="2" charset="0"/>
              </a:rPr>
              <a:t>interface.</a:t>
            </a:r>
          </a:p>
          <a:p>
            <a:pPr>
              <a:spcAft>
                <a:spcPts val="1200"/>
              </a:spcAft>
            </a:pPr>
            <a:r>
              <a:rPr lang="en-GB" sz="2000" b="1">
                <a:solidFill>
                  <a:srgbClr val="0D0C39"/>
                </a:solidFill>
                <a:latin typeface="Helvetica Neue" panose="02000503000000020004" pitchFamily="2" charset="0"/>
              </a:rPr>
              <a:t>Safe values </a:t>
            </a:r>
            <a:r>
              <a:rPr lang="en-GB" sz="2000">
                <a:solidFill>
                  <a:srgbClr val="0D0C39"/>
                </a:solidFill>
                <a:latin typeface="Helvetica Neue" panose="02000503000000020004" pitchFamily="2" charset="0"/>
              </a:rPr>
              <a:t>found for beam power losses in the IR.</a:t>
            </a:r>
            <a:endParaRPr lang="en-GB" sz="2000">
              <a:solidFill>
                <a:srgbClr val="0D0C39"/>
              </a:solidFill>
              <a:effectLst/>
              <a:latin typeface="Helvetica Neue" panose="02000503000000020004" pitchFamily="2" charset="0"/>
            </a:endParaRPr>
          </a:p>
          <a:p>
            <a:pPr>
              <a:spcAft>
                <a:spcPts val="1200"/>
              </a:spcAft>
            </a:pPr>
            <a:r>
              <a:rPr lang="en-GB" sz="2000" b="1"/>
              <a:t>Unexpected beam lifetime drop</a:t>
            </a:r>
            <a:r>
              <a:rPr lang="en-GB" sz="2000"/>
              <a:t> may lead to an increase of backgrounds. Work ongoing for </a:t>
            </a:r>
            <a:r>
              <a:rPr lang="en-GB" sz="2000" b="1"/>
              <a:t>loss maps </a:t>
            </a:r>
            <a:r>
              <a:rPr lang="en-GB" sz="2000"/>
              <a:t>and </a:t>
            </a:r>
            <a:r>
              <a:rPr lang="en-GB" sz="2000" b="1"/>
              <a:t>occupancy estimates </a:t>
            </a:r>
            <a:r>
              <a:rPr lang="en-GB" sz="2000"/>
              <a:t>production, to be ready for FS report.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EF4832-7706-9AED-EE44-7805B8F1CF86}"/>
              </a:ext>
            </a:extLst>
          </p:cNvPr>
          <p:cNvSpPr txBox="1"/>
          <p:nvPr/>
        </p:nvSpPr>
        <p:spPr>
          <a:xfrm>
            <a:off x="116114" y="785629"/>
            <a:ext cx="8791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+mj-lt"/>
                <a:ea typeface="+mj-ea"/>
                <a:cs typeface="+mj-cs"/>
              </a:rPr>
              <a:t>Single beam induced backgrounds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DF08BB-81D0-387E-A755-B23E3AA6191D}"/>
              </a:ext>
            </a:extLst>
          </p:cNvPr>
          <p:cNvSpPr txBox="1"/>
          <p:nvPr/>
        </p:nvSpPr>
        <p:spPr>
          <a:xfrm>
            <a:off x="116114" y="5485237"/>
            <a:ext cx="11818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/>
              <a:t>Beam-gas</a:t>
            </a:r>
            <a:r>
              <a:rPr lang="en-GB" sz="2000"/>
              <a:t> (elastic, inelastic), Compton scattering on </a:t>
            </a:r>
            <a:r>
              <a:rPr lang="en-GB" sz="2000" b="1"/>
              <a:t>thermal photons</a:t>
            </a:r>
            <a:r>
              <a:rPr lang="en-GB" sz="2000"/>
              <a:t>: preliminary studies exist, will be replicated for new beam parameters.</a:t>
            </a:r>
          </a:p>
        </p:txBody>
      </p:sp>
    </p:spTree>
    <p:extLst>
      <p:ext uri="{BB962C8B-B14F-4D97-AF65-F5344CB8AC3E}">
        <p14:creationId xmlns:p14="http://schemas.microsoft.com/office/powerpoint/2010/main" val="1613445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7FD2938-236F-EA8B-2A86-8C509EB28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Immagine 5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485D17D3-4495-9FA8-CA4A-F3C80797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9" y="3633137"/>
            <a:ext cx="3733527" cy="3098242"/>
          </a:xfrm>
          <a:prstGeom prst="rect">
            <a:avLst/>
          </a:prstGeom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044597-82DD-ABCB-F68A-05C14F17A2D8}"/>
              </a:ext>
            </a:extLst>
          </p:cNvPr>
          <p:cNvSpPr txBox="1"/>
          <p:nvPr/>
        </p:nvSpPr>
        <p:spPr>
          <a:xfrm>
            <a:off x="398551" y="908324"/>
            <a:ext cx="6335485" cy="3609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1"/>
              </a:lnSpc>
            </a:pPr>
            <a:r>
              <a:rPr lang="en-US" sz="3600" b="1">
                <a:latin typeface="+mj-lt"/>
                <a:ea typeface="+mj-ea"/>
                <a:cs typeface="+mj-cs"/>
              </a:rPr>
              <a:t>Synchrotron Radiation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039F88-71E1-1156-E034-2A7BA77D7A06}"/>
              </a:ext>
            </a:extLst>
          </p:cNvPr>
          <p:cNvSpPr txBox="1"/>
          <p:nvPr/>
        </p:nvSpPr>
        <p:spPr>
          <a:xfrm>
            <a:off x="4024493" y="3654419"/>
            <a:ext cx="802188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SR Background coming from the </a:t>
            </a:r>
            <a:r>
              <a:rPr lang="en-US" sz="2000" b="1">
                <a:cs typeface="Arial"/>
              </a:rPr>
              <a:t>beam core</a:t>
            </a:r>
            <a:r>
              <a:rPr lang="en-US" sz="2000">
                <a:cs typeface="Arial"/>
              </a:rPr>
              <a:t> particles is </a:t>
            </a:r>
            <a:r>
              <a:rPr lang="en-US" sz="2000" b="1">
                <a:cs typeface="Arial"/>
              </a:rPr>
              <a:t>shielded</a:t>
            </a:r>
            <a:r>
              <a:rPr lang="en-US" sz="2000">
                <a:cs typeface="Arial"/>
              </a:rPr>
              <a:t> thanks to the </a:t>
            </a:r>
            <a:r>
              <a:rPr lang="en-US" sz="2000" b="1">
                <a:cs typeface="Arial"/>
              </a:rPr>
              <a:t>tungsten masks</a:t>
            </a:r>
            <a:r>
              <a:rPr lang="en-US" sz="2000">
                <a:cs typeface="Arial"/>
              </a:rPr>
              <a:t>. Other contributions currently under study are:</a:t>
            </a:r>
          </a:p>
          <a:p>
            <a:endParaRPr lang="en-US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cs typeface="Arial"/>
              </a:rPr>
              <a:t>beam halo </a:t>
            </a:r>
            <a:r>
              <a:rPr lang="en-US" sz="2000">
                <a:cs typeface="Arial"/>
              </a:rPr>
              <a:t>particles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top-up </a:t>
            </a:r>
            <a:r>
              <a:rPr lang="en-US" sz="2000" b="1">
                <a:cs typeface="Arial"/>
              </a:rPr>
              <a:t>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cs typeface="Arial"/>
            </a:endParaRPr>
          </a:p>
          <a:p>
            <a:r>
              <a:rPr lang="en-US" sz="2000">
                <a:cs typeface="Arial"/>
              </a:rPr>
              <a:t>Characterization of background is essential for </a:t>
            </a:r>
            <a:r>
              <a:rPr lang="en-US" sz="2000" b="1">
                <a:cs typeface="Arial"/>
              </a:rPr>
              <a:t>dedicated shielding </a:t>
            </a:r>
            <a:r>
              <a:rPr lang="en-US" sz="2000">
                <a:cs typeface="Arial"/>
              </a:rPr>
              <a:t>design. This work is ongoing and to be ready for FS report.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D4D7D7-E5BD-0F43-9A52-78F1135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180" y="878742"/>
            <a:ext cx="3536731" cy="213881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534C40-4DDA-0A5C-2D96-79EA5CF764AB}"/>
              </a:ext>
            </a:extLst>
          </p:cNvPr>
          <p:cNvSpPr txBox="1"/>
          <p:nvPr/>
        </p:nvSpPr>
        <p:spPr>
          <a:xfrm>
            <a:off x="160282" y="1647897"/>
            <a:ext cx="1009326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it-IT" sz="2000"/>
              <a:t>SR </a:t>
            </a:r>
            <a:r>
              <a:rPr lang="it-IT" sz="2000" err="1"/>
              <a:t>is</a:t>
            </a:r>
            <a:r>
              <a:rPr lang="it-IT" sz="2000"/>
              <a:t> the </a:t>
            </a:r>
            <a:r>
              <a:rPr lang="it-IT" sz="2000" b="1" err="1"/>
              <a:t>main</a:t>
            </a:r>
            <a:r>
              <a:rPr lang="it-IT" sz="2000" b="1"/>
              <a:t> driver </a:t>
            </a:r>
            <a:r>
              <a:rPr lang="it-IT" sz="2000"/>
              <a:t>for FCC-</a:t>
            </a:r>
            <a:r>
              <a:rPr lang="it-IT" sz="2000" err="1"/>
              <a:t>ee</a:t>
            </a:r>
            <a:r>
              <a:rPr lang="it-IT" sz="2000"/>
              <a:t> MDI and lattice design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000" b="1" err="1"/>
              <a:t>Asymmetric</a:t>
            </a:r>
            <a:r>
              <a:rPr lang="it-IT" sz="2000" b="1"/>
              <a:t> </a:t>
            </a:r>
            <a:r>
              <a:rPr lang="it-IT" sz="2000" b="1" err="1"/>
              <a:t>bend</a:t>
            </a:r>
            <a:r>
              <a:rPr lang="it-IT" sz="2000"/>
              <a:t> to mitigate SR coming from upstream </a:t>
            </a:r>
            <a:r>
              <a:rPr lang="it-IT" sz="2000" err="1"/>
              <a:t>magnets</a:t>
            </a:r>
            <a:endParaRPr lang="it-IT" sz="200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000" err="1"/>
              <a:t>Characterization</a:t>
            </a:r>
            <a:r>
              <a:rPr lang="it-IT" sz="2000"/>
              <a:t> of the SR </a:t>
            </a:r>
            <a:r>
              <a:rPr lang="it-IT" sz="2000" err="1"/>
              <a:t>using</a:t>
            </a:r>
            <a:r>
              <a:rPr lang="it-IT" sz="2000"/>
              <a:t> </a:t>
            </a:r>
            <a:r>
              <a:rPr lang="it-IT" sz="2000" b="1"/>
              <a:t>Geant4 </a:t>
            </a:r>
            <a:r>
              <a:rPr lang="it-IT" sz="2000" b="1" err="1"/>
              <a:t>based</a:t>
            </a:r>
            <a:r>
              <a:rPr lang="it-IT" sz="2000" b="1"/>
              <a:t> tool </a:t>
            </a:r>
            <a:r>
              <a:rPr lang="it-IT" sz="2000" b="1" err="1"/>
              <a:t>BDSim</a:t>
            </a:r>
            <a:endParaRPr lang="it-IT" sz="2000" b="1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000" err="1"/>
              <a:t>Tungsten</a:t>
            </a:r>
            <a:r>
              <a:rPr lang="it-IT" sz="2000"/>
              <a:t> </a:t>
            </a:r>
            <a:r>
              <a:rPr lang="it-IT" sz="2000" b="1"/>
              <a:t>SR </a:t>
            </a:r>
            <a:r>
              <a:rPr lang="it-IT" sz="2000" b="1" err="1"/>
              <a:t>collimators</a:t>
            </a:r>
            <a:r>
              <a:rPr lang="it-IT" sz="2000" b="1"/>
              <a:t> and </a:t>
            </a:r>
            <a:r>
              <a:rPr lang="it-IT" sz="2000" b="1" err="1"/>
              <a:t>masks</a:t>
            </a:r>
            <a:r>
              <a:rPr lang="it-IT" sz="2000" b="1"/>
              <a:t> </a:t>
            </a:r>
            <a:r>
              <a:rPr lang="it-IT" sz="2000"/>
              <a:t>to </a:t>
            </a:r>
            <a:r>
              <a:rPr lang="it-IT" sz="2000" err="1"/>
              <a:t>protect</a:t>
            </a:r>
            <a:r>
              <a:rPr lang="it-IT" sz="2000"/>
              <a:t> the IR and </a:t>
            </a:r>
            <a:r>
              <a:rPr lang="it-IT" sz="2000" err="1"/>
              <a:t>absorb</a:t>
            </a:r>
            <a:r>
              <a:rPr lang="it-IT" sz="2000"/>
              <a:t> </a:t>
            </a:r>
            <a:r>
              <a:rPr lang="it-IT" sz="2000" err="1"/>
              <a:t>radiated</a:t>
            </a:r>
            <a:r>
              <a:rPr lang="it-IT" sz="2000"/>
              <a:t> power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2B349FE-BFCE-C709-3302-F5C1E6872FF2}"/>
              </a:ext>
            </a:extLst>
          </p:cNvPr>
          <p:cNvCxnSpPr/>
          <p:nvPr/>
        </p:nvCxnSpPr>
        <p:spPr>
          <a:xfrm flipV="1">
            <a:off x="10672354" y="2090057"/>
            <a:ext cx="587829" cy="44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2859D9A-B82B-FB90-CD58-C8441520F033}"/>
              </a:ext>
            </a:extLst>
          </p:cNvPr>
          <p:cNvCxnSpPr>
            <a:cxnSpLocks/>
          </p:cNvCxnSpPr>
          <p:nvPr/>
        </p:nvCxnSpPr>
        <p:spPr>
          <a:xfrm flipH="1" flipV="1">
            <a:off x="9489805" y="2090057"/>
            <a:ext cx="554081" cy="44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86B28D-0FA3-FB29-0CB6-34CE8555374E}"/>
              </a:ext>
            </a:extLst>
          </p:cNvPr>
          <p:cNvSpPr txBox="1"/>
          <p:nvPr/>
        </p:nvSpPr>
        <p:spPr>
          <a:xfrm>
            <a:off x="9766845" y="2046515"/>
            <a:ext cx="1199423" cy="222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1200">
                <a:solidFill>
                  <a:schemeClr val="tx2"/>
                </a:solidFill>
              </a:rPr>
              <a:t>Asymmetric upstream bends</a:t>
            </a:r>
          </a:p>
        </p:txBody>
      </p:sp>
    </p:spTree>
    <p:extLst>
      <p:ext uri="{BB962C8B-B14F-4D97-AF65-F5344CB8AC3E}">
        <p14:creationId xmlns:p14="http://schemas.microsoft.com/office/powerpoint/2010/main" val="1179100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6B29E247-8B7C-9211-DE1C-73BE5BBED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504" y="1647249"/>
            <a:ext cx="5616808" cy="2598177"/>
          </a:xfrm>
          <a:prstGeom prst="rect">
            <a:avLst/>
          </a:prstGeom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EA5416-51D6-998D-85E6-47859C6A0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88FD41E-A22B-3E28-E95D-2E460324176F}"/>
                  </a:ext>
                </a:extLst>
              </p:cNvPr>
              <p:cNvSpPr txBox="1"/>
              <p:nvPr/>
            </p:nvSpPr>
            <p:spPr>
              <a:xfrm>
                <a:off x="37192" y="1688481"/>
                <a:ext cx="11501227" cy="2821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it-IT" b="1" u="sng" err="1">
                    <a:cs typeface="Arial"/>
                  </a:rPr>
                  <a:t>Incoherent</a:t>
                </a:r>
                <a:r>
                  <a:rPr lang="it-IT" b="1" u="sng">
                    <a:cs typeface="Arial"/>
                  </a:rPr>
                  <a:t> </a:t>
                </a:r>
                <a:r>
                  <a:rPr lang="it-IT" b="1" u="sng" err="1">
                    <a:cs typeface="Arial"/>
                  </a:rPr>
                  <a:t>Pairs</a:t>
                </a:r>
                <a:r>
                  <a:rPr lang="it-IT" b="1" u="sng">
                    <a:cs typeface="Arial"/>
                  </a:rPr>
                  <a:t> </a:t>
                </a:r>
                <a:r>
                  <a:rPr lang="it-IT" b="1" u="sng" err="1">
                    <a:cs typeface="Arial"/>
                  </a:rPr>
                  <a:t>Creation</a:t>
                </a:r>
                <a:r>
                  <a:rPr lang="it-IT" b="1" u="sng">
                    <a:cs typeface="Arial"/>
                  </a:rPr>
                  <a:t> </a:t>
                </a:r>
                <a:r>
                  <a:rPr lang="it-IT" b="1">
                    <a:cs typeface="Arial"/>
                  </a:rPr>
                  <a:t>(</a:t>
                </a:r>
                <a:r>
                  <a:rPr lang="it-IT" b="1" err="1">
                    <a:cs typeface="Arial"/>
                  </a:rPr>
                  <a:t>GuineaPig</a:t>
                </a:r>
                <a:r>
                  <a:rPr lang="it-IT" b="1">
                    <a:cs typeface="Arial"/>
                  </a:rPr>
                  <a:t> ++)</a:t>
                </a:r>
              </a:p>
              <a:p>
                <a:pPr>
                  <a:spcAft>
                    <a:spcPts val="1000"/>
                  </a:spcAft>
                </a:pPr>
                <a:r>
                  <a:rPr lang="it-IT" err="1">
                    <a:cs typeface="Arial"/>
                  </a:rPr>
                  <a:t>Secondary</a:t>
                </a:r>
                <a:r>
                  <a:rPr lang="it-IT">
                    <a:cs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>
                    <a:cs typeface="Arial"/>
                  </a:rPr>
                  <a:t> </a:t>
                </a:r>
                <a:r>
                  <a:rPr lang="it-IT" err="1">
                    <a:cs typeface="Arial"/>
                  </a:rPr>
                  <a:t>pairs</a:t>
                </a:r>
                <a:r>
                  <a:rPr lang="it-IT">
                    <a:cs typeface="Arial"/>
                  </a:rPr>
                  <a:t> </a:t>
                </a:r>
                <a:r>
                  <a:rPr lang="it-IT" err="1">
                    <a:cs typeface="Arial"/>
                  </a:rPr>
                  <a:t>produced</a:t>
                </a:r>
                <a:r>
                  <a:rPr lang="it-IT">
                    <a:cs typeface="Arial"/>
                  </a:rPr>
                  <a:t> via the interaction of the</a:t>
                </a:r>
                <a:br>
                  <a:rPr lang="it-IT">
                    <a:cs typeface="Arial"/>
                  </a:rPr>
                </a:br>
                <a:r>
                  <a:rPr lang="it-IT" b="1">
                    <a:cs typeface="Arial"/>
                  </a:rPr>
                  <a:t>beamstrahlung </a:t>
                </a:r>
                <a:r>
                  <a:rPr lang="it-IT" b="1" err="1">
                    <a:cs typeface="Arial"/>
                  </a:rPr>
                  <a:t>photons</a:t>
                </a:r>
                <a:r>
                  <a:rPr lang="it-IT" b="1">
                    <a:cs typeface="Arial"/>
                  </a:rPr>
                  <a:t> </a:t>
                </a:r>
                <a:r>
                  <a:rPr lang="it-IT">
                    <a:cs typeface="Arial"/>
                  </a:rPr>
                  <a:t>at the IP.</a:t>
                </a:r>
              </a:p>
              <a:p>
                <a:pPr>
                  <a:spcAft>
                    <a:spcPts val="1000"/>
                  </a:spcAft>
                </a:pPr>
                <a:r>
                  <a:rPr lang="it-IT">
                    <a:cs typeface="Arial"/>
                  </a:rPr>
                  <a:t>Detector </a:t>
                </a:r>
                <a:r>
                  <a:rPr lang="it-IT" err="1">
                    <a:cs typeface="Arial"/>
                  </a:rPr>
                  <a:t>acceptance</a:t>
                </a:r>
                <a:r>
                  <a:rPr lang="it-IT">
                    <a:cs typeface="Arial"/>
                  </a:rPr>
                  <a:t> more </a:t>
                </a:r>
                <a:r>
                  <a:rPr lang="it-IT" err="1">
                    <a:cs typeface="Arial"/>
                  </a:rPr>
                  <a:t>populated</a:t>
                </a:r>
                <a:r>
                  <a:rPr lang="it-IT">
                    <a:cs typeface="Arial"/>
                  </a:rPr>
                  <a:t> at high energies due</a:t>
                </a:r>
                <a:br>
                  <a:rPr lang="it-IT">
                    <a:cs typeface="Arial"/>
                  </a:rPr>
                </a:br>
                <a:r>
                  <a:rPr lang="it-IT">
                    <a:cs typeface="Arial"/>
                  </a:rPr>
                  <a:t>to production </a:t>
                </a:r>
                <a:r>
                  <a:rPr lang="it-IT" err="1">
                    <a:cs typeface="Arial"/>
                  </a:rPr>
                  <a:t>kinematics</a:t>
                </a:r>
                <a:endParaRPr lang="it-IT">
                  <a:cs typeface="Arial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it-IT" u="sng">
                    <a:cs typeface="Arial"/>
                  </a:rPr>
                  <a:t>CLD</a:t>
                </a:r>
                <a:r>
                  <a:rPr lang="it-IT">
                    <a:cs typeface="Arial"/>
                  </a:rPr>
                  <a:t> vertex and tracker: </a:t>
                </a:r>
                <a:r>
                  <a:rPr lang="it-IT" err="1">
                    <a:cs typeface="Arial"/>
                  </a:rPr>
                  <a:t>occupancy</a:t>
                </a:r>
                <a:r>
                  <a:rPr lang="it-IT">
                    <a:cs typeface="Arial"/>
                  </a:rPr>
                  <a:t> </a:t>
                </a:r>
                <a:r>
                  <a:rPr lang="it-IT" b="1" err="1">
                    <a:cs typeface="Arial"/>
                  </a:rPr>
                  <a:t>below</a:t>
                </a:r>
                <a:r>
                  <a:rPr lang="it-IT" b="1">
                    <a:cs typeface="Arial"/>
                  </a:rPr>
                  <a:t> 1%</a:t>
                </a:r>
                <a:br>
                  <a:rPr lang="it-IT" b="1">
                    <a:cs typeface="Arial"/>
                  </a:rPr>
                </a:br>
                <a:r>
                  <a:rPr lang="it-IT" err="1">
                    <a:cs typeface="Arial"/>
                  </a:rPr>
                  <a:t>Ongoing</a:t>
                </a:r>
                <a:r>
                  <a:rPr lang="it-IT">
                    <a:cs typeface="Arial"/>
                  </a:rPr>
                  <a:t> work for </a:t>
                </a:r>
                <a:r>
                  <a:rPr lang="it-IT" u="sng">
                    <a:cs typeface="Arial"/>
                  </a:rPr>
                  <a:t>IDEA</a:t>
                </a:r>
                <a:r>
                  <a:rPr lang="it-IT">
                    <a:cs typeface="Arial"/>
                  </a:rPr>
                  <a:t> (VTX and DC) and </a:t>
                </a:r>
                <a:r>
                  <a:rPr lang="it-IT" u="sng">
                    <a:cs typeface="Arial"/>
                  </a:rPr>
                  <a:t>ALLEGRO</a:t>
                </a:r>
                <a:r>
                  <a:rPr lang="it-IT">
                    <a:cs typeface="Arial"/>
                  </a:rPr>
                  <a:t> (EC)</a:t>
                </a:r>
              </a:p>
              <a:p>
                <a:pPr>
                  <a:spcAft>
                    <a:spcPts val="1000"/>
                  </a:spcAft>
                </a:pPr>
                <a:r>
                  <a:rPr lang="it-IT">
                    <a:cs typeface="Arial"/>
                  </a:rPr>
                  <a:t>Intense beamstrahlung </a:t>
                </a:r>
                <a:r>
                  <a:rPr lang="it-IT" err="1">
                    <a:cs typeface="Arial"/>
                  </a:rPr>
                  <a:t>radiation</a:t>
                </a:r>
                <a:r>
                  <a:rPr lang="it-IT">
                    <a:cs typeface="Arial"/>
                  </a:rPr>
                  <a:t> O(100kW) downstream </a:t>
                </a:r>
                <a:r>
                  <a:rPr lang="it-IT" err="1">
                    <a:cs typeface="Arial"/>
                  </a:rPr>
                  <a:t>IPs</a:t>
                </a:r>
                <a:r>
                  <a:rPr lang="it-IT">
                    <a:cs typeface="Arial"/>
                  </a:rPr>
                  <a:t>, </a:t>
                </a:r>
                <a:r>
                  <a:rPr lang="it-IT" err="1">
                    <a:cs typeface="Arial"/>
                  </a:rPr>
                  <a:t>dedicated</a:t>
                </a:r>
                <a:r>
                  <a:rPr lang="it-IT">
                    <a:cs typeface="Arial"/>
                  </a:rPr>
                  <a:t> </a:t>
                </a:r>
                <a:r>
                  <a:rPr lang="it-IT" err="1">
                    <a:cs typeface="Arial"/>
                  </a:rPr>
                  <a:t>photon</a:t>
                </a:r>
                <a:r>
                  <a:rPr lang="it-IT">
                    <a:cs typeface="Arial"/>
                  </a:rPr>
                  <a:t> </a:t>
                </a:r>
                <a:r>
                  <a:rPr lang="it-IT" err="1">
                    <a:cs typeface="Arial"/>
                  </a:rPr>
                  <a:t>dump</a:t>
                </a:r>
                <a:r>
                  <a:rPr lang="it-IT">
                    <a:cs typeface="Arial"/>
                  </a:rPr>
                  <a:t> design in progress.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88FD41E-A22B-3E28-E95D-2E4603241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2" y="1688481"/>
                <a:ext cx="11501227" cy="2821285"/>
              </a:xfrm>
              <a:prstGeom prst="rect">
                <a:avLst/>
              </a:prstGeom>
              <a:blipFill>
                <a:blip r:embed="rId3"/>
                <a:stretch>
                  <a:fillRect l="-424" t="-1296" b="-2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EE314C-DF60-E4F9-FF1A-5CDF5F5F3E55}"/>
              </a:ext>
            </a:extLst>
          </p:cNvPr>
          <p:cNvSpPr txBox="1"/>
          <p:nvPr/>
        </p:nvSpPr>
        <p:spPr>
          <a:xfrm>
            <a:off x="198662" y="672673"/>
            <a:ext cx="7043057" cy="485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lnSpc>
                <a:spcPts val="3000"/>
              </a:lnSpc>
              <a:spcBef>
                <a:spcPct val="0"/>
              </a:spcBef>
            </a:pPr>
            <a:r>
              <a:rPr lang="en-US" sz="3600" b="1">
                <a:latin typeface="+mj-lt"/>
                <a:ea typeface="+mj-ea"/>
                <a:cs typeface="+mj-cs"/>
              </a:rPr>
              <a:t>Luminosity Backgrounds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0DF18F-57CE-E775-93C9-BDE294E41111}"/>
              </a:ext>
            </a:extLst>
          </p:cNvPr>
          <p:cNvSpPr txBox="1"/>
          <p:nvPr/>
        </p:nvSpPr>
        <p:spPr>
          <a:xfrm>
            <a:off x="2759529" y="4716875"/>
            <a:ext cx="95485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1" u="sng">
                <a:cs typeface="Arial"/>
              </a:rPr>
              <a:t>Radiative </a:t>
            </a:r>
            <a:r>
              <a:rPr lang="it-IT" b="1" u="sng" err="1">
                <a:cs typeface="Arial"/>
              </a:rPr>
              <a:t>Bhabha</a:t>
            </a:r>
            <a:r>
              <a:rPr lang="it-IT" b="1" u="sng">
                <a:cs typeface="Arial"/>
              </a:rPr>
              <a:t> </a:t>
            </a:r>
            <a:r>
              <a:rPr lang="it-IT" b="1">
                <a:cs typeface="Arial"/>
              </a:rPr>
              <a:t>(</a:t>
            </a:r>
            <a:r>
              <a:rPr lang="it-IT" b="1" err="1">
                <a:cs typeface="Arial"/>
              </a:rPr>
              <a:t>GuineaPig</a:t>
            </a:r>
            <a:r>
              <a:rPr lang="it-IT" b="1">
                <a:cs typeface="Arial"/>
              </a:rPr>
              <a:t>++, BBBREM)</a:t>
            </a:r>
          </a:p>
          <a:p>
            <a:pPr>
              <a:spcAft>
                <a:spcPts val="1200"/>
              </a:spcAft>
            </a:pPr>
            <a:r>
              <a:rPr lang="it-IT" err="1">
                <a:cs typeface="Arial"/>
              </a:rPr>
              <a:t>Beam</a:t>
            </a:r>
            <a:r>
              <a:rPr lang="it-IT">
                <a:cs typeface="Arial"/>
              </a:rPr>
              <a:t> </a:t>
            </a:r>
            <a:r>
              <a:rPr lang="it-IT" err="1">
                <a:cs typeface="Arial"/>
              </a:rPr>
              <a:t>particles</a:t>
            </a:r>
            <a:r>
              <a:rPr lang="it-IT">
                <a:cs typeface="Arial"/>
              </a:rPr>
              <a:t> </a:t>
            </a:r>
            <a:r>
              <a:rPr lang="it-IT" b="1" err="1">
                <a:cs typeface="Arial"/>
              </a:rPr>
              <a:t>radiating</a:t>
            </a:r>
            <a:r>
              <a:rPr lang="it-IT" b="1">
                <a:cs typeface="Arial"/>
              </a:rPr>
              <a:t> energy </a:t>
            </a:r>
            <a:r>
              <a:rPr lang="it-IT" err="1">
                <a:cs typeface="Arial"/>
              </a:rPr>
              <a:t>during</a:t>
            </a:r>
            <a:r>
              <a:rPr lang="it-IT">
                <a:cs typeface="Arial"/>
              </a:rPr>
              <a:t> </a:t>
            </a:r>
            <a:r>
              <a:rPr lang="it-IT" err="1">
                <a:cs typeface="Arial"/>
              </a:rPr>
              <a:t>bunch</a:t>
            </a:r>
            <a:r>
              <a:rPr lang="it-IT">
                <a:cs typeface="Arial"/>
              </a:rPr>
              <a:t> crossing can </a:t>
            </a:r>
            <a:r>
              <a:rPr lang="it-IT" b="1">
                <a:cs typeface="Arial"/>
              </a:rPr>
              <a:t>exit the </a:t>
            </a:r>
            <a:r>
              <a:rPr lang="it-IT" b="1" err="1">
                <a:cs typeface="Arial"/>
              </a:rPr>
              <a:t>dynamic</a:t>
            </a:r>
            <a:r>
              <a:rPr lang="it-IT" b="1">
                <a:cs typeface="Arial"/>
              </a:rPr>
              <a:t> aperture</a:t>
            </a:r>
          </a:p>
          <a:p>
            <a:pPr>
              <a:spcAft>
                <a:spcPts val="1200"/>
              </a:spcAft>
            </a:pPr>
            <a:r>
              <a:rPr lang="it-IT" err="1">
                <a:cs typeface="Arial"/>
              </a:rPr>
              <a:t>Particles</a:t>
            </a:r>
            <a:r>
              <a:rPr lang="it-IT">
                <a:cs typeface="Arial"/>
              </a:rPr>
              <a:t> </a:t>
            </a:r>
            <a:r>
              <a:rPr lang="it-IT" err="1">
                <a:cs typeface="Arial"/>
              </a:rPr>
              <a:t>lost</a:t>
            </a:r>
            <a:r>
              <a:rPr lang="it-IT">
                <a:cs typeface="Arial"/>
              </a:rPr>
              <a:t> </a:t>
            </a:r>
            <a:r>
              <a:rPr lang="it-IT" err="1">
                <a:cs typeface="Arial"/>
              </a:rPr>
              <a:t>at</a:t>
            </a:r>
            <a:r>
              <a:rPr lang="it-IT">
                <a:cs typeface="Arial"/>
              </a:rPr>
              <a:t> downstream </a:t>
            </a:r>
            <a:r>
              <a:rPr lang="it-IT" err="1">
                <a:cs typeface="Arial"/>
              </a:rPr>
              <a:t>Final</a:t>
            </a:r>
            <a:r>
              <a:rPr lang="it-IT">
                <a:cs typeface="Arial"/>
              </a:rPr>
              <a:t> Focus </a:t>
            </a:r>
            <a:r>
              <a:rPr lang="it-IT" err="1">
                <a:cs typeface="Arial"/>
              </a:rPr>
              <a:t>Quadrupoles</a:t>
            </a:r>
            <a:r>
              <a:rPr lang="it-IT">
                <a:cs typeface="Arial"/>
              </a:rPr>
              <a:t> </a:t>
            </a:r>
            <a:r>
              <a:rPr lang="it-IT" b="1" err="1">
                <a:cs typeface="Arial"/>
              </a:rPr>
              <a:t>may</a:t>
            </a:r>
            <a:r>
              <a:rPr lang="it-IT" b="1">
                <a:cs typeface="Arial"/>
              </a:rPr>
              <a:t> </a:t>
            </a:r>
            <a:r>
              <a:rPr lang="it-IT" b="1" err="1">
                <a:cs typeface="Arial"/>
              </a:rPr>
              <a:t>quench</a:t>
            </a:r>
            <a:r>
              <a:rPr lang="it-IT" b="1">
                <a:cs typeface="Arial"/>
              </a:rPr>
              <a:t> the SC </a:t>
            </a:r>
            <a:r>
              <a:rPr lang="it-IT" b="1" err="1">
                <a:cs typeface="Arial"/>
              </a:rPr>
              <a:t>elements</a:t>
            </a:r>
            <a:r>
              <a:rPr lang="it-IT" b="1">
                <a:cs typeface="Arial"/>
              </a:rPr>
              <a:t>.</a:t>
            </a:r>
            <a:br>
              <a:rPr lang="it-IT" b="1">
                <a:cs typeface="Arial"/>
              </a:rPr>
            </a:br>
            <a:r>
              <a:rPr lang="it-IT" b="1">
                <a:cs typeface="Arial"/>
              </a:rPr>
              <a:t>- Power </a:t>
            </a:r>
            <a:r>
              <a:rPr lang="it-IT" b="1" err="1">
                <a:cs typeface="Arial"/>
              </a:rPr>
              <a:t>deposition</a:t>
            </a:r>
            <a:r>
              <a:rPr lang="it-IT" b="1">
                <a:cs typeface="Arial"/>
              </a:rPr>
              <a:t> studies </a:t>
            </a:r>
            <a:r>
              <a:rPr lang="it-IT">
                <a:cs typeface="Arial"/>
              </a:rPr>
              <a:t>with Key4hep, BDSIM and FLUKA</a:t>
            </a:r>
          </a:p>
          <a:p>
            <a:pPr>
              <a:spcAft>
                <a:spcPts val="1200"/>
              </a:spcAft>
            </a:pPr>
            <a:r>
              <a:rPr lang="it-IT">
                <a:cs typeface="Arial"/>
              </a:rPr>
              <a:t>Background </a:t>
            </a:r>
            <a:r>
              <a:rPr lang="it-IT" err="1">
                <a:cs typeface="Arial"/>
              </a:rPr>
              <a:t>estimation</a:t>
            </a:r>
            <a:r>
              <a:rPr lang="it-IT">
                <a:cs typeface="Arial"/>
              </a:rPr>
              <a:t> from </a:t>
            </a:r>
            <a:r>
              <a:rPr lang="it-IT" b="1" err="1">
                <a:cs typeface="Arial"/>
              </a:rPr>
              <a:t>local</a:t>
            </a:r>
            <a:r>
              <a:rPr lang="it-IT">
                <a:cs typeface="Arial"/>
              </a:rPr>
              <a:t> and </a:t>
            </a:r>
            <a:r>
              <a:rPr lang="it-IT" b="1">
                <a:cs typeface="Arial"/>
              </a:rPr>
              <a:t>multi-turn </a:t>
            </a:r>
            <a:r>
              <a:rPr lang="it-IT" b="1" err="1">
                <a:cs typeface="Arial"/>
              </a:rPr>
              <a:t>losses</a:t>
            </a:r>
            <a:r>
              <a:rPr lang="it-IT" b="1">
                <a:cs typeface="Arial"/>
              </a:rPr>
              <a:t> </a:t>
            </a:r>
            <a:r>
              <a:rPr lang="it-IT" err="1">
                <a:cs typeface="Arial"/>
              </a:rPr>
              <a:t>ongoing</a:t>
            </a:r>
            <a:endParaRPr lang="it-IT">
              <a:cs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3FEE62-56EB-A852-CF8D-D43E277749C4}"/>
              </a:ext>
            </a:extLst>
          </p:cNvPr>
          <p:cNvSpPr txBox="1"/>
          <p:nvPr/>
        </p:nvSpPr>
        <p:spPr>
          <a:xfrm>
            <a:off x="37192" y="1171629"/>
            <a:ext cx="12055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err="1">
                <a:cs typeface="Arial"/>
              </a:rPr>
              <a:t>Particles</a:t>
            </a:r>
            <a:r>
              <a:rPr lang="it-IT" sz="2000">
                <a:cs typeface="Arial"/>
              </a:rPr>
              <a:t> </a:t>
            </a:r>
            <a:r>
              <a:rPr lang="it-IT" sz="2000" err="1">
                <a:cs typeface="Arial"/>
              </a:rPr>
              <a:t>generated</a:t>
            </a:r>
            <a:r>
              <a:rPr lang="it-IT" sz="2000">
                <a:cs typeface="Arial"/>
              </a:rPr>
              <a:t> </a:t>
            </a:r>
            <a:r>
              <a:rPr lang="it-IT" sz="2000" b="1" err="1">
                <a:cs typeface="Arial"/>
              </a:rPr>
              <a:t>directly</a:t>
            </a:r>
            <a:r>
              <a:rPr lang="it-IT" sz="2000" b="1">
                <a:cs typeface="Arial"/>
              </a:rPr>
              <a:t> </a:t>
            </a:r>
            <a:r>
              <a:rPr lang="it-IT" sz="2000" b="1" err="1">
                <a:cs typeface="Arial"/>
              </a:rPr>
              <a:t>at</a:t>
            </a:r>
            <a:r>
              <a:rPr lang="it-IT" sz="2000" b="1">
                <a:cs typeface="Arial"/>
              </a:rPr>
              <a:t> the IP </a:t>
            </a:r>
            <a:r>
              <a:rPr lang="it-IT" sz="2000" err="1">
                <a:cs typeface="Arial"/>
              </a:rPr>
              <a:t>during</a:t>
            </a:r>
            <a:r>
              <a:rPr lang="it-IT" sz="2000">
                <a:cs typeface="Arial"/>
              </a:rPr>
              <a:t> </a:t>
            </a:r>
            <a:r>
              <a:rPr lang="it-IT" sz="2000" err="1">
                <a:cs typeface="Arial"/>
              </a:rPr>
              <a:t>bunch</a:t>
            </a:r>
            <a:r>
              <a:rPr lang="it-IT" sz="2000">
                <a:cs typeface="Arial"/>
              </a:rPr>
              <a:t> crossing, </a:t>
            </a:r>
            <a:r>
              <a:rPr lang="it-IT" sz="2000" err="1">
                <a:cs typeface="Arial"/>
              </a:rPr>
              <a:t>proportional</a:t>
            </a:r>
            <a:r>
              <a:rPr lang="it-IT" sz="2000">
                <a:cs typeface="Arial"/>
              </a:rPr>
              <a:t> to the </a:t>
            </a:r>
            <a:r>
              <a:rPr lang="it-IT" sz="2000" err="1">
                <a:cs typeface="Arial"/>
              </a:rPr>
              <a:t>instantaneous</a:t>
            </a:r>
            <a:r>
              <a:rPr lang="it-IT" sz="2000">
                <a:cs typeface="Arial"/>
              </a:rPr>
              <a:t> </a:t>
            </a:r>
            <a:r>
              <a:rPr lang="it-IT" sz="2000" err="1">
                <a:cs typeface="Arial"/>
              </a:rPr>
              <a:t>luminosity</a:t>
            </a:r>
            <a:endParaRPr lang="it-IT" sz="2000">
              <a:cs typeface="Arial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A7E4EE-14D6-D84A-0E30-290F21A2C091}"/>
              </a:ext>
            </a:extLst>
          </p:cNvPr>
          <p:cNvSpPr txBox="1"/>
          <p:nvPr/>
        </p:nvSpPr>
        <p:spPr>
          <a:xfrm>
            <a:off x="6872288" y="2185988"/>
            <a:ext cx="757237" cy="3857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1200" b="1"/>
              <a:t>Z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75637E7-FAA6-C970-B107-C373BF7F411B}"/>
              </a:ext>
            </a:extLst>
          </p:cNvPr>
          <p:cNvSpPr txBox="1"/>
          <p:nvPr/>
        </p:nvSpPr>
        <p:spPr>
          <a:xfrm>
            <a:off x="9335859" y="2180996"/>
            <a:ext cx="757237" cy="3857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1200" b="1"/>
              <a:t>Top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9D3DA93-2C1B-2E78-FE59-81F9F1024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6509"/>
            <a:ext cx="2566737" cy="223149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F5C8BD-F079-E4F6-87E9-849ADF056386}"/>
              </a:ext>
            </a:extLst>
          </p:cNvPr>
          <p:cNvSpPr txBox="1"/>
          <p:nvPr/>
        </p:nvSpPr>
        <p:spPr>
          <a:xfrm>
            <a:off x="236857" y="4603276"/>
            <a:ext cx="1956547" cy="18526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1000"/>
              <a:t>Power density in QC1L2</a:t>
            </a:r>
          </a:p>
        </p:txBody>
      </p:sp>
    </p:spTree>
    <p:extLst>
      <p:ext uri="{BB962C8B-B14F-4D97-AF65-F5344CB8AC3E}">
        <p14:creationId xmlns:p14="http://schemas.microsoft.com/office/powerpoint/2010/main" val="150271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5DEBD-4689-AFF4-6CC4-770D56375D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78DEA1-8E02-D51A-148A-4B48037AC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601" y="1620745"/>
            <a:ext cx="11017800" cy="51822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>
                <a:latin typeface="+mj-lt"/>
                <a:ea typeface="+mj-ea"/>
                <a:cs typeface="+mj-cs"/>
              </a:rPr>
              <a:t>FCC-ee IR and MDI region: requirements and challenges</a:t>
            </a:r>
            <a:endParaRPr lang="en-US" sz="2200">
              <a:latin typeface="+mj-lt"/>
              <a:ea typeface="+mj-ea"/>
              <a:cs typeface="Arial"/>
            </a:endParaRPr>
          </a:p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Machine Detector Interface components design </a:t>
            </a:r>
          </a:p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Mockup </a:t>
            </a:r>
          </a:p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Backgrounds assessment</a:t>
            </a:r>
          </a:p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Solenoid compensation scheme</a:t>
            </a:r>
          </a:p>
          <a:p>
            <a:pPr marL="3600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>
                <a:cs typeface="Arial"/>
              </a:rPr>
              <a:t>Conclusion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A4A1A5-5B0D-8950-DAD0-A32C4277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0" y="949155"/>
            <a:ext cx="11017800" cy="1072088"/>
          </a:xfrm>
        </p:spPr>
        <p:txBody>
          <a:bodyPr/>
          <a:lstStyle/>
          <a:p>
            <a:r>
              <a:rPr lang="en-US" sz="5400" b="1"/>
              <a:t>Table of contents</a:t>
            </a:r>
            <a:endParaRPr lang="en-US" sz="54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89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A190F1-B1D1-F404-2468-4830F3FE5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FF5FD7-E6CB-4E60-27C6-7B58D50AAE4F}"/>
              </a:ext>
            </a:extLst>
          </p:cNvPr>
          <p:cNvSpPr txBox="1"/>
          <p:nvPr/>
        </p:nvSpPr>
        <p:spPr>
          <a:xfrm>
            <a:off x="5737209" y="634911"/>
            <a:ext cx="5284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  <a:ea typeface="+mj-ea"/>
                <a:cs typeface="+mj-cs"/>
              </a:rPr>
              <a:t>Coupling Correction </a:t>
            </a:r>
          </a:p>
          <a:p>
            <a:r>
              <a:rPr lang="en-US" sz="3600" b="1">
                <a:latin typeface="+mj-lt"/>
                <a:ea typeface="+mj-ea"/>
                <a:cs typeface="+mj-cs"/>
              </a:rPr>
              <a:t>Scheme at FCC-ee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54445D8-A781-5F86-D08B-A473B34B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28" y="537029"/>
            <a:ext cx="5098183" cy="632097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C22AE2B-8D6D-8C06-839F-6055B3511F22}"/>
                  </a:ext>
                </a:extLst>
              </p:cNvPr>
              <p:cNvSpPr txBox="1"/>
              <p:nvPr/>
            </p:nvSpPr>
            <p:spPr>
              <a:xfrm>
                <a:off x="4954319" y="1933122"/>
                <a:ext cx="7165111" cy="4823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The 2T detector solenoids induce </a:t>
                </a:r>
                <a:r>
                  <a:rPr lang="en-US" b="1"/>
                  <a:t>coupling</a:t>
                </a:r>
                <a:r>
                  <a:rPr lang="en-US"/>
                  <a:t> in the FCC-ee lattice, causing an </a:t>
                </a:r>
                <a:r>
                  <a:rPr lang="en-US" b="1"/>
                  <a:t>increase of vertical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/>
                  <a:t>. </a:t>
                </a:r>
              </a:p>
              <a:p>
                <a:endParaRPr lang="en-US"/>
              </a:p>
              <a:p>
                <a:r>
                  <a:rPr lang="en-US"/>
                  <a:t>The </a:t>
                </a:r>
                <a:r>
                  <a:rPr lang="en-US" b="1"/>
                  <a:t>baseline correction scheme </a:t>
                </a:r>
                <a:r>
                  <a:rPr lang="en-US"/>
                  <a:t>uses:</a:t>
                </a:r>
              </a:p>
              <a:p>
                <a:r>
                  <a:rPr lang="en-US" b="1">
                    <a:highlight>
                      <a:srgbClr val="FF9500"/>
                    </a:highlight>
                  </a:rPr>
                  <a:t>-5T compensating solenoids</a:t>
                </a:r>
                <a:r>
                  <a:rPr lang="en-US" b="1"/>
                  <a:t> </a:t>
                </a:r>
                <a:r>
                  <a:rPr lang="en-US"/>
                  <a:t>to cancel the magnetic field integral</a:t>
                </a:r>
              </a:p>
              <a:p>
                <a:r>
                  <a:rPr lang="en-US" b="1">
                    <a:highlight>
                      <a:srgbClr val="FBE231"/>
                    </a:highlight>
                  </a:rPr>
                  <a:t>-2T screening solenoids</a:t>
                </a:r>
                <a:r>
                  <a:rPr lang="en-US" b="1"/>
                  <a:t> </a:t>
                </a:r>
                <a:r>
                  <a:rPr lang="en-US"/>
                  <a:t>to shield the FFQs from the detector field</a:t>
                </a:r>
              </a:p>
              <a:p>
                <a:endParaRPr lang="en-US"/>
              </a:p>
              <a:p>
                <a:r>
                  <a:rPr lang="en-US"/>
                  <a:t>A possible </a:t>
                </a:r>
                <a:r>
                  <a:rPr lang="en-US" b="1"/>
                  <a:t>alternative non-local correction scheme </a:t>
                </a:r>
                <a:r>
                  <a:rPr lang="en-US"/>
                  <a:t>studied at LNF and proposed by P. Raimondi would allow to remove the </a:t>
                </a:r>
                <a:r>
                  <a:rPr lang="en-US" b="1">
                    <a:solidFill>
                      <a:srgbClr val="FF9500"/>
                    </a:solidFill>
                  </a:rPr>
                  <a:t>compensating solenoids </a:t>
                </a:r>
                <a:r>
                  <a:rPr lang="en-US"/>
                  <a:t>from the IR by adding a </a:t>
                </a:r>
                <a:r>
                  <a:rPr lang="en-US" b="1"/>
                  <a:t>skew component </a:t>
                </a:r>
                <a:r>
                  <a:rPr lang="en-US"/>
                  <a:t>to the </a:t>
                </a:r>
                <a:r>
                  <a:rPr lang="en-US" b="1">
                    <a:solidFill>
                      <a:srgbClr val="EF5FA7"/>
                    </a:solidFill>
                  </a:rPr>
                  <a:t>final focus quadrupoles</a:t>
                </a:r>
                <a:r>
                  <a:rPr lang="en-US"/>
                  <a:t>, similar to DAFNE with KLOE.</a:t>
                </a:r>
              </a:p>
              <a:p>
                <a:endParaRPr lang="en-US"/>
              </a:p>
              <a:p>
                <a:r>
                  <a:rPr lang="en-US"/>
                  <a:t>Advantages 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simplified IR and available space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reduction of SR produced at the IR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promising vertical emittance increase mitigation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C22AE2B-8D6D-8C06-839F-6055B3511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319" y="1933122"/>
                <a:ext cx="7165111" cy="4823243"/>
              </a:xfrm>
              <a:prstGeom prst="rect">
                <a:avLst/>
              </a:prstGeom>
              <a:blipFill>
                <a:blip r:embed="rId3"/>
                <a:stretch>
                  <a:fillRect l="-766" t="-632" r="-1447" b="-1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4E6D40F-8008-5857-9F21-463CFCA1F493}"/>
                  </a:ext>
                </a:extLst>
              </p:cNvPr>
              <p:cNvSpPr txBox="1"/>
              <p:nvPr/>
            </p:nvSpPr>
            <p:spPr>
              <a:xfrm>
                <a:off x="2062863" y="3684814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𝑐𝑜𝑢𝑝𝑙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=20%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4E6D40F-8008-5857-9F21-463CFCA1F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863" y="3684814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 l="-38667" t="-1333"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C310F7E-4C24-D01E-C722-C0167A52837E}"/>
                  </a:ext>
                </a:extLst>
              </p:cNvPr>
              <p:cNvSpPr txBox="1"/>
              <p:nvPr/>
            </p:nvSpPr>
            <p:spPr>
              <a:xfrm>
                <a:off x="2144526" y="6022893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𝑐𝑜𝑢𝑝𝑙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=0.2%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C310F7E-4C24-D01E-C722-C0167A528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526" y="6022893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l="-41333" t="-1333" r="-3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40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22106-92AB-7263-1DB6-C3689F9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37" y="900900"/>
            <a:ext cx="11017800" cy="1072088"/>
          </a:xfrm>
        </p:spPr>
        <p:txBody>
          <a:bodyPr anchor="ctr"/>
          <a:lstStyle/>
          <a:p>
            <a:r>
              <a:rPr lang="en-US" sz="4400" b="1"/>
              <a:t>Conclusions</a:t>
            </a:r>
            <a:endParaRPr lang="en-US" sz="4400" b="1">
              <a:cs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F339CC-E746-685E-B3D7-1ED041A8AC23}"/>
              </a:ext>
            </a:extLst>
          </p:cNvPr>
          <p:cNvSpPr txBox="1"/>
          <p:nvPr/>
        </p:nvSpPr>
        <p:spPr>
          <a:xfrm>
            <a:off x="422537" y="1146658"/>
            <a:ext cx="10593806" cy="49718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>
                <a:solidFill>
                  <a:srgbClr val="0F124A"/>
                </a:solidFill>
              </a:rPr>
              <a:t>LNF actively contributes to many key activities for the FCC-ee MDI design:</a:t>
            </a:r>
            <a:endParaRPr lang="it-IT" sz="2400">
              <a:cs typeface="Arial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>
                <a:cs typeface="Arial"/>
              </a:rPr>
              <a:t>MDI engineered model</a:t>
            </a:r>
            <a:r>
              <a:rPr lang="en-GB" sz="2400">
                <a:cs typeface="Arial"/>
              </a:rPr>
              <a:t>, following trade-off between Physics and Engineering constraints.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Full-scale IR </a:t>
            </a:r>
            <a:r>
              <a:rPr lang="en-GB" sz="2400" b="1" err="1"/>
              <a:t>Mockup</a:t>
            </a:r>
            <a:r>
              <a:rPr lang="en-GB" sz="2400"/>
              <a:t> to prove the design feasibility.</a:t>
            </a:r>
            <a:endParaRPr lang="en-GB" sz="2400">
              <a:cs typeface="Arial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>
                <a:cs typeface="Arial"/>
              </a:rPr>
              <a:t>Beam induced Backgrounds:</a:t>
            </a:r>
            <a:r>
              <a:rPr lang="en-GB" sz="2400">
                <a:cs typeface="Arial"/>
              </a:rPr>
              <a:t> first </a:t>
            </a:r>
            <a:r>
              <a:rPr lang="en-GB" sz="2400" b="1">
                <a:cs typeface="Arial"/>
              </a:rPr>
              <a:t>occupancy estimates</a:t>
            </a:r>
            <a:r>
              <a:rPr lang="en-GB" sz="2400">
                <a:cs typeface="Arial"/>
              </a:rPr>
              <a:t> provided, work started for IDEA and ALLEGRO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cs typeface="Arial"/>
              </a:rPr>
              <a:t>Study of an </a:t>
            </a:r>
            <a:r>
              <a:rPr lang="en-GB" sz="2400" b="1">
                <a:cs typeface="Arial"/>
              </a:rPr>
              <a:t>alternative</a:t>
            </a:r>
            <a:r>
              <a:rPr lang="en-GB" sz="2400">
                <a:cs typeface="Arial"/>
              </a:rPr>
              <a:t> </a:t>
            </a:r>
            <a:r>
              <a:rPr lang="en-GB" sz="2400" b="1">
                <a:cs typeface="Arial"/>
              </a:rPr>
              <a:t>solenoid compensation scheme </a:t>
            </a:r>
            <a:r>
              <a:rPr lang="en-GB" sz="2400">
                <a:cs typeface="Arial"/>
              </a:rPr>
              <a:t>with promising results for vertical emittance growth and SR</a:t>
            </a:r>
          </a:p>
        </p:txBody>
      </p:sp>
    </p:spTree>
    <p:extLst>
      <p:ext uri="{BB962C8B-B14F-4D97-AF65-F5344CB8AC3E}">
        <p14:creationId xmlns:p14="http://schemas.microsoft.com/office/powerpoint/2010/main" val="302962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9B88E3D-07A2-5696-1388-F65B78E5D5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C1096E4-B066-7774-9572-CD7CCDAE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7" y="691080"/>
            <a:ext cx="11017800" cy="1072088"/>
          </a:xfrm>
        </p:spPr>
        <p:txBody>
          <a:bodyPr/>
          <a:lstStyle/>
          <a:p>
            <a:r>
              <a:rPr lang="it-IT" err="1">
                <a:cs typeface="Arial"/>
              </a:rPr>
              <a:t>Recent</a:t>
            </a:r>
            <a:r>
              <a:rPr lang="it-IT">
                <a:cs typeface="Arial"/>
              </a:rPr>
              <a:t> and </a:t>
            </a:r>
            <a:r>
              <a:rPr lang="it-IT" err="1">
                <a:cs typeface="Arial"/>
              </a:rPr>
              <a:t>upcoming</a:t>
            </a:r>
            <a:r>
              <a:rPr lang="it-IT">
                <a:cs typeface="Arial"/>
              </a:rPr>
              <a:t> works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67855E-21BE-5C36-371E-E89F9F560E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1116" y="1322131"/>
            <a:ext cx="11845257" cy="521330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en-GB" sz="16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Boscolo</a:t>
            </a:r>
            <a:r>
              <a:rPr lang="en-GB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F. </a:t>
            </a:r>
            <a:r>
              <a:rPr lang="en-GB" sz="1600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Palla</a:t>
            </a:r>
            <a:r>
              <a:rPr lang="en-GB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F. Bosi, F. Fransesini and S. Lauciani, “</a:t>
            </a:r>
            <a:r>
              <a:rPr lang="en-GB" sz="16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Mechanical model for the FCC-</a:t>
            </a:r>
            <a:r>
              <a:rPr lang="en-GB" sz="1600" b="1" i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ee</a:t>
            </a:r>
            <a:r>
              <a:rPr lang="en-GB" sz="1600" b="1" i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interaction region</a:t>
            </a:r>
            <a:r>
              <a:rPr lang="en-GB" sz="16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EPJ Tech.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Instrum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10 (2023) no.1, 16 doi:10.1140/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epjti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/s40485-023-00103-7</a:t>
            </a:r>
            <a:endParaRPr lang="it-IT" sz="1600" u="sng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A. Novokhatski, M. Boscolo, F. Fransesini, S. Lauciani and L. Pellegrino, 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GB" sz="1600" b="1" i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Estimated heat load and proposed cooling system in the FCC-</a:t>
            </a:r>
            <a:r>
              <a:rPr lang="en-GB" sz="1600" b="1" i="1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ee</a:t>
            </a:r>
            <a:r>
              <a:rPr lang="en-GB" sz="1600" b="1" i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interaction region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”,</a:t>
            </a:r>
            <a:r>
              <a:rPr lang="it-IT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Journal of Physics: Conference Series, Volume 2687, Colliders and other Particle Physics Accelerators DOI 10.1088/1742-6596/2687/2/022031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F. Fransesini, M. Boscolo, P. P. Valentini, S. Lauciani, 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GB" sz="16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Mechanical design of the interaction region of the Future Circular Collider </a:t>
            </a:r>
            <a:r>
              <a:rPr lang="en-GB" sz="1600" b="1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e+e</a:t>
            </a:r>
            <a:r>
              <a:rPr lang="en-GB" sz="16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− and support structural optimization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”,</a:t>
            </a:r>
            <a:r>
              <a:rPr lang="it-IT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IL NUOVO CIMENTO C,  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DOI: 10.1393/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ncc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/i2024-24119-7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Boscolo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, A.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Ciarma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F. Fransesini, S. Lauciani, F. Bosi, F.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Palla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A. Novokhatski, T.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Raubenheimer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et. al; “</a:t>
            </a:r>
            <a:r>
              <a:rPr lang="en-GB" sz="16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status of the Interaction region design and machine detector interface of the FCC-</a:t>
            </a:r>
            <a:r>
              <a:rPr lang="en-GB" sz="1600" b="1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ee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”, IPAC 2023, Venezia (Italia), </a:t>
            </a:r>
            <a:r>
              <a:rPr lang="en-GB" sz="1600" kern="0" dirty="0">
                <a:cs typeface="Arial" panose="020B0604020202020204" pitchFamily="34" charset="0"/>
              </a:rPr>
              <a:t>https://doi.org/10.18429/JACoW-IPAC2023-MOPA091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effectLst/>
              </a:rPr>
              <a:t>M. Boscolo, A. </a:t>
            </a:r>
            <a:r>
              <a:rPr lang="it-IT" sz="1600" b="0" i="0" u="none" strike="noStrike" dirty="0" err="1">
                <a:effectLst/>
              </a:rPr>
              <a:t>Ciarma</a:t>
            </a:r>
            <a:r>
              <a:rPr lang="it-IT" sz="1600" b="0" i="0" u="none" strike="noStrike" dirty="0">
                <a:effectLst/>
              </a:rPr>
              <a:t>, 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it-IT" sz="1600" b="1" i="1" u="none" strike="noStrike" dirty="0" err="1">
                <a:effectLst/>
              </a:rPr>
              <a:t>Characterization</a:t>
            </a:r>
            <a:r>
              <a:rPr lang="it-IT" sz="1600" b="1" i="1" u="none" strike="noStrike" dirty="0">
                <a:effectLst/>
              </a:rPr>
              <a:t> of the beamstrahlung </a:t>
            </a:r>
            <a:r>
              <a:rPr lang="it-IT" sz="1600" b="1" i="1" u="none" strike="noStrike" dirty="0" err="1">
                <a:effectLst/>
              </a:rPr>
              <a:t>radiation</a:t>
            </a:r>
            <a:r>
              <a:rPr lang="it-IT" sz="1600" b="1" i="1" u="none" strike="noStrike" dirty="0">
                <a:effectLst/>
              </a:rPr>
              <a:t> at the future high-energy </a:t>
            </a:r>
            <a:r>
              <a:rPr lang="it-IT" sz="1600" b="1" i="1" u="none" strike="noStrike" dirty="0" err="1">
                <a:effectLst/>
              </a:rPr>
              <a:t>circular</a:t>
            </a:r>
            <a:r>
              <a:rPr lang="it-IT" sz="1600" b="1" i="1" u="none" strike="noStrike" dirty="0">
                <a:effectLst/>
              </a:rPr>
              <a:t> collider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it-IT" sz="1600" b="0" i="0" u="none" strike="noStrike" dirty="0">
                <a:effectLst/>
              </a:rPr>
              <a:t>, </a:t>
            </a:r>
            <a:r>
              <a:rPr lang="it-IT" sz="1600" b="0" i="0" u="none" strike="noStrike" dirty="0" err="1">
                <a:effectLst/>
              </a:rPr>
              <a:t>Phys</a:t>
            </a:r>
            <a:r>
              <a:rPr lang="it-IT" sz="1600" b="0" i="0" u="none" strike="noStrike" dirty="0">
                <a:effectLst/>
              </a:rPr>
              <a:t>. Rev. </a:t>
            </a:r>
            <a:r>
              <a:rPr lang="it-IT" sz="1600" b="0" i="0" u="none" strike="noStrike" dirty="0" err="1">
                <a:effectLst/>
              </a:rPr>
              <a:t>Accel</a:t>
            </a:r>
            <a:r>
              <a:rPr lang="it-IT" sz="1600" b="0" i="0" u="none" strike="noStrike" dirty="0">
                <a:effectLst/>
              </a:rPr>
              <a:t>. </a:t>
            </a:r>
            <a:r>
              <a:rPr lang="it-IT" sz="1600" b="0" i="0" u="none" strike="noStrike" dirty="0" err="1">
                <a:effectLst/>
              </a:rPr>
              <a:t>Beams</a:t>
            </a:r>
            <a:r>
              <a:rPr lang="it-IT" sz="1600" b="0" i="0" u="none" strike="noStrike" dirty="0">
                <a:effectLst/>
              </a:rPr>
              <a:t> </a:t>
            </a:r>
            <a:r>
              <a:rPr lang="it-IT" sz="1600" b="1" i="0" u="none" strike="noStrike" dirty="0">
                <a:effectLst/>
              </a:rPr>
              <a:t>26</a:t>
            </a:r>
            <a:r>
              <a:rPr lang="it-IT" sz="1600" b="0" i="0" u="none" strike="noStrike" dirty="0">
                <a:effectLst/>
              </a:rPr>
              <a:t>, 111002 (2023)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A. </a:t>
            </a:r>
            <a:r>
              <a:rPr lang="it-IT" sz="1600" dirty="0" err="1"/>
              <a:t>Ciarma</a:t>
            </a:r>
            <a:r>
              <a:rPr lang="it-IT" sz="1600" dirty="0"/>
              <a:t>, G. </a:t>
            </a:r>
            <a:r>
              <a:rPr lang="it-IT" sz="1600" dirty="0" err="1"/>
              <a:t>Ganis</a:t>
            </a:r>
            <a:r>
              <a:rPr lang="it-IT" sz="1600" dirty="0"/>
              <a:t>, E. Perez, M. Boscolo, 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it-IT" sz="1600" b="1" i="1" dirty="0"/>
              <a:t>Machine </a:t>
            </a:r>
            <a:r>
              <a:rPr lang="it-IT" sz="1600" b="1" i="1" dirty="0" err="1"/>
              <a:t>Induced</a:t>
            </a:r>
            <a:r>
              <a:rPr lang="it-IT" sz="1600" b="1" i="1" dirty="0"/>
              <a:t> Backgrounds in the FCC-</a:t>
            </a:r>
            <a:r>
              <a:rPr lang="it-IT" sz="1600" b="1" i="1" dirty="0" err="1"/>
              <a:t>ee</a:t>
            </a:r>
            <a:r>
              <a:rPr lang="it-IT" sz="1600" b="1" i="1" dirty="0"/>
              <a:t> MDI </a:t>
            </a:r>
            <a:r>
              <a:rPr lang="it-IT" sz="1600" b="1" i="1" dirty="0" err="1"/>
              <a:t>Region</a:t>
            </a:r>
            <a:r>
              <a:rPr lang="it-IT" sz="1600" b="1" i="1" dirty="0"/>
              <a:t> and Beamstrahlung </a:t>
            </a:r>
            <a:r>
              <a:rPr lang="it-IT" sz="1600" b="1" i="1" dirty="0" err="1"/>
              <a:t>Radiation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”, Proc. 65th ICFA Adv. Beam Dyn. Workshop High Luminosity Circular </a:t>
            </a:r>
            <a:r>
              <a:rPr lang="en-GB" sz="1600" kern="0" dirty="0" err="1">
                <a:ea typeface="Times New Roman" panose="02020603050405020304" pitchFamily="18" charset="0"/>
                <a:cs typeface="Arial" panose="020B0604020202020204" pitchFamily="34" charset="0"/>
              </a:rPr>
              <a:t>e+e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- Colliders (eeFACT'22)</a:t>
            </a:r>
            <a:endParaRPr lang="it-IT" sz="1600" b="0" i="0" u="none" strike="noStrike" dirty="0">
              <a:effectLst/>
            </a:endParaRP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F. Fransesini, A. Novokhatski, E. Di Pasquale, M.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Boscolo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P. P. </a:t>
            </a:r>
            <a:r>
              <a:rPr lang="en-GB" sz="1600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Valentini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“</a:t>
            </a:r>
            <a:r>
              <a:rPr lang="en-GB" sz="1600" b="1" i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Mechanical design, structural requirements and optimization of the FCC </a:t>
            </a:r>
            <a:r>
              <a:rPr lang="en-GB" sz="1600" b="1" i="1" kern="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e+e</a:t>
            </a:r>
            <a:r>
              <a:rPr lang="en-GB" sz="1600" b="1" i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 interaction region components</a:t>
            </a:r>
            <a:r>
              <a:rPr lang="en-GB" sz="16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”, IPAC24 (upcoming)</a:t>
            </a:r>
            <a:endParaRPr lang="en-GB" sz="1600" kern="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GB" sz="1600" kern="0" dirty="0" err="1">
                <a:ea typeface="Times New Roman" panose="02020603050405020304" pitchFamily="18" charset="0"/>
                <a:cs typeface="Arial" panose="020B0604020202020204" pitchFamily="34" charset="0"/>
              </a:rPr>
              <a:t>Ciarma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, M. </a:t>
            </a:r>
            <a:r>
              <a:rPr lang="en-GB" sz="1600" kern="0" dirty="0" err="1">
                <a:ea typeface="Times New Roman" panose="02020603050405020304" pitchFamily="18" charset="0"/>
                <a:cs typeface="Arial" panose="020B0604020202020204" pitchFamily="34" charset="0"/>
              </a:rPr>
              <a:t>Boscolo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, H. Burkhardt, P. Raimondi, “</a:t>
            </a:r>
            <a:r>
              <a:rPr lang="en-GB" sz="1600" b="1" i="1" kern="0" dirty="0">
                <a:ea typeface="Times New Roman" panose="02020603050405020304" pitchFamily="18" charset="0"/>
                <a:cs typeface="Arial" panose="020B0604020202020204" pitchFamily="34" charset="0"/>
              </a:rPr>
              <a:t>Optics design of the solenoid compensation scheme at FCC-</a:t>
            </a:r>
            <a:r>
              <a:rPr lang="en-GB" sz="1600" b="1" i="1" kern="0" dirty="0" err="1">
                <a:ea typeface="Times New Roman" panose="02020603050405020304" pitchFamily="18" charset="0"/>
                <a:cs typeface="Arial" panose="020B0604020202020204" pitchFamily="34" charset="0"/>
              </a:rPr>
              <a:t>ee</a:t>
            </a:r>
            <a:r>
              <a:rPr lang="en-GB" sz="1600" kern="0" dirty="0">
                <a:ea typeface="Times New Roman" panose="02020603050405020304" pitchFamily="18" charset="0"/>
                <a:cs typeface="Arial" panose="020B0604020202020204" pitchFamily="34" charset="0"/>
              </a:rPr>
              <a:t>”, IPAC24 (upcoming)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600" kern="0" dirty="0">
              <a:solidFill>
                <a:srgbClr val="40404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600" kern="0" dirty="0">
              <a:solidFill>
                <a:srgbClr val="40404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600" kern="0" dirty="0">
              <a:solidFill>
                <a:srgbClr val="40404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600" kern="0" dirty="0">
              <a:solidFill>
                <a:srgbClr val="40404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086107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5A9757-C847-DDCF-C267-7C3619D5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7639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Immagine 6" descr="Immagine che contiene testo, schermata, schermo, Rettangolo&#10;&#10;Descrizione generata automaticamente">
            <a:extLst>
              <a:ext uri="{FF2B5EF4-FFF2-40B4-BE49-F238E27FC236}">
                <a16:creationId xmlns:a16="http://schemas.microsoft.com/office/drawing/2014/main" id="{7198CAB6-E1E8-735C-795A-E34323B7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98986"/>
            <a:ext cx="12192000" cy="5986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79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E0DCD-EA3C-2D43-1F23-F997DA67A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magine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CAD52829-023B-E366-3E7A-DBC653D8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629818"/>
            <a:ext cx="12083143" cy="60610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797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schermata, diagramma, Parallelo&#10;&#10;Descrizione generata automaticamente">
            <a:extLst>
              <a:ext uri="{FF2B5EF4-FFF2-40B4-BE49-F238E27FC236}">
                <a16:creationId xmlns:a16="http://schemas.microsoft.com/office/drawing/2014/main" id="{B222635C-E93D-5381-9100-CBEAEC0B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8" y="571651"/>
            <a:ext cx="11933465" cy="61501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393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7439BECC-CF7D-CC7F-F2DF-EAF91035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205" y="642862"/>
            <a:ext cx="4542917" cy="32895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CC0F482-BCFC-4785-D9CC-B12CD5C4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08" y="5254051"/>
            <a:ext cx="4546193" cy="155147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91BC55-709C-A832-8C26-18FFB634B0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B3E252-0E34-FCB6-9FD8-B7E9A7D02960}"/>
              </a:ext>
            </a:extLst>
          </p:cNvPr>
          <p:cNvSpPr txBox="1"/>
          <p:nvPr/>
        </p:nvSpPr>
        <p:spPr>
          <a:xfrm>
            <a:off x="206918" y="539862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  <a:ea typeface="+mj-ea"/>
                <a:cs typeface="+mj-cs"/>
              </a:rPr>
              <a:t>Beamstrahlung radiation </a:t>
            </a:r>
            <a:r>
              <a:rPr lang="en-US" sz="3600" b="1" err="1">
                <a:latin typeface="+mj-lt"/>
                <a:ea typeface="+mj-ea"/>
                <a:cs typeface="+mj-cs"/>
              </a:rPr>
              <a:t>characterisation</a:t>
            </a:r>
            <a:endParaRPr lang="en-US" sz="3600" b="1"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668F13-7FD6-A1B0-D0C7-1AA0B3E104FF}"/>
              </a:ext>
            </a:extLst>
          </p:cNvPr>
          <p:cNvSpPr txBox="1"/>
          <p:nvPr/>
        </p:nvSpPr>
        <p:spPr>
          <a:xfrm>
            <a:off x="107155" y="1740191"/>
            <a:ext cx="69232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SR emitted during bunch crossing under the EM field of the opposing bunch.</a:t>
            </a:r>
          </a:p>
          <a:p>
            <a:endParaRPr lang="en-US" sz="2000"/>
          </a:p>
          <a:p>
            <a:r>
              <a:rPr lang="en-US" sz="2000" b="1"/>
              <a:t>Extremely intense radiation</a:t>
            </a:r>
            <a:r>
              <a:rPr lang="en-US" sz="2000"/>
              <a:t> O(100kW) produced collinear to the outgoing beam.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55D024-C3E2-9DB7-F332-F4153CFA6412}"/>
              </a:ext>
            </a:extLst>
          </p:cNvPr>
          <p:cNvSpPr txBox="1"/>
          <p:nvPr/>
        </p:nvSpPr>
        <p:spPr>
          <a:xfrm>
            <a:off x="107155" y="3497121"/>
            <a:ext cx="7222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Dedicated </a:t>
            </a:r>
            <a:r>
              <a:rPr lang="en-US" sz="2000" b="1"/>
              <a:t>extraction line </a:t>
            </a:r>
            <a:r>
              <a:rPr lang="en-US" sz="2000"/>
              <a:t>and </a:t>
            </a:r>
            <a:r>
              <a:rPr lang="en-US" sz="2000" b="1"/>
              <a:t>photon beam dump </a:t>
            </a:r>
            <a:r>
              <a:rPr lang="en-US" sz="2000"/>
              <a:t>for the beamstrahlung photons design currently in progress: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tunnel integration, magnets design, cooling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liquid lead photon beam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FLUKA simulations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7103FEC-F62C-8A9C-08D7-156B47BE2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743" y="3932364"/>
            <a:ext cx="5341257" cy="30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5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1968236-C361-0566-EBD3-EC99F9DE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Immagine 2" descr="Immagine che contiene testo, diagramma, mappa&#10;&#10;Descrizione generata automaticamente">
            <a:extLst>
              <a:ext uri="{FF2B5EF4-FFF2-40B4-BE49-F238E27FC236}">
                <a16:creationId xmlns:a16="http://schemas.microsoft.com/office/drawing/2014/main" id="{80BEDF87-F27E-E8CE-8842-D4AEED411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8" y="696500"/>
            <a:ext cx="11933465" cy="54581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BA9005-A299-874F-0F5A-B0A381FFC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5006906-687F-2CEC-E1C4-B265372102DE}"/>
              </a:ext>
            </a:extLst>
          </p:cNvPr>
          <p:cNvSpPr>
            <a:spLocks noGrp="1"/>
          </p:cNvSpPr>
          <p:nvPr/>
        </p:nvSpPr>
        <p:spPr>
          <a:xfrm>
            <a:off x="302431" y="1827567"/>
            <a:ext cx="11892184" cy="4147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578" indent="-453578" algn="l" defTabSz="914377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accent6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7155" indent="-453578" algn="l" defTabSz="914377" rtl="0" eaLnBrk="1" latinLnBrk="0" hangingPunct="1">
              <a:lnSpc>
                <a:spcPts val="26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0733" indent="-453578" algn="l" defTabSz="914377" rtl="0" eaLnBrk="1" latinLnBrk="0" hangingPunct="1">
              <a:lnSpc>
                <a:spcPts val="26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4309" indent="-453578" algn="l" defTabSz="914377" rtl="0" eaLnBrk="1" latinLnBrk="0" hangingPunct="1">
              <a:lnSpc>
                <a:spcPts val="26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3D engineering design of IR and MDI mechanical layout with integration </a:t>
            </a:r>
          </a:p>
          <a:p>
            <a:pPr marR="0" lvl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	INFN (Frascati, Pisa, Perugia)</a:t>
            </a: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CERN</a:t>
            </a:r>
          </a:p>
          <a:p>
            <a:pPr marL="342900" indent="-342900" defTabSz="914354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pt-BR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Beam Backgrounds, beam loss and radiation</a:t>
            </a:r>
            <a:r>
              <a:rPr lang="pt-BR" sz="2000" noProof="0"/>
              <a:t> </a:t>
            </a:r>
          </a:p>
          <a:p>
            <a:pPr defTabSz="914354">
              <a:lnSpc>
                <a:spcPct val="100000"/>
              </a:lnSpc>
              <a:spcAft>
                <a:spcPts val="400"/>
              </a:spcAft>
              <a:defRPr/>
            </a:pP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	CERN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EPFL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INFN (Frascati)</a:t>
            </a:r>
            <a:endParaRPr kumimoji="0" lang="pt-BR" sz="18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indent="-342900" defTabSz="914354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Conceptual design of IR elements/systems </a:t>
            </a:r>
          </a:p>
          <a:p>
            <a:pPr defTabSz="914354">
              <a:lnSpc>
                <a:spcPct val="100000"/>
              </a:lnSpc>
              <a:spcAft>
                <a:spcPts val="400"/>
              </a:spcAft>
              <a:defRPr/>
            </a:pPr>
            <a:r>
              <a:rPr lang="en-GB" sz="1800"/>
              <a:t> 	</a:t>
            </a: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INFN (Frascati, Pisa</a:t>
            </a:r>
            <a:r>
              <a:rPr lang="pt-BR" sz="1800">
                <a:solidFill>
                  <a:srgbClr val="FF0000"/>
                </a:solidFill>
              </a:rPr>
              <a:t>), </a:t>
            </a: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BNL, CERN, NBI, SLAC</a:t>
            </a:r>
            <a:endParaRPr kumimoji="0" lang="en-GB" sz="180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indent="-342900" defTabSz="914354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Alignment tolerances and vibration control </a:t>
            </a:r>
          </a:p>
          <a:p>
            <a:pPr defTabSz="914354">
              <a:lnSpc>
                <a:spcPct val="100000"/>
              </a:lnSpc>
              <a:spcAft>
                <a:spcPts val="400"/>
              </a:spcAft>
              <a:defRPr/>
            </a:pPr>
            <a:r>
              <a:rPr kumimoji="0" lang="en-GB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	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LAPP, CERN, UOX</a:t>
            </a:r>
            <a:endParaRPr kumimoji="0" lang="en-GB" sz="180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342900" indent="-342900" defTabSz="914354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Heat Load Assessment  </a:t>
            </a:r>
          </a:p>
          <a:p>
            <a:pPr defTabSz="914354">
              <a:lnSpc>
                <a:spcPct val="100000"/>
              </a:lnSpc>
              <a:spcAft>
                <a:spcPts val="400"/>
              </a:spcAft>
              <a:defRPr/>
            </a:pP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	INFN (Roma-1, Frascati),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SLAC, CERN</a:t>
            </a:r>
            <a:endParaRPr kumimoji="0" lang="en-GB" sz="180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endParaRPr lang="en-US" sz="200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4AD65D5-3C0F-5B7C-C22E-3CCC3C1EF9CA}"/>
              </a:ext>
            </a:extLst>
          </p:cNvPr>
          <p:cNvSpPr>
            <a:spLocks noGrp="1"/>
          </p:cNvSpPr>
          <p:nvPr/>
        </p:nvSpPr>
        <p:spPr>
          <a:xfrm>
            <a:off x="302431" y="594678"/>
            <a:ext cx="110178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tx1"/>
                </a:solidFill>
              </a:rPr>
              <a:t>FCC-ee MDI Activity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B9E71E-650F-DFB2-4417-6CC0C5DB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" y="5717349"/>
            <a:ext cx="1716055" cy="8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N - Wikipedia">
            <a:extLst>
              <a:ext uri="{FF2B5EF4-FFF2-40B4-BE49-F238E27FC236}">
                <a16:creationId xmlns:a16="http://schemas.microsoft.com/office/drawing/2014/main" id="{864B7988-80CB-F1B6-320E-D2CA91E3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11" y="5589378"/>
            <a:ext cx="1170013" cy="11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NL | Brand Center | Logo">
            <a:extLst>
              <a:ext uri="{FF2B5EF4-FFF2-40B4-BE49-F238E27FC236}">
                <a16:creationId xmlns:a16="http://schemas.microsoft.com/office/drawing/2014/main" id="{BEA374A4-BEEB-6481-D9E0-EE763FE9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6" y="5605246"/>
            <a:ext cx="1557283" cy="10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856661B-60AB-C2F8-DC4E-50DAFE4F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06" y="5605246"/>
            <a:ext cx="2289700" cy="3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boratoire d'Annecy de Physique des Particules | Future Circular Collider">
            <a:extLst>
              <a:ext uri="{FF2B5EF4-FFF2-40B4-BE49-F238E27FC236}">
                <a16:creationId xmlns:a16="http://schemas.microsoft.com/office/drawing/2014/main" id="{38F66CD1-EFBA-53C5-CACD-0F73386A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906" y="6065766"/>
            <a:ext cx="1440753" cy="6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entity ‒ Overview ‐ EPFL">
            <a:extLst>
              <a:ext uri="{FF2B5EF4-FFF2-40B4-BE49-F238E27FC236}">
                <a16:creationId xmlns:a16="http://schemas.microsoft.com/office/drawing/2014/main" id="{E9B61441-8D6C-F64F-B2DC-007EA88CD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25895" r="10719" b="24799"/>
          <a:stretch/>
        </p:blipFill>
        <p:spPr bwMode="auto">
          <a:xfrm>
            <a:off x="5497839" y="6121348"/>
            <a:ext cx="1807029" cy="63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els Bohr Institute – Niels Bohr Institute - University of Copenhagen">
            <a:extLst>
              <a:ext uri="{FF2B5EF4-FFF2-40B4-BE49-F238E27FC236}">
                <a16:creationId xmlns:a16="http://schemas.microsoft.com/office/drawing/2014/main" id="{E8D78927-DCBF-E33A-6998-78820285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734" y="5456461"/>
            <a:ext cx="844264" cy="114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AAB0D6C-7289-3A9F-5FC7-3CF9DE25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66" y="5448147"/>
            <a:ext cx="1802994" cy="5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333472-3398-24DF-D28C-21B8BC603B9B}"/>
              </a:ext>
            </a:extLst>
          </p:cNvPr>
          <p:cNvSpPr txBox="1"/>
          <p:nvPr/>
        </p:nvSpPr>
        <p:spPr>
          <a:xfrm>
            <a:off x="302431" y="1284401"/>
            <a:ext cx="10285358" cy="4523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ts val="1651"/>
              </a:lnSpc>
            </a:pPr>
            <a:r>
              <a:rPr lang="en-US" sz="2000"/>
              <a:t>Convener: Manuela Boscolo (INFN);  Deputy: Mike Sullivan (SLAC)</a:t>
            </a:r>
          </a:p>
        </p:txBody>
      </p:sp>
    </p:spTree>
    <p:extLst>
      <p:ext uri="{BB962C8B-B14F-4D97-AF65-F5344CB8AC3E}">
        <p14:creationId xmlns:p14="http://schemas.microsoft.com/office/powerpoint/2010/main" val="383159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6528513-6CFC-A850-33C6-6D40F2BAE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9" t="10000" r="29087" b="63684"/>
          <a:stretch/>
        </p:blipFill>
        <p:spPr>
          <a:xfrm>
            <a:off x="7213320" y="4638397"/>
            <a:ext cx="4978680" cy="21646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A36634-84D9-5F2D-8E45-FB9D60F35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754" y="506932"/>
            <a:ext cx="4444575" cy="373849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343167-D205-CAAF-1CFD-F03C4D55D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C5BEAA-DDD6-A450-180A-1318494900BA}"/>
              </a:ext>
            </a:extLst>
          </p:cNvPr>
          <p:cNvSpPr txBox="1"/>
          <p:nvPr/>
        </p:nvSpPr>
        <p:spPr>
          <a:xfrm>
            <a:off x="155650" y="2131632"/>
            <a:ext cx="8251335" cy="39908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/>
              <a:t>Common IR for all working points: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/>
              <a:t>2T</a:t>
            </a:r>
            <a:r>
              <a:rPr lang="en-US"/>
              <a:t> solenoidal detector field</a:t>
            </a:r>
            <a:endParaRPr lang="en-US"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/>
              <a:t>Crab-waist scheme </a:t>
            </a:r>
            <a:r>
              <a:rPr lang="en-US"/>
              <a:t>based on nano-beams and large crossing angle to reach extremely high luminosity O(10</a:t>
            </a:r>
            <a:r>
              <a:rPr lang="en-US" baseline="30000"/>
              <a:t>36</a:t>
            </a:r>
            <a:r>
              <a:rPr lang="en-US"/>
              <a:t> cm</a:t>
            </a:r>
            <a:r>
              <a:rPr lang="en-US" baseline="30000"/>
              <a:t>-2</a:t>
            </a:r>
            <a:r>
              <a:rPr lang="en-US"/>
              <a:t>s</a:t>
            </a:r>
            <a:r>
              <a:rPr lang="en-US" baseline="30000"/>
              <a:t>-1</a:t>
            </a:r>
            <a:r>
              <a:rPr lang="en-US"/>
              <a:t>) at Z-pole. </a:t>
            </a:r>
            <a:endParaRPr lang="en-US"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/>
              <a:t>Solenoid compensation</a:t>
            </a:r>
            <a:r>
              <a:rPr lang="en-US"/>
              <a:t> achieved via two anti-solenoids inside the detector. </a:t>
            </a:r>
            <a:endParaRPr lang="en-US">
              <a:cs typeface="Arial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/>
              <a:t>Luminosity monitor</a:t>
            </a:r>
            <a:r>
              <a:rPr lang="en-US"/>
              <a:t>: absolute measurement to 10</a:t>
            </a:r>
            <a:r>
              <a:rPr lang="en-US" baseline="30000"/>
              <a:t>-4</a:t>
            </a:r>
            <a:r>
              <a:rPr lang="en-US"/>
              <a:t> with low angle </a:t>
            </a:r>
            <a:r>
              <a:rPr lang="en-US" err="1"/>
              <a:t>Bhabhas</a:t>
            </a:r>
            <a:endParaRPr lang="en-US"/>
          </a:p>
          <a:p>
            <a:pPr marL="742950" lvl="1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/>
              <a:t>Strict alignment tolerances</a:t>
            </a:r>
          </a:p>
          <a:p>
            <a:pPr marL="742950" lvl="1" indent="-285750">
              <a:spcAft>
                <a:spcPts val="800"/>
              </a:spcAft>
              <a:buFont typeface="Wingdings" pitchFamily="2" charset="2"/>
              <a:buChar char="Ø"/>
            </a:pPr>
            <a:r>
              <a:rPr lang="en-US" b="1"/>
              <a:t>Low material budget</a:t>
            </a:r>
            <a:r>
              <a:rPr lang="en-US"/>
              <a:t> in IR mechanical elements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err="1"/>
              <a:t>Shieldings</a:t>
            </a:r>
            <a:r>
              <a:rPr lang="en-US"/>
              <a:t> for beam induced </a:t>
            </a:r>
            <a:r>
              <a:rPr lang="en-US" b="1"/>
              <a:t>backgrounds</a:t>
            </a:r>
          </a:p>
          <a:p>
            <a:pPr>
              <a:spcAft>
                <a:spcPts val="800"/>
              </a:spcAft>
            </a:pPr>
            <a:endParaRPr lang="en-US">
              <a:cs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283352-AB2B-2B47-143F-DA68DE5FB616}"/>
              </a:ext>
            </a:extLst>
          </p:cNvPr>
          <p:cNvSpPr txBox="1"/>
          <p:nvPr/>
        </p:nvSpPr>
        <p:spPr>
          <a:xfrm>
            <a:off x="281411" y="506932"/>
            <a:ext cx="6931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  <a:ea typeface="+mj-ea"/>
                <a:cs typeface="+mj-cs"/>
              </a:rPr>
              <a:t>FCC-</a:t>
            </a:r>
            <a:r>
              <a:rPr lang="en-US" sz="3600" b="1" err="1">
                <a:latin typeface="+mj-lt"/>
                <a:ea typeface="+mj-ea"/>
                <a:cs typeface="+mj-cs"/>
              </a:rPr>
              <a:t>ee</a:t>
            </a:r>
            <a:r>
              <a:rPr lang="en-US" sz="3600" b="1">
                <a:latin typeface="+mj-lt"/>
                <a:ea typeface="+mj-ea"/>
                <a:cs typeface="+mj-cs"/>
              </a:rPr>
              <a:t> IR and MDI region: requirements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937984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0988C6-0C03-D58C-C17E-559BD2CF5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F1911C8-9050-CF32-BF8C-5905E963D983}"/>
              </a:ext>
            </a:extLst>
          </p:cNvPr>
          <p:cNvGrpSpPr/>
          <p:nvPr/>
        </p:nvGrpSpPr>
        <p:grpSpPr>
          <a:xfrm>
            <a:off x="6029165" y="906321"/>
            <a:ext cx="5965260" cy="5794468"/>
            <a:chOff x="87021" y="1551570"/>
            <a:chExt cx="5232817" cy="5082995"/>
          </a:xfrm>
        </p:grpSpPr>
        <p:pic>
          <p:nvPicPr>
            <p:cNvPr id="6" name="Picture 6" descr="A close-up of a circuit board&#10;&#10;Description automatically generated with low confidence">
              <a:extLst>
                <a:ext uri="{FF2B5EF4-FFF2-40B4-BE49-F238E27FC236}">
                  <a16:creationId xmlns:a16="http://schemas.microsoft.com/office/drawing/2014/main" id="{081560AA-E7C1-918D-88D8-61F03B310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8" t="2225" r="14487" b="2120"/>
            <a:stretch/>
          </p:blipFill>
          <p:spPr>
            <a:xfrm>
              <a:off x="87021" y="1551570"/>
              <a:ext cx="4829237" cy="4882531"/>
            </a:xfrm>
            <a:prstGeom prst="rect">
              <a:avLst/>
            </a:prstGeom>
          </p:spPr>
        </p:pic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F68CF7BC-0674-E095-D4F9-5B3D12B00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826" y="1634706"/>
              <a:ext cx="14988" cy="4014021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F957E8B9-6589-E831-61A8-8CDDABCB7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8400" y="6144734"/>
              <a:ext cx="3529963" cy="489831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1379DDC-3D76-CF70-7477-09F579AD4EDA}"/>
                </a:ext>
              </a:extLst>
            </p:cNvPr>
            <p:cNvSpPr txBox="1"/>
            <p:nvPr/>
          </p:nvSpPr>
          <p:spPr>
            <a:xfrm rot="21060920">
              <a:off x="2474449" y="6142156"/>
              <a:ext cx="1189741" cy="3714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2400" b="1">
                  <a:solidFill>
                    <a:srgbClr val="FF0000"/>
                  </a:solidFill>
                </a:rPr>
                <a:t>13 m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F24B0E8-B643-E73A-BCCB-196E3AE3896A}"/>
                </a:ext>
              </a:extLst>
            </p:cNvPr>
            <p:cNvSpPr txBox="1"/>
            <p:nvPr/>
          </p:nvSpPr>
          <p:spPr>
            <a:xfrm rot="5400000">
              <a:off x="4539230" y="3411608"/>
              <a:ext cx="1189741" cy="3714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2400" b="1">
                  <a:solidFill>
                    <a:srgbClr val="FF0000"/>
                  </a:solidFill>
                </a:rPr>
                <a:t>11 m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7F41763-AAE6-BF35-57B0-4ECA4C4DD6CA}"/>
              </a:ext>
            </a:extLst>
          </p:cNvPr>
          <p:cNvSpPr txBox="1"/>
          <p:nvPr/>
        </p:nvSpPr>
        <p:spPr>
          <a:xfrm>
            <a:off x="145627" y="1092967"/>
            <a:ext cx="6359675" cy="91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Every </a:t>
            </a:r>
            <a:r>
              <a:rPr lang="en-US" sz="2000" b="1"/>
              <a:t>design</a:t>
            </a:r>
            <a:r>
              <a:rPr lang="en-US" sz="2000"/>
              <a:t> shown in this presentation is </a:t>
            </a:r>
            <a:r>
              <a:rPr lang="en-US" sz="2000" b="1"/>
              <a:t>based on IDEA detector </a:t>
            </a:r>
            <a:r>
              <a:rPr lang="en-US" sz="2000"/>
              <a:t>and is compatible with </a:t>
            </a:r>
            <a:r>
              <a:rPr lang="en-US" sz="2000" b="1" cap="all"/>
              <a:t>Allegro</a:t>
            </a:r>
            <a:r>
              <a:rPr lang="en-US" sz="2000"/>
              <a:t>,</a:t>
            </a:r>
            <a:r>
              <a:rPr lang="en-US" sz="2000" b="1"/>
              <a:t> </a:t>
            </a:r>
            <a:r>
              <a:rPr lang="en-US" sz="2000"/>
              <a:t>sharing the same vertex detector concept.</a:t>
            </a:r>
            <a:endParaRPr lang="en-US" sz="2000">
              <a:cs typeface="Arial"/>
            </a:endParaRPr>
          </a:p>
        </p:txBody>
      </p:sp>
      <p:sp>
        <p:nvSpPr>
          <p:cNvPr id="37" name="Titolo 2">
            <a:extLst>
              <a:ext uri="{FF2B5EF4-FFF2-40B4-BE49-F238E27FC236}">
                <a16:creationId xmlns:a16="http://schemas.microsoft.com/office/drawing/2014/main" id="{5F90C87F-785B-880E-FA16-30805BCE119E}"/>
              </a:ext>
            </a:extLst>
          </p:cNvPr>
          <p:cNvSpPr txBox="1">
            <a:spLocks/>
          </p:cNvSpPr>
          <p:nvPr/>
        </p:nvSpPr>
        <p:spPr>
          <a:xfrm>
            <a:off x="109336" y="661786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FCC-ee IR description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73E785-3D4A-9E8E-8F01-4E94AADCB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6" y="2560311"/>
            <a:ext cx="5113309" cy="42976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F68D0E-8DB0-F248-BFCB-703B2BCBE1D5}"/>
              </a:ext>
            </a:extLst>
          </p:cNvPr>
          <p:cNvSpPr txBox="1"/>
          <p:nvPr/>
        </p:nvSpPr>
        <p:spPr>
          <a:xfrm>
            <a:off x="1984612" y="2278814"/>
            <a:ext cx="1556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all"/>
              <a:t>Allegro</a:t>
            </a:r>
            <a:endParaRPr lang="it-IT" cap="all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14E2B0-C827-EAFE-C00D-858EE0A48809}"/>
              </a:ext>
            </a:extLst>
          </p:cNvPr>
          <p:cNvSpPr txBox="1"/>
          <p:nvPr/>
        </p:nvSpPr>
        <p:spPr>
          <a:xfrm>
            <a:off x="7036091" y="631762"/>
            <a:ext cx="390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/>
              <a:t>IDEA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04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o 78">
            <a:extLst>
              <a:ext uri="{FF2B5EF4-FFF2-40B4-BE49-F238E27FC236}">
                <a16:creationId xmlns:a16="http://schemas.microsoft.com/office/drawing/2014/main" id="{0866F433-76CF-8227-DBB9-9C15EA5C1780}"/>
              </a:ext>
            </a:extLst>
          </p:cNvPr>
          <p:cNvGrpSpPr/>
          <p:nvPr/>
        </p:nvGrpSpPr>
        <p:grpSpPr>
          <a:xfrm>
            <a:off x="57303" y="991210"/>
            <a:ext cx="12530927" cy="5827244"/>
            <a:chOff x="1691715" y="1659412"/>
            <a:chExt cx="10765360" cy="4693933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45369541-F32D-29BF-ADC5-27635B36E87C}"/>
                </a:ext>
              </a:extLst>
            </p:cNvPr>
            <p:cNvGrpSpPr/>
            <p:nvPr/>
          </p:nvGrpSpPr>
          <p:grpSpPr>
            <a:xfrm>
              <a:off x="1691715" y="1659412"/>
              <a:ext cx="10765360" cy="4693933"/>
              <a:chOff x="-1" y="863394"/>
              <a:chExt cx="12638856" cy="5418667"/>
            </a:xfrm>
          </p:grpSpPr>
          <p:pic>
            <p:nvPicPr>
              <p:cNvPr id="8" name="Immagine 7" descr="Immagine che contiene mappa, testo">
                <a:extLst>
                  <a:ext uri="{FF2B5EF4-FFF2-40B4-BE49-F238E27FC236}">
                    <a16:creationId xmlns:a16="http://schemas.microsoft.com/office/drawing/2014/main" id="{58639286-A12D-C110-DC06-5A1E93551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863394"/>
                <a:ext cx="12192000" cy="5418667"/>
              </a:xfrm>
              <a:prstGeom prst="rect">
                <a:avLst/>
              </a:prstGeom>
              <a:ln w="38100">
                <a:noFill/>
              </a:ln>
            </p:spPr>
          </p:pic>
          <p:cxnSp>
            <p:nvCxnSpPr>
              <p:cNvPr id="9" name="Straight Arrow Connector 7">
                <a:extLst>
                  <a:ext uri="{FF2B5EF4-FFF2-40B4-BE49-F238E27FC236}">
                    <a16:creationId xmlns:a16="http://schemas.microsoft.com/office/drawing/2014/main" id="{33219641-6311-B991-19C1-6D4CC50D28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39441" y="3592943"/>
                <a:ext cx="1286966" cy="220738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8">
                <a:extLst>
                  <a:ext uri="{FF2B5EF4-FFF2-40B4-BE49-F238E27FC236}">
                    <a16:creationId xmlns:a16="http://schemas.microsoft.com/office/drawing/2014/main" id="{FD1BD2B3-EC4B-E3D0-8707-B49344A376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69351" y="3235756"/>
                <a:ext cx="2086051" cy="107199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9">
                <a:extLst>
                  <a:ext uri="{FF2B5EF4-FFF2-40B4-BE49-F238E27FC236}">
                    <a16:creationId xmlns:a16="http://schemas.microsoft.com/office/drawing/2014/main" id="{E570C11D-2A74-82A7-C356-8A2B76A3AD68}"/>
                  </a:ext>
                </a:extLst>
              </p:cNvPr>
              <p:cNvCxnSpPr>
                <a:cxnSpLocks/>
                <a:stCxn id="30" idx="3"/>
              </p:cNvCxnSpPr>
              <p:nvPr/>
            </p:nvCxnSpPr>
            <p:spPr>
              <a:xfrm>
                <a:off x="7564589" y="2454458"/>
                <a:ext cx="92507" cy="6967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0">
                <a:extLst>
                  <a:ext uri="{FF2B5EF4-FFF2-40B4-BE49-F238E27FC236}">
                    <a16:creationId xmlns:a16="http://schemas.microsoft.com/office/drawing/2014/main" id="{33D3131D-D1D7-71B9-969E-A1736AC6D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69565" y="3750682"/>
                <a:ext cx="519660" cy="67280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1">
                <a:extLst>
                  <a:ext uri="{FF2B5EF4-FFF2-40B4-BE49-F238E27FC236}">
                    <a16:creationId xmlns:a16="http://schemas.microsoft.com/office/drawing/2014/main" id="{B088C045-F6CD-4329-9991-3B7C015879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3820" y="3331141"/>
                <a:ext cx="1393989" cy="6389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35FEF8CE-163E-CA5A-F153-A8F540852E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42684" y="3787920"/>
                <a:ext cx="949541" cy="9996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FEE4D8E-69A3-FF99-F5D0-F2D892560526}"/>
                  </a:ext>
                </a:extLst>
              </p:cNvPr>
              <p:cNvSpPr txBox="1"/>
              <p:nvPr/>
            </p:nvSpPr>
            <p:spPr>
              <a:xfrm>
                <a:off x="8357779" y="4730749"/>
                <a:ext cx="2428749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b="1"/>
                  <a:t>Support tube</a:t>
                </a:r>
              </a:p>
            </p:txBody>
          </p:sp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6B4801F1-DEE9-8180-56C1-53CC1EFD7BA4}"/>
                  </a:ext>
                </a:extLst>
              </p:cNvPr>
              <p:cNvSpPr txBox="1"/>
              <p:nvPr/>
            </p:nvSpPr>
            <p:spPr>
              <a:xfrm>
                <a:off x="9295506" y="3832439"/>
                <a:ext cx="1956051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LumiCal</a:t>
                </a:r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DFF5A170-EC9A-C4E6-3DD1-9BBD5A7DE1B5}"/>
                  </a:ext>
                </a:extLst>
              </p:cNvPr>
              <p:cNvSpPr txBox="1"/>
              <p:nvPr/>
            </p:nvSpPr>
            <p:spPr>
              <a:xfrm>
                <a:off x="9772351" y="4161270"/>
                <a:ext cx="2866504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Conical chamber</a:t>
                </a:r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B72099D7-9E37-06F7-79CE-780B21468EA2}"/>
                  </a:ext>
                </a:extLst>
              </p:cNvPr>
              <p:cNvSpPr txBox="1"/>
              <p:nvPr/>
            </p:nvSpPr>
            <p:spPr>
              <a:xfrm>
                <a:off x="7273022" y="5869833"/>
                <a:ext cx="2320999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Central chamber</a:t>
                </a:r>
              </a:p>
            </p:txBody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6CCA980D-1852-4B56-B23D-8A4C7185DA5B}"/>
                  </a:ext>
                </a:extLst>
              </p:cNvPr>
              <p:cNvSpPr txBox="1"/>
              <p:nvPr/>
            </p:nvSpPr>
            <p:spPr>
              <a:xfrm>
                <a:off x="6783247" y="2162210"/>
                <a:ext cx="1519504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Cooling</a:t>
                </a:r>
              </a:p>
            </p:txBody>
          </p:sp>
          <p:cxnSp>
            <p:nvCxnSpPr>
              <p:cNvPr id="20" name="Straight Arrow Connector 18">
                <a:extLst>
                  <a:ext uri="{FF2B5EF4-FFF2-40B4-BE49-F238E27FC236}">
                    <a16:creationId xmlns:a16="http://schemas.microsoft.com/office/drawing/2014/main" id="{4D38BC4C-D1A8-C619-D611-6644F7D63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7963" y="2959975"/>
                <a:ext cx="280582" cy="53868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236DEA6E-E1C9-E160-20AF-4F1882F67E71}"/>
                  </a:ext>
                </a:extLst>
              </p:cNvPr>
              <p:cNvSpPr txBox="1"/>
              <p:nvPr/>
            </p:nvSpPr>
            <p:spPr>
              <a:xfrm>
                <a:off x="239775" y="2662179"/>
                <a:ext cx="1738650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 err="1"/>
                  <a:t>Cryomagnet</a:t>
                </a:r>
                <a:endParaRPr lang="en-US" b="1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F4F715-B753-7A5B-BA7B-9D4A59F4F47F}"/>
                  </a:ext>
                </a:extLst>
              </p:cNvPr>
              <p:cNvSpPr txBox="1"/>
              <p:nvPr/>
            </p:nvSpPr>
            <p:spPr>
              <a:xfrm>
                <a:off x="10323219" y="5935879"/>
                <a:ext cx="1856675" cy="3434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b="1"/>
                  <a:t>IDEA detector </a:t>
                </a:r>
              </a:p>
            </p:txBody>
          </p:sp>
          <p:sp>
            <p:nvSpPr>
              <p:cNvPr id="24" name="TextBox 17">
                <a:extLst>
                  <a:ext uri="{FF2B5EF4-FFF2-40B4-BE49-F238E27FC236}">
                    <a16:creationId xmlns:a16="http://schemas.microsoft.com/office/drawing/2014/main" id="{B8DCD76D-BD03-8D84-7E12-8CC2ED8EE6A3}"/>
                  </a:ext>
                </a:extLst>
              </p:cNvPr>
              <p:cNvSpPr txBox="1"/>
              <p:nvPr/>
            </p:nvSpPr>
            <p:spPr>
              <a:xfrm>
                <a:off x="3592112" y="2408163"/>
                <a:ext cx="1519504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Bellows</a:t>
                </a:r>
              </a:p>
            </p:txBody>
          </p:sp>
          <p:cxnSp>
            <p:nvCxnSpPr>
              <p:cNvPr id="25" name="Straight Arrow Connector 11">
                <a:extLst>
                  <a:ext uri="{FF2B5EF4-FFF2-40B4-BE49-F238E27FC236}">
                    <a16:creationId xmlns:a16="http://schemas.microsoft.com/office/drawing/2014/main" id="{4F9B0FAF-B20F-F9DE-6095-61C13A739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22855" y="3748226"/>
                <a:ext cx="896037" cy="5502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4">
                <a:extLst>
                  <a:ext uri="{FF2B5EF4-FFF2-40B4-BE49-F238E27FC236}">
                    <a16:creationId xmlns:a16="http://schemas.microsoft.com/office/drawing/2014/main" id="{BDE85F68-7E04-BEC4-D434-91022B764E87}"/>
                  </a:ext>
                </a:extLst>
              </p:cNvPr>
              <p:cNvSpPr txBox="1"/>
              <p:nvPr/>
            </p:nvSpPr>
            <p:spPr>
              <a:xfrm>
                <a:off x="8297148" y="4298953"/>
                <a:ext cx="1956051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Disks</a:t>
                </a:r>
              </a:p>
            </p:txBody>
          </p:sp>
          <p:cxnSp>
            <p:nvCxnSpPr>
              <p:cNvPr id="27" name="Straight Arrow Connector 11">
                <a:extLst>
                  <a:ext uri="{FF2B5EF4-FFF2-40B4-BE49-F238E27FC236}">
                    <a16:creationId xmlns:a16="http://schemas.microsoft.com/office/drawing/2014/main" id="{2DCB10EE-1443-AAB7-8E52-2F0A5CF31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6626" y="2478573"/>
                <a:ext cx="172906" cy="73379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1C838071-9700-1285-D87B-1250FFC68075}"/>
                  </a:ext>
                </a:extLst>
              </p:cNvPr>
              <p:cNvSpPr txBox="1"/>
              <p:nvPr/>
            </p:nvSpPr>
            <p:spPr>
              <a:xfrm>
                <a:off x="7914823" y="5287717"/>
                <a:ext cx="3540644" cy="53018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Outer and middle vertex</a:t>
                </a:r>
              </a:p>
            </p:txBody>
          </p:sp>
          <p:cxnSp>
            <p:nvCxnSpPr>
              <p:cNvPr id="29" name="Straight Arrow Connector 11">
                <a:extLst>
                  <a:ext uri="{FF2B5EF4-FFF2-40B4-BE49-F238E27FC236}">
                    <a16:creationId xmlns:a16="http://schemas.microsoft.com/office/drawing/2014/main" id="{DB4AF5E1-B913-589E-6D46-84BCB6128F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71946" y="3628469"/>
                <a:ext cx="1653329" cy="174182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9DDED612-80DE-0855-BE05-047F23B7484C}"/>
                  </a:ext>
                </a:extLst>
              </p:cNvPr>
              <p:cNvSpPr txBox="1"/>
              <p:nvPr/>
            </p:nvSpPr>
            <p:spPr>
              <a:xfrm>
                <a:off x="4305863" y="2189364"/>
                <a:ext cx="3258727" cy="53018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/>
                  <a:t>Inner vertex</a:t>
                </a:r>
              </a:p>
            </p:txBody>
          </p:sp>
          <p:cxnSp>
            <p:nvCxnSpPr>
              <p:cNvPr id="31" name="Straight Arrow Connector 11">
                <a:extLst>
                  <a:ext uri="{FF2B5EF4-FFF2-40B4-BE49-F238E27FC236}">
                    <a16:creationId xmlns:a16="http://schemas.microsoft.com/office/drawing/2014/main" id="{CCDCF41D-CD6B-8B97-A683-3496CB3C9F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2262" y="2663894"/>
                <a:ext cx="283601" cy="83476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E84D04BE-744A-1CD9-6905-2482293A841F}"/>
                  </a:ext>
                </a:extLst>
              </p:cNvPr>
              <p:cNvSpPr txBox="1"/>
              <p:nvPr/>
            </p:nvSpPr>
            <p:spPr>
              <a:xfrm>
                <a:off x="3794109" y="4448658"/>
                <a:ext cx="2147523" cy="328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sz="1600" b="1"/>
                  <a:t>Remote vacuum connection</a:t>
                </a:r>
              </a:p>
            </p:txBody>
          </p:sp>
        </p:grpSp>
        <p:grpSp>
          <p:nvGrpSpPr>
            <p:cNvPr id="78" name="Gruppo 77">
              <a:extLst>
                <a:ext uri="{FF2B5EF4-FFF2-40B4-BE49-F238E27FC236}">
                  <a16:creationId xmlns:a16="http://schemas.microsoft.com/office/drawing/2014/main" id="{49D3E145-9F64-8B52-00D4-86347992416C}"/>
                </a:ext>
              </a:extLst>
            </p:cNvPr>
            <p:cNvGrpSpPr/>
            <p:nvPr/>
          </p:nvGrpSpPr>
          <p:grpSpPr>
            <a:xfrm>
              <a:off x="3752389" y="3712278"/>
              <a:ext cx="4772929" cy="2608136"/>
              <a:chOff x="3752389" y="3712278"/>
              <a:chExt cx="4772929" cy="2608136"/>
            </a:xfrm>
          </p:grpSpPr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A254832D-70F4-1D67-C061-8A319D990A68}"/>
                  </a:ext>
                </a:extLst>
              </p:cNvPr>
              <p:cNvSpPr/>
              <p:nvPr/>
            </p:nvSpPr>
            <p:spPr>
              <a:xfrm>
                <a:off x="8003605" y="4313760"/>
                <a:ext cx="521713" cy="25647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465862D4-03F7-8324-1C27-6CEA223FF2D1}"/>
                  </a:ext>
                </a:extLst>
              </p:cNvPr>
              <p:cNvSpPr txBox="1"/>
              <p:nvPr/>
            </p:nvSpPr>
            <p:spPr>
              <a:xfrm>
                <a:off x="8077544" y="4325324"/>
                <a:ext cx="391910" cy="25647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sz="2000" b="1">
                    <a:solidFill>
                      <a:srgbClr val="FF0000"/>
                    </a:solidFill>
                  </a:rPr>
                  <a:t>IP</a:t>
                </a:r>
                <a:endParaRPr lang="en-US" sz="1600" b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Connettore diritto 62">
                <a:extLst>
                  <a:ext uri="{FF2B5EF4-FFF2-40B4-BE49-F238E27FC236}">
                    <a16:creationId xmlns:a16="http://schemas.microsoft.com/office/drawing/2014/main" id="{63F401FC-DD11-A1D8-2072-61B0E7CF9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9655" y="3840516"/>
                <a:ext cx="566149" cy="218364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diritto 50">
                <a:extLst>
                  <a:ext uri="{FF2B5EF4-FFF2-40B4-BE49-F238E27FC236}">
                    <a16:creationId xmlns:a16="http://schemas.microsoft.com/office/drawing/2014/main" id="{EDECCA7F-CEF8-4A21-DB79-8A0E5F24B4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88867" y="5884864"/>
                <a:ext cx="3323220" cy="38323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diritto 63">
                <a:extLst>
                  <a:ext uri="{FF2B5EF4-FFF2-40B4-BE49-F238E27FC236}">
                    <a16:creationId xmlns:a16="http://schemas.microsoft.com/office/drawing/2014/main" id="{4FF1AB7B-D992-B39E-01F4-BF756A376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2389" y="4184208"/>
                <a:ext cx="559951" cy="213620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Esplosione: 8 punte 41">
                <a:extLst>
                  <a:ext uri="{FF2B5EF4-FFF2-40B4-BE49-F238E27FC236}">
                    <a16:creationId xmlns:a16="http://schemas.microsoft.com/office/drawing/2014/main" id="{36111493-35FB-690D-32F8-A9744CFA5605}"/>
                  </a:ext>
                </a:extLst>
              </p:cNvPr>
              <p:cNvSpPr/>
              <p:nvPr/>
            </p:nvSpPr>
            <p:spPr>
              <a:xfrm>
                <a:off x="6920560" y="3712278"/>
                <a:ext cx="316159" cy="256476"/>
              </a:xfrm>
              <a:prstGeom prst="irregularSeal1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65BE8B-A980-402B-686F-AFD7277D6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z="1200" smtClean="0"/>
              <a:pPr/>
              <a:t>6</a:t>
            </a:fld>
            <a:endParaRPr lang="en-US" sz="120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094A56-2DB4-E0ED-0D69-FC46507190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 rot="21167210">
            <a:off x="3977761" y="5963215"/>
            <a:ext cx="1998799" cy="6263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FF0000"/>
                </a:solidFill>
              </a:rPr>
              <a:t>L* = 2.2 m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47" name="Straight Arrow Connector 22">
            <a:extLst>
              <a:ext uri="{FF2B5EF4-FFF2-40B4-BE49-F238E27FC236}">
                <a16:creationId xmlns:a16="http://schemas.microsoft.com/office/drawing/2014/main" id="{68105D95-8535-B0F2-9632-5BA505FA2695}"/>
              </a:ext>
            </a:extLst>
          </p:cNvPr>
          <p:cNvCxnSpPr>
            <a:cxnSpLocks/>
          </p:cNvCxnSpPr>
          <p:nvPr/>
        </p:nvCxnSpPr>
        <p:spPr>
          <a:xfrm flipH="1" flipV="1">
            <a:off x="6437839" y="3783194"/>
            <a:ext cx="954895" cy="5773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diritto 135">
            <a:extLst>
              <a:ext uri="{FF2B5EF4-FFF2-40B4-BE49-F238E27FC236}">
                <a16:creationId xmlns:a16="http://schemas.microsoft.com/office/drawing/2014/main" id="{2F6729FD-66C0-CF51-3EAC-2A1ED84F9B1A}"/>
              </a:ext>
            </a:extLst>
          </p:cNvPr>
          <p:cNvCxnSpPr>
            <a:cxnSpLocks/>
          </p:cNvCxnSpPr>
          <p:nvPr/>
        </p:nvCxnSpPr>
        <p:spPr>
          <a:xfrm>
            <a:off x="3311566" y="1626153"/>
            <a:ext cx="450387" cy="17182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diritto 137">
            <a:extLst>
              <a:ext uri="{FF2B5EF4-FFF2-40B4-BE49-F238E27FC236}">
                <a16:creationId xmlns:a16="http://schemas.microsoft.com/office/drawing/2014/main" id="{3A3F0103-D713-EA1B-3C23-D742A1860775}"/>
              </a:ext>
            </a:extLst>
          </p:cNvPr>
          <p:cNvCxnSpPr>
            <a:cxnSpLocks/>
          </p:cNvCxnSpPr>
          <p:nvPr/>
        </p:nvCxnSpPr>
        <p:spPr>
          <a:xfrm>
            <a:off x="8194543" y="1027711"/>
            <a:ext cx="448532" cy="16717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diritto 138">
            <a:extLst>
              <a:ext uri="{FF2B5EF4-FFF2-40B4-BE49-F238E27FC236}">
                <a16:creationId xmlns:a16="http://schemas.microsoft.com/office/drawing/2014/main" id="{5138977F-F825-8C17-275A-BAA7B170E15A}"/>
              </a:ext>
            </a:extLst>
          </p:cNvPr>
          <p:cNvCxnSpPr>
            <a:cxnSpLocks/>
          </p:cNvCxnSpPr>
          <p:nvPr/>
        </p:nvCxnSpPr>
        <p:spPr>
          <a:xfrm flipH="1">
            <a:off x="3367964" y="1161623"/>
            <a:ext cx="4844376" cy="564582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Segnaposto contenuto 3">
            <a:extLst>
              <a:ext uri="{FF2B5EF4-FFF2-40B4-BE49-F238E27FC236}">
                <a16:creationId xmlns:a16="http://schemas.microsoft.com/office/drawing/2014/main" id="{5A090AAE-EA7A-FFFF-97BA-03D5D7583452}"/>
              </a:ext>
            </a:extLst>
          </p:cNvPr>
          <p:cNvSpPr txBox="1">
            <a:spLocks/>
          </p:cNvSpPr>
          <p:nvPr/>
        </p:nvSpPr>
        <p:spPr>
          <a:xfrm rot="21167210">
            <a:off x="5331025" y="908374"/>
            <a:ext cx="1495053" cy="626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FF0000"/>
                </a:solidFill>
              </a:rPr>
              <a:t>3 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3" name="Titolo 2">
            <a:extLst>
              <a:ext uri="{FF2B5EF4-FFF2-40B4-BE49-F238E27FC236}">
                <a16:creationId xmlns:a16="http://schemas.microsoft.com/office/drawing/2014/main" id="{EE2D4C83-FAA5-1102-39C7-3E9913D03A71}"/>
              </a:ext>
            </a:extLst>
          </p:cNvPr>
          <p:cNvSpPr txBox="1">
            <a:spLocks/>
          </p:cNvSpPr>
          <p:nvPr/>
        </p:nvSpPr>
        <p:spPr>
          <a:xfrm>
            <a:off x="52056" y="590585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FCC-</a:t>
            </a:r>
            <a:r>
              <a:rPr lang="en-US" sz="3600" b="1" err="1"/>
              <a:t>ee</a:t>
            </a:r>
            <a:r>
              <a:rPr lang="en-US" sz="3600" b="1"/>
              <a:t> IR description</a:t>
            </a:r>
          </a:p>
        </p:txBody>
      </p:sp>
    </p:spTree>
    <p:extLst>
      <p:ext uri="{BB962C8B-B14F-4D97-AF65-F5344CB8AC3E}">
        <p14:creationId xmlns:p14="http://schemas.microsoft.com/office/powerpoint/2010/main" val="197627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6D79E3B1-4E03-7876-9F63-8A2761F3CFA6}"/>
              </a:ext>
            </a:extLst>
          </p:cNvPr>
          <p:cNvGrpSpPr/>
          <p:nvPr/>
        </p:nvGrpSpPr>
        <p:grpSpPr>
          <a:xfrm>
            <a:off x="75730" y="2695075"/>
            <a:ext cx="5153995" cy="4192392"/>
            <a:chOff x="6313218" y="712315"/>
            <a:chExt cx="5878781" cy="4675172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0C5BA756-AB32-BDD7-5EA6-5D82ECAB35DB}"/>
                </a:ext>
              </a:extLst>
            </p:cNvPr>
            <p:cNvGrpSpPr/>
            <p:nvPr/>
          </p:nvGrpSpPr>
          <p:grpSpPr>
            <a:xfrm>
              <a:off x="6313218" y="712315"/>
              <a:ext cx="5878781" cy="4675172"/>
              <a:chOff x="6313218" y="712315"/>
              <a:chExt cx="5878781" cy="4675172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DA70B20D-8E97-4EAF-6847-9D5BC8FF7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071" t="4517" b="7310"/>
              <a:stretch/>
            </p:blipFill>
            <p:spPr>
              <a:xfrm>
                <a:off x="6313218" y="712315"/>
                <a:ext cx="5878781" cy="4675172"/>
              </a:xfrm>
              <a:prstGeom prst="rect">
                <a:avLst/>
              </a:prstGeom>
            </p:spPr>
          </p:pic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36C76984-AFB4-A3E6-11D9-346224F85790}"/>
                  </a:ext>
                </a:extLst>
              </p:cNvPr>
              <p:cNvCxnSpPr/>
              <p:nvPr/>
            </p:nvCxnSpPr>
            <p:spPr>
              <a:xfrm flipH="1">
                <a:off x="6583680" y="1957647"/>
                <a:ext cx="3312622" cy="289698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0FDAD123-8DD0-684B-1698-006ADF6402BD}"/>
                  </a:ext>
                </a:extLst>
              </p:cNvPr>
              <p:cNvCxnSpPr/>
              <p:nvPr/>
            </p:nvCxnSpPr>
            <p:spPr>
              <a:xfrm flipH="1">
                <a:off x="6587836" y="2527069"/>
                <a:ext cx="3761509" cy="23317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6298B792-A3C5-0AE0-E83F-A9022696EDF6}"/>
                  </a:ext>
                </a:extLst>
              </p:cNvPr>
              <p:cNvCxnSpPr/>
              <p:nvPr/>
            </p:nvCxnSpPr>
            <p:spPr>
              <a:xfrm flipH="1">
                <a:off x="6583680" y="1745673"/>
                <a:ext cx="2955175" cy="310896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E44069B6-3E21-C832-B5A4-77A05EC79B87}"/>
                  </a:ext>
                </a:extLst>
              </p:cNvPr>
              <p:cNvSpPr/>
              <p:nvPr/>
            </p:nvSpPr>
            <p:spPr>
              <a:xfrm rot="19675107">
                <a:off x="9532624" y="1410228"/>
                <a:ext cx="1286344" cy="159675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069236B8-802F-A9EB-1DC4-AA85A1FB14B6}"/>
                  </a:ext>
                </a:extLst>
              </p:cNvPr>
              <p:cNvSpPr/>
              <p:nvPr/>
            </p:nvSpPr>
            <p:spPr>
              <a:xfrm rot="19951098">
                <a:off x="9858506" y="1836372"/>
                <a:ext cx="626400" cy="73627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23" name="Esplosione: 8 punte 22">
                <a:extLst>
                  <a:ext uri="{FF2B5EF4-FFF2-40B4-BE49-F238E27FC236}">
                    <a16:creationId xmlns:a16="http://schemas.microsoft.com/office/drawing/2014/main" id="{158B3445-1DBE-B9F9-4393-C8C7EC25E187}"/>
                  </a:ext>
                </a:extLst>
              </p:cNvPr>
              <p:cNvSpPr/>
              <p:nvPr/>
            </p:nvSpPr>
            <p:spPr>
              <a:xfrm>
                <a:off x="6450676" y="4686301"/>
                <a:ext cx="324197" cy="324197"/>
              </a:xfrm>
              <a:prstGeom prst="irregularSeal1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E45B0821-AE20-3DF4-C7C8-A009422092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24965" y="3452016"/>
                <a:ext cx="824380" cy="29256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42F96A7C-1640-9A4E-EFD1-0DB0FC295FB9}"/>
                  </a:ext>
                </a:extLst>
              </p:cNvPr>
              <p:cNvSpPr txBox="1"/>
              <p:nvPr/>
            </p:nvSpPr>
            <p:spPr>
              <a:xfrm>
                <a:off x="10345275" y="3612606"/>
                <a:ext cx="1524530" cy="3963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>
                    <a:solidFill>
                      <a:srgbClr val="FF0000"/>
                    </a:solidFill>
                  </a:rPr>
                  <a:t>105</a:t>
                </a:r>
                <a:r>
                  <a:rPr lang="en-US"/>
                  <a:t> </a:t>
                </a:r>
                <a:r>
                  <a:rPr lang="en-US" b="1" err="1">
                    <a:solidFill>
                      <a:srgbClr val="FF0000"/>
                    </a:solidFill>
                  </a:rPr>
                  <a:t>mrad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00874E6F-F433-ECD8-FC42-059889839881}"/>
                  </a:ext>
                </a:extLst>
              </p:cNvPr>
              <p:cNvSpPr txBox="1"/>
              <p:nvPr/>
            </p:nvSpPr>
            <p:spPr>
              <a:xfrm>
                <a:off x="9546732" y="4181796"/>
                <a:ext cx="1942518" cy="3963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it-IT"/>
                </a:defPPr>
                <a:lvl1pPr algn="ctr">
                  <a:lnSpc>
                    <a:spcPts val="1651"/>
                  </a:lnSpc>
                  <a:defRPr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en-US">
                    <a:solidFill>
                      <a:schemeClr val="tx2"/>
                    </a:solidFill>
                  </a:rPr>
                  <a:t>50 </a:t>
                </a:r>
                <a:r>
                  <a:rPr lang="en-US" err="1">
                    <a:solidFill>
                      <a:schemeClr val="tx2"/>
                    </a:solidFill>
                  </a:rPr>
                  <a:t>mrad</a:t>
                </a:r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51A297A5-1D16-3230-9469-4D3388BE0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9512" y="3704892"/>
                <a:ext cx="1394291" cy="64620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34834075-F0CE-95D3-0B84-2EEE704AA637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 flipH="1">
              <a:off x="6583680" y="2885061"/>
              <a:ext cx="4016154" cy="19695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8A5849-89C3-87A6-D6AD-E518EC835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62" name="Titolo 4">
            <a:extLst>
              <a:ext uri="{FF2B5EF4-FFF2-40B4-BE49-F238E27FC236}">
                <a16:creationId xmlns:a16="http://schemas.microsoft.com/office/drawing/2014/main" id="{561AF5B9-F87D-05B5-485A-2F95F47E6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11" y="707929"/>
            <a:ext cx="11017800" cy="10720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b="1"/>
              <a:t>Spatial constraints</a:t>
            </a:r>
            <a:br>
              <a:rPr lang="en-US" sz="3600" b="1"/>
            </a:br>
            <a:endParaRPr lang="en-US" sz="3600" b="1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C10F68-0B25-0FE4-2E69-904787C97A10}"/>
              </a:ext>
            </a:extLst>
          </p:cNvPr>
          <p:cNvGrpSpPr/>
          <p:nvPr/>
        </p:nvGrpSpPr>
        <p:grpSpPr>
          <a:xfrm>
            <a:off x="5851991" y="2500942"/>
            <a:ext cx="6236877" cy="4036412"/>
            <a:chOff x="14623" y="3332001"/>
            <a:chExt cx="6720906" cy="3525999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B273F663-1990-4D10-ED2C-E36F061C2F1C}"/>
                </a:ext>
              </a:extLst>
            </p:cNvPr>
            <p:cNvGrpSpPr/>
            <p:nvPr/>
          </p:nvGrpSpPr>
          <p:grpSpPr>
            <a:xfrm>
              <a:off x="14623" y="3332001"/>
              <a:ext cx="6720906" cy="3525999"/>
              <a:chOff x="4943260" y="3332001"/>
              <a:chExt cx="6720906" cy="3525999"/>
            </a:xfrm>
          </p:grpSpPr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293AE93C-2AE8-802D-0504-E80EA58171BD}"/>
                  </a:ext>
                </a:extLst>
              </p:cNvPr>
              <p:cNvGrpSpPr/>
              <p:nvPr/>
            </p:nvGrpSpPr>
            <p:grpSpPr>
              <a:xfrm>
                <a:off x="4943260" y="3332001"/>
                <a:ext cx="6720906" cy="3525999"/>
                <a:chOff x="618670" y="2792564"/>
                <a:chExt cx="6720906" cy="3525999"/>
              </a:xfrm>
            </p:grpSpPr>
            <p:pic>
              <p:nvPicPr>
                <p:cNvPr id="24" name="Immagine 23" descr="Immagine che contiene mappa, testo">
                  <a:extLst>
                    <a:ext uri="{FF2B5EF4-FFF2-40B4-BE49-F238E27FC236}">
                      <a16:creationId xmlns:a16="http://schemas.microsoft.com/office/drawing/2014/main" id="{8943FFD0-6592-A81A-782F-CB71E4037E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17448" r="41973" b="19403"/>
                <a:stretch/>
              </p:blipFill>
              <p:spPr>
                <a:xfrm>
                  <a:off x="618670" y="2792564"/>
                  <a:ext cx="6720906" cy="3525999"/>
                </a:xfrm>
                <a:prstGeom prst="rect">
                  <a:avLst/>
                </a:prstGeom>
                <a:ln w="38100">
                  <a:noFill/>
                </a:ln>
              </p:spPr>
            </p:pic>
            <p:sp>
              <p:nvSpPr>
                <p:cNvPr id="25" name="Ovale 24">
                  <a:extLst>
                    <a:ext uri="{FF2B5EF4-FFF2-40B4-BE49-F238E27FC236}">
                      <a16:creationId xmlns:a16="http://schemas.microsoft.com/office/drawing/2014/main" id="{BF8E60BB-A612-DFF4-ABB8-879020837EAB}"/>
                    </a:ext>
                  </a:extLst>
                </p:cNvPr>
                <p:cNvSpPr/>
                <p:nvPr/>
              </p:nvSpPr>
              <p:spPr>
                <a:xfrm rot="21223736">
                  <a:off x="699557" y="4446494"/>
                  <a:ext cx="291673" cy="1350149"/>
                </a:xfrm>
                <a:prstGeom prst="ellipse">
                  <a:avLst/>
                </a:prstGeom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Connettore diritto 26">
                  <a:extLst>
                    <a:ext uri="{FF2B5EF4-FFF2-40B4-BE49-F238E27FC236}">
                      <a16:creationId xmlns:a16="http://schemas.microsoft.com/office/drawing/2014/main" id="{E0ACDFB7-06B8-2BFB-23AC-C80843CA6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4908" y="4400448"/>
                  <a:ext cx="5688972" cy="139710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diritto 28">
                  <a:extLst>
                    <a:ext uri="{FF2B5EF4-FFF2-40B4-BE49-F238E27FC236}">
                      <a16:creationId xmlns:a16="http://schemas.microsoft.com/office/drawing/2014/main" id="{379C9811-4BC3-B8E6-EFE6-53A7F6CE2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6083" y="4410345"/>
                  <a:ext cx="5700970" cy="1694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12E741D5-2375-CF93-8452-6D8D59E627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24011" y="5855368"/>
                <a:ext cx="1753599" cy="551116"/>
              </a:xfrm>
              <a:prstGeom prst="straightConnector1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0826BD45-DC2E-ACA9-1990-31E8A37E0044}"/>
                  </a:ext>
                </a:extLst>
              </p:cNvPr>
              <p:cNvSpPr txBox="1"/>
              <p:nvPr/>
            </p:nvSpPr>
            <p:spPr>
              <a:xfrm>
                <a:off x="9244940" y="6337883"/>
                <a:ext cx="1299010" cy="33769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 b="1">
                    <a:solidFill>
                      <a:schemeClr val="tx2"/>
                    </a:solidFill>
                  </a:rPr>
                  <a:t>100 </a:t>
                </a:r>
                <a:r>
                  <a:rPr lang="en-US" b="1" err="1">
                    <a:solidFill>
                      <a:schemeClr val="tx2"/>
                    </a:solidFill>
                  </a:rPr>
                  <a:t>mrad</a:t>
                </a:r>
                <a:endParaRPr lang="en-US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1" name="Esplosione: 8 punte 60">
              <a:extLst>
                <a:ext uri="{FF2B5EF4-FFF2-40B4-BE49-F238E27FC236}">
                  <a16:creationId xmlns:a16="http://schemas.microsoft.com/office/drawing/2014/main" id="{820613B1-9414-0710-68DE-E9CA3010B95E}"/>
                </a:ext>
              </a:extLst>
            </p:cNvPr>
            <p:cNvSpPr/>
            <p:nvPr/>
          </p:nvSpPr>
          <p:spPr>
            <a:xfrm>
              <a:off x="5873916" y="4794092"/>
              <a:ext cx="295328" cy="289801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A593224-C123-AEA7-AFDD-1B9D0ED2084C}"/>
              </a:ext>
            </a:extLst>
          </p:cNvPr>
          <p:cNvSpPr txBox="1"/>
          <p:nvPr/>
        </p:nvSpPr>
        <p:spPr>
          <a:xfrm>
            <a:off x="103297" y="1411867"/>
            <a:ext cx="5660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To achieve the required performance, it is necessary to </a:t>
            </a:r>
            <a:r>
              <a:rPr lang="en-US"/>
              <a:t>have</a:t>
            </a:r>
            <a:r>
              <a:rPr lang="en-US" b="1"/>
              <a:t> low </a:t>
            </a:r>
            <a:r>
              <a:rPr lang="en-US" sz="1800" b="1"/>
              <a:t>material budget</a:t>
            </a:r>
            <a:r>
              <a:rPr lang="en-US" sz="1800"/>
              <a:t> within the LumiCal acceptance (between </a:t>
            </a:r>
            <a:r>
              <a:rPr lang="en-US" sz="1800" b="1"/>
              <a:t>50 </a:t>
            </a:r>
            <a:r>
              <a:rPr lang="en-US" sz="1800" b="1" err="1"/>
              <a:t>mrad</a:t>
            </a:r>
            <a:r>
              <a:rPr lang="en-US" sz="1800" b="1"/>
              <a:t> </a:t>
            </a:r>
            <a:r>
              <a:rPr lang="en-US" sz="1800"/>
              <a:t>and </a:t>
            </a:r>
            <a:r>
              <a:rPr lang="en-US" sz="1800" b="1"/>
              <a:t>105 </a:t>
            </a:r>
            <a:r>
              <a:rPr lang="en-US" sz="1800" b="1" err="1"/>
              <a:t>mrad</a:t>
            </a:r>
            <a:r>
              <a:rPr lang="en-US"/>
              <a:t> centered on the outgoing beam pipe). </a:t>
            </a:r>
            <a:endParaRPr lang="en-US" sz="1800">
              <a:cs typeface="Arial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E43FE7F4-817E-C8F9-A754-88774E998875}"/>
              </a:ext>
            </a:extLst>
          </p:cNvPr>
          <p:cNvSpPr txBox="1"/>
          <p:nvPr/>
        </p:nvSpPr>
        <p:spPr>
          <a:xfrm>
            <a:off x="5810011" y="1452892"/>
            <a:ext cx="6236358" cy="15284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/>
              <a:t>Every component of the MDI must stay inside the </a:t>
            </a:r>
            <a:r>
              <a:rPr lang="en-US" b="1"/>
              <a:t>100 </a:t>
            </a:r>
            <a:r>
              <a:rPr lang="en-US" b="1" err="1"/>
              <a:t>mrad</a:t>
            </a:r>
            <a:r>
              <a:rPr lang="en-US" b="1"/>
              <a:t> detector acceptance </a:t>
            </a:r>
            <a:r>
              <a:rPr lang="en-US"/>
              <a:t>cone</a:t>
            </a:r>
          </a:p>
          <a:p>
            <a:endParaRPr lang="en-US" sz="20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70CF58-0ED5-C3AB-2436-0DE394462A97}"/>
              </a:ext>
            </a:extLst>
          </p:cNvPr>
          <p:cNvSpPr txBox="1"/>
          <p:nvPr/>
        </p:nvSpPr>
        <p:spPr>
          <a:xfrm>
            <a:off x="4794069" y="109728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ts val="1651"/>
              </a:lnSpc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A84904A-A20B-C64B-5F91-4A9730AA3CE6}"/>
              </a:ext>
            </a:extLst>
          </p:cNvPr>
          <p:cNvCxnSpPr>
            <a:cxnSpLocks/>
          </p:cNvCxnSpPr>
          <p:nvPr/>
        </p:nvCxnSpPr>
        <p:spPr>
          <a:xfrm>
            <a:off x="5658852" y="1511728"/>
            <a:ext cx="0" cy="5093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magine 86">
            <a:extLst>
              <a:ext uri="{FF2B5EF4-FFF2-40B4-BE49-F238E27FC236}">
                <a16:creationId xmlns:a16="http://schemas.microsoft.com/office/drawing/2014/main" id="{6476DD94-2173-AC33-D406-6E35FF91C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52" y="560343"/>
            <a:ext cx="6097448" cy="253060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8F9621-8911-2DD5-7A21-4F4C492BC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C90C13-2A01-DDA0-51B8-0AA5BC2E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37" y="623146"/>
            <a:ext cx="6523049" cy="77669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b="1"/>
              <a:t>Central chamber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DFBC5D-DED8-0C94-0D77-26F4DB964894}"/>
              </a:ext>
            </a:extLst>
          </p:cNvPr>
          <p:cNvGrpSpPr/>
          <p:nvPr/>
        </p:nvGrpSpPr>
        <p:grpSpPr>
          <a:xfrm>
            <a:off x="455697" y="3222995"/>
            <a:ext cx="11736303" cy="3591977"/>
            <a:chOff x="636934" y="3255779"/>
            <a:chExt cx="11736303" cy="3591977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6189C307-A2BC-A096-EDBF-4AE7E9D2CE59}"/>
                </a:ext>
              </a:extLst>
            </p:cNvPr>
            <p:cNvGrpSpPr/>
            <p:nvPr/>
          </p:nvGrpSpPr>
          <p:grpSpPr>
            <a:xfrm>
              <a:off x="636934" y="3255779"/>
              <a:ext cx="11736303" cy="3490451"/>
              <a:chOff x="622549" y="3331526"/>
              <a:chExt cx="11736303" cy="3490451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F2179356-25B9-F2CA-1996-F6F9C87DB3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897" r="648" b="3752"/>
              <a:stretch/>
            </p:blipFill>
            <p:spPr>
              <a:xfrm rot="21411399">
                <a:off x="622549" y="3331526"/>
                <a:ext cx="11736303" cy="3269470"/>
              </a:xfrm>
              <a:prstGeom prst="snip2DiagRect">
                <a:avLst>
                  <a:gd name="adj1" fmla="val 50000"/>
                  <a:gd name="adj2" fmla="val 9106"/>
                </a:avLst>
              </a:prstGeom>
            </p:spPr>
          </p:pic>
          <p:grpSp>
            <p:nvGrpSpPr>
              <p:cNvPr id="47" name="Gruppo 46">
                <a:extLst>
                  <a:ext uri="{FF2B5EF4-FFF2-40B4-BE49-F238E27FC236}">
                    <a16:creationId xmlns:a16="http://schemas.microsoft.com/office/drawing/2014/main" id="{2ACB2D5A-C60B-D16F-EB2D-DD46FF5A5025}"/>
                  </a:ext>
                </a:extLst>
              </p:cNvPr>
              <p:cNvGrpSpPr/>
              <p:nvPr/>
            </p:nvGrpSpPr>
            <p:grpSpPr>
              <a:xfrm>
                <a:off x="5490268" y="5702313"/>
                <a:ext cx="3346618" cy="1119664"/>
                <a:chOff x="5490268" y="5702313"/>
                <a:chExt cx="3346618" cy="1119664"/>
              </a:xfrm>
            </p:grpSpPr>
            <p:cxnSp>
              <p:nvCxnSpPr>
                <p:cNvPr id="45" name="Connettore 2 44">
                  <a:extLst>
                    <a:ext uri="{FF2B5EF4-FFF2-40B4-BE49-F238E27FC236}">
                      <a16:creationId xmlns:a16="http://schemas.microsoft.com/office/drawing/2014/main" id="{8FA93E43-6280-288B-9392-D27B3923F8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694617" y="5702313"/>
                  <a:ext cx="417885" cy="61164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788C14E9-354E-2EEA-6180-70C36AE50C53}"/>
                    </a:ext>
                  </a:extLst>
                </p:cNvPr>
                <p:cNvSpPr txBox="1"/>
                <p:nvPr/>
              </p:nvSpPr>
              <p:spPr>
                <a:xfrm>
                  <a:off x="5490268" y="6500244"/>
                  <a:ext cx="3346618" cy="321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ts val="1651"/>
                    </a:lnSpc>
                  </a:pPr>
                  <a:r>
                    <a:rPr lang="en-US"/>
                    <a:t>Double layer of AlBEMet162</a:t>
                  </a:r>
                </a:p>
              </p:txBody>
            </p:sp>
          </p:grpSp>
          <p:grpSp>
            <p:nvGrpSpPr>
              <p:cNvPr id="48" name="Gruppo 47">
                <a:extLst>
                  <a:ext uri="{FF2B5EF4-FFF2-40B4-BE49-F238E27FC236}">
                    <a16:creationId xmlns:a16="http://schemas.microsoft.com/office/drawing/2014/main" id="{6FDE3545-8605-A6E4-7A77-936B9A43A7FE}"/>
                  </a:ext>
                </a:extLst>
              </p:cNvPr>
              <p:cNvGrpSpPr/>
              <p:nvPr/>
            </p:nvGrpSpPr>
            <p:grpSpPr>
              <a:xfrm>
                <a:off x="2484279" y="6587613"/>
                <a:ext cx="2427148" cy="166700"/>
                <a:chOff x="4312692" y="6029119"/>
                <a:chExt cx="1758498" cy="384393"/>
              </a:xfrm>
            </p:grpSpPr>
            <p:cxnSp>
              <p:nvCxnSpPr>
                <p:cNvPr id="49" name="Connettore 2 48">
                  <a:extLst>
                    <a:ext uri="{FF2B5EF4-FFF2-40B4-BE49-F238E27FC236}">
                      <a16:creationId xmlns:a16="http://schemas.microsoft.com/office/drawing/2014/main" id="{6BB44A29-8A65-8444-3412-87C7FEEE02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12692" y="6092646"/>
                  <a:ext cx="218565" cy="30708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CasellaDiTesto 49">
                  <a:extLst>
                    <a:ext uri="{FF2B5EF4-FFF2-40B4-BE49-F238E27FC236}">
                      <a16:creationId xmlns:a16="http://schemas.microsoft.com/office/drawing/2014/main" id="{6FF19D6A-3694-1F8E-5703-433DF7D93AEA}"/>
                    </a:ext>
                  </a:extLst>
                </p:cNvPr>
                <p:cNvSpPr txBox="1"/>
                <p:nvPr/>
              </p:nvSpPr>
              <p:spPr>
                <a:xfrm>
                  <a:off x="4421974" y="6029119"/>
                  <a:ext cx="1649216" cy="384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ts val="1651"/>
                    </a:lnSpc>
                  </a:pPr>
                  <a:r>
                    <a:rPr lang="en-US"/>
                    <a:t>outlet for paraffin</a:t>
                  </a:r>
                </a:p>
              </p:txBody>
            </p:sp>
          </p:grp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480FFDF2-9B37-4486-9E46-C4F3D575A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08792" y="5225193"/>
                <a:ext cx="270340" cy="36145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3075D77E-B090-2E71-A6A8-7932EAE46F5F}"/>
                  </a:ext>
                </a:extLst>
              </p:cNvPr>
              <p:cNvSpPr txBox="1"/>
              <p:nvPr/>
            </p:nvSpPr>
            <p:spPr>
              <a:xfrm>
                <a:off x="6939538" y="3588274"/>
                <a:ext cx="2079188" cy="5622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ts val="1651"/>
                  </a:lnSpc>
                </a:pPr>
                <a:r>
                  <a:rPr lang="en-US"/>
                  <a:t>Cooling channel</a:t>
                </a:r>
              </a:p>
            </p:txBody>
          </p:sp>
          <p:grpSp>
            <p:nvGrpSpPr>
              <p:cNvPr id="68" name="Gruppo 67">
                <a:extLst>
                  <a:ext uri="{FF2B5EF4-FFF2-40B4-BE49-F238E27FC236}">
                    <a16:creationId xmlns:a16="http://schemas.microsoft.com/office/drawing/2014/main" id="{1CF370EC-85EB-BF7E-D108-BDCB1C1180A7}"/>
                  </a:ext>
                </a:extLst>
              </p:cNvPr>
              <p:cNvGrpSpPr/>
              <p:nvPr/>
            </p:nvGrpSpPr>
            <p:grpSpPr>
              <a:xfrm>
                <a:off x="9159594" y="4610600"/>
                <a:ext cx="1821855" cy="643898"/>
                <a:chOff x="3965412" y="6635258"/>
                <a:chExt cx="1821855" cy="1484767"/>
              </a:xfrm>
            </p:grpSpPr>
            <p:cxnSp>
              <p:nvCxnSpPr>
                <p:cNvPr id="69" name="Connettore 2 68">
                  <a:extLst>
                    <a:ext uri="{FF2B5EF4-FFF2-40B4-BE49-F238E27FC236}">
                      <a16:creationId xmlns:a16="http://schemas.microsoft.com/office/drawing/2014/main" id="{4EF1C391-1CB2-5F25-E702-C0767B41A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03785" y="6635258"/>
                  <a:ext cx="220579" cy="68219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3699C1CB-875F-BFA2-D9FF-AB6694070C73}"/>
                    </a:ext>
                  </a:extLst>
                </p:cNvPr>
                <p:cNvSpPr txBox="1"/>
                <p:nvPr/>
              </p:nvSpPr>
              <p:spPr>
                <a:xfrm>
                  <a:off x="3965412" y="7401238"/>
                  <a:ext cx="1821855" cy="718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lnSpc>
                      <a:spcPts val="1651"/>
                    </a:lnSpc>
                  </a:pPr>
                  <a:r>
                    <a:rPr lang="en-US"/>
                    <a:t>Inlet for paraffin</a:t>
                  </a:r>
                </a:p>
              </p:txBody>
            </p:sp>
          </p:grp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76811D34-16BF-6AC5-27D0-5309618101C2}"/>
                </a:ext>
              </a:extLst>
            </p:cNvPr>
            <p:cNvSpPr txBox="1"/>
            <p:nvPr/>
          </p:nvSpPr>
          <p:spPr>
            <a:xfrm>
              <a:off x="9621734" y="6385914"/>
              <a:ext cx="2558235" cy="4618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/>
                <a:t>Section view</a:t>
              </a:r>
              <a:endParaRPr lang="en-US" sz="2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D3BBDE-6491-9B83-3D9A-49D89AE93C0F}"/>
              </a:ext>
            </a:extLst>
          </p:cNvPr>
          <p:cNvSpPr txBox="1"/>
          <p:nvPr/>
        </p:nvSpPr>
        <p:spPr>
          <a:xfrm>
            <a:off x="210042" y="1091626"/>
            <a:ext cx="5803699" cy="2257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/>
              <a:t>The central has the following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/>
              <a:t>AlBeMet</a:t>
            </a:r>
            <a:r>
              <a:rPr lang="en-US" sz="1600"/>
              <a:t> 162 (62% Be, 38 % Al ) as main material </a:t>
            </a:r>
            <a:endParaRPr lang="en-US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/>
              <a:t>Three layers </a:t>
            </a:r>
            <a:r>
              <a:rPr lang="en-US" sz="1600"/>
              <a:t>from –90/+90 mm from IP</a:t>
            </a:r>
          </a:p>
          <a:p>
            <a:pPr marL="536575" indent="-267970">
              <a:buFont typeface="Wingdings" panose="05000000000000000000" pitchFamily="2" charset="2"/>
              <a:buChar char="Ø"/>
            </a:pPr>
            <a:r>
              <a:rPr lang="en-US" sz="1600"/>
              <a:t>0.35 mm of AlBeMet162</a:t>
            </a:r>
            <a:endParaRPr lang="en-US" sz="1600">
              <a:cs typeface="Arial"/>
            </a:endParaRPr>
          </a:p>
          <a:p>
            <a:pPr marL="536575" indent="-267970">
              <a:buFont typeface="Wingdings" panose="05000000000000000000" pitchFamily="2" charset="2"/>
              <a:buChar char="Ø"/>
            </a:pPr>
            <a:r>
              <a:rPr lang="en-US" sz="1600"/>
              <a:t>1 mm gap for Paraffin </a:t>
            </a:r>
            <a:endParaRPr lang="en-US" sz="1600">
              <a:cs typeface="Arial"/>
            </a:endParaRPr>
          </a:p>
          <a:p>
            <a:pPr marL="536575" indent="-267970">
              <a:buFont typeface="Wingdings" panose="05000000000000000000" pitchFamily="2" charset="2"/>
              <a:buChar char="Ø"/>
            </a:pPr>
            <a:r>
              <a:rPr lang="en-US" sz="1600"/>
              <a:t>0.35 mm of AlBeMet162 </a:t>
            </a:r>
            <a:endParaRPr lang="en-US" sz="1600">
              <a:cs typeface="Arial"/>
            </a:endParaRPr>
          </a:p>
          <a:p>
            <a:pPr algn="ctr"/>
            <a:endParaRPr lang="en-US" sz="1200">
              <a:cs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8982AA-941F-42B7-053D-4D8E16E3B098}"/>
              </a:ext>
            </a:extLst>
          </p:cNvPr>
          <p:cNvSpPr txBox="1"/>
          <p:nvPr/>
        </p:nvSpPr>
        <p:spPr>
          <a:xfrm>
            <a:off x="7328264" y="5504641"/>
            <a:ext cx="4718110" cy="5283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1"/>
              </a:lnSpc>
            </a:pPr>
            <a:r>
              <a:rPr lang="it-IT" sz="1600">
                <a:solidFill>
                  <a:srgbClr val="FF0000"/>
                </a:solidFill>
                <a:cs typeface="Arial"/>
              </a:rPr>
              <a:t>5 </a:t>
            </a:r>
            <a:r>
              <a:rPr lang="el-GR" sz="1600">
                <a:solidFill>
                  <a:srgbClr val="FF0000"/>
                </a:solidFill>
                <a:cs typeface="Arial"/>
              </a:rPr>
              <a:t>μ</a:t>
            </a:r>
            <a:r>
              <a:rPr lang="it-IT" sz="1600">
                <a:solidFill>
                  <a:srgbClr val="FF0000"/>
                </a:solidFill>
                <a:cs typeface="Arial"/>
              </a:rPr>
              <a:t>m </a:t>
            </a:r>
            <a:r>
              <a:rPr lang="it-IT" sz="1600" err="1">
                <a:solidFill>
                  <a:srgbClr val="FF0000"/>
                </a:solidFill>
                <a:cs typeface="Arial"/>
              </a:rPr>
              <a:t>gold</a:t>
            </a:r>
            <a:r>
              <a:rPr lang="it-IT" sz="1600">
                <a:solidFill>
                  <a:srgbClr val="FF0000"/>
                </a:solidFill>
                <a:cs typeface="Arial"/>
              </a:rPr>
              <a:t> coating to </a:t>
            </a:r>
            <a:r>
              <a:rPr lang="it-IT" sz="1600" err="1">
                <a:solidFill>
                  <a:srgbClr val="FF0000"/>
                </a:solidFill>
                <a:cs typeface="Arial"/>
              </a:rPr>
              <a:t>increase</a:t>
            </a:r>
            <a:r>
              <a:rPr lang="it-IT" sz="1600">
                <a:solidFill>
                  <a:srgbClr val="FF0000"/>
                </a:solidFill>
                <a:cs typeface="Arial"/>
              </a:rPr>
              <a:t> the </a:t>
            </a:r>
            <a:r>
              <a:rPr lang="it-IT" sz="1600" err="1">
                <a:solidFill>
                  <a:srgbClr val="FF0000"/>
                </a:solidFill>
                <a:cs typeface="Arial"/>
              </a:rPr>
              <a:t>electrical</a:t>
            </a:r>
            <a:r>
              <a:rPr lang="it-IT" sz="1600">
                <a:solidFill>
                  <a:srgbClr val="FF0000"/>
                </a:solidFill>
                <a:cs typeface="Arial"/>
              </a:rPr>
              <a:t> </a:t>
            </a:r>
            <a:r>
              <a:rPr lang="it-IT" sz="1600" err="1">
                <a:solidFill>
                  <a:srgbClr val="FF0000"/>
                </a:solidFill>
                <a:cs typeface="Arial"/>
              </a:rPr>
              <a:t>conductivity</a:t>
            </a:r>
            <a:r>
              <a:rPr lang="it-IT" sz="1600">
                <a:solidFill>
                  <a:srgbClr val="FF0000"/>
                </a:solidFill>
                <a:cs typeface="Arial"/>
              </a:rPr>
              <a:t> 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F8FCEF2-A207-55DD-7C4A-514EF57E49AA}"/>
              </a:ext>
            </a:extLst>
          </p:cNvPr>
          <p:cNvGrpSpPr/>
          <p:nvPr/>
        </p:nvGrpSpPr>
        <p:grpSpPr>
          <a:xfrm>
            <a:off x="9675912" y="3147923"/>
            <a:ext cx="1430785" cy="444701"/>
            <a:chOff x="5232155" y="4599429"/>
            <a:chExt cx="1430785" cy="444701"/>
          </a:xfrm>
        </p:grpSpPr>
        <p:cxnSp>
          <p:nvCxnSpPr>
            <p:cNvPr id="31" name="Connector: Elbow 5">
              <a:extLst>
                <a:ext uri="{FF2B5EF4-FFF2-40B4-BE49-F238E27FC236}">
                  <a16:creationId xmlns:a16="http://schemas.microsoft.com/office/drawing/2014/main" id="{214273D3-6F05-0337-1BE5-36B5A690867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78740" y="4599429"/>
              <a:ext cx="584200" cy="157367"/>
            </a:xfrm>
            <a:prstGeom prst="bentConnector3">
              <a:avLst>
                <a:gd name="adj1" fmla="val 50000"/>
              </a:avLst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row: Right 8">
              <a:extLst>
                <a:ext uri="{FF2B5EF4-FFF2-40B4-BE49-F238E27FC236}">
                  <a16:creationId xmlns:a16="http://schemas.microsoft.com/office/drawing/2014/main" id="{9BCB5892-C438-B89C-7C0D-83A3298C00C9}"/>
                </a:ext>
              </a:extLst>
            </p:cNvPr>
            <p:cNvSpPr/>
            <p:nvPr/>
          </p:nvSpPr>
          <p:spPr>
            <a:xfrm rot="9917372">
              <a:off x="5232155" y="4885154"/>
              <a:ext cx="839673" cy="158976"/>
            </a:xfrm>
            <a:prstGeom prst="rightArrow">
              <a:avLst>
                <a:gd name="adj1" fmla="val 29703"/>
                <a:gd name="adj2" fmla="val 5000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Arrow: Right 8">
            <a:extLst>
              <a:ext uri="{FF2B5EF4-FFF2-40B4-BE49-F238E27FC236}">
                <a16:creationId xmlns:a16="http://schemas.microsoft.com/office/drawing/2014/main" id="{0E773AB5-7F03-0781-892E-D00CD53A5C97}"/>
              </a:ext>
            </a:extLst>
          </p:cNvPr>
          <p:cNvSpPr/>
          <p:nvPr/>
        </p:nvSpPr>
        <p:spPr>
          <a:xfrm rot="9917372">
            <a:off x="5830374" y="4387011"/>
            <a:ext cx="839673" cy="158976"/>
          </a:xfrm>
          <a:prstGeom prst="rightArrow">
            <a:avLst>
              <a:gd name="adj1" fmla="val 2970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Right 8">
            <a:extLst>
              <a:ext uri="{FF2B5EF4-FFF2-40B4-BE49-F238E27FC236}">
                <a16:creationId xmlns:a16="http://schemas.microsoft.com/office/drawing/2014/main" id="{4B628BBF-E5C3-E768-7988-4CCA12D6E398}"/>
              </a:ext>
            </a:extLst>
          </p:cNvPr>
          <p:cNvSpPr/>
          <p:nvPr/>
        </p:nvSpPr>
        <p:spPr>
          <a:xfrm rot="10077018">
            <a:off x="2199269" y="5259607"/>
            <a:ext cx="839673" cy="158976"/>
          </a:xfrm>
          <a:prstGeom prst="rightArrow">
            <a:avLst>
              <a:gd name="adj1" fmla="val 2970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or: Elbow 5">
            <a:extLst>
              <a:ext uri="{FF2B5EF4-FFF2-40B4-BE49-F238E27FC236}">
                <a16:creationId xmlns:a16="http://schemas.microsoft.com/office/drawing/2014/main" id="{A1E9169C-C4C3-DB7D-3BB8-56FAA3E23508}"/>
              </a:ext>
            </a:extLst>
          </p:cNvPr>
          <p:cNvCxnSpPr>
            <a:cxnSpLocks/>
          </p:cNvCxnSpPr>
          <p:nvPr/>
        </p:nvCxnSpPr>
        <p:spPr>
          <a:xfrm rot="10800000">
            <a:off x="1525303" y="5287742"/>
            <a:ext cx="584200" cy="157367"/>
          </a:xfrm>
          <a:prstGeom prst="bent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B1D4819E-A2BC-A632-063B-BA25EAE98C24}"/>
              </a:ext>
            </a:extLst>
          </p:cNvPr>
          <p:cNvCxnSpPr>
            <a:cxnSpLocks/>
          </p:cNvCxnSpPr>
          <p:nvPr/>
        </p:nvCxnSpPr>
        <p:spPr>
          <a:xfrm>
            <a:off x="8718622" y="3644511"/>
            <a:ext cx="413077" cy="521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C02CEE5E-68CA-5A9D-279E-C8AD3E3B9DCB}"/>
              </a:ext>
            </a:extLst>
          </p:cNvPr>
          <p:cNvSpPr txBox="1"/>
          <p:nvPr/>
        </p:nvSpPr>
        <p:spPr>
          <a:xfrm>
            <a:off x="181393" y="2855299"/>
            <a:ext cx="4021063" cy="1078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it-IT" sz="1400"/>
              <a:t>On the </a:t>
            </a:r>
            <a:r>
              <a:rPr lang="it-IT" sz="1400" err="1"/>
              <a:t>central</a:t>
            </a:r>
            <a:r>
              <a:rPr lang="it-IT" sz="1400"/>
              <a:t> </a:t>
            </a:r>
            <a:r>
              <a:rPr lang="it-IT" sz="1400" err="1"/>
              <a:t>chamber</a:t>
            </a:r>
            <a:r>
              <a:rPr lang="it-IT" sz="1400"/>
              <a:t> </a:t>
            </a:r>
            <a:r>
              <a:rPr lang="it-IT" sz="1400" err="1"/>
              <a:t>is</a:t>
            </a:r>
            <a:r>
              <a:rPr lang="it-IT" sz="1400"/>
              <a:t> </a:t>
            </a:r>
            <a:r>
              <a:rPr lang="it-IT" sz="1400" err="1"/>
              <a:t>applied</a:t>
            </a:r>
            <a:r>
              <a:rPr lang="it-IT" sz="1400"/>
              <a:t> a </a:t>
            </a:r>
            <a:r>
              <a:rPr lang="it-IT" sz="1400" err="1"/>
              <a:t>thermal</a:t>
            </a:r>
            <a:r>
              <a:rPr lang="it-IT" sz="1400"/>
              <a:t> load of 54W from the </a:t>
            </a:r>
            <a:r>
              <a:rPr lang="it-IT" sz="1400" err="1"/>
              <a:t>wake</a:t>
            </a:r>
            <a:r>
              <a:rPr lang="it-IT" sz="1400"/>
              <a:t> fields.</a:t>
            </a:r>
          </a:p>
        </p:txBody>
      </p:sp>
      <p:sp>
        <p:nvSpPr>
          <p:cNvPr id="90" name="Freccia in giù 89">
            <a:extLst>
              <a:ext uri="{FF2B5EF4-FFF2-40B4-BE49-F238E27FC236}">
                <a16:creationId xmlns:a16="http://schemas.microsoft.com/office/drawing/2014/main" id="{65721C01-182F-99A1-CD2B-D505620BB1F4}"/>
              </a:ext>
            </a:extLst>
          </p:cNvPr>
          <p:cNvSpPr/>
          <p:nvPr/>
        </p:nvSpPr>
        <p:spPr>
          <a:xfrm>
            <a:off x="1780673" y="3760883"/>
            <a:ext cx="536753" cy="2780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62F0770A-0EAF-7DE7-FFC9-061D82950A13}"/>
              </a:ext>
            </a:extLst>
          </p:cNvPr>
          <p:cNvSpPr txBox="1"/>
          <p:nvPr/>
        </p:nvSpPr>
        <p:spPr>
          <a:xfrm>
            <a:off x="1033128" y="4126142"/>
            <a:ext cx="2363788" cy="3946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1400" b="1" err="1"/>
              <a:t>Paraffin</a:t>
            </a:r>
            <a:r>
              <a:rPr lang="it-IT" sz="1400" b="1"/>
              <a:t> </a:t>
            </a:r>
            <a:r>
              <a:rPr lang="it-IT" sz="1400" b="1" err="1"/>
              <a:t>cooling</a:t>
            </a:r>
            <a:r>
              <a:rPr lang="it-IT" sz="1400" b="1"/>
              <a:t> system</a:t>
            </a:r>
          </a:p>
        </p:txBody>
      </p:sp>
      <p:sp>
        <p:nvSpPr>
          <p:cNvPr id="92" name="Ovale 91">
            <a:extLst>
              <a:ext uri="{FF2B5EF4-FFF2-40B4-BE49-F238E27FC236}">
                <a16:creationId xmlns:a16="http://schemas.microsoft.com/office/drawing/2014/main" id="{4E1F2614-7539-BC5F-CEA8-9116B7FC10C7}"/>
              </a:ext>
            </a:extLst>
          </p:cNvPr>
          <p:cNvSpPr/>
          <p:nvPr/>
        </p:nvSpPr>
        <p:spPr>
          <a:xfrm>
            <a:off x="1071764" y="4104619"/>
            <a:ext cx="846221" cy="361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ADA0A3FD-CFC1-D0FE-CC83-E5EBDAA223F2}"/>
              </a:ext>
            </a:extLst>
          </p:cNvPr>
          <p:cNvSpPr txBox="1"/>
          <p:nvPr/>
        </p:nvSpPr>
        <p:spPr>
          <a:xfrm>
            <a:off x="3322363" y="3703026"/>
            <a:ext cx="313058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800">
                <a:sym typeface="Wingdings" panose="05000000000000000000" pitchFamily="2" charset="2"/>
              </a:rPr>
              <a:t>reduction of material budget</a:t>
            </a:r>
            <a:endParaRPr lang="it-IT"/>
          </a:p>
        </p:txBody>
      </p:sp>
      <p:sp>
        <p:nvSpPr>
          <p:cNvPr id="95" name="Ovale 94">
            <a:extLst>
              <a:ext uri="{FF2B5EF4-FFF2-40B4-BE49-F238E27FC236}">
                <a16:creationId xmlns:a16="http://schemas.microsoft.com/office/drawing/2014/main" id="{3F88A725-D2E6-6DD0-E5E7-0693BEF4FEB1}"/>
              </a:ext>
            </a:extLst>
          </p:cNvPr>
          <p:cNvSpPr/>
          <p:nvPr/>
        </p:nvSpPr>
        <p:spPr>
          <a:xfrm>
            <a:off x="514301" y="1377921"/>
            <a:ext cx="941520" cy="286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7" name="Connettore 2 96">
            <a:extLst>
              <a:ext uri="{FF2B5EF4-FFF2-40B4-BE49-F238E27FC236}">
                <a16:creationId xmlns:a16="http://schemas.microsoft.com/office/drawing/2014/main" id="{7E454496-5417-5F58-D789-E9BA4BB795EA}"/>
              </a:ext>
            </a:extLst>
          </p:cNvPr>
          <p:cNvCxnSpPr>
            <a:cxnSpLocks/>
            <a:stCxn id="95" idx="5"/>
          </p:cNvCxnSpPr>
          <p:nvPr/>
        </p:nvCxnSpPr>
        <p:spPr>
          <a:xfrm>
            <a:off x="1317939" y="1622419"/>
            <a:ext cx="2288479" cy="2022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>
            <a:extLst>
              <a:ext uri="{FF2B5EF4-FFF2-40B4-BE49-F238E27FC236}">
                <a16:creationId xmlns:a16="http://schemas.microsoft.com/office/drawing/2014/main" id="{6AC7BC05-594E-E1BB-4E9C-6C462D2F255D}"/>
              </a:ext>
            </a:extLst>
          </p:cNvPr>
          <p:cNvCxnSpPr>
            <a:cxnSpLocks/>
          </p:cNvCxnSpPr>
          <p:nvPr/>
        </p:nvCxnSpPr>
        <p:spPr>
          <a:xfrm flipV="1">
            <a:off x="1909229" y="3919774"/>
            <a:ext cx="1359350" cy="30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864B41BF-1BA1-6138-47E9-8873B78F0E3F}"/>
              </a:ext>
            </a:extLst>
          </p:cNvPr>
          <p:cNvSpPr txBox="1"/>
          <p:nvPr/>
        </p:nvSpPr>
        <p:spPr>
          <a:xfrm>
            <a:off x="7228525" y="815641"/>
            <a:ext cx="2079188" cy="562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2000" err="1">
                <a:solidFill>
                  <a:srgbClr val="FF0000"/>
                </a:solidFill>
              </a:rPr>
              <a:t>T</a:t>
            </a:r>
            <a:r>
              <a:rPr lang="en-US" sz="2000" baseline="-25000" err="1">
                <a:solidFill>
                  <a:srgbClr val="FF0000"/>
                </a:solidFill>
              </a:rPr>
              <a:t>max</a:t>
            </a:r>
            <a:r>
              <a:rPr lang="en-US" sz="2000">
                <a:solidFill>
                  <a:srgbClr val="FF0000"/>
                </a:solidFill>
              </a:rPr>
              <a:t>=50°C</a:t>
            </a:r>
          </a:p>
        </p:txBody>
      </p:sp>
    </p:spTree>
    <p:extLst>
      <p:ext uri="{BB962C8B-B14F-4D97-AF65-F5344CB8AC3E}">
        <p14:creationId xmlns:p14="http://schemas.microsoft.com/office/powerpoint/2010/main" val="4648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91A1C-775F-2E37-A3EB-5C79965B8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7" b="8381"/>
          <a:stretch/>
        </p:blipFill>
        <p:spPr>
          <a:xfrm>
            <a:off x="3821736" y="538207"/>
            <a:ext cx="8273381" cy="43451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33CF6-4A84-E2B0-1960-34BDB24A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F5E46B4-9F41-7D22-BBA9-69E2C7CB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89" y="606899"/>
            <a:ext cx="11017800" cy="1261695"/>
          </a:xfrm>
        </p:spPr>
        <p:txBody>
          <a:bodyPr/>
          <a:lstStyle/>
          <a:p>
            <a:r>
              <a:rPr lang="en-US" sz="3600" b="1" err="1"/>
              <a:t>Ellipto</a:t>
            </a:r>
            <a:r>
              <a:rPr lang="en-US" sz="3600" b="1"/>
              <a:t>-conical chamber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4B3EB3-028A-0F72-C7B9-9457E0B2AA7B}"/>
              </a:ext>
            </a:extLst>
          </p:cNvPr>
          <p:cNvSpPr txBox="1"/>
          <p:nvPr/>
        </p:nvSpPr>
        <p:spPr>
          <a:xfrm>
            <a:off x="96882" y="1131073"/>
            <a:ext cx="4927555" cy="2876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Main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Starting from 90 mm to 1190 </a:t>
            </a:r>
            <a:r>
              <a:rPr lang="en-US"/>
              <a:t>mm from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AlBeMet162</a:t>
            </a:r>
            <a:r>
              <a:rPr lang="en-US"/>
              <a:t> as main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Chamber in </a:t>
            </a:r>
            <a:r>
              <a:rPr lang="en-US" b="1"/>
              <a:t>two halves </a:t>
            </a:r>
            <a:r>
              <a:rPr lang="en-US"/>
              <a:t>and assembled using electron beam welding (</a:t>
            </a:r>
            <a:r>
              <a:rPr lang="en-US" b="1"/>
              <a:t>EBW</a:t>
            </a:r>
            <a:r>
              <a:rPr lang="en-US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A81B5-B3F1-7520-05C6-69771EFF9587}"/>
              </a:ext>
            </a:extLst>
          </p:cNvPr>
          <p:cNvSpPr txBox="1">
            <a:spLocks/>
          </p:cNvSpPr>
          <p:nvPr/>
        </p:nvSpPr>
        <p:spPr>
          <a:xfrm>
            <a:off x="168405" y="4883335"/>
            <a:ext cx="5152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/>
              <a:t>The cooling is based on an </a:t>
            </a:r>
            <a:r>
              <a:rPr lang="en-GB" sz="1800" b="1"/>
              <a:t>asymmetric solution</a:t>
            </a:r>
            <a:r>
              <a:rPr lang="en-GB" sz="1800"/>
              <a:t>, using the </a:t>
            </a:r>
            <a:r>
              <a:rPr lang="en-GB" sz="1800" b="1"/>
              <a:t>50 </a:t>
            </a:r>
            <a:r>
              <a:rPr lang="en-GB" sz="1800" b="1" err="1"/>
              <a:t>mrad</a:t>
            </a:r>
            <a:r>
              <a:rPr lang="en-GB" sz="1800" b="1"/>
              <a:t> </a:t>
            </a:r>
            <a:r>
              <a:rPr lang="en-GB" sz="1800" b="1" err="1"/>
              <a:t>Lumical</a:t>
            </a:r>
            <a:r>
              <a:rPr lang="en-GB" sz="1800" b="1"/>
              <a:t> acceptance</a:t>
            </a:r>
            <a:r>
              <a:rPr lang="en-GB" sz="1800"/>
              <a:t> cone as the cutting profile.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82A6CEF-D1DC-BBB7-02B2-5DF09C5AD481}"/>
              </a:ext>
            </a:extLst>
          </p:cNvPr>
          <p:cNvCxnSpPr>
            <a:cxnSpLocks/>
          </p:cNvCxnSpPr>
          <p:nvPr/>
        </p:nvCxnSpPr>
        <p:spPr>
          <a:xfrm flipV="1">
            <a:off x="4407568" y="2744036"/>
            <a:ext cx="3617316" cy="7371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5CBFEB2-92B2-9A6B-C399-682FBB92ED8A}"/>
              </a:ext>
            </a:extLst>
          </p:cNvPr>
          <p:cNvCxnSpPr>
            <a:cxnSpLocks/>
          </p:cNvCxnSpPr>
          <p:nvPr/>
        </p:nvCxnSpPr>
        <p:spPr>
          <a:xfrm flipV="1">
            <a:off x="4407568" y="1282074"/>
            <a:ext cx="5301916" cy="2125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3">
            <a:extLst>
              <a:ext uri="{FF2B5EF4-FFF2-40B4-BE49-F238E27FC236}">
                <a16:creationId xmlns:a16="http://schemas.microsoft.com/office/drawing/2014/main" id="{99FB9189-19CF-3EA9-BC78-DFA0A893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74841" y="3865724"/>
            <a:ext cx="4157965" cy="2836680"/>
          </a:xfrm>
          <a:prstGeom prst="rect">
            <a:avLst/>
          </a:prstGeom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D08FD189-D763-2A14-89F3-832399661766}"/>
              </a:ext>
            </a:extLst>
          </p:cNvPr>
          <p:cNvSpPr txBox="1"/>
          <p:nvPr/>
        </p:nvSpPr>
        <p:spPr>
          <a:xfrm>
            <a:off x="5670373" y="4994523"/>
            <a:ext cx="2400656" cy="8121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ts val="1651"/>
              </a:lnSpc>
            </a:pPr>
            <a:r>
              <a:rPr lang="en-US" sz="1600" b="1"/>
              <a:t>Homemade connectors are being developed at LNF</a:t>
            </a:r>
            <a:endParaRPr lang="en-US" sz="1600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B62C7CD-3A94-32C5-EEAD-204AAFAF7550}"/>
              </a:ext>
            </a:extLst>
          </p:cNvPr>
          <p:cNvCxnSpPr>
            <a:cxnSpLocks/>
          </p:cNvCxnSpPr>
          <p:nvPr/>
        </p:nvCxnSpPr>
        <p:spPr>
          <a:xfrm>
            <a:off x="8060541" y="5393696"/>
            <a:ext cx="5473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3A8DE3-AF46-98CE-2E70-91543BE929B0}"/>
              </a:ext>
            </a:extLst>
          </p:cNvPr>
          <p:cNvSpPr txBox="1"/>
          <p:nvPr/>
        </p:nvSpPr>
        <p:spPr>
          <a:xfrm>
            <a:off x="96883" y="3298626"/>
            <a:ext cx="4575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Machined cooling system over the chamber</a:t>
            </a:r>
          </a:p>
        </p:txBody>
      </p:sp>
    </p:spTree>
    <p:extLst>
      <p:ext uri="{BB962C8B-B14F-4D97-AF65-F5344CB8AC3E}">
        <p14:creationId xmlns:p14="http://schemas.microsoft.com/office/powerpoint/2010/main" val="348199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  <p:bldP spid="8" grpId="0"/>
    </p:bldLst>
  </p:timing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ctr">
          <a:lnSpc>
            <a:spcPts val="1651"/>
          </a:lnSpc>
          <a:defRPr sz="12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F594B38A6B244D952E660328408E2C" ma:contentTypeVersion="13" ma:contentTypeDescription="Create a new document." ma:contentTypeScope="" ma:versionID="f04a33c954428c969713677b52dd3f84">
  <xsd:schema xmlns:xsd="http://www.w3.org/2001/XMLSchema" xmlns:xs="http://www.w3.org/2001/XMLSchema" xmlns:p="http://schemas.microsoft.com/office/2006/metadata/properties" xmlns:ns2="834351ec-f7ca-44c7-b4e4-38d3c9e72d6a" xmlns:ns3="b985502a-36ff-47b9-a55e-ae1492c8411f" targetNamespace="http://schemas.microsoft.com/office/2006/metadata/properties" ma:root="true" ma:fieldsID="33d249730986a821a8ec1407437ed46d" ns2:_="" ns3:_="">
    <xsd:import namespace="834351ec-f7ca-44c7-b4e4-38d3c9e72d6a"/>
    <xsd:import namespace="b985502a-36ff-47b9-a55e-ae1492c841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351ec-f7ca-44c7-b4e4-38d3c9e72d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5502a-36ff-47b9-a55e-ae1492c841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e022bf-feb9-4805-93d0-907d1a5109e9}" ma:internalName="TaxCatchAll" ma:showField="CatchAllData" ma:web="b985502a-36ff-47b9-a55e-ae1492c841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85502a-36ff-47b9-a55e-ae1492c8411f" xsi:nil="true"/>
    <lcf76f155ced4ddcb4097134ff3c332f xmlns="834351ec-f7ca-44c7-b4e4-38d3c9e72d6a">
      <Terms xmlns="http://schemas.microsoft.com/office/infopath/2007/PartnerControls"/>
    </lcf76f155ced4ddcb4097134ff3c332f>
    <SharedWithUsers xmlns="b985502a-36ff-47b9-a55e-ae1492c8411f">
      <UserInfo>
        <DisplayName>Andrea Ciarma</DisplayName>
        <AccountId>26</AccountId>
        <AccountType/>
      </UserInfo>
      <UserInfo>
        <DisplayName>Manuela Boscolo</DisplayName>
        <AccountId>21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4D2DEE-8E67-4576-B314-53D35B0C02B5}">
  <ds:schemaRefs>
    <ds:schemaRef ds:uri="834351ec-f7ca-44c7-b4e4-38d3c9e72d6a"/>
    <ds:schemaRef ds:uri="b985502a-36ff-47b9-a55e-ae1492c841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0667B4-B6D7-49E8-BA41-A92961D73524}">
  <ds:schemaRefs>
    <ds:schemaRef ds:uri="834351ec-f7ca-44c7-b4e4-38d3c9e72d6a"/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b985502a-36ff-47b9-a55e-ae1492c8411f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A8B3C6A-1249-44C6-9535-0D927F4425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2224</Words>
  <Application>Microsoft Office PowerPoint</Application>
  <PresentationFormat>Widescreen</PresentationFormat>
  <Paragraphs>299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Helvetica Neue</vt:lpstr>
      <vt:lpstr>Roboto</vt:lpstr>
      <vt:lpstr>Times New Roman</vt:lpstr>
      <vt:lpstr>Wingdings</vt:lpstr>
      <vt:lpstr>Content Slides - Deep Blue</vt:lpstr>
      <vt:lpstr>FCC-ee mdi status and next steps</vt:lpstr>
      <vt:lpstr>Table of contents</vt:lpstr>
      <vt:lpstr>PowerPoint Presentation</vt:lpstr>
      <vt:lpstr>PowerPoint Presentation</vt:lpstr>
      <vt:lpstr>PowerPoint Presentation</vt:lpstr>
      <vt:lpstr>PowerPoint Presentation</vt:lpstr>
      <vt:lpstr>Spatial constraints </vt:lpstr>
      <vt:lpstr>Central chamber</vt:lpstr>
      <vt:lpstr>Ellipto-conical chamber</vt:lpstr>
      <vt:lpstr>Support tube – description </vt:lpstr>
      <vt:lpstr>2nd Bellows (Double bellows)</vt:lpstr>
      <vt:lpstr>Integration challenge with the cryomagnetic system</vt:lpstr>
      <vt:lpstr>PowerPoint Presentation</vt:lpstr>
      <vt:lpstr>MDI R&amp;D IR Mockup</vt:lpstr>
      <vt:lpstr>Beam Background assesment at FCC-ee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Recent and upcoming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Fransesini</dc:creator>
  <cp:lastModifiedBy>Francesco Fransesini</cp:lastModifiedBy>
  <cp:revision>1</cp:revision>
  <cp:lastPrinted>2024-05-03T08:02:20Z</cp:lastPrinted>
  <dcterms:created xsi:type="dcterms:W3CDTF">2021-09-29T14:07:54Z</dcterms:created>
  <dcterms:modified xsi:type="dcterms:W3CDTF">2024-05-13T08:20:18Z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0x0101003CF594B38A6B244D952E660328408E2C</vt:lpwstr>
  </property>
  <property fmtid="{D5CDD505-2E9C-101B-9397-08002B2CF9AE}" pid="3" name="MediaServiceImageTags">
    <vt:lpwstr/>
  </property>
</Properties>
</file>