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1" r:id="rId5"/>
    <p:sldId id="262" r:id="rId6"/>
    <p:sldId id="257" r:id="rId7"/>
    <p:sldId id="260" r:id="rId8"/>
  </p:sldIdLst>
  <p:sldSz cx="12192000" cy="6858000"/>
  <p:notesSz cx="6858000" cy="9144000"/>
  <p:embeddedFontLst>
    <p:embeddedFont>
      <p:font typeface="Play" pitchFamily="2" charset="0"/>
      <p:regular r:id="rId10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4" roundtripDataSignature="AMtx7mj4nD9Q/TES+0Wc09HOXYiIML4z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B07D09A-B79D-4576-A0B3-F777BEF4E570}">
  <a:tblStyle styleId="{EB07D09A-B79D-4576-A0B3-F777BEF4E57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82"/>
    <p:restoredTop sz="94688"/>
  </p:normalViewPr>
  <p:slideViewPr>
    <p:cSldViewPr snapToGrid="0">
      <p:cViewPr varScale="1">
        <p:scale>
          <a:sx n="171" d="100"/>
          <a:sy n="171" d="100"/>
        </p:scale>
        <p:origin x="176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customschemas.google.com/relationships/presentationmetadata" Target="metadata"/><Relationship Id="rId5" Type="http://schemas.openxmlformats.org/officeDocument/2006/relationships/slide" Target="slides/slide4.xml"/><Relationship Id="rId28" Type="http://schemas.openxmlformats.org/officeDocument/2006/relationships/tableStyles" Target="tableStyle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1108881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LjNJicvkuc48XLkcEcE1pUlKNpgtz1jc/edit?usp=sharing&amp;ouid=111898204022568399126&amp;rtpof=true&amp;sd=tru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docs.google.com/document/d/1u4M8TA80qXcwE2OmzI7G4JgllXuFGB7d/edit?usp=sharing&amp;ouid=111898204022568399126&amp;rtpof=true&amp;sd=true" TargetMode="External"/><Relationship Id="rId4" Type="http://schemas.openxmlformats.org/officeDocument/2006/relationships/hyperlink" Target="https://docs.google.com/document/d/1sx_5il2sGgXu_JUWy1xC1IlmYZ1nNvPn/edit?usp=sharing&amp;ouid=111898204022568399126&amp;rtpof=true&amp;sd=true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v5PQT7WDk-my71Ld2-2C8ZWq0qp01-G5/edit?usp=sharing&amp;ouid=111898204022568399126&amp;rtpof=true&amp;sd=true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</a:pPr>
            <a:r>
              <a:rPr lang="en-GB" dirty="0"/>
              <a:t>News</a:t>
            </a:r>
            <a:endParaRPr dirty="0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GB" sz="1800" dirty="0" err="1"/>
              <a:t>Riunione</a:t>
            </a:r>
            <a:r>
              <a:rPr lang="en-GB" sz="1800" dirty="0"/>
              <a:t> WP leaders Spoke2 – 5 </a:t>
            </a:r>
            <a:r>
              <a:rPr lang="en-GB" sz="1800" dirty="0" err="1"/>
              <a:t>febbraio</a:t>
            </a:r>
            <a:r>
              <a:rPr lang="en-GB" sz="1800" dirty="0"/>
              <a:t> 2024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7603C-71A9-F435-C236-E7FD675EF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</a:t>
            </a:r>
            <a:r>
              <a:rPr lang="en-IT" dirty="0"/>
              <a:t>eport scientifici MS7, MS8, MS9, MS10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D8D14-D165-39A3-F521-DC739A698E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IT" dirty="0"/>
              <a:t>iccolo recap:</a:t>
            </a:r>
          </a:p>
          <a:p>
            <a:pPr lvl="1"/>
            <a:r>
              <a:rPr lang="en-IT" dirty="0"/>
              <a:t>MS7: ci saranno da fare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IT" dirty="0"/>
              <a:t>deliverables per ~ meta’ marzo</a:t>
            </a:r>
          </a:p>
          <a:p>
            <a:pPr lvl="1"/>
            <a:r>
              <a:rPr lang="en-IT" dirty="0"/>
              <a:t>MS8, MS9, MS10: preparare la Sezione 2, in pratica “le promesse” </a:t>
            </a:r>
          </a:p>
          <a:p>
            <a:pPr lvl="2"/>
            <a:r>
              <a:rPr lang="en-GB" dirty="0"/>
              <a:t>E</a:t>
            </a:r>
            <a:r>
              <a:rPr lang="en-IT" dirty="0"/>
              <a:t>ntro il 20 febbraio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D7843B-10A4-96DF-8676-AEEFED44C5F5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GB" dirty="0">
                <a:highlight>
                  <a:srgbClr val="FFFF00"/>
                </a:highlight>
              </a:rPr>
              <a:t>A</a:t>
            </a:r>
            <a:r>
              <a:rPr lang="en-IT" dirty="0">
                <a:highlight>
                  <a:srgbClr val="FFFF00"/>
                </a:highlight>
              </a:rPr>
              <a:t>zioni per voi:</a:t>
            </a:r>
          </a:p>
          <a:p>
            <a:pPr lvl="1"/>
            <a:r>
              <a:rPr lang="en-IT" dirty="0">
                <a:highlight>
                  <a:srgbClr val="FFFF00"/>
                </a:highlight>
              </a:rPr>
              <a:t>MS7: verificare lo stato dei TARGET per MS7</a:t>
            </a:r>
          </a:p>
          <a:p>
            <a:pPr lvl="2"/>
            <a:r>
              <a:rPr lang="en-GB" dirty="0">
                <a:highlight>
                  <a:srgbClr val="FFFF00"/>
                </a:highlight>
              </a:rPr>
              <a:t>P</a:t>
            </a:r>
            <a:r>
              <a:rPr lang="en-IT" dirty="0">
                <a:highlight>
                  <a:srgbClr val="FFFF00"/>
                </a:highlight>
              </a:rPr>
              <a:t>er 26 Febbraio: avere stato dai PI per ogni target (se KPI raggiunto, se esiste gia’ documentazione)</a:t>
            </a:r>
          </a:p>
          <a:p>
            <a:pPr lvl="1"/>
            <a:r>
              <a:rPr lang="en-IT" dirty="0">
                <a:highlight>
                  <a:srgbClr val="FFFF00"/>
                </a:highlight>
              </a:rPr>
              <a:t>MS8, MS9, MS10: controllare cosa promettiamo</a:t>
            </a:r>
          </a:p>
          <a:p>
            <a:pPr lvl="2"/>
            <a:r>
              <a:rPr lang="en-GB" dirty="0">
                <a:highlight>
                  <a:srgbClr val="FFFF00"/>
                </a:highlight>
              </a:rPr>
              <a:t>P</a:t>
            </a:r>
            <a:r>
              <a:rPr lang="en-IT" dirty="0">
                <a:highlight>
                  <a:srgbClr val="FFFF00"/>
                </a:highlight>
              </a:rPr>
              <a:t>er 15 febbraio: controllare Sezione 2 (“research plan”) da parte dei PI/WPL</a:t>
            </a:r>
          </a:p>
        </p:txBody>
      </p:sp>
    </p:spTree>
    <p:extLst>
      <p:ext uri="{BB962C8B-B14F-4D97-AF65-F5344CB8AC3E}">
        <p14:creationId xmlns:p14="http://schemas.microsoft.com/office/powerpoint/2010/main" val="320667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D2CF6-EE07-60BC-42C8-07A37F4FC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Evoluzioni da 10 gg fa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56EB1C-8BB8-C431-187C-DA998CA598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</a:t>
            </a:r>
            <a:r>
              <a:rPr lang="en-IT" dirty="0"/>
              <a:t>ocumenti per MS8, MS9 e MS10 in gran parte pronti, potete farli controllare ai PI delle varie flagship:</a:t>
            </a:r>
          </a:p>
          <a:p>
            <a:pPr lvl="1"/>
            <a:r>
              <a:rPr lang="en-IT" dirty="0">
                <a:hlinkClick r:id="rId3"/>
              </a:rPr>
              <a:t>MS8</a:t>
            </a:r>
            <a:r>
              <a:rPr lang="en-IT" dirty="0"/>
              <a:t>, </a:t>
            </a:r>
            <a:r>
              <a:rPr lang="en-IT" dirty="0">
                <a:hlinkClick r:id="rId4"/>
              </a:rPr>
              <a:t>MS9</a:t>
            </a:r>
            <a:r>
              <a:rPr lang="en-IT" dirty="0"/>
              <a:t>, </a:t>
            </a:r>
            <a:r>
              <a:rPr lang="en-IT" dirty="0">
                <a:hlinkClick r:id="rId5"/>
              </a:rPr>
              <a:t>MS10</a:t>
            </a:r>
            <a:r>
              <a:rPr lang="en-IT" dirty="0"/>
              <a:t> </a:t>
            </a:r>
          </a:p>
          <a:p>
            <a:pPr lvl="2"/>
            <a:r>
              <a:rPr lang="en-IT" dirty="0"/>
              <a:t>Antonio: WP3?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1CB872-A9CA-FF10-F2C5-3749F18B883D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GB" dirty="0"/>
              <a:t>D</a:t>
            </a:r>
            <a:r>
              <a:rPr lang="en-IT" dirty="0"/>
              <a:t>ovremmo avere feedback al massimo entro il 15 febbraio, per poter confezionare le risposte entro il 20</a:t>
            </a:r>
          </a:p>
          <a:p>
            <a:pPr lvl="1"/>
            <a:r>
              <a:rPr lang="en-GB" b="1" dirty="0"/>
              <a:t>D</a:t>
            </a:r>
            <a:r>
              <a:rPr lang="en-IT" b="1" dirty="0"/>
              <a:t>eadline: 15 Febbraio (avremo anche il WPLeaders meeting alle 11:30)</a:t>
            </a:r>
          </a:p>
        </p:txBody>
      </p:sp>
    </p:spTree>
    <p:extLst>
      <p:ext uri="{BB962C8B-B14F-4D97-AF65-F5344CB8AC3E}">
        <p14:creationId xmlns:p14="http://schemas.microsoft.com/office/powerpoint/2010/main" val="3046280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E49FD-02D5-363B-974A-99407C950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MS7: come fare </a:t>
            </a:r>
            <a:r>
              <a:rPr lang="en-GB" dirty="0"/>
              <a:t>i</a:t>
            </a:r>
            <a:r>
              <a:rPr lang="en-IT" dirty="0"/>
              <a:t> report delle flagship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16B1C3-FC07-9A1A-726F-19360B5B53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Abbiamo</a:t>
            </a:r>
            <a:r>
              <a:rPr lang="en-GB" dirty="0"/>
              <a:t> </a:t>
            </a:r>
            <a:r>
              <a:rPr lang="en-IT" dirty="0"/>
              <a:t>il doc iniziale della FG</a:t>
            </a:r>
          </a:p>
          <a:p>
            <a:r>
              <a:rPr lang="en-IT" dirty="0"/>
              <a:t>Abbiamo lo small report intermedio che abbiamo fatto a fine ottobre</a:t>
            </a:r>
          </a:p>
          <a:p>
            <a:r>
              <a:rPr lang="en-GB" dirty="0"/>
              <a:t>O</a:t>
            </a:r>
            <a:r>
              <a:rPr lang="en-IT" dirty="0"/>
              <a:t>ra dobbiamo chiudere la MS7</a:t>
            </a:r>
          </a:p>
          <a:p>
            <a:endParaRPr lang="en-IT" dirty="0"/>
          </a:p>
          <a:p>
            <a:r>
              <a:rPr lang="en-IT" dirty="0">
                <a:hlinkClick r:id="rId2"/>
              </a:rPr>
              <a:t>Proposta</a:t>
            </a:r>
            <a:r>
              <a:rPr lang="en-IT" dirty="0"/>
              <a:t> </a:t>
            </a:r>
            <a:r>
              <a:rPr lang="en-IT" dirty="0">
                <a:sym typeface="Wingdings" pitchFamily="2" charset="2"/>
              </a:rPr>
              <a:t> </a:t>
            </a:r>
            <a:endParaRPr lang="en-IT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EB903B-D87D-6E01-C356-96331383B564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U</a:t>
            </a:r>
            <a:r>
              <a:rPr lang="en-IT" dirty="0"/>
              <a:t>sare il documento delle flagship, aggiornato nella parte di esecuzione, dopo “</a:t>
            </a:r>
            <a:r>
              <a:rPr lang="en-GB" i="1" dirty="0"/>
              <a:t>Periodic reports during implementation</a:t>
            </a:r>
            <a:r>
              <a:rPr lang="en-IT" dirty="0"/>
              <a:t>”</a:t>
            </a:r>
          </a:p>
          <a:p>
            <a:pPr lvl="1"/>
            <a:r>
              <a:rPr lang="en-IT" dirty="0"/>
              <a:t>.. </a:t>
            </a:r>
            <a:r>
              <a:rPr lang="en-GB" dirty="0"/>
              <a:t>G</a:t>
            </a:r>
            <a:r>
              <a:rPr lang="en-IT" dirty="0"/>
              <a:t>uardiamo insieme…</a:t>
            </a:r>
          </a:p>
          <a:p>
            <a:pPr lvl="2"/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2700879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87DB5-AA06-C77B-69A6-284025B57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208B9A-5D84-D7BD-C642-EF404F2676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Ci </a:t>
            </a:r>
            <a:r>
              <a:rPr lang="en-GB" dirty="0" err="1"/>
              <a:t>mettiamo</a:t>
            </a:r>
            <a:r>
              <a:rPr lang="en-GB" dirty="0"/>
              <a:t> 3 tipi di report, sempre </a:t>
            </a:r>
            <a:r>
              <a:rPr lang="en-GB" dirty="0" err="1"/>
              <a:t>aggiungendo</a:t>
            </a:r>
            <a:endParaRPr lang="en-GB" dirty="0"/>
          </a:p>
          <a:p>
            <a:pPr marL="1028700" lvl="1" indent="-457200">
              <a:buFont typeface="+mj-lt"/>
              <a:buAutoNum type="arabicPeriod"/>
            </a:pPr>
            <a:r>
              <a:rPr lang="en-GB" dirty="0"/>
              <a:t>I report </a:t>
            </a:r>
            <a:r>
              <a:rPr lang="en-GB" dirty="0" err="1"/>
              <a:t>veloci</a:t>
            </a:r>
            <a:r>
              <a:rPr lang="en-GB" dirty="0"/>
              <a:t> </a:t>
            </a:r>
            <a:r>
              <a:rPr lang="en-GB" dirty="0" err="1"/>
              <a:t>che</a:t>
            </a:r>
            <a:r>
              <a:rPr lang="en-GB" dirty="0"/>
              <a:t> ci </a:t>
            </a:r>
            <a:r>
              <a:rPr lang="en-GB" dirty="0" err="1"/>
              <a:t>chiedevano</a:t>
            </a:r>
            <a:r>
              <a:rPr lang="en-GB" dirty="0"/>
              <a:t> </a:t>
            </a:r>
            <a:r>
              <a:rPr lang="en-GB" dirty="0" err="1"/>
              <a:t>ogni</a:t>
            </a:r>
            <a:r>
              <a:rPr lang="en-GB" dirty="0"/>
              <a:t> 2 </a:t>
            </a:r>
            <a:r>
              <a:rPr lang="en-GB" dirty="0" err="1"/>
              <a:t>mesi</a:t>
            </a:r>
            <a:r>
              <a:rPr lang="en-GB" dirty="0"/>
              <a:t> (ma non lo </a:t>
            </a:r>
            <a:r>
              <a:rPr lang="en-GB" dirty="0" err="1"/>
              <a:t>fanno</a:t>
            </a:r>
            <a:r>
              <a:rPr lang="en-GB" dirty="0"/>
              <a:t> piu’…)</a:t>
            </a:r>
          </a:p>
          <a:p>
            <a:pPr lvl="2"/>
            <a:r>
              <a:rPr lang="en-GB" dirty="0" err="1"/>
              <a:t>Copia</a:t>
            </a:r>
            <a:r>
              <a:rPr lang="en-GB" dirty="0"/>
              <a:t> e </a:t>
            </a:r>
            <a:r>
              <a:rPr lang="en-GB" dirty="0" err="1"/>
              <a:t>incolla</a:t>
            </a:r>
            <a:endParaRPr lang="en-GB" dirty="0"/>
          </a:p>
          <a:p>
            <a:pPr marL="1028700" lvl="1" indent="-457200">
              <a:buFont typeface="+mj-lt"/>
              <a:buAutoNum type="arabicPeriod"/>
            </a:pPr>
            <a:r>
              <a:rPr lang="en-GB" dirty="0"/>
              <a:t>Per le FS </a:t>
            </a:r>
            <a:r>
              <a:rPr lang="en-GB" dirty="0" err="1"/>
              <a:t>che</a:t>
            </a:r>
            <a:r>
              <a:rPr lang="en-GB" dirty="0"/>
              <a:t> non </a:t>
            </a:r>
            <a:r>
              <a:rPr lang="en-GB" dirty="0" err="1"/>
              <a:t>hanno</a:t>
            </a:r>
            <a:r>
              <a:rPr lang="en-GB" dirty="0"/>
              <a:t> </a:t>
            </a:r>
            <a:r>
              <a:rPr lang="en-GB" dirty="0" err="1"/>
              <a:t>attivita</a:t>
            </a:r>
            <a:r>
              <a:rPr lang="en-GB" dirty="0"/>
              <a:t>’ per MS7</a:t>
            </a:r>
          </a:p>
          <a:p>
            <a:pPr lvl="2"/>
            <a:r>
              <a:rPr lang="en-GB" dirty="0"/>
              <a:t>Un report </a:t>
            </a:r>
            <a:r>
              <a:rPr lang="en-GB" dirty="0" err="1"/>
              <a:t>intermedio</a:t>
            </a:r>
            <a:r>
              <a:rPr lang="en-GB" dirty="0"/>
              <a:t>, un </a:t>
            </a:r>
            <a:r>
              <a:rPr lang="en-GB" dirty="0" err="1"/>
              <a:t>pochimo</a:t>
            </a:r>
            <a:r>
              <a:rPr lang="en-GB" dirty="0"/>
              <a:t> piu’ </a:t>
            </a:r>
            <a:r>
              <a:rPr lang="en-GB" dirty="0" err="1"/>
              <a:t>lungo</a:t>
            </a:r>
            <a:r>
              <a:rPr lang="en-GB" dirty="0"/>
              <a:t> del punto #1 (mezza </a:t>
            </a:r>
            <a:r>
              <a:rPr lang="en-GB" dirty="0" err="1"/>
              <a:t>pagina</a:t>
            </a:r>
            <a:r>
              <a:rPr lang="en-GB" dirty="0"/>
              <a:t> – 1 </a:t>
            </a:r>
            <a:r>
              <a:rPr lang="en-GB" dirty="0" err="1"/>
              <a:t>pagina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Per le PF </a:t>
            </a:r>
            <a:r>
              <a:rPr lang="en-GB" dirty="0" err="1"/>
              <a:t>che</a:t>
            </a:r>
            <a:r>
              <a:rPr lang="en-GB" dirty="0"/>
              <a:t> </a:t>
            </a:r>
            <a:r>
              <a:rPr lang="en-GB" dirty="0" err="1"/>
              <a:t>hanno</a:t>
            </a:r>
            <a:r>
              <a:rPr lang="en-GB" dirty="0"/>
              <a:t> </a:t>
            </a:r>
            <a:r>
              <a:rPr lang="en-GB" dirty="0" err="1"/>
              <a:t>attivita</a:t>
            </a:r>
            <a:r>
              <a:rPr lang="en-GB" dirty="0"/>
              <a:t>’ per MS7</a:t>
            </a:r>
          </a:p>
          <a:p>
            <a:pPr lvl="2"/>
            <a:r>
              <a:rPr lang="en-GB" dirty="0"/>
              <a:t>Un report complete, </a:t>
            </a:r>
            <a:r>
              <a:rPr lang="en-GB" dirty="0" err="1"/>
              <a:t>volendo</a:t>
            </a:r>
            <a:r>
              <a:rPr lang="en-GB" dirty="0"/>
              <a:t> </a:t>
            </a:r>
            <a:r>
              <a:rPr lang="en-GB" dirty="0" err="1"/>
              <a:t>anche</a:t>
            </a:r>
            <a:r>
              <a:rPr lang="en-GB" dirty="0"/>
              <a:t> con attachment</a:t>
            </a:r>
          </a:p>
          <a:p>
            <a:endParaRPr lang="en-IT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BD7C78-9565-F481-915D-02B77FD7679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407501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8F9034-67C7-F4B8-D6FC-1A7FD1FB1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RAC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DA5A3F-D599-E19C-0805-7DE4A820C1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IT" dirty="0"/>
              <a:t>ncora pare che Spoke 0 NON abbia mandato le sue valutazioni a </a:t>
            </a:r>
            <a:r>
              <a:rPr lang="en-GB" dirty="0"/>
              <a:t>RAC</a:t>
            </a:r>
            <a:r>
              <a:rPr lang="en-IT" dirty="0"/>
              <a:t>, cosa che era stata promessa per il meeting precedente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5C091-0D41-32EA-4DD7-11DC7DF8963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518348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B4149-E70E-8104-6881-EACD886C3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/>
              <a:t>&lt;insider view&gt;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EDA4B-7F91-6FBB-DC63-B5658397AF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IT" dirty="0"/>
              <a:t>roblemi principali a noi riportati:</a:t>
            </a:r>
          </a:p>
          <a:p>
            <a:pPr lvl="1"/>
            <a:r>
              <a:rPr lang="en-GB" dirty="0"/>
              <a:t>R</a:t>
            </a:r>
            <a:r>
              <a:rPr lang="en-IT" dirty="0"/>
              <a:t>ichieste su HPC Bubbles </a:t>
            </a:r>
            <a:r>
              <a:rPr lang="en-IT" dirty="0">
                <a:sym typeface="Wingdings" pitchFamily="2" charset="2"/>
              </a:rPr>
              <a:t> non disponibili fino a Q4 2024, ma nel testo molti di noi avevamo scritto “ok anche Leonardo”  azione diretta da fare con CINECA, la faccio </a:t>
            </a:r>
            <a:r>
              <a:rPr lang="en-GB" dirty="0">
                <a:sym typeface="Wingdings" pitchFamily="2" charset="2"/>
              </a:rPr>
              <a:t>io</a:t>
            </a:r>
          </a:p>
          <a:p>
            <a:pPr lvl="2"/>
            <a:r>
              <a:rPr lang="en-GB" dirty="0">
                <a:sym typeface="Wingdings" pitchFamily="2" charset="2"/>
              </a:rPr>
              <a:t>2 </a:t>
            </a:r>
            <a:r>
              <a:rPr lang="en-GB" dirty="0" err="1">
                <a:sym typeface="Wingdings" pitchFamily="2" charset="2"/>
              </a:rPr>
              <a:t>strade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possibili</a:t>
            </a:r>
            <a:r>
              <a:rPr lang="en-GB" dirty="0">
                <a:sym typeface="Wingdings" pitchFamily="2" charset="2"/>
              </a:rPr>
              <a:t>: </a:t>
            </a:r>
            <a:r>
              <a:rPr lang="en-GB" dirty="0" err="1">
                <a:sym typeface="Wingdings" pitchFamily="2" charset="2"/>
              </a:rPr>
              <a:t>si</a:t>
            </a:r>
            <a:r>
              <a:rPr lang="en-GB" dirty="0">
                <a:sym typeface="Wingdings" pitchFamily="2" charset="2"/>
              </a:rPr>
              <a:t> dice ok bubbles non prima di q4 2024, o </a:t>
            </a:r>
            <a:r>
              <a:rPr lang="en-GB" dirty="0" err="1">
                <a:sym typeface="Wingdings" pitchFamily="2" charset="2"/>
              </a:rPr>
              <a:t>si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sposta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su</a:t>
            </a:r>
            <a:r>
              <a:rPr lang="en-GB" dirty="0">
                <a:sym typeface="Wingdings" pitchFamily="2" charset="2"/>
              </a:rPr>
              <a:t> CINECA</a:t>
            </a:r>
            <a:endParaRPr lang="en-IT" dirty="0">
              <a:sym typeface="Wingdings" pitchFamily="2" charset="2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C4ED88-95FC-C761-CAC0-60701E20279A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lvl="1"/>
            <a:r>
              <a:rPr lang="en-GB" dirty="0"/>
              <a:t>In </a:t>
            </a:r>
            <a:r>
              <a:rPr lang="en-GB" dirty="0" err="1"/>
              <a:t>alcuni</a:t>
            </a:r>
            <a:r>
              <a:rPr lang="en-GB" dirty="0"/>
              <a:t> </a:t>
            </a:r>
            <a:r>
              <a:rPr lang="en-GB" dirty="0" err="1"/>
              <a:t>casi</a:t>
            </a:r>
            <a:r>
              <a:rPr lang="en-GB" dirty="0"/>
              <a:t> </a:t>
            </a:r>
            <a:r>
              <a:rPr lang="en-GB" dirty="0" err="1"/>
              <a:t>viene</a:t>
            </a:r>
            <a:r>
              <a:rPr lang="en-GB" dirty="0"/>
              <a:t> </a:t>
            </a:r>
            <a:r>
              <a:rPr lang="en-GB" dirty="0" err="1"/>
              <a:t>chiestoa</a:t>
            </a:r>
            <a:r>
              <a:rPr lang="en-GB" dirty="0"/>
              <a:t> </a:t>
            </a:r>
            <a:r>
              <a:rPr lang="en-GB" dirty="0" err="1"/>
              <a:t>una</a:t>
            </a:r>
            <a:r>
              <a:rPr lang="en-GB" dirty="0"/>
              <a:t> timeline </a:t>
            </a:r>
            <a:r>
              <a:rPr lang="en-GB" dirty="0" err="1"/>
              <a:t>esplciita</a:t>
            </a:r>
            <a:r>
              <a:rPr lang="en-GB" dirty="0"/>
              <a:t> (</a:t>
            </a:r>
            <a:r>
              <a:rPr lang="en-GB" dirty="0" err="1"/>
              <a:t>cioe</a:t>
            </a:r>
            <a:r>
              <a:rPr lang="en-GB" dirty="0"/>
              <a:t>’ </a:t>
            </a:r>
            <a:r>
              <a:rPr lang="en-GB" dirty="0" err="1"/>
              <a:t>quando</a:t>
            </a:r>
            <a:r>
              <a:rPr lang="en-GB" dirty="0"/>
              <a:t> </a:t>
            </a:r>
            <a:r>
              <a:rPr lang="en-GB" dirty="0" err="1"/>
              <a:t>servono</a:t>
            </a:r>
            <a:r>
              <a:rPr lang="en-GB" dirty="0"/>
              <a:t> le </a:t>
            </a:r>
            <a:r>
              <a:rPr lang="en-GB" dirty="0" err="1"/>
              <a:t>risorse</a:t>
            </a:r>
            <a:r>
              <a:rPr lang="en-GB" dirty="0"/>
              <a:t>)</a:t>
            </a:r>
          </a:p>
          <a:p>
            <a:r>
              <a:rPr lang="en-GB" dirty="0"/>
              <a:t>A</a:t>
            </a:r>
            <a:r>
              <a:rPr lang="en-IT" dirty="0"/>
              <a:t> breve a ogni PI dovrebbe arrivare una mail con delle domande</a:t>
            </a:r>
          </a:p>
          <a:p>
            <a:r>
              <a:rPr lang="en-GB" dirty="0"/>
              <a:t>A</a:t>
            </a:r>
            <a:r>
              <a:rPr lang="en-IT" dirty="0"/>
              <a:t>lcuni (pochi) progetti sono invece approvati e basta</a:t>
            </a:r>
          </a:p>
        </p:txBody>
      </p:sp>
    </p:spTree>
    <p:extLst>
      <p:ext uri="{BB962C8B-B14F-4D97-AF65-F5344CB8AC3E}">
        <p14:creationId xmlns:p14="http://schemas.microsoft.com/office/powerpoint/2010/main" val="1528979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</TotalTime>
  <Words>455</Words>
  <Application>Microsoft Macintosh PowerPoint</Application>
  <PresentationFormat>Widescreen</PresentationFormat>
  <Paragraphs>42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Play</vt:lpstr>
      <vt:lpstr>Wingdings</vt:lpstr>
      <vt:lpstr>Arial</vt:lpstr>
      <vt:lpstr>Office Theme</vt:lpstr>
      <vt:lpstr>News</vt:lpstr>
      <vt:lpstr>Report scientifici MS7, MS8, MS9, MS10</vt:lpstr>
      <vt:lpstr>Evoluzioni da 10 gg fa</vt:lpstr>
      <vt:lpstr>MS7: come fare i report delle flagship </vt:lpstr>
      <vt:lpstr>PowerPoint Presentation</vt:lpstr>
      <vt:lpstr>RAC</vt:lpstr>
      <vt:lpstr>&lt;insider view&gt;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</dc:title>
  <dc:creator>Tommaso Boccali</dc:creator>
  <cp:lastModifiedBy>Tommaso Boccali</cp:lastModifiedBy>
  <cp:revision>8</cp:revision>
  <dcterms:created xsi:type="dcterms:W3CDTF">2024-01-25T09:44:51Z</dcterms:created>
  <dcterms:modified xsi:type="dcterms:W3CDTF">2024-02-06T07:52:54Z</dcterms:modified>
</cp:coreProperties>
</file>