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8" r:id="rId4"/>
    <p:sldId id="309" r:id="rId5"/>
    <p:sldId id="310" r:id="rId6"/>
    <p:sldId id="311" r:id="rId7"/>
    <p:sldId id="31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88539-5D9C-89DB-DFB7-77D34F6F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EE83DB-CC40-A283-FCB8-E7127A821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928F49-7668-6E08-C9AC-08922DAC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F10A0-3FAD-D923-634D-6EB9C1EA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9F229-231F-CF05-EA9E-D973A0F2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2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54819-5FC6-C696-CD28-FCD483EC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09629D-988F-BBB1-D1CC-68B83C94C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E7148B-B7E0-387B-A41B-874E2827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01792F-C104-ACD1-B218-D65ECCEA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44449D-1630-CDEC-9158-B534B54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0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E50D9D-E79B-7352-7C14-2CBC6F43B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92DBFC-975B-479A-6A68-8D51620E1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D37BC-1DF0-F16F-EEBD-33DDB21F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7D2341-C7EB-63C9-8B35-08C948DB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E794A9-BDE4-896D-6338-F3397510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74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23D69-7554-23F5-7456-5E02C67A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0E020-E44C-8EAF-C28E-E7FAC254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FAB0A2-D2C8-BA83-4B47-985E51ED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F2442-F2CD-B09E-6552-06203F9E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59C489-BA87-6CEF-8608-75B3DB38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94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4EC98-5F80-88F4-01BF-9E6545A8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B17975-3E27-5FAB-3D1B-FBEE77D39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DF7EE5-DDED-5069-C1A0-8AB51B4D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9BF77D-F3B5-A8C2-93FE-44676537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1B3F6D-42D2-A57A-B6E7-F9B3E251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5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EBF3FC-84EC-B4D5-5D30-A60B1DC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0845E4-A4B0-5196-EE3C-937694509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2B48C2-F582-FBDD-332B-05A11195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F11DA0-A161-1E09-5C9E-5D3D16B5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54C026-3068-F3F7-70DC-0388EB7F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4840F0-977E-41BC-4B8A-7B26C5B1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4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B9E56-D2BF-A32A-19FD-F2022EF7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072EF7-2B0D-8843-BDA7-213AB6DE6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FFFE2F-757D-5529-C682-D01B6B16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1E6E2C-44C5-7B81-4DB2-57426445C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26252E-B693-1BD9-8E36-9A9659D0D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5A1D61-815E-89AC-7421-3957AD3D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F86BCC-5023-2D0A-B215-E2712C57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56A8E6-B98C-2A3D-0535-658E2A3D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41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0104B-EC14-966E-8C33-D31449E8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2AF5EA-281B-77E3-BD38-0D5D21F6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83089F-001B-33C7-1056-8C4A126C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2C55F-D4BC-E1E9-3C44-B0CD2AB2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0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A2AE66-78D9-4946-ADE9-C3975ABE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858429-DD16-781E-E129-0989355A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0B6A02-B844-FF2F-7F03-ECA01F98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20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DE20A-E9ED-F7F6-CEFD-9F309E67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F62292-C918-D238-5CC1-06906514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7A5C09-91D7-F3BA-6E01-583151ECE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3D08AC-4F7E-6D7D-98F3-E9B546CB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70A9E0-867A-C943-B8CD-42DA8EE0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D309E4-4083-0BA6-3975-4BB0A44F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07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7C7EF-C2CD-7405-E82B-EAB90344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98BEDE-9CAC-60D7-C596-7CFB32719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B2BED8-C900-77E4-0109-57D562D9D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562EA7-1016-CA8A-E0D8-0A54094C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AE5FC7-7DBD-09EB-9724-4EECA178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FA27A-3A58-7310-A821-B329CE9D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77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04E576-06C5-2B15-68E8-297CA9B9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F2E62D-5803-6FF3-15B6-3FB10FFB4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17DADE-2364-0693-7AE6-5482322F2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97BB-E72B-4FB5-BE10-A744D6A44F60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8448DB-DC03-102D-79DA-B6F5268B6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07D2D0-17F5-170A-349C-6D21083D1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8D93-E794-44B9-AB6B-1693799600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3375" y="1299066"/>
            <a:ext cx="115443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Servizi e </a:t>
            </a:r>
            <a:r>
              <a:rPr kumimoji="0" lang="it-IT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Prgetti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prstClr val="black"/>
                </a:solidFill>
                <a:latin typeface="Calibri" panose="020F0502020204030204"/>
              </a:rPr>
              <a:t>Introduzione e Comunicazioni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Gallo, INFN-LNF</a:t>
            </a:r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7929F911-4F76-7D7A-0530-4C8FB652E661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10217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1262812" y="2635017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 err="1">
                <a:solidFill>
                  <a:srgbClr val="C00000"/>
                </a:solidFill>
                <a:latin typeface="Calibri" panose="020F0502020204030204"/>
              </a:rPr>
              <a:t>OdG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388911" y="3805003"/>
            <a:ext cx="112567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Brevi comunicazioni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Calibri" panose="020F0502020204030204"/>
              </a:rPr>
              <a:t>Predisposizione di un piano d’attività integrato per il 2024 – Criteri e strumenti</a:t>
            </a:r>
            <a:endParaRPr lang="it-IT" sz="22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Calibri" panose="020F0502020204030204"/>
              </a:rPr>
              <a:t>Stato dei progetti e richieste di supporto ai servizi</a:t>
            </a:r>
            <a:endParaRPr lang="it-IT" sz="2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2" name="CasellaDiTesto 10">
            <a:extLst>
              <a:ext uri="{FF2B5EF4-FFF2-40B4-BE49-F238E27FC236}">
                <a16:creationId xmlns:a16="http://schemas.microsoft.com/office/drawing/2014/main" id="{DB15C0B3-B33B-AEF7-9FD0-1E0092015E66}"/>
              </a:ext>
            </a:extLst>
          </p:cNvPr>
          <p:cNvSpPr txBox="1"/>
          <p:nvPr/>
        </p:nvSpPr>
        <p:spPr>
          <a:xfrm>
            <a:off x="388910" y="771903"/>
            <a:ext cx="1125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/>
              </a:rPr>
              <a:t>La riunione odierna ha essenzialmente un unico obiettivo: la raccolta di informazioni necessarie alla preparazione di un piano integrato di attività per l’anno in corso al fine di armonizzare le richieste e mettere in luce eventuali conflitti </a:t>
            </a:r>
          </a:p>
        </p:txBody>
      </p:sp>
    </p:spTree>
    <p:extLst>
      <p:ext uri="{BB962C8B-B14F-4D97-AF65-F5344CB8AC3E}">
        <p14:creationId xmlns:p14="http://schemas.microsoft.com/office/powerpoint/2010/main" val="155612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FCBF3B3-87DE-A97D-1FD2-E4EF1D0F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87" y="479211"/>
            <a:ext cx="8471713" cy="599761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Gallo: Introduzione e Comunicazioni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88948" y="1613379"/>
            <a:ext cx="346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C00000"/>
                </a:solidFill>
                <a:latin typeface="Calibri" panose="020F0502020204030204"/>
              </a:rPr>
              <a:t>La Divisione è cresciuta sensibilmente nell’ultimo periodo, principalmente grazie alle assunzioni del PNRR (ma non solo). Il numero totale dei dipendenti ha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/>
              </a:rPr>
              <a:t>superato</a:t>
            </a:r>
            <a:r>
              <a:rPr lang="it-IT" sz="1600" dirty="0">
                <a:solidFill>
                  <a:srgbClr val="C00000"/>
                </a:solidFill>
                <a:latin typeface="Calibri" panose="020F0502020204030204"/>
              </a:rPr>
              <a:t> la soglia di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/>
              </a:rPr>
              <a:t>100</a:t>
            </a:r>
            <a:r>
              <a:rPr lang="it-IT" sz="1600" dirty="0">
                <a:solidFill>
                  <a:srgbClr val="C00000"/>
                </a:solidFill>
                <a:latin typeface="Calibri" panose="020F0502020204030204"/>
              </a:rPr>
              <a:t>, ai quali vanno aggiunti 12 fellows.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C00000"/>
                </a:solidFill>
                <a:latin typeface="Calibri" panose="020F0502020204030204"/>
              </a:rPr>
              <a:t>Abbiamo comunque necessità di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/>
              </a:rPr>
              <a:t>crescere ancora</a:t>
            </a:r>
            <a:r>
              <a:rPr lang="it-IT" sz="1600" dirty="0">
                <a:solidFill>
                  <a:srgbClr val="C00000"/>
                </a:solidFill>
                <a:latin typeface="Calibri" panose="020F0502020204030204"/>
              </a:rPr>
              <a:t>, alcuni settori restano sottocritici (in primis: i Controlli) così come abbiamo bisogno per alcuni colleghi in servizio di iniziare il percorso di stabilizzazione (AR -&gt; TD –TI).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C00000"/>
                </a:solidFill>
                <a:latin typeface="Calibri" panose="020F0502020204030204"/>
              </a:rPr>
              <a:t>Purtroppo le recenti normative sul reclutamento nel pubblico impiego stanno rendendo il processo ancora più lento e complicato. Vedremo in corso d’opera quanto riusciremo a gestire le nuove procedure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88948" y="609989"/>
            <a:ext cx="361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Il personale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4">
            <a:extLst>
              <a:ext uri="{FF2B5EF4-FFF2-40B4-BE49-F238E27FC236}">
                <a16:creationId xmlns:a16="http://schemas.microsoft.com/office/drawing/2014/main" id="{CDD51A3E-F265-D8D0-054D-8EC3C70F08C3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26" name="Segnaposto numero diapositiva 4">
            <a:extLst>
              <a:ext uri="{FF2B5EF4-FFF2-40B4-BE49-F238E27FC236}">
                <a16:creationId xmlns:a16="http://schemas.microsoft.com/office/drawing/2014/main" id="{6BB18B05-59FD-4A90-1F99-8CBD218EC28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164490" y="1089225"/>
            <a:ext cx="120275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</a:rPr>
              <a:t>La DA si è espansa rilevando </a:t>
            </a:r>
            <a:r>
              <a:rPr lang="it-IT" sz="1600" b="1" dirty="0">
                <a:solidFill>
                  <a:srgbClr val="002060"/>
                </a:solidFill>
                <a:latin typeface="Calibri" panose="020F0502020204030204"/>
              </a:rPr>
              <a:t>tutta l’ala dell’edificio #4 occupata in passato da DAFNE-Luce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</a:rPr>
              <a:t>. Per effetto di un accordo in via di perfezionamento con la DT </a:t>
            </a:r>
            <a:r>
              <a:rPr lang="it-IT" sz="1600" b="1" dirty="0">
                <a:solidFill>
                  <a:srgbClr val="002060"/>
                </a:solidFill>
                <a:latin typeface="Calibri" panose="020F0502020204030204"/>
              </a:rPr>
              <a:t>tutto l’ed. 4 dovrebbe a breve essere riservato alla DA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</a:rPr>
              <a:t>. Il </a:t>
            </a:r>
            <a:r>
              <a:rPr lang="it-IT" sz="1600" b="1" dirty="0">
                <a:solidFill>
                  <a:srgbClr val="002060"/>
                </a:solidFill>
                <a:latin typeface="Calibri" panose="020F0502020204030204"/>
              </a:rPr>
              <a:t>servizio di Meccanica 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</a:rPr>
              <a:t>è migrato al completo nei nuovi spazi. In edificio 2 è in corso (ma già a buon punto) una ricollocazione di parte del personale. Qualche intervento è in atto anche presso l’ed. 55 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</a:rPr>
              <a:t>Ringraziamenti a tutti! Direttore LNF, Responsabili DR (Gianotti e Antonelli), al gruppo di DAFNE-Luce, al servizio di Meccanica e a tutti i colleghi che si stanno risistemando nelle nuove collocazioni, ai servizi della DT coinvolti (Generali, Edilizia, Fluidi, Elettrotecnica) ed alla Segreteria DA (+ Anna Ciamarra) che ha coordinato e sta ancora coordinando il tutto.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106878" y="350234"/>
            <a:ext cx="1182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Espansione Logistica DA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5408564-D401-2130-9994-A84972106A93}"/>
              </a:ext>
            </a:extLst>
          </p:cNvPr>
          <p:cNvGrpSpPr/>
          <p:nvPr/>
        </p:nvGrpSpPr>
        <p:grpSpPr>
          <a:xfrm rot="16200000">
            <a:off x="4674835" y="-953486"/>
            <a:ext cx="3119193" cy="11357026"/>
            <a:chOff x="737863" y="2142166"/>
            <a:chExt cx="2010448" cy="7320070"/>
          </a:xfrm>
        </p:grpSpPr>
        <p:grpSp>
          <p:nvGrpSpPr>
            <p:cNvPr id="3" name="object 188">
              <a:extLst>
                <a:ext uri="{FF2B5EF4-FFF2-40B4-BE49-F238E27FC236}">
                  <a16:creationId xmlns:a16="http://schemas.microsoft.com/office/drawing/2014/main" id="{E80B2630-1928-6FE1-D5F6-06383A641C44}"/>
                </a:ext>
              </a:extLst>
            </p:cNvPr>
            <p:cNvGrpSpPr/>
            <p:nvPr/>
          </p:nvGrpSpPr>
          <p:grpSpPr>
            <a:xfrm>
              <a:off x="1883435" y="3293732"/>
              <a:ext cx="6350" cy="674370"/>
              <a:chOff x="1883435" y="3293732"/>
              <a:chExt cx="6350" cy="674370"/>
            </a:xfrm>
          </p:grpSpPr>
          <p:sp>
            <p:nvSpPr>
              <p:cNvPr id="2935" name="object 189">
                <a:extLst>
                  <a:ext uri="{FF2B5EF4-FFF2-40B4-BE49-F238E27FC236}">
                    <a16:creationId xmlns:a16="http://schemas.microsoft.com/office/drawing/2014/main" id="{2EFC6E3D-0D08-7D63-1C15-968020B379D0}"/>
                  </a:ext>
                </a:extLst>
              </p:cNvPr>
              <p:cNvSpPr/>
              <p:nvPr/>
            </p:nvSpPr>
            <p:spPr>
              <a:xfrm>
                <a:off x="1886534" y="3312198"/>
                <a:ext cx="0" cy="655955"/>
              </a:xfrm>
              <a:custGeom>
                <a:avLst/>
                <a:gdLst/>
                <a:ahLst/>
                <a:cxnLst/>
                <a:rect l="l" t="t" r="r" b="b"/>
                <a:pathLst>
                  <a:path h="655954">
                    <a:moveTo>
                      <a:pt x="0" y="0"/>
                    </a:moveTo>
                    <a:lnTo>
                      <a:pt x="0" y="65572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6" name="object 190">
                <a:extLst>
                  <a:ext uri="{FF2B5EF4-FFF2-40B4-BE49-F238E27FC236}">
                    <a16:creationId xmlns:a16="http://schemas.microsoft.com/office/drawing/2014/main" id="{C987E38C-AA37-C49D-DAE2-F820EAF2C65F}"/>
                  </a:ext>
                </a:extLst>
              </p:cNvPr>
              <p:cNvSpPr/>
              <p:nvPr/>
            </p:nvSpPr>
            <p:spPr>
              <a:xfrm>
                <a:off x="1883435" y="32937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" name="object 191">
              <a:extLst>
                <a:ext uri="{FF2B5EF4-FFF2-40B4-BE49-F238E27FC236}">
                  <a16:creationId xmlns:a16="http://schemas.microsoft.com/office/drawing/2014/main" id="{9C350E21-A6A7-DC69-CBC4-317C60792B57}"/>
                </a:ext>
              </a:extLst>
            </p:cNvPr>
            <p:cNvGrpSpPr/>
            <p:nvPr/>
          </p:nvGrpSpPr>
          <p:grpSpPr>
            <a:xfrm>
              <a:off x="1872913" y="3969137"/>
              <a:ext cx="27305" cy="736600"/>
              <a:chOff x="1872913" y="3969137"/>
              <a:chExt cx="27305" cy="736600"/>
            </a:xfrm>
          </p:grpSpPr>
          <p:sp>
            <p:nvSpPr>
              <p:cNvPr id="2928" name="object 192">
                <a:extLst>
                  <a:ext uri="{FF2B5EF4-FFF2-40B4-BE49-F238E27FC236}">
                    <a16:creationId xmlns:a16="http://schemas.microsoft.com/office/drawing/2014/main" id="{4EBA9BB6-8E4A-4813-CF9F-9A66E727BDD1}"/>
                  </a:ext>
                </a:extLst>
              </p:cNvPr>
              <p:cNvSpPr/>
              <p:nvPr/>
            </p:nvSpPr>
            <p:spPr>
              <a:xfrm>
                <a:off x="1883435" y="468664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9" name="object 193">
                <a:extLst>
                  <a:ext uri="{FF2B5EF4-FFF2-40B4-BE49-F238E27FC236}">
                    <a16:creationId xmlns:a16="http://schemas.microsoft.com/office/drawing/2014/main" id="{CE75DC7A-2EC2-44E3-0146-253FE417DE2A}"/>
                  </a:ext>
                </a:extLst>
              </p:cNvPr>
              <p:cNvSpPr/>
              <p:nvPr/>
            </p:nvSpPr>
            <p:spPr>
              <a:xfrm>
                <a:off x="1886534" y="4030929"/>
                <a:ext cx="0" cy="655955"/>
              </a:xfrm>
              <a:custGeom>
                <a:avLst/>
                <a:gdLst/>
                <a:ahLst/>
                <a:cxnLst/>
                <a:rect l="l" t="t" r="r" b="b"/>
                <a:pathLst>
                  <a:path h="655954">
                    <a:moveTo>
                      <a:pt x="0" y="65571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0" name="object 194">
                <a:extLst>
                  <a:ext uri="{FF2B5EF4-FFF2-40B4-BE49-F238E27FC236}">
                    <a16:creationId xmlns:a16="http://schemas.microsoft.com/office/drawing/2014/main" id="{2CD6006B-CC26-7B91-2B36-06DD36986E11}"/>
                  </a:ext>
                </a:extLst>
              </p:cNvPr>
              <p:cNvSpPr/>
              <p:nvPr/>
            </p:nvSpPr>
            <p:spPr>
              <a:xfrm>
                <a:off x="1874837" y="401448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20040" y="10007"/>
                    </a:moveTo>
                    <a:lnTo>
                      <a:pt x="20040" y="6667"/>
                    </a:lnTo>
                    <a:lnTo>
                      <a:pt x="1336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07"/>
                    </a:lnTo>
                    <a:lnTo>
                      <a:pt x="3340" y="13347"/>
                    </a:lnTo>
                    <a:lnTo>
                      <a:pt x="6680" y="13347"/>
                    </a:lnTo>
                    <a:lnTo>
                      <a:pt x="10020" y="10007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1" name="object 195">
                <a:extLst>
                  <a:ext uri="{FF2B5EF4-FFF2-40B4-BE49-F238E27FC236}">
                    <a16:creationId xmlns:a16="http://schemas.microsoft.com/office/drawing/2014/main" id="{1F85AF86-0264-7683-A459-EA62E93CA9C2}"/>
                  </a:ext>
                </a:extLst>
              </p:cNvPr>
              <p:cNvSpPr/>
              <p:nvPr/>
            </p:nvSpPr>
            <p:spPr>
              <a:xfrm>
                <a:off x="1891537" y="400441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2" name="object 196">
                <a:extLst>
                  <a:ext uri="{FF2B5EF4-FFF2-40B4-BE49-F238E27FC236}">
                    <a16:creationId xmlns:a16="http://schemas.microsoft.com/office/drawing/2014/main" id="{1E5A22F3-DE3D-0397-4A74-5E562D6462A6}"/>
                  </a:ext>
                </a:extLst>
              </p:cNvPr>
              <p:cNvSpPr/>
              <p:nvPr/>
            </p:nvSpPr>
            <p:spPr>
              <a:xfrm>
                <a:off x="1874837" y="3994441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289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3" name="object 197">
                <a:extLst>
                  <a:ext uri="{FF2B5EF4-FFF2-40B4-BE49-F238E27FC236}">
                    <a16:creationId xmlns:a16="http://schemas.microsoft.com/office/drawing/2014/main" id="{2B1BDA57-3AEF-A111-103F-367A64E23A31}"/>
                  </a:ext>
                </a:extLst>
              </p:cNvPr>
              <p:cNvSpPr/>
              <p:nvPr/>
            </p:nvSpPr>
            <p:spPr>
              <a:xfrm>
                <a:off x="1894878" y="3991101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2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4" name="object 198">
                <a:extLst>
                  <a:ext uri="{FF2B5EF4-FFF2-40B4-BE49-F238E27FC236}">
                    <a16:creationId xmlns:a16="http://schemas.microsoft.com/office/drawing/2014/main" id="{42A17B59-1D5D-05CA-40B4-2F9CD270469F}"/>
                  </a:ext>
                </a:extLst>
              </p:cNvPr>
              <p:cNvSpPr/>
              <p:nvPr/>
            </p:nvSpPr>
            <p:spPr>
              <a:xfrm>
                <a:off x="1874837" y="397106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9969"/>
                    </a:lnTo>
                    <a:lnTo>
                      <a:pt x="20040" y="3289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289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199">
              <a:extLst>
                <a:ext uri="{FF2B5EF4-FFF2-40B4-BE49-F238E27FC236}">
                  <a16:creationId xmlns:a16="http://schemas.microsoft.com/office/drawing/2014/main" id="{0D42F06E-FE88-44CA-3286-7E339B2C89CB}"/>
                </a:ext>
              </a:extLst>
            </p:cNvPr>
            <p:cNvSpPr/>
            <p:nvPr/>
          </p:nvSpPr>
          <p:spPr>
            <a:xfrm>
              <a:off x="1886483" y="32936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88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00">
              <a:extLst>
                <a:ext uri="{FF2B5EF4-FFF2-40B4-BE49-F238E27FC236}">
                  <a16:creationId xmlns:a16="http://schemas.microsoft.com/office/drawing/2014/main" id="{03A6CF91-3893-2E1A-0B02-A1557F6FBE46}"/>
                </a:ext>
              </a:extLst>
            </p:cNvPr>
            <p:cNvSpPr/>
            <p:nvPr/>
          </p:nvSpPr>
          <p:spPr>
            <a:xfrm>
              <a:off x="1886483" y="47051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object 201">
              <a:extLst>
                <a:ext uri="{FF2B5EF4-FFF2-40B4-BE49-F238E27FC236}">
                  <a16:creationId xmlns:a16="http://schemas.microsoft.com/office/drawing/2014/main" id="{421A004D-E943-CB1B-B54D-3375B54E8B70}"/>
                </a:ext>
              </a:extLst>
            </p:cNvPr>
            <p:cNvGrpSpPr/>
            <p:nvPr/>
          </p:nvGrpSpPr>
          <p:grpSpPr>
            <a:xfrm>
              <a:off x="1414792" y="3748773"/>
              <a:ext cx="6350" cy="221615"/>
              <a:chOff x="1414792" y="3748773"/>
              <a:chExt cx="6350" cy="221615"/>
            </a:xfrm>
          </p:grpSpPr>
          <p:sp>
            <p:nvSpPr>
              <p:cNvPr id="2926" name="object 202">
                <a:extLst>
                  <a:ext uri="{FF2B5EF4-FFF2-40B4-BE49-F238E27FC236}">
                    <a16:creationId xmlns:a16="http://schemas.microsoft.com/office/drawing/2014/main" id="{50D189A2-4955-9BF3-6102-E8A7944FB5BB}"/>
                  </a:ext>
                </a:extLst>
              </p:cNvPr>
              <p:cNvSpPr/>
              <p:nvPr/>
            </p:nvSpPr>
            <p:spPr>
              <a:xfrm>
                <a:off x="1417840" y="3767289"/>
                <a:ext cx="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h="203200">
                    <a:moveTo>
                      <a:pt x="0" y="0"/>
                    </a:moveTo>
                    <a:lnTo>
                      <a:pt x="0" y="20283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7" name="object 203">
                <a:extLst>
                  <a:ext uri="{FF2B5EF4-FFF2-40B4-BE49-F238E27FC236}">
                    <a16:creationId xmlns:a16="http://schemas.microsoft.com/office/drawing/2014/main" id="{FD2E8F3D-C040-BE62-9D89-DF12C3155D0E}"/>
                  </a:ext>
                </a:extLst>
              </p:cNvPr>
              <p:cNvSpPr/>
              <p:nvPr/>
            </p:nvSpPr>
            <p:spPr>
              <a:xfrm>
                <a:off x="1414792" y="374877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204">
              <a:extLst>
                <a:ext uri="{FF2B5EF4-FFF2-40B4-BE49-F238E27FC236}">
                  <a16:creationId xmlns:a16="http://schemas.microsoft.com/office/drawing/2014/main" id="{B3DF2EB3-C4AD-9C58-634D-DC500F6F13BC}"/>
                </a:ext>
              </a:extLst>
            </p:cNvPr>
            <p:cNvGrpSpPr/>
            <p:nvPr/>
          </p:nvGrpSpPr>
          <p:grpSpPr>
            <a:xfrm>
              <a:off x="1404219" y="3971296"/>
              <a:ext cx="27305" cy="287020"/>
              <a:chOff x="1404219" y="3971296"/>
              <a:chExt cx="27305" cy="287020"/>
            </a:xfrm>
          </p:grpSpPr>
          <p:sp>
            <p:nvSpPr>
              <p:cNvPr id="2918" name="object 205">
                <a:extLst>
                  <a:ext uri="{FF2B5EF4-FFF2-40B4-BE49-F238E27FC236}">
                    <a16:creationId xmlns:a16="http://schemas.microsoft.com/office/drawing/2014/main" id="{74014CA0-F7EB-35CE-89FD-35FEA0870218}"/>
                  </a:ext>
                </a:extLst>
              </p:cNvPr>
              <p:cNvSpPr/>
              <p:nvPr/>
            </p:nvSpPr>
            <p:spPr>
              <a:xfrm>
                <a:off x="1414792" y="423927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9" name="object 206">
                <a:extLst>
                  <a:ext uri="{FF2B5EF4-FFF2-40B4-BE49-F238E27FC236}">
                    <a16:creationId xmlns:a16="http://schemas.microsoft.com/office/drawing/2014/main" id="{1CF725F9-9A9D-3BF5-3D64-9193EF866999}"/>
                  </a:ext>
                </a:extLst>
              </p:cNvPr>
              <p:cNvSpPr/>
              <p:nvPr/>
            </p:nvSpPr>
            <p:spPr>
              <a:xfrm>
                <a:off x="1417840" y="4036428"/>
                <a:ext cx="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h="203200">
                    <a:moveTo>
                      <a:pt x="0" y="20284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0" name="object 207">
                <a:extLst>
                  <a:ext uri="{FF2B5EF4-FFF2-40B4-BE49-F238E27FC236}">
                    <a16:creationId xmlns:a16="http://schemas.microsoft.com/office/drawing/2014/main" id="{41261372-A15C-81E1-DA2B-4A554F567034}"/>
                  </a:ext>
                </a:extLst>
              </p:cNvPr>
              <p:cNvSpPr/>
              <p:nvPr/>
            </p:nvSpPr>
            <p:spPr>
              <a:xfrm>
                <a:off x="1406143" y="4020019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52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52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1" name="object 208">
                <a:extLst>
                  <a:ext uri="{FF2B5EF4-FFF2-40B4-BE49-F238E27FC236}">
                    <a16:creationId xmlns:a16="http://schemas.microsoft.com/office/drawing/2014/main" id="{1D110F82-A9DC-7DB1-210D-8DD235A8FD87}"/>
                  </a:ext>
                </a:extLst>
              </p:cNvPr>
              <p:cNvSpPr/>
              <p:nvPr/>
            </p:nvSpPr>
            <p:spPr>
              <a:xfrm>
                <a:off x="1416164" y="4019981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6680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2" name="object 209">
                <a:extLst>
                  <a:ext uri="{FF2B5EF4-FFF2-40B4-BE49-F238E27FC236}">
                    <a16:creationId xmlns:a16="http://schemas.microsoft.com/office/drawing/2014/main" id="{9A2DB71B-8A86-DC00-88E6-AA927C6CD93C}"/>
                  </a:ext>
                </a:extLst>
              </p:cNvPr>
              <p:cNvSpPr/>
              <p:nvPr/>
            </p:nvSpPr>
            <p:spPr>
              <a:xfrm>
                <a:off x="1422844" y="400996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3" name="object 210">
                <a:extLst>
                  <a:ext uri="{FF2B5EF4-FFF2-40B4-BE49-F238E27FC236}">
                    <a16:creationId xmlns:a16="http://schemas.microsoft.com/office/drawing/2014/main" id="{CE149A32-9652-5127-F81D-31E703A65BF4}"/>
                  </a:ext>
                </a:extLst>
              </p:cNvPr>
              <p:cNvSpPr/>
              <p:nvPr/>
            </p:nvSpPr>
            <p:spPr>
              <a:xfrm>
                <a:off x="1406143" y="3989920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4" name="object 211">
                <a:extLst>
                  <a:ext uri="{FF2B5EF4-FFF2-40B4-BE49-F238E27FC236}">
                    <a16:creationId xmlns:a16="http://schemas.microsoft.com/office/drawing/2014/main" id="{410B8345-5549-E320-B0A3-C23D60B2877F}"/>
                  </a:ext>
                </a:extLst>
              </p:cNvPr>
              <p:cNvSpPr/>
              <p:nvPr/>
            </p:nvSpPr>
            <p:spPr>
              <a:xfrm>
                <a:off x="1416164" y="3989920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6680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5" name="object 212">
                <a:extLst>
                  <a:ext uri="{FF2B5EF4-FFF2-40B4-BE49-F238E27FC236}">
                    <a16:creationId xmlns:a16="http://schemas.microsoft.com/office/drawing/2014/main" id="{B722A721-70E7-FAD4-4266-0FEA4A4912C0}"/>
                  </a:ext>
                </a:extLst>
              </p:cNvPr>
              <p:cNvSpPr/>
              <p:nvPr/>
            </p:nvSpPr>
            <p:spPr>
              <a:xfrm>
                <a:off x="1406194" y="397322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213">
              <a:extLst>
                <a:ext uri="{FF2B5EF4-FFF2-40B4-BE49-F238E27FC236}">
                  <a16:creationId xmlns:a16="http://schemas.microsoft.com/office/drawing/2014/main" id="{D013F325-A7DC-F06B-C988-9457C183D217}"/>
                </a:ext>
              </a:extLst>
            </p:cNvPr>
            <p:cNvSpPr/>
            <p:nvPr/>
          </p:nvSpPr>
          <p:spPr>
            <a:xfrm>
              <a:off x="1417789" y="37487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4">
              <a:extLst>
                <a:ext uri="{FF2B5EF4-FFF2-40B4-BE49-F238E27FC236}">
                  <a16:creationId xmlns:a16="http://schemas.microsoft.com/office/drawing/2014/main" id="{DCA54174-3F7B-571A-479D-FCCD9A533852}"/>
                </a:ext>
              </a:extLst>
            </p:cNvPr>
            <p:cNvSpPr/>
            <p:nvPr/>
          </p:nvSpPr>
          <p:spPr>
            <a:xfrm>
              <a:off x="1417789" y="42577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5">
              <a:extLst>
                <a:ext uri="{FF2B5EF4-FFF2-40B4-BE49-F238E27FC236}">
                  <a16:creationId xmlns:a16="http://schemas.microsoft.com/office/drawing/2014/main" id="{2897C935-AD63-F035-8FC6-BE0A50B028FB}"/>
                </a:ext>
              </a:extLst>
            </p:cNvPr>
            <p:cNvSpPr/>
            <p:nvPr/>
          </p:nvSpPr>
          <p:spPr>
            <a:xfrm>
              <a:off x="1781429" y="329368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6">
              <a:extLst>
                <a:ext uri="{FF2B5EF4-FFF2-40B4-BE49-F238E27FC236}">
                  <a16:creationId xmlns:a16="http://schemas.microsoft.com/office/drawing/2014/main" id="{7B335AFF-D9C4-E7EB-4EE3-B9C8265A1C2E}"/>
                </a:ext>
              </a:extLst>
            </p:cNvPr>
            <p:cNvSpPr/>
            <p:nvPr/>
          </p:nvSpPr>
          <p:spPr>
            <a:xfrm>
              <a:off x="1781429" y="411899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217">
              <a:extLst>
                <a:ext uri="{FF2B5EF4-FFF2-40B4-BE49-F238E27FC236}">
                  <a16:creationId xmlns:a16="http://schemas.microsoft.com/office/drawing/2014/main" id="{9A5C8A85-F616-68D8-9C83-CB55BCBD2A71}"/>
                </a:ext>
              </a:extLst>
            </p:cNvPr>
            <p:cNvGrpSpPr/>
            <p:nvPr/>
          </p:nvGrpSpPr>
          <p:grpSpPr>
            <a:xfrm>
              <a:off x="1818119" y="3293732"/>
              <a:ext cx="6350" cy="377825"/>
              <a:chOff x="1818119" y="3293732"/>
              <a:chExt cx="6350" cy="377825"/>
            </a:xfrm>
          </p:grpSpPr>
          <p:sp>
            <p:nvSpPr>
              <p:cNvPr id="2916" name="object 218">
                <a:extLst>
                  <a:ext uri="{FF2B5EF4-FFF2-40B4-BE49-F238E27FC236}">
                    <a16:creationId xmlns:a16="http://schemas.microsoft.com/office/drawing/2014/main" id="{93C679D8-4498-5E18-3A37-9B989C2B936E}"/>
                  </a:ext>
                </a:extLst>
              </p:cNvPr>
              <p:cNvSpPr/>
              <p:nvPr/>
            </p:nvSpPr>
            <p:spPr>
              <a:xfrm>
                <a:off x="1821154" y="3312198"/>
                <a:ext cx="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h="359410">
                    <a:moveTo>
                      <a:pt x="0" y="0"/>
                    </a:moveTo>
                    <a:lnTo>
                      <a:pt x="0" y="35932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7" name="object 219">
                <a:extLst>
                  <a:ext uri="{FF2B5EF4-FFF2-40B4-BE49-F238E27FC236}">
                    <a16:creationId xmlns:a16="http://schemas.microsoft.com/office/drawing/2014/main" id="{7922555C-6CF3-E068-1F2E-AC788DC17FE8}"/>
                  </a:ext>
                </a:extLst>
              </p:cNvPr>
              <p:cNvSpPr/>
              <p:nvPr/>
            </p:nvSpPr>
            <p:spPr>
              <a:xfrm>
                <a:off x="1818119" y="32937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220">
              <a:extLst>
                <a:ext uri="{FF2B5EF4-FFF2-40B4-BE49-F238E27FC236}">
                  <a16:creationId xmlns:a16="http://schemas.microsoft.com/office/drawing/2014/main" id="{55210EEE-1F28-4E50-48CB-9AACD84931C1}"/>
                </a:ext>
              </a:extLst>
            </p:cNvPr>
            <p:cNvGrpSpPr/>
            <p:nvPr/>
          </p:nvGrpSpPr>
          <p:grpSpPr>
            <a:xfrm>
              <a:off x="1807546" y="3672681"/>
              <a:ext cx="27305" cy="446405"/>
              <a:chOff x="1807546" y="3672681"/>
              <a:chExt cx="27305" cy="446405"/>
            </a:xfrm>
          </p:grpSpPr>
          <p:sp>
            <p:nvSpPr>
              <p:cNvPr id="2909" name="object 221">
                <a:extLst>
                  <a:ext uri="{FF2B5EF4-FFF2-40B4-BE49-F238E27FC236}">
                    <a16:creationId xmlns:a16="http://schemas.microsoft.com/office/drawing/2014/main" id="{29308114-6673-9B86-10C8-845F49D44D8F}"/>
                  </a:ext>
                </a:extLst>
              </p:cNvPr>
              <p:cNvSpPr/>
              <p:nvPr/>
            </p:nvSpPr>
            <p:spPr>
              <a:xfrm>
                <a:off x="1818119" y="410047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0" name="object 222">
                <a:extLst>
                  <a:ext uri="{FF2B5EF4-FFF2-40B4-BE49-F238E27FC236}">
                    <a16:creationId xmlns:a16="http://schemas.microsoft.com/office/drawing/2014/main" id="{C0C4C07E-4251-D80D-7D93-E91239FD242F}"/>
                  </a:ext>
                </a:extLst>
              </p:cNvPr>
              <p:cNvSpPr/>
              <p:nvPr/>
            </p:nvSpPr>
            <p:spPr>
              <a:xfrm>
                <a:off x="1821154" y="3741165"/>
                <a:ext cx="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h="359410">
                    <a:moveTo>
                      <a:pt x="0" y="359308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1" name="object 223">
                <a:extLst>
                  <a:ext uri="{FF2B5EF4-FFF2-40B4-BE49-F238E27FC236}">
                    <a16:creationId xmlns:a16="http://schemas.microsoft.com/office/drawing/2014/main" id="{E83317CE-B695-A900-1712-536B7AD06990}"/>
                  </a:ext>
                </a:extLst>
              </p:cNvPr>
              <p:cNvSpPr/>
              <p:nvPr/>
            </p:nvSpPr>
            <p:spPr>
              <a:xfrm>
                <a:off x="1809521" y="372475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2" name="object 224">
                <a:extLst>
                  <a:ext uri="{FF2B5EF4-FFF2-40B4-BE49-F238E27FC236}">
                    <a16:creationId xmlns:a16="http://schemas.microsoft.com/office/drawing/2014/main" id="{11204501-317F-4F0A-814B-326BA7406A1D}"/>
                  </a:ext>
                </a:extLst>
              </p:cNvPr>
              <p:cNvSpPr/>
              <p:nvPr/>
            </p:nvSpPr>
            <p:spPr>
              <a:xfrm>
                <a:off x="1826221" y="371468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3" name="object 225">
                <a:extLst>
                  <a:ext uri="{FF2B5EF4-FFF2-40B4-BE49-F238E27FC236}">
                    <a16:creationId xmlns:a16="http://schemas.microsoft.com/office/drawing/2014/main" id="{3385CBD0-66AF-CEA8-33E6-A218D5E6C603}"/>
                  </a:ext>
                </a:extLst>
              </p:cNvPr>
              <p:cNvSpPr/>
              <p:nvPr/>
            </p:nvSpPr>
            <p:spPr>
              <a:xfrm>
                <a:off x="1809470" y="3694645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4" name="object 226">
                <a:extLst>
                  <a:ext uri="{FF2B5EF4-FFF2-40B4-BE49-F238E27FC236}">
                    <a16:creationId xmlns:a16="http://schemas.microsoft.com/office/drawing/2014/main" id="{0EEAE8BE-6756-295E-F8E8-C8B47B69911A}"/>
                  </a:ext>
                </a:extLst>
              </p:cNvPr>
              <p:cNvSpPr/>
              <p:nvPr/>
            </p:nvSpPr>
            <p:spPr>
              <a:xfrm>
                <a:off x="1819541" y="3694645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970">
                    <a:moveTo>
                      <a:pt x="0" y="3340"/>
                    </a:move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0020"/>
                    </a:lnTo>
                    <a:lnTo>
                      <a:pt x="6629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5" name="object 227">
                <a:extLst>
                  <a:ext uri="{FF2B5EF4-FFF2-40B4-BE49-F238E27FC236}">
                    <a16:creationId xmlns:a16="http://schemas.microsoft.com/office/drawing/2014/main" id="{B1F53F9C-795F-08C6-22FF-D8E32CD17369}"/>
                  </a:ext>
                </a:extLst>
              </p:cNvPr>
              <p:cNvSpPr/>
              <p:nvPr/>
            </p:nvSpPr>
            <p:spPr>
              <a:xfrm>
                <a:off x="1809521" y="367460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28">
              <a:extLst>
                <a:ext uri="{FF2B5EF4-FFF2-40B4-BE49-F238E27FC236}">
                  <a16:creationId xmlns:a16="http://schemas.microsoft.com/office/drawing/2014/main" id="{B115A274-62B1-5C5A-DFA1-7942EEFC0449}"/>
                </a:ext>
              </a:extLst>
            </p:cNvPr>
            <p:cNvSpPr/>
            <p:nvPr/>
          </p:nvSpPr>
          <p:spPr>
            <a:xfrm>
              <a:off x="1773669" y="32936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88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" name="object 229">
              <a:extLst>
                <a:ext uri="{FF2B5EF4-FFF2-40B4-BE49-F238E27FC236}">
                  <a16:creationId xmlns:a16="http://schemas.microsoft.com/office/drawing/2014/main" id="{BBB64ED8-8347-E113-CE40-C3BA62AB9BBC}"/>
                </a:ext>
              </a:extLst>
            </p:cNvPr>
            <p:cNvGrpSpPr/>
            <p:nvPr/>
          </p:nvGrpSpPr>
          <p:grpSpPr>
            <a:xfrm>
              <a:off x="1771745" y="4117016"/>
              <a:ext cx="51435" cy="4445"/>
              <a:chOff x="1771745" y="4117016"/>
              <a:chExt cx="51435" cy="4445"/>
            </a:xfrm>
          </p:grpSpPr>
          <p:sp>
            <p:nvSpPr>
              <p:cNvPr id="2907" name="object 230">
                <a:extLst>
                  <a:ext uri="{FF2B5EF4-FFF2-40B4-BE49-F238E27FC236}">
                    <a16:creationId xmlns:a16="http://schemas.microsoft.com/office/drawing/2014/main" id="{D71C583B-1650-B5CF-E3CF-1B68F1A8B308}"/>
                  </a:ext>
                </a:extLst>
              </p:cNvPr>
              <p:cNvSpPr/>
              <p:nvPr/>
            </p:nvSpPr>
            <p:spPr>
              <a:xfrm>
                <a:off x="1773669" y="411894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8" name="object 231">
                <a:extLst>
                  <a:ext uri="{FF2B5EF4-FFF2-40B4-BE49-F238E27FC236}">
                    <a16:creationId xmlns:a16="http://schemas.microsoft.com/office/drawing/2014/main" id="{59F8A3D1-977A-7CDC-1DE3-62683BCEB1D4}"/>
                  </a:ext>
                </a:extLst>
              </p:cNvPr>
              <p:cNvSpPr/>
              <p:nvPr/>
            </p:nvSpPr>
            <p:spPr>
              <a:xfrm>
                <a:off x="1821103" y="411894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32">
              <a:extLst>
                <a:ext uri="{FF2B5EF4-FFF2-40B4-BE49-F238E27FC236}">
                  <a16:creationId xmlns:a16="http://schemas.microsoft.com/office/drawing/2014/main" id="{E99F98E1-799B-2D73-26BB-65A445A0C338}"/>
                </a:ext>
              </a:extLst>
            </p:cNvPr>
            <p:cNvSpPr/>
            <p:nvPr/>
          </p:nvSpPr>
          <p:spPr>
            <a:xfrm>
              <a:off x="1694942" y="3093161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>
                  <a:moveTo>
                    <a:pt x="4792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3">
              <a:extLst>
                <a:ext uri="{FF2B5EF4-FFF2-40B4-BE49-F238E27FC236}">
                  <a16:creationId xmlns:a16="http://schemas.microsoft.com/office/drawing/2014/main" id="{01B45C8A-BC4E-8DC9-A07A-54A3B5DD0DC1}"/>
                </a:ext>
              </a:extLst>
            </p:cNvPr>
            <p:cNvSpPr/>
            <p:nvPr/>
          </p:nvSpPr>
          <p:spPr>
            <a:xfrm>
              <a:off x="1694942" y="4118990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>
                  <a:moveTo>
                    <a:pt x="4792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" name="object 234">
              <a:extLst>
                <a:ext uri="{FF2B5EF4-FFF2-40B4-BE49-F238E27FC236}">
                  <a16:creationId xmlns:a16="http://schemas.microsoft.com/office/drawing/2014/main" id="{C50DBE18-594C-7EE0-339A-71207B351145}"/>
                </a:ext>
              </a:extLst>
            </p:cNvPr>
            <p:cNvGrpSpPr/>
            <p:nvPr/>
          </p:nvGrpSpPr>
          <p:grpSpPr>
            <a:xfrm>
              <a:off x="1699552" y="3093161"/>
              <a:ext cx="6350" cy="478155"/>
              <a:chOff x="1699552" y="3093161"/>
              <a:chExt cx="6350" cy="478155"/>
            </a:xfrm>
          </p:grpSpPr>
          <p:sp>
            <p:nvSpPr>
              <p:cNvPr id="2905" name="object 235">
                <a:extLst>
                  <a:ext uri="{FF2B5EF4-FFF2-40B4-BE49-F238E27FC236}">
                    <a16:creationId xmlns:a16="http://schemas.microsoft.com/office/drawing/2014/main" id="{0CB8059A-C611-CE86-82A2-92DCB349079A}"/>
                  </a:ext>
                </a:extLst>
              </p:cNvPr>
              <p:cNvSpPr/>
              <p:nvPr/>
            </p:nvSpPr>
            <p:spPr>
              <a:xfrm>
                <a:off x="1702600" y="3111665"/>
                <a:ext cx="0" cy="459740"/>
              </a:xfrm>
              <a:custGeom>
                <a:avLst/>
                <a:gdLst/>
                <a:ahLst/>
                <a:cxnLst/>
                <a:rect l="l" t="t" r="r" b="b"/>
                <a:pathLst>
                  <a:path h="459739">
                    <a:moveTo>
                      <a:pt x="0" y="0"/>
                    </a:moveTo>
                    <a:lnTo>
                      <a:pt x="0" y="45956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6" name="object 236">
                <a:extLst>
                  <a:ext uri="{FF2B5EF4-FFF2-40B4-BE49-F238E27FC236}">
                    <a16:creationId xmlns:a16="http://schemas.microsoft.com/office/drawing/2014/main" id="{7E29B365-3A0D-39CF-18EC-1316B8470994}"/>
                  </a:ext>
                </a:extLst>
              </p:cNvPr>
              <p:cNvSpPr/>
              <p:nvPr/>
            </p:nvSpPr>
            <p:spPr>
              <a:xfrm>
                <a:off x="1699552" y="309316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03"/>
                    </a:lnTo>
                    <a:lnTo>
                      <a:pt x="6134" y="18503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" name="object 237">
              <a:extLst>
                <a:ext uri="{FF2B5EF4-FFF2-40B4-BE49-F238E27FC236}">
                  <a16:creationId xmlns:a16="http://schemas.microsoft.com/office/drawing/2014/main" id="{F854829F-E031-C525-CEB8-FE5355C7C2AD}"/>
                </a:ext>
              </a:extLst>
            </p:cNvPr>
            <p:cNvGrpSpPr/>
            <p:nvPr/>
          </p:nvGrpSpPr>
          <p:grpSpPr>
            <a:xfrm>
              <a:off x="1688992" y="3572402"/>
              <a:ext cx="27305" cy="546735"/>
              <a:chOff x="1688992" y="3572402"/>
              <a:chExt cx="27305" cy="546735"/>
            </a:xfrm>
          </p:grpSpPr>
          <p:sp>
            <p:nvSpPr>
              <p:cNvPr id="2899" name="object 238">
                <a:extLst>
                  <a:ext uri="{FF2B5EF4-FFF2-40B4-BE49-F238E27FC236}">
                    <a16:creationId xmlns:a16="http://schemas.microsoft.com/office/drawing/2014/main" id="{F65CB682-594D-AD7A-BF91-F9C833670C5D}"/>
                  </a:ext>
                </a:extLst>
              </p:cNvPr>
              <p:cNvSpPr/>
              <p:nvPr/>
            </p:nvSpPr>
            <p:spPr>
              <a:xfrm>
                <a:off x="1699552" y="410047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0" name="object 239">
                <a:extLst>
                  <a:ext uri="{FF2B5EF4-FFF2-40B4-BE49-F238E27FC236}">
                    <a16:creationId xmlns:a16="http://schemas.microsoft.com/office/drawing/2014/main" id="{630F4ED7-6716-EC09-9D80-2A97B15B23AF}"/>
                  </a:ext>
                </a:extLst>
              </p:cNvPr>
              <p:cNvSpPr/>
              <p:nvPr/>
            </p:nvSpPr>
            <p:spPr>
              <a:xfrm>
                <a:off x="1702600" y="3640924"/>
                <a:ext cx="0" cy="459740"/>
              </a:xfrm>
              <a:custGeom>
                <a:avLst/>
                <a:gdLst/>
                <a:ahLst/>
                <a:cxnLst/>
                <a:rect l="l" t="t" r="r" b="b"/>
                <a:pathLst>
                  <a:path h="459739">
                    <a:moveTo>
                      <a:pt x="0" y="4595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1" name="object 240">
                <a:extLst>
                  <a:ext uri="{FF2B5EF4-FFF2-40B4-BE49-F238E27FC236}">
                    <a16:creationId xmlns:a16="http://schemas.microsoft.com/office/drawing/2014/main" id="{ACBA16F2-3D38-3A01-020D-5C240B3F3F9A}"/>
                  </a:ext>
                </a:extLst>
              </p:cNvPr>
              <p:cNvSpPr/>
              <p:nvPr/>
            </p:nvSpPr>
            <p:spPr>
              <a:xfrm>
                <a:off x="1690916" y="362446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07" y="13360"/>
                    </a:moveTo>
                    <a:lnTo>
                      <a:pt x="10007" y="3340"/>
                    </a:lnTo>
                    <a:lnTo>
                      <a:pt x="13347" y="0"/>
                    </a:lnTo>
                    <a:lnTo>
                      <a:pt x="16687" y="0"/>
                    </a:lnTo>
                    <a:lnTo>
                      <a:pt x="20027" y="3340"/>
                    </a:lnTo>
                    <a:lnTo>
                      <a:pt x="20027" y="10020"/>
                    </a:lnTo>
                    <a:lnTo>
                      <a:pt x="16687" y="13360"/>
                    </a:lnTo>
                    <a:lnTo>
                      <a:pt x="6667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2" name="object 241">
                <a:extLst>
                  <a:ext uri="{FF2B5EF4-FFF2-40B4-BE49-F238E27FC236}">
                    <a16:creationId xmlns:a16="http://schemas.microsoft.com/office/drawing/2014/main" id="{DFBA067A-4AD7-1334-8055-DF93352B8083}"/>
                  </a:ext>
                </a:extLst>
              </p:cNvPr>
              <p:cNvSpPr/>
              <p:nvPr/>
            </p:nvSpPr>
            <p:spPr>
              <a:xfrm>
                <a:off x="1707603" y="361444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3" name="object 242">
                <a:extLst>
                  <a:ext uri="{FF2B5EF4-FFF2-40B4-BE49-F238E27FC236}">
                    <a16:creationId xmlns:a16="http://schemas.microsoft.com/office/drawing/2014/main" id="{EE1153CC-061F-E3CB-09CB-BEC8A5FCD2D3}"/>
                  </a:ext>
                </a:extLst>
              </p:cNvPr>
              <p:cNvSpPr/>
              <p:nvPr/>
            </p:nvSpPr>
            <p:spPr>
              <a:xfrm>
                <a:off x="1690916" y="359435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07" y="13360"/>
                    </a:moveTo>
                    <a:lnTo>
                      <a:pt x="10007" y="3340"/>
                    </a:lnTo>
                    <a:lnTo>
                      <a:pt x="13347" y="0"/>
                    </a:lnTo>
                    <a:lnTo>
                      <a:pt x="16687" y="0"/>
                    </a:lnTo>
                    <a:lnTo>
                      <a:pt x="20027" y="3340"/>
                    </a:lnTo>
                    <a:lnTo>
                      <a:pt x="20027" y="10020"/>
                    </a:lnTo>
                    <a:lnTo>
                      <a:pt x="16687" y="13360"/>
                    </a:lnTo>
                    <a:lnTo>
                      <a:pt x="6667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4" name="object 243">
                <a:extLst>
                  <a:ext uri="{FF2B5EF4-FFF2-40B4-BE49-F238E27FC236}">
                    <a16:creationId xmlns:a16="http://schemas.microsoft.com/office/drawing/2014/main" id="{923F32A6-48FD-F567-35C3-78D46768A9A8}"/>
                  </a:ext>
                </a:extLst>
              </p:cNvPr>
              <p:cNvSpPr/>
              <p:nvPr/>
            </p:nvSpPr>
            <p:spPr>
              <a:xfrm>
                <a:off x="1690954" y="357432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07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44">
              <a:extLst>
                <a:ext uri="{FF2B5EF4-FFF2-40B4-BE49-F238E27FC236}">
                  <a16:creationId xmlns:a16="http://schemas.microsoft.com/office/drawing/2014/main" id="{E123FA13-0BF5-BE2F-54A9-63488F69D016}"/>
                </a:ext>
              </a:extLst>
            </p:cNvPr>
            <p:cNvSpPr/>
            <p:nvPr/>
          </p:nvSpPr>
          <p:spPr>
            <a:xfrm>
              <a:off x="1750529" y="30931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object 245">
              <a:extLst>
                <a:ext uri="{FF2B5EF4-FFF2-40B4-BE49-F238E27FC236}">
                  <a16:creationId xmlns:a16="http://schemas.microsoft.com/office/drawing/2014/main" id="{C481D20D-EF6B-67A8-1F9D-2CE14A54F1F3}"/>
                </a:ext>
              </a:extLst>
            </p:cNvPr>
            <p:cNvGrpSpPr/>
            <p:nvPr/>
          </p:nvGrpSpPr>
          <p:grpSpPr>
            <a:xfrm>
              <a:off x="1700625" y="4117016"/>
              <a:ext cx="52069" cy="4445"/>
              <a:chOff x="1700625" y="4117016"/>
              <a:chExt cx="52069" cy="4445"/>
            </a:xfrm>
          </p:grpSpPr>
          <p:sp>
            <p:nvSpPr>
              <p:cNvPr id="2897" name="object 246">
                <a:extLst>
                  <a:ext uri="{FF2B5EF4-FFF2-40B4-BE49-F238E27FC236}">
                    <a16:creationId xmlns:a16="http://schemas.microsoft.com/office/drawing/2014/main" id="{B3437026-B0D0-891F-A45E-FF38BBF1ED00}"/>
                  </a:ext>
                </a:extLst>
              </p:cNvPr>
              <p:cNvSpPr/>
              <p:nvPr/>
            </p:nvSpPr>
            <p:spPr>
              <a:xfrm>
                <a:off x="1750529" y="411894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8" name="object 247">
                <a:extLst>
                  <a:ext uri="{FF2B5EF4-FFF2-40B4-BE49-F238E27FC236}">
                    <a16:creationId xmlns:a16="http://schemas.microsoft.com/office/drawing/2014/main" id="{F8BE56A3-5971-DAD8-D35D-EBDD744CBAEF}"/>
                  </a:ext>
                </a:extLst>
              </p:cNvPr>
              <p:cNvSpPr/>
              <p:nvPr/>
            </p:nvSpPr>
            <p:spPr>
              <a:xfrm>
                <a:off x="1702549" y="411894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1" name="object 248">
              <a:extLst>
                <a:ext uri="{FF2B5EF4-FFF2-40B4-BE49-F238E27FC236}">
                  <a16:creationId xmlns:a16="http://schemas.microsoft.com/office/drawing/2014/main" id="{49D46BB0-9419-01AA-B0BE-E9C3895C98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4156" y="3877887"/>
              <a:ext cx="74079" cy="235369"/>
            </a:xfrm>
            <a:prstGeom prst="rect">
              <a:avLst/>
            </a:prstGeom>
          </p:spPr>
        </p:pic>
        <p:sp>
          <p:nvSpPr>
            <p:cNvPr id="32" name="object 249">
              <a:extLst>
                <a:ext uri="{FF2B5EF4-FFF2-40B4-BE49-F238E27FC236}">
                  <a16:creationId xmlns:a16="http://schemas.microsoft.com/office/drawing/2014/main" id="{AD4FF7DF-38FB-01C6-D8B1-581618E98614}"/>
                </a:ext>
              </a:extLst>
            </p:cNvPr>
            <p:cNvSpPr/>
            <p:nvPr/>
          </p:nvSpPr>
          <p:spPr>
            <a:xfrm>
              <a:off x="1496072" y="367549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0">
              <a:extLst>
                <a:ext uri="{FF2B5EF4-FFF2-40B4-BE49-F238E27FC236}">
                  <a16:creationId xmlns:a16="http://schemas.microsoft.com/office/drawing/2014/main" id="{EA97B4B3-E4F9-28D9-2ADF-F066635BBD22}"/>
                </a:ext>
              </a:extLst>
            </p:cNvPr>
            <p:cNvSpPr/>
            <p:nvPr/>
          </p:nvSpPr>
          <p:spPr>
            <a:xfrm>
              <a:off x="1496072" y="399557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object 251">
              <a:extLst>
                <a:ext uri="{FF2B5EF4-FFF2-40B4-BE49-F238E27FC236}">
                  <a16:creationId xmlns:a16="http://schemas.microsoft.com/office/drawing/2014/main" id="{765EC831-D36E-280B-83C8-097717DA34EB}"/>
                </a:ext>
              </a:extLst>
            </p:cNvPr>
            <p:cNvGrpSpPr/>
            <p:nvPr/>
          </p:nvGrpSpPr>
          <p:grpSpPr>
            <a:xfrm>
              <a:off x="1521764" y="3675494"/>
              <a:ext cx="6350" cy="127000"/>
              <a:chOff x="1521764" y="3675494"/>
              <a:chExt cx="6350" cy="127000"/>
            </a:xfrm>
          </p:grpSpPr>
          <p:sp>
            <p:nvSpPr>
              <p:cNvPr id="2895" name="object 252">
                <a:extLst>
                  <a:ext uri="{FF2B5EF4-FFF2-40B4-BE49-F238E27FC236}">
                    <a16:creationId xmlns:a16="http://schemas.microsoft.com/office/drawing/2014/main" id="{93E160F2-161D-7694-E396-20280DF2D1FC}"/>
                  </a:ext>
                </a:extLst>
              </p:cNvPr>
              <p:cNvSpPr/>
              <p:nvPr/>
            </p:nvSpPr>
            <p:spPr>
              <a:xfrm>
                <a:off x="1524850" y="3694010"/>
                <a:ext cx="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h="108585">
                    <a:moveTo>
                      <a:pt x="0" y="0"/>
                    </a:moveTo>
                    <a:lnTo>
                      <a:pt x="0" y="10834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6" name="object 253">
                <a:extLst>
                  <a:ext uri="{FF2B5EF4-FFF2-40B4-BE49-F238E27FC236}">
                    <a16:creationId xmlns:a16="http://schemas.microsoft.com/office/drawing/2014/main" id="{88DB455D-7EF4-3FCB-A838-39DB2C461971}"/>
                  </a:ext>
                </a:extLst>
              </p:cNvPr>
              <p:cNvSpPr/>
              <p:nvPr/>
            </p:nvSpPr>
            <p:spPr>
              <a:xfrm>
                <a:off x="1521764" y="367549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5" name="object 254">
              <a:extLst>
                <a:ext uri="{FF2B5EF4-FFF2-40B4-BE49-F238E27FC236}">
                  <a16:creationId xmlns:a16="http://schemas.microsoft.com/office/drawing/2014/main" id="{D5744EC0-3163-9863-0B91-0907C3B6C26A}"/>
                </a:ext>
              </a:extLst>
            </p:cNvPr>
            <p:cNvGrpSpPr/>
            <p:nvPr/>
          </p:nvGrpSpPr>
          <p:grpSpPr>
            <a:xfrm>
              <a:off x="1511242" y="3803529"/>
              <a:ext cx="27305" cy="192405"/>
              <a:chOff x="1511242" y="3803529"/>
              <a:chExt cx="27305" cy="192405"/>
            </a:xfrm>
          </p:grpSpPr>
          <p:sp>
            <p:nvSpPr>
              <p:cNvPr id="2889" name="object 255">
                <a:extLst>
                  <a:ext uri="{FF2B5EF4-FFF2-40B4-BE49-F238E27FC236}">
                    <a16:creationId xmlns:a16="http://schemas.microsoft.com/office/drawing/2014/main" id="{0F9FE287-CC46-EC3E-7EF7-13A5E8E92AF5}"/>
                  </a:ext>
                </a:extLst>
              </p:cNvPr>
              <p:cNvSpPr/>
              <p:nvPr/>
            </p:nvSpPr>
            <p:spPr>
              <a:xfrm>
                <a:off x="1521764" y="397705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0" name="object 256">
                <a:extLst>
                  <a:ext uri="{FF2B5EF4-FFF2-40B4-BE49-F238E27FC236}">
                    <a16:creationId xmlns:a16="http://schemas.microsoft.com/office/drawing/2014/main" id="{8B215E6D-6095-5863-7187-65DD3FC443A7}"/>
                  </a:ext>
                </a:extLst>
              </p:cNvPr>
              <p:cNvSpPr/>
              <p:nvPr/>
            </p:nvSpPr>
            <p:spPr>
              <a:xfrm>
                <a:off x="1524850" y="3868712"/>
                <a:ext cx="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h="108585">
                    <a:moveTo>
                      <a:pt x="0" y="10834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1" name="object 257">
                <a:extLst>
                  <a:ext uri="{FF2B5EF4-FFF2-40B4-BE49-F238E27FC236}">
                    <a16:creationId xmlns:a16="http://schemas.microsoft.com/office/drawing/2014/main" id="{289E722F-A531-2FE6-4AAC-D33649068472}"/>
                  </a:ext>
                </a:extLst>
              </p:cNvPr>
              <p:cNvSpPr/>
              <p:nvPr/>
            </p:nvSpPr>
            <p:spPr>
              <a:xfrm>
                <a:off x="1513166" y="385225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2" name="object 258">
                <a:extLst>
                  <a:ext uri="{FF2B5EF4-FFF2-40B4-BE49-F238E27FC236}">
                    <a16:creationId xmlns:a16="http://schemas.microsoft.com/office/drawing/2014/main" id="{C79B6C18-798D-A404-1CD1-8B973D6A8DEC}"/>
                  </a:ext>
                </a:extLst>
              </p:cNvPr>
              <p:cNvSpPr/>
              <p:nvPr/>
            </p:nvSpPr>
            <p:spPr>
              <a:xfrm>
                <a:off x="1529867" y="3842232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3" name="object 259">
                <a:extLst>
                  <a:ext uri="{FF2B5EF4-FFF2-40B4-BE49-F238E27FC236}">
                    <a16:creationId xmlns:a16="http://schemas.microsoft.com/office/drawing/2014/main" id="{62E567C1-A8E1-FB05-9DAB-FC28D9645F79}"/>
                  </a:ext>
                </a:extLst>
              </p:cNvPr>
              <p:cNvSpPr/>
              <p:nvPr/>
            </p:nvSpPr>
            <p:spPr>
              <a:xfrm>
                <a:off x="1513166" y="3825532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42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42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42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4" name="object 260">
                <a:extLst>
                  <a:ext uri="{FF2B5EF4-FFF2-40B4-BE49-F238E27FC236}">
                    <a16:creationId xmlns:a16="http://schemas.microsoft.com/office/drawing/2014/main" id="{092A0620-DDDB-C564-E611-C0675D0ED8EB}"/>
                  </a:ext>
                </a:extLst>
              </p:cNvPr>
              <p:cNvSpPr/>
              <p:nvPr/>
            </p:nvSpPr>
            <p:spPr>
              <a:xfrm>
                <a:off x="1513166" y="380545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0" y="13360"/>
                    </a:moveTo>
                    <a:lnTo>
                      <a:pt x="0" y="0"/>
                    </a:lnTo>
                    <a:lnTo>
                      <a:pt x="2004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261">
              <a:extLst>
                <a:ext uri="{FF2B5EF4-FFF2-40B4-BE49-F238E27FC236}">
                  <a16:creationId xmlns:a16="http://schemas.microsoft.com/office/drawing/2014/main" id="{DE1201AE-7AAF-761A-3A42-E60466BE0A5B}"/>
                </a:ext>
              </a:extLst>
            </p:cNvPr>
            <p:cNvSpPr/>
            <p:nvPr/>
          </p:nvSpPr>
          <p:spPr>
            <a:xfrm>
              <a:off x="1488313" y="36754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7" name="object 262">
              <a:extLst>
                <a:ext uri="{FF2B5EF4-FFF2-40B4-BE49-F238E27FC236}">
                  <a16:creationId xmlns:a16="http://schemas.microsoft.com/office/drawing/2014/main" id="{B2C1568E-B1DA-4C49-271C-78CEDB84F312}"/>
                </a:ext>
              </a:extLst>
            </p:cNvPr>
            <p:cNvGrpSpPr/>
            <p:nvPr/>
          </p:nvGrpSpPr>
          <p:grpSpPr>
            <a:xfrm>
              <a:off x="1486388" y="3993597"/>
              <a:ext cx="40640" cy="4445"/>
              <a:chOff x="1486388" y="3993597"/>
              <a:chExt cx="40640" cy="4445"/>
            </a:xfrm>
          </p:grpSpPr>
          <p:sp>
            <p:nvSpPr>
              <p:cNvPr id="2887" name="object 263">
                <a:extLst>
                  <a:ext uri="{FF2B5EF4-FFF2-40B4-BE49-F238E27FC236}">
                    <a16:creationId xmlns:a16="http://schemas.microsoft.com/office/drawing/2014/main" id="{257254FB-73B3-79EE-CDF1-DCD9A157A8BF}"/>
                  </a:ext>
                </a:extLst>
              </p:cNvPr>
              <p:cNvSpPr/>
              <p:nvPr/>
            </p:nvSpPr>
            <p:spPr>
              <a:xfrm>
                <a:off x="1488312" y="399552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8" name="object 264">
                <a:extLst>
                  <a:ext uri="{FF2B5EF4-FFF2-40B4-BE49-F238E27FC236}">
                    <a16:creationId xmlns:a16="http://schemas.microsoft.com/office/drawing/2014/main" id="{A04C94AB-D8D8-8B07-8F21-9BA0D32FA509}"/>
                  </a:ext>
                </a:extLst>
              </p:cNvPr>
              <p:cNvSpPr/>
              <p:nvPr/>
            </p:nvSpPr>
            <p:spPr>
              <a:xfrm>
                <a:off x="1524812" y="399552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" name="object 265">
              <a:extLst>
                <a:ext uri="{FF2B5EF4-FFF2-40B4-BE49-F238E27FC236}">
                  <a16:creationId xmlns:a16="http://schemas.microsoft.com/office/drawing/2014/main" id="{957C03CF-8D96-B6EE-1143-7F828DDA47CE}"/>
                </a:ext>
              </a:extLst>
            </p:cNvPr>
            <p:cNvSpPr/>
            <p:nvPr/>
          </p:nvSpPr>
          <p:spPr>
            <a:xfrm>
              <a:off x="743750" y="9008948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30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66">
              <a:extLst>
                <a:ext uri="{FF2B5EF4-FFF2-40B4-BE49-F238E27FC236}">
                  <a16:creationId xmlns:a16="http://schemas.microsoft.com/office/drawing/2014/main" id="{7F612754-AE56-8F3C-F798-5350B516868A}"/>
                </a:ext>
              </a:extLst>
            </p:cNvPr>
            <p:cNvSpPr/>
            <p:nvPr/>
          </p:nvSpPr>
          <p:spPr>
            <a:xfrm>
              <a:off x="743750" y="2283320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30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object 267">
              <a:extLst>
                <a:ext uri="{FF2B5EF4-FFF2-40B4-BE49-F238E27FC236}">
                  <a16:creationId xmlns:a16="http://schemas.microsoft.com/office/drawing/2014/main" id="{908B3496-9B31-2C17-9B65-407BED790E87}"/>
                </a:ext>
              </a:extLst>
            </p:cNvPr>
            <p:cNvGrpSpPr/>
            <p:nvPr/>
          </p:nvGrpSpPr>
          <p:grpSpPr>
            <a:xfrm>
              <a:off x="748372" y="5689307"/>
              <a:ext cx="6350" cy="3319779"/>
              <a:chOff x="748372" y="5689307"/>
              <a:chExt cx="6350" cy="3319779"/>
            </a:xfrm>
          </p:grpSpPr>
          <p:sp>
            <p:nvSpPr>
              <p:cNvPr id="2885" name="object 268">
                <a:extLst>
                  <a:ext uri="{FF2B5EF4-FFF2-40B4-BE49-F238E27FC236}">
                    <a16:creationId xmlns:a16="http://schemas.microsoft.com/office/drawing/2014/main" id="{2062BAF6-3282-B741-D9B1-D6D49CEA973C}"/>
                  </a:ext>
                </a:extLst>
              </p:cNvPr>
              <p:cNvSpPr/>
              <p:nvPr/>
            </p:nvSpPr>
            <p:spPr>
              <a:xfrm>
                <a:off x="751458" y="5689307"/>
                <a:ext cx="0" cy="3301365"/>
              </a:xfrm>
              <a:custGeom>
                <a:avLst/>
                <a:gdLst/>
                <a:ahLst/>
                <a:cxnLst/>
                <a:rect l="l" t="t" r="r" b="b"/>
                <a:pathLst>
                  <a:path h="3301365">
                    <a:moveTo>
                      <a:pt x="0" y="330112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6" name="object 269">
                <a:extLst>
                  <a:ext uri="{FF2B5EF4-FFF2-40B4-BE49-F238E27FC236}">
                    <a16:creationId xmlns:a16="http://schemas.microsoft.com/office/drawing/2014/main" id="{820DCFE2-155E-458C-D04F-E65A72061533}"/>
                  </a:ext>
                </a:extLst>
              </p:cNvPr>
              <p:cNvSpPr/>
              <p:nvPr/>
            </p:nvSpPr>
            <p:spPr>
              <a:xfrm>
                <a:off x="748372" y="899043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1" name="object 270">
              <a:extLst>
                <a:ext uri="{FF2B5EF4-FFF2-40B4-BE49-F238E27FC236}">
                  <a16:creationId xmlns:a16="http://schemas.microsoft.com/office/drawing/2014/main" id="{E5041D04-1455-5716-1FDB-C7ED2F3C93E3}"/>
                </a:ext>
              </a:extLst>
            </p:cNvPr>
            <p:cNvGrpSpPr/>
            <p:nvPr/>
          </p:nvGrpSpPr>
          <p:grpSpPr>
            <a:xfrm>
              <a:off x="748372" y="2283320"/>
              <a:ext cx="6350" cy="3319779"/>
              <a:chOff x="748372" y="2283320"/>
              <a:chExt cx="6350" cy="3319779"/>
            </a:xfrm>
          </p:grpSpPr>
          <p:sp>
            <p:nvSpPr>
              <p:cNvPr id="2883" name="object 271">
                <a:extLst>
                  <a:ext uri="{FF2B5EF4-FFF2-40B4-BE49-F238E27FC236}">
                    <a16:creationId xmlns:a16="http://schemas.microsoft.com/office/drawing/2014/main" id="{BA071A0B-F526-4F8A-FB3A-CE7D67164086}"/>
                  </a:ext>
                </a:extLst>
              </p:cNvPr>
              <p:cNvSpPr/>
              <p:nvPr/>
            </p:nvSpPr>
            <p:spPr>
              <a:xfrm>
                <a:off x="748372" y="228332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4" name="object 272">
                <a:extLst>
                  <a:ext uri="{FF2B5EF4-FFF2-40B4-BE49-F238E27FC236}">
                    <a16:creationId xmlns:a16="http://schemas.microsoft.com/office/drawing/2014/main" id="{04E91BED-12B1-AF7E-716A-9D47DD903BE5}"/>
                  </a:ext>
                </a:extLst>
              </p:cNvPr>
              <p:cNvSpPr/>
              <p:nvPr/>
            </p:nvSpPr>
            <p:spPr>
              <a:xfrm>
                <a:off x="751471" y="2301836"/>
                <a:ext cx="0" cy="3301365"/>
              </a:xfrm>
              <a:custGeom>
                <a:avLst/>
                <a:gdLst/>
                <a:ahLst/>
                <a:cxnLst/>
                <a:rect l="l" t="t" r="r" b="b"/>
                <a:pathLst>
                  <a:path h="3301365">
                    <a:moveTo>
                      <a:pt x="0" y="0"/>
                    </a:moveTo>
                    <a:lnTo>
                      <a:pt x="0" y="330107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object 273">
              <a:extLst>
                <a:ext uri="{FF2B5EF4-FFF2-40B4-BE49-F238E27FC236}">
                  <a16:creationId xmlns:a16="http://schemas.microsoft.com/office/drawing/2014/main" id="{02D6099E-BB4B-5F28-0039-F66C00F98977}"/>
                </a:ext>
              </a:extLst>
            </p:cNvPr>
            <p:cNvGrpSpPr/>
            <p:nvPr/>
          </p:nvGrpSpPr>
          <p:grpSpPr>
            <a:xfrm>
              <a:off x="737863" y="5604135"/>
              <a:ext cx="27305" cy="84455"/>
              <a:chOff x="737863" y="5604135"/>
              <a:chExt cx="27305" cy="84455"/>
            </a:xfrm>
          </p:grpSpPr>
          <p:sp>
            <p:nvSpPr>
              <p:cNvPr id="2877" name="object 274">
                <a:extLst>
                  <a:ext uri="{FF2B5EF4-FFF2-40B4-BE49-F238E27FC236}">
                    <a16:creationId xmlns:a16="http://schemas.microsoft.com/office/drawing/2014/main" id="{51F1DF0E-F72C-4814-7E15-5205C80E6BEF}"/>
                  </a:ext>
                </a:extLst>
              </p:cNvPr>
              <p:cNvSpPr/>
              <p:nvPr/>
            </p:nvSpPr>
            <p:spPr>
              <a:xfrm>
                <a:off x="739787" y="567286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70">
                    <a:moveTo>
                      <a:pt x="13360" y="0"/>
                    </a:moveTo>
                    <a:lnTo>
                      <a:pt x="13360" y="13360"/>
                    </a:lnTo>
                    <a:lnTo>
                      <a:pt x="0" y="3340"/>
                    </a:lnTo>
                    <a:lnTo>
                      <a:pt x="2004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8" name="object 275">
                <a:extLst>
                  <a:ext uri="{FF2B5EF4-FFF2-40B4-BE49-F238E27FC236}">
                    <a16:creationId xmlns:a16="http://schemas.microsoft.com/office/drawing/2014/main" id="{737E217E-3DD8-CF72-CD8B-A09B13B5D699}"/>
                  </a:ext>
                </a:extLst>
              </p:cNvPr>
              <p:cNvSpPr/>
              <p:nvPr/>
            </p:nvSpPr>
            <p:spPr>
              <a:xfrm>
                <a:off x="739787" y="5652820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9" name="object 276">
                <a:extLst>
                  <a:ext uri="{FF2B5EF4-FFF2-40B4-BE49-F238E27FC236}">
                    <a16:creationId xmlns:a16="http://schemas.microsoft.com/office/drawing/2014/main" id="{30C7E418-DB85-B1F3-D5EF-1A73BD52FF26}"/>
                  </a:ext>
                </a:extLst>
              </p:cNvPr>
              <p:cNvSpPr/>
              <p:nvPr/>
            </p:nvSpPr>
            <p:spPr>
              <a:xfrm>
                <a:off x="749807" y="5652820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6680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0" name="object 277">
                <a:extLst>
                  <a:ext uri="{FF2B5EF4-FFF2-40B4-BE49-F238E27FC236}">
                    <a16:creationId xmlns:a16="http://schemas.microsoft.com/office/drawing/2014/main" id="{D101603E-6A2C-D9BF-BFFF-301D277FE70E}"/>
                  </a:ext>
                </a:extLst>
              </p:cNvPr>
              <p:cNvSpPr/>
              <p:nvPr/>
            </p:nvSpPr>
            <p:spPr>
              <a:xfrm>
                <a:off x="756488" y="564280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1" name="object 278">
                <a:extLst>
                  <a:ext uri="{FF2B5EF4-FFF2-40B4-BE49-F238E27FC236}">
                    <a16:creationId xmlns:a16="http://schemas.microsoft.com/office/drawing/2014/main" id="{91F08C3A-D933-8E35-BBD0-82B268F84CE5}"/>
                  </a:ext>
                </a:extLst>
              </p:cNvPr>
              <p:cNvSpPr/>
              <p:nvPr/>
            </p:nvSpPr>
            <p:spPr>
              <a:xfrm>
                <a:off x="739787" y="562275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09"/>
                    </a:lnTo>
                    <a:lnTo>
                      <a:pt x="6680" y="13309"/>
                    </a:lnTo>
                    <a:lnTo>
                      <a:pt x="0" y="6629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2" name="object 279">
                <a:extLst>
                  <a:ext uri="{FF2B5EF4-FFF2-40B4-BE49-F238E27FC236}">
                    <a16:creationId xmlns:a16="http://schemas.microsoft.com/office/drawing/2014/main" id="{FCAAA8BA-362B-94DB-6835-D59CA9C1CF46}"/>
                  </a:ext>
                </a:extLst>
              </p:cNvPr>
              <p:cNvSpPr/>
              <p:nvPr/>
            </p:nvSpPr>
            <p:spPr>
              <a:xfrm>
                <a:off x="739787" y="560605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280">
              <a:extLst>
                <a:ext uri="{FF2B5EF4-FFF2-40B4-BE49-F238E27FC236}">
                  <a16:creationId xmlns:a16="http://schemas.microsoft.com/office/drawing/2014/main" id="{FF4A09D6-AA47-0AD0-E76C-E29B29014CDD}"/>
                </a:ext>
              </a:extLst>
            </p:cNvPr>
            <p:cNvSpPr/>
            <p:nvPr/>
          </p:nvSpPr>
          <p:spPr>
            <a:xfrm>
              <a:off x="886739" y="90089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1">
              <a:extLst>
                <a:ext uri="{FF2B5EF4-FFF2-40B4-BE49-F238E27FC236}">
                  <a16:creationId xmlns:a16="http://schemas.microsoft.com/office/drawing/2014/main" id="{8362545F-DDD4-63B7-6897-4E834DA25379}"/>
                </a:ext>
              </a:extLst>
            </p:cNvPr>
            <p:cNvSpPr/>
            <p:nvPr/>
          </p:nvSpPr>
          <p:spPr>
            <a:xfrm>
              <a:off x="886739" y="22832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2">
              <a:extLst>
                <a:ext uri="{FF2B5EF4-FFF2-40B4-BE49-F238E27FC236}">
                  <a16:creationId xmlns:a16="http://schemas.microsoft.com/office/drawing/2014/main" id="{0A740EBC-DF65-A1C9-D601-9C70828D05F3}"/>
                </a:ext>
              </a:extLst>
            </p:cNvPr>
            <p:cNvSpPr/>
            <p:nvPr/>
          </p:nvSpPr>
          <p:spPr>
            <a:xfrm>
              <a:off x="751433" y="22832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283">
              <a:extLst>
                <a:ext uri="{FF2B5EF4-FFF2-40B4-BE49-F238E27FC236}">
                  <a16:creationId xmlns:a16="http://schemas.microsoft.com/office/drawing/2014/main" id="{C1560DCF-A240-C419-D475-12DC3CE5EC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854" y="3877887"/>
              <a:ext cx="72910" cy="235369"/>
            </a:xfrm>
            <a:prstGeom prst="rect">
              <a:avLst/>
            </a:prstGeom>
          </p:spPr>
        </p:pic>
        <p:grpSp>
          <p:nvGrpSpPr>
            <p:cNvPr id="47" name="object 288">
              <a:extLst>
                <a:ext uri="{FF2B5EF4-FFF2-40B4-BE49-F238E27FC236}">
                  <a16:creationId xmlns:a16="http://schemas.microsoft.com/office/drawing/2014/main" id="{AA65D173-5C3A-E61F-DEA3-F0C08AE6A327}"/>
                </a:ext>
              </a:extLst>
            </p:cNvPr>
            <p:cNvGrpSpPr/>
            <p:nvPr/>
          </p:nvGrpSpPr>
          <p:grpSpPr>
            <a:xfrm>
              <a:off x="1748669" y="3093161"/>
              <a:ext cx="27305" cy="1026160"/>
              <a:chOff x="1748669" y="3093161"/>
              <a:chExt cx="27305" cy="1026160"/>
            </a:xfrm>
          </p:grpSpPr>
          <p:sp>
            <p:nvSpPr>
              <p:cNvPr id="2875" name="object 289">
                <a:extLst>
                  <a:ext uri="{FF2B5EF4-FFF2-40B4-BE49-F238E27FC236}">
                    <a16:creationId xmlns:a16="http://schemas.microsoft.com/office/drawing/2014/main" id="{A734A684-CBFD-FDB2-4FE2-5A86D3C67547}"/>
                  </a:ext>
                </a:extLst>
              </p:cNvPr>
              <p:cNvSpPr/>
              <p:nvPr/>
            </p:nvSpPr>
            <p:spPr>
              <a:xfrm>
                <a:off x="1750593" y="3093161"/>
                <a:ext cx="0" cy="1026160"/>
              </a:xfrm>
              <a:custGeom>
                <a:avLst/>
                <a:gdLst/>
                <a:ahLst/>
                <a:cxnLst/>
                <a:rect l="l" t="t" r="r" b="b"/>
                <a:pathLst>
                  <a:path h="1026160">
                    <a:moveTo>
                      <a:pt x="0" y="102582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6" name="object 290">
                <a:extLst>
                  <a:ext uri="{FF2B5EF4-FFF2-40B4-BE49-F238E27FC236}">
                    <a16:creationId xmlns:a16="http://schemas.microsoft.com/office/drawing/2014/main" id="{59841F13-7A4E-E6E6-E841-6D5C3740C584}"/>
                  </a:ext>
                </a:extLst>
              </p:cNvPr>
              <p:cNvSpPr/>
              <p:nvPr/>
            </p:nvSpPr>
            <p:spPr>
              <a:xfrm>
                <a:off x="1773732" y="3293732"/>
                <a:ext cx="0" cy="825500"/>
              </a:xfrm>
              <a:custGeom>
                <a:avLst/>
                <a:gdLst/>
                <a:ahLst/>
                <a:cxnLst/>
                <a:rect l="l" t="t" r="r" b="b"/>
                <a:pathLst>
                  <a:path h="825500">
                    <a:moveTo>
                      <a:pt x="0" y="825258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8" name="object 291">
              <a:extLst>
                <a:ext uri="{FF2B5EF4-FFF2-40B4-BE49-F238E27FC236}">
                  <a16:creationId xmlns:a16="http://schemas.microsoft.com/office/drawing/2014/main" id="{D836E054-CBC9-7D2D-B9F1-E11DC60BEAFB}"/>
                </a:ext>
              </a:extLst>
            </p:cNvPr>
            <p:cNvGrpSpPr/>
            <p:nvPr/>
          </p:nvGrpSpPr>
          <p:grpSpPr>
            <a:xfrm>
              <a:off x="1463325" y="3675494"/>
              <a:ext cx="27305" cy="320675"/>
              <a:chOff x="1463325" y="3675494"/>
              <a:chExt cx="27305" cy="320675"/>
            </a:xfrm>
          </p:grpSpPr>
          <p:sp>
            <p:nvSpPr>
              <p:cNvPr id="2873" name="object 292">
                <a:extLst>
                  <a:ext uri="{FF2B5EF4-FFF2-40B4-BE49-F238E27FC236}">
                    <a16:creationId xmlns:a16="http://schemas.microsoft.com/office/drawing/2014/main" id="{78E1C352-61A2-2C34-549D-6A3E257C8335}"/>
                  </a:ext>
                </a:extLst>
              </p:cNvPr>
              <p:cNvSpPr/>
              <p:nvPr/>
            </p:nvSpPr>
            <p:spPr>
              <a:xfrm>
                <a:off x="1488376" y="3675494"/>
                <a:ext cx="0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h="320675">
                    <a:moveTo>
                      <a:pt x="0" y="0"/>
                    </a:moveTo>
                    <a:lnTo>
                      <a:pt x="0" y="320078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4" name="object 293">
                <a:extLst>
                  <a:ext uri="{FF2B5EF4-FFF2-40B4-BE49-F238E27FC236}">
                    <a16:creationId xmlns:a16="http://schemas.microsoft.com/office/drawing/2014/main" id="{2D7ED700-CD4D-9B65-747A-D0A0D282ED4C}"/>
                  </a:ext>
                </a:extLst>
              </p:cNvPr>
              <p:cNvSpPr/>
              <p:nvPr/>
            </p:nvSpPr>
            <p:spPr>
              <a:xfrm>
                <a:off x="1465249" y="3748773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4">
                    <a:moveTo>
                      <a:pt x="0" y="0"/>
                    </a:moveTo>
                    <a:lnTo>
                      <a:pt x="0" y="246799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318">
              <a:extLst>
                <a:ext uri="{FF2B5EF4-FFF2-40B4-BE49-F238E27FC236}">
                  <a16:creationId xmlns:a16="http://schemas.microsoft.com/office/drawing/2014/main" id="{A7F7D109-6FFC-3ECC-B63E-F330A72DF081}"/>
                </a:ext>
              </a:extLst>
            </p:cNvPr>
            <p:cNvSpPr/>
            <p:nvPr/>
          </p:nvSpPr>
          <p:spPr>
            <a:xfrm>
              <a:off x="1998522" y="702671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61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19">
              <a:extLst>
                <a:ext uri="{FF2B5EF4-FFF2-40B4-BE49-F238E27FC236}">
                  <a16:creationId xmlns:a16="http://schemas.microsoft.com/office/drawing/2014/main" id="{F55C7BD9-36CE-6008-498B-3E991BCE157E}"/>
                </a:ext>
              </a:extLst>
            </p:cNvPr>
            <p:cNvSpPr/>
            <p:nvPr/>
          </p:nvSpPr>
          <p:spPr>
            <a:xfrm>
              <a:off x="1998522" y="79445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61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1" name="object 320">
              <a:extLst>
                <a:ext uri="{FF2B5EF4-FFF2-40B4-BE49-F238E27FC236}">
                  <a16:creationId xmlns:a16="http://schemas.microsoft.com/office/drawing/2014/main" id="{8ACA6F52-34E8-91E7-A169-1B2A6CA6748E}"/>
                </a:ext>
              </a:extLst>
            </p:cNvPr>
            <p:cNvGrpSpPr/>
            <p:nvPr/>
          </p:nvGrpSpPr>
          <p:grpSpPr>
            <a:xfrm>
              <a:off x="1992312" y="7026719"/>
              <a:ext cx="6350" cy="424180"/>
              <a:chOff x="1992312" y="7026719"/>
              <a:chExt cx="6350" cy="424180"/>
            </a:xfrm>
          </p:grpSpPr>
          <p:sp>
            <p:nvSpPr>
              <p:cNvPr id="2871" name="object 321">
                <a:extLst>
                  <a:ext uri="{FF2B5EF4-FFF2-40B4-BE49-F238E27FC236}">
                    <a16:creationId xmlns:a16="http://schemas.microsoft.com/office/drawing/2014/main" id="{C0F82F06-8386-AC78-CC35-F636B4EF694E}"/>
                  </a:ext>
                </a:extLst>
              </p:cNvPr>
              <p:cNvSpPr/>
              <p:nvPr/>
            </p:nvSpPr>
            <p:spPr>
              <a:xfrm>
                <a:off x="1995424" y="7045235"/>
                <a:ext cx="0" cy="405765"/>
              </a:xfrm>
              <a:custGeom>
                <a:avLst/>
                <a:gdLst/>
                <a:ahLst/>
                <a:cxnLst/>
                <a:rect l="l" t="t" r="r" b="b"/>
                <a:pathLst>
                  <a:path h="405765">
                    <a:moveTo>
                      <a:pt x="0" y="0"/>
                    </a:moveTo>
                    <a:lnTo>
                      <a:pt x="0" y="40557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2" name="object 322">
                <a:extLst>
                  <a:ext uri="{FF2B5EF4-FFF2-40B4-BE49-F238E27FC236}">
                    <a16:creationId xmlns:a16="http://schemas.microsoft.com/office/drawing/2014/main" id="{AA1905AC-F9C8-277A-E86B-BBBFB1249728}"/>
                  </a:ext>
                </a:extLst>
              </p:cNvPr>
              <p:cNvSpPr/>
              <p:nvPr/>
            </p:nvSpPr>
            <p:spPr>
              <a:xfrm>
                <a:off x="1992312" y="702671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97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2" name="object 323">
              <a:extLst>
                <a:ext uri="{FF2B5EF4-FFF2-40B4-BE49-F238E27FC236}">
                  <a16:creationId xmlns:a16="http://schemas.microsoft.com/office/drawing/2014/main" id="{2A3083A4-7847-FD37-FEC9-7DC5DA9A4987}"/>
                </a:ext>
              </a:extLst>
            </p:cNvPr>
            <p:cNvGrpSpPr/>
            <p:nvPr/>
          </p:nvGrpSpPr>
          <p:grpSpPr>
            <a:xfrm>
              <a:off x="1981803" y="7451985"/>
              <a:ext cx="27305" cy="492759"/>
              <a:chOff x="1981803" y="7451985"/>
              <a:chExt cx="27305" cy="492759"/>
            </a:xfrm>
          </p:grpSpPr>
          <p:sp>
            <p:nvSpPr>
              <p:cNvPr id="2865" name="object 324">
                <a:extLst>
                  <a:ext uri="{FF2B5EF4-FFF2-40B4-BE49-F238E27FC236}">
                    <a16:creationId xmlns:a16="http://schemas.microsoft.com/office/drawing/2014/main" id="{8F3858CF-4F25-8CC9-B20E-2DBE808FA742}"/>
                  </a:ext>
                </a:extLst>
              </p:cNvPr>
              <p:cNvSpPr/>
              <p:nvPr/>
            </p:nvSpPr>
            <p:spPr>
              <a:xfrm>
                <a:off x="1992312" y="792604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97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97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6" name="object 325">
                <a:extLst>
                  <a:ext uri="{FF2B5EF4-FFF2-40B4-BE49-F238E27FC236}">
                    <a16:creationId xmlns:a16="http://schemas.microsoft.com/office/drawing/2014/main" id="{225AB4FD-05E9-0601-D9DE-835E0C41CFC2}"/>
                  </a:ext>
                </a:extLst>
              </p:cNvPr>
              <p:cNvSpPr/>
              <p:nvPr/>
            </p:nvSpPr>
            <p:spPr>
              <a:xfrm>
                <a:off x="1995411" y="7520508"/>
                <a:ext cx="0" cy="405765"/>
              </a:xfrm>
              <a:custGeom>
                <a:avLst/>
                <a:gdLst/>
                <a:ahLst/>
                <a:cxnLst/>
                <a:rect l="l" t="t" r="r" b="b"/>
                <a:pathLst>
                  <a:path h="405765">
                    <a:moveTo>
                      <a:pt x="0" y="40553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7" name="object 326">
                <a:extLst>
                  <a:ext uri="{FF2B5EF4-FFF2-40B4-BE49-F238E27FC236}">
                    <a16:creationId xmlns:a16="http://schemas.microsoft.com/office/drawing/2014/main" id="{C1535046-913D-F249-1507-CE192A4E9C54}"/>
                  </a:ext>
                </a:extLst>
              </p:cNvPr>
              <p:cNvSpPr/>
              <p:nvPr/>
            </p:nvSpPr>
            <p:spPr>
              <a:xfrm>
                <a:off x="1983727" y="750406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07"/>
                    </a:lnTo>
                    <a:lnTo>
                      <a:pt x="20040" y="3327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27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8" name="object 327">
                <a:extLst>
                  <a:ext uri="{FF2B5EF4-FFF2-40B4-BE49-F238E27FC236}">
                    <a16:creationId xmlns:a16="http://schemas.microsoft.com/office/drawing/2014/main" id="{BFADE77F-628F-20D8-2ECC-44C32535B352}"/>
                  </a:ext>
                </a:extLst>
              </p:cNvPr>
              <p:cNvSpPr/>
              <p:nvPr/>
            </p:nvSpPr>
            <p:spPr>
              <a:xfrm>
                <a:off x="2000427" y="749399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9" name="object 328">
                <a:extLst>
                  <a:ext uri="{FF2B5EF4-FFF2-40B4-BE49-F238E27FC236}">
                    <a16:creationId xmlns:a16="http://schemas.microsoft.com/office/drawing/2014/main" id="{625F6B12-BA20-02E6-C9C4-6D609F32FAD4}"/>
                  </a:ext>
                </a:extLst>
              </p:cNvPr>
              <p:cNvSpPr/>
              <p:nvPr/>
            </p:nvSpPr>
            <p:spPr>
              <a:xfrm>
                <a:off x="1983727" y="747395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20040" y="10020"/>
                    </a:moveTo>
                    <a:lnTo>
                      <a:pt x="20040" y="6680"/>
                    </a:lnTo>
                    <a:lnTo>
                      <a:pt x="1336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0" name="object 329">
                <a:extLst>
                  <a:ext uri="{FF2B5EF4-FFF2-40B4-BE49-F238E27FC236}">
                    <a16:creationId xmlns:a16="http://schemas.microsoft.com/office/drawing/2014/main" id="{A49E0151-BC1D-FAB9-26E9-06421C88327F}"/>
                  </a:ext>
                </a:extLst>
              </p:cNvPr>
              <p:cNvSpPr/>
              <p:nvPr/>
            </p:nvSpPr>
            <p:spPr>
              <a:xfrm>
                <a:off x="1983727" y="745390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330">
              <a:extLst>
                <a:ext uri="{FF2B5EF4-FFF2-40B4-BE49-F238E27FC236}">
                  <a16:creationId xmlns:a16="http://schemas.microsoft.com/office/drawing/2014/main" id="{960D1961-B20C-D239-FDD6-9DAE495B17B5}"/>
                </a:ext>
              </a:extLst>
            </p:cNvPr>
            <p:cNvSpPr/>
            <p:nvPr/>
          </p:nvSpPr>
          <p:spPr>
            <a:xfrm>
              <a:off x="1990750" y="70266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object 331">
              <a:extLst>
                <a:ext uri="{FF2B5EF4-FFF2-40B4-BE49-F238E27FC236}">
                  <a16:creationId xmlns:a16="http://schemas.microsoft.com/office/drawing/2014/main" id="{39E2FEAA-325C-3031-88CF-55FFA6F73552}"/>
                </a:ext>
              </a:extLst>
            </p:cNvPr>
            <p:cNvGrpSpPr/>
            <p:nvPr/>
          </p:nvGrpSpPr>
          <p:grpSpPr>
            <a:xfrm>
              <a:off x="1988826" y="7942586"/>
              <a:ext cx="8890" cy="4445"/>
              <a:chOff x="1988826" y="7942586"/>
              <a:chExt cx="8890" cy="4445"/>
            </a:xfrm>
          </p:grpSpPr>
          <p:sp>
            <p:nvSpPr>
              <p:cNvPr id="2863" name="object 332">
                <a:extLst>
                  <a:ext uri="{FF2B5EF4-FFF2-40B4-BE49-F238E27FC236}">
                    <a16:creationId xmlns:a16="http://schemas.microsoft.com/office/drawing/2014/main" id="{B2F3BE31-E995-D804-CF69-6DEDA3AC64B3}"/>
                  </a:ext>
                </a:extLst>
              </p:cNvPr>
              <p:cNvSpPr/>
              <p:nvPr/>
            </p:nvSpPr>
            <p:spPr>
              <a:xfrm>
                <a:off x="1990750" y="79445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4" name="object 333">
                <a:extLst>
                  <a:ext uri="{FF2B5EF4-FFF2-40B4-BE49-F238E27FC236}">
                    <a16:creationId xmlns:a16="http://schemas.microsoft.com/office/drawing/2014/main" id="{E9416993-A2E8-5613-DFBA-947D6223A6DF}"/>
                  </a:ext>
                </a:extLst>
              </p:cNvPr>
              <p:cNvSpPr/>
              <p:nvPr/>
            </p:nvSpPr>
            <p:spPr>
              <a:xfrm>
                <a:off x="1995360" y="79445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" name="object 334">
              <a:extLst>
                <a:ext uri="{FF2B5EF4-FFF2-40B4-BE49-F238E27FC236}">
                  <a16:creationId xmlns:a16="http://schemas.microsoft.com/office/drawing/2014/main" id="{3B30833C-F274-7F3B-7530-54C5DBF3B8EC}"/>
                </a:ext>
              </a:extLst>
            </p:cNvPr>
            <p:cNvSpPr/>
            <p:nvPr/>
          </p:nvSpPr>
          <p:spPr>
            <a:xfrm>
              <a:off x="1696262" y="7975396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35">
              <a:extLst>
                <a:ext uri="{FF2B5EF4-FFF2-40B4-BE49-F238E27FC236}">
                  <a16:creationId xmlns:a16="http://schemas.microsoft.com/office/drawing/2014/main" id="{3E1DDDFC-B3FB-E574-E57D-B91A7313BB70}"/>
                </a:ext>
              </a:extLst>
            </p:cNvPr>
            <p:cNvSpPr/>
            <p:nvPr/>
          </p:nvSpPr>
          <p:spPr>
            <a:xfrm>
              <a:off x="1696262" y="7666913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7" name="object 336">
              <a:extLst>
                <a:ext uri="{FF2B5EF4-FFF2-40B4-BE49-F238E27FC236}">
                  <a16:creationId xmlns:a16="http://schemas.microsoft.com/office/drawing/2014/main" id="{CD1AC819-89D8-2A8C-A631-57BA72C203D3}"/>
                </a:ext>
              </a:extLst>
            </p:cNvPr>
            <p:cNvGrpSpPr/>
            <p:nvPr/>
          </p:nvGrpSpPr>
          <p:grpSpPr>
            <a:xfrm>
              <a:off x="1700885" y="7852664"/>
              <a:ext cx="6350" cy="123189"/>
              <a:chOff x="1700885" y="7852664"/>
              <a:chExt cx="6350" cy="123189"/>
            </a:xfrm>
          </p:grpSpPr>
          <p:sp>
            <p:nvSpPr>
              <p:cNvPr id="2861" name="object 337">
                <a:extLst>
                  <a:ext uri="{FF2B5EF4-FFF2-40B4-BE49-F238E27FC236}">
                    <a16:creationId xmlns:a16="http://schemas.microsoft.com/office/drawing/2014/main" id="{9215C8B8-7F1E-12C9-A156-DF2EA0F4F3CF}"/>
                  </a:ext>
                </a:extLst>
              </p:cNvPr>
              <p:cNvSpPr/>
              <p:nvPr/>
            </p:nvSpPr>
            <p:spPr>
              <a:xfrm>
                <a:off x="1703971" y="7852664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1042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2" name="object 338">
                <a:extLst>
                  <a:ext uri="{FF2B5EF4-FFF2-40B4-BE49-F238E27FC236}">
                    <a16:creationId xmlns:a16="http://schemas.microsoft.com/office/drawing/2014/main" id="{96D11BF9-94B6-6A62-1CAF-BE00676BA77D}"/>
                  </a:ext>
                </a:extLst>
              </p:cNvPr>
              <p:cNvSpPr/>
              <p:nvPr/>
            </p:nvSpPr>
            <p:spPr>
              <a:xfrm>
                <a:off x="1700885" y="795688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8" name="object 339">
              <a:extLst>
                <a:ext uri="{FF2B5EF4-FFF2-40B4-BE49-F238E27FC236}">
                  <a16:creationId xmlns:a16="http://schemas.microsoft.com/office/drawing/2014/main" id="{54FAFFB0-8418-8A3C-C600-786102DFE9DA}"/>
                </a:ext>
              </a:extLst>
            </p:cNvPr>
            <p:cNvGrpSpPr/>
            <p:nvPr/>
          </p:nvGrpSpPr>
          <p:grpSpPr>
            <a:xfrm>
              <a:off x="1700885" y="7666913"/>
              <a:ext cx="6350" cy="123189"/>
              <a:chOff x="1700885" y="7666913"/>
              <a:chExt cx="6350" cy="123189"/>
            </a:xfrm>
          </p:grpSpPr>
          <p:sp>
            <p:nvSpPr>
              <p:cNvPr id="2859" name="object 340">
                <a:extLst>
                  <a:ext uri="{FF2B5EF4-FFF2-40B4-BE49-F238E27FC236}">
                    <a16:creationId xmlns:a16="http://schemas.microsoft.com/office/drawing/2014/main" id="{0475DC4F-AFD0-97B6-A062-FCFDF55A345F}"/>
                  </a:ext>
                </a:extLst>
              </p:cNvPr>
              <p:cNvSpPr/>
              <p:nvPr/>
            </p:nvSpPr>
            <p:spPr>
              <a:xfrm>
                <a:off x="1700885" y="766691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0" name="object 341">
                <a:extLst>
                  <a:ext uri="{FF2B5EF4-FFF2-40B4-BE49-F238E27FC236}">
                    <a16:creationId xmlns:a16="http://schemas.microsoft.com/office/drawing/2014/main" id="{CDA18940-FDA6-31CE-9533-F75C9CD118B7}"/>
                  </a:ext>
                </a:extLst>
              </p:cNvPr>
              <p:cNvSpPr/>
              <p:nvPr/>
            </p:nvSpPr>
            <p:spPr>
              <a:xfrm>
                <a:off x="1703971" y="7685379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26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9" name="object 342">
              <a:extLst>
                <a:ext uri="{FF2B5EF4-FFF2-40B4-BE49-F238E27FC236}">
                  <a16:creationId xmlns:a16="http://schemas.microsoft.com/office/drawing/2014/main" id="{D5A6A951-4D21-AC29-415F-83F56508E20B}"/>
                </a:ext>
              </a:extLst>
            </p:cNvPr>
            <p:cNvGrpSpPr/>
            <p:nvPr/>
          </p:nvGrpSpPr>
          <p:grpSpPr>
            <a:xfrm>
              <a:off x="1690363" y="7790821"/>
              <a:ext cx="27305" cy="60960"/>
              <a:chOff x="1690363" y="7790821"/>
              <a:chExt cx="27305" cy="60960"/>
            </a:xfrm>
          </p:grpSpPr>
          <p:sp>
            <p:nvSpPr>
              <p:cNvPr id="2855" name="object 343">
                <a:extLst>
                  <a:ext uri="{FF2B5EF4-FFF2-40B4-BE49-F238E27FC236}">
                    <a16:creationId xmlns:a16="http://schemas.microsoft.com/office/drawing/2014/main" id="{B7EB5FA4-A421-278A-5836-8695373398C3}"/>
                  </a:ext>
                </a:extLst>
              </p:cNvPr>
              <p:cNvSpPr/>
              <p:nvPr/>
            </p:nvSpPr>
            <p:spPr>
              <a:xfrm>
                <a:off x="1692287" y="783621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47"/>
                    </a:moveTo>
                    <a:lnTo>
                      <a:pt x="0" y="1000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6629" y="0"/>
                    </a:lnTo>
                    <a:lnTo>
                      <a:pt x="9969" y="3327"/>
                    </a:lnTo>
                    <a:lnTo>
                      <a:pt x="9969" y="10007"/>
                    </a:lnTo>
                    <a:lnTo>
                      <a:pt x="13309" y="13347"/>
                    </a:lnTo>
                    <a:lnTo>
                      <a:pt x="19989" y="13347"/>
                    </a:lnTo>
                    <a:lnTo>
                      <a:pt x="1998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6" name="object 344">
                <a:extLst>
                  <a:ext uri="{FF2B5EF4-FFF2-40B4-BE49-F238E27FC236}">
                    <a16:creationId xmlns:a16="http://schemas.microsoft.com/office/drawing/2014/main" id="{48C6A034-DBCE-F5B2-7D8D-5E751B2A302F}"/>
                  </a:ext>
                </a:extLst>
              </p:cNvPr>
              <p:cNvSpPr/>
              <p:nvPr/>
            </p:nvSpPr>
            <p:spPr>
              <a:xfrm>
                <a:off x="1708988" y="782614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7" name="object 345">
                <a:extLst>
                  <a:ext uri="{FF2B5EF4-FFF2-40B4-BE49-F238E27FC236}">
                    <a16:creationId xmlns:a16="http://schemas.microsoft.com/office/drawing/2014/main" id="{DF11FDC2-E770-2B11-5864-1969F852FBBA}"/>
                  </a:ext>
                </a:extLst>
              </p:cNvPr>
              <p:cNvSpPr/>
              <p:nvPr/>
            </p:nvSpPr>
            <p:spPr>
              <a:xfrm>
                <a:off x="1692287" y="780949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8" name="object 346">
                <a:extLst>
                  <a:ext uri="{FF2B5EF4-FFF2-40B4-BE49-F238E27FC236}">
                    <a16:creationId xmlns:a16="http://schemas.microsoft.com/office/drawing/2014/main" id="{FEC3D29F-4674-5475-6EF5-5380F73175E0}"/>
                  </a:ext>
                </a:extLst>
              </p:cNvPr>
              <p:cNvSpPr/>
              <p:nvPr/>
            </p:nvSpPr>
            <p:spPr>
              <a:xfrm>
                <a:off x="1692287" y="779274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347">
              <a:extLst>
                <a:ext uri="{FF2B5EF4-FFF2-40B4-BE49-F238E27FC236}">
                  <a16:creationId xmlns:a16="http://schemas.microsoft.com/office/drawing/2014/main" id="{5B1E8C5C-1AD5-7373-59DF-4A1A4946DCBF}"/>
                </a:ext>
              </a:extLst>
            </p:cNvPr>
            <p:cNvSpPr/>
            <p:nvPr/>
          </p:nvSpPr>
          <p:spPr>
            <a:xfrm>
              <a:off x="1750529" y="79753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1" name="object 348">
              <a:extLst>
                <a:ext uri="{FF2B5EF4-FFF2-40B4-BE49-F238E27FC236}">
                  <a16:creationId xmlns:a16="http://schemas.microsoft.com/office/drawing/2014/main" id="{0FEB4769-1D18-BBEE-DD75-6EDC0ED0243E}"/>
                </a:ext>
              </a:extLst>
            </p:cNvPr>
            <p:cNvGrpSpPr/>
            <p:nvPr/>
          </p:nvGrpSpPr>
          <p:grpSpPr>
            <a:xfrm>
              <a:off x="1701996" y="7664939"/>
              <a:ext cx="50800" cy="4445"/>
              <a:chOff x="1701996" y="7664939"/>
              <a:chExt cx="50800" cy="4445"/>
            </a:xfrm>
          </p:grpSpPr>
          <p:sp>
            <p:nvSpPr>
              <p:cNvPr id="2853" name="object 349">
                <a:extLst>
                  <a:ext uri="{FF2B5EF4-FFF2-40B4-BE49-F238E27FC236}">
                    <a16:creationId xmlns:a16="http://schemas.microsoft.com/office/drawing/2014/main" id="{EAB567FE-EDF1-9F70-CA1A-BEDA523037B5}"/>
                  </a:ext>
                </a:extLst>
              </p:cNvPr>
              <p:cNvSpPr/>
              <p:nvPr/>
            </p:nvSpPr>
            <p:spPr>
              <a:xfrm>
                <a:off x="1750529" y="766686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4" name="object 350">
                <a:extLst>
                  <a:ext uri="{FF2B5EF4-FFF2-40B4-BE49-F238E27FC236}">
                    <a16:creationId xmlns:a16="http://schemas.microsoft.com/office/drawing/2014/main" id="{A446DC10-D3B0-6A42-FD0D-2251EE0D4746}"/>
                  </a:ext>
                </a:extLst>
              </p:cNvPr>
              <p:cNvSpPr/>
              <p:nvPr/>
            </p:nvSpPr>
            <p:spPr>
              <a:xfrm>
                <a:off x="1703920" y="766686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2" name="object 351">
              <a:extLst>
                <a:ext uri="{FF2B5EF4-FFF2-40B4-BE49-F238E27FC236}">
                  <a16:creationId xmlns:a16="http://schemas.microsoft.com/office/drawing/2014/main" id="{04B0D457-3E5B-E411-9E4F-68E463A7FD09}"/>
                </a:ext>
              </a:extLst>
            </p:cNvPr>
            <p:cNvGrpSpPr/>
            <p:nvPr/>
          </p:nvGrpSpPr>
          <p:grpSpPr>
            <a:xfrm>
              <a:off x="1414792" y="7450963"/>
              <a:ext cx="6350" cy="213995"/>
              <a:chOff x="1414792" y="7450963"/>
              <a:chExt cx="6350" cy="213995"/>
            </a:xfrm>
          </p:grpSpPr>
          <p:sp>
            <p:nvSpPr>
              <p:cNvPr id="2851" name="object 352">
                <a:extLst>
                  <a:ext uri="{FF2B5EF4-FFF2-40B4-BE49-F238E27FC236}">
                    <a16:creationId xmlns:a16="http://schemas.microsoft.com/office/drawing/2014/main" id="{202116A0-A003-48DB-97CA-321FDAC643D3}"/>
                  </a:ext>
                </a:extLst>
              </p:cNvPr>
              <p:cNvSpPr/>
              <p:nvPr/>
            </p:nvSpPr>
            <p:spPr>
              <a:xfrm>
                <a:off x="1417840" y="7469428"/>
                <a:ext cx="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h="195579">
                    <a:moveTo>
                      <a:pt x="0" y="0"/>
                    </a:moveTo>
                    <a:lnTo>
                      <a:pt x="0" y="1951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2" name="object 353">
                <a:extLst>
                  <a:ext uri="{FF2B5EF4-FFF2-40B4-BE49-F238E27FC236}">
                    <a16:creationId xmlns:a16="http://schemas.microsoft.com/office/drawing/2014/main" id="{5741FAF8-8A79-8212-EE3B-337325ADFEBB}"/>
                  </a:ext>
                </a:extLst>
              </p:cNvPr>
              <p:cNvSpPr/>
              <p:nvPr/>
            </p:nvSpPr>
            <p:spPr>
              <a:xfrm>
                <a:off x="1414792" y="745096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3" name="object 354">
              <a:extLst>
                <a:ext uri="{FF2B5EF4-FFF2-40B4-BE49-F238E27FC236}">
                  <a16:creationId xmlns:a16="http://schemas.microsoft.com/office/drawing/2014/main" id="{087FD7F1-4D9C-4428-7F0F-FB3A7B046440}"/>
                </a:ext>
              </a:extLst>
            </p:cNvPr>
            <p:cNvGrpSpPr/>
            <p:nvPr/>
          </p:nvGrpSpPr>
          <p:grpSpPr>
            <a:xfrm>
              <a:off x="1404219" y="7665777"/>
              <a:ext cx="27305" cy="279400"/>
              <a:chOff x="1404219" y="7665777"/>
              <a:chExt cx="27305" cy="279400"/>
            </a:xfrm>
          </p:grpSpPr>
          <p:sp>
            <p:nvSpPr>
              <p:cNvPr id="2844" name="object 355">
                <a:extLst>
                  <a:ext uri="{FF2B5EF4-FFF2-40B4-BE49-F238E27FC236}">
                    <a16:creationId xmlns:a16="http://schemas.microsoft.com/office/drawing/2014/main" id="{58B8B209-B274-B413-A1DC-FF97D93F94C8}"/>
                  </a:ext>
                </a:extLst>
              </p:cNvPr>
              <p:cNvSpPr/>
              <p:nvPr/>
            </p:nvSpPr>
            <p:spPr>
              <a:xfrm>
                <a:off x="1414792" y="792604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5" name="object 356">
                <a:extLst>
                  <a:ext uri="{FF2B5EF4-FFF2-40B4-BE49-F238E27FC236}">
                    <a16:creationId xmlns:a16="http://schemas.microsoft.com/office/drawing/2014/main" id="{21CE10EC-6DC5-7C59-00D3-BE0316C52A42}"/>
                  </a:ext>
                </a:extLst>
              </p:cNvPr>
              <p:cNvSpPr/>
              <p:nvPr/>
            </p:nvSpPr>
            <p:spPr>
              <a:xfrm>
                <a:off x="1417840" y="7730909"/>
                <a:ext cx="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h="195579">
                    <a:moveTo>
                      <a:pt x="0" y="1951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6" name="object 357">
                <a:extLst>
                  <a:ext uri="{FF2B5EF4-FFF2-40B4-BE49-F238E27FC236}">
                    <a16:creationId xmlns:a16="http://schemas.microsoft.com/office/drawing/2014/main" id="{E52F0184-F2D4-FA16-402F-012F4910E321}"/>
                  </a:ext>
                </a:extLst>
              </p:cNvPr>
              <p:cNvSpPr/>
              <p:nvPr/>
            </p:nvSpPr>
            <p:spPr>
              <a:xfrm>
                <a:off x="1406143" y="7714513"/>
                <a:ext cx="1016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334">
                    <a:moveTo>
                      <a:pt x="3340" y="13309"/>
                    </a:moveTo>
                    <a:lnTo>
                      <a:pt x="0" y="996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289"/>
                    </a:lnTo>
                    <a:lnTo>
                      <a:pt x="1002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7" name="object 358">
                <a:extLst>
                  <a:ext uri="{FF2B5EF4-FFF2-40B4-BE49-F238E27FC236}">
                    <a16:creationId xmlns:a16="http://schemas.microsoft.com/office/drawing/2014/main" id="{D3CBDD8A-FD80-2899-CA31-C3D77B864ABA}"/>
                  </a:ext>
                </a:extLst>
              </p:cNvPr>
              <p:cNvSpPr/>
              <p:nvPr/>
            </p:nvSpPr>
            <p:spPr>
              <a:xfrm>
                <a:off x="1416164" y="7714462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6680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8" name="object 359">
                <a:extLst>
                  <a:ext uri="{FF2B5EF4-FFF2-40B4-BE49-F238E27FC236}">
                    <a16:creationId xmlns:a16="http://schemas.microsoft.com/office/drawing/2014/main" id="{5E03139E-001C-A666-5CD3-EF733815F0B1}"/>
                  </a:ext>
                </a:extLst>
              </p:cNvPr>
              <p:cNvSpPr/>
              <p:nvPr/>
            </p:nvSpPr>
            <p:spPr>
              <a:xfrm>
                <a:off x="1422844" y="7704442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9" name="object 360">
                <a:extLst>
                  <a:ext uri="{FF2B5EF4-FFF2-40B4-BE49-F238E27FC236}">
                    <a16:creationId xmlns:a16="http://schemas.microsoft.com/office/drawing/2014/main" id="{34B9B4B8-3D16-1C5E-2E64-29A9CA54A612}"/>
                  </a:ext>
                </a:extLst>
              </p:cNvPr>
              <p:cNvSpPr/>
              <p:nvPr/>
            </p:nvSpPr>
            <p:spPr>
              <a:xfrm>
                <a:off x="1406143" y="768440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0" name="object 361">
                <a:extLst>
                  <a:ext uri="{FF2B5EF4-FFF2-40B4-BE49-F238E27FC236}">
                    <a16:creationId xmlns:a16="http://schemas.microsoft.com/office/drawing/2014/main" id="{63AA37A2-5E1A-A679-68C8-4BF53344A637}"/>
                  </a:ext>
                </a:extLst>
              </p:cNvPr>
              <p:cNvSpPr/>
              <p:nvPr/>
            </p:nvSpPr>
            <p:spPr>
              <a:xfrm>
                <a:off x="1406194" y="766770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4" name="object 362">
              <a:extLst>
                <a:ext uri="{FF2B5EF4-FFF2-40B4-BE49-F238E27FC236}">
                  <a16:creationId xmlns:a16="http://schemas.microsoft.com/office/drawing/2014/main" id="{C843C3CD-BF18-62FC-A6E5-B495B6EDF6B6}"/>
                </a:ext>
              </a:extLst>
            </p:cNvPr>
            <p:cNvSpPr/>
            <p:nvPr/>
          </p:nvSpPr>
          <p:spPr>
            <a:xfrm>
              <a:off x="1417789" y="74508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63">
              <a:extLst>
                <a:ext uri="{FF2B5EF4-FFF2-40B4-BE49-F238E27FC236}">
                  <a16:creationId xmlns:a16="http://schemas.microsoft.com/office/drawing/2014/main" id="{32B6EF84-C36D-ED12-9C9D-DFB2F718F032}"/>
                </a:ext>
              </a:extLst>
            </p:cNvPr>
            <p:cNvSpPr/>
            <p:nvPr/>
          </p:nvSpPr>
          <p:spPr>
            <a:xfrm>
              <a:off x="1417789" y="79445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364">
              <a:extLst>
                <a:ext uri="{FF2B5EF4-FFF2-40B4-BE49-F238E27FC236}">
                  <a16:creationId xmlns:a16="http://schemas.microsoft.com/office/drawing/2014/main" id="{76ACCB72-73FE-B57E-6687-5D4DE11BDA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4156" y="7634052"/>
              <a:ext cx="74079" cy="235369"/>
            </a:xfrm>
            <a:prstGeom prst="rect">
              <a:avLst/>
            </a:prstGeom>
          </p:spPr>
        </p:pic>
        <p:sp>
          <p:nvSpPr>
            <p:cNvPr id="67" name="object 365">
              <a:extLst>
                <a:ext uri="{FF2B5EF4-FFF2-40B4-BE49-F238E27FC236}">
                  <a16:creationId xmlns:a16="http://schemas.microsoft.com/office/drawing/2014/main" id="{5214BE07-7923-E3F1-3926-1B3C69ED85C7}"/>
                </a:ext>
              </a:extLst>
            </p:cNvPr>
            <p:cNvSpPr/>
            <p:nvPr/>
          </p:nvSpPr>
          <p:spPr>
            <a:xfrm>
              <a:off x="1496072" y="738922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66">
              <a:extLst>
                <a:ext uri="{FF2B5EF4-FFF2-40B4-BE49-F238E27FC236}">
                  <a16:creationId xmlns:a16="http://schemas.microsoft.com/office/drawing/2014/main" id="{19705176-1EF9-80CD-1DFF-81B5912BE444}"/>
                </a:ext>
              </a:extLst>
            </p:cNvPr>
            <p:cNvSpPr/>
            <p:nvPr/>
          </p:nvSpPr>
          <p:spPr>
            <a:xfrm>
              <a:off x="1496072" y="774402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9" name="object 367">
              <a:extLst>
                <a:ext uri="{FF2B5EF4-FFF2-40B4-BE49-F238E27FC236}">
                  <a16:creationId xmlns:a16="http://schemas.microsoft.com/office/drawing/2014/main" id="{7A5F88AE-AE97-B0FC-24AC-F8EE34F368AA}"/>
                </a:ext>
              </a:extLst>
            </p:cNvPr>
            <p:cNvGrpSpPr/>
            <p:nvPr/>
          </p:nvGrpSpPr>
          <p:grpSpPr>
            <a:xfrm>
              <a:off x="1521764" y="7389228"/>
              <a:ext cx="6350" cy="144780"/>
              <a:chOff x="1521764" y="7389228"/>
              <a:chExt cx="6350" cy="144780"/>
            </a:xfrm>
          </p:grpSpPr>
          <p:sp>
            <p:nvSpPr>
              <p:cNvPr id="2842" name="object 368">
                <a:extLst>
                  <a:ext uri="{FF2B5EF4-FFF2-40B4-BE49-F238E27FC236}">
                    <a16:creationId xmlns:a16="http://schemas.microsoft.com/office/drawing/2014/main" id="{23A371C1-17C5-FABF-BE97-7BBD1EA3B9B9}"/>
                  </a:ext>
                </a:extLst>
              </p:cNvPr>
              <p:cNvSpPr/>
              <p:nvPr/>
            </p:nvSpPr>
            <p:spPr>
              <a:xfrm>
                <a:off x="1524850" y="7407744"/>
                <a:ext cx="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h="125729">
                    <a:moveTo>
                      <a:pt x="0" y="0"/>
                    </a:moveTo>
                    <a:lnTo>
                      <a:pt x="0" y="12567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3" name="object 369">
                <a:extLst>
                  <a:ext uri="{FF2B5EF4-FFF2-40B4-BE49-F238E27FC236}">
                    <a16:creationId xmlns:a16="http://schemas.microsoft.com/office/drawing/2014/main" id="{7FC29C4A-959B-5E41-0BB8-DB1437AAF885}"/>
                  </a:ext>
                </a:extLst>
              </p:cNvPr>
              <p:cNvSpPr/>
              <p:nvPr/>
            </p:nvSpPr>
            <p:spPr>
              <a:xfrm>
                <a:off x="1521764" y="738922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0" name="object 370">
              <a:extLst>
                <a:ext uri="{FF2B5EF4-FFF2-40B4-BE49-F238E27FC236}">
                  <a16:creationId xmlns:a16="http://schemas.microsoft.com/office/drawing/2014/main" id="{54CD6B98-CBCB-7B06-9F37-6AE88190D613}"/>
                </a:ext>
              </a:extLst>
            </p:cNvPr>
            <p:cNvGrpSpPr/>
            <p:nvPr/>
          </p:nvGrpSpPr>
          <p:grpSpPr>
            <a:xfrm>
              <a:off x="1511242" y="7534649"/>
              <a:ext cx="27305" cy="209550"/>
              <a:chOff x="1511242" y="7534649"/>
              <a:chExt cx="27305" cy="209550"/>
            </a:xfrm>
          </p:grpSpPr>
          <p:sp>
            <p:nvSpPr>
              <p:cNvPr id="2835" name="object 371">
                <a:extLst>
                  <a:ext uri="{FF2B5EF4-FFF2-40B4-BE49-F238E27FC236}">
                    <a16:creationId xmlns:a16="http://schemas.microsoft.com/office/drawing/2014/main" id="{95609D78-83DD-65E3-7C35-ADDEC3842023}"/>
                  </a:ext>
                </a:extLst>
              </p:cNvPr>
              <p:cNvSpPr/>
              <p:nvPr/>
            </p:nvSpPr>
            <p:spPr>
              <a:xfrm>
                <a:off x="1521764" y="772551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6" name="object 372">
                <a:extLst>
                  <a:ext uri="{FF2B5EF4-FFF2-40B4-BE49-F238E27FC236}">
                    <a16:creationId xmlns:a16="http://schemas.microsoft.com/office/drawing/2014/main" id="{B272C9AB-F88A-19D3-B1B9-FFA0131C2D1B}"/>
                  </a:ext>
                </a:extLst>
              </p:cNvPr>
              <p:cNvSpPr/>
              <p:nvPr/>
            </p:nvSpPr>
            <p:spPr>
              <a:xfrm>
                <a:off x="1524850" y="7599832"/>
                <a:ext cx="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h="125729">
                    <a:moveTo>
                      <a:pt x="0" y="12567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7" name="object 373">
                <a:extLst>
                  <a:ext uri="{FF2B5EF4-FFF2-40B4-BE49-F238E27FC236}">
                    <a16:creationId xmlns:a16="http://schemas.microsoft.com/office/drawing/2014/main" id="{8E9F529C-6FD9-399D-2ADC-3EFF87061366}"/>
                  </a:ext>
                </a:extLst>
              </p:cNvPr>
              <p:cNvSpPr/>
              <p:nvPr/>
            </p:nvSpPr>
            <p:spPr>
              <a:xfrm>
                <a:off x="1513166" y="758337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8" name="object 374">
                <a:extLst>
                  <a:ext uri="{FF2B5EF4-FFF2-40B4-BE49-F238E27FC236}">
                    <a16:creationId xmlns:a16="http://schemas.microsoft.com/office/drawing/2014/main" id="{1B111219-DC16-0B97-0441-78BCAA329331}"/>
                  </a:ext>
                </a:extLst>
              </p:cNvPr>
              <p:cNvSpPr/>
              <p:nvPr/>
            </p:nvSpPr>
            <p:spPr>
              <a:xfrm>
                <a:off x="1529867" y="757330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9" name="object 375">
                <a:extLst>
                  <a:ext uri="{FF2B5EF4-FFF2-40B4-BE49-F238E27FC236}">
                    <a16:creationId xmlns:a16="http://schemas.microsoft.com/office/drawing/2014/main" id="{511A1A4D-1D7C-3B37-BBF5-016D42BF8241}"/>
                  </a:ext>
                </a:extLst>
              </p:cNvPr>
              <p:cNvSpPr/>
              <p:nvPr/>
            </p:nvSpPr>
            <p:spPr>
              <a:xfrm>
                <a:off x="1513166" y="7553273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340" y="13347"/>
                    </a:moveTo>
                    <a:lnTo>
                      <a:pt x="0" y="10007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0" name="object 376">
                <a:extLst>
                  <a:ext uri="{FF2B5EF4-FFF2-40B4-BE49-F238E27FC236}">
                    <a16:creationId xmlns:a16="http://schemas.microsoft.com/office/drawing/2014/main" id="{1C8F33DB-740E-2F31-B4DF-7B595EA5523B}"/>
                  </a:ext>
                </a:extLst>
              </p:cNvPr>
              <p:cNvSpPr/>
              <p:nvPr/>
            </p:nvSpPr>
            <p:spPr>
              <a:xfrm>
                <a:off x="1523187" y="7553273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07"/>
                    </a:lnTo>
                    <a:lnTo>
                      <a:pt x="6680" y="1334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1" name="object 377">
                <a:extLst>
                  <a:ext uri="{FF2B5EF4-FFF2-40B4-BE49-F238E27FC236}">
                    <a16:creationId xmlns:a16="http://schemas.microsoft.com/office/drawing/2014/main" id="{6E5AC4C8-F3D9-B188-F337-60C753940A21}"/>
                  </a:ext>
                </a:extLst>
              </p:cNvPr>
              <p:cNvSpPr/>
              <p:nvPr/>
            </p:nvSpPr>
            <p:spPr>
              <a:xfrm>
                <a:off x="1513166" y="753657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378">
              <a:extLst>
                <a:ext uri="{FF2B5EF4-FFF2-40B4-BE49-F238E27FC236}">
                  <a16:creationId xmlns:a16="http://schemas.microsoft.com/office/drawing/2014/main" id="{8580D85B-D0FC-2C2D-3EB5-BBD159411876}"/>
                </a:ext>
              </a:extLst>
            </p:cNvPr>
            <p:cNvSpPr/>
            <p:nvPr/>
          </p:nvSpPr>
          <p:spPr>
            <a:xfrm>
              <a:off x="1488313" y="73891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2" name="object 379">
              <a:extLst>
                <a:ext uri="{FF2B5EF4-FFF2-40B4-BE49-F238E27FC236}">
                  <a16:creationId xmlns:a16="http://schemas.microsoft.com/office/drawing/2014/main" id="{F1F128C1-EB17-B741-2834-915B5D53FD7A}"/>
                </a:ext>
              </a:extLst>
            </p:cNvPr>
            <p:cNvGrpSpPr/>
            <p:nvPr/>
          </p:nvGrpSpPr>
          <p:grpSpPr>
            <a:xfrm>
              <a:off x="1486388" y="7742053"/>
              <a:ext cx="40640" cy="4445"/>
              <a:chOff x="1486388" y="7742053"/>
              <a:chExt cx="40640" cy="4445"/>
            </a:xfrm>
          </p:grpSpPr>
          <p:sp>
            <p:nvSpPr>
              <p:cNvPr id="2833" name="object 380">
                <a:extLst>
                  <a:ext uri="{FF2B5EF4-FFF2-40B4-BE49-F238E27FC236}">
                    <a16:creationId xmlns:a16="http://schemas.microsoft.com/office/drawing/2014/main" id="{C0E72C06-813F-9E0A-02E3-CE8AC96E6A87}"/>
                  </a:ext>
                </a:extLst>
              </p:cNvPr>
              <p:cNvSpPr/>
              <p:nvPr/>
            </p:nvSpPr>
            <p:spPr>
              <a:xfrm>
                <a:off x="1488312" y="77439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4" name="object 381">
                <a:extLst>
                  <a:ext uri="{FF2B5EF4-FFF2-40B4-BE49-F238E27FC236}">
                    <a16:creationId xmlns:a16="http://schemas.microsoft.com/office/drawing/2014/main" id="{4B275502-804C-EAA8-B095-2AEA063B80E2}"/>
                  </a:ext>
                </a:extLst>
              </p:cNvPr>
              <p:cNvSpPr/>
              <p:nvPr/>
            </p:nvSpPr>
            <p:spPr>
              <a:xfrm>
                <a:off x="1524812" y="77439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73" name="object 382">
              <a:extLst>
                <a:ext uri="{FF2B5EF4-FFF2-40B4-BE49-F238E27FC236}">
                  <a16:creationId xmlns:a16="http://schemas.microsoft.com/office/drawing/2014/main" id="{557D227B-6D94-80FB-CC63-A7ABBFECDB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854" y="7703496"/>
              <a:ext cx="72910" cy="235318"/>
            </a:xfrm>
            <a:prstGeom prst="rect">
              <a:avLst/>
            </a:prstGeom>
          </p:spPr>
        </p:pic>
        <p:grpSp>
          <p:nvGrpSpPr>
            <p:cNvPr id="74" name="object 383">
              <a:extLst>
                <a:ext uri="{FF2B5EF4-FFF2-40B4-BE49-F238E27FC236}">
                  <a16:creationId xmlns:a16="http://schemas.microsoft.com/office/drawing/2014/main" id="{E44B8E8F-9495-5414-8761-414735179D5F}"/>
                </a:ext>
              </a:extLst>
            </p:cNvPr>
            <p:cNvGrpSpPr/>
            <p:nvPr/>
          </p:nvGrpSpPr>
          <p:grpSpPr>
            <a:xfrm>
              <a:off x="1463313" y="7389228"/>
              <a:ext cx="27305" cy="354965"/>
              <a:chOff x="1463313" y="7389228"/>
              <a:chExt cx="27305" cy="354965"/>
            </a:xfrm>
          </p:grpSpPr>
          <p:sp>
            <p:nvSpPr>
              <p:cNvPr id="2831" name="object 384">
                <a:extLst>
                  <a:ext uri="{FF2B5EF4-FFF2-40B4-BE49-F238E27FC236}">
                    <a16:creationId xmlns:a16="http://schemas.microsoft.com/office/drawing/2014/main" id="{66DC5D04-5E33-8F0E-5CC6-A53645776EA1}"/>
                  </a:ext>
                </a:extLst>
              </p:cNvPr>
              <p:cNvSpPr/>
              <p:nvPr/>
            </p:nvSpPr>
            <p:spPr>
              <a:xfrm>
                <a:off x="1488363" y="7389228"/>
                <a:ext cx="0" cy="354965"/>
              </a:xfrm>
              <a:custGeom>
                <a:avLst/>
                <a:gdLst/>
                <a:ahLst/>
                <a:cxnLst/>
                <a:rect l="l" t="t" r="r" b="b"/>
                <a:pathLst>
                  <a:path h="354965">
                    <a:moveTo>
                      <a:pt x="0" y="0"/>
                    </a:moveTo>
                    <a:lnTo>
                      <a:pt x="0" y="354799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2" name="object 385">
                <a:extLst>
                  <a:ext uri="{FF2B5EF4-FFF2-40B4-BE49-F238E27FC236}">
                    <a16:creationId xmlns:a16="http://schemas.microsoft.com/office/drawing/2014/main" id="{28A0353E-65B1-5FDC-A5A1-46FD5A8F6BE0}"/>
                  </a:ext>
                </a:extLst>
              </p:cNvPr>
              <p:cNvSpPr/>
              <p:nvPr/>
            </p:nvSpPr>
            <p:spPr>
              <a:xfrm>
                <a:off x="1465237" y="7450911"/>
                <a:ext cx="0" cy="293370"/>
              </a:xfrm>
              <a:custGeom>
                <a:avLst/>
                <a:gdLst/>
                <a:ahLst/>
                <a:cxnLst/>
                <a:rect l="l" t="t" r="r" b="b"/>
                <a:pathLst>
                  <a:path h="293370">
                    <a:moveTo>
                      <a:pt x="0" y="0"/>
                    </a:moveTo>
                    <a:lnTo>
                      <a:pt x="0" y="293115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5" name="object 386">
              <a:extLst>
                <a:ext uri="{FF2B5EF4-FFF2-40B4-BE49-F238E27FC236}">
                  <a16:creationId xmlns:a16="http://schemas.microsoft.com/office/drawing/2014/main" id="{7F46DC2C-7F63-BB81-4435-CF197468EE88}"/>
                </a:ext>
              </a:extLst>
            </p:cNvPr>
            <p:cNvGrpSpPr/>
            <p:nvPr/>
          </p:nvGrpSpPr>
          <p:grpSpPr>
            <a:xfrm>
              <a:off x="1748656" y="7666913"/>
              <a:ext cx="27305" cy="278130"/>
              <a:chOff x="1748656" y="7666913"/>
              <a:chExt cx="27305" cy="278130"/>
            </a:xfrm>
          </p:grpSpPr>
          <p:sp>
            <p:nvSpPr>
              <p:cNvPr id="2829" name="object 387">
                <a:extLst>
                  <a:ext uri="{FF2B5EF4-FFF2-40B4-BE49-F238E27FC236}">
                    <a16:creationId xmlns:a16="http://schemas.microsoft.com/office/drawing/2014/main" id="{321E7D7B-98E4-3547-B289-1CF32397D71A}"/>
                  </a:ext>
                </a:extLst>
              </p:cNvPr>
              <p:cNvSpPr/>
              <p:nvPr/>
            </p:nvSpPr>
            <p:spPr>
              <a:xfrm>
                <a:off x="1773720" y="7666913"/>
                <a:ext cx="0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h="278129">
                    <a:moveTo>
                      <a:pt x="0" y="27764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0" name="object 388">
                <a:extLst>
                  <a:ext uri="{FF2B5EF4-FFF2-40B4-BE49-F238E27FC236}">
                    <a16:creationId xmlns:a16="http://schemas.microsoft.com/office/drawing/2014/main" id="{A766A44D-9688-B21B-8DC3-7C152387E5E4}"/>
                  </a:ext>
                </a:extLst>
              </p:cNvPr>
              <p:cNvSpPr/>
              <p:nvPr/>
            </p:nvSpPr>
            <p:spPr>
              <a:xfrm>
                <a:off x="1750580" y="7666913"/>
                <a:ext cx="0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h="278129">
                    <a:moveTo>
                      <a:pt x="0" y="27764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" name="object 389">
              <a:extLst>
                <a:ext uri="{FF2B5EF4-FFF2-40B4-BE49-F238E27FC236}">
                  <a16:creationId xmlns:a16="http://schemas.microsoft.com/office/drawing/2014/main" id="{2BA0D1F3-6F29-6A03-0D5E-4CA98005C292}"/>
                </a:ext>
              </a:extLst>
            </p:cNvPr>
            <p:cNvSpPr/>
            <p:nvPr/>
          </p:nvSpPr>
          <p:spPr>
            <a:xfrm>
              <a:off x="2460180" y="7983105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4">
                  <a:moveTo>
                    <a:pt x="0" y="0"/>
                  </a:moveTo>
                  <a:lnTo>
                    <a:pt x="0" y="3855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90">
              <a:extLst>
                <a:ext uri="{FF2B5EF4-FFF2-40B4-BE49-F238E27FC236}">
                  <a16:creationId xmlns:a16="http://schemas.microsoft.com/office/drawing/2014/main" id="{8B0DD27A-B7F5-EF27-4F97-03F92495FDEB}"/>
                </a:ext>
              </a:extLst>
            </p:cNvPr>
            <p:cNvSpPr/>
            <p:nvPr/>
          </p:nvSpPr>
          <p:spPr>
            <a:xfrm>
              <a:off x="2676131" y="7983105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4">
                  <a:moveTo>
                    <a:pt x="0" y="0"/>
                  </a:moveTo>
                  <a:lnTo>
                    <a:pt x="0" y="3855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8" name="object 391">
              <a:extLst>
                <a:ext uri="{FF2B5EF4-FFF2-40B4-BE49-F238E27FC236}">
                  <a16:creationId xmlns:a16="http://schemas.microsoft.com/office/drawing/2014/main" id="{72BA6D95-3C34-DA69-1E77-F3D6BD9D4C9E}"/>
                </a:ext>
              </a:extLst>
            </p:cNvPr>
            <p:cNvGrpSpPr/>
            <p:nvPr/>
          </p:nvGrpSpPr>
          <p:grpSpPr>
            <a:xfrm>
              <a:off x="2460180" y="8010906"/>
              <a:ext cx="78740" cy="6350"/>
              <a:chOff x="2460180" y="8010906"/>
              <a:chExt cx="78740" cy="6350"/>
            </a:xfrm>
          </p:grpSpPr>
          <p:sp>
            <p:nvSpPr>
              <p:cNvPr id="2827" name="object 392">
                <a:extLst>
                  <a:ext uri="{FF2B5EF4-FFF2-40B4-BE49-F238E27FC236}">
                    <a16:creationId xmlns:a16="http://schemas.microsoft.com/office/drawing/2014/main" id="{0C8BD8BC-71A7-6B4F-1A90-019953237895}"/>
                  </a:ext>
                </a:extLst>
              </p:cNvPr>
              <p:cNvSpPr/>
              <p:nvPr/>
            </p:nvSpPr>
            <p:spPr>
              <a:xfrm>
                <a:off x="2478697" y="8013954"/>
                <a:ext cx="596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9689">
                    <a:moveTo>
                      <a:pt x="0" y="0"/>
                    </a:moveTo>
                    <a:lnTo>
                      <a:pt x="5961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8" name="object 393">
                <a:extLst>
                  <a:ext uri="{FF2B5EF4-FFF2-40B4-BE49-F238E27FC236}">
                    <a16:creationId xmlns:a16="http://schemas.microsoft.com/office/drawing/2014/main" id="{7D6FA03D-4710-0689-73DA-A44F90581488}"/>
                  </a:ext>
                </a:extLst>
              </p:cNvPr>
              <p:cNvSpPr/>
              <p:nvPr/>
            </p:nvSpPr>
            <p:spPr>
              <a:xfrm>
                <a:off x="2460180" y="80109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" name="object 394">
              <a:extLst>
                <a:ext uri="{FF2B5EF4-FFF2-40B4-BE49-F238E27FC236}">
                  <a16:creationId xmlns:a16="http://schemas.microsoft.com/office/drawing/2014/main" id="{6BBD1E92-FE29-DF9D-9B6D-C6DD3DD77D90}"/>
                </a:ext>
              </a:extLst>
            </p:cNvPr>
            <p:cNvGrpSpPr/>
            <p:nvPr/>
          </p:nvGrpSpPr>
          <p:grpSpPr>
            <a:xfrm>
              <a:off x="2597988" y="8010906"/>
              <a:ext cx="78740" cy="6350"/>
              <a:chOff x="2597988" y="8010906"/>
              <a:chExt cx="78740" cy="6350"/>
            </a:xfrm>
          </p:grpSpPr>
          <p:sp>
            <p:nvSpPr>
              <p:cNvPr id="2825" name="object 395">
                <a:extLst>
                  <a:ext uri="{FF2B5EF4-FFF2-40B4-BE49-F238E27FC236}">
                    <a16:creationId xmlns:a16="http://schemas.microsoft.com/office/drawing/2014/main" id="{A51ECC69-4B66-9AD0-E2C3-FF93446F9BA1}"/>
                  </a:ext>
                </a:extLst>
              </p:cNvPr>
              <p:cNvSpPr/>
              <p:nvPr/>
            </p:nvSpPr>
            <p:spPr>
              <a:xfrm>
                <a:off x="2657614" y="80109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516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6" name="object 396">
                <a:extLst>
                  <a:ext uri="{FF2B5EF4-FFF2-40B4-BE49-F238E27FC236}">
                    <a16:creationId xmlns:a16="http://schemas.microsoft.com/office/drawing/2014/main" id="{77F87F49-0101-3410-F821-B24F0C359929}"/>
                  </a:ext>
                </a:extLst>
              </p:cNvPr>
              <p:cNvSpPr/>
              <p:nvPr/>
            </p:nvSpPr>
            <p:spPr>
              <a:xfrm>
                <a:off x="2597988" y="8013954"/>
                <a:ext cx="596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9689">
                    <a:moveTo>
                      <a:pt x="596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0" name="object 397">
              <a:extLst>
                <a:ext uri="{FF2B5EF4-FFF2-40B4-BE49-F238E27FC236}">
                  <a16:creationId xmlns:a16="http://schemas.microsoft.com/office/drawing/2014/main" id="{765A3D7F-0851-D44D-80FE-D99B5C680D24}"/>
                </a:ext>
              </a:extLst>
            </p:cNvPr>
            <p:cNvGrpSpPr/>
            <p:nvPr/>
          </p:nvGrpSpPr>
          <p:grpSpPr>
            <a:xfrm>
              <a:off x="2539485" y="8000345"/>
              <a:ext cx="57785" cy="27305"/>
              <a:chOff x="2539485" y="8000345"/>
              <a:chExt cx="57785" cy="27305"/>
            </a:xfrm>
          </p:grpSpPr>
          <p:sp>
            <p:nvSpPr>
              <p:cNvPr id="2820" name="object 398">
                <a:extLst>
                  <a:ext uri="{FF2B5EF4-FFF2-40B4-BE49-F238E27FC236}">
                    <a16:creationId xmlns:a16="http://schemas.microsoft.com/office/drawing/2014/main" id="{1A95FA7C-7622-B98D-B6D3-CAA359D60252}"/>
                  </a:ext>
                </a:extLst>
              </p:cNvPr>
              <p:cNvSpPr/>
              <p:nvPr/>
            </p:nvSpPr>
            <p:spPr>
              <a:xfrm>
                <a:off x="2541409" y="8002269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7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1" name="object 399">
                <a:extLst>
                  <a:ext uri="{FF2B5EF4-FFF2-40B4-BE49-F238E27FC236}">
                    <a16:creationId xmlns:a16="http://schemas.microsoft.com/office/drawing/2014/main" id="{88F49ABF-FF88-B38D-7305-B47C62EDFC04}"/>
                  </a:ext>
                </a:extLst>
              </p:cNvPr>
              <p:cNvSpPr/>
              <p:nvPr/>
            </p:nvSpPr>
            <p:spPr>
              <a:xfrm>
                <a:off x="2541409" y="8022348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2" name="object 400">
                <a:extLst>
                  <a:ext uri="{FF2B5EF4-FFF2-40B4-BE49-F238E27FC236}">
                    <a16:creationId xmlns:a16="http://schemas.microsoft.com/office/drawing/2014/main" id="{22947441-A98F-96BE-2B39-3C7E80FCFEB9}"/>
                  </a:ext>
                </a:extLst>
              </p:cNvPr>
              <p:cNvSpPr/>
              <p:nvPr/>
            </p:nvSpPr>
            <p:spPr>
              <a:xfrm>
                <a:off x="2554770" y="8018957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3" name="object 401">
                <a:extLst>
                  <a:ext uri="{FF2B5EF4-FFF2-40B4-BE49-F238E27FC236}">
                    <a16:creationId xmlns:a16="http://schemas.microsoft.com/office/drawing/2014/main" id="{7669782C-8FD5-DED0-7B84-139ABE00AF05}"/>
                  </a:ext>
                </a:extLst>
              </p:cNvPr>
              <p:cNvSpPr/>
              <p:nvPr/>
            </p:nvSpPr>
            <p:spPr>
              <a:xfrm>
                <a:off x="2564841" y="800226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13347" y="13347"/>
                    </a:moveTo>
                    <a:lnTo>
                      <a:pt x="0" y="13347"/>
                    </a:lnTo>
                    <a:lnTo>
                      <a:pt x="10020" y="0"/>
                    </a:lnTo>
                    <a:lnTo>
                      <a:pt x="10020" y="2007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4" name="object 402">
                <a:extLst>
                  <a:ext uri="{FF2B5EF4-FFF2-40B4-BE49-F238E27FC236}">
                    <a16:creationId xmlns:a16="http://schemas.microsoft.com/office/drawing/2014/main" id="{54631EEC-D241-EF9A-7DA9-B228D4C2D31A}"/>
                  </a:ext>
                </a:extLst>
              </p:cNvPr>
              <p:cNvSpPr/>
              <p:nvPr/>
            </p:nvSpPr>
            <p:spPr>
              <a:xfrm>
                <a:off x="2584869" y="800230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1" name="object 403">
              <a:extLst>
                <a:ext uri="{FF2B5EF4-FFF2-40B4-BE49-F238E27FC236}">
                  <a16:creationId xmlns:a16="http://schemas.microsoft.com/office/drawing/2014/main" id="{1DE8B22D-577B-3B6C-FA41-AF62CF269BF6}"/>
                </a:ext>
              </a:extLst>
            </p:cNvPr>
            <p:cNvSpPr/>
            <p:nvPr/>
          </p:nvSpPr>
          <p:spPr>
            <a:xfrm>
              <a:off x="2460129" y="79753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2" name="object 404">
              <a:extLst>
                <a:ext uri="{FF2B5EF4-FFF2-40B4-BE49-F238E27FC236}">
                  <a16:creationId xmlns:a16="http://schemas.microsoft.com/office/drawing/2014/main" id="{C71DA8C4-5F78-DB26-3B5D-B8464A1EF2F9}"/>
                </a:ext>
              </a:extLst>
            </p:cNvPr>
            <p:cNvGrpSpPr/>
            <p:nvPr/>
          </p:nvGrpSpPr>
          <p:grpSpPr>
            <a:xfrm>
              <a:off x="2674156" y="7973421"/>
              <a:ext cx="4445" cy="42545"/>
              <a:chOff x="2674156" y="7973421"/>
              <a:chExt cx="4445" cy="42545"/>
            </a:xfrm>
          </p:grpSpPr>
          <p:sp>
            <p:nvSpPr>
              <p:cNvPr id="2818" name="object 405">
                <a:extLst>
                  <a:ext uri="{FF2B5EF4-FFF2-40B4-BE49-F238E27FC236}">
                    <a16:creationId xmlns:a16="http://schemas.microsoft.com/office/drawing/2014/main" id="{A148686F-086A-F67A-AD55-D5E97623B7FF}"/>
                  </a:ext>
                </a:extLst>
              </p:cNvPr>
              <p:cNvSpPr/>
              <p:nvPr/>
            </p:nvSpPr>
            <p:spPr>
              <a:xfrm>
                <a:off x="2676080" y="797534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9" name="object 406">
                <a:extLst>
                  <a:ext uri="{FF2B5EF4-FFF2-40B4-BE49-F238E27FC236}">
                    <a16:creationId xmlns:a16="http://schemas.microsoft.com/office/drawing/2014/main" id="{46499F28-41DC-3376-10EF-834B302F2292}"/>
                  </a:ext>
                </a:extLst>
              </p:cNvPr>
              <p:cNvSpPr/>
              <p:nvPr/>
            </p:nvSpPr>
            <p:spPr>
              <a:xfrm>
                <a:off x="2676080" y="801390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" name="object 407">
              <a:extLst>
                <a:ext uri="{FF2B5EF4-FFF2-40B4-BE49-F238E27FC236}">
                  <a16:creationId xmlns:a16="http://schemas.microsoft.com/office/drawing/2014/main" id="{8F81BEDC-5CBC-C492-78D9-9E045FD191E1}"/>
                </a:ext>
              </a:extLst>
            </p:cNvPr>
            <p:cNvSpPr/>
            <p:nvPr/>
          </p:nvSpPr>
          <p:spPr>
            <a:xfrm>
              <a:off x="886764" y="9016657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46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408">
              <a:extLst>
                <a:ext uri="{FF2B5EF4-FFF2-40B4-BE49-F238E27FC236}">
                  <a16:creationId xmlns:a16="http://schemas.microsoft.com/office/drawing/2014/main" id="{F8CA9399-A144-933D-DBC6-DA36F7C98200}"/>
                </a:ext>
              </a:extLst>
            </p:cNvPr>
            <p:cNvSpPr/>
            <p:nvPr/>
          </p:nvSpPr>
          <p:spPr>
            <a:xfrm>
              <a:off x="2676131" y="9016657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46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5" name="object 409">
              <a:extLst>
                <a:ext uri="{FF2B5EF4-FFF2-40B4-BE49-F238E27FC236}">
                  <a16:creationId xmlns:a16="http://schemas.microsoft.com/office/drawing/2014/main" id="{4A8833EB-46B4-E808-C670-470EA061C02A}"/>
                </a:ext>
              </a:extLst>
            </p:cNvPr>
            <p:cNvGrpSpPr/>
            <p:nvPr/>
          </p:nvGrpSpPr>
          <p:grpSpPr>
            <a:xfrm>
              <a:off x="886777" y="9086595"/>
              <a:ext cx="858519" cy="6350"/>
              <a:chOff x="886777" y="9086595"/>
              <a:chExt cx="858519" cy="6350"/>
            </a:xfrm>
          </p:grpSpPr>
          <p:sp>
            <p:nvSpPr>
              <p:cNvPr id="2816" name="object 410">
                <a:extLst>
                  <a:ext uri="{FF2B5EF4-FFF2-40B4-BE49-F238E27FC236}">
                    <a16:creationId xmlns:a16="http://schemas.microsoft.com/office/drawing/2014/main" id="{9018C97E-FA5A-75F6-8FB2-986BEA639DE3}"/>
                  </a:ext>
                </a:extLst>
              </p:cNvPr>
              <p:cNvSpPr/>
              <p:nvPr/>
            </p:nvSpPr>
            <p:spPr>
              <a:xfrm>
                <a:off x="905281" y="9089681"/>
                <a:ext cx="8401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40105">
                    <a:moveTo>
                      <a:pt x="0" y="0"/>
                    </a:moveTo>
                    <a:lnTo>
                      <a:pt x="839647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7" name="object 411">
                <a:extLst>
                  <a:ext uri="{FF2B5EF4-FFF2-40B4-BE49-F238E27FC236}">
                    <a16:creationId xmlns:a16="http://schemas.microsoft.com/office/drawing/2014/main" id="{F0113E45-9346-05A3-9DEB-E65D081B70A6}"/>
                  </a:ext>
                </a:extLst>
              </p:cNvPr>
              <p:cNvSpPr/>
              <p:nvPr/>
            </p:nvSpPr>
            <p:spPr>
              <a:xfrm>
                <a:off x="886777" y="9086595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86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" name="object 412">
              <a:extLst>
                <a:ext uri="{FF2B5EF4-FFF2-40B4-BE49-F238E27FC236}">
                  <a16:creationId xmlns:a16="http://schemas.microsoft.com/office/drawing/2014/main" id="{DD26939E-86FC-7288-883D-599838DF975C}"/>
                </a:ext>
              </a:extLst>
            </p:cNvPr>
            <p:cNvGrpSpPr/>
            <p:nvPr/>
          </p:nvGrpSpPr>
          <p:grpSpPr>
            <a:xfrm>
              <a:off x="1817966" y="9086595"/>
              <a:ext cx="858519" cy="6350"/>
              <a:chOff x="1817966" y="9086595"/>
              <a:chExt cx="858519" cy="6350"/>
            </a:xfrm>
          </p:grpSpPr>
          <p:sp>
            <p:nvSpPr>
              <p:cNvPr id="2814" name="object 413">
                <a:extLst>
                  <a:ext uri="{FF2B5EF4-FFF2-40B4-BE49-F238E27FC236}">
                    <a16:creationId xmlns:a16="http://schemas.microsoft.com/office/drawing/2014/main" id="{E22C26D1-1F82-066F-CE6C-DD17A6B2AB08}"/>
                  </a:ext>
                </a:extLst>
              </p:cNvPr>
              <p:cNvSpPr/>
              <p:nvPr/>
            </p:nvSpPr>
            <p:spPr>
              <a:xfrm>
                <a:off x="2657614" y="9086595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516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5" name="object 414">
                <a:extLst>
                  <a:ext uri="{FF2B5EF4-FFF2-40B4-BE49-F238E27FC236}">
                    <a16:creationId xmlns:a16="http://schemas.microsoft.com/office/drawing/2014/main" id="{357B7C09-103C-7D9F-30D0-EC1B49EF476C}"/>
                  </a:ext>
                </a:extLst>
              </p:cNvPr>
              <p:cNvSpPr/>
              <p:nvPr/>
            </p:nvSpPr>
            <p:spPr>
              <a:xfrm>
                <a:off x="1817966" y="9089681"/>
                <a:ext cx="8401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40105">
                    <a:moveTo>
                      <a:pt x="839647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7" name="object 415">
              <a:extLst>
                <a:ext uri="{FF2B5EF4-FFF2-40B4-BE49-F238E27FC236}">
                  <a16:creationId xmlns:a16="http://schemas.microsoft.com/office/drawing/2014/main" id="{CB127667-A9AF-DBD6-F03F-4AC876E80B04}"/>
                </a:ext>
              </a:extLst>
            </p:cNvPr>
            <p:cNvGrpSpPr/>
            <p:nvPr/>
          </p:nvGrpSpPr>
          <p:grpSpPr>
            <a:xfrm>
              <a:off x="1746103" y="9076073"/>
              <a:ext cx="71120" cy="27305"/>
              <a:chOff x="1746103" y="9076073"/>
              <a:chExt cx="71120" cy="27305"/>
            </a:xfrm>
          </p:grpSpPr>
          <p:sp>
            <p:nvSpPr>
              <p:cNvPr id="2807" name="object 416">
                <a:extLst>
                  <a:ext uri="{FF2B5EF4-FFF2-40B4-BE49-F238E27FC236}">
                    <a16:creationId xmlns:a16="http://schemas.microsoft.com/office/drawing/2014/main" id="{241E7A59-269E-9C4D-8050-8E15ACC14297}"/>
                  </a:ext>
                </a:extLst>
              </p:cNvPr>
              <p:cNvSpPr/>
              <p:nvPr/>
            </p:nvSpPr>
            <p:spPr>
              <a:xfrm>
                <a:off x="1748027" y="9077997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8" name="object 417">
                <a:extLst>
                  <a:ext uri="{FF2B5EF4-FFF2-40B4-BE49-F238E27FC236}">
                    <a16:creationId xmlns:a16="http://schemas.microsoft.com/office/drawing/2014/main" id="{C0C19F51-2038-9A3E-A4E1-A21D0A369E4A}"/>
                  </a:ext>
                </a:extLst>
              </p:cNvPr>
              <p:cNvSpPr/>
              <p:nvPr/>
            </p:nvSpPr>
            <p:spPr>
              <a:xfrm>
                <a:off x="1748027" y="9098038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9" name="object 418">
                <a:extLst>
                  <a:ext uri="{FF2B5EF4-FFF2-40B4-BE49-F238E27FC236}">
                    <a16:creationId xmlns:a16="http://schemas.microsoft.com/office/drawing/2014/main" id="{D7C9873C-AD89-99C7-DE51-711041FA3283}"/>
                  </a:ext>
                </a:extLst>
              </p:cNvPr>
              <p:cNvSpPr/>
              <p:nvPr/>
            </p:nvSpPr>
            <p:spPr>
              <a:xfrm>
                <a:off x="1761388" y="9077997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0" name="object 419">
                <a:extLst>
                  <a:ext uri="{FF2B5EF4-FFF2-40B4-BE49-F238E27FC236}">
                    <a16:creationId xmlns:a16="http://schemas.microsoft.com/office/drawing/2014/main" id="{2BE17829-A4C7-7146-E291-EB95DE215F69}"/>
                  </a:ext>
                </a:extLst>
              </p:cNvPr>
              <p:cNvSpPr/>
              <p:nvPr/>
            </p:nvSpPr>
            <p:spPr>
              <a:xfrm>
                <a:off x="1761388" y="9098038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1" name="object 420">
                <a:extLst>
                  <a:ext uri="{FF2B5EF4-FFF2-40B4-BE49-F238E27FC236}">
                    <a16:creationId xmlns:a16="http://schemas.microsoft.com/office/drawing/2014/main" id="{4E5A8695-1D10-D313-9D9B-D1FC76F22317}"/>
                  </a:ext>
                </a:extLst>
              </p:cNvPr>
              <p:cNvSpPr/>
              <p:nvPr/>
            </p:nvSpPr>
            <p:spPr>
              <a:xfrm>
                <a:off x="1774748" y="9094698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2" name="object 421">
                <a:extLst>
                  <a:ext uri="{FF2B5EF4-FFF2-40B4-BE49-F238E27FC236}">
                    <a16:creationId xmlns:a16="http://schemas.microsoft.com/office/drawing/2014/main" id="{84D325E3-FB80-8D4D-7151-B7F3856A649B}"/>
                  </a:ext>
                </a:extLst>
              </p:cNvPr>
              <p:cNvSpPr/>
              <p:nvPr/>
            </p:nvSpPr>
            <p:spPr>
              <a:xfrm>
                <a:off x="1784769" y="9077997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0020"/>
                    </a:moveTo>
                    <a:lnTo>
                      <a:pt x="10058" y="10020"/>
                    </a:lnTo>
                    <a:lnTo>
                      <a:pt x="13360" y="13360"/>
                    </a:lnTo>
                    <a:lnTo>
                      <a:pt x="13360" y="16700"/>
                    </a:lnTo>
                    <a:lnTo>
                      <a:pt x="10058" y="20040"/>
                    </a:lnTo>
                    <a:lnTo>
                      <a:pt x="3390" y="20040"/>
                    </a:lnTo>
                    <a:lnTo>
                      <a:pt x="50" y="16700"/>
                    </a:lnTo>
                    <a:lnTo>
                      <a:pt x="50" y="6680"/>
                    </a:lnTo>
                    <a:lnTo>
                      <a:pt x="6731" y="0"/>
                    </a:lnTo>
                    <a:lnTo>
                      <a:pt x="1005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3" name="object 422">
                <a:extLst>
                  <a:ext uri="{FF2B5EF4-FFF2-40B4-BE49-F238E27FC236}">
                    <a16:creationId xmlns:a16="http://schemas.microsoft.com/office/drawing/2014/main" id="{E24CE9DE-96BB-4981-A9F4-074CEAF8BF31}"/>
                  </a:ext>
                </a:extLst>
              </p:cNvPr>
              <p:cNvSpPr/>
              <p:nvPr/>
            </p:nvSpPr>
            <p:spPr>
              <a:xfrm>
                <a:off x="1804847" y="907799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8" name="object 423">
              <a:extLst>
                <a:ext uri="{FF2B5EF4-FFF2-40B4-BE49-F238E27FC236}">
                  <a16:creationId xmlns:a16="http://schemas.microsoft.com/office/drawing/2014/main" id="{53DA72C7-2190-DA0A-4044-0BF615304E69}"/>
                </a:ext>
              </a:extLst>
            </p:cNvPr>
            <p:cNvSpPr/>
            <p:nvPr/>
          </p:nvSpPr>
          <p:spPr>
            <a:xfrm>
              <a:off x="886713" y="90088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24">
              <a:extLst>
                <a:ext uri="{FF2B5EF4-FFF2-40B4-BE49-F238E27FC236}">
                  <a16:creationId xmlns:a16="http://schemas.microsoft.com/office/drawing/2014/main" id="{D7F70E4F-FB6E-E1A5-7483-EEA731DAD537}"/>
                </a:ext>
              </a:extLst>
            </p:cNvPr>
            <p:cNvSpPr/>
            <p:nvPr/>
          </p:nvSpPr>
          <p:spPr>
            <a:xfrm>
              <a:off x="2676080" y="90088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25">
              <a:extLst>
                <a:ext uri="{FF2B5EF4-FFF2-40B4-BE49-F238E27FC236}">
                  <a16:creationId xmlns:a16="http://schemas.microsoft.com/office/drawing/2014/main" id="{D36C7258-1855-D0B9-B347-D07E3995FC0C}"/>
                </a:ext>
              </a:extLst>
            </p:cNvPr>
            <p:cNvSpPr/>
            <p:nvPr/>
          </p:nvSpPr>
          <p:spPr>
            <a:xfrm>
              <a:off x="2676080" y="90896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38"/>
                  </a:moveTo>
                  <a:lnTo>
                    <a:pt x="101" y="38"/>
                  </a:lnTo>
                </a:path>
                <a:path w="635" h="634">
                  <a:moveTo>
                    <a:pt x="50" y="38"/>
                  </a:moveTo>
                  <a:lnTo>
                    <a:pt x="0" y="38"/>
                  </a:lnTo>
                </a:path>
                <a:path w="635" h="634">
                  <a:moveTo>
                    <a:pt x="50" y="38"/>
                  </a:moveTo>
                  <a:lnTo>
                    <a:pt x="50" y="88"/>
                  </a:lnTo>
                </a:path>
                <a:path w="635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1" name="object 426">
              <a:extLst>
                <a:ext uri="{FF2B5EF4-FFF2-40B4-BE49-F238E27FC236}">
                  <a16:creationId xmlns:a16="http://schemas.microsoft.com/office/drawing/2014/main" id="{3FC14E9D-0A00-C67E-23DD-D6EBEE8E6656}"/>
                </a:ext>
              </a:extLst>
            </p:cNvPr>
            <p:cNvGrpSpPr/>
            <p:nvPr/>
          </p:nvGrpSpPr>
          <p:grpSpPr>
            <a:xfrm>
              <a:off x="886764" y="8983884"/>
              <a:ext cx="1789430" cy="27305"/>
              <a:chOff x="886764" y="8983884"/>
              <a:chExt cx="1789430" cy="27305"/>
            </a:xfrm>
          </p:grpSpPr>
          <p:sp>
            <p:nvSpPr>
              <p:cNvPr id="2805" name="object 427">
                <a:extLst>
                  <a:ext uri="{FF2B5EF4-FFF2-40B4-BE49-F238E27FC236}">
                    <a16:creationId xmlns:a16="http://schemas.microsoft.com/office/drawing/2014/main" id="{300D6AEF-F146-EBFB-1EB3-2149CFD4DEA2}"/>
                  </a:ext>
                </a:extLst>
              </p:cNvPr>
              <p:cNvSpPr/>
              <p:nvPr/>
            </p:nvSpPr>
            <p:spPr>
              <a:xfrm>
                <a:off x="909904" y="8985809"/>
                <a:ext cx="1743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43710">
                    <a:moveTo>
                      <a:pt x="1743087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6" name="object 428">
                <a:extLst>
                  <a:ext uri="{FF2B5EF4-FFF2-40B4-BE49-F238E27FC236}">
                    <a16:creationId xmlns:a16="http://schemas.microsoft.com/office/drawing/2014/main" id="{975570C7-6788-915D-A52F-D833AF4A1427}"/>
                  </a:ext>
                </a:extLst>
              </p:cNvPr>
              <p:cNvSpPr/>
              <p:nvPr/>
            </p:nvSpPr>
            <p:spPr>
              <a:xfrm>
                <a:off x="886764" y="9008948"/>
                <a:ext cx="17894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9430">
                    <a:moveTo>
                      <a:pt x="178936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2" name="object 429">
              <a:extLst>
                <a:ext uri="{FF2B5EF4-FFF2-40B4-BE49-F238E27FC236}">
                  <a16:creationId xmlns:a16="http://schemas.microsoft.com/office/drawing/2014/main" id="{C6EB1DF3-379D-AF8B-E9D2-AEDB20FEA4FD}"/>
                </a:ext>
              </a:extLst>
            </p:cNvPr>
            <p:cNvSpPr/>
            <p:nvPr/>
          </p:nvSpPr>
          <p:spPr>
            <a:xfrm>
              <a:off x="2460180" y="7975396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215950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30">
              <a:extLst>
                <a:ext uri="{FF2B5EF4-FFF2-40B4-BE49-F238E27FC236}">
                  <a16:creationId xmlns:a16="http://schemas.microsoft.com/office/drawing/2014/main" id="{4C30889F-F372-437C-8D42-378223009A94}"/>
                </a:ext>
              </a:extLst>
            </p:cNvPr>
            <p:cNvSpPr/>
            <p:nvPr/>
          </p:nvSpPr>
          <p:spPr>
            <a:xfrm>
              <a:off x="886777" y="8106536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005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31">
              <a:extLst>
                <a:ext uri="{FF2B5EF4-FFF2-40B4-BE49-F238E27FC236}">
                  <a16:creationId xmlns:a16="http://schemas.microsoft.com/office/drawing/2014/main" id="{44831482-20E5-B7BC-D75D-7417F5E18A15}"/>
                </a:ext>
              </a:extLst>
            </p:cNvPr>
            <p:cNvSpPr/>
            <p:nvPr/>
          </p:nvSpPr>
          <p:spPr>
            <a:xfrm>
              <a:off x="1457528" y="8106536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005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5" name="object 432">
              <a:extLst>
                <a:ext uri="{FF2B5EF4-FFF2-40B4-BE49-F238E27FC236}">
                  <a16:creationId xmlns:a16="http://schemas.microsoft.com/office/drawing/2014/main" id="{88396A32-729C-527E-D83D-35D545DBEC99}"/>
                </a:ext>
              </a:extLst>
            </p:cNvPr>
            <p:cNvGrpSpPr/>
            <p:nvPr/>
          </p:nvGrpSpPr>
          <p:grpSpPr>
            <a:xfrm>
              <a:off x="886777" y="8139734"/>
              <a:ext cx="252729" cy="6350"/>
              <a:chOff x="886777" y="8139734"/>
              <a:chExt cx="252729" cy="6350"/>
            </a:xfrm>
          </p:grpSpPr>
          <p:sp>
            <p:nvSpPr>
              <p:cNvPr id="2803" name="object 433">
                <a:extLst>
                  <a:ext uri="{FF2B5EF4-FFF2-40B4-BE49-F238E27FC236}">
                    <a16:creationId xmlns:a16="http://schemas.microsoft.com/office/drawing/2014/main" id="{AA386D05-6686-9E93-BBC7-6F4245D3B49E}"/>
                  </a:ext>
                </a:extLst>
              </p:cNvPr>
              <p:cNvSpPr/>
              <p:nvPr/>
            </p:nvSpPr>
            <p:spPr>
              <a:xfrm>
                <a:off x="905294" y="8142821"/>
                <a:ext cx="2336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3680">
                    <a:moveTo>
                      <a:pt x="0" y="0"/>
                    </a:moveTo>
                    <a:lnTo>
                      <a:pt x="23367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4" name="object 434">
                <a:extLst>
                  <a:ext uri="{FF2B5EF4-FFF2-40B4-BE49-F238E27FC236}">
                    <a16:creationId xmlns:a16="http://schemas.microsoft.com/office/drawing/2014/main" id="{2BE9766F-0A4F-B973-7036-BBBA2EE71769}"/>
                  </a:ext>
                </a:extLst>
              </p:cNvPr>
              <p:cNvSpPr/>
              <p:nvPr/>
            </p:nvSpPr>
            <p:spPr>
              <a:xfrm>
                <a:off x="886777" y="813973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86"/>
                    </a:lnTo>
                    <a:lnTo>
                      <a:pt x="18516" y="613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6" name="object 435">
              <a:extLst>
                <a:ext uri="{FF2B5EF4-FFF2-40B4-BE49-F238E27FC236}">
                  <a16:creationId xmlns:a16="http://schemas.microsoft.com/office/drawing/2014/main" id="{00EA0F90-FEE3-3FB2-81A9-46536A6A2F86}"/>
                </a:ext>
              </a:extLst>
            </p:cNvPr>
            <p:cNvGrpSpPr/>
            <p:nvPr/>
          </p:nvGrpSpPr>
          <p:grpSpPr>
            <a:xfrm>
              <a:off x="1205268" y="8139734"/>
              <a:ext cx="252729" cy="6350"/>
              <a:chOff x="1205268" y="8139734"/>
              <a:chExt cx="252729" cy="6350"/>
            </a:xfrm>
          </p:grpSpPr>
          <p:sp>
            <p:nvSpPr>
              <p:cNvPr id="2801" name="object 436">
                <a:extLst>
                  <a:ext uri="{FF2B5EF4-FFF2-40B4-BE49-F238E27FC236}">
                    <a16:creationId xmlns:a16="http://schemas.microsoft.com/office/drawing/2014/main" id="{8C672892-1EA1-CFBC-A9B3-24848EE14F5D}"/>
                  </a:ext>
                </a:extLst>
              </p:cNvPr>
              <p:cNvSpPr/>
              <p:nvPr/>
            </p:nvSpPr>
            <p:spPr>
              <a:xfrm>
                <a:off x="1439011" y="813973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34"/>
                    </a:lnTo>
                    <a:lnTo>
                      <a:pt x="18465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2" name="object 437">
                <a:extLst>
                  <a:ext uri="{FF2B5EF4-FFF2-40B4-BE49-F238E27FC236}">
                    <a16:creationId xmlns:a16="http://schemas.microsoft.com/office/drawing/2014/main" id="{774F1A07-CBF2-8F9C-EAFB-E72779AF53AC}"/>
                  </a:ext>
                </a:extLst>
              </p:cNvPr>
              <p:cNvSpPr/>
              <p:nvPr/>
            </p:nvSpPr>
            <p:spPr>
              <a:xfrm>
                <a:off x="1205268" y="8142821"/>
                <a:ext cx="2343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315">
                    <a:moveTo>
                      <a:pt x="23374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7" name="object 438">
              <a:extLst>
                <a:ext uri="{FF2B5EF4-FFF2-40B4-BE49-F238E27FC236}">
                  <a16:creationId xmlns:a16="http://schemas.microsoft.com/office/drawing/2014/main" id="{1644321E-13AE-41BB-999C-3DAC2B75CBDE}"/>
                </a:ext>
              </a:extLst>
            </p:cNvPr>
            <p:cNvGrpSpPr/>
            <p:nvPr/>
          </p:nvGrpSpPr>
          <p:grpSpPr>
            <a:xfrm>
              <a:off x="1140136" y="8129213"/>
              <a:ext cx="64135" cy="27305"/>
              <a:chOff x="1140136" y="8129213"/>
              <a:chExt cx="64135" cy="27305"/>
            </a:xfrm>
          </p:grpSpPr>
          <p:sp>
            <p:nvSpPr>
              <p:cNvPr id="2796" name="object 439">
                <a:extLst>
                  <a:ext uri="{FF2B5EF4-FFF2-40B4-BE49-F238E27FC236}">
                    <a16:creationId xmlns:a16="http://schemas.microsoft.com/office/drawing/2014/main" id="{F228E30E-5C9B-3D15-5C6C-ED8EFB841D69}"/>
                  </a:ext>
                </a:extLst>
              </p:cNvPr>
              <p:cNvSpPr/>
              <p:nvPr/>
            </p:nvSpPr>
            <p:spPr>
              <a:xfrm>
                <a:off x="1142060" y="8131137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59">
                    <a:moveTo>
                      <a:pt x="0" y="3340"/>
                    </a:moveTo>
                    <a:lnTo>
                      <a:pt x="3289" y="0"/>
                    </a:lnTo>
                    <a:lnTo>
                      <a:pt x="9969" y="0"/>
                    </a:lnTo>
                    <a:lnTo>
                      <a:pt x="13309" y="3340"/>
                    </a:lnTo>
                    <a:lnTo>
                      <a:pt x="13309" y="6629"/>
                    </a:lnTo>
                    <a:lnTo>
                      <a:pt x="9969" y="9969"/>
                    </a:lnTo>
                    <a:lnTo>
                      <a:pt x="6680" y="996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7" name="object 440">
                <a:extLst>
                  <a:ext uri="{FF2B5EF4-FFF2-40B4-BE49-F238E27FC236}">
                    <a16:creationId xmlns:a16="http://schemas.microsoft.com/office/drawing/2014/main" id="{EB19F672-6EC1-8927-3613-B43428826EBD}"/>
                  </a:ext>
                </a:extLst>
              </p:cNvPr>
              <p:cNvSpPr/>
              <p:nvPr/>
            </p:nvSpPr>
            <p:spPr>
              <a:xfrm>
                <a:off x="1142060" y="8141157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59">
                    <a:moveTo>
                      <a:pt x="10020" y="0"/>
                    </a:move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9969"/>
                    </a:lnTo>
                    <a:lnTo>
                      <a:pt x="3340" y="9969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8" name="object 441">
                <a:extLst>
                  <a:ext uri="{FF2B5EF4-FFF2-40B4-BE49-F238E27FC236}">
                    <a16:creationId xmlns:a16="http://schemas.microsoft.com/office/drawing/2014/main" id="{6C6A6AA3-A50A-EB7A-A7BA-8810ED1750AA}"/>
                  </a:ext>
                </a:extLst>
              </p:cNvPr>
              <p:cNvSpPr/>
              <p:nvPr/>
            </p:nvSpPr>
            <p:spPr>
              <a:xfrm>
                <a:off x="1162100" y="8147837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9" name="object 442">
                <a:extLst>
                  <a:ext uri="{FF2B5EF4-FFF2-40B4-BE49-F238E27FC236}">
                    <a16:creationId xmlns:a16="http://schemas.microsoft.com/office/drawing/2014/main" id="{0C5CB48C-4C26-A340-4015-9594A6678DAB}"/>
                  </a:ext>
                </a:extLst>
              </p:cNvPr>
              <p:cNvSpPr/>
              <p:nvPr/>
            </p:nvSpPr>
            <p:spPr>
              <a:xfrm>
                <a:off x="1172121" y="8131137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0"/>
                    </a:moveTo>
                    <a:lnTo>
                      <a:pt x="1336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0" name="object 443">
                <a:extLst>
                  <a:ext uri="{FF2B5EF4-FFF2-40B4-BE49-F238E27FC236}">
                    <a16:creationId xmlns:a16="http://schemas.microsoft.com/office/drawing/2014/main" id="{A69D597D-F908-48B5-4D83-0FAD4C64548B}"/>
                  </a:ext>
                </a:extLst>
              </p:cNvPr>
              <p:cNvSpPr/>
              <p:nvPr/>
            </p:nvSpPr>
            <p:spPr>
              <a:xfrm>
                <a:off x="1192212" y="813113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0320">
                    <a:moveTo>
                      <a:pt x="3289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29" y="20040"/>
                    </a:lnTo>
                    <a:lnTo>
                      <a:pt x="3289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444">
              <a:extLst>
                <a:ext uri="{FF2B5EF4-FFF2-40B4-BE49-F238E27FC236}">
                  <a16:creationId xmlns:a16="http://schemas.microsoft.com/office/drawing/2014/main" id="{C5802EFA-E0E7-B3BC-2A11-C0738CCE5474}"/>
                </a:ext>
              </a:extLst>
            </p:cNvPr>
            <p:cNvSpPr/>
            <p:nvPr/>
          </p:nvSpPr>
          <p:spPr>
            <a:xfrm>
              <a:off x="886726" y="80987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38"/>
                  </a:moveTo>
                  <a:lnTo>
                    <a:pt x="101" y="38"/>
                  </a:lnTo>
                </a:path>
                <a:path w="634" h="634">
                  <a:moveTo>
                    <a:pt x="50" y="38"/>
                  </a:moveTo>
                  <a:lnTo>
                    <a:pt x="0" y="38"/>
                  </a:lnTo>
                </a:path>
                <a:path w="634" h="634">
                  <a:moveTo>
                    <a:pt x="50" y="38"/>
                  </a:moveTo>
                  <a:lnTo>
                    <a:pt x="50" y="88"/>
                  </a:lnTo>
                </a:path>
                <a:path w="634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object 445">
              <a:extLst>
                <a:ext uri="{FF2B5EF4-FFF2-40B4-BE49-F238E27FC236}">
                  <a16:creationId xmlns:a16="http://schemas.microsoft.com/office/drawing/2014/main" id="{393EB367-E290-E059-4968-62D679FA2F56}"/>
                </a:ext>
              </a:extLst>
            </p:cNvPr>
            <p:cNvGrpSpPr/>
            <p:nvPr/>
          </p:nvGrpSpPr>
          <p:grpSpPr>
            <a:xfrm>
              <a:off x="1455553" y="8096853"/>
              <a:ext cx="4445" cy="48260"/>
              <a:chOff x="1455553" y="8096853"/>
              <a:chExt cx="4445" cy="48260"/>
            </a:xfrm>
          </p:grpSpPr>
          <p:sp>
            <p:nvSpPr>
              <p:cNvPr id="2794" name="object 446">
                <a:extLst>
                  <a:ext uri="{FF2B5EF4-FFF2-40B4-BE49-F238E27FC236}">
                    <a16:creationId xmlns:a16="http://schemas.microsoft.com/office/drawing/2014/main" id="{0F02E509-C66C-22AE-74AE-130A50B80BE0}"/>
                  </a:ext>
                </a:extLst>
              </p:cNvPr>
              <p:cNvSpPr/>
              <p:nvPr/>
            </p:nvSpPr>
            <p:spPr>
              <a:xfrm>
                <a:off x="1457477" y="80987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38"/>
                    </a:moveTo>
                    <a:lnTo>
                      <a:pt x="88" y="38"/>
                    </a:lnTo>
                  </a:path>
                  <a:path w="634" h="634">
                    <a:moveTo>
                      <a:pt x="50" y="38"/>
                    </a:moveTo>
                    <a:lnTo>
                      <a:pt x="0" y="38"/>
                    </a:lnTo>
                  </a:path>
                  <a:path w="634" h="634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4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5" name="object 447">
                <a:extLst>
                  <a:ext uri="{FF2B5EF4-FFF2-40B4-BE49-F238E27FC236}">
                    <a16:creationId xmlns:a16="http://schemas.microsoft.com/office/drawing/2014/main" id="{B4D7DF3B-1947-AE06-93C8-5C0C9F295616}"/>
                  </a:ext>
                </a:extLst>
              </p:cNvPr>
              <p:cNvSpPr/>
              <p:nvPr/>
            </p:nvSpPr>
            <p:spPr>
              <a:xfrm>
                <a:off x="1457477" y="814278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38"/>
                    </a:moveTo>
                    <a:lnTo>
                      <a:pt x="88" y="38"/>
                    </a:lnTo>
                  </a:path>
                  <a:path w="634" h="634">
                    <a:moveTo>
                      <a:pt x="50" y="38"/>
                    </a:moveTo>
                    <a:lnTo>
                      <a:pt x="0" y="38"/>
                    </a:lnTo>
                  </a:path>
                  <a:path w="634" h="634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4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0" name="object 448">
              <a:extLst>
                <a:ext uri="{FF2B5EF4-FFF2-40B4-BE49-F238E27FC236}">
                  <a16:creationId xmlns:a16="http://schemas.microsoft.com/office/drawing/2014/main" id="{1CC0C857-0F0C-5B19-992B-647BB6E5F8A0}"/>
                </a:ext>
              </a:extLst>
            </p:cNvPr>
            <p:cNvGrpSpPr/>
            <p:nvPr/>
          </p:nvGrpSpPr>
          <p:grpSpPr>
            <a:xfrm>
              <a:off x="886777" y="7942636"/>
              <a:ext cx="640715" cy="34925"/>
              <a:chOff x="886777" y="7942636"/>
              <a:chExt cx="640715" cy="34925"/>
            </a:xfrm>
          </p:grpSpPr>
          <p:sp>
            <p:nvSpPr>
              <p:cNvPr id="2792" name="object 449">
                <a:extLst>
                  <a:ext uri="{FF2B5EF4-FFF2-40B4-BE49-F238E27FC236}">
                    <a16:creationId xmlns:a16="http://schemas.microsoft.com/office/drawing/2014/main" id="{75C82F35-DF4D-6052-38CA-20CC59C87769}"/>
                  </a:ext>
                </a:extLst>
              </p:cNvPr>
              <p:cNvSpPr/>
              <p:nvPr/>
            </p:nvSpPr>
            <p:spPr>
              <a:xfrm>
                <a:off x="979296" y="7944560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54762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3" name="object 450">
                <a:extLst>
                  <a:ext uri="{FF2B5EF4-FFF2-40B4-BE49-F238E27FC236}">
                    <a16:creationId xmlns:a16="http://schemas.microsoft.com/office/drawing/2014/main" id="{5447DE88-84D8-6ADE-6729-B224A13CE426}"/>
                  </a:ext>
                </a:extLst>
              </p:cNvPr>
              <p:cNvSpPr/>
              <p:nvPr/>
            </p:nvSpPr>
            <p:spPr>
              <a:xfrm>
                <a:off x="886777" y="7975396"/>
                <a:ext cx="5708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0865">
                    <a:moveTo>
                      <a:pt x="570750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1" name="object 451">
              <a:extLst>
                <a:ext uri="{FF2B5EF4-FFF2-40B4-BE49-F238E27FC236}">
                  <a16:creationId xmlns:a16="http://schemas.microsoft.com/office/drawing/2014/main" id="{EB562EFC-A0E8-C52B-5DD8-48CA5A2A3428}"/>
                </a:ext>
              </a:extLst>
            </p:cNvPr>
            <p:cNvSpPr/>
            <p:nvPr/>
          </p:nvSpPr>
          <p:spPr>
            <a:xfrm>
              <a:off x="821753" y="809881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52">
              <a:extLst>
                <a:ext uri="{FF2B5EF4-FFF2-40B4-BE49-F238E27FC236}">
                  <a16:creationId xmlns:a16="http://schemas.microsoft.com/office/drawing/2014/main" id="{01631D86-91F5-5652-EF50-0C083F744011}"/>
                </a:ext>
              </a:extLst>
            </p:cNvPr>
            <p:cNvSpPr/>
            <p:nvPr/>
          </p:nvSpPr>
          <p:spPr>
            <a:xfrm>
              <a:off x="821753" y="9008948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3" name="object 453">
              <a:extLst>
                <a:ext uri="{FF2B5EF4-FFF2-40B4-BE49-F238E27FC236}">
                  <a16:creationId xmlns:a16="http://schemas.microsoft.com/office/drawing/2014/main" id="{C7544529-27BC-5FE4-94AD-91ADC1F9CAA3}"/>
                </a:ext>
              </a:extLst>
            </p:cNvPr>
            <p:cNvGrpSpPr/>
            <p:nvPr/>
          </p:nvGrpSpPr>
          <p:grpSpPr>
            <a:xfrm>
              <a:off x="826363" y="8098815"/>
              <a:ext cx="6350" cy="422275"/>
              <a:chOff x="826363" y="8098815"/>
              <a:chExt cx="6350" cy="422275"/>
            </a:xfrm>
          </p:grpSpPr>
          <p:sp>
            <p:nvSpPr>
              <p:cNvPr id="2790" name="object 454">
                <a:extLst>
                  <a:ext uri="{FF2B5EF4-FFF2-40B4-BE49-F238E27FC236}">
                    <a16:creationId xmlns:a16="http://schemas.microsoft.com/office/drawing/2014/main" id="{30BCC9AD-0843-1DAF-4E2D-634D69666D23}"/>
                  </a:ext>
                </a:extLst>
              </p:cNvPr>
              <p:cNvSpPr/>
              <p:nvPr/>
            </p:nvSpPr>
            <p:spPr>
              <a:xfrm>
                <a:off x="829462" y="8117332"/>
                <a:ext cx="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h="403859">
                    <a:moveTo>
                      <a:pt x="0" y="0"/>
                    </a:moveTo>
                    <a:lnTo>
                      <a:pt x="0" y="40337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1" name="object 455">
                <a:extLst>
                  <a:ext uri="{FF2B5EF4-FFF2-40B4-BE49-F238E27FC236}">
                    <a16:creationId xmlns:a16="http://schemas.microsoft.com/office/drawing/2014/main" id="{E35C304E-34CD-A698-3175-02A57245CA0F}"/>
                  </a:ext>
                </a:extLst>
              </p:cNvPr>
              <p:cNvSpPr/>
              <p:nvPr/>
            </p:nvSpPr>
            <p:spPr>
              <a:xfrm>
                <a:off x="826363" y="809881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4" name="object 456">
              <a:extLst>
                <a:ext uri="{FF2B5EF4-FFF2-40B4-BE49-F238E27FC236}">
                  <a16:creationId xmlns:a16="http://schemas.microsoft.com/office/drawing/2014/main" id="{D5FDD66E-89ED-CAAD-8677-143AF9145B92}"/>
                </a:ext>
              </a:extLst>
            </p:cNvPr>
            <p:cNvGrpSpPr/>
            <p:nvPr/>
          </p:nvGrpSpPr>
          <p:grpSpPr>
            <a:xfrm>
              <a:off x="815854" y="8521871"/>
              <a:ext cx="27305" cy="487045"/>
              <a:chOff x="815854" y="8521871"/>
              <a:chExt cx="27305" cy="487045"/>
            </a:xfrm>
          </p:grpSpPr>
          <p:sp>
            <p:nvSpPr>
              <p:cNvPr id="2784" name="object 457">
                <a:extLst>
                  <a:ext uri="{FF2B5EF4-FFF2-40B4-BE49-F238E27FC236}">
                    <a16:creationId xmlns:a16="http://schemas.microsoft.com/office/drawing/2014/main" id="{D148C25E-7335-8228-DBCE-3FE4E132BBCE}"/>
                  </a:ext>
                </a:extLst>
              </p:cNvPr>
              <p:cNvSpPr/>
              <p:nvPr/>
            </p:nvSpPr>
            <p:spPr>
              <a:xfrm>
                <a:off x="826363" y="899043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5" name="object 458">
                <a:extLst>
                  <a:ext uri="{FF2B5EF4-FFF2-40B4-BE49-F238E27FC236}">
                    <a16:creationId xmlns:a16="http://schemas.microsoft.com/office/drawing/2014/main" id="{901E3AE4-1115-2970-603B-C068A0A27C5C}"/>
                  </a:ext>
                </a:extLst>
              </p:cNvPr>
              <p:cNvSpPr/>
              <p:nvPr/>
            </p:nvSpPr>
            <p:spPr>
              <a:xfrm>
                <a:off x="829462" y="8587054"/>
                <a:ext cx="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h="403859">
                    <a:moveTo>
                      <a:pt x="0" y="40337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6" name="object 459">
                <a:extLst>
                  <a:ext uri="{FF2B5EF4-FFF2-40B4-BE49-F238E27FC236}">
                    <a16:creationId xmlns:a16="http://schemas.microsoft.com/office/drawing/2014/main" id="{F54D13AC-B823-889F-5BCB-C6E2A29C34B3}"/>
                  </a:ext>
                </a:extLst>
              </p:cNvPr>
              <p:cNvSpPr/>
              <p:nvPr/>
            </p:nvSpPr>
            <p:spPr>
              <a:xfrm>
                <a:off x="817778" y="857060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7" name="object 460">
                <a:extLst>
                  <a:ext uri="{FF2B5EF4-FFF2-40B4-BE49-F238E27FC236}">
                    <a16:creationId xmlns:a16="http://schemas.microsoft.com/office/drawing/2014/main" id="{A2EE3D6A-52FE-6D30-9074-8EDB9629A8C5}"/>
                  </a:ext>
                </a:extLst>
              </p:cNvPr>
              <p:cNvSpPr/>
              <p:nvPr/>
            </p:nvSpPr>
            <p:spPr>
              <a:xfrm>
                <a:off x="834478" y="856053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8" name="object 461">
                <a:extLst>
                  <a:ext uri="{FF2B5EF4-FFF2-40B4-BE49-F238E27FC236}">
                    <a16:creationId xmlns:a16="http://schemas.microsoft.com/office/drawing/2014/main" id="{0621336B-493A-C411-A83F-05A82668E17B}"/>
                  </a:ext>
                </a:extLst>
              </p:cNvPr>
              <p:cNvSpPr/>
              <p:nvPr/>
            </p:nvSpPr>
            <p:spPr>
              <a:xfrm>
                <a:off x="817778" y="854049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20040" y="10020"/>
                    </a:moveTo>
                    <a:lnTo>
                      <a:pt x="20040" y="6680"/>
                    </a:lnTo>
                    <a:lnTo>
                      <a:pt x="1336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9" name="object 462">
                <a:extLst>
                  <a:ext uri="{FF2B5EF4-FFF2-40B4-BE49-F238E27FC236}">
                    <a16:creationId xmlns:a16="http://schemas.microsoft.com/office/drawing/2014/main" id="{162CC827-748E-CE99-20F5-651104ABB2C4}"/>
                  </a:ext>
                </a:extLst>
              </p:cNvPr>
              <p:cNvSpPr/>
              <p:nvPr/>
            </p:nvSpPr>
            <p:spPr>
              <a:xfrm>
                <a:off x="817829" y="852379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5" name="object 463">
              <a:extLst>
                <a:ext uri="{FF2B5EF4-FFF2-40B4-BE49-F238E27FC236}">
                  <a16:creationId xmlns:a16="http://schemas.microsoft.com/office/drawing/2014/main" id="{54107A29-F00D-CA83-47AD-31FB95D255A1}"/>
                </a:ext>
              </a:extLst>
            </p:cNvPr>
            <p:cNvSpPr/>
            <p:nvPr/>
          </p:nvSpPr>
          <p:spPr>
            <a:xfrm>
              <a:off x="886739" y="80987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38"/>
                  </a:moveTo>
                  <a:lnTo>
                    <a:pt x="101" y="38"/>
                  </a:lnTo>
                </a:path>
                <a:path w="634" h="634">
                  <a:moveTo>
                    <a:pt x="50" y="38"/>
                  </a:moveTo>
                  <a:lnTo>
                    <a:pt x="0" y="38"/>
                  </a:lnTo>
                </a:path>
                <a:path w="634" h="634">
                  <a:moveTo>
                    <a:pt x="50" y="38"/>
                  </a:moveTo>
                  <a:lnTo>
                    <a:pt x="50" y="88"/>
                  </a:lnTo>
                </a:path>
                <a:path w="634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464">
              <a:extLst>
                <a:ext uri="{FF2B5EF4-FFF2-40B4-BE49-F238E27FC236}">
                  <a16:creationId xmlns:a16="http://schemas.microsoft.com/office/drawing/2014/main" id="{486A33B3-543C-55B6-538C-3FC4810FD120}"/>
                </a:ext>
              </a:extLst>
            </p:cNvPr>
            <p:cNvSpPr/>
            <p:nvPr/>
          </p:nvSpPr>
          <p:spPr>
            <a:xfrm>
              <a:off x="886739" y="90088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465">
              <a:extLst>
                <a:ext uri="{FF2B5EF4-FFF2-40B4-BE49-F238E27FC236}">
                  <a16:creationId xmlns:a16="http://schemas.microsoft.com/office/drawing/2014/main" id="{BEB8D694-9443-B46C-53B1-A31568F22895}"/>
                </a:ext>
              </a:extLst>
            </p:cNvPr>
            <p:cNvSpPr/>
            <p:nvPr/>
          </p:nvSpPr>
          <p:spPr>
            <a:xfrm>
              <a:off x="829424" y="90088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8" name="object 466">
              <a:extLst>
                <a:ext uri="{FF2B5EF4-FFF2-40B4-BE49-F238E27FC236}">
                  <a16:creationId xmlns:a16="http://schemas.microsoft.com/office/drawing/2014/main" id="{C73D8D56-6083-8045-60B9-72BBE0529653}"/>
                </a:ext>
              </a:extLst>
            </p:cNvPr>
            <p:cNvGrpSpPr/>
            <p:nvPr/>
          </p:nvGrpSpPr>
          <p:grpSpPr>
            <a:xfrm>
              <a:off x="815854" y="7934877"/>
              <a:ext cx="189865" cy="1074420"/>
              <a:chOff x="815854" y="7934877"/>
              <a:chExt cx="189865" cy="1074420"/>
            </a:xfrm>
          </p:grpSpPr>
          <p:sp>
            <p:nvSpPr>
              <p:cNvPr id="2767" name="object 467">
                <a:extLst>
                  <a:ext uri="{FF2B5EF4-FFF2-40B4-BE49-F238E27FC236}">
                    <a16:creationId xmlns:a16="http://schemas.microsoft.com/office/drawing/2014/main" id="{152AB8B0-524D-8DA6-BE1F-E60796B3BD53}"/>
                  </a:ext>
                </a:extLst>
              </p:cNvPr>
              <p:cNvSpPr/>
              <p:nvPr/>
            </p:nvSpPr>
            <p:spPr>
              <a:xfrm>
                <a:off x="909904" y="7975397"/>
                <a:ext cx="0" cy="1010919"/>
              </a:xfrm>
              <a:custGeom>
                <a:avLst/>
                <a:gdLst/>
                <a:ahLst/>
                <a:cxnLst/>
                <a:rect l="l" t="t" r="r" b="b"/>
                <a:pathLst>
                  <a:path h="1010920">
                    <a:moveTo>
                      <a:pt x="0" y="101041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8" name="object 468">
                <a:extLst>
                  <a:ext uri="{FF2B5EF4-FFF2-40B4-BE49-F238E27FC236}">
                    <a16:creationId xmlns:a16="http://schemas.microsoft.com/office/drawing/2014/main" id="{38E3F307-AE2B-7CA8-D5B5-210763942556}"/>
                  </a:ext>
                </a:extLst>
              </p:cNvPr>
              <p:cNvSpPr/>
              <p:nvPr/>
            </p:nvSpPr>
            <p:spPr>
              <a:xfrm>
                <a:off x="886764" y="7975397"/>
                <a:ext cx="0" cy="1033780"/>
              </a:xfrm>
              <a:custGeom>
                <a:avLst/>
                <a:gdLst/>
                <a:ahLst/>
                <a:cxnLst/>
                <a:rect l="l" t="t" r="r" b="b"/>
                <a:pathLst>
                  <a:path h="1033779">
                    <a:moveTo>
                      <a:pt x="0" y="103355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9" name="object 469">
                <a:extLst>
                  <a:ext uri="{FF2B5EF4-FFF2-40B4-BE49-F238E27FC236}">
                    <a16:creationId xmlns:a16="http://schemas.microsoft.com/office/drawing/2014/main" id="{D7297477-2C6D-559A-E423-19DB9B51F98E}"/>
                  </a:ext>
                </a:extLst>
              </p:cNvPr>
              <p:cNvSpPr/>
              <p:nvPr/>
            </p:nvSpPr>
            <p:spPr>
              <a:xfrm>
                <a:off x="886777" y="8299158"/>
                <a:ext cx="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h="20954">
                    <a:moveTo>
                      <a:pt x="0" y="0"/>
                    </a:moveTo>
                    <a:lnTo>
                      <a:pt x="0" y="2086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0" name="object 470">
                <a:extLst>
                  <a:ext uri="{FF2B5EF4-FFF2-40B4-BE49-F238E27FC236}">
                    <a16:creationId xmlns:a16="http://schemas.microsoft.com/office/drawing/2014/main" id="{57483957-EC20-41F9-116A-FE9D11FD05EA}"/>
                  </a:ext>
                </a:extLst>
              </p:cNvPr>
              <p:cNvSpPr/>
              <p:nvPr/>
            </p:nvSpPr>
            <p:spPr>
              <a:xfrm>
                <a:off x="909916" y="8299158"/>
                <a:ext cx="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h="20954">
                    <a:moveTo>
                      <a:pt x="0" y="0"/>
                    </a:moveTo>
                    <a:lnTo>
                      <a:pt x="0" y="2086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1" name="object 471">
                <a:extLst>
                  <a:ext uri="{FF2B5EF4-FFF2-40B4-BE49-F238E27FC236}">
                    <a16:creationId xmlns:a16="http://schemas.microsoft.com/office/drawing/2014/main" id="{2A2026F4-10EA-426C-2823-7C3C251F3A35}"/>
                  </a:ext>
                </a:extLst>
              </p:cNvPr>
              <p:cNvSpPr/>
              <p:nvPr/>
            </p:nvSpPr>
            <p:spPr>
              <a:xfrm>
                <a:off x="849757" y="8312315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51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2" name="object 472">
                <a:extLst>
                  <a:ext uri="{FF2B5EF4-FFF2-40B4-BE49-F238E27FC236}">
                    <a16:creationId xmlns:a16="http://schemas.microsoft.com/office/drawing/2014/main" id="{4212CFB9-5528-95E0-90F0-B4B35CA1E346}"/>
                  </a:ext>
                </a:extLst>
              </p:cNvPr>
              <p:cNvSpPr/>
              <p:nvPr/>
            </p:nvSpPr>
            <p:spPr>
              <a:xfrm>
                <a:off x="928382" y="8312315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516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3" name="object 473">
                <a:extLst>
                  <a:ext uri="{FF2B5EF4-FFF2-40B4-BE49-F238E27FC236}">
                    <a16:creationId xmlns:a16="http://schemas.microsoft.com/office/drawing/2014/main" id="{1728D8F3-B2B7-14AD-C0A9-2841881A6964}"/>
                  </a:ext>
                </a:extLst>
              </p:cNvPr>
              <p:cNvSpPr/>
              <p:nvPr/>
            </p:nvSpPr>
            <p:spPr>
              <a:xfrm>
                <a:off x="868260" y="8309229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465" y="3086"/>
                    </a:moveTo>
                    <a:lnTo>
                      <a:pt x="0" y="0"/>
                    </a:lnTo>
                    <a:lnTo>
                      <a:pt x="0" y="6184"/>
                    </a:lnTo>
                    <a:lnTo>
                      <a:pt x="18465" y="3086"/>
                    </a:lnTo>
                    <a:close/>
                  </a:path>
                  <a:path w="60325" h="6350">
                    <a:moveTo>
                      <a:pt x="60109" y="0"/>
                    </a:moveTo>
                    <a:lnTo>
                      <a:pt x="41643" y="3086"/>
                    </a:lnTo>
                    <a:lnTo>
                      <a:pt x="60109" y="6184"/>
                    </a:lnTo>
                    <a:lnTo>
                      <a:pt x="60109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4" name="object 474">
                <a:extLst>
                  <a:ext uri="{FF2B5EF4-FFF2-40B4-BE49-F238E27FC236}">
                    <a16:creationId xmlns:a16="http://schemas.microsoft.com/office/drawing/2014/main" id="{E48D1D2B-341A-E19D-04E8-B68152F24F5B}"/>
                  </a:ext>
                </a:extLst>
              </p:cNvPr>
              <p:cNvSpPr/>
              <p:nvPr/>
            </p:nvSpPr>
            <p:spPr>
              <a:xfrm>
                <a:off x="886777" y="8312315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0" y="0"/>
                    </a:moveTo>
                    <a:lnTo>
                      <a:pt x="2313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5" name="object 475">
                <a:extLst>
                  <a:ext uri="{FF2B5EF4-FFF2-40B4-BE49-F238E27FC236}">
                    <a16:creationId xmlns:a16="http://schemas.microsoft.com/office/drawing/2014/main" id="{1502E54F-43A9-1B47-D301-204C88559445}"/>
                  </a:ext>
                </a:extLst>
              </p:cNvPr>
              <p:cNvSpPr/>
              <p:nvPr/>
            </p:nvSpPr>
            <p:spPr>
              <a:xfrm>
                <a:off x="949985" y="8300631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6" name="object 476">
                <a:extLst>
                  <a:ext uri="{FF2B5EF4-FFF2-40B4-BE49-F238E27FC236}">
                    <a16:creationId xmlns:a16="http://schemas.microsoft.com/office/drawing/2014/main" id="{515D71F4-92F1-4A9A-FFF2-E7E2F1EFB3A7}"/>
                  </a:ext>
                </a:extLst>
              </p:cNvPr>
              <p:cNvSpPr/>
              <p:nvPr/>
            </p:nvSpPr>
            <p:spPr>
              <a:xfrm>
                <a:off x="966736" y="831733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7" name="object 477">
                <a:extLst>
                  <a:ext uri="{FF2B5EF4-FFF2-40B4-BE49-F238E27FC236}">
                    <a16:creationId xmlns:a16="http://schemas.microsoft.com/office/drawing/2014/main" id="{A1FC73E7-9B04-E6E5-AA48-D74C3D237C61}"/>
                  </a:ext>
                </a:extLst>
              </p:cNvPr>
              <p:cNvSpPr/>
              <p:nvPr/>
            </p:nvSpPr>
            <p:spPr>
              <a:xfrm>
                <a:off x="976757" y="8300631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20">
                    <a:moveTo>
                      <a:pt x="0" y="3340"/>
                    </a:moveTo>
                    <a:lnTo>
                      <a:pt x="3289" y="0"/>
                    </a:lnTo>
                    <a:lnTo>
                      <a:pt x="3289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8" name="object 478">
                <a:extLst>
                  <a:ext uri="{FF2B5EF4-FFF2-40B4-BE49-F238E27FC236}">
                    <a16:creationId xmlns:a16="http://schemas.microsoft.com/office/drawing/2014/main" id="{87732359-8412-3552-F7CB-761349480EFC}"/>
                  </a:ext>
                </a:extLst>
              </p:cNvPr>
              <p:cNvSpPr/>
              <p:nvPr/>
            </p:nvSpPr>
            <p:spPr>
              <a:xfrm>
                <a:off x="976757" y="8320671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9" name="object 479">
                <a:extLst>
                  <a:ext uri="{FF2B5EF4-FFF2-40B4-BE49-F238E27FC236}">
                    <a16:creationId xmlns:a16="http://schemas.microsoft.com/office/drawing/2014/main" id="{92DA1A81-97A6-14E3-E14D-2B5291AE5134}"/>
                  </a:ext>
                </a:extLst>
              </p:cNvPr>
              <p:cNvSpPr/>
              <p:nvPr/>
            </p:nvSpPr>
            <p:spPr>
              <a:xfrm>
                <a:off x="990117" y="8300631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0" name="object 480">
                <a:extLst>
                  <a:ext uri="{FF2B5EF4-FFF2-40B4-BE49-F238E27FC236}">
                    <a16:creationId xmlns:a16="http://schemas.microsoft.com/office/drawing/2014/main" id="{9BE8D466-495D-CE70-607F-C090A15F8806}"/>
                  </a:ext>
                </a:extLst>
              </p:cNvPr>
              <p:cNvSpPr/>
              <p:nvPr/>
            </p:nvSpPr>
            <p:spPr>
              <a:xfrm>
                <a:off x="886726" y="829139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1" name="object 481">
                <a:extLst>
                  <a:ext uri="{FF2B5EF4-FFF2-40B4-BE49-F238E27FC236}">
                    <a16:creationId xmlns:a16="http://schemas.microsoft.com/office/drawing/2014/main" id="{4F3ABB45-3631-3CF0-FD95-AB85D10EF0C4}"/>
                  </a:ext>
                </a:extLst>
              </p:cNvPr>
              <p:cNvSpPr/>
              <p:nvPr/>
            </p:nvSpPr>
            <p:spPr>
              <a:xfrm>
                <a:off x="909866" y="829139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2" name="object 482">
                <a:extLst>
                  <a:ext uri="{FF2B5EF4-FFF2-40B4-BE49-F238E27FC236}">
                    <a16:creationId xmlns:a16="http://schemas.microsoft.com/office/drawing/2014/main" id="{6AE53064-9AA8-D1BB-9950-04F23392D7D8}"/>
                  </a:ext>
                </a:extLst>
              </p:cNvPr>
              <p:cNvSpPr/>
              <p:nvPr/>
            </p:nvSpPr>
            <p:spPr>
              <a:xfrm>
                <a:off x="909866" y="831226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83" name="object 483">
                <a:extLst>
                  <a:ext uri="{FF2B5EF4-FFF2-40B4-BE49-F238E27FC236}">
                    <a16:creationId xmlns:a16="http://schemas.microsoft.com/office/drawing/2014/main" id="{03DF5294-1A50-460F-0ACD-0879D622354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15854" y="7934877"/>
                <a:ext cx="72910" cy="165912"/>
              </a:xfrm>
              <a:prstGeom prst="rect">
                <a:avLst/>
              </a:prstGeom>
            </p:spPr>
          </p:pic>
        </p:grpSp>
        <p:sp>
          <p:nvSpPr>
            <p:cNvPr id="109" name="object 484">
              <a:extLst>
                <a:ext uri="{FF2B5EF4-FFF2-40B4-BE49-F238E27FC236}">
                  <a16:creationId xmlns:a16="http://schemas.microsoft.com/office/drawing/2014/main" id="{E0EDD86E-02A4-EAB5-EF35-ED7648F4B21B}"/>
                </a:ext>
              </a:extLst>
            </p:cNvPr>
            <p:cNvSpPr/>
            <p:nvPr/>
          </p:nvSpPr>
          <p:spPr>
            <a:xfrm>
              <a:off x="1858606" y="7983105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4">
                  <a:moveTo>
                    <a:pt x="0" y="0"/>
                  </a:moveTo>
                  <a:lnTo>
                    <a:pt x="0" y="3855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85">
              <a:extLst>
                <a:ext uri="{FF2B5EF4-FFF2-40B4-BE49-F238E27FC236}">
                  <a16:creationId xmlns:a16="http://schemas.microsoft.com/office/drawing/2014/main" id="{682FD218-6FEC-5D38-C05C-A06F50FC9410}"/>
                </a:ext>
              </a:extLst>
            </p:cNvPr>
            <p:cNvSpPr/>
            <p:nvPr/>
          </p:nvSpPr>
          <p:spPr>
            <a:xfrm>
              <a:off x="2275090" y="7983105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4">
                  <a:moveTo>
                    <a:pt x="0" y="0"/>
                  </a:moveTo>
                  <a:lnTo>
                    <a:pt x="0" y="3855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1" name="object 486">
              <a:extLst>
                <a:ext uri="{FF2B5EF4-FFF2-40B4-BE49-F238E27FC236}">
                  <a16:creationId xmlns:a16="http://schemas.microsoft.com/office/drawing/2014/main" id="{012F07E4-9207-E347-077D-4BE28FB061DB}"/>
                </a:ext>
              </a:extLst>
            </p:cNvPr>
            <p:cNvGrpSpPr/>
            <p:nvPr/>
          </p:nvGrpSpPr>
          <p:grpSpPr>
            <a:xfrm>
              <a:off x="1858581" y="8010906"/>
              <a:ext cx="175260" cy="6350"/>
              <a:chOff x="1858581" y="8010906"/>
              <a:chExt cx="175260" cy="6350"/>
            </a:xfrm>
          </p:grpSpPr>
          <p:sp>
            <p:nvSpPr>
              <p:cNvPr id="2765" name="object 487">
                <a:extLst>
                  <a:ext uri="{FF2B5EF4-FFF2-40B4-BE49-F238E27FC236}">
                    <a16:creationId xmlns:a16="http://schemas.microsoft.com/office/drawing/2014/main" id="{4D8BB258-B415-39FB-5006-CBE693DF5452}"/>
                  </a:ext>
                </a:extLst>
              </p:cNvPr>
              <p:cNvSpPr/>
              <p:nvPr/>
            </p:nvSpPr>
            <p:spPr>
              <a:xfrm>
                <a:off x="1877123" y="8013954"/>
                <a:ext cx="1568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6844">
                    <a:moveTo>
                      <a:pt x="0" y="0"/>
                    </a:moveTo>
                    <a:lnTo>
                      <a:pt x="156527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6" name="object 488">
                <a:extLst>
                  <a:ext uri="{FF2B5EF4-FFF2-40B4-BE49-F238E27FC236}">
                    <a16:creationId xmlns:a16="http://schemas.microsoft.com/office/drawing/2014/main" id="{3D262F3D-4392-2BCD-90B7-1CB3DE7B737D}"/>
                  </a:ext>
                </a:extLst>
              </p:cNvPr>
              <p:cNvSpPr/>
              <p:nvPr/>
            </p:nvSpPr>
            <p:spPr>
              <a:xfrm>
                <a:off x="1858581" y="80109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2" name="object 489">
              <a:extLst>
                <a:ext uri="{FF2B5EF4-FFF2-40B4-BE49-F238E27FC236}">
                  <a16:creationId xmlns:a16="http://schemas.microsoft.com/office/drawing/2014/main" id="{17ED85C3-1F9C-6F3F-58CE-C02DBA6FF228}"/>
                </a:ext>
              </a:extLst>
            </p:cNvPr>
            <p:cNvGrpSpPr/>
            <p:nvPr/>
          </p:nvGrpSpPr>
          <p:grpSpPr>
            <a:xfrm>
              <a:off x="2099970" y="8010906"/>
              <a:ext cx="175260" cy="6350"/>
              <a:chOff x="2099970" y="8010906"/>
              <a:chExt cx="175260" cy="6350"/>
            </a:xfrm>
          </p:grpSpPr>
          <p:sp>
            <p:nvSpPr>
              <p:cNvPr id="2763" name="object 490">
                <a:extLst>
                  <a:ext uri="{FF2B5EF4-FFF2-40B4-BE49-F238E27FC236}">
                    <a16:creationId xmlns:a16="http://schemas.microsoft.com/office/drawing/2014/main" id="{9FA9F544-41B4-7C46-ECDD-7642BECDB617}"/>
                  </a:ext>
                </a:extLst>
              </p:cNvPr>
              <p:cNvSpPr/>
              <p:nvPr/>
            </p:nvSpPr>
            <p:spPr>
              <a:xfrm>
                <a:off x="2256548" y="80109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516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4" name="object 491">
                <a:extLst>
                  <a:ext uri="{FF2B5EF4-FFF2-40B4-BE49-F238E27FC236}">
                    <a16:creationId xmlns:a16="http://schemas.microsoft.com/office/drawing/2014/main" id="{A0C37062-F37E-0F78-7FF4-ADE3E28E4EB0}"/>
                  </a:ext>
                </a:extLst>
              </p:cNvPr>
              <p:cNvSpPr/>
              <p:nvPr/>
            </p:nvSpPr>
            <p:spPr>
              <a:xfrm>
                <a:off x="2099970" y="8013954"/>
                <a:ext cx="1568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6844">
                    <a:moveTo>
                      <a:pt x="15657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3" name="object 492">
              <a:extLst>
                <a:ext uri="{FF2B5EF4-FFF2-40B4-BE49-F238E27FC236}">
                  <a16:creationId xmlns:a16="http://schemas.microsoft.com/office/drawing/2014/main" id="{04C348FE-B231-EB34-2E10-864BCBAE123B}"/>
                </a:ext>
              </a:extLst>
            </p:cNvPr>
            <p:cNvGrpSpPr/>
            <p:nvPr/>
          </p:nvGrpSpPr>
          <p:grpSpPr>
            <a:xfrm>
              <a:off x="2034800" y="8000345"/>
              <a:ext cx="64135" cy="27305"/>
              <a:chOff x="2034800" y="8000345"/>
              <a:chExt cx="64135" cy="27305"/>
            </a:xfrm>
          </p:grpSpPr>
          <p:sp>
            <p:nvSpPr>
              <p:cNvPr id="2759" name="object 493">
                <a:extLst>
                  <a:ext uri="{FF2B5EF4-FFF2-40B4-BE49-F238E27FC236}">
                    <a16:creationId xmlns:a16="http://schemas.microsoft.com/office/drawing/2014/main" id="{53700681-C3B9-D7FE-00AA-E6542E73B004}"/>
                  </a:ext>
                </a:extLst>
              </p:cNvPr>
              <p:cNvSpPr/>
              <p:nvPr/>
            </p:nvSpPr>
            <p:spPr>
              <a:xfrm>
                <a:off x="2036724" y="800226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3340"/>
                    </a:moveTo>
                    <a:lnTo>
                      <a:pt x="3327" y="0"/>
                    </a:lnTo>
                    <a:lnTo>
                      <a:pt x="10007" y="0"/>
                    </a:lnTo>
                    <a:lnTo>
                      <a:pt x="13347" y="3340"/>
                    </a:lnTo>
                    <a:lnTo>
                      <a:pt x="13347" y="6680"/>
                    </a:lnTo>
                    <a:lnTo>
                      <a:pt x="10007" y="10007"/>
                    </a:lnTo>
                    <a:lnTo>
                      <a:pt x="3327" y="10007"/>
                    </a:lnTo>
                    <a:lnTo>
                      <a:pt x="0" y="13347"/>
                    </a:lnTo>
                    <a:lnTo>
                      <a:pt x="0" y="20027"/>
                    </a:lnTo>
                    <a:lnTo>
                      <a:pt x="13347" y="200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0" name="object 494">
                <a:extLst>
                  <a:ext uri="{FF2B5EF4-FFF2-40B4-BE49-F238E27FC236}">
                    <a16:creationId xmlns:a16="http://schemas.microsoft.com/office/drawing/2014/main" id="{B650F577-DC32-C7A3-E3B1-DB13E48A3D1D}"/>
                  </a:ext>
                </a:extLst>
              </p:cNvPr>
              <p:cNvSpPr/>
              <p:nvPr/>
            </p:nvSpPr>
            <p:spPr>
              <a:xfrm>
                <a:off x="2056803" y="8018957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1" name="object 495">
                <a:extLst>
                  <a:ext uri="{FF2B5EF4-FFF2-40B4-BE49-F238E27FC236}">
                    <a16:creationId xmlns:a16="http://schemas.microsoft.com/office/drawing/2014/main" id="{67E26D27-C9B0-B26D-0B43-083166FBFD2C}"/>
                  </a:ext>
                </a:extLst>
              </p:cNvPr>
              <p:cNvSpPr/>
              <p:nvPr/>
            </p:nvSpPr>
            <p:spPr>
              <a:xfrm>
                <a:off x="2066823" y="800226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0"/>
                    </a:moveTo>
                    <a:lnTo>
                      <a:pt x="13360" y="0"/>
                    </a:lnTo>
                    <a:lnTo>
                      <a:pt x="3340" y="200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2" name="object 496">
                <a:extLst>
                  <a:ext uri="{FF2B5EF4-FFF2-40B4-BE49-F238E27FC236}">
                    <a16:creationId xmlns:a16="http://schemas.microsoft.com/office/drawing/2014/main" id="{EE37E96B-F6EF-7A83-2936-9B4482CF70F4}"/>
                  </a:ext>
                </a:extLst>
              </p:cNvPr>
              <p:cNvSpPr/>
              <p:nvPr/>
            </p:nvSpPr>
            <p:spPr>
              <a:xfrm>
                <a:off x="2086864" y="800230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4" name="object 497">
              <a:extLst>
                <a:ext uri="{FF2B5EF4-FFF2-40B4-BE49-F238E27FC236}">
                  <a16:creationId xmlns:a16="http://schemas.microsoft.com/office/drawing/2014/main" id="{6D4D71C5-C593-3A3E-ECC0-A2E06ABD6D87}"/>
                </a:ext>
              </a:extLst>
            </p:cNvPr>
            <p:cNvSpPr/>
            <p:nvPr/>
          </p:nvSpPr>
          <p:spPr>
            <a:xfrm>
              <a:off x="1858530" y="79753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5" name="object 498">
              <a:extLst>
                <a:ext uri="{FF2B5EF4-FFF2-40B4-BE49-F238E27FC236}">
                  <a16:creationId xmlns:a16="http://schemas.microsoft.com/office/drawing/2014/main" id="{2113F772-66F4-4721-0BB6-EFC2A7F6DA4C}"/>
                </a:ext>
              </a:extLst>
            </p:cNvPr>
            <p:cNvGrpSpPr/>
            <p:nvPr/>
          </p:nvGrpSpPr>
          <p:grpSpPr>
            <a:xfrm>
              <a:off x="2273090" y="7973421"/>
              <a:ext cx="4445" cy="42545"/>
              <a:chOff x="2273090" y="7973421"/>
              <a:chExt cx="4445" cy="42545"/>
            </a:xfrm>
          </p:grpSpPr>
          <p:sp>
            <p:nvSpPr>
              <p:cNvPr id="2757" name="object 499">
                <a:extLst>
                  <a:ext uri="{FF2B5EF4-FFF2-40B4-BE49-F238E27FC236}">
                    <a16:creationId xmlns:a16="http://schemas.microsoft.com/office/drawing/2014/main" id="{9CAA3104-7F76-C56E-F792-6DF37A03750B}"/>
                  </a:ext>
                </a:extLst>
              </p:cNvPr>
              <p:cNvSpPr/>
              <p:nvPr/>
            </p:nvSpPr>
            <p:spPr>
              <a:xfrm>
                <a:off x="2275014" y="797534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8" name="object 500">
                <a:extLst>
                  <a:ext uri="{FF2B5EF4-FFF2-40B4-BE49-F238E27FC236}">
                    <a16:creationId xmlns:a16="http://schemas.microsoft.com/office/drawing/2014/main" id="{FE3A012C-7D88-FC5D-18AD-FBB7564C35BF}"/>
                  </a:ext>
                </a:extLst>
              </p:cNvPr>
              <p:cNvSpPr/>
              <p:nvPr/>
            </p:nvSpPr>
            <p:spPr>
              <a:xfrm>
                <a:off x="2275014" y="801390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6" name="object 501">
              <a:extLst>
                <a:ext uri="{FF2B5EF4-FFF2-40B4-BE49-F238E27FC236}">
                  <a16:creationId xmlns:a16="http://schemas.microsoft.com/office/drawing/2014/main" id="{6053CCAF-2D97-7A61-3E8B-3C4BDCD5FFD3}"/>
                </a:ext>
              </a:extLst>
            </p:cNvPr>
            <p:cNvSpPr/>
            <p:nvPr/>
          </p:nvSpPr>
          <p:spPr>
            <a:xfrm>
              <a:off x="1858581" y="8137372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09">
                  <a:moveTo>
                    <a:pt x="0" y="0"/>
                  </a:moveTo>
                  <a:lnTo>
                    <a:pt x="0" y="2858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7" name="object 502">
              <a:extLst>
                <a:ext uri="{FF2B5EF4-FFF2-40B4-BE49-F238E27FC236}">
                  <a16:creationId xmlns:a16="http://schemas.microsoft.com/office/drawing/2014/main" id="{9E554D12-44D1-5956-BC5E-F8C00C658FCA}"/>
                </a:ext>
              </a:extLst>
            </p:cNvPr>
            <p:cNvGrpSpPr/>
            <p:nvPr/>
          </p:nvGrpSpPr>
          <p:grpSpPr>
            <a:xfrm>
              <a:off x="1856606" y="8127689"/>
              <a:ext cx="160020" cy="44450"/>
              <a:chOff x="1856606" y="8127689"/>
              <a:chExt cx="160020" cy="44450"/>
            </a:xfrm>
          </p:grpSpPr>
          <p:sp>
            <p:nvSpPr>
              <p:cNvPr id="2746" name="object 503">
                <a:extLst>
                  <a:ext uri="{FF2B5EF4-FFF2-40B4-BE49-F238E27FC236}">
                    <a16:creationId xmlns:a16="http://schemas.microsoft.com/office/drawing/2014/main" id="{7C1B6F0D-65B2-7B34-810C-5AB931838EEF}"/>
                  </a:ext>
                </a:extLst>
              </p:cNvPr>
              <p:cNvSpPr/>
              <p:nvPr/>
            </p:nvSpPr>
            <p:spPr>
              <a:xfrm>
                <a:off x="1935695" y="8137372"/>
                <a:ext cx="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h="29209">
                    <a:moveTo>
                      <a:pt x="0" y="0"/>
                    </a:moveTo>
                    <a:lnTo>
                      <a:pt x="0" y="2858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7" name="object 504">
                <a:extLst>
                  <a:ext uri="{FF2B5EF4-FFF2-40B4-BE49-F238E27FC236}">
                    <a16:creationId xmlns:a16="http://schemas.microsoft.com/office/drawing/2014/main" id="{B8E5E223-4172-FA06-D15E-61E936892150}"/>
                  </a:ext>
                </a:extLst>
              </p:cNvPr>
              <p:cNvSpPr/>
              <p:nvPr/>
            </p:nvSpPr>
            <p:spPr>
              <a:xfrm>
                <a:off x="1877098" y="8158251"/>
                <a:ext cx="40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639">
                    <a:moveTo>
                      <a:pt x="0" y="0"/>
                    </a:moveTo>
                    <a:lnTo>
                      <a:pt x="4008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8" name="object 505">
                <a:extLst>
                  <a:ext uri="{FF2B5EF4-FFF2-40B4-BE49-F238E27FC236}">
                    <a16:creationId xmlns:a16="http://schemas.microsoft.com/office/drawing/2014/main" id="{2E89A120-6145-9271-CD93-E9D6997B6050}"/>
                  </a:ext>
                </a:extLst>
              </p:cNvPr>
              <p:cNvSpPr/>
              <p:nvPr/>
            </p:nvSpPr>
            <p:spPr>
              <a:xfrm>
                <a:off x="1858581" y="8155152"/>
                <a:ext cx="7747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77469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  <a:path w="77469" h="6350">
                    <a:moveTo>
                      <a:pt x="77114" y="3098"/>
                    </a:moveTo>
                    <a:lnTo>
                      <a:pt x="58597" y="0"/>
                    </a:lnTo>
                    <a:lnTo>
                      <a:pt x="58597" y="6184"/>
                    </a:lnTo>
                    <a:lnTo>
                      <a:pt x="77114" y="3098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9" name="object 506">
                <a:extLst>
                  <a:ext uri="{FF2B5EF4-FFF2-40B4-BE49-F238E27FC236}">
                    <a16:creationId xmlns:a16="http://schemas.microsoft.com/office/drawing/2014/main" id="{FC568289-6A5A-BFA3-2A69-7CAC9B9CD654}"/>
                  </a:ext>
                </a:extLst>
              </p:cNvPr>
              <p:cNvSpPr/>
              <p:nvPr/>
            </p:nvSpPr>
            <p:spPr>
              <a:xfrm>
                <a:off x="1935695" y="8158251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516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0" name="object 507">
                <a:extLst>
                  <a:ext uri="{FF2B5EF4-FFF2-40B4-BE49-F238E27FC236}">
                    <a16:creationId xmlns:a16="http://schemas.microsoft.com/office/drawing/2014/main" id="{400A6D2B-A819-17CA-1D57-0E57C0323C34}"/>
                  </a:ext>
                </a:extLst>
              </p:cNvPr>
              <p:cNvSpPr/>
              <p:nvPr/>
            </p:nvSpPr>
            <p:spPr>
              <a:xfrm>
                <a:off x="1957298" y="8146555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1" name="object 508">
                <a:extLst>
                  <a:ext uri="{FF2B5EF4-FFF2-40B4-BE49-F238E27FC236}">
                    <a16:creationId xmlns:a16="http://schemas.microsoft.com/office/drawing/2014/main" id="{EF5DE9DC-B330-FD04-C0AB-DDF4F570F6C4}"/>
                  </a:ext>
                </a:extLst>
              </p:cNvPr>
              <p:cNvSpPr/>
              <p:nvPr/>
            </p:nvSpPr>
            <p:spPr>
              <a:xfrm>
                <a:off x="1973999" y="8163255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2" name="object 509">
                <a:extLst>
                  <a:ext uri="{FF2B5EF4-FFF2-40B4-BE49-F238E27FC236}">
                    <a16:creationId xmlns:a16="http://schemas.microsoft.com/office/drawing/2014/main" id="{EF463D9A-43E9-B0D4-8ECC-82C3B8B8F90E}"/>
                  </a:ext>
                </a:extLst>
              </p:cNvPr>
              <p:cNvSpPr/>
              <p:nvPr/>
            </p:nvSpPr>
            <p:spPr>
              <a:xfrm>
                <a:off x="1984019" y="8146555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3" name="object 510">
                <a:extLst>
                  <a:ext uri="{FF2B5EF4-FFF2-40B4-BE49-F238E27FC236}">
                    <a16:creationId xmlns:a16="http://schemas.microsoft.com/office/drawing/2014/main" id="{9054A464-F724-8209-9022-6B41E7F747F2}"/>
                  </a:ext>
                </a:extLst>
              </p:cNvPr>
              <p:cNvSpPr/>
              <p:nvPr/>
            </p:nvSpPr>
            <p:spPr>
              <a:xfrm>
                <a:off x="2004110" y="8146555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4" name="object 511">
                <a:extLst>
                  <a:ext uri="{FF2B5EF4-FFF2-40B4-BE49-F238E27FC236}">
                    <a16:creationId xmlns:a16="http://schemas.microsoft.com/office/drawing/2014/main" id="{27E0B471-6C59-473B-4DA9-F35BFDE57053}"/>
                  </a:ext>
                </a:extLst>
              </p:cNvPr>
              <p:cNvSpPr/>
              <p:nvPr/>
            </p:nvSpPr>
            <p:spPr>
              <a:xfrm>
                <a:off x="1858530" y="812961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5" name="object 512">
                <a:extLst>
                  <a:ext uri="{FF2B5EF4-FFF2-40B4-BE49-F238E27FC236}">
                    <a16:creationId xmlns:a16="http://schemas.microsoft.com/office/drawing/2014/main" id="{28A4EEB4-80F5-2EDC-5B1C-F95116CDAC05}"/>
                  </a:ext>
                </a:extLst>
              </p:cNvPr>
              <p:cNvSpPr/>
              <p:nvPr/>
            </p:nvSpPr>
            <p:spPr>
              <a:xfrm>
                <a:off x="1935645" y="812961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6" name="object 513">
                <a:extLst>
                  <a:ext uri="{FF2B5EF4-FFF2-40B4-BE49-F238E27FC236}">
                    <a16:creationId xmlns:a16="http://schemas.microsoft.com/office/drawing/2014/main" id="{301D3D3A-70AE-7F0E-40C0-80FD46D24649}"/>
                  </a:ext>
                </a:extLst>
              </p:cNvPr>
              <p:cNvSpPr/>
              <p:nvPr/>
            </p:nvSpPr>
            <p:spPr>
              <a:xfrm>
                <a:off x="1935645" y="815820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8" name="object 514">
              <a:extLst>
                <a:ext uri="{FF2B5EF4-FFF2-40B4-BE49-F238E27FC236}">
                  <a16:creationId xmlns:a16="http://schemas.microsoft.com/office/drawing/2014/main" id="{655FBEF0-E63A-655B-02E7-FC3E34A30523}"/>
                </a:ext>
              </a:extLst>
            </p:cNvPr>
            <p:cNvGrpSpPr/>
            <p:nvPr/>
          </p:nvGrpSpPr>
          <p:grpSpPr>
            <a:xfrm>
              <a:off x="1750580" y="7942636"/>
              <a:ext cx="524510" cy="34925"/>
              <a:chOff x="1750580" y="7942636"/>
              <a:chExt cx="524510" cy="34925"/>
            </a:xfrm>
          </p:grpSpPr>
          <p:sp>
            <p:nvSpPr>
              <p:cNvPr id="2744" name="object 515">
                <a:extLst>
                  <a:ext uri="{FF2B5EF4-FFF2-40B4-BE49-F238E27FC236}">
                    <a16:creationId xmlns:a16="http://schemas.microsoft.com/office/drawing/2014/main" id="{778DB878-DFB8-2D5E-C003-01909B7A085D}"/>
                  </a:ext>
                </a:extLst>
              </p:cNvPr>
              <p:cNvSpPr/>
              <p:nvPr/>
            </p:nvSpPr>
            <p:spPr>
              <a:xfrm>
                <a:off x="1858581" y="7975396"/>
                <a:ext cx="41655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6560">
                    <a:moveTo>
                      <a:pt x="41648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5" name="object 516">
                <a:extLst>
                  <a:ext uri="{FF2B5EF4-FFF2-40B4-BE49-F238E27FC236}">
                    <a16:creationId xmlns:a16="http://schemas.microsoft.com/office/drawing/2014/main" id="{EDE49FC5-AA71-2410-D6BE-3FAA90854BAC}"/>
                  </a:ext>
                </a:extLst>
              </p:cNvPr>
              <p:cNvSpPr/>
              <p:nvPr/>
            </p:nvSpPr>
            <p:spPr>
              <a:xfrm>
                <a:off x="1750580" y="7944560"/>
                <a:ext cx="5245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24510">
                    <a:moveTo>
                      <a:pt x="52448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9" name="object 517">
              <a:extLst>
                <a:ext uri="{FF2B5EF4-FFF2-40B4-BE49-F238E27FC236}">
                  <a16:creationId xmlns:a16="http://schemas.microsoft.com/office/drawing/2014/main" id="{5B6C8AEE-6CAE-666E-821B-FB86D7B74685}"/>
                </a:ext>
              </a:extLst>
            </p:cNvPr>
            <p:cNvSpPr/>
            <p:nvPr/>
          </p:nvSpPr>
          <p:spPr>
            <a:xfrm>
              <a:off x="1858581" y="8052561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69">
                  <a:moveTo>
                    <a:pt x="77114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518">
              <a:extLst>
                <a:ext uri="{FF2B5EF4-FFF2-40B4-BE49-F238E27FC236}">
                  <a16:creationId xmlns:a16="http://schemas.microsoft.com/office/drawing/2014/main" id="{751B6AA2-0E63-A394-4A25-CE169E752B63}"/>
                </a:ext>
              </a:extLst>
            </p:cNvPr>
            <p:cNvSpPr/>
            <p:nvPr/>
          </p:nvSpPr>
          <p:spPr>
            <a:xfrm>
              <a:off x="1858581" y="8129663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69">
                  <a:moveTo>
                    <a:pt x="0" y="0"/>
                  </a:moveTo>
                  <a:lnTo>
                    <a:pt x="77114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1" name="object 519">
              <a:extLst>
                <a:ext uri="{FF2B5EF4-FFF2-40B4-BE49-F238E27FC236}">
                  <a16:creationId xmlns:a16="http://schemas.microsoft.com/office/drawing/2014/main" id="{AF4FEA15-732B-5135-7AAE-B8821F71EDE8}"/>
                </a:ext>
              </a:extLst>
            </p:cNvPr>
            <p:cNvGrpSpPr/>
            <p:nvPr/>
          </p:nvGrpSpPr>
          <p:grpSpPr>
            <a:xfrm>
              <a:off x="1486388" y="7817986"/>
              <a:ext cx="91440" cy="128905"/>
              <a:chOff x="1486388" y="7817986"/>
              <a:chExt cx="91440" cy="128905"/>
            </a:xfrm>
          </p:grpSpPr>
          <p:sp>
            <p:nvSpPr>
              <p:cNvPr id="2731" name="object 520">
                <a:extLst>
                  <a:ext uri="{FF2B5EF4-FFF2-40B4-BE49-F238E27FC236}">
                    <a16:creationId xmlns:a16="http://schemas.microsoft.com/office/drawing/2014/main" id="{5423F08D-5E80-86AE-C80C-664403868652}"/>
                  </a:ext>
                </a:extLst>
              </p:cNvPr>
              <p:cNvSpPr/>
              <p:nvPr/>
            </p:nvSpPr>
            <p:spPr>
              <a:xfrm>
                <a:off x="1496072" y="7944560"/>
                <a:ext cx="76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583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2" name="object 521">
                <a:extLst>
                  <a:ext uri="{FF2B5EF4-FFF2-40B4-BE49-F238E27FC236}">
                    <a16:creationId xmlns:a16="http://schemas.microsoft.com/office/drawing/2014/main" id="{C9E37800-390A-6C93-9C2C-89DAD618CB19}"/>
                  </a:ext>
                </a:extLst>
              </p:cNvPr>
              <p:cNvSpPr/>
              <p:nvPr/>
            </p:nvSpPr>
            <p:spPr>
              <a:xfrm>
                <a:off x="1496072" y="7898294"/>
                <a:ext cx="76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583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3" name="object 522">
                <a:extLst>
                  <a:ext uri="{FF2B5EF4-FFF2-40B4-BE49-F238E27FC236}">
                    <a16:creationId xmlns:a16="http://schemas.microsoft.com/office/drawing/2014/main" id="{E91C1338-09F0-5178-6659-1CE5198B675E}"/>
                  </a:ext>
                </a:extLst>
              </p:cNvPr>
              <p:cNvSpPr/>
              <p:nvPr/>
            </p:nvSpPr>
            <p:spPr>
              <a:xfrm>
                <a:off x="1564195" y="7916811"/>
                <a:ext cx="0" cy="9525"/>
              </a:xfrm>
              <a:custGeom>
                <a:avLst/>
                <a:gdLst/>
                <a:ahLst/>
                <a:cxnLst/>
                <a:rect l="l" t="t" r="r" b="b"/>
                <a:pathLst>
                  <a:path h="9525">
                    <a:moveTo>
                      <a:pt x="0" y="9232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4" name="object 523">
                <a:extLst>
                  <a:ext uri="{FF2B5EF4-FFF2-40B4-BE49-F238E27FC236}">
                    <a16:creationId xmlns:a16="http://schemas.microsoft.com/office/drawing/2014/main" id="{0677E786-40D4-A552-F86A-B8D9DD7C0D6C}"/>
                  </a:ext>
                </a:extLst>
              </p:cNvPr>
              <p:cNvSpPr/>
              <p:nvPr/>
            </p:nvSpPr>
            <p:spPr>
              <a:xfrm>
                <a:off x="1561096" y="7898294"/>
                <a:ext cx="635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6354">
                    <a:moveTo>
                      <a:pt x="6146" y="27749"/>
                    </a:moveTo>
                    <a:lnTo>
                      <a:pt x="0" y="27749"/>
                    </a:lnTo>
                    <a:lnTo>
                      <a:pt x="3098" y="46266"/>
                    </a:lnTo>
                    <a:lnTo>
                      <a:pt x="6146" y="27749"/>
                    </a:lnTo>
                    <a:close/>
                  </a:path>
                  <a:path w="6350" h="46354">
                    <a:moveTo>
                      <a:pt x="6146" y="18516"/>
                    </a:moveTo>
                    <a:lnTo>
                      <a:pt x="3098" y="0"/>
                    </a:lnTo>
                    <a:lnTo>
                      <a:pt x="0" y="18516"/>
                    </a:lnTo>
                    <a:lnTo>
                      <a:pt x="6146" y="18516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5" name="object 524">
                <a:extLst>
                  <a:ext uri="{FF2B5EF4-FFF2-40B4-BE49-F238E27FC236}">
                    <a16:creationId xmlns:a16="http://schemas.microsoft.com/office/drawing/2014/main" id="{4972A1E9-C1E3-7D84-3BDF-5C8BCF5C8D2D}"/>
                  </a:ext>
                </a:extLst>
              </p:cNvPr>
              <p:cNvSpPr/>
              <p:nvPr/>
            </p:nvSpPr>
            <p:spPr>
              <a:xfrm>
                <a:off x="1564195" y="7879778"/>
                <a:ext cx="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h="19050">
                    <a:moveTo>
                      <a:pt x="0" y="185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6" name="object 525">
                <a:extLst>
                  <a:ext uri="{FF2B5EF4-FFF2-40B4-BE49-F238E27FC236}">
                    <a16:creationId xmlns:a16="http://schemas.microsoft.com/office/drawing/2014/main" id="{AB44D9C5-388C-9C66-D9B6-1D38A7F064F8}"/>
                  </a:ext>
                </a:extLst>
              </p:cNvPr>
              <p:cNvSpPr/>
              <p:nvPr/>
            </p:nvSpPr>
            <p:spPr>
              <a:xfrm>
                <a:off x="1552511" y="786665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7" name="object 526">
                <a:extLst>
                  <a:ext uri="{FF2B5EF4-FFF2-40B4-BE49-F238E27FC236}">
                    <a16:creationId xmlns:a16="http://schemas.microsoft.com/office/drawing/2014/main" id="{D4AABE56-7AC1-C5EC-5FA8-5AA4C941D275}"/>
                  </a:ext>
                </a:extLst>
              </p:cNvPr>
              <p:cNvSpPr/>
              <p:nvPr/>
            </p:nvSpPr>
            <p:spPr>
              <a:xfrm>
                <a:off x="1569211" y="785663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8" name="object 527">
                <a:extLst>
                  <a:ext uri="{FF2B5EF4-FFF2-40B4-BE49-F238E27FC236}">
                    <a16:creationId xmlns:a16="http://schemas.microsoft.com/office/drawing/2014/main" id="{49C66EEF-5E9C-8E1E-5FD7-045614B5E0A1}"/>
                  </a:ext>
                </a:extLst>
              </p:cNvPr>
              <p:cNvSpPr/>
              <p:nvPr/>
            </p:nvSpPr>
            <p:spPr>
              <a:xfrm>
                <a:off x="1552511" y="7836598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289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9" name="object 528">
                <a:extLst>
                  <a:ext uri="{FF2B5EF4-FFF2-40B4-BE49-F238E27FC236}">
                    <a16:creationId xmlns:a16="http://schemas.microsoft.com/office/drawing/2014/main" id="{A8D77C9A-8034-080F-13F4-5ABD0732D737}"/>
                  </a:ext>
                </a:extLst>
              </p:cNvPr>
              <p:cNvSpPr/>
              <p:nvPr/>
            </p:nvSpPr>
            <p:spPr>
              <a:xfrm>
                <a:off x="1562531" y="7836598"/>
                <a:ext cx="1016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334">
                    <a:moveTo>
                      <a:pt x="0" y="3289"/>
                    </a:move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289"/>
                    </a:lnTo>
                    <a:lnTo>
                      <a:pt x="9969" y="9969"/>
                    </a:lnTo>
                    <a:lnTo>
                      <a:pt x="6629" y="1330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0" name="object 529">
                <a:extLst>
                  <a:ext uri="{FF2B5EF4-FFF2-40B4-BE49-F238E27FC236}">
                    <a16:creationId xmlns:a16="http://schemas.microsoft.com/office/drawing/2014/main" id="{3B10BE41-0CF4-5766-CFD7-5E6B7D2B2C7A}"/>
                  </a:ext>
                </a:extLst>
              </p:cNvPr>
              <p:cNvSpPr/>
              <p:nvPr/>
            </p:nvSpPr>
            <p:spPr>
              <a:xfrm>
                <a:off x="1552511" y="781991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1" name="object 530">
                <a:extLst>
                  <a:ext uri="{FF2B5EF4-FFF2-40B4-BE49-F238E27FC236}">
                    <a16:creationId xmlns:a16="http://schemas.microsoft.com/office/drawing/2014/main" id="{28C6A535-587F-2AA2-7970-1BD9FDCE8E52}"/>
                  </a:ext>
                </a:extLst>
              </p:cNvPr>
              <p:cNvSpPr/>
              <p:nvPr/>
            </p:nvSpPr>
            <p:spPr>
              <a:xfrm>
                <a:off x="1488312" y="79445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88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2" name="object 531">
                <a:extLst>
                  <a:ext uri="{FF2B5EF4-FFF2-40B4-BE49-F238E27FC236}">
                    <a16:creationId xmlns:a16="http://schemas.microsoft.com/office/drawing/2014/main" id="{5E0E39E5-6A05-2131-D140-85EA1F6BB8CF}"/>
                  </a:ext>
                </a:extLst>
              </p:cNvPr>
              <p:cNvSpPr/>
              <p:nvPr/>
            </p:nvSpPr>
            <p:spPr>
              <a:xfrm>
                <a:off x="1488312" y="789824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3" name="object 532">
                <a:extLst>
                  <a:ext uri="{FF2B5EF4-FFF2-40B4-BE49-F238E27FC236}">
                    <a16:creationId xmlns:a16="http://schemas.microsoft.com/office/drawing/2014/main" id="{F83E3347-FD3F-921A-BD33-1D1391A9C9D6}"/>
                  </a:ext>
                </a:extLst>
              </p:cNvPr>
              <p:cNvSpPr/>
              <p:nvPr/>
            </p:nvSpPr>
            <p:spPr>
              <a:xfrm>
                <a:off x="1564144" y="789824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2" name="object 533">
              <a:extLst>
                <a:ext uri="{FF2B5EF4-FFF2-40B4-BE49-F238E27FC236}">
                  <a16:creationId xmlns:a16="http://schemas.microsoft.com/office/drawing/2014/main" id="{2509402E-C0F5-4C72-3201-0434DD48B76B}"/>
                </a:ext>
              </a:extLst>
            </p:cNvPr>
            <p:cNvGrpSpPr/>
            <p:nvPr/>
          </p:nvGrpSpPr>
          <p:grpSpPr>
            <a:xfrm>
              <a:off x="1568367" y="8092522"/>
              <a:ext cx="28575" cy="167005"/>
              <a:chOff x="1568367" y="8092522"/>
              <a:chExt cx="28575" cy="167005"/>
            </a:xfrm>
          </p:grpSpPr>
          <p:sp>
            <p:nvSpPr>
              <p:cNvPr id="2716" name="object 534">
                <a:extLst>
                  <a:ext uri="{FF2B5EF4-FFF2-40B4-BE49-F238E27FC236}">
                    <a16:creationId xmlns:a16="http://schemas.microsoft.com/office/drawing/2014/main" id="{F478AF36-C5E2-B153-C869-DDE94828FF72}"/>
                  </a:ext>
                </a:extLst>
              </p:cNvPr>
              <p:cNvSpPr/>
              <p:nvPr/>
            </p:nvSpPr>
            <p:spPr>
              <a:xfrm>
                <a:off x="1578051" y="8222246"/>
                <a:ext cx="12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700">
                    <a:moveTo>
                      <a:pt x="0" y="0"/>
                    </a:moveTo>
                    <a:lnTo>
                      <a:pt x="124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7" name="object 535">
                <a:extLst>
                  <a:ext uri="{FF2B5EF4-FFF2-40B4-BE49-F238E27FC236}">
                    <a16:creationId xmlns:a16="http://schemas.microsoft.com/office/drawing/2014/main" id="{1644F9D0-AC50-11CF-D116-CDABCE189FD2}"/>
                  </a:ext>
                </a:extLst>
              </p:cNvPr>
              <p:cNvSpPr/>
              <p:nvPr/>
            </p:nvSpPr>
            <p:spPr>
              <a:xfrm>
                <a:off x="1578051" y="8191347"/>
                <a:ext cx="12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700">
                    <a:moveTo>
                      <a:pt x="0" y="0"/>
                    </a:moveTo>
                    <a:lnTo>
                      <a:pt x="124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8" name="object 536">
                <a:extLst>
                  <a:ext uri="{FF2B5EF4-FFF2-40B4-BE49-F238E27FC236}">
                    <a16:creationId xmlns:a16="http://schemas.microsoft.com/office/drawing/2014/main" id="{271ED3A7-96D2-7B02-B226-6737D720B040}"/>
                  </a:ext>
                </a:extLst>
              </p:cNvPr>
              <p:cNvSpPr/>
              <p:nvPr/>
            </p:nvSpPr>
            <p:spPr>
              <a:xfrm>
                <a:off x="1582762" y="8240712"/>
                <a:ext cx="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h="19050">
                    <a:moveTo>
                      <a:pt x="0" y="0"/>
                    </a:moveTo>
                    <a:lnTo>
                      <a:pt x="0" y="1851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9" name="object 537">
                <a:extLst>
                  <a:ext uri="{FF2B5EF4-FFF2-40B4-BE49-F238E27FC236}">
                    <a16:creationId xmlns:a16="http://schemas.microsoft.com/office/drawing/2014/main" id="{A4843700-D2D0-799A-27CB-FB89C08A64FF}"/>
                  </a:ext>
                </a:extLst>
              </p:cNvPr>
              <p:cNvSpPr/>
              <p:nvPr/>
            </p:nvSpPr>
            <p:spPr>
              <a:xfrm>
                <a:off x="1582762" y="8154364"/>
                <a:ext cx="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h="19050">
                    <a:moveTo>
                      <a:pt x="0" y="185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0" name="object 538">
                <a:extLst>
                  <a:ext uri="{FF2B5EF4-FFF2-40B4-BE49-F238E27FC236}">
                    <a16:creationId xmlns:a16="http://schemas.microsoft.com/office/drawing/2014/main" id="{F68E548E-5135-9584-39B9-9220D6AC1BB0}"/>
                  </a:ext>
                </a:extLst>
              </p:cNvPr>
              <p:cNvSpPr/>
              <p:nvPr/>
            </p:nvSpPr>
            <p:spPr>
              <a:xfrm>
                <a:off x="1579664" y="8172881"/>
                <a:ext cx="635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945">
                    <a:moveTo>
                      <a:pt x="6146" y="67830"/>
                    </a:moveTo>
                    <a:lnTo>
                      <a:pt x="3098" y="49364"/>
                    </a:lnTo>
                    <a:lnTo>
                      <a:pt x="0" y="67830"/>
                    </a:lnTo>
                    <a:lnTo>
                      <a:pt x="6146" y="67830"/>
                    </a:lnTo>
                    <a:close/>
                  </a:path>
                  <a:path w="6350" h="67945">
                    <a:moveTo>
                      <a:pt x="6146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4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1" name="object 539">
                <a:extLst>
                  <a:ext uri="{FF2B5EF4-FFF2-40B4-BE49-F238E27FC236}">
                    <a16:creationId xmlns:a16="http://schemas.microsoft.com/office/drawing/2014/main" id="{252C18B7-FFA6-AF2A-7E0F-9E664ACBAE38}"/>
                  </a:ext>
                </a:extLst>
              </p:cNvPr>
              <p:cNvSpPr/>
              <p:nvPr/>
            </p:nvSpPr>
            <p:spPr>
              <a:xfrm>
                <a:off x="1582762" y="8191398"/>
                <a:ext cx="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h="31115">
                    <a:moveTo>
                      <a:pt x="0" y="30848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2" name="object 540">
                <a:extLst>
                  <a:ext uri="{FF2B5EF4-FFF2-40B4-BE49-F238E27FC236}">
                    <a16:creationId xmlns:a16="http://schemas.microsoft.com/office/drawing/2014/main" id="{841E6852-6068-6F36-2F47-AEBDD4D0E756}"/>
                  </a:ext>
                </a:extLst>
              </p:cNvPr>
              <p:cNvSpPr/>
              <p:nvPr/>
            </p:nvSpPr>
            <p:spPr>
              <a:xfrm>
                <a:off x="1571066" y="814125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3" name="object 541">
                <a:extLst>
                  <a:ext uri="{FF2B5EF4-FFF2-40B4-BE49-F238E27FC236}">
                    <a16:creationId xmlns:a16="http://schemas.microsoft.com/office/drawing/2014/main" id="{143BEA4C-9D21-2C4A-6AF2-3BF8841DEB71}"/>
                  </a:ext>
                </a:extLst>
              </p:cNvPr>
              <p:cNvSpPr/>
              <p:nvPr/>
            </p:nvSpPr>
            <p:spPr>
              <a:xfrm>
                <a:off x="1587766" y="813118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4" name="object 542">
                <a:extLst>
                  <a:ext uri="{FF2B5EF4-FFF2-40B4-BE49-F238E27FC236}">
                    <a16:creationId xmlns:a16="http://schemas.microsoft.com/office/drawing/2014/main" id="{AC528EC2-90B6-6A9E-7BAC-62D0E7765F12}"/>
                  </a:ext>
                </a:extLst>
              </p:cNvPr>
              <p:cNvSpPr/>
              <p:nvPr/>
            </p:nvSpPr>
            <p:spPr>
              <a:xfrm>
                <a:off x="1571066" y="811114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71"/>
                    </a:lnTo>
                    <a:lnTo>
                      <a:pt x="0" y="3390"/>
                    </a:lnTo>
                    <a:lnTo>
                      <a:pt x="3340" y="50"/>
                    </a:lnTo>
                    <a:lnTo>
                      <a:pt x="6680" y="50"/>
                    </a:lnTo>
                    <a:lnTo>
                      <a:pt x="10020" y="3390"/>
                    </a:lnTo>
                    <a:lnTo>
                      <a:pt x="10020" y="10071"/>
                    </a:lnTo>
                    <a:lnTo>
                      <a:pt x="13322" y="13360"/>
                    </a:lnTo>
                    <a:lnTo>
                      <a:pt x="19989" y="13360"/>
                    </a:lnTo>
                    <a:lnTo>
                      <a:pt x="1998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5" name="object 543">
                <a:extLst>
                  <a:ext uri="{FF2B5EF4-FFF2-40B4-BE49-F238E27FC236}">
                    <a16:creationId xmlns:a16="http://schemas.microsoft.com/office/drawing/2014/main" id="{C060875D-DBD0-5CF6-8F62-A3ECB2F55421}"/>
                  </a:ext>
                </a:extLst>
              </p:cNvPr>
              <p:cNvSpPr/>
              <p:nvPr/>
            </p:nvSpPr>
            <p:spPr>
              <a:xfrm>
                <a:off x="1571066" y="809444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6" name="object 544">
                <a:extLst>
                  <a:ext uri="{FF2B5EF4-FFF2-40B4-BE49-F238E27FC236}">
                    <a16:creationId xmlns:a16="http://schemas.microsoft.com/office/drawing/2014/main" id="{4953BD55-6F1B-F65B-00E9-FFF9D70EA6AA}"/>
                  </a:ext>
                </a:extLst>
              </p:cNvPr>
              <p:cNvSpPr/>
              <p:nvPr/>
            </p:nvSpPr>
            <p:spPr>
              <a:xfrm>
                <a:off x="1570291" y="822219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7" name="object 545">
                <a:extLst>
                  <a:ext uri="{FF2B5EF4-FFF2-40B4-BE49-F238E27FC236}">
                    <a16:creationId xmlns:a16="http://schemas.microsoft.com/office/drawing/2014/main" id="{EA0D7D4C-C6FC-69F1-61EF-A9ABD3CFF615}"/>
                  </a:ext>
                </a:extLst>
              </p:cNvPr>
              <p:cNvSpPr/>
              <p:nvPr/>
            </p:nvSpPr>
            <p:spPr>
              <a:xfrm>
                <a:off x="1570291" y="819134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0"/>
                    </a:moveTo>
                    <a:lnTo>
                      <a:pt x="88" y="0"/>
                    </a:lnTo>
                  </a:path>
                  <a:path w="634" h="634">
                    <a:moveTo>
                      <a:pt x="38" y="0"/>
                    </a:moveTo>
                    <a:lnTo>
                      <a:pt x="0" y="0"/>
                    </a:lnTo>
                  </a:path>
                  <a:path w="634" h="634">
                    <a:moveTo>
                      <a:pt x="38" y="0"/>
                    </a:moveTo>
                    <a:lnTo>
                      <a:pt x="38" y="5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8" name="object 546">
                <a:extLst>
                  <a:ext uri="{FF2B5EF4-FFF2-40B4-BE49-F238E27FC236}">
                    <a16:creationId xmlns:a16="http://schemas.microsoft.com/office/drawing/2014/main" id="{A3FDC17D-AB77-1A21-7566-53B697B199CC}"/>
                  </a:ext>
                </a:extLst>
              </p:cNvPr>
              <p:cNvSpPr/>
              <p:nvPr/>
            </p:nvSpPr>
            <p:spPr>
              <a:xfrm>
                <a:off x="1568405" y="8189423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5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9" name="object 547">
                <a:extLst>
                  <a:ext uri="{FF2B5EF4-FFF2-40B4-BE49-F238E27FC236}">
                    <a16:creationId xmlns:a16="http://schemas.microsoft.com/office/drawing/2014/main" id="{BFBE983B-CC7B-C8F8-6F83-9D0014A2BD95}"/>
                  </a:ext>
                </a:extLst>
              </p:cNvPr>
              <p:cNvSpPr/>
              <p:nvPr/>
            </p:nvSpPr>
            <p:spPr>
              <a:xfrm>
                <a:off x="1582712" y="819134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0"/>
                    </a:moveTo>
                    <a:lnTo>
                      <a:pt x="101" y="0"/>
                    </a:lnTo>
                  </a:path>
                  <a:path w="634" h="634">
                    <a:moveTo>
                      <a:pt x="50" y="0"/>
                    </a:moveTo>
                    <a:lnTo>
                      <a:pt x="0" y="0"/>
                    </a:lnTo>
                  </a:path>
                  <a:path w="634" h="634">
                    <a:moveTo>
                      <a:pt x="50" y="0"/>
                    </a:moveTo>
                    <a:lnTo>
                      <a:pt x="50" y="5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0" name="object 548">
                <a:extLst>
                  <a:ext uri="{FF2B5EF4-FFF2-40B4-BE49-F238E27FC236}">
                    <a16:creationId xmlns:a16="http://schemas.microsoft.com/office/drawing/2014/main" id="{6F38E02E-31C9-11F0-057F-8102631F52C5}"/>
                  </a:ext>
                </a:extLst>
              </p:cNvPr>
              <p:cNvSpPr/>
              <p:nvPr/>
            </p:nvSpPr>
            <p:spPr>
              <a:xfrm>
                <a:off x="1580838" y="8189423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5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3" name="object 549">
              <a:extLst>
                <a:ext uri="{FF2B5EF4-FFF2-40B4-BE49-F238E27FC236}">
                  <a16:creationId xmlns:a16="http://schemas.microsoft.com/office/drawing/2014/main" id="{F1E3CA3E-FFD5-EACC-63FB-777407C64F07}"/>
                </a:ext>
              </a:extLst>
            </p:cNvPr>
            <p:cNvSpPr/>
            <p:nvPr/>
          </p:nvSpPr>
          <p:spPr>
            <a:xfrm>
              <a:off x="1526921" y="7983105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401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550">
              <a:extLst>
                <a:ext uri="{FF2B5EF4-FFF2-40B4-BE49-F238E27FC236}">
                  <a16:creationId xmlns:a16="http://schemas.microsoft.com/office/drawing/2014/main" id="{A60DBAE9-E4CA-B18D-3FF7-DBAFB33C5711}"/>
                </a:ext>
              </a:extLst>
            </p:cNvPr>
            <p:cNvSpPr/>
            <p:nvPr/>
          </p:nvSpPr>
          <p:spPr>
            <a:xfrm>
              <a:off x="1750580" y="7983105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401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5" name="object 551">
              <a:extLst>
                <a:ext uri="{FF2B5EF4-FFF2-40B4-BE49-F238E27FC236}">
                  <a16:creationId xmlns:a16="http://schemas.microsoft.com/office/drawing/2014/main" id="{27E72871-9971-AA8E-6090-6FC0EE41A57F}"/>
                </a:ext>
              </a:extLst>
            </p:cNvPr>
            <p:cNvGrpSpPr/>
            <p:nvPr/>
          </p:nvGrpSpPr>
          <p:grpSpPr>
            <a:xfrm>
              <a:off x="1526921" y="8005698"/>
              <a:ext cx="80645" cy="6350"/>
              <a:chOff x="1526921" y="8005698"/>
              <a:chExt cx="80645" cy="6350"/>
            </a:xfrm>
          </p:grpSpPr>
          <p:sp>
            <p:nvSpPr>
              <p:cNvPr id="2714" name="object 552">
                <a:extLst>
                  <a:ext uri="{FF2B5EF4-FFF2-40B4-BE49-F238E27FC236}">
                    <a16:creationId xmlns:a16="http://schemas.microsoft.com/office/drawing/2014/main" id="{BCCAEDEA-9A1D-E959-2DE2-6EAC2F314F9F}"/>
                  </a:ext>
                </a:extLst>
              </p:cNvPr>
              <p:cNvSpPr/>
              <p:nvPr/>
            </p:nvSpPr>
            <p:spPr>
              <a:xfrm>
                <a:off x="1545437" y="8008797"/>
                <a:ext cx="62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230">
                    <a:moveTo>
                      <a:pt x="0" y="0"/>
                    </a:moveTo>
                    <a:lnTo>
                      <a:pt x="61836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5" name="object 553">
                <a:extLst>
                  <a:ext uri="{FF2B5EF4-FFF2-40B4-BE49-F238E27FC236}">
                    <a16:creationId xmlns:a16="http://schemas.microsoft.com/office/drawing/2014/main" id="{5D8B646C-0A2F-B9A0-37C7-7E99618C72DB}"/>
                  </a:ext>
                </a:extLst>
              </p:cNvPr>
              <p:cNvSpPr/>
              <p:nvPr/>
            </p:nvSpPr>
            <p:spPr>
              <a:xfrm>
                <a:off x="1526921" y="8005698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6" name="object 554">
              <a:extLst>
                <a:ext uri="{FF2B5EF4-FFF2-40B4-BE49-F238E27FC236}">
                  <a16:creationId xmlns:a16="http://schemas.microsoft.com/office/drawing/2014/main" id="{DF3705C8-9476-169C-10E4-62BE03025C02}"/>
                </a:ext>
              </a:extLst>
            </p:cNvPr>
            <p:cNvGrpSpPr/>
            <p:nvPr/>
          </p:nvGrpSpPr>
          <p:grpSpPr>
            <a:xfrm>
              <a:off x="1670227" y="8005698"/>
              <a:ext cx="80645" cy="6350"/>
              <a:chOff x="1670227" y="8005698"/>
              <a:chExt cx="80645" cy="6350"/>
            </a:xfrm>
          </p:grpSpPr>
          <p:sp>
            <p:nvSpPr>
              <p:cNvPr id="2712" name="object 555">
                <a:extLst>
                  <a:ext uri="{FF2B5EF4-FFF2-40B4-BE49-F238E27FC236}">
                    <a16:creationId xmlns:a16="http://schemas.microsoft.com/office/drawing/2014/main" id="{DED2F757-AC0E-BF79-E547-39D90672FF43}"/>
                  </a:ext>
                </a:extLst>
              </p:cNvPr>
              <p:cNvSpPr/>
              <p:nvPr/>
            </p:nvSpPr>
            <p:spPr>
              <a:xfrm>
                <a:off x="1732064" y="8005698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516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3" name="object 556">
                <a:extLst>
                  <a:ext uri="{FF2B5EF4-FFF2-40B4-BE49-F238E27FC236}">
                    <a16:creationId xmlns:a16="http://schemas.microsoft.com/office/drawing/2014/main" id="{9410AD1C-307A-4763-1D72-6F9BA09EA7F2}"/>
                  </a:ext>
                </a:extLst>
              </p:cNvPr>
              <p:cNvSpPr/>
              <p:nvPr/>
            </p:nvSpPr>
            <p:spPr>
              <a:xfrm>
                <a:off x="1670227" y="8008797"/>
                <a:ext cx="62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230">
                    <a:moveTo>
                      <a:pt x="6183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7" name="object 557">
              <a:extLst>
                <a:ext uri="{FF2B5EF4-FFF2-40B4-BE49-F238E27FC236}">
                  <a16:creationId xmlns:a16="http://schemas.microsoft.com/office/drawing/2014/main" id="{92C5E7A9-8322-A376-9D30-0AA9BC876F7B}"/>
                </a:ext>
              </a:extLst>
            </p:cNvPr>
            <p:cNvGrpSpPr/>
            <p:nvPr/>
          </p:nvGrpSpPr>
          <p:grpSpPr>
            <a:xfrm>
              <a:off x="1608435" y="7995189"/>
              <a:ext cx="60960" cy="27305"/>
              <a:chOff x="1608435" y="7995189"/>
              <a:chExt cx="60960" cy="27305"/>
            </a:xfrm>
          </p:grpSpPr>
          <p:sp>
            <p:nvSpPr>
              <p:cNvPr id="2707" name="object 558">
                <a:extLst>
                  <a:ext uri="{FF2B5EF4-FFF2-40B4-BE49-F238E27FC236}">
                    <a16:creationId xmlns:a16="http://schemas.microsoft.com/office/drawing/2014/main" id="{DB7AAF06-4DB2-D372-6EBB-477144526F77}"/>
                  </a:ext>
                </a:extLst>
              </p:cNvPr>
              <p:cNvSpPr/>
              <p:nvPr/>
            </p:nvSpPr>
            <p:spPr>
              <a:xfrm>
                <a:off x="1610359" y="7997113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20">
                    <a:moveTo>
                      <a:pt x="0" y="3327"/>
                    </a:moveTo>
                    <a:lnTo>
                      <a:pt x="3340" y="0"/>
                    </a:lnTo>
                    <a:lnTo>
                      <a:pt x="3340" y="2007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8" name="object 559">
                <a:extLst>
                  <a:ext uri="{FF2B5EF4-FFF2-40B4-BE49-F238E27FC236}">
                    <a16:creationId xmlns:a16="http://schemas.microsoft.com/office/drawing/2014/main" id="{7AC42A08-73FE-2BD4-94BB-E3652370E327}"/>
                  </a:ext>
                </a:extLst>
              </p:cNvPr>
              <p:cNvSpPr/>
              <p:nvPr/>
            </p:nvSpPr>
            <p:spPr>
              <a:xfrm>
                <a:off x="1610359" y="8017141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9" name="object 560">
                <a:extLst>
                  <a:ext uri="{FF2B5EF4-FFF2-40B4-BE49-F238E27FC236}">
                    <a16:creationId xmlns:a16="http://schemas.microsoft.com/office/drawing/2014/main" id="{4D8937A7-AB17-550E-776E-0223CF9A0BA3}"/>
                  </a:ext>
                </a:extLst>
              </p:cNvPr>
              <p:cNvSpPr/>
              <p:nvPr/>
            </p:nvSpPr>
            <p:spPr>
              <a:xfrm>
                <a:off x="1623720" y="801380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0" name="object 561">
                <a:extLst>
                  <a:ext uri="{FF2B5EF4-FFF2-40B4-BE49-F238E27FC236}">
                    <a16:creationId xmlns:a16="http://schemas.microsoft.com/office/drawing/2014/main" id="{518CE715-5884-523C-FB8D-3DC424A45EB0}"/>
                  </a:ext>
                </a:extLst>
              </p:cNvPr>
              <p:cNvSpPr/>
              <p:nvPr/>
            </p:nvSpPr>
            <p:spPr>
              <a:xfrm>
                <a:off x="1633740" y="7997113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13360" y="13347"/>
                    </a:moveTo>
                    <a:lnTo>
                      <a:pt x="0" y="13347"/>
                    </a:lnTo>
                    <a:lnTo>
                      <a:pt x="10020" y="0"/>
                    </a:lnTo>
                    <a:lnTo>
                      <a:pt x="10020" y="2007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1" name="object 562">
                <a:extLst>
                  <a:ext uri="{FF2B5EF4-FFF2-40B4-BE49-F238E27FC236}">
                    <a16:creationId xmlns:a16="http://schemas.microsoft.com/office/drawing/2014/main" id="{4F8EEE82-9EB1-8602-2627-8EF84C94EB61}"/>
                  </a:ext>
                </a:extLst>
              </p:cNvPr>
              <p:cNvSpPr/>
              <p:nvPr/>
            </p:nvSpPr>
            <p:spPr>
              <a:xfrm>
                <a:off x="1653781" y="7997113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687"/>
                    </a:moveTo>
                    <a:lnTo>
                      <a:pt x="3340" y="20027"/>
                    </a:lnTo>
                    <a:lnTo>
                      <a:pt x="10020" y="20027"/>
                    </a:lnTo>
                    <a:lnTo>
                      <a:pt x="13360" y="16687"/>
                    </a:lnTo>
                    <a:lnTo>
                      <a:pt x="13360" y="10007"/>
                    </a:lnTo>
                    <a:lnTo>
                      <a:pt x="10020" y="6667"/>
                    </a:lnTo>
                    <a:lnTo>
                      <a:pt x="0" y="6667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8" name="object 563">
              <a:extLst>
                <a:ext uri="{FF2B5EF4-FFF2-40B4-BE49-F238E27FC236}">
                  <a16:creationId xmlns:a16="http://schemas.microsoft.com/office/drawing/2014/main" id="{C2F5C523-9E20-FB3E-6935-346F38E8BA7F}"/>
                </a:ext>
              </a:extLst>
            </p:cNvPr>
            <p:cNvSpPr/>
            <p:nvPr/>
          </p:nvSpPr>
          <p:spPr>
            <a:xfrm>
              <a:off x="1526870" y="79753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9" name="object 564">
              <a:extLst>
                <a:ext uri="{FF2B5EF4-FFF2-40B4-BE49-F238E27FC236}">
                  <a16:creationId xmlns:a16="http://schemas.microsoft.com/office/drawing/2014/main" id="{3A804491-4372-31D7-BE8E-395FA76C49E8}"/>
                </a:ext>
              </a:extLst>
            </p:cNvPr>
            <p:cNvGrpSpPr/>
            <p:nvPr/>
          </p:nvGrpSpPr>
          <p:grpSpPr>
            <a:xfrm>
              <a:off x="1748605" y="7973421"/>
              <a:ext cx="4445" cy="37465"/>
              <a:chOff x="1748605" y="7973421"/>
              <a:chExt cx="4445" cy="37465"/>
            </a:xfrm>
          </p:grpSpPr>
          <p:sp>
            <p:nvSpPr>
              <p:cNvPr id="2705" name="object 565">
                <a:extLst>
                  <a:ext uri="{FF2B5EF4-FFF2-40B4-BE49-F238E27FC236}">
                    <a16:creationId xmlns:a16="http://schemas.microsoft.com/office/drawing/2014/main" id="{6555987C-7B59-6521-3277-2B03E1811A7E}"/>
                  </a:ext>
                </a:extLst>
              </p:cNvPr>
              <p:cNvSpPr/>
              <p:nvPr/>
            </p:nvSpPr>
            <p:spPr>
              <a:xfrm>
                <a:off x="1750529" y="797534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6" name="object 566">
                <a:extLst>
                  <a:ext uri="{FF2B5EF4-FFF2-40B4-BE49-F238E27FC236}">
                    <a16:creationId xmlns:a16="http://schemas.microsoft.com/office/drawing/2014/main" id="{99AAF516-E9F9-A191-8176-301200842599}"/>
                  </a:ext>
                </a:extLst>
              </p:cNvPr>
              <p:cNvSpPr/>
              <p:nvPr/>
            </p:nvSpPr>
            <p:spPr>
              <a:xfrm>
                <a:off x="1750529" y="800874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0" name="object 567">
              <a:extLst>
                <a:ext uri="{FF2B5EF4-FFF2-40B4-BE49-F238E27FC236}">
                  <a16:creationId xmlns:a16="http://schemas.microsoft.com/office/drawing/2014/main" id="{C05B12F6-A497-183A-46B6-FDAF90352C8A}"/>
                </a:ext>
              </a:extLst>
            </p:cNvPr>
            <p:cNvSpPr/>
            <p:nvPr/>
          </p:nvSpPr>
          <p:spPr>
            <a:xfrm>
              <a:off x="1496072" y="774402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568">
              <a:extLst>
                <a:ext uri="{FF2B5EF4-FFF2-40B4-BE49-F238E27FC236}">
                  <a16:creationId xmlns:a16="http://schemas.microsoft.com/office/drawing/2014/main" id="{A86B939C-8592-619F-AF35-7222560F9CC6}"/>
                </a:ext>
              </a:extLst>
            </p:cNvPr>
            <p:cNvSpPr/>
            <p:nvPr/>
          </p:nvSpPr>
          <p:spPr>
            <a:xfrm>
              <a:off x="1496072" y="789829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2" name="object 569">
              <a:extLst>
                <a:ext uri="{FF2B5EF4-FFF2-40B4-BE49-F238E27FC236}">
                  <a16:creationId xmlns:a16="http://schemas.microsoft.com/office/drawing/2014/main" id="{E8FF9E14-0F55-8A4E-CEBB-71FE691F6BCE}"/>
                </a:ext>
              </a:extLst>
            </p:cNvPr>
            <p:cNvGrpSpPr/>
            <p:nvPr/>
          </p:nvGrpSpPr>
          <p:grpSpPr>
            <a:xfrm>
              <a:off x="1521764" y="7744028"/>
              <a:ext cx="6350" cy="49530"/>
              <a:chOff x="1521764" y="7744028"/>
              <a:chExt cx="6350" cy="49530"/>
            </a:xfrm>
          </p:grpSpPr>
          <p:sp>
            <p:nvSpPr>
              <p:cNvPr id="2703" name="object 570">
                <a:extLst>
                  <a:ext uri="{FF2B5EF4-FFF2-40B4-BE49-F238E27FC236}">
                    <a16:creationId xmlns:a16="http://schemas.microsoft.com/office/drawing/2014/main" id="{8D042914-E9D9-56C2-FF30-530ADA3DA6F3}"/>
                  </a:ext>
                </a:extLst>
              </p:cNvPr>
              <p:cNvSpPr/>
              <p:nvPr/>
            </p:nvSpPr>
            <p:spPr>
              <a:xfrm>
                <a:off x="1524850" y="7762544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4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4" name="object 571">
                <a:extLst>
                  <a:ext uri="{FF2B5EF4-FFF2-40B4-BE49-F238E27FC236}">
                    <a16:creationId xmlns:a16="http://schemas.microsoft.com/office/drawing/2014/main" id="{83B750DB-0416-A5F8-4740-7F1571843434}"/>
                  </a:ext>
                </a:extLst>
              </p:cNvPr>
              <p:cNvSpPr/>
              <p:nvPr/>
            </p:nvSpPr>
            <p:spPr>
              <a:xfrm>
                <a:off x="1521764" y="774402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3" name="object 572">
              <a:extLst>
                <a:ext uri="{FF2B5EF4-FFF2-40B4-BE49-F238E27FC236}">
                  <a16:creationId xmlns:a16="http://schemas.microsoft.com/office/drawing/2014/main" id="{2C4E3EFD-8D01-F847-579C-677AF747087B}"/>
                </a:ext>
              </a:extLst>
            </p:cNvPr>
            <p:cNvGrpSpPr/>
            <p:nvPr/>
          </p:nvGrpSpPr>
          <p:grpSpPr>
            <a:xfrm>
              <a:off x="1511242" y="7794161"/>
              <a:ext cx="27305" cy="104139"/>
              <a:chOff x="1511242" y="7794161"/>
              <a:chExt cx="27305" cy="104139"/>
            </a:xfrm>
          </p:grpSpPr>
          <p:sp>
            <p:nvSpPr>
              <p:cNvPr id="2696" name="object 573">
                <a:extLst>
                  <a:ext uri="{FF2B5EF4-FFF2-40B4-BE49-F238E27FC236}">
                    <a16:creationId xmlns:a16="http://schemas.microsoft.com/office/drawing/2014/main" id="{7260A628-6B43-0C07-F07B-1EB43F9990A0}"/>
                  </a:ext>
                </a:extLst>
              </p:cNvPr>
              <p:cNvSpPr/>
              <p:nvPr/>
            </p:nvSpPr>
            <p:spPr>
              <a:xfrm>
                <a:off x="1521764" y="787977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7" name="object 574">
                <a:extLst>
                  <a:ext uri="{FF2B5EF4-FFF2-40B4-BE49-F238E27FC236}">
                    <a16:creationId xmlns:a16="http://schemas.microsoft.com/office/drawing/2014/main" id="{BB731DD5-C6CF-5C97-4C0A-6EBF1C8EF74E}"/>
                  </a:ext>
                </a:extLst>
              </p:cNvPr>
              <p:cNvSpPr/>
              <p:nvPr/>
            </p:nvSpPr>
            <p:spPr>
              <a:xfrm>
                <a:off x="1524850" y="7849323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8" name="object 575">
                <a:extLst>
                  <a:ext uri="{FF2B5EF4-FFF2-40B4-BE49-F238E27FC236}">
                    <a16:creationId xmlns:a16="http://schemas.microsoft.com/office/drawing/2014/main" id="{B1040C1F-55BC-1225-17E0-8D1DE6D51EA8}"/>
                  </a:ext>
                </a:extLst>
              </p:cNvPr>
              <p:cNvSpPr/>
              <p:nvPr/>
            </p:nvSpPr>
            <p:spPr>
              <a:xfrm>
                <a:off x="1513166" y="7842885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9" name="object 576">
                <a:extLst>
                  <a:ext uri="{FF2B5EF4-FFF2-40B4-BE49-F238E27FC236}">
                    <a16:creationId xmlns:a16="http://schemas.microsoft.com/office/drawing/2014/main" id="{4EB92907-EA49-1641-5C66-AA50D2C20DEA}"/>
                  </a:ext>
                </a:extLst>
              </p:cNvPr>
              <p:cNvSpPr/>
              <p:nvPr/>
            </p:nvSpPr>
            <p:spPr>
              <a:xfrm>
                <a:off x="1533207" y="7839544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0" name="object 577">
                <a:extLst>
                  <a:ext uri="{FF2B5EF4-FFF2-40B4-BE49-F238E27FC236}">
                    <a16:creationId xmlns:a16="http://schemas.microsoft.com/office/drawing/2014/main" id="{E2F9D669-487B-1896-04F7-DA4B54CD7EEA}"/>
                  </a:ext>
                </a:extLst>
              </p:cNvPr>
              <p:cNvSpPr/>
              <p:nvPr/>
            </p:nvSpPr>
            <p:spPr>
              <a:xfrm>
                <a:off x="1529867" y="782953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1" name="object 578">
                <a:extLst>
                  <a:ext uri="{FF2B5EF4-FFF2-40B4-BE49-F238E27FC236}">
                    <a16:creationId xmlns:a16="http://schemas.microsoft.com/office/drawing/2014/main" id="{C97284CE-FAAB-18E6-0579-B039D49A00B4}"/>
                  </a:ext>
                </a:extLst>
              </p:cNvPr>
              <p:cNvSpPr/>
              <p:nvPr/>
            </p:nvSpPr>
            <p:spPr>
              <a:xfrm>
                <a:off x="1513166" y="781283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2" name="object 579">
                <a:extLst>
                  <a:ext uri="{FF2B5EF4-FFF2-40B4-BE49-F238E27FC236}">
                    <a16:creationId xmlns:a16="http://schemas.microsoft.com/office/drawing/2014/main" id="{10776C1F-151C-5A5F-B5B4-8C9D6CCFD21E}"/>
                  </a:ext>
                </a:extLst>
              </p:cNvPr>
              <p:cNvSpPr/>
              <p:nvPr/>
            </p:nvSpPr>
            <p:spPr>
              <a:xfrm>
                <a:off x="1513166" y="779608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4" name="object 580">
              <a:extLst>
                <a:ext uri="{FF2B5EF4-FFF2-40B4-BE49-F238E27FC236}">
                  <a16:creationId xmlns:a16="http://schemas.microsoft.com/office/drawing/2014/main" id="{0D8DD55D-62B8-EE71-EB06-AE32E00DE4C5}"/>
                </a:ext>
              </a:extLst>
            </p:cNvPr>
            <p:cNvSpPr/>
            <p:nvPr/>
          </p:nvSpPr>
          <p:spPr>
            <a:xfrm>
              <a:off x="1488313" y="77439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5" name="object 581">
              <a:extLst>
                <a:ext uri="{FF2B5EF4-FFF2-40B4-BE49-F238E27FC236}">
                  <a16:creationId xmlns:a16="http://schemas.microsoft.com/office/drawing/2014/main" id="{1238E808-9CB5-F3C5-A09A-9D97DFF3FF63}"/>
                </a:ext>
              </a:extLst>
            </p:cNvPr>
            <p:cNvGrpSpPr/>
            <p:nvPr/>
          </p:nvGrpSpPr>
          <p:grpSpPr>
            <a:xfrm>
              <a:off x="1486388" y="7896320"/>
              <a:ext cx="40640" cy="4445"/>
              <a:chOff x="1486388" y="7896320"/>
              <a:chExt cx="40640" cy="4445"/>
            </a:xfrm>
          </p:grpSpPr>
          <p:sp>
            <p:nvSpPr>
              <p:cNvPr id="2694" name="object 582">
                <a:extLst>
                  <a:ext uri="{FF2B5EF4-FFF2-40B4-BE49-F238E27FC236}">
                    <a16:creationId xmlns:a16="http://schemas.microsoft.com/office/drawing/2014/main" id="{6491BB22-FE2A-1CB2-A8DE-87FEA6BD67AF}"/>
                  </a:ext>
                </a:extLst>
              </p:cNvPr>
              <p:cNvSpPr/>
              <p:nvPr/>
            </p:nvSpPr>
            <p:spPr>
              <a:xfrm>
                <a:off x="1488312" y="789824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5" name="object 583">
                <a:extLst>
                  <a:ext uri="{FF2B5EF4-FFF2-40B4-BE49-F238E27FC236}">
                    <a16:creationId xmlns:a16="http://schemas.microsoft.com/office/drawing/2014/main" id="{D7541D9F-DDE0-9DAE-61E2-B4FDF0D73A7C}"/>
                  </a:ext>
                </a:extLst>
              </p:cNvPr>
              <p:cNvSpPr/>
              <p:nvPr/>
            </p:nvSpPr>
            <p:spPr>
              <a:xfrm>
                <a:off x="1524812" y="789824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6" name="object 584">
              <a:extLst>
                <a:ext uri="{FF2B5EF4-FFF2-40B4-BE49-F238E27FC236}">
                  <a16:creationId xmlns:a16="http://schemas.microsoft.com/office/drawing/2014/main" id="{541A5740-6B3B-73AF-FB2A-6B0031C5354D}"/>
                </a:ext>
              </a:extLst>
            </p:cNvPr>
            <p:cNvSpPr/>
            <p:nvPr/>
          </p:nvSpPr>
          <p:spPr>
            <a:xfrm>
              <a:off x="1866290" y="8052561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0" y="0"/>
                  </a:moveTo>
                  <a:lnTo>
                    <a:pt x="28587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7" name="object 585">
              <a:extLst>
                <a:ext uri="{FF2B5EF4-FFF2-40B4-BE49-F238E27FC236}">
                  <a16:creationId xmlns:a16="http://schemas.microsoft.com/office/drawing/2014/main" id="{B3D86F69-CBEA-1F36-7287-24D726CC0846}"/>
                </a:ext>
              </a:extLst>
            </p:cNvPr>
            <p:cNvGrpSpPr/>
            <p:nvPr/>
          </p:nvGrpSpPr>
          <p:grpSpPr>
            <a:xfrm>
              <a:off x="1856606" y="7871567"/>
              <a:ext cx="44450" cy="183515"/>
              <a:chOff x="1856606" y="7871567"/>
              <a:chExt cx="44450" cy="183515"/>
            </a:xfrm>
          </p:grpSpPr>
          <p:sp>
            <p:nvSpPr>
              <p:cNvPr id="2683" name="object 586">
                <a:extLst>
                  <a:ext uri="{FF2B5EF4-FFF2-40B4-BE49-F238E27FC236}">
                    <a16:creationId xmlns:a16="http://schemas.microsoft.com/office/drawing/2014/main" id="{9867AC96-69AD-C1B0-D98D-94E9EDC42496}"/>
                  </a:ext>
                </a:extLst>
              </p:cNvPr>
              <p:cNvSpPr/>
              <p:nvPr/>
            </p:nvSpPr>
            <p:spPr>
              <a:xfrm>
                <a:off x="1866290" y="7975396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10">
                    <a:moveTo>
                      <a:pt x="0" y="0"/>
                    </a:moveTo>
                    <a:lnTo>
                      <a:pt x="28587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4" name="object 587">
                <a:extLst>
                  <a:ext uri="{FF2B5EF4-FFF2-40B4-BE49-F238E27FC236}">
                    <a16:creationId xmlns:a16="http://schemas.microsoft.com/office/drawing/2014/main" id="{4DB9710A-857D-D577-3D33-14B513612F9D}"/>
                  </a:ext>
                </a:extLst>
              </p:cNvPr>
              <p:cNvSpPr/>
              <p:nvPr/>
            </p:nvSpPr>
            <p:spPr>
              <a:xfrm>
                <a:off x="1887169" y="7993913"/>
                <a:ext cx="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h="40640">
                    <a:moveTo>
                      <a:pt x="0" y="4013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5" name="object 588">
                <a:extLst>
                  <a:ext uri="{FF2B5EF4-FFF2-40B4-BE49-F238E27FC236}">
                    <a16:creationId xmlns:a16="http://schemas.microsoft.com/office/drawing/2014/main" id="{51D34890-1280-6CBB-D525-31296A5250C6}"/>
                  </a:ext>
                </a:extLst>
              </p:cNvPr>
              <p:cNvSpPr/>
              <p:nvPr/>
            </p:nvSpPr>
            <p:spPr>
              <a:xfrm>
                <a:off x="1884070" y="7975447"/>
                <a:ext cx="635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7470">
                    <a:moveTo>
                      <a:pt x="6197" y="58597"/>
                    </a:moveTo>
                    <a:lnTo>
                      <a:pt x="0" y="58597"/>
                    </a:lnTo>
                    <a:lnTo>
                      <a:pt x="3098" y="77114"/>
                    </a:lnTo>
                    <a:lnTo>
                      <a:pt x="6197" y="58597"/>
                    </a:lnTo>
                    <a:close/>
                  </a:path>
                  <a:path w="6350" h="77470">
                    <a:moveTo>
                      <a:pt x="6197" y="18465"/>
                    </a:moveTo>
                    <a:lnTo>
                      <a:pt x="3098" y="0"/>
                    </a:lnTo>
                    <a:lnTo>
                      <a:pt x="0" y="18465"/>
                    </a:lnTo>
                    <a:lnTo>
                      <a:pt x="6197" y="18465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6" name="object 589">
                <a:extLst>
                  <a:ext uri="{FF2B5EF4-FFF2-40B4-BE49-F238E27FC236}">
                    <a16:creationId xmlns:a16="http://schemas.microsoft.com/office/drawing/2014/main" id="{861374C1-5FCE-FB73-9C8F-4E6D3892D710}"/>
                  </a:ext>
                </a:extLst>
              </p:cNvPr>
              <p:cNvSpPr/>
              <p:nvPr/>
            </p:nvSpPr>
            <p:spPr>
              <a:xfrm>
                <a:off x="1887169" y="7933410"/>
                <a:ext cx="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4198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7" name="object 590">
                <a:extLst>
                  <a:ext uri="{FF2B5EF4-FFF2-40B4-BE49-F238E27FC236}">
                    <a16:creationId xmlns:a16="http://schemas.microsoft.com/office/drawing/2014/main" id="{6275D5CC-1E26-014F-8AB4-217308C834C5}"/>
                  </a:ext>
                </a:extLst>
              </p:cNvPr>
              <p:cNvSpPr/>
              <p:nvPr/>
            </p:nvSpPr>
            <p:spPr>
              <a:xfrm>
                <a:off x="1875472" y="792029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8" name="object 591">
                <a:extLst>
                  <a:ext uri="{FF2B5EF4-FFF2-40B4-BE49-F238E27FC236}">
                    <a16:creationId xmlns:a16="http://schemas.microsoft.com/office/drawing/2014/main" id="{3691BD16-E066-0438-60FA-C8CA3F53256D}"/>
                  </a:ext>
                </a:extLst>
              </p:cNvPr>
              <p:cNvSpPr/>
              <p:nvPr/>
            </p:nvSpPr>
            <p:spPr>
              <a:xfrm>
                <a:off x="1892172" y="791022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9" name="object 592">
                <a:extLst>
                  <a:ext uri="{FF2B5EF4-FFF2-40B4-BE49-F238E27FC236}">
                    <a16:creationId xmlns:a16="http://schemas.microsoft.com/office/drawing/2014/main" id="{18C07358-41CB-FB40-3400-2C700954B0FB}"/>
                  </a:ext>
                </a:extLst>
              </p:cNvPr>
              <p:cNvSpPr/>
              <p:nvPr/>
            </p:nvSpPr>
            <p:spPr>
              <a:xfrm>
                <a:off x="1875472" y="789019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27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27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0" name="object 593">
                <a:extLst>
                  <a:ext uri="{FF2B5EF4-FFF2-40B4-BE49-F238E27FC236}">
                    <a16:creationId xmlns:a16="http://schemas.microsoft.com/office/drawing/2014/main" id="{F3FDB053-B5A5-4495-A6B0-54ABF6BDD70F}"/>
                  </a:ext>
                </a:extLst>
              </p:cNvPr>
              <p:cNvSpPr/>
              <p:nvPr/>
            </p:nvSpPr>
            <p:spPr>
              <a:xfrm>
                <a:off x="1875472" y="787349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1" name="object 594">
                <a:extLst>
                  <a:ext uri="{FF2B5EF4-FFF2-40B4-BE49-F238E27FC236}">
                    <a16:creationId xmlns:a16="http://schemas.microsoft.com/office/drawing/2014/main" id="{B043D0A1-95BA-831F-AA6D-6AEE6E8145CD}"/>
                  </a:ext>
                </a:extLst>
              </p:cNvPr>
              <p:cNvSpPr/>
              <p:nvPr/>
            </p:nvSpPr>
            <p:spPr>
              <a:xfrm>
                <a:off x="1858530" y="80525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2" name="object 595">
                <a:extLst>
                  <a:ext uri="{FF2B5EF4-FFF2-40B4-BE49-F238E27FC236}">
                    <a16:creationId xmlns:a16="http://schemas.microsoft.com/office/drawing/2014/main" id="{9200F663-5208-D7DD-2E33-4372585A74DD}"/>
                  </a:ext>
                </a:extLst>
              </p:cNvPr>
              <p:cNvSpPr/>
              <p:nvPr/>
            </p:nvSpPr>
            <p:spPr>
              <a:xfrm>
                <a:off x="1858530" y="797534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3" name="object 596">
                <a:extLst>
                  <a:ext uri="{FF2B5EF4-FFF2-40B4-BE49-F238E27FC236}">
                    <a16:creationId xmlns:a16="http://schemas.microsoft.com/office/drawing/2014/main" id="{416BE739-996C-8A1C-120C-7E32F067E2EA}"/>
                  </a:ext>
                </a:extLst>
              </p:cNvPr>
              <p:cNvSpPr/>
              <p:nvPr/>
            </p:nvSpPr>
            <p:spPr>
              <a:xfrm>
                <a:off x="1887118" y="797534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8" name="object 597">
              <a:extLst>
                <a:ext uri="{FF2B5EF4-FFF2-40B4-BE49-F238E27FC236}">
                  <a16:creationId xmlns:a16="http://schemas.microsoft.com/office/drawing/2014/main" id="{4A887E7E-63E7-85F3-A0AA-CEFD66D32853}"/>
                </a:ext>
              </a:extLst>
            </p:cNvPr>
            <p:cNvSpPr/>
            <p:nvPr/>
          </p:nvSpPr>
          <p:spPr>
            <a:xfrm>
              <a:off x="1866290" y="8129663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0" y="0"/>
                  </a:moveTo>
                  <a:lnTo>
                    <a:pt x="38557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9" name="object 598">
              <a:extLst>
                <a:ext uri="{FF2B5EF4-FFF2-40B4-BE49-F238E27FC236}">
                  <a16:creationId xmlns:a16="http://schemas.microsoft.com/office/drawing/2014/main" id="{47754F11-DF31-136A-C4A0-33A19886EA0D}"/>
                </a:ext>
              </a:extLst>
            </p:cNvPr>
            <p:cNvGrpSpPr/>
            <p:nvPr/>
          </p:nvGrpSpPr>
          <p:grpSpPr>
            <a:xfrm>
              <a:off x="1866290" y="8129663"/>
              <a:ext cx="38735" cy="111125"/>
              <a:chOff x="1866290" y="8129663"/>
              <a:chExt cx="38735" cy="111125"/>
            </a:xfrm>
          </p:grpSpPr>
          <p:sp>
            <p:nvSpPr>
              <p:cNvPr id="2679" name="object 599">
                <a:extLst>
                  <a:ext uri="{FF2B5EF4-FFF2-40B4-BE49-F238E27FC236}">
                    <a16:creationId xmlns:a16="http://schemas.microsoft.com/office/drawing/2014/main" id="{6D5A5FB2-0059-9E97-BC10-369FA742560B}"/>
                  </a:ext>
                </a:extLst>
              </p:cNvPr>
              <p:cNvSpPr/>
              <p:nvPr/>
            </p:nvSpPr>
            <p:spPr>
              <a:xfrm>
                <a:off x="1866290" y="8222246"/>
                <a:ext cx="387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735">
                    <a:moveTo>
                      <a:pt x="0" y="0"/>
                    </a:moveTo>
                    <a:lnTo>
                      <a:pt x="38557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0" name="object 600">
                <a:extLst>
                  <a:ext uri="{FF2B5EF4-FFF2-40B4-BE49-F238E27FC236}">
                    <a16:creationId xmlns:a16="http://schemas.microsoft.com/office/drawing/2014/main" id="{8502C5B0-1B0B-E423-0C73-3953642E1BB0}"/>
                  </a:ext>
                </a:extLst>
              </p:cNvPr>
              <p:cNvSpPr/>
              <p:nvPr/>
            </p:nvSpPr>
            <p:spPr>
              <a:xfrm>
                <a:off x="1897138" y="8148180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0"/>
                    </a:moveTo>
                    <a:lnTo>
                      <a:pt x="0" y="5549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1" name="object 601">
                <a:extLst>
                  <a:ext uri="{FF2B5EF4-FFF2-40B4-BE49-F238E27FC236}">
                    <a16:creationId xmlns:a16="http://schemas.microsoft.com/office/drawing/2014/main" id="{287354E3-8F74-012A-935B-608BCC562D51}"/>
                  </a:ext>
                </a:extLst>
              </p:cNvPr>
              <p:cNvSpPr/>
              <p:nvPr/>
            </p:nvSpPr>
            <p:spPr>
              <a:xfrm>
                <a:off x="1894090" y="8129663"/>
                <a:ext cx="635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92709">
                    <a:moveTo>
                      <a:pt x="6146" y="74066"/>
                    </a:moveTo>
                    <a:lnTo>
                      <a:pt x="0" y="74066"/>
                    </a:lnTo>
                    <a:lnTo>
                      <a:pt x="3048" y="92532"/>
                    </a:lnTo>
                    <a:lnTo>
                      <a:pt x="6146" y="74066"/>
                    </a:lnTo>
                    <a:close/>
                  </a:path>
                  <a:path w="6350" h="92709">
                    <a:moveTo>
                      <a:pt x="6146" y="18516"/>
                    </a:moveTo>
                    <a:lnTo>
                      <a:pt x="3048" y="0"/>
                    </a:lnTo>
                    <a:lnTo>
                      <a:pt x="0" y="18516"/>
                    </a:lnTo>
                    <a:lnTo>
                      <a:pt x="6146" y="18516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2" name="object 602">
                <a:extLst>
                  <a:ext uri="{FF2B5EF4-FFF2-40B4-BE49-F238E27FC236}">
                    <a16:creationId xmlns:a16="http://schemas.microsoft.com/office/drawing/2014/main" id="{F4AD5625-17E6-1345-8F06-E4BD80515C82}"/>
                  </a:ext>
                </a:extLst>
              </p:cNvPr>
              <p:cNvSpPr/>
              <p:nvPr/>
            </p:nvSpPr>
            <p:spPr>
              <a:xfrm>
                <a:off x="1897138" y="8222246"/>
                <a:ext cx="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h="19050">
                    <a:moveTo>
                      <a:pt x="0" y="0"/>
                    </a:moveTo>
                    <a:lnTo>
                      <a:pt x="0" y="1846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0" name="object 603">
              <a:extLst>
                <a:ext uri="{FF2B5EF4-FFF2-40B4-BE49-F238E27FC236}">
                  <a16:creationId xmlns:a16="http://schemas.microsoft.com/office/drawing/2014/main" id="{72DDCEF6-A6F3-FC13-DB7B-AE2A1303F436}"/>
                </a:ext>
              </a:extLst>
            </p:cNvPr>
            <p:cNvGrpSpPr/>
            <p:nvPr/>
          </p:nvGrpSpPr>
          <p:grpSpPr>
            <a:xfrm>
              <a:off x="1883517" y="8241925"/>
              <a:ext cx="27305" cy="60960"/>
              <a:chOff x="1883517" y="8241925"/>
              <a:chExt cx="27305" cy="60960"/>
            </a:xfrm>
          </p:grpSpPr>
          <p:sp>
            <p:nvSpPr>
              <p:cNvPr id="2675" name="object 604">
                <a:extLst>
                  <a:ext uri="{FF2B5EF4-FFF2-40B4-BE49-F238E27FC236}">
                    <a16:creationId xmlns:a16="http://schemas.microsoft.com/office/drawing/2014/main" id="{5131F9A9-0FA1-83EB-0F8F-C70A0FC2F632}"/>
                  </a:ext>
                </a:extLst>
              </p:cNvPr>
              <p:cNvSpPr/>
              <p:nvPr/>
            </p:nvSpPr>
            <p:spPr>
              <a:xfrm>
                <a:off x="1885492" y="829061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6" name="object 605">
                <a:extLst>
                  <a:ext uri="{FF2B5EF4-FFF2-40B4-BE49-F238E27FC236}">
                    <a16:creationId xmlns:a16="http://schemas.microsoft.com/office/drawing/2014/main" id="{593CF054-94A7-43E6-1DB3-3C7460F08F20}"/>
                  </a:ext>
                </a:extLst>
              </p:cNvPr>
              <p:cNvSpPr/>
              <p:nvPr/>
            </p:nvSpPr>
            <p:spPr>
              <a:xfrm>
                <a:off x="1902142" y="828059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7" name="object 606">
                <a:extLst>
                  <a:ext uri="{FF2B5EF4-FFF2-40B4-BE49-F238E27FC236}">
                    <a16:creationId xmlns:a16="http://schemas.microsoft.com/office/drawing/2014/main" id="{80B8B2FF-D9C3-2F1A-9750-C6F6795C8DD0}"/>
                  </a:ext>
                </a:extLst>
              </p:cNvPr>
              <p:cNvSpPr/>
              <p:nvPr/>
            </p:nvSpPr>
            <p:spPr>
              <a:xfrm>
                <a:off x="1885442" y="826055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09"/>
                    </a:lnTo>
                    <a:lnTo>
                      <a:pt x="6680" y="13309"/>
                    </a:lnTo>
                    <a:lnTo>
                      <a:pt x="0" y="6629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8" name="object 607">
                <a:extLst>
                  <a:ext uri="{FF2B5EF4-FFF2-40B4-BE49-F238E27FC236}">
                    <a16:creationId xmlns:a16="http://schemas.microsoft.com/office/drawing/2014/main" id="{573FB262-CF42-3D73-7EE9-25C80E9D22AE}"/>
                  </a:ext>
                </a:extLst>
              </p:cNvPr>
              <p:cNvSpPr/>
              <p:nvPr/>
            </p:nvSpPr>
            <p:spPr>
              <a:xfrm>
                <a:off x="1885492" y="824384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1" name="object 608">
              <a:extLst>
                <a:ext uri="{FF2B5EF4-FFF2-40B4-BE49-F238E27FC236}">
                  <a16:creationId xmlns:a16="http://schemas.microsoft.com/office/drawing/2014/main" id="{A7660E10-0BB3-EC4A-359A-92BA9944B1C7}"/>
                </a:ext>
              </a:extLst>
            </p:cNvPr>
            <p:cNvSpPr/>
            <p:nvPr/>
          </p:nvSpPr>
          <p:spPr>
            <a:xfrm>
              <a:off x="1858530" y="81296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2" name="object 609">
              <a:extLst>
                <a:ext uri="{FF2B5EF4-FFF2-40B4-BE49-F238E27FC236}">
                  <a16:creationId xmlns:a16="http://schemas.microsoft.com/office/drawing/2014/main" id="{A48FBD38-9DEF-EE00-D526-A6340D7194BE}"/>
                </a:ext>
              </a:extLst>
            </p:cNvPr>
            <p:cNvGrpSpPr/>
            <p:nvPr/>
          </p:nvGrpSpPr>
          <p:grpSpPr>
            <a:xfrm>
              <a:off x="1856606" y="8220271"/>
              <a:ext cx="42545" cy="4445"/>
              <a:chOff x="1856606" y="8220271"/>
              <a:chExt cx="42545" cy="4445"/>
            </a:xfrm>
          </p:grpSpPr>
          <p:sp>
            <p:nvSpPr>
              <p:cNvPr id="2673" name="object 610">
                <a:extLst>
                  <a:ext uri="{FF2B5EF4-FFF2-40B4-BE49-F238E27FC236}">
                    <a16:creationId xmlns:a16="http://schemas.microsoft.com/office/drawing/2014/main" id="{43A954F5-64B0-34E7-E635-F51777B02178}"/>
                  </a:ext>
                </a:extLst>
              </p:cNvPr>
              <p:cNvSpPr/>
              <p:nvPr/>
            </p:nvSpPr>
            <p:spPr>
              <a:xfrm>
                <a:off x="1858530" y="822219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4" name="object 611">
                <a:extLst>
                  <a:ext uri="{FF2B5EF4-FFF2-40B4-BE49-F238E27FC236}">
                    <a16:creationId xmlns:a16="http://schemas.microsoft.com/office/drawing/2014/main" id="{1D522F5D-D284-9076-993A-7D248612EFBE}"/>
                  </a:ext>
                </a:extLst>
              </p:cNvPr>
              <p:cNvSpPr/>
              <p:nvPr/>
            </p:nvSpPr>
            <p:spPr>
              <a:xfrm>
                <a:off x="1897087" y="822219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3" name="object 612">
              <a:extLst>
                <a:ext uri="{FF2B5EF4-FFF2-40B4-BE49-F238E27FC236}">
                  <a16:creationId xmlns:a16="http://schemas.microsoft.com/office/drawing/2014/main" id="{8BC46094-AF88-C015-2F88-8790266BA3D2}"/>
                </a:ext>
              </a:extLst>
            </p:cNvPr>
            <p:cNvSpPr/>
            <p:nvPr/>
          </p:nvSpPr>
          <p:spPr>
            <a:xfrm>
              <a:off x="1457528" y="8229955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0"/>
                  </a:moveTo>
                  <a:lnTo>
                    <a:pt x="0" y="44894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613">
              <a:extLst>
                <a:ext uri="{FF2B5EF4-FFF2-40B4-BE49-F238E27FC236}">
                  <a16:creationId xmlns:a16="http://schemas.microsoft.com/office/drawing/2014/main" id="{3D7DC22B-7A63-9764-097B-ECDCB84291DA}"/>
                </a:ext>
              </a:extLst>
            </p:cNvPr>
            <p:cNvSpPr/>
            <p:nvPr/>
          </p:nvSpPr>
          <p:spPr>
            <a:xfrm>
              <a:off x="1858581" y="8229955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0"/>
                  </a:moveTo>
                  <a:lnTo>
                    <a:pt x="0" y="44894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5" name="object 614">
              <a:extLst>
                <a:ext uri="{FF2B5EF4-FFF2-40B4-BE49-F238E27FC236}">
                  <a16:creationId xmlns:a16="http://schemas.microsoft.com/office/drawing/2014/main" id="{A941201A-7E04-4FBC-E469-12875C32A8B7}"/>
                </a:ext>
              </a:extLst>
            </p:cNvPr>
            <p:cNvGrpSpPr/>
            <p:nvPr/>
          </p:nvGrpSpPr>
          <p:grpSpPr>
            <a:xfrm>
              <a:off x="1457528" y="8264042"/>
              <a:ext cx="167640" cy="6350"/>
              <a:chOff x="1457528" y="8264042"/>
              <a:chExt cx="167640" cy="6350"/>
            </a:xfrm>
          </p:grpSpPr>
          <p:sp>
            <p:nvSpPr>
              <p:cNvPr id="2671" name="object 615">
                <a:extLst>
                  <a:ext uri="{FF2B5EF4-FFF2-40B4-BE49-F238E27FC236}">
                    <a16:creationId xmlns:a16="http://schemas.microsoft.com/office/drawing/2014/main" id="{37123CFD-B0D1-E8A5-E0FA-3EC4AEC9D019}"/>
                  </a:ext>
                </a:extLst>
              </p:cNvPr>
              <p:cNvSpPr/>
              <p:nvPr/>
            </p:nvSpPr>
            <p:spPr>
              <a:xfrm>
                <a:off x="1475993" y="8267128"/>
                <a:ext cx="1492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9225">
                    <a:moveTo>
                      <a:pt x="0" y="0"/>
                    </a:moveTo>
                    <a:lnTo>
                      <a:pt x="148856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2" name="object 616">
                <a:extLst>
                  <a:ext uri="{FF2B5EF4-FFF2-40B4-BE49-F238E27FC236}">
                    <a16:creationId xmlns:a16="http://schemas.microsoft.com/office/drawing/2014/main" id="{636E769C-1F32-0E11-6F54-F738D70F9079}"/>
                  </a:ext>
                </a:extLst>
              </p:cNvPr>
              <p:cNvSpPr/>
              <p:nvPr/>
            </p:nvSpPr>
            <p:spPr>
              <a:xfrm>
                <a:off x="1457528" y="8264042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465" y="0"/>
                    </a:moveTo>
                    <a:lnTo>
                      <a:pt x="0" y="3086"/>
                    </a:lnTo>
                    <a:lnTo>
                      <a:pt x="18465" y="6184"/>
                    </a:lnTo>
                    <a:lnTo>
                      <a:pt x="1846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6" name="object 617">
              <a:extLst>
                <a:ext uri="{FF2B5EF4-FFF2-40B4-BE49-F238E27FC236}">
                  <a16:creationId xmlns:a16="http://schemas.microsoft.com/office/drawing/2014/main" id="{6DBF16F3-691F-05C1-05B6-90EADD8BCF65}"/>
                </a:ext>
              </a:extLst>
            </p:cNvPr>
            <p:cNvGrpSpPr/>
            <p:nvPr/>
          </p:nvGrpSpPr>
          <p:grpSpPr>
            <a:xfrm>
              <a:off x="1691208" y="8264042"/>
              <a:ext cx="167640" cy="6350"/>
              <a:chOff x="1691208" y="8264042"/>
              <a:chExt cx="167640" cy="6350"/>
            </a:xfrm>
          </p:grpSpPr>
          <p:sp>
            <p:nvSpPr>
              <p:cNvPr id="2669" name="object 618">
                <a:extLst>
                  <a:ext uri="{FF2B5EF4-FFF2-40B4-BE49-F238E27FC236}">
                    <a16:creationId xmlns:a16="http://schemas.microsoft.com/office/drawing/2014/main" id="{EBB66DB4-D6E5-8B55-AA92-07FB3D7B605C}"/>
                  </a:ext>
                </a:extLst>
              </p:cNvPr>
              <p:cNvSpPr/>
              <p:nvPr/>
            </p:nvSpPr>
            <p:spPr>
              <a:xfrm>
                <a:off x="1840064" y="8264042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465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0" name="object 619">
                <a:extLst>
                  <a:ext uri="{FF2B5EF4-FFF2-40B4-BE49-F238E27FC236}">
                    <a16:creationId xmlns:a16="http://schemas.microsoft.com/office/drawing/2014/main" id="{CD06A31C-106D-85DF-AE97-3390C0EB66EF}"/>
                  </a:ext>
                </a:extLst>
              </p:cNvPr>
              <p:cNvSpPr/>
              <p:nvPr/>
            </p:nvSpPr>
            <p:spPr>
              <a:xfrm>
                <a:off x="1691208" y="8267128"/>
                <a:ext cx="1492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9225">
                    <a:moveTo>
                      <a:pt x="14885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7" name="object 620">
              <a:extLst>
                <a:ext uri="{FF2B5EF4-FFF2-40B4-BE49-F238E27FC236}">
                  <a16:creationId xmlns:a16="http://schemas.microsoft.com/office/drawing/2014/main" id="{7ADDB02B-ADF7-D10A-5FC0-5E83FB24EC0D}"/>
                </a:ext>
              </a:extLst>
            </p:cNvPr>
            <p:cNvGrpSpPr/>
            <p:nvPr/>
          </p:nvGrpSpPr>
          <p:grpSpPr>
            <a:xfrm>
              <a:off x="1626025" y="8253520"/>
              <a:ext cx="64135" cy="27305"/>
              <a:chOff x="1626025" y="8253520"/>
              <a:chExt cx="64135" cy="27305"/>
            </a:xfrm>
          </p:grpSpPr>
          <p:sp>
            <p:nvSpPr>
              <p:cNvPr id="2665" name="object 621">
                <a:extLst>
                  <a:ext uri="{FF2B5EF4-FFF2-40B4-BE49-F238E27FC236}">
                    <a16:creationId xmlns:a16="http://schemas.microsoft.com/office/drawing/2014/main" id="{817B0518-992F-38DE-D4FE-07F75D4BBD5E}"/>
                  </a:ext>
                </a:extLst>
              </p:cNvPr>
              <p:cNvSpPr/>
              <p:nvPr/>
            </p:nvSpPr>
            <p:spPr>
              <a:xfrm>
                <a:off x="1627949" y="8255444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13360"/>
                    </a:lnTo>
                    <a:lnTo>
                      <a:pt x="0" y="20040"/>
                    </a:lnTo>
                    <a:lnTo>
                      <a:pt x="1336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6" name="object 622">
                <a:extLst>
                  <a:ext uri="{FF2B5EF4-FFF2-40B4-BE49-F238E27FC236}">
                    <a16:creationId xmlns:a16="http://schemas.microsoft.com/office/drawing/2014/main" id="{D6CC365D-05D1-AC5E-DFFC-965F92297969}"/>
                  </a:ext>
                </a:extLst>
              </p:cNvPr>
              <p:cNvSpPr/>
              <p:nvPr/>
            </p:nvSpPr>
            <p:spPr>
              <a:xfrm>
                <a:off x="1648028" y="8272144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01" y="0"/>
                    </a:moveTo>
                    <a:lnTo>
                      <a:pt x="3301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7" name="object 623">
                <a:extLst>
                  <a:ext uri="{FF2B5EF4-FFF2-40B4-BE49-F238E27FC236}">
                    <a16:creationId xmlns:a16="http://schemas.microsoft.com/office/drawing/2014/main" id="{D3FC310B-69A3-90C1-2379-E78CEAA891D3}"/>
                  </a:ext>
                </a:extLst>
              </p:cNvPr>
              <p:cNvSpPr/>
              <p:nvPr/>
            </p:nvSpPr>
            <p:spPr>
              <a:xfrm>
                <a:off x="1658048" y="8255444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0020"/>
                    </a:move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13360" y="16700"/>
                    </a:lnTo>
                    <a:lnTo>
                      <a:pt x="10020" y="20040"/>
                    </a:lnTo>
                    <a:lnTo>
                      <a:pt x="3340" y="20040"/>
                    </a:lnTo>
                    <a:lnTo>
                      <a:pt x="0" y="16700"/>
                    </a:lnTo>
                    <a:lnTo>
                      <a:pt x="0" y="6680"/>
                    </a:lnTo>
                    <a:lnTo>
                      <a:pt x="6680" y="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8" name="object 624">
                <a:extLst>
                  <a:ext uri="{FF2B5EF4-FFF2-40B4-BE49-F238E27FC236}">
                    <a16:creationId xmlns:a16="http://schemas.microsoft.com/office/drawing/2014/main" id="{60F8F800-9134-0353-B32B-4EF2657889C0}"/>
                  </a:ext>
                </a:extLst>
              </p:cNvPr>
              <p:cNvSpPr/>
              <p:nvPr/>
            </p:nvSpPr>
            <p:spPr>
              <a:xfrm>
                <a:off x="1678089" y="8255495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19989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8" name="object 625">
              <a:extLst>
                <a:ext uri="{FF2B5EF4-FFF2-40B4-BE49-F238E27FC236}">
                  <a16:creationId xmlns:a16="http://schemas.microsoft.com/office/drawing/2014/main" id="{DFF041D2-7608-D0D8-65FE-45E11966A466}"/>
                </a:ext>
              </a:extLst>
            </p:cNvPr>
            <p:cNvSpPr/>
            <p:nvPr/>
          </p:nvSpPr>
          <p:spPr>
            <a:xfrm>
              <a:off x="1457477" y="82221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88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9" name="object 626">
              <a:extLst>
                <a:ext uri="{FF2B5EF4-FFF2-40B4-BE49-F238E27FC236}">
                  <a16:creationId xmlns:a16="http://schemas.microsoft.com/office/drawing/2014/main" id="{E3D02764-7F89-B62E-DC07-EAD2B211B1F2}"/>
                </a:ext>
              </a:extLst>
            </p:cNvPr>
            <p:cNvGrpSpPr/>
            <p:nvPr/>
          </p:nvGrpSpPr>
          <p:grpSpPr>
            <a:xfrm>
              <a:off x="1856606" y="8220271"/>
              <a:ext cx="4445" cy="48895"/>
              <a:chOff x="1856606" y="8220271"/>
              <a:chExt cx="4445" cy="48895"/>
            </a:xfrm>
          </p:grpSpPr>
          <p:sp>
            <p:nvSpPr>
              <p:cNvPr id="2663" name="object 627">
                <a:extLst>
                  <a:ext uri="{FF2B5EF4-FFF2-40B4-BE49-F238E27FC236}">
                    <a16:creationId xmlns:a16="http://schemas.microsoft.com/office/drawing/2014/main" id="{B832EABB-77B3-0F42-39DE-D72F489BD396}"/>
                  </a:ext>
                </a:extLst>
              </p:cNvPr>
              <p:cNvSpPr/>
              <p:nvPr/>
            </p:nvSpPr>
            <p:spPr>
              <a:xfrm>
                <a:off x="1858530" y="822219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4" name="object 628">
                <a:extLst>
                  <a:ext uri="{FF2B5EF4-FFF2-40B4-BE49-F238E27FC236}">
                    <a16:creationId xmlns:a16="http://schemas.microsoft.com/office/drawing/2014/main" id="{8E004AF6-0E2F-820A-4D9A-F24A0A4924F2}"/>
                  </a:ext>
                </a:extLst>
              </p:cNvPr>
              <p:cNvSpPr/>
              <p:nvPr/>
            </p:nvSpPr>
            <p:spPr>
              <a:xfrm>
                <a:off x="1858530" y="826709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38"/>
                    </a:moveTo>
                    <a:lnTo>
                      <a:pt x="101" y="38"/>
                    </a:lnTo>
                  </a:path>
                  <a:path w="635" h="634">
                    <a:moveTo>
                      <a:pt x="50" y="38"/>
                    </a:moveTo>
                    <a:lnTo>
                      <a:pt x="0" y="38"/>
                    </a:lnTo>
                  </a:path>
                  <a:path w="635" h="634">
                    <a:moveTo>
                      <a:pt x="50" y="38"/>
                    </a:moveTo>
                    <a:lnTo>
                      <a:pt x="50" y="88"/>
                    </a:lnTo>
                  </a:path>
                  <a:path w="635" h="634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0" name="object 629">
              <a:extLst>
                <a:ext uri="{FF2B5EF4-FFF2-40B4-BE49-F238E27FC236}">
                  <a16:creationId xmlns:a16="http://schemas.microsoft.com/office/drawing/2014/main" id="{E963032C-91D0-7497-33FA-580B2B5BA124}"/>
                </a:ext>
              </a:extLst>
            </p:cNvPr>
            <p:cNvSpPr/>
            <p:nvPr/>
          </p:nvSpPr>
          <p:spPr>
            <a:xfrm>
              <a:off x="1394561" y="797539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55194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630">
              <a:extLst>
                <a:ext uri="{FF2B5EF4-FFF2-40B4-BE49-F238E27FC236}">
                  <a16:creationId xmlns:a16="http://schemas.microsoft.com/office/drawing/2014/main" id="{61808F92-A199-3930-7B25-5515D04EC071}"/>
                </a:ext>
              </a:extLst>
            </p:cNvPr>
            <p:cNvSpPr/>
            <p:nvPr/>
          </p:nvSpPr>
          <p:spPr>
            <a:xfrm>
              <a:off x="1394561" y="822224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55194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2" name="object 631">
              <a:extLst>
                <a:ext uri="{FF2B5EF4-FFF2-40B4-BE49-F238E27FC236}">
                  <a16:creationId xmlns:a16="http://schemas.microsoft.com/office/drawing/2014/main" id="{5DCDC6C3-95B6-B993-28A5-75D916A2DFA8}"/>
                </a:ext>
              </a:extLst>
            </p:cNvPr>
            <p:cNvGrpSpPr/>
            <p:nvPr/>
          </p:nvGrpSpPr>
          <p:grpSpPr>
            <a:xfrm>
              <a:off x="1399222" y="7975447"/>
              <a:ext cx="6350" cy="93980"/>
              <a:chOff x="1399222" y="7975447"/>
              <a:chExt cx="6350" cy="93980"/>
            </a:xfrm>
          </p:grpSpPr>
          <p:sp>
            <p:nvSpPr>
              <p:cNvPr id="2661" name="object 632">
                <a:extLst>
                  <a:ext uri="{FF2B5EF4-FFF2-40B4-BE49-F238E27FC236}">
                    <a16:creationId xmlns:a16="http://schemas.microsoft.com/office/drawing/2014/main" id="{981C6F4C-4D59-76BE-788D-782C38B0CC60}"/>
                  </a:ext>
                </a:extLst>
              </p:cNvPr>
              <p:cNvSpPr/>
              <p:nvPr/>
            </p:nvSpPr>
            <p:spPr>
              <a:xfrm>
                <a:off x="1402270" y="7993913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5">
                    <a:moveTo>
                      <a:pt x="0" y="0"/>
                    </a:moveTo>
                    <a:lnTo>
                      <a:pt x="0" y="7509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2" name="object 633">
                <a:extLst>
                  <a:ext uri="{FF2B5EF4-FFF2-40B4-BE49-F238E27FC236}">
                    <a16:creationId xmlns:a16="http://schemas.microsoft.com/office/drawing/2014/main" id="{E6569AEF-CD89-1CBE-E487-747B17980379}"/>
                  </a:ext>
                </a:extLst>
              </p:cNvPr>
              <p:cNvSpPr/>
              <p:nvPr/>
            </p:nvSpPr>
            <p:spPr>
              <a:xfrm>
                <a:off x="1399222" y="797544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46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3" name="object 634">
              <a:extLst>
                <a:ext uri="{FF2B5EF4-FFF2-40B4-BE49-F238E27FC236}">
                  <a16:creationId xmlns:a16="http://schemas.microsoft.com/office/drawing/2014/main" id="{86AB0C27-D868-BFA7-0E61-A7FB51A9AC60}"/>
                </a:ext>
              </a:extLst>
            </p:cNvPr>
            <p:cNvGrpSpPr/>
            <p:nvPr/>
          </p:nvGrpSpPr>
          <p:grpSpPr>
            <a:xfrm>
              <a:off x="1388649" y="8070183"/>
              <a:ext cx="27305" cy="152400"/>
              <a:chOff x="1388649" y="8070183"/>
              <a:chExt cx="27305" cy="152400"/>
            </a:xfrm>
          </p:grpSpPr>
          <p:sp>
            <p:nvSpPr>
              <p:cNvPr id="2654" name="object 635">
                <a:extLst>
                  <a:ext uri="{FF2B5EF4-FFF2-40B4-BE49-F238E27FC236}">
                    <a16:creationId xmlns:a16="http://schemas.microsoft.com/office/drawing/2014/main" id="{D60D9F81-7F6C-1C15-E31A-FD7E908B0BC1}"/>
                  </a:ext>
                </a:extLst>
              </p:cNvPr>
              <p:cNvSpPr/>
              <p:nvPr/>
            </p:nvSpPr>
            <p:spPr>
              <a:xfrm>
                <a:off x="1399222" y="820373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46" y="0"/>
                    </a:moveTo>
                    <a:lnTo>
                      <a:pt x="0" y="0"/>
                    </a:lnTo>
                    <a:lnTo>
                      <a:pt x="3048" y="18465"/>
                    </a:lnTo>
                    <a:lnTo>
                      <a:pt x="614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5" name="object 636">
                <a:extLst>
                  <a:ext uri="{FF2B5EF4-FFF2-40B4-BE49-F238E27FC236}">
                    <a16:creationId xmlns:a16="http://schemas.microsoft.com/office/drawing/2014/main" id="{ADA044BF-7FA7-A2B9-960C-5CC509A9BE85}"/>
                  </a:ext>
                </a:extLst>
              </p:cNvPr>
              <p:cNvSpPr/>
              <p:nvPr/>
            </p:nvSpPr>
            <p:spPr>
              <a:xfrm>
                <a:off x="1402270" y="8128635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5">
                    <a:moveTo>
                      <a:pt x="0" y="7509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6" name="object 637">
                <a:extLst>
                  <a:ext uri="{FF2B5EF4-FFF2-40B4-BE49-F238E27FC236}">
                    <a16:creationId xmlns:a16="http://schemas.microsoft.com/office/drawing/2014/main" id="{A8E1D722-8850-CC8E-DFBB-4D6C533AF376}"/>
                  </a:ext>
                </a:extLst>
              </p:cNvPr>
              <p:cNvSpPr/>
              <p:nvPr/>
            </p:nvSpPr>
            <p:spPr>
              <a:xfrm>
                <a:off x="1390573" y="812224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289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7" name="object 638">
                <a:extLst>
                  <a:ext uri="{FF2B5EF4-FFF2-40B4-BE49-F238E27FC236}">
                    <a16:creationId xmlns:a16="http://schemas.microsoft.com/office/drawing/2014/main" id="{2676E755-53D9-9EC4-3B56-986CF75814CA}"/>
                  </a:ext>
                </a:extLst>
              </p:cNvPr>
              <p:cNvSpPr/>
              <p:nvPr/>
            </p:nvSpPr>
            <p:spPr>
              <a:xfrm>
                <a:off x="1410665" y="811885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8" name="object 639">
                <a:extLst>
                  <a:ext uri="{FF2B5EF4-FFF2-40B4-BE49-F238E27FC236}">
                    <a16:creationId xmlns:a16="http://schemas.microsoft.com/office/drawing/2014/main" id="{16E57F12-BC45-B22A-B57F-14AAD44046D8}"/>
                  </a:ext>
                </a:extLst>
              </p:cNvPr>
              <p:cNvSpPr/>
              <p:nvPr/>
            </p:nvSpPr>
            <p:spPr>
              <a:xfrm>
                <a:off x="1407274" y="810883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9" name="object 640">
                <a:extLst>
                  <a:ext uri="{FF2B5EF4-FFF2-40B4-BE49-F238E27FC236}">
                    <a16:creationId xmlns:a16="http://schemas.microsoft.com/office/drawing/2014/main" id="{E37B8151-4204-73AD-6FC5-12A0637EC3DD}"/>
                  </a:ext>
                </a:extLst>
              </p:cNvPr>
              <p:cNvSpPr/>
              <p:nvPr/>
            </p:nvSpPr>
            <p:spPr>
              <a:xfrm>
                <a:off x="1390573" y="808880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47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07"/>
                    </a:lnTo>
                    <a:lnTo>
                      <a:pt x="16700" y="13347"/>
                    </a:lnTo>
                    <a:lnTo>
                      <a:pt x="6680" y="13347"/>
                    </a:lnTo>
                    <a:lnTo>
                      <a:pt x="0" y="6667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0" name="object 641">
                <a:extLst>
                  <a:ext uri="{FF2B5EF4-FFF2-40B4-BE49-F238E27FC236}">
                    <a16:creationId xmlns:a16="http://schemas.microsoft.com/office/drawing/2014/main" id="{C42BB643-1277-51B7-9ED0-72A96DE414D1}"/>
                  </a:ext>
                </a:extLst>
              </p:cNvPr>
              <p:cNvSpPr/>
              <p:nvPr/>
            </p:nvSpPr>
            <p:spPr>
              <a:xfrm>
                <a:off x="1390624" y="807210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4" name="object 642">
              <a:extLst>
                <a:ext uri="{FF2B5EF4-FFF2-40B4-BE49-F238E27FC236}">
                  <a16:creationId xmlns:a16="http://schemas.microsoft.com/office/drawing/2014/main" id="{3B78595D-6846-B54D-A123-2E7FE7B18A8B}"/>
                </a:ext>
              </a:extLst>
            </p:cNvPr>
            <p:cNvSpPr/>
            <p:nvPr/>
          </p:nvSpPr>
          <p:spPr>
            <a:xfrm>
              <a:off x="1457477" y="79753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88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643">
              <a:extLst>
                <a:ext uri="{FF2B5EF4-FFF2-40B4-BE49-F238E27FC236}">
                  <a16:creationId xmlns:a16="http://schemas.microsoft.com/office/drawing/2014/main" id="{C2AF38A4-20FF-AABE-063D-423A60F85587}"/>
                </a:ext>
              </a:extLst>
            </p:cNvPr>
            <p:cNvSpPr/>
            <p:nvPr/>
          </p:nvSpPr>
          <p:spPr>
            <a:xfrm>
              <a:off x="1457477" y="82221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88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644">
              <a:extLst>
                <a:ext uri="{FF2B5EF4-FFF2-40B4-BE49-F238E27FC236}">
                  <a16:creationId xmlns:a16="http://schemas.microsoft.com/office/drawing/2014/main" id="{806B3521-E066-6659-C445-8B1213DD4798}"/>
                </a:ext>
              </a:extLst>
            </p:cNvPr>
            <p:cNvSpPr/>
            <p:nvPr/>
          </p:nvSpPr>
          <p:spPr>
            <a:xfrm>
              <a:off x="1402219" y="82221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7" name="object 645">
              <a:extLst>
                <a:ext uri="{FF2B5EF4-FFF2-40B4-BE49-F238E27FC236}">
                  <a16:creationId xmlns:a16="http://schemas.microsoft.com/office/drawing/2014/main" id="{BC4651D4-F984-D508-282F-15E7DD8E8592}"/>
                </a:ext>
              </a:extLst>
            </p:cNvPr>
            <p:cNvGrpSpPr/>
            <p:nvPr/>
          </p:nvGrpSpPr>
          <p:grpSpPr>
            <a:xfrm>
              <a:off x="1463313" y="7898295"/>
              <a:ext cx="27305" cy="46355"/>
              <a:chOff x="1463313" y="7898295"/>
              <a:chExt cx="27305" cy="46355"/>
            </a:xfrm>
          </p:grpSpPr>
          <p:sp>
            <p:nvSpPr>
              <p:cNvPr id="2652" name="object 646">
                <a:extLst>
                  <a:ext uri="{FF2B5EF4-FFF2-40B4-BE49-F238E27FC236}">
                    <a16:creationId xmlns:a16="http://schemas.microsoft.com/office/drawing/2014/main" id="{8D2608D2-3149-DF74-C254-92A41EA21C97}"/>
                  </a:ext>
                </a:extLst>
              </p:cNvPr>
              <p:cNvSpPr/>
              <p:nvPr/>
            </p:nvSpPr>
            <p:spPr>
              <a:xfrm>
                <a:off x="1465237" y="7898295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0"/>
                    </a:moveTo>
                    <a:lnTo>
                      <a:pt x="0" y="4626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3" name="object 647">
                <a:extLst>
                  <a:ext uri="{FF2B5EF4-FFF2-40B4-BE49-F238E27FC236}">
                    <a16:creationId xmlns:a16="http://schemas.microsoft.com/office/drawing/2014/main" id="{E5C8DDC7-F7D5-3C06-4151-4C7BF0F2CFD6}"/>
                  </a:ext>
                </a:extLst>
              </p:cNvPr>
              <p:cNvSpPr/>
              <p:nvPr/>
            </p:nvSpPr>
            <p:spPr>
              <a:xfrm>
                <a:off x="1488363" y="7898295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0"/>
                    </a:moveTo>
                    <a:lnTo>
                      <a:pt x="0" y="4626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8" name="object 648">
              <a:extLst>
                <a:ext uri="{FF2B5EF4-FFF2-40B4-BE49-F238E27FC236}">
                  <a16:creationId xmlns:a16="http://schemas.microsoft.com/office/drawing/2014/main" id="{DB0DF7C1-3B2E-8B85-D17E-7E0937A5CE83}"/>
                </a:ext>
              </a:extLst>
            </p:cNvPr>
            <p:cNvSpPr/>
            <p:nvPr/>
          </p:nvSpPr>
          <p:spPr>
            <a:xfrm>
              <a:off x="1465237" y="774402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649">
              <a:extLst>
                <a:ext uri="{FF2B5EF4-FFF2-40B4-BE49-F238E27FC236}">
                  <a16:creationId xmlns:a16="http://schemas.microsoft.com/office/drawing/2014/main" id="{214768C7-9A68-1B49-87DF-9DAC93D242E0}"/>
                </a:ext>
              </a:extLst>
            </p:cNvPr>
            <p:cNvSpPr/>
            <p:nvPr/>
          </p:nvSpPr>
          <p:spPr>
            <a:xfrm>
              <a:off x="1465237" y="7898295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0" name="object 650">
              <a:extLst>
                <a:ext uri="{FF2B5EF4-FFF2-40B4-BE49-F238E27FC236}">
                  <a16:creationId xmlns:a16="http://schemas.microsoft.com/office/drawing/2014/main" id="{AA1FC572-EE23-0353-1A10-E92A5A0F10A4}"/>
                </a:ext>
              </a:extLst>
            </p:cNvPr>
            <p:cNvGrpSpPr/>
            <p:nvPr/>
          </p:nvGrpSpPr>
          <p:grpSpPr>
            <a:xfrm>
              <a:off x="1748656" y="7944561"/>
              <a:ext cx="79375" cy="33020"/>
              <a:chOff x="1748656" y="7944561"/>
              <a:chExt cx="79375" cy="33020"/>
            </a:xfrm>
          </p:grpSpPr>
          <p:sp>
            <p:nvSpPr>
              <p:cNvPr id="2650" name="object 651">
                <a:extLst>
                  <a:ext uri="{FF2B5EF4-FFF2-40B4-BE49-F238E27FC236}">
                    <a16:creationId xmlns:a16="http://schemas.microsoft.com/office/drawing/2014/main" id="{CF094F8C-F5A4-8AD5-70C6-997938E640B7}"/>
                  </a:ext>
                </a:extLst>
              </p:cNvPr>
              <p:cNvSpPr/>
              <p:nvPr/>
            </p:nvSpPr>
            <p:spPr>
              <a:xfrm>
                <a:off x="1750580" y="7944561"/>
                <a:ext cx="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h="31115">
                    <a:moveTo>
                      <a:pt x="0" y="0"/>
                    </a:moveTo>
                    <a:lnTo>
                      <a:pt x="0" y="30835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1" name="object 652">
                <a:extLst>
                  <a:ext uri="{FF2B5EF4-FFF2-40B4-BE49-F238E27FC236}">
                    <a16:creationId xmlns:a16="http://schemas.microsoft.com/office/drawing/2014/main" id="{7EDCAA3E-1D96-2CF6-53F5-655B5D5D925F}"/>
                  </a:ext>
                </a:extLst>
              </p:cNvPr>
              <p:cNvSpPr/>
              <p:nvPr/>
            </p:nvSpPr>
            <p:spPr>
              <a:xfrm>
                <a:off x="1750580" y="7975397"/>
                <a:ext cx="774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7469">
                    <a:moveTo>
                      <a:pt x="77165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1" name="object 653">
              <a:extLst>
                <a:ext uri="{FF2B5EF4-FFF2-40B4-BE49-F238E27FC236}">
                  <a16:creationId xmlns:a16="http://schemas.microsoft.com/office/drawing/2014/main" id="{6C844874-A5EB-5471-9563-8AA6672C19FC}"/>
                </a:ext>
              </a:extLst>
            </p:cNvPr>
            <p:cNvGrpSpPr/>
            <p:nvPr/>
          </p:nvGrpSpPr>
          <p:grpSpPr>
            <a:xfrm>
              <a:off x="1486439" y="7944561"/>
              <a:ext cx="42545" cy="247015"/>
              <a:chOff x="1486439" y="7944561"/>
              <a:chExt cx="42545" cy="247015"/>
            </a:xfrm>
          </p:grpSpPr>
          <p:sp>
            <p:nvSpPr>
              <p:cNvPr id="2648" name="object 654">
                <a:extLst>
                  <a:ext uri="{FF2B5EF4-FFF2-40B4-BE49-F238E27FC236}">
                    <a16:creationId xmlns:a16="http://schemas.microsoft.com/office/drawing/2014/main" id="{7A552298-EE71-F95B-B0D4-13A4BA23E085}"/>
                  </a:ext>
                </a:extLst>
              </p:cNvPr>
              <p:cNvSpPr/>
              <p:nvPr/>
            </p:nvSpPr>
            <p:spPr>
              <a:xfrm>
                <a:off x="1488363" y="7975397"/>
                <a:ext cx="38735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216534">
                    <a:moveTo>
                      <a:pt x="0" y="0"/>
                    </a:moveTo>
                    <a:lnTo>
                      <a:pt x="38557" y="0"/>
                    </a:lnTo>
                  </a:path>
                  <a:path w="38734" h="216534">
                    <a:moveTo>
                      <a:pt x="0" y="0"/>
                    </a:moveTo>
                    <a:lnTo>
                      <a:pt x="0" y="21595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9" name="object 655">
                <a:extLst>
                  <a:ext uri="{FF2B5EF4-FFF2-40B4-BE49-F238E27FC236}">
                    <a16:creationId xmlns:a16="http://schemas.microsoft.com/office/drawing/2014/main" id="{481129A5-B162-AAD3-7379-44564C6460DF}"/>
                  </a:ext>
                </a:extLst>
              </p:cNvPr>
              <p:cNvSpPr/>
              <p:nvPr/>
            </p:nvSpPr>
            <p:spPr>
              <a:xfrm>
                <a:off x="1526921" y="7944561"/>
                <a:ext cx="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h="31115">
                    <a:moveTo>
                      <a:pt x="0" y="0"/>
                    </a:moveTo>
                    <a:lnTo>
                      <a:pt x="0" y="30835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2" name="object 656">
              <a:extLst>
                <a:ext uri="{FF2B5EF4-FFF2-40B4-BE49-F238E27FC236}">
                  <a16:creationId xmlns:a16="http://schemas.microsoft.com/office/drawing/2014/main" id="{482E6B1B-CCB5-515B-1992-FEFF88F8D54C}"/>
                </a:ext>
              </a:extLst>
            </p:cNvPr>
            <p:cNvGrpSpPr/>
            <p:nvPr/>
          </p:nvGrpSpPr>
          <p:grpSpPr>
            <a:xfrm>
              <a:off x="1455604" y="7975396"/>
              <a:ext cx="405130" cy="248920"/>
              <a:chOff x="1455604" y="7975396"/>
              <a:chExt cx="405130" cy="248920"/>
            </a:xfrm>
          </p:grpSpPr>
          <p:sp>
            <p:nvSpPr>
              <p:cNvPr id="2642" name="object 657">
                <a:extLst>
                  <a:ext uri="{FF2B5EF4-FFF2-40B4-BE49-F238E27FC236}">
                    <a16:creationId xmlns:a16="http://schemas.microsoft.com/office/drawing/2014/main" id="{EA5773A3-CD25-70AB-9B7C-B9754F4083D1}"/>
                  </a:ext>
                </a:extLst>
              </p:cNvPr>
              <p:cNvSpPr/>
              <p:nvPr/>
            </p:nvSpPr>
            <p:spPr>
              <a:xfrm>
                <a:off x="1827745" y="7975447"/>
                <a:ext cx="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h="215900">
                    <a:moveTo>
                      <a:pt x="0" y="21589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3" name="object 658">
                <a:extLst>
                  <a:ext uri="{FF2B5EF4-FFF2-40B4-BE49-F238E27FC236}">
                    <a16:creationId xmlns:a16="http://schemas.microsoft.com/office/drawing/2014/main" id="{34BFEEE7-0052-5516-9089-49D384BAC8C2}"/>
                  </a:ext>
                </a:extLst>
              </p:cNvPr>
              <p:cNvSpPr/>
              <p:nvPr/>
            </p:nvSpPr>
            <p:spPr>
              <a:xfrm>
                <a:off x="1488363" y="8191347"/>
                <a:ext cx="3397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9725">
                    <a:moveTo>
                      <a:pt x="0" y="0"/>
                    </a:moveTo>
                    <a:lnTo>
                      <a:pt x="339382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4" name="object 659">
                <a:extLst>
                  <a:ext uri="{FF2B5EF4-FFF2-40B4-BE49-F238E27FC236}">
                    <a16:creationId xmlns:a16="http://schemas.microsoft.com/office/drawing/2014/main" id="{3048BE3F-D1A8-3973-8F2A-0283233A7AC7}"/>
                  </a:ext>
                </a:extLst>
              </p:cNvPr>
              <p:cNvSpPr/>
              <p:nvPr/>
            </p:nvSpPr>
            <p:spPr>
              <a:xfrm>
                <a:off x="1858581" y="7975396"/>
                <a:ext cx="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h="77470">
                    <a:moveTo>
                      <a:pt x="0" y="7716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5" name="object 660">
                <a:extLst>
                  <a:ext uri="{FF2B5EF4-FFF2-40B4-BE49-F238E27FC236}">
                    <a16:creationId xmlns:a16="http://schemas.microsoft.com/office/drawing/2014/main" id="{D0F6271C-3851-273F-562B-4E727562A3D0}"/>
                  </a:ext>
                </a:extLst>
              </p:cNvPr>
              <p:cNvSpPr/>
              <p:nvPr/>
            </p:nvSpPr>
            <p:spPr>
              <a:xfrm>
                <a:off x="1858581" y="8129663"/>
                <a:ext cx="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9258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6" name="object 661">
                <a:extLst>
                  <a:ext uri="{FF2B5EF4-FFF2-40B4-BE49-F238E27FC236}">
                    <a16:creationId xmlns:a16="http://schemas.microsoft.com/office/drawing/2014/main" id="{AA1D66B9-449A-27F1-C9FE-9867B707E3C3}"/>
                  </a:ext>
                </a:extLst>
              </p:cNvPr>
              <p:cNvSpPr/>
              <p:nvPr/>
            </p:nvSpPr>
            <p:spPr>
              <a:xfrm>
                <a:off x="1457528" y="8222246"/>
                <a:ext cx="401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1319">
                    <a:moveTo>
                      <a:pt x="0" y="0"/>
                    </a:moveTo>
                    <a:lnTo>
                      <a:pt x="401053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7" name="object 662">
                <a:extLst>
                  <a:ext uri="{FF2B5EF4-FFF2-40B4-BE49-F238E27FC236}">
                    <a16:creationId xmlns:a16="http://schemas.microsoft.com/office/drawing/2014/main" id="{28FD45AB-F7DE-51AB-6935-F998675B0431}"/>
                  </a:ext>
                </a:extLst>
              </p:cNvPr>
              <p:cNvSpPr/>
              <p:nvPr/>
            </p:nvSpPr>
            <p:spPr>
              <a:xfrm>
                <a:off x="1457528" y="7975396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5">
                    <a:moveTo>
                      <a:pt x="0" y="0"/>
                    </a:moveTo>
                    <a:lnTo>
                      <a:pt x="0" y="24679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3" name="object 663">
              <a:extLst>
                <a:ext uri="{FF2B5EF4-FFF2-40B4-BE49-F238E27FC236}">
                  <a16:creationId xmlns:a16="http://schemas.microsoft.com/office/drawing/2014/main" id="{742A4852-D533-AC85-B9DF-1453BBE05CAF}"/>
                </a:ext>
              </a:extLst>
            </p:cNvPr>
            <p:cNvSpPr/>
            <p:nvPr/>
          </p:nvSpPr>
          <p:spPr>
            <a:xfrm>
              <a:off x="2275065" y="7983105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4">
                  <a:moveTo>
                    <a:pt x="0" y="0"/>
                  </a:moveTo>
                  <a:lnTo>
                    <a:pt x="0" y="3855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664">
              <a:extLst>
                <a:ext uri="{FF2B5EF4-FFF2-40B4-BE49-F238E27FC236}">
                  <a16:creationId xmlns:a16="http://schemas.microsoft.com/office/drawing/2014/main" id="{B60AD6A6-8E13-806E-AED2-5EE3C09F04DC}"/>
                </a:ext>
              </a:extLst>
            </p:cNvPr>
            <p:cNvSpPr/>
            <p:nvPr/>
          </p:nvSpPr>
          <p:spPr>
            <a:xfrm>
              <a:off x="2460180" y="7983105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4">
                  <a:moveTo>
                    <a:pt x="0" y="0"/>
                  </a:moveTo>
                  <a:lnTo>
                    <a:pt x="0" y="3855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5" name="object 665">
              <a:extLst>
                <a:ext uri="{FF2B5EF4-FFF2-40B4-BE49-F238E27FC236}">
                  <a16:creationId xmlns:a16="http://schemas.microsoft.com/office/drawing/2014/main" id="{BD715988-3722-540B-21DC-68CA6909660F}"/>
                </a:ext>
              </a:extLst>
            </p:cNvPr>
            <p:cNvGrpSpPr/>
            <p:nvPr/>
          </p:nvGrpSpPr>
          <p:grpSpPr>
            <a:xfrm>
              <a:off x="2275065" y="8010906"/>
              <a:ext cx="62865" cy="6350"/>
              <a:chOff x="2275065" y="8010906"/>
              <a:chExt cx="62865" cy="6350"/>
            </a:xfrm>
          </p:grpSpPr>
          <p:sp>
            <p:nvSpPr>
              <p:cNvPr id="2640" name="object 666">
                <a:extLst>
                  <a:ext uri="{FF2B5EF4-FFF2-40B4-BE49-F238E27FC236}">
                    <a16:creationId xmlns:a16="http://schemas.microsoft.com/office/drawing/2014/main" id="{6DEDEC39-43ED-6C79-1F47-653F0CC04DD5}"/>
                  </a:ext>
                </a:extLst>
              </p:cNvPr>
              <p:cNvSpPr/>
              <p:nvPr/>
            </p:nvSpPr>
            <p:spPr>
              <a:xfrm>
                <a:off x="2293581" y="8013954"/>
                <a:ext cx="44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450">
                    <a:moveTo>
                      <a:pt x="0" y="0"/>
                    </a:moveTo>
                    <a:lnTo>
                      <a:pt x="4420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1" name="object 667">
                <a:extLst>
                  <a:ext uri="{FF2B5EF4-FFF2-40B4-BE49-F238E27FC236}">
                    <a16:creationId xmlns:a16="http://schemas.microsoft.com/office/drawing/2014/main" id="{B172E292-7B5B-2D37-7E96-5ED3349BBB36}"/>
                  </a:ext>
                </a:extLst>
              </p:cNvPr>
              <p:cNvSpPr/>
              <p:nvPr/>
            </p:nvSpPr>
            <p:spPr>
              <a:xfrm>
                <a:off x="2275065" y="80109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6" name="object 668">
              <a:extLst>
                <a:ext uri="{FF2B5EF4-FFF2-40B4-BE49-F238E27FC236}">
                  <a16:creationId xmlns:a16="http://schemas.microsoft.com/office/drawing/2014/main" id="{06618B32-AA9B-8C97-5BD9-8D72CD91FDF5}"/>
                </a:ext>
              </a:extLst>
            </p:cNvPr>
            <p:cNvGrpSpPr/>
            <p:nvPr/>
          </p:nvGrpSpPr>
          <p:grpSpPr>
            <a:xfrm>
              <a:off x="2397455" y="8010906"/>
              <a:ext cx="62865" cy="6350"/>
              <a:chOff x="2397455" y="8010906"/>
              <a:chExt cx="62865" cy="6350"/>
            </a:xfrm>
          </p:grpSpPr>
          <p:sp>
            <p:nvSpPr>
              <p:cNvPr id="2638" name="object 669">
                <a:extLst>
                  <a:ext uri="{FF2B5EF4-FFF2-40B4-BE49-F238E27FC236}">
                    <a16:creationId xmlns:a16="http://schemas.microsoft.com/office/drawing/2014/main" id="{127F4DDD-853F-187F-31A6-829E3F670CD2}"/>
                  </a:ext>
                </a:extLst>
              </p:cNvPr>
              <p:cNvSpPr/>
              <p:nvPr/>
            </p:nvSpPr>
            <p:spPr>
              <a:xfrm>
                <a:off x="2441663" y="80109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516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9" name="object 670">
                <a:extLst>
                  <a:ext uri="{FF2B5EF4-FFF2-40B4-BE49-F238E27FC236}">
                    <a16:creationId xmlns:a16="http://schemas.microsoft.com/office/drawing/2014/main" id="{6E9A896B-A897-AE5D-1D61-D5633AF74C46}"/>
                  </a:ext>
                </a:extLst>
              </p:cNvPr>
              <p:cNvSpPr/>
              <p:nvPr/>
            </p:nvSpPr>
            <p:spPr>
              <a:xfrm>
                <a:off x="2397455" y="8013954"/>
                <a:ext cx="44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450">
                    <a:moveTo>
                      <a:pt x="4420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7" name="object 671">
              <a:extLst>
                <a:ext uri="{FF2B5EF4-FFF2-40B4-BE49-F238E27FC236}">
                  <a16:creationId xmlns:a16="http://schemas.microsoft.com/office/drawing/2014/main" id="{DC2E3CF3-551E-C7B9-9219-E7F7FA50E0D9}"/>
                </a:ext>
              </a:extLst>
            </p:cNvPr>
            <p:cNvGrpSpPr/>
            <p:nvPr/>
          </p:nvGrpSpPr>
          <p:grpSpPr>
            <a:xfrm>
              <a:off x="2338952" y="8000345"/>
              <a:ext cx="57785" cy="27305"/>
              <a:chOff x="2338952" y="8000345"/>
              <a:chExt cx="57785" cy="27305"/>
            </a:xfrm>
          </p:grpSpPr>
          <p:sp>
            <p:nvSpPr>
              <p:cNvPr id="2633" name="object 672">
                <a:extLst>
                  <a:ext uri="{FF2B5EF4-FFF2-40B4-BE49-F238E27FC236}">
                    <a16:creationId xmlns:a16="http://schemas.microsoft.com/office/drawing/2014/main" id="{8D64F2A7-B991-8BC0-2256-AA04D01F071D}"/>
                  </a:ext>
                </a:extLst>
              </p:cNvPr>
              <p:cNvSpPr/>
              <p:nvPr/>
            </p:nvSpPr>
            <p:spPr>
              <a:xfrm>
                <a:off x="2340876" y="8002269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7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4" name="object 673">
                <a:extLst>
                  <a:ext uri="{FF2B5EF4-FFF2-40B4-BE49-F238E27FC236}">
                    <a16:creationId xmlns:a16="http://schemas.microsoft.com/office/drawing/2014/main" id="{A696B88A-BD86-2515-E21A-6B99BB6E8849}"/>
                  </a:ext>
                </a:extLst>
              </p:cNvPr>
              <p:cNvSpPr/>
              <p:nvPr/>
            </p:nvSpPr>
            <p:spPr>
              <a:xfrm>
                <a:off x="2340876" y="8022348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5" name="object 674">
                <a:extLst>
                  <a:ext uri="{FF2B5EF4-FFF2-40B4-BE49-F238E27FC236}">
                    <a16:creationId xmlns:a16="http://schemas.microsoft.com/office/drawing/2014/main" id="{CEF61962-1FB9-4FF6-234F-03790E0824A2}"/>
                  </a:ext>
                </a:extLst>
              </p:cNvPr>
              <p:cNvSpPr/>
              <p:nvPr/>
            </p:nvSpPr>
            <p:spPr>
              <a:xfrm>
                <a:off x="2354237" y="8018957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6" name="object 675">
                <a:extLst>
                  <a:ext uri="{FF2B5EF4-FFF2-40B4-BE49-F238E27FC236}">
                    <a16:creationId xmlns:a16="http://schemas.microsoft.com/office/drawing/2014/main" id="{369038EE-178B-C3AC-4A4E-7FBF65FBBEEF}"/>
                  </a:ext>
                </a:extLst>
              </p:cNvPr>
              <p:cNvSpPr/>
              <p:nvPr/>
            </p:nvSpPr>
            <p:spPr>
              <a:xfrm>
                <a:off x="2364257" y="800226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07"/>
                    </a:lnTo>
                    <a:lnTo>
                      <a:pt x="3340" y="10007"/>
                    </a:lnTo>
                    <a:lnTo>
                      <a:pt x="0" y="13347"/>
                    </a:lnTo>
                    <a:lnTo>
                      <a:pt x="0" y="20027"/>
                    </a:lnTo>
                    <a:lnTo>
                      <a:pt x="13360" y="200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7" name="object 676">
                <a:extLst>
                  <a:ext uri="{FF2B5EF4-FFF2-40B4-BE49-F238E27FC236}">
                    <a16:creationId xmlns:a16="http://schemas.microsoft.com/office/drawing/2014/main" id="{3B20C451-CA18-84E8-AACF-5D692D4D91AE}"/>
                  </a:ext>
                </a:extLst>
              </p:cNvPr>
              <p:cNvSpPr/>
              <p:nvPr/>
            </p:nvSpPr>
            <p:spPr>
              <a:xfrm>
                <a:off x="2384348" y="800230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8" name="object 677">
              <a:extLst>
                <a:ext uri="{FF2B5EF4-FFF2-40B4-BE49-F238E27FC236}">
                  <a16:creationId xmlns:a16="http://schemas.microsoft.com/office/drawing/2014/main" id="{1AEC624D-3DC0-0C70-8C0B-F21E438F49B6}"/>
                </a:ext>
              </a:extLst>
            </p:cNvPr>
            <p:cNvSpPr/>
            <p:nvPr/>
          </p:nvSpPr>
          <p:spPr>
            <a:xfrm>
              <a:off x="2275014" y="79753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9" name="object 678">
              <a:extLst>
                <a:ext uri="{FF2B5EF4-FFF2-40B4-BE49-F238E27FC236}">
                  <a16:creationId xmlns:a16="http://schemas.microsoft.com/office/drawing/2014/main" id="{373D7858-DF21-9461-EC29-9CCD22B0D97A}"/>
                </a:ext>
              </a:extLst>
            </p:cNvPr>
            <p:cNvGrpSpPr/>
            <p:nvPr/>
          </p:nvGrpSpPr>
          <p:grpSpPr>
            <a:xfrm>
              <a:off x="2458205" y="7973421"/>
              <a:ext cx="4445" cy="42545"/>
              <a:chOff x="2458205" y="7973421"/>
              <a:chExt cx="4445" cy="42545"/>
            </a:xfrm>
          </p:grpSpPr>
          <p:sp>
            <p:nvSpPr>
              <p:cNvPr id="2631" name="object 679">
                <a:extLst>
                  <a:ext uri="{FF2B5EF4-FFF2-40B4-BE49-F238E27FC236}">
                    <a16:creationId xmlns:a16="http://schemas.microsoft.com/office/drawing/2014/main" id="{5F4DB101-7848-0CB1-79C4-EB18C5DFAC4D}"/>
                  </a:ext>
                </a:extLst>
              </p:cNvPr>
              <p:cNvSpPr/>
              <p:nvPr/>
            </p:nvSpPr>
            <p:spPr>
              <a:xfrm>
                <a:off x="2460129" y="797534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2" name="object 680">
                <a:extLst>
                  <a:ext uri="{FF2B5EF4-FFF2-40B4-BE49-F238E27FC236}">
                    <a16:creationId xmlns:a16="http://schemas.microsoft.com/office/drawing/2014/main" id="{E5DD8F91-198A-06CC-4B8E-AF8F45EA7352}"/>
                  </a:ext>
                </a:extLst>
              </p:cNvPr>
              <p:cNvSpPr/>
              <p:nvPr/>
            </p:nvSpPr>
            <p:spPr>
              <a:xfrm>
                <a:off x="2460129" y="801390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0" name="object 681">
              <a:extLst>
                <a:ext uri="{FF2B5EF4-FFF2-40B4-BE49-F238E27FC236}">
                  <a16:creationId xmlns:a16="http://schemas.microsoft.com/office/drawing/2014/main" id="{96C9C18F-CCF1-13E0-53A1-9089E8CEF670}"/>
                </a:ext>
              </a:extLst>
            </p:cNvPr>
            <p:cNvSpPr/>
            <p:nvPr/>
          </p:nvSpPr>
          <p:spPr>
            <a:xfrm>
              <a:off x="1943404" y="8052561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035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1" name="object 682">
              <a:extLst>
                <a:ext uri="{FF2B5EF4-FFF2-40B4-BE49-F238E27FC236}">
                  <a16:creationId xmlns:a16="http://schemas.microsoft.com/office/drawing/2014/main" id="{B66EC060-5BEE-73C1-4935-84CC126D8024}"/>
                </a:ext>
              </a:extLst>
            </p:cNvPr>
            <p:cNvGrpSpPr/>
            <p:nvPr/>
          </p:nvGrpSpPr>
          <p:grpSpPr>
            <a:xfrm>
              <a:off x="1943404" y="8052561"/>
              <a:ext cx="103505" cy="95885"/>
              <a:chOff x="1943404" y="8052561"/>
              <a:chExt cx="103505" cy="95885"/>
            </a:xfrm>
          </p:grpSpPr>
          <p:sp>
            <p:nvSpPr>
              <p:cNvPr id="2627" name="object 683">
                <a:extLst>
                  <a:ext uri="{FF2B5EF4-FFF2-40B4-BE49-F238E27FC236}">
                    <a16:creationId xmlns:a16="http://schemas.microsoft.com/office/drawing/2014/main" id="{813371E4-0367-9F4C-9149-CB39D4235F26}"/>
                  </a:ext>
                </a:extLst>
              </p:cNvPr>
              <p:cNvSpPr/>
              <p:nvPr/>
            </p:nvSpPr>
            <p:spPr>
              <a:xfrm>
                <a:off x="1943404" y="8129663"/>
                <a:ext cx="1035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3505">
                    <a:moveTo>
                      <a:pt x="0" y="0"/>
                    </a:moveTo>
                    <a:lnTo>
                      <a:pt x="103035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8" name="object 684">
                <a:extLst>
                  <a:ext uri="{FF2B5EF4-FFF2-40B4-BE49-F238E27FC236}">
                    <a16:creationId xmlns:a16="http://schemas.microsoft.com/office/drawing/2014/main" id="{5B70AE90-9905-4DE0-8AE0-1076BA946550}"/>
                  </a:ext>
                </a:extLst>
              </p:cNvPr>
              <p:cNvSpPr/>
              <p:nvPr/>
            </p:nvSpPr>
            <p:spPr>
              <a:xfrm>
                <a:off x="2038731" y="8071065"/>
                <a:ext cx="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h="40640">
                    <a:moveTo>
                      <a:pt x="0" y="0"/>
                    </a:moveTo>
                    <a:lnTo>
                      <a:pt x="0" y="4008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9" name="object 685">
                <a:extLst>
                  <a:ext uri="{FF2B5EF4-FFF2-40B4-BE49-F238E27FC236}">
                    <a16:creationId xmlns:a16="http://schemas.microsoft.com/office/drawing/2014/main" id="{4B99C3B5-5F7E-F7A4-4C8B-CCE97C500664}"/>
                  </a:ext>
                </a:extLst>
              </p:cNvPr>
              <p:cNvSpPr/>
              <p:nvPr/>
            </p:nvSpPr>
            <p:spPr>
              <a:xfrm>
                <a:off x="2035632" y="8052561"/>
                <a:ext cx="635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7470">
                    <a:moveTo>
                      <a:pt x="6197" y="58585"/>
                    </a:moveTo>
                    <a:lnTo>
                      <a:pt x="0" y="58585"/>
                    </a:lnTo>
                    <a:lnTo>
                      <a:pt x="3098" y="77101"/>
                    </a:lnTo>
                    <a:lnTo>
                      <a:pt x="6197" y="58585"/>
                    </a:lnTo>
                    <a:close/>
                  </a:path>
                  <a:path w="6350" h="77470">
                    <a:moveTo>
                      <a:pt x="6197" y="18503"/>
                    </a:moveTo>
                    <a:lnTo>
                      <a:pt x="3098" y="0"/>
                    </a:lnTo>
                    <a:lnTo>
                      <a:pt x="0" y="18503"/>
                    </a:lnTo>
                    <a:lnTo>
                      <a:pt x="6197" y="18503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0" name="object 686">
                <a:extLst>
                  <a:ext uri="{FF2B5EF4-FFF2-40B4-BE49-F238E27FC236}">
                    <a16:creationId xmlns:a16="http://schemas.microsoft.com/office/drawing/2014/main" id="{1790D0B3-E51F-3EE6-E671-0E06D8CCC97F}"/>
                  </a:ext>
                </a:extLst>
              </p:cNvPr>
              <p:cNvSpPr/>
              <p:nvPr/>
            </p:nvSpPr>
            <p:spPr>
              <a:xfrm>
                <a:off x="2038731" y="8129663"/>
                <a:ext cx="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h="19050">
                    <a:moveTo>
                      <a:pt x="0" y="0"/>
                    </a:moveTo>
                    <a:lnTo>
                      <a:pt x="0" y="1851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2" name="object 687">
              <a:extLst>
                <a:ext uri="{FF2B5EF4-FFF2-40B4-BE49-F238E27FC236}">
                  <a16:creationId xmlns:a16="http://schemas.microsoft.com/office/drawing/2014/main" id="{A16D764F-0E1F-9865-E110-62885A778720}"/>
                </a:ext>
              </a:extLst>
            </p:cNvPr>
            <p:cNvGrpSpPr/>
            <p:nvPr/>
          </p:nvGrpSpPr>
          <p:grpSpPr>
            <a:xfrm>
              <a:off x="2025122" y="8149355"/>
              <a:ext cx="27305" cy="60960"/>
              <a:chOff x="2025122" y="8149355"/>
              <a:chExt cx="27305" cy="60960"/>
            </a:xfrm>
          </p:grpSpPr>
          <p:sp>
            <p:nvSpPr>
              <p:cNvPr id="2623" name="object 688">
                <a:extLst>
                  <a:ext uri="{FF2B5EF4-FFF2-40B4-BE49-F238E27FC236}">
                    <a16:creationId xmlns:a16="http://schemas.microsoft.com/office/drawing/2014/main" id="{830E52EE-670C-2B47-EAA6-6DEB77DC63EF}"/>
                  </a:ext>
                </a:extLst>
              </p:cNvPr>
              <p:cNvSpPr/>
              <p:nvPr/>
            </p:nvSpPr>
            <p:spPr>
              <a:xfrm>
                <a:off x="2027097" y="819807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77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77" y="3340"/>
                    </a:lnTo>
                    <a:lnTo>
                      <a:pt x="19977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4" name="object 689">
                <a:extLst>
                  <a:ext uri="{FF2B5EF4-FFF2-40B4-BE49-F238E27FC236}">
                    <a16:creationId xmlns:a16="http://schemas.microsoft.com/office/drawing/2014/main" id="{68B017DE-70D9-7382-9A75-2BC7710B04E5}"/>
                  </a:ext>
                </a:extLst>
              </p:cNvPr>
              <p:cNvSpPr/>
              <p:nvPr/>
            </p:nvSpPr>
            <p:spPr>
              <a:xfrm>
                <a:off x="2043747" y="818800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27" y="0"/>
                    </a:lnTo>
                    <a:lnTo>
                      <a:pt x="6667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5" name="object 690">
                <a:extLst>
                  <a:ext uri="{FF2B5EF4-FFF2-40B4-BE49-F238E27FC236}">
                    <a16:creationId xmlns:a16="http://schemas.microsoft.com/office/drawing/2014/main" id="{FA38B6CC-E5FE-00F6-015F-D352B3405823}"/>
                  </a:ext>
                </a:extLst>
              </p:cNvPr>
              <p:cNvSpPr/>
              <p:nvPr/>
            </p:nvSpPr>
            <p:spPr>
              <a:xfrm>
                <a:off x="2027046" y="816797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47"/>
                    </a:moveTo>
                    <a:lnTo>
                      <a:pt x="20027" y="10007"/>
                    </a:lnTo>
                    <a:lnTo>
                      <a:pt x="20027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6" name="object 691">
                <a:extLst>
                  <a:ext uri="{FF2B5EF4-FFF2-40B4-BE49-F238E27FC236}">
                    <a16:creationId xmlns:a16="http://schemas.microsoft.com/office/drawing/2014/main" id="{EB835A2F-DF8C-18DF-E8EE-78CEC70EAC8E}"/>
                  </a:ext>
                </a:extLst>
              </p:cNvPr>
              <p:cNvSpPr/>
              <p:nvPr/>
            </p:nvSpPr>
            <p:spPr>
              <a:xfrm>
                <a:off x="2027097" y="815127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77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77" y="3340"/>
                    </a:lnTo>
                    <a:lnTo>
                      <a:pt x="19977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3" name="object 692">
              <a:extLst>
                <a:ext uri="{FF2B5EF4-FFF2-40B4-BE49-F238E27FC236}">
                  <a16:creationId xmlns:a16="http://schemas.microsoft.com/office/drawing/2014/main" id="{881F4399-F643-CAFC-8D52-5E9CDFC034F1}"/>
                </a:ext>
              </a:extLst>
            </p:cNvPr>
            <p:cNvSpPr/>
            <p:nvPr/>
          </p:nvSpPr>
          <p:spPr>
            <a:xfrm>
              <a:off x="1935645" y="80525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693">
              <a:extLst>
                <a:ext uri="{FF2B5EF4-FFF2-40B4-BE49-F238E27FC236}">
                  <a16:creationId xmlns:a16="http://schemas.microsoft.com/office/drawing/2014/main" id="{17B06C7F-3ED2-BDA5-39F8-37C4407A095E}"/>
                </a:ext>
              </a:extLst>
            </p:cNvPr>
            <p:cNvSpPr/>
            <p:nvPr/>
          </p:nvSpPr>
          <p:spPr>
            <a:xfrm>
              <a:off x="1935645" y="81296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694">
              <a:extLst>
                <a:ext uri="{FF2B5EF4-FFF2-40B4-BE49-F238E27FC236}">
                  <a16:creationId xmlns:a16="http://schemas.microsoft.com/office/drawing/2014/main" id="{07DC239E-77A2-4717-3536-5529F6E84FF9}"/>
                </a:ext>
              </a:extLst>
            </p:cNvPr>
            <p:cNvSpPr/>
            <p:nvPr/>
          </p:nvSpPr>
          <p:spPr>
            <a:xfrm>
              <a:off x="2038680" y="81296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695">
              <a:extLst>
                <a:ext uri="{FF2B5EF4-FFF2-40B4-BE49-F238E27FC236}">
                  <a16:creationId xmlns:a16="http://schemas.microsoft.com/office/drawing/2014/main" id="{5AC9271C-A019-8182-F73C-848282E8B682}"/>
                </a:ext>
              </a:extLst>
            </p:cNvPr>
            <p:cNvSpPr/>
            <p:nvPr/>
          </p:nvSpPr>
          <p:spPr>
            <a:xfrm>
              <a:off x="2275065" y="7944561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0" y="0"/>
                  </a:moveTo>
                  <a:lnTo>
                    <a:pt x="0" y="30835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7" name="object 696">
              <a:extLst>
                <a:ext uri="{FF2B5EF4-FFF2-40B4-BE49-F238E27FC236}">
                  <a16:creationId xmlns:a16="http://schemas.microsoft.com/office/drawing/2014/main" id="{553CB88F-FF07-640B-3AD0-10724CF66377}"/>
                </a:ext>
              </a:extLst>
            </p:cNvPr>
            <p:cNvGrpSpPr/>
            <p:nvPr/>
          </p:nvGrpSpPr>
          <p:grpSpPr>
            <a:xfrm>
              <a:off x="2458256" y="7942636"/>
              <a:ext cx="125730" cy="33020"/>
              <a:chOff x="2458256" y="7942636"/>
              <a:chExt cx="125730" cy="33020"/>
            </a:xfrm>
          </p:grpSpPr>
          <p:sp>
            <p:nvSpPr>
              <p:cNvPr id="2621" name="object 697">
                <a:extLst>
                  <a:ext uri="{FF2B5EF4-FFF2-40B4-BE49-F238E27FC236}">
                    <a16:creationId xmlns:a16="http://schemas.microsoft.com/office/drawing/2014/main" id="{EA8CBCE2-3F96-8FA0-1515-0893784A7FA1}"/>
                  </a:ext>
                </a:extLst>
              </p:cNvPr>
              <p:cNvSpPr/>
              <p:nvPr/>
            </p:nvSpPr>
            <p:spPr>
              <a:xfrm>
                <a:off x="2460180" y="7944560"/>
                <a:ext cx="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h="31115">
                    <a:moveTo>
                      <a:pt x="0" y="0"/>
                    </a:moveTo>
                    <a:lnTo>
                      <a:pt x="0" y="30835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2" name="object 698">
                <a:extLst>
                  <a:ext uri="{FF2B5EF4-FFF2-40B4-BE49-F238E27FC236}">
                    <a16:creationId xmlns:a16="http://schemas.microsoft.com/office/drawing/2014/main" id="{6A6E0966-DBB1-98FA-38EC-E64C7B6D8871}"/>
                  </a:ext>
                </a:extLst>
              </p:cNvPr>
              <p:cNvSpPr/>
              <p:nvPr/>
            </p:nvSpPr>
            <p:spPr>
              <a:xfrm>
                <a:off x="2460180" y="7944560"/>
                <a:ext cx="1238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3825">
                    <a:moveTo>
                      <a:pt x="12341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8" name="object 699">
              <a:extLst>
                <a:ext uri="{FF2B5EF4-FFF2-40B4-BE49-F238E27FC236}">
                  <a16:creationId xmlns:a16="http://schemas.microsoft.com/office/drawing/2014/main" id="{7CF98702-689E-7C90-E4D0-190E6DF950B2}"/>
                </a:ext>
              </a:extLst>
            </p:cNvPr>
            <p:cNvSpPr/>
            <p:nvPr/>
          </p:nvSpPr>
          <p:spPr>
            <a:xfrm>
              <a:off x="1935695" y="8052561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77101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9" name="object 755">
              <a:extLst>
                <a:ext uri="{FF2B5EF4-FFF2-40B4-BE49-F238E27FC236}">
                  <a16:creationId xmlns:a16="http://schemas.microsoft.com/office/drawing/2014/main" id="{E6204FED-C340-990E-C536-C4687AABB811}"/>
                </a:ext>
              </a:extLst>
            </p:cNvPr>
            <p:cNvGrpSpPr/>
            <p:nvPr/>
          </p:nvGrpSpPr>
          <p:grpSpPr>
            <a:xfrm>
              <a:off x="2651067" y="7975396"/>
              <a:ext cx="27305" cy="1033780"/>
              <a:chOff x="2651067" y="7975396"/>
              <a:chExt cx="27305" cy="1033780"/>
            </a:xfrm>
          </p:grpSpPr>
          <p:sp>
            <p:nvSpPr>
              <p:cNvPr id="2619" name="object 756">
                <a:extLst>
                  <a:ext uri="{FF2B5EF4-FFF2-40B4-BE49-F238E27FC236}">
                    <a16:creationId xmlns:a16="http://schemas.microsoft.com/office/drawing/2014/main" id="{28683725-CF05-178F-48DF-610CCA138FBD}"/>
                  </a:ext>
                </a:extLst>
              </p:cNvPr>
              <p:cNvSpPr/>
              <p:nvPr/>
            </p:nvSpPr>
            <p:spPr>
              <a:xfrm>
                <a:off x="2652991" y="7975396"/>
                <a:ext cx="0" cy="1010919"/>
              </a:xfrm>
              <a:custGeom>
                <a:avLst/>
                <a:gdLst/>
                <a:ahLst/>
                <a:cxnLst/>
                <a:rect l="l" t="t" r="r" b="b"/>
                <a:pathLst>
                  <a:path h="1010920">
                    <a:moveTo>
                      <a:pt x="0" y="0"/>
                    </a:moveTo>
                    <a:lnTo>
                      <a:pt x="0" y="101041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0" name="object 757">
                <a:extLst>
                  <a:ext uri="{FF2B5EF4-FFF2-40B4-BE49-F238E27FC236}">
                    <a16:creationId xmlns:a16="http://schemas.microsoft.com/office/drawing/2014/main" id="{91DCF805-A998-B681-18E2-C8E8E9A2A705}"/>
                  </a:ext>
                </a:extLst>
              </p:cNvPr>
              <p:cNvSpPr/>
              <p:nvPr/>
            </p:nvSpPr>
            <p:spPr>
              <a:xfrm>
                <a:off x="2676131" y="7975396"/>
                <a:ext cx="0" cy="1033780"/>
              </a:xfrm>
              <a:custGeom>
                <a:avLst/>
                <a:gdLst/>
                <a:ahLst/>
                <a:cxnLst/>
                <a:rect l="l" t="t" r="r" b="b"/>
                <a:pathLst>
                  <a:path h="1033779">
                    <a:moveTo>
                      <a:pt x="0" y="0"/>
                    </a:moveTo>
                    <a:lnTo>
                      <a:pt x="0" y="103355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80" name="object 759">
              <a:extLst>
                <a:ext uri="{FF2B5EF4-FFF2-40B4-BE49-F238E27FC236}">
                  <a16:creationId xmlns:a16="http://schemas.microsoft.com/office/drawing/2014/main" id="{4E0D888D-3A29-66E5-021B-CF28CA173EC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4156" y="7742053"/>
              <a:ext cx="74079" cy="235318"/>
            </a:xfrm>
            <a:prstGeom prst="rect">
              <a:avLst/>
            </a:prstGeom>
          </p:spPr>
        </p:pic>
        <p:sp>
          <p:nvSpPr>
            <p:cNvPr id="181" name="object 960">
              <a:extLst>
                <a:ext uri="{FF2B5EF4-FFF2-40B4-BE49-F238E27FC236}">
                  <a16:creationId xmlns:a16="http://schemas.microsoft.com/office/drawing/2014/main" id="{F3FA232C-0D61-7D47-E4B8-6D1A8A44658F}"/>
                </a:ext>
              </a:extLst>
            </p:cNvPr>
            <p:cNvSpPr/>
            <p:nvPr/>
          </p:nvSpPr>
          <p:spPr>
            <a:xfrm>
              <a:off x="1966531" y="59668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0"/>
                  </a:moveTo>
                  <a:lnTo>
                    <a:pt x="0" y="226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961">
              <a:extLst>
                <a:ext uri="{FF2B5EF4-FFF2-40B4-BE49-F238E27FC236}">
                  <a16:creationId xmlns:a16="http://schemas.microsoft.com/office/drawing/2014/main" id="{F0A25D5D-190A-D044-4C06-B94D5ECE8F2B}"/>
                </a:ext>
              </a:extLst>
            </p:cNvPr>
            <p:cNvSpPr/>
            <p:nvPr/>
          </p:nvSpPr>
          <p:spPr>
            <a:xfrm>
              <a:off x="2645282" y="59668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39">
                  <a:moveTo>
                    <a:pt x="0" y="0"/>
                  </a:moveTo>
                  <a:lnTo>
                    <a:pt x="0" y="226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3" name="object 962">
              <a:extLst>
                <a:ext uri="{FF2B5EF4-FFF2-40B4-BE49-F238E27FC236}">
                  <a16:creationId xmlns:a16="http://schemas.microsoft.com/office/drawing/2014/main" id="{D4ADDDFD-82CE-FCFE-C576-74DCCBECC371}"/>
                </a:ext>
              </a:extLst>
            </p:cNvPr>
            <p:cNvGrpSpPr/>
            <p:nvPr/>
          </p:nvGrpSpPr>
          <p:grpSpPr>
            <a:xfrm>
              <a:off x="1966531" y="5958306"/>
              <a:ext cx="306705" cy="6350"/>
              <a:chOff x="1966531" y="5958306"/>
              <a:chExt cx="306705" cy="6350"/>
            </a:xfrm>
          </p:grpSpPr>
          <p:sp>
            <p:nvSpPr>
              <p:cNvPr id="2617" name="object 963">
                <a:extLst>
                  <a:ext uri="{FF2B5EF4-FFF2-40B4-BE49-F238E27FC236}">
                    <a16:creationId xmlns:a16="http://schemas.microsoft.com/office/drawing/2014/main" id="{D679E0D9-3BFC-2A81-C926-0691B755062B}"/>
                  </a:ext>
                </a:extLst>
              </p:cNvPr>
              <p:cNvSpPr/>
              <p:nvPr/>
            </p:nvSpPr>
            <p:spPr>
              <a:xfrm>
                <a:off x="1985048" y="5961405"/>
                <a:ext cx="2882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8289">
                    <a:moveTo>
                      <a:pt x="0" y="0"/>
                    </a:moveTo>
                    <a:lnTo>
                      <a:pt x="287705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8" name="object 964">
                <a:extLst>
                  <a:ext uri="{FF2B5EF4-FFF2-40B4-BE49-F238E27FC236}">
                    <a16:creationId xmlns:a16="http://schemas.microsoft.com/office/drawing/2014/main" id="{A2B16434-8025-F85C-448E-724A36FE5C6C}"/>
                  </a:ext>
                </a:extLst>
              </p:cNvPr>
              <p:cNvSpPr/>
              <p:nvPr/>
            </p:nvSpPr>
            <p:spPr>
              <a:xfrm>
                <a:off x="1966531" y="59583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3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4" name="object 965">
              <a:extLst>
                <a:ext uri="{FF2B5EF4-FFF2-40B4-BE49-F238E27FC236}">
                  <a16:creationId xmlns:a16="http://schemas.microsoft.com/office/drawing/2014/main" id="{AF086CE1-F2DB-EE09-70B2-491FE1BEB496}"/>
                </a:ext>
              </a:extLst>
            </p:cNvPr>
            <p:cNvGrpSpPr/>
            <p:nvPr/>
          </p:nvGrpSpPr>
          <p:grpSpPr>
            <a:xfrm>
              <a:off x="2339111" y="5958306"/>
              <a:ext cx="306705" cy="6350"/>
              <a:chOff x="2339111" y="5958306"/>
              <a:chExt cx="306705" cy="6350"/>
            </a:xfrm>
          </p:grpSpPr>
          <p:sp>
            <p:nvSpPr>
              <p:cNvPr id="2615" name="object 966">
                <a:extLst>
                  <a:ext uri="{FF2B5EF4-FFF2-40B4-BE49-F238E27FC236}">
                    <a16:creationId xmlns:a16="http://schemas.microsoft.com/office/drawing/2014/main" id="{0D103AAB-D7EC-2C3E-83C5-AAF3E6573F8C}"/>
                  </a:ext>
                </a:extLst>
              </p:cNvPr>
              <p:cNvSpPr/>
              <p:nvPr/>
            </p:nvSpPr>
            <p:spPr>
              <a:xfrm>
                <a:off x="2626766" y="59583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34"/>
                    </a:lnTo>
                    <a:lnTo>
                      <a:pt x="18516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6" name="object 967">
                <a:extLst>
                  <a:ext uri="{FF2B5EF4-FFF2-40B4-BE49-F238E27FC236}">
                    <a16:creationId xmlns:a16="http://schemas.microsoft.com/office/drawing/2014/main" id="{91F759E8-CF1C-A0D9-EE3C-62595281C923}"/>
                  </a:ext>
                </a:extLst>
              </p:cNvPr>
              <p:cNvSpPr/>
              <p:nvPr/>
            </p:nvSpPr>
            <p:spPr>
              <a:xfrm>
                <a:off x="2339111" y="5961405"/>
                <a:ext cx="2876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7655">
                    <a:moveTo>
                      <a:pt x="287655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5" name="object 968">
              <a:extLst>
                <a:ext uri="{FF2B5EF4-FFF2-40B4-BE49-F238E27FC236}">
                  <a16:creationId xmlns:a16="http://schemas.microsoft.com/office/drawing/2014/main" id="{D826926A-5911-9A4E-7FD8-4A8076AD4E68}"/>
                </a:ext>
              </a:extLst>
            </p:cNvPr>
            <p:cNvGrpSpPr/>
            <p:nvPr/>
          </p:nvGrpSpPr>
          <p:grpSpPr>
            <a:xfrm>
              <a:off x="2273928" y="5947784"/>
              <a:ext cx="64135" cy="27305"/>
              <a:chOff x="2273928" y="5947784"/>
              <a:chExt cx="64135" cy="27305"/>
            </a:xfrm>
          </p:grpSpPr>
          <p:sp>
            <p:nvSpPr>
              <p:cNvPr id="2611" name="object 969">
                <a:extLst>
                  <a:ext uri="{FF2B5EF4-FFF2-40B4-BE49-F238E27FC236}">
                    <a16:creationId xmlns:a16="http://schemas.microsoft.com/office/drawing/2014/main" id="{0A657DC4-8226-51EE-1FD9-BA42E4D563D3}"/>
                  </a:ext>
                </a:extLst>
              </p:cNvPr>
              <p:cNvSpPr/>
              <p:nvPr/>
            </p:nvSpPr>
            <p:spPr>
              <a:xfrm>
                <a:off x="2275852" y="5949708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13360" y="13360"/>
                    </a:moveTo>
                    <a:lnTo>
                      <a:pt x="0" y="13360"/>
                    </a:lnTo>
                    <a:lnTo>
                      <a:pt x="10020" y="0"/>
                    </a:lnTo>
                    <a:lnTo>
                      <a:pt x="1002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2" name="object 970">
                <a:extLst>
                  <a:ext uri="{FF2B5EF4-FFF2-40B4-BE49-F238E27FC236}">
                    <a16:creationId xmlns:a16="http://schemas.microsoft.com/office/drawing/2014/main" id="{88D6EB67-983E-604E-9B7D-1BB2093FDD8C}"/>
                  </a:ext>
                </a:extLst>
              </p:cNvPr>
              <p:cNvSpPr/>
              <p:nvPr/>
            </p:nvSpPr>
            <p:spPr>
              <a:xfrm>
                <a:off x="2295893" y="5966409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3" name="object 971">
                <a:extLst>
                  <a:ext uri="{FF2B5EF4-FFF2-40B4-BE49-F238E27FC236}">
                    <a16:creationId xmlns:a16="http://schemas.microsoft.com/office/drawing/2014/main" id="{0EB8FDC9-379B-310A-2F21-C9DE62683BB1}"/>
                  </a:ext>
                </a:extLst>
              </p:cNvPr>
              <p:cNvSpPr/>
              <p:nvPr/>
            </p:nvSpPr>
            <p:spPr>
              <a:xfrm>
                <a:off x="2305913" y="5949708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13360" y="13360"/>
                    </a:moveTo>
                    <a:lnTo>
                      <a:pt x="0" y="13360"/>
                    </a:lnTo>
                    <a:lnTo>
                      <a:pt x="10020" y="0"/>
                    </a:lnTo>
                    <a:lnTo>
                      <a:pt x="1002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4" name="object 972">
                <a:extLst>
                  <a:ext uri="{FF2B5EF4-FFF2-40B4-BE49-F238E27FC236}">
                    <a16:creationId xmlns:a16="http://schemas.microsoft.com/office/drawing/2014/main" id="{92BB66AD-DA60-53A4-5525-0F176C2D95C4}"/>
                  </a:ext>
                </a:extLst>
              </p:cNvPr>
              <p:cNvSpPr/>
              <p:nvPr/>
            </p:nvSpPr>
            <p:spPr>
              <a:xfrm>
                <a:off x="2325992" y="5949708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289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29" y="20040"/>
                    </a:lnTo>
                    <a:lnTo>
                      <a:pt x="3289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6" name="object 973">
              <a:extLst>
                <a:ext uri="{FF2B5EF4-FFF2-40B4-BE49-F238E27FC236}">
                  <a16:creationId xmlns:a16="http://schemas.microsoft.com/office/drawing/2014/main" id="{7ECAD656-285C-87E8-8F90-68F24AD23229}"/>
                </a:ext>
              </a:extLst>
            </p:cNvPr>
            <p:cNvSpPr/>
            <p:nvPr/>
          </p:nvSpPr>
          <p:spPr>
            <a:xfrm>
              <a:off x="1966480" y="59590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7" name="object 974">
              <a:extLst>
                <a:ext uri="{FF2B5EF4-FFF2-40B4-BE49-F238E27FC236}">
                  <a16:creationId xmlns:a16="http://schemas.microsoft.com/office/drawing/2014/main" id="{93EE0828-A4FE-503B-6EC1-926EBE00A5ED}"/>
                </a:ext>
              </a:extLst>
            </p:cNvPr>
            <p:cNvGrpSpPr/>
            <p:nvPr/>
          </p:nvGrpSpPr>
          <p:grpSpPr>
            <a:xfrm>
              <a:off x="2643308" y="5957170"/>
              <a:ext cx="4445" cy="6350"/>
              <a:chOff x="2643308" y="5957170"/>
              <a:chExt cx="4445" cy="6350"/>
            </a:xfrm>
          </p:grpSpPr>
          <p:sp>
            <p:nvSpPr>
              <p:cNvPr id="2609" name="object 975">
                <a:extLst>
                  <a:ext uri="{FF2B5EF4-FFF2-40B4-BE49-F238E27FC236}">
                    <a16:creationId xmlns:a16="http://schemas.microsoft.com/office/drawing/2014/main" id="{41F0EB21-005F-1841-1416-76E57323D00D}"/>
                  </a:ext>
                </a:extLst>
              </p:cNvPr>
              <p:cNvSpPr/>
              <p:nvPr/>
            </p:nvSpPr>
            <p:spPr>
              <a:xfrm>
                <a:off x="2645232" y="595909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0" name="object 976">
                <a:extLst>
                  <a:ext uri="{FF2B5EF4-FFF2-40B4-BE49-F238E27FC236}">
                    <a16:creationId xmlns:a16="http://schemas.microsoft.com/office/drawing/2014/main" id="{48D535A5-D765-95D1-7A97-24EEBFC2C227}"/>
                  </a:ext>
                </a:extLst>
              </p:cNvPr>
              <p:cNvSpPr/>
              <p:nvPr/>
            </p:nvSpPr>
            <p:spPr>
              <a:xfrm>
                <a:off x="2645232" y="596135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8" name="object 977">
              <a:extLst>
                <a:ext uri="{FF2B5EF4-FFF2-40B4-BE49-F238E27FC236}">
                  <a16:creationId xmlns:a16="http://schemas.microsoft.com/office/drawing/2014/main" id="{87C0D357-80FA-141C-5A61-580630442BF8}"/>
                </a:ext>
              </a:extLst>
            </p:cNvPr>
            <p:cNvSpPr/>
            <p:nvPr/>
          </p:nvSpPr>
          <p:spPr>
            <a:xfrm>
              <a:off x="2614434" y="6037326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425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9" name="object 978">
              <a:extLst>
                <a:ext uri="{FF2B5EF4-FFF2-40B4-BE49-F238E27FC236}">
                  <a16:creationId xmlns:a16="http://schemas.microsoft.com/office/drawing/2014/main" id="{53F1DA47-3C3B-6DB8-CEDE-115C9A402CB7}"/>
                </a:ext>
              </a:extLst>
            </p:cNvPr>
            <p:cNvGrpSpPr/>
            <p:nvPr/>
          </p:nvGrpSpPr>
          <p:grpSpPr>
            <a:xfrm>
              <a:off x="2503398" y="6037326"/>
              <a:ext cx="111125" cy="48895"/>
              <a:chOff x="2503398" y="6037326"/>
              <a:chExt cx="111125" cy="48895"/>
            </a:xfrm>
          </p:grpSpPr>
          <p:sp>
            <p:nvSpPr>
              <p:cNvPr id="2605" name="object 979">
                <a:extLst>
                  <a:ext uri="{FF2B5EF4-FFF2-40B4-BE49-F238E27FC236}">
                    <a16:creationId xmlns:a16="http://schemas.microsoft.com/office/drawing/2014/main" id="{134EA6A0-18B2-B398-9853-6F8CD712CEA4}"/>
                  </a:ext>
                </a:extLst>
              </p:cNvPr>
              <p:cNvSpPr/>
              <p:nvPr/>
            </p:nvSpPr>
            <p:spPr>
              <a:xfrm>
                <a:off x="2521864" y="6037326"/>
                <a:ext cx="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h="48895">
                    <a:moveTo>
                      <a:pt x="0" y="4842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6" name="object 980">
                <a:extLst>
                  <a:ext uri="{FF2B5EF4-FFF2-40B4-BE49-F238E27FC236}">
                    <a16:creationId xmlns:a16="http://schemas.microsoft.com/office/drawing/2014/main" id="{43CAC80C-9B0A-1B2B-6208-F3C471FEDA67}"/>
                  </a:ext>
                </a:extLst>
              </p:cNvPr>
              <p:cNvSpPr/>
              <p:nvPr/>
            </p:nvSpPr>
            <p:spPr>
              <a:xfrm>
                <a:off x="2540380" y="6045034"/>
                <a:ext cx="558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880">
                    <a:moveTo>
                      <a:pt x="55549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7" name="object 981">
                <a:extLst>
                  <a:ext uri="{FF2B5EF4-FFF2-40B4-BE49-F238E27FC236}">
                    <a16:creationId xmlns:a16="http://schemas.microsoft.com/office/drawing/2014/main" id="{D980F9D5-3C6F-773C-D932-8DC67647E518}"/>
                  </a:ext>
                </a:extLst>
              </p:cNvPr>
              <p:cNvSpPr/>
              <p:nvPr/>
            </p:nvSpPr>
            <p:spPr>
              <a:xfrm>
                <a:off x="2521915" y="6041948"/>
                <a:ext cx="9271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92710" h="6350">
                    <a:moveTo>
                      <a:pt x="18465" y="0"/>
                    </a:moveTo>
                    <a:lnTo>
                      <a:pt x="0" y="3086"/>
                    </a:lnTo>
                    <a:lnTo>
                      <a:pt x="18465" y="6184"/>
                    </a:lnTo>
                    <a:lnTo>
                      <a:pt x="18465" y="0"/>
                    </a:lnTo>
                    <a:close/>
                  </a:path>
                  <a:path w="92710" h="6350">
                    <a:moveTo>
                      <a:pt x="92519" y="3086"/>
                    </a:moveTo>
                    <a:lnTo>
                      <a:pt x="74015" y="0"/>
                    </a:lnTo>
                    <a:lnTo>
                      <a:pt x="74015" y="6184"/>
                    </a:lnTo>
                    <a:lnTo>
                      <a:pt x="92519" y="3086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8" name="object 982">
                <a:extLst>
                  <a:ext uri="{FF2B5EF4-FFF2-40B4-BE49-F238E27FC236}">
                    <a16:creationId xmlns:a16="http://schemas.microsoft.com/office/drawing/2014/main" id="{DFF2CC43-9213-D35B-111A-25D081279AA9}"/>
                  </a:ext>
                </a:extLst>
              </p:cNvPr>
              <p:cNvSpPr/>
              <p:nvPr/>
            </p:nvSpPr>
            <p:spPr>
              <a:xfrm>
                <a:off x="2503398" y="6045034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465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0" name="object 983">
              <a:extLst>
                <a:ext uri="{FF2B5EF4-FFF2-40B4-BE49-F238E27FC236}">
                  <a16:creationId xmlns:a16="http://schemas.microsoft.com/office/drawing/2014/main" id="{DD5674A7-1B44-D5E5-AE94-A5ADE8767F74}"/>
                </a:ext>
              </a:extLst>
            </p:cNvPr>
            <p:cNvGrpSpPr/>
            <p:nvPr/>
          </p:nvGrpSpPr>
          <p:grpSpPr>
            <a:xfrm>
              <a:off x="2441556" y="6031426"/>
              <a:ext cx="60960" cy="27305"/>
              <a:chOff x="2441556" y="6031426"/>
              <a:chExt cx="60960" cy="27305"/>
            </a:xfrm>
          </p:grpSpPr>
          <p:sp>
            <p:nvSpPr>
              <p:cNvPr id="2601" name="object 984">
                <a:extLst>
                  <a:ext uri="{FF2B5EF4-FFF2-40B4-BE49-F238E27FC236}">
                    <a16:creationId xmlns:a16="http://schemas.microsoft.com/office/drawing/2014/main" id="{0E8CA1D1-F26B-F42F-CDF0-2381CA7A12C9}"/>
                  </a:ext>
                </a:extLst>
              </p:cNvPr>
              <p:cNvSpPr/>
              <p:nvPr/>
            </p:nvSpPr>
            <p:spPr>
              <a:xfrm>
                <a:off x="2443480" y="6033401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19989"/>
                    </a:moveTo>
                    <a:lnTo>
                      <a:pt x="0" y="1664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289"/>
                    </a:lnTo>
                    <a:lnTo>
                      <a:pt x="9969" y="16649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2" name="object 985">
                <a:extLst>
                  <a:ext uri="{FF2B5EF4-FFF2-40B4-BE49-F238E27FC236}">
                    <a16:creationId xmlns:a16="http://schemas.microsoft.com/office/drawing/2014/main" id="{20F26DF4-4337-CE72-C69E-96E893AE514A}"/>
                  </a:ext>
                </a:extLst>
              </p:cNvPr>
              <p:cNvSpPr/>
              <p:nvPr/>
            </p:nvSpPr>
            <p:spPr>
              <a:xfrm>
                <a:off x="2460180" y="605005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3" name="object 986">
                <a:extLst>
                  <a:ext uri="{FF2B5EF4-FFF2-40B4-BE49-F238E27FC236}">
                    <a16:creationId xmlns:a16="http://schemas.microsoft.com/office/drawing/2014/main" id="{1A1F0888-35F9-71E9-ADB5-CD2908A21B33}"/>
                  </a:ext>
                </a:extLst>
              </p:cNvPr>
              <p:cNvSpPr/>
              <p:nvPr/>
            </p:nvSpPr>
            <p:spPr>
              <a:xfrm>
                <a:off x="2470188" y="6033350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0020"/>
                    </a:move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13360" y="16700"/>
                    </a:lnTo>
                    <a:lnTo>
                      <a:pt x="10020" y="20040"/>
                    </a:lnTo>
                    <a:lnTo>
                      <a:pt x="3340" y="20040"/>
                    </a:lnTo>
                    <a:lnTo>
                      <a:pt x="0" y="16700"/>
                    </a:lnTo>
                    <a:lnTo>
                      <a:pt x="0" y="6680"/>
                    </a:lnTo>
                    <a:lnTo>
                      <a:pt x="6680" y="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4" name="object 987">
                <a:extLst>
                  <a:ext uri="{FF2B5EF4-FFF2-40B4-BE49-F238E27FC236}">
                    <a16:creationId xmlns:a16="http://schemas.microsoft.com/office/drawing/2014/main" id="{F7AB1E60-2997-D94C-12F5-D64F318E1B81}"/>
                  </a:ext>
                </a:extLst>
              </p:cNvPr>
              <p:cNvSpPr/>
              <p:nvPr/>
            </p:nvSpPr>
            <p:spPr>
              <a:xfrm>
                <a:off x="2490279" y="6033401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289" y="19989"/>
                    </a:moveTo>
                    <a:lnTo>
                      <a:pt x="0" y="16649"/>
                    </a:lnTo>
                    <a:lnTo>
                      <a:pt x="0" y="3289"/>
                    </a:ln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289"/>
                    </a:lnTo>
                    <a:lnTo>
                      <a:pt x="9969" y="16649"/>
                    </a:lnTo>
                    <a:lnTo>
                      <a:pt x="6629" y="19989"/>
                    </a:lnTo>
                    <a:lnTo>
                      <a:pt x="3289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1" name="object 988">
              <a:extLst>
                <a:ext uri="{FF2B5EF4-FFF2-40B4-BE49-F238E27FC236}">
                  <a16:creationId xmlns:a16="http://schemas.microsoft.com/office/drawing/2014/main" id="{525E3A19-618C-4E73-51AB-DB02CE29722D}"/>
                </a:ext>
              </a:extLst>
            </p:cNvPr>
            <p:cNvSpPr/>
            <p:nvPr/>
          </p:nvSpPr>
          <p:spPr>
            <a:xfrm>
              <a:off x="2614396" y="60934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" y="38"/>
                  </a:moveTo>
                  <a:lnTo>
                    <a:pt x="88" y="38"/>
                  </a:lnTo>
                </a:path>
                <a:path w="635" h="635">
                  <a:moveTo>
                    <a:pt x="38" y="38"/>
                  </a:moveTo>
                  <a:lnTo>
                    <a:pt x="0" y="38"/>
                  </a:lnTo>
                </a:path>
                <a:path w="635" h="635">
                  <a:moveTo>
                    <a:pt x="38" y="38"/>
                  </a:moveTo>
                  <a:lnTo>
                    <a:pt x="38" y="88"/>
                  </a:lnTo>
                </a:path>
                <a:path w="635" h="635">
                  <a:moveTo>
                    <a:pt x="38" y="38"/>
                  </a:moveTo>
                  <a:lnTo>
                    <a:pt x="38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989">
              <a:extLst>
                <a:ext uri="{FF2B5EF4-FFF2-40B4-BE49-F238E27FC236}">
                  <a16:creationId xmlns:a16="http://schemas.microsoft.com/office/drawing/2014/main" id="{C41A6F04-B4D5-B596-5B8C-5A77732FD67E}"/>
                </a:ext>
              </a:extLst>
            </p:cNvPr>
            <p:cNvSpPr/>
            <p:nvPr/>
          </p:nvSpPr>
          <p:spPr>
            <a:xfrm>
              <a:off x="2521813" y="60934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990">
              <a:extLst>
                <a:ext uri="{FF2B5EF4-FFF2-40B4-BE49-F238E27FC236}">
                  <a16:creationId xmlns:a16="http://schemas.microsoft.com/office/drawing/2014/main" id="{8A8C7A8F-AAED-9E7C-D9F9-08D2549D126E}"/>
                </a:ext>
              </a:extLst>
            </p:cNvPr>
            <p:cNvSpPr/>
            <p:nvPr/>
          </p:nvSpPr>
          <p:spPr>
            <a:xfrm>
              <a:off x="2521813" y="6044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991">
              <a:extLst>
                <a:ext uri="{FF2B5EF4-FFF2-40B4-BE49-F238E27FC236}">
                  <a16:creationId xmlns:a16="http://schemas.microsoft.com/office/drawing/2014/main" id="{E95A8F5D-E30F-D68D-CBBE-B6A9EA5BCE26}"/>
                </a:ext>
              </a:extLst>
            </p:cNvPr>
            <p:cNvSpPr/>
            <p:nvPr/>
          </p:nvSpPr>
          <p:spPr>
            <a:xfrm>
              <a:off x="1773720" y="6913854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824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992">
              <a:extLst>
                <a:ext uri="{FF2B5EF4-FFF2-40B4-BE49-F238E27FC236}">
                  <a16:creationId xmlns:a16="http://schemas.microsoft.com/office/drawing/2014/main" id="{136574E3-3E21-FB60-728E-FCF4910D0535}"/>
                </a:ext>
              </a:extLst>
            </p:cNvPr>
            <p:cNvSpPr/>
            <p:nvPr/>
          </p:nvSpPr>
          <p:spPr>
            <a:xfrm>
              <a:off x="2645282" y="6913854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824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6" name="object 993">
              <a:extLst>
                <a:ext uri="{FF2B5EF4-FFF2-40B4-BE49-F238E27FC236}">
                  <a16:creationId xmlns:a16="http://schemas.microsoft.com/office/drawing/2014/main" id="{D4E15058-AD49-31F5-5083-D13AD14F6073}"/>
                </a:ext>
              </a:extLst>
            </p:cNvPr>
            <p:cNvGrpSpPr/>
            <p:nvPr/>
          </p:nvGrpSpPr>
          <p:grpSpPr>
            <a:xfrm>
              <a:off x="1773720" y="6918477"/>
              <a:ext cx="401320" cy="6350"/>
              <a:chOff x="1773720" y="6918477"/>
              <a:chExt cx="401320" cy="6350"/>
            </a:xfrm>
          </p:grpSpPr>
          <p:sp>
            <p:nvSpPr>
              <p:cNvPr id="2599" name="object 994">
                <a:extLst>
                  <a:ext uri="{FF2B5EF4-FFF2-40B4-BE49-F238E27FC236}">
                    <a16:creationId xmlns:a16="http://schemas.microsoft.com/office/drawing/2014/main" id="{DF6D531C-5726-DE14-CA8B-846D3C961E0E}"/>
                  </a:ext>
                </a:extLst>
              </p:cNvPr>
              <p:cNvSpPr/>
              <p:nvPr/>
            </p:nvSpPr>
            <p:spPr>
              <a:xfrm>
                <a:off x="1792236" y="6921563"/>
                <a:ext cx="3829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2905">
                    <a:moveTo>
                      <a:pt x="0" y="0"/>
                    </a:moveTo>
                    <a:lnTo>
                      <a:pt x="382435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0" name="object 995">
                <a:extLst>
                  <a:ext uri="{FF2B5EF4-FFF2-40B4-BE49-F238E27FC236}">
                    <a16:creationId xmlns:a16="http://schemas.microsoft.com/office/drawing/2014/main" id="{D1D53A27-8612-F3D0-1913-B92F5D16C6D5}"/>
                  </a:ext>
                </a:extLst>
              </p:cNvPr>
              <p:cNvSpPr/>
              <p:nvPr/>
            </p:nvSpPr>
            <p:spPr>
              <a:xfrm>
                <a:off x="1773720" y="6918477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86"/>
                    </a:lnTo>
                    <a:lnTo>
                      <a:pt x="18516" y="613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7" name="object 996">
              <a:extLst>
                <a:ext uri="{FF2B5EF4-FFF2-40B4-BE49-F238E27FC236}">
                  <a16:creationId xmlns:a16="http://schemas.microsoft.com/office/drawing/2014/main" id="{F6124867-DD63-ABC5-BBAE-3ADA3C1546FF}"/>
                </a:ext>
              </a:extLst>
            </p:cNvPr>
            <p:cNvGrpSpPr/>
            <p:nvPr/>
          </p:nvGrpSpPr>
          <p:grpSpPr>
            <a:xfrm>
              <a:off x="2244318" y="6918477"/>
              <a:ext cx="401320" cy="6350"/>
              <a:chOff x="2244318" y="6918477"/>
              <a:chExt cx="401320" cy="6350"/>
            </a:xfrm>
          </p:grpSpPr>
          <p:sp>
            <p:nvSpPr>
              <p:cNvPr id="2597" name="object 997">
                <a:extLst>
                  <a:ext uri="{FF2B5EF4-FFF2-40B4-BE49-F238E27FC236}">
                    <a16:creationId xmlns:a16="http://schemas.microsoft.com/office/drawing/2014/main" id="{B9BB5430-9372-A30F-4F57-C2B67752F00D}"/>
                  </a:ext>
                </a:extLst>
              </p:cNvPr>
              <p:cNvSpPr/>
              <p:nvPr/>
            </p:nvSpPr>
            <p:spPr>
              <a:xfrm>
                <a:off x="2626766" y="6918477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34"/>
                    </a:lnTo>
                    <a:lnTo>
                      <a:pt x="18516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8" name="object 998">
                <a:extLst>
                  <a:ext uri="{FF2B5EF4-FFF2-40B4-BE49-F238E27FC236}">
                    <a16:creationId xmlns:a16="http://schemas.microsoft.com/office/drawing/2014/main" id="{B256225D-3B97-B5C0-3473-800B32C85C5E}"/>
                  </a:ext>
                </a:extLst>
              </p:cNvPr>
              <p:cNvSpPr/>
              <p:nvPr/>
            </p:nvSpPr>
            <p:spPr>
              <a:xfrm>
                <a:off x="2244318" y="6921563"/>
                <a:ext cx="3829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2905">
                    <a:moveTo>
                      <a:pt x="382447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8" name="object 999">
              <a:extLst>
                <a:ext uri="{FF2B5EF4-FFF2-40B4-BE49-F238E27FC236}">
                  <a16:creationId xmlns:a16="http://schemas.microsoft.com/office/drawing/2014/main" id="{7856E8F2-7567-43EE-5FC6-C693732F70B9}"/>
                </a:ext>
              </a:extLst>
            </p:cNvPr>
            <p:cNvGrpSpPr/>
            <p:nvPr/>
          </p:nvGrpSpPr>
          <p:grpSpPr>
            <a:xfrm>
              <a:off x="2175795" y="6907904"/>
              <a:ext cx="67945" cy="27305"/>
              <a:chOff x="2175795" y="6907904"/>
              <a:chExt cx="67945" cy="27305"/>
            </a:xfrm>
          </p:grpSpPr>
          <p:sp>
            <p:nvSpPr>
              <p:cNvPr id="2593" name="object 1000">
                <a:extLst>
                  <a:ext uri="{FF2B5EF4-FFF2-40B4-BE49-F238E27FC236}">
                    <a16:creationId xmlns:a16="http://schemas.microsoft.com/office/drawing/2014/main" id="{C032F789-A2C5-0A3B-029F-E1A7E21D8768}"/>
                  </a:ext>
                </a:extLst>
              </p:cNvPr>
              <p:cNvSpPr/>
              <p:nvPr/>
            </p:nvSpPr>
            <p:spPr>
              <a:xfrm>
                <a:off x="2177719" y="690987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50" y="16700"/>
                    </a:moveTo>
                    <a:lnTo>
                      <a:pt x="3390" y="20040"/>
                    </a:lnTo>
                    <a:lnTo>
                      <a:pt x="10071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71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4" name="object 1001">
                <a:extLst>
                  <a:ext uri="{FF2B5EF4-FFF2-40B4-BE49-F238E27FC236}">
                    <a16:creationId xmlns:a16="http://schemas.microsoft.com/office/drawing/2014/main" id="{83625932-FC27-A8D3-32A1-00DD6813FA78}"/>
                  </a:ext>
                </a:extLst>
              </p:cNvPr>
              <p:cNvSpPr/>
              <p:nvPr/>
            </p:nvSpPr>
            <p:spPr>
              <a:xfrm>
                <a:off x="2197811" y="6926580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5" name="object 1002">
                <a:extLst>
                  <a:ext uri="{FF2B5EF4-FFF2-40B4-BE49-F238E27FC236}">
                    <a16:creationId xmlns:a16="http://schemas.microsoft.com/office/drawing/2014/main" id="{3E9CEF22-2BA0-5C55-7D20-1E48C8CBFA1B}"/>
                  </a:ext>
                </a:extLst>
              </p:cNvPr>
              <p:cNvSpPr/>
              <p:nvPr/>
            </p:nvSpPr>
            <p:spPr>
              <a:xfrm>
                <a:off x="2207831" y="6909828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0071"/>
                    </a:moveTo>
                    <a:lnTo>
                      <a:pt x="10020" y="10071"/>
                    </a:lnTo>
                    <a:lnTo>
                      <a:pt x="13360" y="13411"/>
                    </a:lnTo>
                    <a:lnTo>
                      <a:pt x="13360" y="16751"/>
                    </a:lnTo>
                    <a:lnTo>
                      <a:pt x="10020" y="20040"/>
                    </a:lnTo>
                    <a:lnTo>
                      <a:pt x="3340" y="20040"/>
                    </a:lnTo>
                    <a:lnTo>
                      <a:pt x="0" y="16751"/>
                    </a:lnTo>
                    <a:lnTo>
                      <a:pt x="0" y="6680"/>
                    </a:lnTo>
                    <a:lnTo>
                      <a:pt x="6680" y="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6" name="object 1003">
                <a:extLst>
                  <a:ext uri="{FF2B5EF4-FFF2-40B4-BE49-F238E27FC236}">
                    <a16:creationId xmlns:a16="http://schemas.microsoft.com/office/drawing/2014/main" id="{1FE45F25-93DD-BF3B-1CC4-66451C269421}"/>
                  </a:ext>
                </a:extLst>
              </p:cNvPr>
              <p:cNvSpPr/>
              <p:nvPr/>
            </p:nvSpPr>
            <p:spPr>
              <a:xfrm>
                <a:off x="2227872" y="690987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9" name="object 1004">
              <a:extLst>
                <a:ext uri="{FF2B5EF4-FFF2-40B4-BE49-F238E27FC236}">
                  <a16:creationId xmlns:a16="http://schemas.microsoft.com/office/drawing/2014/main" id="{35805E10-6E7D-0226-B0AC-66B9858603C7}"/>
                </a:ext>
              </a:extLst>
            </p:cNvPr>
            <p:cNvSpPr/>
            <p:nvPr/>
          </p:nvSpPr>
          <p:spPr>
            <a:xfrm>
              <a:off x="1773669" y="69373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0" name="object 1005">
              <a:extLst>
                <a:ext uri="{FF2B5EF4-FFF2-40B4-BE49-F238E27FC236}">
                  <a16:creationId xmlns:a16="http://schemas.microsoft.com/office/drawing/2014/main" id="{FD8414CF-90BD-C54E-0301-4FC934CEDD13}"/>
                </a:ext>
              </a:extLst>
            </p:cNvPr>
            <p:cNvGrpSpPr/>
            <p:nvPr/>
          </p:nvGrpSpPr>
          <p:grpSpPr>
            <a:xfrm>
              <a:off x="2643308" y="6919601"/>
              <a:ext cx="4445" cy="20320"/>
              <a:chOff x="2643308" y="6919601"/>
              <a:chExt cx="4445" cy="20320"/>
            </a:xfrm>
          </p:grpSpPr>
          <p:sp>
            <p:nvSpPr>
              <p:cNvPr id="2591" name="object 1006">
                <a:extLst>
                  <a:ext uri="{FF2B5EF4-FFF2-40B4-BE49-F238E27FC236}">
                    <a16:creationId xmlns:a16="http://schemas.microsoft.com/office/drawing/2014/main" id="{AA86C1FC-AC26-DB06-F937-C8497F8993C9}"/>
                  </a:ext>
                </a:extLst>
              </p:cNvPr>
              <p:cNvSpPr/>
              <p:nvPr/>
            </p:nvSpPr>
            <p:spPr>
              <a:xfrm>
                <a:off x="2645232" y="693733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2" name="object 1007">
                <a:extLst>
                  <a:ext uri="{FF2B5EF4-FFF2-40B4-BE49-F238E27FC236}">
                    <a16:creationId xmlns:a16="http://schemas.microsoft.com/office/drawing/2014/main" id="{653F1269-F311-D90E-12D2-3ADB477AF6A5}"/>
                  </a:ext>
                </a:extLst>
              </p:cNvPr>
              <p:cNvSpPr/>
              <p:nvPr/>
            </p:nvSpPr>
            <p:spPr>
              <a:xfrm>
                <a:off x="2645232" y="692152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38"/>
                    </a:moveTo>
                    <a:lnTo>
                      <a:pt x="101" y="38"/>
                    </a:lnTo>
                  </a:path>
                  <a:path w="635" h="634">
                    <a:moveTo>
                      <a:pt x="50" y="38"/>
                    </a:moveTo>
                    <a:lnTo>
                      <a:pt x="0" y="38"/>
                    </a:lnTo>
                  </a:path>
                  <a:path w="635" h="634">
                    <a:moveTo>
                      <a:pt x="50" y="38"/>
                    </a:moveTo>
                    <a:lnTo>
                      <a:pt x="50" y="88"/>
                    </a:lnTo>
                  </a:path>
                  <a:path w="635" h="634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1" name="object 1008">
              <a:extLst>
                <a:ext uri="{FF2B5EF4-FFF2-40B4-BE49-F238E27FC236}">
                  <a16:creationId xmlns:a16="http://schemas.microsoft.com/office/drawing/2014/main" id="{4374BAAD-CC2D-626F-06CB-E24731E3A151}"/>
                </a:ext>
              </a:extLst>
            </p:cNvPr>
            <p:cNvSpPr/>
            <p:nvPr/>
          </p:nvSpPr>
          <p:spPr>
            <a:xfrm>
              <a:off x="2336749" y="587742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88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1009">
              <a:extLst>
                <a:ext uri="{FF2B5EF4-FFF2-40B4-BE49-F238E27FC236}">
                  <a16:creationId xmlns:a16="http://schemas.microsoft.com/office/drawing/2014/main" id="{BE7F703F-F9B7-8CFE-6695-7AB9676903A3}"/>
                </a:ext>
              </a:extLst>
            </p:cNvPr>
            <p:cNvSpPr/>
            <p:nvPr/>
          </p:nvSpPr>
          <p:spPr>
            <a:xfrm>
              <a:off x="2645282" y="587742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88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3" name="object 1010">
              <a:extLst>
                <a:ext uri="{FF2B5EF4-FFF2-40B4-BE49-F238E27FC236}">
                  <a16:creationId xmlns:a16="http://schemas.microsoft.com/office/drawing/2014/main" id="{588F7417-E605-B3A2-61A4-C3E386540BA9}"/>
                </a:ext>
              </a:extLst>
            </p:cNvPr>
            <p:cNvGrpSpPr/>
            <p:nvPr/>
          </p:nvGrpSpPr>
          <p:grpSpPr>
            <a:xfrm>
              <a:off x="2336800" y="5882030"/>
              <a:ext cx="123189" cy="6350"/>
              <a:chOff x="2336800" y="5882030"/>
              <a:chExt cx="123189" cy="6350"/>
            </a:xfrm>
          </p:grpSpPr>
          <p:sp>
            <p:nvSpPr>
              <p:cNvPr id="2589" name="object 1011">
                <a:extLst>
                  <a:ext uri="{FF2B5EF4-FFF2-40B4-BE49-F238E27FC236}">
                    <a16:creationId xmlns:a16="http://schemas.microsoft.com/office/drawing/2014/main" id="{1299EA7C-CB53-9714-56B4-06542D3FC05C}"/>
                  </a:ext>
                </a:extLst>
              </p:cNvPr>
              <p:cNvSpPr/>
              <p:nvPr/>
            </p:nvSpPr>
            <p:spPr>
              <a:xfrm>
                <a:off x="2355265" y="5885129"/>
                <a:ext cx="1047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775">
                    <a:moveTo>
                      <a:pt x="0" y="0"/>
                    </a:moveTo>
                    <a:lnTo>
                      <a:pt x="104267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0" name="object 1012">
                <a:extLst>
                  <a:ext uri="{FF2B5EF4-FFF2-40B4-BE49-F238E27FC236}">
                    <a16:creationId xmlns:a16="http://schemas.microsoft.com/office/drawing/2014/main" id="{A96B672E-6B10-81C1-8F62-0AA713E19136}"/>
                  </a:ext>
                </a:extLst>
              </p:cNvPr>
              <p:cNvSpPr/>
              <p:nvPr/>
            </p:nvSpPr>
            <p:spPr>
              <a:xfrm>
                <a:off x="2336800" y="5882030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465" y="0"/>
                    </a:moveTo>
                    <a:lnTo>
                      <a:pt x="0" y="3098"/>
                    </a:lnTo>
                    <a:lnTo>
                      <a:pt x="18465" y="6197"/>
                    </a:lnTo>
                    <a:lnTo>
                      <a:pt x="1846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4" name="object 1013">
              <a:extLst>
                <a:ext uri="{FF2B5EF4-FFF2-40B4-BE49-F238E27FC236}">
                  <a16:creationId xmlns:a16="http://schemas.microsoft.com/office/drawing/2014/main" id="{33922AFB-D3E8-AD3A-FA76-FFCA0ACF3506}"/>
                </a:ext>
              </a:extLst>
            </p:cNvPr>
            <p:cNvGrpSpPr/>
            <p:nvPr/>
          </p:nvGrpSpPr>
          <p:grpSpPr>
            <a:xfrm>
              <a:off x="2522499" y="5882030"/>
              <a:ext cx="123189" cy="6350"/>
              <a:chOff x="2522499" y="5882030"/>
              <a:chExt cx="123189" cy="6350"/>
            </a:xfrm>
          </p:grpSpPr>
          <p:sp>
            <p:nvSpPr>
              <p:cNvPr id="2587" name="object 1014">
                <a:extLst>
                  <a:ext uri="{FF2B5EF4-FFF2-40B4-BE49-F238E27FC236}">
                    <a16:creationId xmlns:a16="http://schemas.microsoft.com/office/drawing/2014/main" id="{E7FCD865-D38D-DA31-C8A4-74EDCFFFA439}"/>
                  </a:ext>
                </a:extLst>
              </p:cNvPr>
              <p:cNvSpPr/>
              <p:nvPr/>
            </p:nvSpPr>
            <p:spPr>
              <a:xfrm>
                <a:off x="2626766" y="5882030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97"/>
                    </a:lnTo>
                    <a:lnTo>
                      <a:pt x="18516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8" name="object 1015">
                <a:extLst>
                  <a:ext uri="{FF2B5EF4-FFF2-40B4-BE49-F238E27FC236}">
                    <a16:creationId xmlns:a16="http://schemas.microsoft.com/office/drawing/2014/main" id="{CFD3956E-4547-7EA0-D34F-181B9C1855F1}"/>
                  </a:ext>
                </a:extLst>
              </p:cNvPr>
              <p:cNvSpPr/>
              <p:nvPr/>
            </p:nvSpPr>
            <p:spPr>
              <a:xfrm>
                <a:off x="2522499" y="5885129"/>
                <a:ext cx="1047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775">
                    <a:moveTo>
                      <a:pt x="104267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5" name="object 1016">
              <a:extLst>
                <a:ext uri="{FF2B5EF4-FFF2-40B4-BE49-F238E27FC236}">
                  <a16:creationId xmlns:a16="http://schemas.microsoft.com/office/drawing/2014/main" id="{9F6B5CAE-D39E-40CD-FEFC-BEF4A3917EE2}"/>
                </a:ext>
              </a:extLst>
            </p:cNvPr>
            <p:cNvGrpSpPr/>
            <p:nvPr/>
          </p:nvGrpSpPr>
          <p:grpSpPr>
            <a:xfrm>
              <a:off x="2460707" y="5871508"/>
              <a:ext cx="60960" cy="27305"/>
              <a:chOff x="2460707" y="5871508"/>
              <a:chExt cx="60960" cy="27305"/>
            </a:xfrm>
          </p:grpSpPr>
          <p:sp>
            <p:nvSpPr>
              <p:cNvPr id="2583" name="object 1017">
                <a:extLst>
                  <a:ext uri="{FF2B5EF4-FFF2-40B4-BE49-F238E27FC236}">
                    <a16:creationId xmlns:a16="http://schemas.microsoft.com/office/drawing/2014/main" id="{BEFE46C1-0632-EE64-FA51-28E58C8E92DD}"/>
                  </a:ext>
                </a:extLst>
              </p:cNvPr>
              <p:cNvSpPr/>
              <p:nvPr/>
            </p:nvSpPr>
            <p:spPr>
              <a:xfrm>
                <a:off x="2462631" y="5873432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13360"/>
                    </a:lnTo>
                    <a:lnTo>
                      <a:pt x="0" y="20040"/>
                    </a:lnTo>
                    <a:lnTo>
                      <a:pt x="1336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4" name="object 1018">
                <a:extLst>
                  <a:ext uri="{FF2B5EF4-FFF2-40B4-BE49-F238E27FC236}">
                    <a16:creationId xmlns:a16="http://schemas.microsoft.com/office/drawing/2014/main" id="{9331907B-563F-2C3D-08D8-1679A1A76EEA}"/>
                  </a:ext>
                </a:extLst>
              </p:cNvPr>
              <p:cNvSpPr/>
              <p:nvPr/>
            </p:nvSpPr>
            <p:spPr>
              <a:xfrm>
                <a:off x="2482672" y="5890183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289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5" name="object 1019">
                <a:extLst>
                  <a:ext uri="{FF2B5EF4-FFF2-40B4-BE49-F238E27FC236}">
                    <a16:creationId xmlns:a16="http://schemas.microsoft.com/office/drawing/2014/main" id="{93D4DF24-4979-8CFB-2483-4187A785C37D}"/>
                  </a:ext>
                </a:extLst>
              </p:cNvPr>
              <p:cNvSpPr/>
              <p:nvPr/>
            </p:nvSpPr>
            <p:spPr>
              <a:xfrm>
                <a:off x="2492692" y="5873483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19989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6" name="object 1020">
                <a:extLst>
                  <a:ext uri="{FF2B5EF4-FFF2-40B4-BE49-F238E27FC236}">
                    <a16:creationId xmlns:a16="http://schemas.microsoft.com/office/drawing/2014/main" id="{518C0E7C-9F0A-DD41-8620-C722F3FF17F9}"/>
                  </a:ext>
                </a:extLst>
              </p:cNvPr>
              <p:cNvSpPr/>
              <p:nvPr/>
            </p:nvSpPr>
            <p:spPr>
              <a:xfrm>
                <a:off x="2509431" y="5873483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19989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29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6" name="object 1021">
              <a:extLst>
                <a:ext uri="{FF2B5EF4-FFF2-40B4-BE49-F238E27FC236}">
                  <a16:creationId xmlns:a16="http://schemas.microsoft.com/office/drawing/2014/main" id="{5F67EF95-7A86-3533-96E2-5ABCED24611D}"/>
                </a:ext>
              </a:extLst>
            </p:cNvPr>
            <p:cNvSpPr/>
            <p:nvPr/>
          </p:nvSpPr>
          <p:spPr>
            <a:xfrm>
              <a:off x="2336698" y="58851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1022">
              <a:extLst>
                <a:ext uri="{FF2B5EF4-FFF2-40B4-BE49-F238E27FC236}">
                  <a16:creationId xmlns:a16="http://schemas.microsoft.com/office/drawing/2014/main" id="{B8423319-2053-331E-F226-98ADF886780C}"/>
                </a:ext>
              </a:extLst>
            </p:cNvPr>
            <p:cNvSpPr/>
            <p:nvPr/>
          </p:nvSpPr>
          <p:spPr>
            <a:xfrm>
              <a:off x="2645232" y="58851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1023">
              <a:extLst>
                <a:ext uri="{FF2B5EF4-FFF2-40B4-BE49-F238E27FC236}">
                  <a16:creationId xmlns:a16="http://schemas.microsoft.com/office/drawing/2014/main" id="{1672D6A0-2FE8-8120-934F-17FD9F4F6A18}"/>
                </a:ext>
              </a:extLst>
            </p:cNvPr>
            <p:cNvSpPr/>
            <p:nvPr/>
          </p:nvSpPr>
          <p:spPr>
            <a:xfrm>
              <a:off x="2645282" y="465035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104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1024">
              <a:extLst>
                <a:ext uri="{FF2B5EF4-FFF2-40B4-BE49-F238E27FC236}">
                  <a16:creationId xmlns:a16="http://schemas.microsoft.com/office/drawing/2014/main" id="{0EF95608-1E98-5462-EE25-111C047376B0}"/>
                </a:ext>
              </a:extLst>
            </p:cNvPr>
            <p:cNvSpPr/>
            <p:nvPr/>
          </p:nvSpPr>
          <p:spPr>
            <a:xfrm>
              <a:off x="1773720" y="465035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104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0" name="object 1025">
              <a:extLst>
                <a:ext uri="{FF2B5EF4-FFF2-40B4-BE49-F238E27FC236}">
                  <a16:creationId xmlns:a16="http://schemas.microsoft.com/office/drawing/2014/main" id="{705B785C-3EF1-E2E8-E0BF-0233E8F59C6C}"/>
                </a:ext>
              </a:extLst>
            </p:cNvPr>
            <p:cNvGrpSpPr/>
            <p:nvPr/>
          </p:nvGrpSpPr>
          <p:grpSpPr>
            <a:xfrm>
              <a:off x="2244318" y="4654968"/>
              <a:ext cx="401320" cy="6350"/>
              <a:chOff x="2244318" y="4654968"/>
              <a:chExt cx="401320" cy="6350"/>
            </a:xfrm>
          </p:grpSpPr>
          <p:sp>
            <p:nvSpPr>
              <p:cNvPr id="2581" name="object 1026">
                <a:extLst>
                  <a:ext uri="{FF2B5EF4-FFF2-40B4-BE49-F238E27FC236}">
                    <a16:creationId xmlns:a16="http://schemas.microsoft.com/office/drawing/2014/main" id="{D4904917-0BBC-5044-B14E-79B31B262264}"/>
                  </a:ext>
                </a:extLst>
              </p:cNvPr>
              <p:cNvSpPr/>
              <p:nvPr/>
            </p:nvSpPr>
            <p:spPr>
              <a:xfrm>
                <a:off x="2244318" y="4658067"/>
                <a:ext cx="3829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2905">
                    <a:moveTo>
                      <a:pt x="382447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2" name="object 1027">
                <a:extLst>
                  <a:ext uri="{FF2B5EF4-FFF2-40B4-BE49-F238E27FC236}">
                    <a16:creationId xmlns:a16="http://schemas.microsoft.com/office/drawing/2014/main" id="{6EABDEC8-B728-E10C-6AF6-2B6FAEA32BAE}"/>
                  </a:ext>
                </a:extLst>
              </p:cNvPr>
              <p:cNvSpPr/>
              <p:nvPr/>
            </p:nvSpPr>
            <p:spPr>
              <a:xfrm>
                <a:off x="2626766" y="4654968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516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1" name="object 1028">
              <a:extLst>
                <a:ext uri="{FF2B5EF4-FFF2-40B4-BE49-F238E27FC236}">
                  <a16:creationId xmlns:a16="http://schemas.microsoft.com/office/drawing/2014/main" id="{25F154E3-286E-E717-B187-D86FAB185900}"/>
                </a:ext>
              </a:extLst>
            </p:cNvPr>
            <p:cNvGrpSpPr/>
            <p:nvPr/>
          </p:nvGrpSpPr>
          <p:grpSpPr>
            <a:xfrm>
              <a:off x="1773720" y="4644447"/>
              <a:ext cx="469900" cy="27305"/>
              <a:chOff x="1773720" y="4644447"/>
              <a:chExt cx="469900" cy="27305"/>
            </a:xfrm>
          </p:grpSpPr>
          <p:sp>
            <p:nvSpPr>
              <p:cNvPr id="2575" name="object 1029">
                <a:extLst>
                  <a:ext uri="{FF2B5EF4-FFF2-40B4-BE49-F238E27FC236}">
                    <a16:creationId xmlns:a16="http://schemas.microsoft.com/office/drawing/2014/main" id="{C89B0447-AB91-C451-7255-A06E0E0B4139}"/>
                  </a:ext>
                </a:extLst>
              </p:cNvPr>
              <p:cNvSpPr/>
              <p:nvPr/>
            </p:nvSpPr>
            <p:spPr>
              <a:xfrm>
                <a:off x="1773720" y="4654969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86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6" name="object 1030">
                <a:extLst>
                  <a:ext uri="{FF2B5EF4-FFF2-40B4-BE49-F238E27FC236}">
                    <a16:creationId xmlns:a16="http://schemas.microsoft.com/office/drawing/2014/main" id="{6EE2B382-6F76-AD0C-D81D-3EDE068C5A67}"/>
                  </a:ext>
                </a:extLst>
              </p:cNvPr>
              <p:cNvSpPr/>
              <p:nvPr/>
            </p:nvSpPr>
            <p:spPr>
              <a:xfrm>
                <a:off x="1792236" y="4658055"/>
                <a:ext cx="3829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2905">
                    <a:moveTo>
                      <a:pt x="0" y="0"/>
                    </a:moveTo>
                    <a:lnTo>
                      <a:pt x="382435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7" name="object 1031">
                <a:extLst>
                  <a:ext uri="{FF2B5EF4-FFF2-40B4-BE49-F238E27FC236}">
                    <a16:creationId xmlns:a16="http://schemas.microsoft.com/office/drawing/2014/main" id="{5F692890-DD6C-0570-AA45-2749D439994B}"/>
                  </a:ext>
                </a:extLst>
              </p:cNvPr>
              <p:cNvSpPr/>
              <p:nvPr/>
            </p:nvSpPr>
            <p:spPr>
              <a:xfrm>
                <a:off x="2177719" y="4646371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50" y="16700"/>
                    </a:moveTo>
                    <a:lnTo>
                      <a:pt x="3390" y="20040"/>
                    </a:lnTo>
                    <a:lnTo>
                      <a:pt x="10071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71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8" name="object 1032">
                <a:extLst>
                  <a:ext uri="{FF2B5EF4-FFF2-40B4-BE49-F238E27FC236}">
                    <a16:creationId xmlns:a16="http://schemas.microsoft.com/office/drawing/2014/main" id="{D9F36FE9-5AD4-21BC-9C58-746F97710B55}"/>
                  </a:ext>
                </a:extLst>
              </p:cNvPr>
              <p:cNvSpPr/>
              <p:nvPr/>
            </p:nvSpPr>
            <p:spPr>
              <a:xfrm>
                <a:off x="2197811" y="466307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9" name="object 1033">
                <a:extLst>
                  <a:ext uri="{FF2B5EF4-FFF2-40B4-BE49-F238E27FC236}">
                    <a16:creationId xmlns:a16="http://schemas.microsoft.com/office/drawing/2014/main" id="{EB7205A8-BB96-B839-5C31-2415C5DB66EC}"/>
                  </a:ext>
                </a:extLst>
              </p:cNvPr>
              <p:cNvSpPr/>
              <p:nvPr/>
            </p:nvSpPr>
            <p:spPr>
              <a:xfrm>
                <a:off x="2207831" y="4646371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0020"/>
                    </a:move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13360" y="16700"/>
                    </a:lnTo>
                    <a:lnTo>
                      <a:pt x="10020" y="20040"/>
                    </a:lnTo>
                    <a:lnTo>
                      <a:pt x="3340" y="20040"/>
                    </a:lnTo>
                    <a:lnTo>
                      <a:pt x="0" y="16700"/>
                    </a:lnTo>
                    <a:lnTo>
                      <a:pt x="0" y="6680"/>
                    </a:lnTo>
                    <a:lnTo>
                      <a:pt x="6680" y="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0" name="object 1034">
                <a:extLst>
                  <a:ext uri="{FF2B5EF4-FFF2-40B4-BE49-F238E27FC236}">
                    <a16:creationId xmlns:a16="http://schemas.microsoft.com/office/drawing/2014/main" id="{EEBB6B19-2B8A-2929-2A70-0CF382B2E12B}"/>
                  </a:ext>
                </a:extLst>
              </p:cNvPr>
              <p:cNvSpPr/>
              <p:nvPr/>
            </p:nvSpPr>
            <p:spPr>
              <a:xfrm>
                <a:off x="2227872" y="4646371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2" name="object 1035">
              <a:extLst>
                <a:ext uri="{FF2B5EF4-FFF2-40B4-BE49-F238E27FC236}">
                  <a16:creationId xmlns:a16="http://schemas.microsoft.com/office/drawing/2014/main" id="{C661D328-B0EC-8AB8-7838-6BBC690F2521}"/>
                </a:ext>
              </a:extLst>
            </p:cNvPr>
            <p:cNvSpPr/>
            <p:nvPr/>
          </p:nvSpPr>
          <p:spPr>
            <a:xfrm>
              <a:off x="2645232" y="47051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3" name="object 1036">
              <a:extLst>
                <a:ext uri="{FF2B5EF4-FFF2-40B4-BE49-F238E27FC236}">
                  <a16:creationId xmlns:a16="http://schemas.microsoft.com/office/drawing/2014/main" id="{21BEB42D-D127-EE6A-9A23-9FB521815ED1}"/>
                </a:ext>
              </a:extLst>
            </p:cNvPr>
            <p:cNvGrpSpPr/>
            <p:nvPr/>
          </p:nvGrpSpPr>
          <p:grpSpPr>
            <a:xfrm>
              <a:off x="1771745" y="4656092"/>
              <a:ext cx="873760" cy="66675"/>
              <a:chOff x="1771745" y="4656092"/>
              <a:chExt cx="873760" cy="66675"/>
            </a:xfrm>
          </p:grpSpPr>
          <p:sp>
            <p:nvSpPr>
              <p:cNvPr id="2571" name="object 1037">
                <a:extLst>
                  <a:ext uri="{FF2B5EF4-FFF2-40B4-BE49-F238E27FC236}">
                    <a16:creationId xmlns:a16="http://schemas.microsoft.com/office/drawing/2014/main" id="{91B2651A-0302-CB2F-4C40-54137537A94D}"/>
                  </a:ext>
                </a:extLst>
              </p:cNvPr>
              <p:cNvSpPr/>
              <p:nvPr/>
            </p:nvSpPr>
            <p:spPr>
              <a:xfrm>
                <a:off x="1773669" y="470510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2" name="object 1038">
                <a:extLst>
                  <a:ext uri="{FF2B5EF4-FFF2-40B4-BE49-F238E27FC236}">
                    <a16:creationId xmlns:a16="http://schemas.microsoft.com/office/drawing/2014/main" id="{621883C3-B0E0-EFC3-4200-5AFCADE25A34}"/>
                  </a:ext>
                </a:extLst>
              </p:cNvPr>
              <p:cNvSpPr/>
              <p:nvPr/>
            </p:nvSpPr>
            <p:spPr>
              <a:xfrm>
                <a:off x="1773669" y="465801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38"/>
                    </a:moveTo>
                    <a:lnTo>
                      <a:pt x="88" y="38"/>
                    </a:lnTo>
                  </a:path>
                  <a:path w="635" h="635">
                    <a:moveTo>
                      <a:pt x="50" y="38"/>
                    </a:moveTo>
                    <a:lnTo>
                      <a:pt x="0" y="3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3" name="object 1039">
                <a:extLst>
                  <a:ext uri="{FF2B5EF4-FFF2-40B4-BE49-F238E27FC236}">
                    <a16:creationId xmlns:a16="http://schemas.microsoft.com/office/drawing/2014/main" id="{F519F7A0-69C1-B624-F4D7-0F7CBAF4157D}"/>
                  </a:ext>
                </a:extLst>
              </p:cNvPr>
              <p:cNvSpPr/>
              <p:nvPr/>
            </p:nvSpPr>
            <p:spPr>
              <a:xfrm>
                <a:off x="1773720" y="4720577"/>
                <a:ext cx="8718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855">
                    <a:moveTo>
                      <a:pt x="87156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4" name="object 1040">
                <a:extLst>
                  <a:ext uri="{FF2B5EF4-FFF2-40B4-BE49-F238E27FC236}">
                    <a16:creationId xmlns:a16="http://schemas.microsoft.com/office/drawing/2014/main" id="{8EDD5663-64D0-4E23-4BFB-20AB2775506C}"/>
                  </a:ext>
                </a:extLst>
              </p:cNvPr>
              <p:cNvSpPr/>
              <p:nvPr/>
            </p:nvSpPr>
            <p:spPr>
              <a:xfrm>
                <a:off x="1773720" y="4705159"/>
                <a:ext cx="8718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855">
                    <a:moveTo>
                      <a:pt x="87156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4" name="object 1041">
              <a:extLst>
                <a:ext uri="{FF2B5EF4-FFF2-40B4-BE49-F238E27FC236}">
                  <a16:creationId xmlns:a16="http://schemas.microsoft.com/office/drawing/2014/main" id="{4531A0B7-36CE-8290-6EC8-7C956303B56A}"/>
                </a:ext>
              </a:extLst>
            </p:cNvPr>
            <p:cNvGrpSpPr/>
            <p:nvPr/>
          </p:nvGrpSpPr>
          <p:grpSpPr>
            <a:xfrm>
              <a:off x="1773720" y="7009365"/>
              <a:ext cx="871855" cy="19685"/>
              <a:chOff x="1773720" y="7009365"/>
              <a:chExt cx="871855" cy="19685"/>
            </a:xfrm>
          </p:grpSpPr>
          <p:sp>
            <p:nvSpPr>
              <p:cNvPr id="2569" name="object 1042">
                <a:extLst>
                  <a:ext uri="{FF2B5EF4-FFF2-40B4-BE49-F238E27FC236}">
                    <a16:creationId xmlns:a16="http://schemas.microsoft.com/office/drawing/2014/main" id="{465339F5-4221-41C5-D489-74D3B0D95FDD}"/>
                  </a:ext>
                </a:extLst>
              </p:cNvPr>
              <p:cNvSpPr/>
              <p:nvPr/>
            </p:nvSpPr>
            <p:spPr>
              <a:xfrm>
                <a:off x="1773720" y="7011289"/>
                <a:ext cx="8718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855">
                    <a:moveTo>
                      <a:pt x="87156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0" name="object 1043">
                <a:extLst>
                  <a:ext uri="{FF2B5EF4-FFF2-40B4-BE49-F238E27FC236}">
                    <a16:creationId xmlns:a16="http://schemas.microsoft.com/office/drawing/2014/main" id="{3C032871-7142-8AD3-C197-EB3A1A0E2F17}"/>
                  </a:ext>
                </a:extLst>
              </p:cNvPr>
              <p:cNvSpPr/>
              <p:nvPr/>
            </p:nvSpPr>
            <p:spPr>
              <a:xfrm>
                <a:off x="1773720" y="7026707"/>
                <a:ext cx="8718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855">
                    <a:moveTo>
                      <a:pt x="87156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5" name="object 1044">
              <a:extLst>
                <a:ext uri="{FF2B5EF4-FFF2-40B4-BE49-F238E27FC236}">
                  <a16:creationId xmlns:a16="http://schemas.microsoft.com/office/drawing/2014/main" id="{F0164E8C-D065-E861-23E2-04E8E0F9C7F6}"/>
                </a:ext>
              </a:extLst>
            </p:cNvPr>
            <p:cNvGrpSpPr/>
            <p:nvPr/>
          </p:nvGrpSpPr>
          <p:grpSpPr>
            <a:xfrm>
              <a:off x="1750580" y="5582469"/>
              <a:ext cx="894715" cy="27305"/>
              <a:chOff x="1750580" y="5582469"/>
              <a:chExt cx="894715" cy="27305"/>
            </a:xfrm>
          </p:grpSpPr>
          <p:sp>
            <p:nvSpPr>
              <p:cNvPr id="2566" name="object 1045">
                <a:extLst>
                  <a:ext uri="{FF2B5EF4-FFF2-40B4-BE49-F238E27FC236}">
                    <a16:creationId xmlns:a16="http://schemas.microsoft.com/office/drawing/2014/main" id="{3082173A-E48A-C597-98BD-0AE0A76DE611}"/>
                  </a:ext>
                </a:extLst>
              </p:cNvPr>
              <p:cNvSpPr/>
              <p:nvPr/>
            </p:nvSpPr>
            <p:spPr>
              <a:xfrm>
                <a:off x="1773720" y="5584393"/>
                <a:ext cx="8718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855">
                    <a:moveTo>
                      <a:pt x="87156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7" name="object 1046">
                <a:extLst>
                  <a:ext uri="{FF2B5EF4-FFF2-40B4-BE49-F238E27FC236}">
                    <a16:creationId xmlns:a16="http://schemas.microsoft.com/office/drawing/2014/main" id="{DC7061C9-9FB4-694B-CF85-E62BB2EA9ED9}"/>
                  </a:ext>
                </a:extLst>
              </p:cNvPr>
              <p:cNvSpPr/>
              <p:nvPr/>
            </p:nvSpPr>
            <p:spPr>
              <a:xfrm>
                <a:off x="1750580" y="5607570"/>
                <a:ext cx="8947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94714">
                    <a:moveTo>
                      <a:pt x="89470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8" name="object 1047">
                <a:extLst>
                  <a:ext uri="{FF2B5EF4-FFF2-40B4-BE49-F238E27FC236}">
                    <a16:creationId xmlns:a16="http://schemas.microsoft.com/office/drawing/2014/main" id="{6BC4651F-36FA-13EB-1D34-6956B70106F6}"/>
                  </a:ext>
                </a:extLst>
              </p:cNvPr>
              <p:cNvSpPr/>
              <p:nvPr/>
            </p:nvSpPr>
            <p:spPr>
              <a:xfrm>
                <a:off x="1827352" y="5607583"/>
                <a:ext cx="19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">
                    <a:moveTo>
                      <a:pt x="0" y="0"/>
                    </a:moveTo>
                    <a:lnTo>
                      <a:pt x="151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6" name="object 1048">
              <a:extLst>
                <a:ext uri="{FF2B5EF4-FFF2-40B4-BE49-F238E27FC236}">
                  <a16:creationId xmlns:a16="http://schemas.microsoft.com/office/drawing/2014/main" id="{73341E16-86F0-01B3-5505-7FB27932605D}"/>
                </a:ext>
              </a:extLst>
            </p:cNvPr>
            <p:cNvSpPr/>
            <p:nvPr/>
          </p:nvSpPr>
          <p:spPr>
            <a:xfrm>
              <a:off x="1827352" y="600864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11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7" name="object 1049">
              <a:extLst>
                <a:ext uri="{FF2B5EF4-FFF2-40B4-BE49-F238E27FC236}">
                  <a16:creationId xmlns:a16="http://schemas.microsoft.com/office/drawing/2014/main" id="{2693379E-A719-AFF6-2EFB-E69D785497B0}"/>
                </a:ext>
              </a:extLst>
            </p:cNvPr>
            <p:cNvGrpSpPr/>
            <p:nvPr/>
          </p:nvGrpSpPr>
          <p:grpSpPr>
            <a:xfrm>
              <a:off x="1818119" y="5607583"/>
              <a:ext cx="6350" cy="167640"/>
              <a:chOff x="1818119" y="5607583"/>
              <a:chExt cx="6350" cy="167640"/>
            </a:xfrm>
          </p:grpSpPr>
          <p:sp>
            <p:nvSpPr>
              <p:cNvPr id="2564" name="object 1050">
                <a:extLst>
                  <a:ext uri="{FF2B5EF4-FFF2-40B4-BE49-F238E27FC236}">
                    <a16:creationId xmlns:a16="http://schemas.microsoft.com/office/drawing/2014/main" id="{6E2E0A60-AC0F-5447-21A8-EBADE635203B}"/>
                  </a:ext>
                </a:extLst>
              </p:cNvPr>
              <p:cNvSpPr/>
              <p:nvPr/>
            </p:nvSpPr>
            <p:spPr>
              <a:xfrm>
                <a:off x="1821154" y="5626099"/>
                <a:ext cx="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h="149225">
                    <a:moveTo>
                      <a:pt x="0" y="0"/>
                    </a:moveTo>
                    <a:lnTo>
                      <a:pt x="0" y="14881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5" name="object 1051">
                <a:extLst>
                  <a:ext uri="{FF2B5EF4-FFF2-40B4-BE49-F238E27FC236}">
                    <a16:creationId xmlns:a16="http://schemas.microsoft.com/office/drawing/2014/main" id="{B4619840-7E2C-2F93-023B-297E1C5EF0B0}"/>
                  </a:ext>
                </a:extLst>
              </p:cNvPr>
              <p:cNvSpPr/>
              <p:nvPr/>
            </p:nvSpPr>
            <p:spPr>
              <a:xfrm>
                <a:off x="1818119" y="560758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8" name="object 1052">
              <a:extLst>
                <a:ext uri="{FF2B5EF4-FFF2-40B4-BE49-F238E27FC236}">
                  <a16:creationId xmlns:a16="http://schemas.microsoft.com/office/drawing/2014/main" id="{D98795F6-60C5-969B-998C-A8E89F6517DF}"/>
                </a:ext>
              </a:extLst>
            </p:cNvPr>
            <p:cNvGrpSpPr/>
            <p:nvPr/>
          </p:nvGrpSpPr>
          <p:grpSpPr>
            <a:xfrm>
              <a:off x="1807546" y="5776131"/>
              <a:ext cx="27305" cy="233045"/>
              <a:chOff x="1807546" y="5776131"/>
              <a:chExt cx="27305" cy="233045"/>
            </a:xfrm>
          </p:grpSpPr>
          <p:sp>
            <p:nvSpPr>
              <p:cNvPr id="2558" name="object 1053">
                <a:extLst>
                  <a:ext uri="{FF2B5EF4-FFF2-40B4-BE49-F238E27FC236}">
                    <a16:creationId xmlns:a16="http://schemas.microsoft.com/office/drawing/2014/main" id="{901FBAC9-CA63-9C46-BC8D-5F56A9C4E280}"/>
                  </a:ext>
                </a:extLst>
              </p:cNvPr>
              <p:cNvSpPr/>
              <p:nvPr/>
            </p:nvSpPr>
            <p:spPr>
              <a:xfrm>
                <a:off x="1818119" y="59901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9" name="object 1054">
                <a:extLst>
                  <a:ext uri="{FF2B5EF4-FFF2-40B4-BE49-F238E27FC236}">
                    <a16:creationId xmlns:a16="http://schemas.microsoft.com/office/drawing/2014/main" id="{B42B63DA-45C2-4034-D648-B243684638CB}"/>
                  </a:ext>
                </a:extLst>
              </p:cNvPr>
              <p:cNvSpPr/>
              <p:nvPr/>
            </p:nvSpPr>
            <p:spPr>
              <a:xfrm>
                <a:off x="1821154" y="5841263"/>
                <a:ext cx="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h="149225">
                    <a:moveTo>
                      <a:pt x="0" y="14886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0" name="object 1055">
                <a:extLst>
                  <a:ext uri="{FF2B5EF4-FFF2-40B4-BE49-F238E27FC236}">
                    <a16:creationId xmlns:a16="http://schemas.microsoft.com/office/drawing/2014/main" id="{2C624361-4ED1-429D-D911-1F8E5CA3026D}"/>
                  </a:ext>
                </a:extLst>
              </p:cNvPr>
              <p:cNvSpPr/>
              <p:nvPr/>
            </p:nvSpPr>
            <p:spPr>
              <a:xfrm>
                <a:off x="1809470" y="582481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1" name="object 1056">
                <a:extLst>
                  <a:ext uri="{FF2B5EF4-FFF2-40B4-BE49-F238E27FC236}">
                    <a16:creationId xmlns:a16="http://schemas.microsoft.com/office/drawing/2014/main" id="{84A42B67-FA77-E920-5410-DDEC44B12B9A}"/>
                  </a:ext>
                </a:extLst>
              </p:cNvPr>
              <p:cNvSpPr/>
              <p:nvPr/>
            </p:nvSpPr>
            <p:spPr>
              <a:xfrm>
                <a:off x="1826221" y="581479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2" name="object 1057">
                <a:extLst>
                  <a:ext uri="{FF2B5EF4-FFF2-40B4-BE49-F238E27FC236}">
                    <a16:creationId xmlns:a16="http://schemas.microsoft.com/office/drawing/2014/main" id="{7D759C94-F5D8-234B-619E-80EF64E1563D}"/>
                  </a:ext>
                </a:extLst>
              </p:cNvPr>
              <p:cNvSpPr/>
              <p:nvPr/>
            </p:nvSpPr>
            <p:spPr>
              <a:xfrm>
                <a:off x="1809470" y="579475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71" y="13360"/>
                    </a:moveTo>
                    <a:lnTo>
                      <a:pt x="10071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9969"/>
                    </a:lnTo>
                    <a:lnTo>
                      <a:pt x="16700" y="13309"/>
                    </a:lnTo>
                    <a:lnTo>
                      <a:pt x="6680" y="13309"/>
                    </a:lnTo>
                    <a:lnTo>
                      <a:pt x="0" y="6629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3" name="object 1058">
                <a:extLst>
                  <a:ext uri="{FF2B5EF4-FFF2-40B4-BE49-F238E27FC236}">
                    <a16:creationId xmlns:a16="http://schemas.microsoft.com/office/drawing/2014/main" id="{38CB0431-AB7A-3A16-4156-A750912E46EA}"/>
                  </a:ext>
                </a:extLst>
              </p:cNvPr>
              <p:cNvSpPr/>
              <p:nvPr/>
            </p:nvSpPr>
            <p:spPr>
              <a:xfrm>
                <a:off x="1809521" y="577805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9" name="object 1059">
              <a:extLst>
                <a:ext uri="{FF2B5EF4-FFF2-40B4-BE49-F238E27FC236}">
                  <a16:creationId xmlns:a16="http://schemas.microsoft.com/office/drawing/2014/main" id="{AA238A30-4EA2-4793-352B-37D18B6190F0}"/>
                </a:ext>
              </a:extLst>
            </p:cNvPr>
            <p:cNvSpPr/>
            <p:nvPr/>
          </p:nvSpPr>
          <p:spPr>
            <a:xfrm>
              <a:off x="1819592" y="56075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" y="50"/>
                  </a:moveTo>
                  <a:lnTo>
                    <a:pt x="88" y="50"/>
                  </a:lnTo>
                </a:path>
                <a:path w="635" h="635">
                  <a:moveTo>
                    <a:pt x="38" y="50"/>
                  </a:moveTo>
                  <a:lnTo>
                    <a:pt x="0" y="50"/>
                  </a:lnTo>
                </a:path>
                <a:path w="635" h="635">
                  <a:moveTo>
                    <a:pt x="38" y="50"/>
                  </a:moveTo>
                  <a:lnTo>
                    <a:pt x="38" y="101"/>
                  </a:lnTo>
                </a:path>
                <a:path w="635" h="635">
                  <a:moveTo>
                    <a:pt x="38" y="50"/>
                  </a:moveTo>
                  <a:lnTo>
                    <a:pt x="38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0" name="object 1060">
              <a:extLst>
                <a:ext uri="{FF2B5EF4-FFF2-40B4-BE49-F238E27FC236}">
                  <a16:creationId xmlns:a16="http://schemas.microsoft.com/office/drawing/2014/main" id="{5FECE678-C747-7CC8-561C-E909CECD3DDF}"/>
                </a:ext>
              </a:extLst>
            </p:cNvPr>
            <p:cNvGrpSpPr/>
            <p:nvPr/>
          </p:nvGrpSpPr>
          <p:grpSpPr>
            <a:xfrm>
              <a:off x="1817668" y="6006674"/>
              <a:ext cx="5715" cy="4445"/>
              <a:chOff x="1817668" y="6006674"/>
              <a:chExt cx="5715" cy="4445"/>
            </a:xfrm>
          </p:grpSpPr>
          <p:sp>
            <p:nvSpPr>
              <p:cNvPr id="2556" name="object 1061">
                <a:extLst>
                  <a:ext uri="{FF2B5EF4-FFF2-40B4-BE49-F238E27FC236}">
                    <a16:creationId xmlns:a16="http://schemas.microsoft.com/office/drawing/2014/main" id="{58C6F8A1-41BF-7839-BFC3-BCF6A6A3E856}"/>
                  </a:ext>
                </a:extLst>
              </p:cNvPr>
              <p:cNvSpPr/>
              <p:nvPr/>
            </p:nvSpPr>
            <p:spPr>
              <a:xfrm>
                <a:off x="1819592" y="600859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5" h="635">
                    <a:moveTo>
                      <a:pt x="38" y="50"/>
                    </a:moveTo>
                    <a:lnTo>
                      <a:pt x="0" y="50"/>
                    </a:lnTo>
                  </a:path>
                  <a:path w="635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5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7" name="object 1062">
                <a:extLst>
                  <a:ext uri="{FF2B5EF4-FFF2-40B4-BE49-F238E27FC236}">
                    <a16:creationId xmlns:a16="http://schemas.microsoft.com/office/drawing/2014/main" id="{9F7F606D-6343-A9EB-1901-5B28C6A25CB6}"/>
                  </a:ext>
                </a:extLst>
              </p:cNvPr>
              <p:cNvSpPr/>
              <p:nvPr/>
            </p:nvSpPr>
            <p:spPr>
              <a:xfrm>
                <a:off x="1821103" y="600859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1" name="object 1063">
              <a:extLst>
                <a:ext uri="{FF2B5EF4-FFF2-40B4-BE49-F238E27FC236}">
                  <a16:creationId xmlns:a16="http://schemas.microsoft.com/office/drawing/2014/main" id="{3C63FE52-5FB9-6AC3-ACF0-D2896CCEDD8E}"/>
                </a:ext>
              </a:extLst>
            </p:cNvPr>
            <p:cNvGrpSpPr/>
            <p:nvPr/>
          </p:nvGrpSpPr>
          <p:grpSpPr>
            <a:xfrm>
              <a:off x="1414792" y="5599874"/>
              <a:ext cx="6350" cy="190500"/>
              <a:chOff x="1414792" y="5599874"/>
              <a:chExt cx="6350" cy="190500"/>
            </a:xfrm>
          </p:grpSpPr>
          <p:sp>
            <p:nvSpPr>
              <p:cNvPr id="2554" name="object 1064">
                <a:extLst>
                  <a:ext uri="{FF2B5EF4-FFF2-40B4-BE49-F238E27FC236}">
                    <a16:creationId xmlns:a16="http://schemas.microsoft.com/office/drawing/2014/main" id="{A90395E7-CF52-FDF8-0E36-3FFDDA914F07}"/>
                  </a:ext>
                </a:extLst>
              </p:cNvPr>
              <p:cNvSpPr/>
              <p:nvPr/>
            </p:nvSpPr>
            <p:spPr>
              <a:xfrm>
                <a:off x="1417840" y="5618340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0"/>
                    </a:moveTo>
                    <a:lnTo>
                      <a:pt x="0" y="17199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5" name="object 1065">
                <a:extLst>
                  <a:ext uri="{FF2B5EF4-FFF2-40B4-BE49-F238E27FC236}">
                    <a16:creationId xmlns:a16="http://schemas.microsoft.com/office/drawing/2014/main" id="{61D698AD-6A9B-7343-6C7E-31289D50022D}"/>
                  </a:ext>
                </a:extLst>
              </p:cNvPr>
              <p:cNvSpPr/>
              <p:nvPr/>
            </p:nvSpPr>
            <p:spPr>
              <a:xfrm>
                <a:off x="1414792" y="559987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2" name="object 1066">
              <a:extLst>
                <a:ext uri="{FF2B5EF4-FFF2-40B4-BE49-F238E27FC236}">
                  <a16:creationId xmlns:a16="http://schemas.microsoft.com/office/drawing/2014/main" id="{E957B024-1872-E9CE-C797-87525B7F017A}"/>
                </a:ext>
              </a:extLst>
            </p:cNvPr>
            <p:cNvGrpSpPr/>
            <p:nvPr/>
          </p:nvGrpSpPr>
          <p:grpSpPr>
            <a:xfrm>
              <a:off x="1404219" y="5791561"/>
              <a:ext cx="27305" cy="255904"/>
              <a:chOff x="1404219" y="5791561"/>
              <a:chExt cx="27305" cy="255904"/>
            </a:xfrm>
          </p:grpSpPr>
          <p:sp>
            <p:nvSpPr>
              <p:cNvPr id="2548" name="object 1067">
                <a:extLst>
                  <a:ext uri="{FF2B5EF4-FFF2-40B4-BE49-F238E27FC236}">
                    <a16:creationId xmlns:a16="http://schemas.microsoft.com/office/drawing/2014/main" id="{0C2323DD-D513-DC85-BFFB-B882699C3895}"/>
                  </a:ext>
                </a:extLst>
              </p:cNvPr>
              <p:cNvSpPr/>
              <p:nvPr/>
            </p:nvSpPr>
            <p:spPr>
              <a:xfrm>
                <a:off x="1414792" y="602869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9" name="object 1068">
                <a:extLst>
                  <a:ext uri="{FF2B5EF4-FFF2-40B4-BE49-F238E27FC236}">
                    <a16:creationId xmlns:a16="http://schemas.microsoft.com/office/drawing/2014/main" id="{E45AF160-C443-94B1-0FE3-DDBC4F8EB9B3}"/>
                  </a:ext>
                </a:extLst>
              </p:cNvPr>
              <p:cNvSpPr/>
              <p:nvPr/>
            </p:nvSpPr>
            <p:spPr>
              <a:xfrm>
                <a:off x="1417840" y="5856693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1719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0" name="object 1069">
                <a:extLst>
                  <a:ext uri="{FF2B5EF4-FFF2-40B4-BE49-F238E27FC236}">
                    <a16:creationId xmlns:a16="http://schemas.microsoft.com/office/drawing/2014/main" id="{91301257-3B97-2E2B-CD9F-132D11346D8B}"/>
                  </a:ext>
                </a:extLst>
              </p:cNvPr>
              <p:cNvSpPr/>
              <p:nvPr/>
            </p:nvSpPr>
            <p:spPr>
              <a:xfrm>
                <a:off x="1406143" y="584023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1" name="object 1070">
                <a:extLst>
                  <a:ext uri="{FF2B5EF4-FFF2-40B4-BE49-F238E27FC236}">
                    <a16:creationId xmlns:a16="http://schemas.microsoft.com/office/drawing/2014/main" id="{8DF1D620-5480-EE3C-5F13-3AFA14664C54}"/>
                  </a:ext>
                </a:extLst>
              </p:cNvPr>
              <p:cNvSpPr/>
              <p:nvPr/>
            </p:nvSpPr>
            <p:spPr>
              <a:xfrm>
                <a:off x="1422844" y="5830214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2" name="object 1071">
                <a:extLst>
                  <a:ext uri="{FF2B5EF4-FFF2-40B4-BE49-F238E27FC236}">
                    <a16:creationId xmlns:a16="http://schemas.microsoft.com/office/drawing/2014/main" id="{2786AB6C-40AF-319E-1B38-FEDB10CD588D}"/>
                  </a:ext>
                </a:extLst>
              </p:cNvPr>
              <p:cNvSpPr/>
              <p:nvPr/>
            </p:nvSpPr>
            <p:spPr>
              <a:xfrm>
                <a:off x="1406194" y="581017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9989" y="6680"/>
                    </a:lnTo>
                    <a:lnTo>
                      <a:pt x="13309" y="0"/>
                    </a:lnTo>
                    <a:lnTo>
                      <a:pt x="3289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289" y="13360"/>
                    </a:lnTo>
                    <a:lnTo>
                      <a:pt x="6629" y="13360"/>
                    </a:lnTo>
                    <a:lnTo>
                      <a:pt x="9969" y="10020"/>
                    </a:lnTo>
                    <a:lnTo>
                      <a:pt x="996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3" name="object 1072">
                <a:extLst>
                  <a:ext uri="{FF2B5EF4-FFF2-40B4-BE49-F238E27FC236}">
                    <a16:creationId xmlns:a16="http://schemas.microsoft.com/office/drawing/2014/main" id="{7C7AF59F-43A8-59EE-E731-4768CB6A8DE3}"/>
                  </a:ext>
                </a:extLst>
              </p:cNvPr>
              <p:cNvSpPr/>
              <p:nvPr/>
            </p:nvSpPr>
            <p:spPr>
              <a:xfrm>
                <a:off x="1406194" y="579348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3" name="object 1073">
              <a:extLst>
                <a:ext uri="{FF2B5EF4-FFF2-40B4-BE49-F238E27FC236}">
                  <a16:creationId xmlns:a16="http://schemas.microsoft.com/office/drawing/2014/main" id="{4EA098BE-E13A-A8D8-2370-67C14AB01655}"/>
                </a:ext>
              </a:extLst>
            </p:cNvPr>
            <p:cNvSpPr/>
            <p:nvPr/>
          </p:nvSpPr>
          <p:spPr>
            <a:xfrm>
              <a:off x="1417789" y="55998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1074">
              <a:extLst>
                <a:ext uri="{FF2B5EF4-FFF2-40B4-BE49-F238E27FC236}">
                  <a16:creationId xmlns:a16="http://schemas.microsoft.com/office/drawing/2014/main" id="{55DEDCA0-F875-3DD2-FEE6-201C51610E7D}"/>
                </a:ext>
              </a:extLst>
            </p:cNvPr>
            <p:cNvSpPr/>
            <p:nvPr/>
          </p:nvSpPr>
          <p:spPr>
            <a:xfrm>
              <a:off x="1417789" y="6047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75">
              <a:extLst>
                <a:ext uri="{FF2B5EF4-FFF2-40B4-BE49-F238E27FC236}">
                  <a16:creationId xmlns:a16="http://schemas.microsoft.com/office/drawing/2014/main" id="{49B82484-8AF5-1F50-682A-7C862E1ADAA8}"/>
                </a:ext>
              </a:extLst>
            </p:cNvPr>
            <p:cNvSpPr/>
            <p:nvPr/>
          </p:nvSpPr>
          <p:spPr>
            <a:xfrm>
              <a:off x="1417840" y="604715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5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1076">
              <a:extLst>
                <a:ext uri="{FF2B5EF4-FFF2-40B4-BE49-F238E27FC236}">
                  <a16:creationId xmlns:a16="http://schemas.microsoft.com/office/drawing/2014/main" id="{6D773684-44B4-731D-932C-30F07232C93D}"/>
                </a:ext>
              </a:extLst>
            </p:cNvPr>
            <p:cNvSpPr/>
            <p:nvPr/>
          </p:nvSpPr>
          <p:spPr>
            <a:xfrm>
              <a:off x="1901113" y="5831243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>
                  <a:moveTo>
                    <a:pt x="577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1077">
              <a:extLst>
                <a:ext uri="{FF2B5EF4-FFF2-40B4-BE49-F238E27FC236}">
                  <a16:creationId xmlns:a16="http://schemas.microsoft.com/office/drawing/2014/main" id="{95BA727D-7F53-E8FC-46C2-3A467B5FAD17}"/>
                </a:ext>
              </a:extLst>
            </p:cNvPr>
            <p:cNvSpPr/>
            <p:nvPr/>
          </p:nvSpPr>
          <p:spPr>
            <a:xfrm>
              <a:off x="1901113" y="6008649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>
                  <a:moveTo>
                    <a:pt x="577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8" name="object 1078">
              <a:extLst>
                <a:ext uri="{FF2B5EF4-FFF2-40B4-BE49-F238E27FC236}">
                  <a16:creationId xmlns:a16="http://schemas.microsoft.com/office/drawing/2014/main" id="{B2C151B2-D1DF-5EE6-1D21-956D56D0B99E}"/>
                </a:ext>
              </a:extLst>
            </p:cNvPr>
            <p:cNvGrpSpPr/>
            <p:nvPr/>
          </p:nvGrpSpPr>
          <p:grpSpPr>
            <a:xfrm>
              <a:off x="1905736" y="5831243"/>
              <a:ext cx="6350" cy="60960"/>
              <a:chOff x="1905736" y="5831243"/>
              <a:chExt cx="6350" cy="60960"/>
            </a:xfrm>
          </p:grpSpPr>
          <p:sp>
            <p:nvSpPr>
              <p:cNvPr id="2546" name="object 1079">
                <a:extLst>
                  <a:ext uri="{FF2B5EF4-FFF2-40B4-BE49-F238E27FC236}">
                    <a16:creationId xmlns:a16="http://schemas.microsoft.com/office/drawing/2014/main" id="{B342DB7C-3CF0-645C-3CA1-CB37D54D081F}"/>
                  </a:ext>
                </a:extLst>
              </p:cNvPr>
              <p:cNvSpPr/>
              <p:nvPr/>
            </p:nvSpPr>
            <p:spPr>
              <a:xfrm>
                <a:off x="1908822" y="5849759"/>
                <a:ext cx="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0"/>
                    </a:moveTo>
                    <a:lnTo>
                      <a:pt x="0" y="4199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7" name="object 1080">
                <a:extLst>
                  <a:ext uri="{FF2B5EF4-FFF2-40B4-BE49-F238E27FC236}">
                    <a16:creationId xmlns:a16="http://schemas.microsoft.com/office/drawing/2014/main" id="{CC02963A-A0D0-B5AE-2C85-66DB1A954781}"/>
                  </a:ext>
                </a:extLst>
              </p:cNvPr>
              <p:cNvSpPr/>
              <p:nvPr/>
            </p:nvSpPr>
            <p:spPr>
              <a:xfrm>
                <a:off x="1905736" y="583124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9" name="object 1081">
              <a:extLst>
                <a:ext uri="{FF2B5EF4-FFF2-40B4-BE49-F238E27FC236}">
                  <a16:creationId xmlns:a16="http://schemas.microsoft.com/office/drawing/2014/main" id="{438ECB33-A17A-DEFF-B441-8EEAB1B6F417}"/>
                </a:ext>
              </a:extLst>
            </p:cNvPr>
            <p:cNvGrpSpPr/>
            <p:nvPr/>
          </p:nvGrpSpPr>
          <p:grpSpPr>
            <a:xfrm>
              <a:off x="1895214" y="5892971"/>
              <a:ext cx="27305" cy="116205"/>
              <a:chOff x="1895214" y="5892971"/>
              <a:chExt cx="27305" cy="116205"/>
            </a:xfrm>
          </p:grpSpPr>
          <p:sp>
            <p:nvSpPr>
              <p:cNvPr id="2538" name="object 1082">
                <a:extLst>
                  <a:ext uri="{FF2B5EF4-FFF2-40B4-BE49-F238E27FC236}">
                    <a16:creationId xmlns:a16="http://schemas.microsoft.com/office/drawing/2014/main" id="{DC7A17CC-4739-4384-8D51-0D0B7F397A04}"/>
                  </a:ext>
                </a:extLst>
              </p:cNvPr>
              <p:cNvSpPr/>
              <p:nvPr/>
            </p:nvSpPr>
            <p:spPr>
              <a:xfrm>
                <a:off x="1905736" y="59901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9" name="object 1083">
                <a:extLst>
                  <a:ext uri="{FF2B5EF4-FFF2-40B4-BE49-F238E27FC236}">
                    <a16:creationId xmlns:a16="http://schemas.microsoft.com/office/drawing/2014/main" id="{642A8454-A373-1D56-6380-28EDD922CACD}"/>
                  </a:ext>
                </a:extLst>
              </p:cNvPr>
              <p:cNvSpPr/>
              <p:nvPr/>
            </p:nvSpPr>
            <p:spPr>
              <a:xfrm>
                <a:off x="1908822" y="5948095"/>
                <a:ext cx="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h="42545">
                    <a:moveTo>
                      <a:pt x="0" y="4203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0" name="object 1084">
                <a:extLst>
                  <a:ext uri="{FF2B5EF4-FFF2-40B4-BE49-F238E27FC236}">
                    <a16:creationId xmlns:a16="http://schemas.microsoft.com/office/drawing/2014/main" id="{191901F7-1F0E-9D16-AD4E-9A8B4761FB2E}"/>
                  </a:ext>
                </a:extLst>
              </p:cNvPr>
              <p:cNvSpPr/>
              <p:nvPr/>
            </p:nvSpPr>
            <p:spPr>
              <a:xfrm>
                <a:off x="1897138" y="594165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1" name="object 1085">
                <a:extLst>
                  <a:ext uri="{FF2B5EF4-FFF2-40B4-BE49-F238E27FC236}">
                    <a16:creationId xmlns:a16="http://schemas.microsoft.com/office/drawing/2014/main" id="{65D0EB8B-1704-6005-D155-9F1DE5474785}"/>
                  </a:ext>
                </a:extLst>
              </p:cNvPr>
              <p:cNvSpPr/>
              <p:nvPr/>
            </p:nvSpPr>
            <p:spPr>
              <a:xfrm>
                <a:off x="1917179" y="593831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2" name="object 1086">
                <a:extLst>
                  <a:ext uri="{FF2B5EF4-FFF2-40B4-BE49-F238E27FC236}">
                    <a16:creationId xmlns:a16="http://schemas.microsoft.com/office/drawing/2014/main" id="{19C926BB-8BC3-0417-EA06-EE88092468B9}"/>
                  </a:ext>
                </a:extLst>
              </p:cNvPr>
              <p:cNvSpPr/>
              <p:nvPr/>
            </p:nvSpPr>
            <p:spPr>
              <a:xfrm>
                <a:off x="1913839" y="592829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3" name="object 1087">
                <a:extLst>
                  <a:ext uri="{FF2B5EF4-FFF2-40B4-BE49-F238E27FC236}">
                    <a16:creationId xmlns:a16="http://schemas.microsoft.com/office/drawing/2014/main" id="{5990CB16-7FF9-52BD-E814-F578C30C85D1}"/>
                  </a:ext>
                </a:extLst>
              </p:cNvPr>
              <p:cNvSpPr/>
              <p:nvPr/>
            </p:nvSpPr>
            <p:spPr>
              <a:xfrm>
                <a:off x="1897138" y="591827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4" name="object 1088">
                <a:extLst>
                  <a:ext uri="{FF2B5EF4-FFF2-40B4-BE49-F238E27FC236}">
                    <a16:creationId xmlns:a16="http://schemas.microsoft.com/office/drawing/2014/main" id="{8DF3BB8B-6F44-B9DF-1F67-3B1CD0B7E194}"/>
                  </a:ext>
                </a:extLst>
              </p:cNvPr>
              <p:cNvSpPr/>
              <p:nvPr/>
            </p:nvSpPr>
            <p:spPr>
              <a:xfrm>
                <a:off x="1917179" y="5914935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5" name="object 1089">
                <a:extLst>
                  <a:ext uri="{FF2B5EF4-FFF2-40B4-BE49-F238E27FC236}">
                    <a16:creationId xmlns:a16="http://schemas.microsoft.com/office/drawing/2014/main" id="{7217206D-C1CC-093A-A6C8-E82E8C3400A2}"/>
                  </a:ext>
                </a:extLst>
              </p:cNvPr>
              <p:cNvSpPr/>
              <p:nvPr/>
            </p:nvSpPr>
            <p:spPr>
              <a:xfrm>
                <a:off x="1897138" y="589489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0" name="object 1090">
              <a:extLst>
                <a:ext uri="{FF2B5EF4-FFF2-40B4-BE49-F238E27FC236}">
                  <a16:creationId xmlns:a16="http://schemas.microsoft.com/office/drawing/2014/main" id="{FA706AA8-C5E3-CE98-24B4-57CF40C4C322}"/>
                </a:ext>
              </a:extLst>
            </p:cNvPr>
            <p:cNvSpPr/>
            <p:nvPr/>
          </p:nvSpPr>
          <p:spPr>
            <a:xfrm>
              <a:off x="1966480" y="58312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1091">
              <a:extLst>
                <a:ext uri="{FF2B5EF4-FFF2-40B4-BE49-F238E27FC236}">
                  <a16:creationId xmlns:a16="http://schemas.microsoft.com/office/drawing/2014/main" id="{5F139FBE-4A45-5171-7E61-BBB7023F88F7}"/>
                </a:ext>
              </a:extLst>
            </p:cNvPr>
            <p:cNvSpPr/>
            <p:nvPr/>
          </p:nvSpPr>
          <p:spPr>
            <a:xfrm>
              <a:off x="1966480" y="60085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1092">
              <a:extLst>
                <a:ext uri="{FF2B5EF4-FFF2-40B4-BE49-F238E27FC236}">
                  <a16:creationId xmlns:a16="http://schemas.microsoft.com/office/drawing/2014/main" id="{E4245E2D-234E-70F2-C77A-BF5E73ACB130}"/>
                </a:ext>
              </a:extLst>
            </p:cNvPr>
            <p:cNvSpPr/>
            <p:nvPr/>
          </p:nvSpPr>
          <p:spPr>
            <a:xfrm>
              <a:off x="1908771" y="60085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1093">
              <a:extLst>
                <a:ext uri="{FF2B5EF4-FFF2-40B4-BE49-F238E27FC236}">
                  <a16:creationId xmlns:a16="http://schemas.microsoft.com/office/drawing/2014/main" id="{D37D4FC6-5EA8-BAB2-5D3E-E8A8FDA12B71}"/>
                </a:ext>
              </a:extLst>
            </p:cNvPr>
            <p:cNvSpPr/>
            <p:nvPr/>
          </p:nvSpPr>
          <p:spPr>
            <a:xfrm>
              <a:off x="1496072" y="589293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1094">
              <a:extLst>
                <a:ext uri="{FF2B5EF4-FFF2-40B4-BE49-F238E27FC236}">
                  <a16:creationId xmlns:a16="http://schemas.microsoft.com/office/drawing/2014/main" id="{85371129-34B7-83AB-5EDF-9B0089DDDFA0}"/>
                </a:ext>
              </a:extLst>
            </p:cNvPr>
            <p:cNvSpPr/>
            <p:nvPr/>
          </p:nvSpPr>
          <p:spPr>
            <a:xfrm>
              <a:off x="1496072" y="604720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5" name="object 1095">
              <a:extLst>
                <a:ext uri="{FF2B5EF4-FFF2-40B4-BE49-F238E27FC236}">
                  <a16:creationId xmlns:a16="http://schemas.microsoft.com/office/drawing/2014/main" id="{0CD737AB-2C34-B78C-FA71-776CB0319403}"/>
                </a:ext>
              </a:extLst>
            </p:cNvPr>
            <p:cNvGrpSpPr/>
            <p:nvPr/>
          </p:nvGrpSpPr>
          <p:grpSpPr>
            <a:xfrm>
              <a:off x="1521764" y="5892939"/>
              <a:ext cx="6350" cy="49530"/>
              <a:chOff x="1521764" y="5892939"/>
              <a:chExt cx="6350" cy="49530"/>
            </a:xfrm>
          </p:grpSpPr>
          <p:sp>
            <p:nvSpPr>
              <p:cNvPr id="2536" name="object 1096">
                <a:extLst>
                  <a:ext uri="{FF2B5EF4-FFF2-40B4-BE49-F238E27FC236}">
                    <a16:creationId xmlns:a16="http://schemas.microsoft.com/office/drawing/2014/main" id="{E4842739-0F83-E4AF-C3B0-70696224367D}"/>
                  </a:ext>
                </a:extLst>
              </p:cNvPr>
              <p:cNvSpPr/>
              <p:nvPr/>
            </p:nvSpPr>
            <p:spPr>
              <a:xfrm>
                <a:off x="1524850" y="5911456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4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7" name="object 1097">
                <a:extLst>
                  <a:ext uri="{FF2B5EF4-FFF2-40B4-BE49-F238E27FC236}">
                    <a16:creationId xmlns:a16="http://schemas.microsoft.com/office/drawing/2014/main" id="{77AE8125-3154-44AC-860A-62CA09B57121}"/>
                  </a:ext>
                </a:extLst>
              </p:cNvPr>
              <p:cNvSpPr/>
              <p:nvPr/>
            </p:nvSpPr>
            <p:spPr>
              <a:xfrm>
                <a:off x="1521764" y="589293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6" name="object 1098">
              <a:extLst>
                <a:ext uri="{FF2B5EF4-FFF2-40B4-BE49-F238E27FC236}">
                  <a16:creationId xmlns:a16="http://schemas.microsoft.com/office/drawing/2014/main" id="{2784565D-4726-2AFB-DA80-1862618AD3DD}"/>
                </a:ext>
              </a:extLst>
            </p:cNvPr>
            <p:cNvGrpSpPr/>
            <p:nvPr/>
          </p:nvGrpSpPr>
          <p:grpSpPr>
            <a:xfrm>
              <a:off x="1511242" y="5943072"/>
              <a:ext cx="27305" cy="104139"/>
              <a:chOff x="1511242" y="5943072"/>
              <a:chExt cx="27305" cy="104139"/>
            </a:xfrm>
          </p:grpSpPr>
          <p:sp>
            <p:nvSpPr>
              <p:cNvPr id="2529" name="object 1099">
                <a:extLst>
                  <a:ext uri="{FF2B5EF4-FFF2-40B4-BE49-F238E27FC236}">
                    <a16:creationId xmlns:a16="http://schemas.microsoft.com/office/drawing/2014/main" id="{D85B9089-2970-3D43-4EF4-13A07F2A2EA8}"/>
                  </a:ext>
                </a:extLst>
              </p:cNvPr>
              <p:cNvSpPr/>
              <p:nvPr/>
            </p:nvSpPr>
            <p:spPr>
              <a:xfrm>
                <a:off x="1521764" y="602868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0" name="object 1100">
                <a:extLst>
                  <a:ext uri="{FF2B5EF4-FFF2-40B4-BE49-F238E27FC236}">
                    <a16:creationId xmlns:a16="http://schemas.microsoft.com/office/drawing/2014/main" id="{209FDB1E-BEC5-5D00-F31C-A52974E1081F}"/>
                  </a:ext>
                </a:extLst>
              </p:cNvPr>
              <p:cNvSpPr/>
              <p:nvPr/>
            </p:nvSpPr>
            <p:spPr>
              <a:xfrm>
                <a:off x="1524850" y="5998235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1" name="object 1101">
                <a:extLst>
                  <a:ext uri="{FF2B5EF4-FFF2-40B4-BE49-F238E27FC236}">
                    <a16:creationId xmlns:a16="http://schemas.microsoft.com/office/drawing/2014/main" id="{0D32DEA0-CE93-4219-DB0B-D067FB0B497D}"/>
                  </a:ext>
                </a:extLst>
              </p:cNvPr>
              <p:cNvSpPr/>
              <p:nvPr/>
            </p:nvSpPr>
            <p:spPr>
              <a:xfrm>
                <a:off x="1513166" y="599179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2" name="object 1102">
                <a:extLst>
                  <a:ext uri="{FF2B5EF4-FFF2-40B4-BE49-F238E27FC236}">
                    <a16:creationId xmlns:a16="http://schemas.microsoft.com/office/drawing/2014/main" id="{D9F77BBB-FBAB-D1D9-F8AC-EF845A7DE7FB}"/>
                  </a:ext>
                </a:extLst>
              </p:cNvPr>
              <p:cNvSpPr/>
              <p:nvPr/>
            </p:nvSpPr>
            <p:spPr>
              <a:xfrm>
                <a:off x="1533207" y="598845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3" name="object 1103">
                <a:extLst>
                  <a:ext uri="{FF2B5EF4-FFF2-40B4-BE49-F238E27FC236}">
                    <a16:creationId xmlns:a16="http://schemas.microsoft.com/office/drawing/2014/main" id="{5036DCF4-7C8D-9A62-94C2-00918101672E}"/>
                  </a:ext>
                </a:extLst>
              </p:cNvPr>
              <p:cNvSpPr/>
              <p:nvPr/>
            </p:nvSpPr>
            <p:spPr>
              <a:xfrm>
                <a:off x="1529867" y="597843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0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4" name="object 1104">
                <a:extLst>
                  <a:ext uri="{FF2B5EF4-FFF2-40B4-BE49-F238E27FC236}">
                    <a16:creationId xmlns:a16="http://schemas.microsoft.com/office/drawing/2014/main" id="{F252D7C4-138F-6D37-17C1-2AD07FB7BDFA}"/>
                  </a:ext>
                </a:extLst>
              </p:cNvPr>
              <p:cNvSpPr/>
              <p:nvPr/>
            </p:nvSpPr>
            <p:spPr>
              <a:xfrm>
                <a:off x="1513166" y="596174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5" name="object 1105">
                <a:extLst>
                  <a:ext uri="{FF2B5EF4-FFF2-40B4-BE49-F238E27FC236}">
                    <a16:creationId xmlns:a16="http://schemas.microsoft.com/office/drawing/2014/main" id="{1B635A87-4CE2-93CE-2949-D75B5F501BC3}"/>
                  </a:ext>
                </a:extLst>
              </p:cNvPr>
              <p:cNvSpPr/>
              <p:nvPr/>
            </p:nvSpPr>
            <p:spPr>
              <a:xfrm>
                <a:off x="1513166" y="594499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7" name="object 1106">
              <a:extLst>
                <a:ext uri="{FF2B5EF4-FFF2-40B4-BE49-F238E27FC236}">
                  <a16:creationId xmlns:a16="http://schemas.microsoft.com/office/drawing/2014/main" id="{6AE9F20E-4AFF-C2FB-E4E2-E5EA7D575236}"/>
                </a:ext>
              </a:extLst>
            </p:cNvPr>
            <p:cNvSpPr/>
            <p:nvPr/>
          </p:nvSpPr>
          <p:spPr>
            <a:xfrm>
              <a:off x="1488313" y="58928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8" name="object 1107">
              <a:extLst>
                <a:ext uri="{FF2B5EF4-FFF2-40B4-BE49-F238E27FC236}">
                  <a16:creationId xmlns:a16="http://schemas.microsoft.com/office/drawing/2014/main" id="{0CDE3250-B903-DD71-11FE-07F3237BA961}"/>
                </a:ext>
              </a:extLst>
            </p:cNvPr>
            <p:cNvGrpSpPr/>
            <p:nvPr/>
          </p:nvGrpSpPr>
          <p:grpSpPr>
            <a:xfrm>
              <a:off x="1486388" y="6045231"/>
              <a:ext cx="40640" cy="4445"/>
              <a:chOff x="1486388" y="6045231"/>
              <a:chExt cx="40640" cy="4445"/>
            </a:xfrm>
          </p:grpSpPr>
          <p:sp>
            <p:nvSpPr>
              <p:cNvPr id="2527" name="object 1108">
                <a:extLst>
                  <a:ext uri="{FF2B5EF4-FFF2-40B4-BE49-F238E27FC236}">
                    <a16:creationId xmlns:a16="http://schemas.microsoft.com/office/drawing/2014/main" id="{43C62F02-3E93-D0CE-C7C8-47009DDBBF25}"/>
                  </a:ext>
                </a:extLst>
              </p:cNvPr>
              <p:cNvSpPr/>
              <p:nvPr/>
            </p:nvSpPr>
            <p:spPr>
              <a:xfrm>
                <a:off x="1488312" y="604715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8" name="object 1109">
                <a:extLst>
                  <a:ext uri="{FF2B5EF4-FFF2-40B4-BE49-F238E27FC236}">
                    <a16:creationId xmlns:a16="http://schemas.microsoft.com/office/drawing/2014/main" id="{37D7ED71-A775-A404-9A7E-EE96EBC39E2D}"/>
                  </a:ext>
                </a:extLst>
              </p:cNvPr>
              <p:cNvSpPr/>
              <p:nvPr/>
            </p:nvSpPr>
            <p:spPr>
              <a:xfrm>
                <a:off x="1524812" y="604715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88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39" name="object 1110">
              <a:extLst>
                <a:ext uri="{FF2B5EF4-FFF2-40B4-BE49-F238E27FC236}">
                  <a16:creationId xmlns:a16="http://schemas.microsoft.com/office/drawing/2014/main" id="{DBBAC834-1545-BC25-DEBF-2ED4FA718FD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854" y="5790723"/>
              <a:ext cx="72910" cy="235318"/>
            </a:xfrm>
            <a:prstGeom prst="rect">
              <a:avLst/>
            </a:prstGeom>
          </p:spPr>
        </p:pic>
        <p:sp>
          <p:nvSpPr>
            <p:cNvPr id="240" name="object 1111">
              <a:extLst>
                <a:ext uri="{FF2B5EF4-FFF2-40B4-BE49-F238E27FC236}">
                  <a16:creationId xmlns:a16="http://schemas.microsoft.com/office/drawing/2014/main" id="{18C9375D-4E6F-F8F2-E6A7-3B9DB1865599}"/>
                </a:ext>
              </a:extLst>
            </p:cNvPr>
            <p:cNvSpPr/>
            <p:nvPr/>
          </p:nvSpPr>
          <p:spPr>
            <a:xfrm>
              <a:off x="2475598" y="5696280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3672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1" name="object 1112">
              <a:extLst>
                <a:ext uri="{FF2B5EF4-FFF2-40B4-BE49-F238E27FC236}">
                  <a16:creationId xmlns:a16="http://schemas.microsoft.com/office/drawing/2014/main" id="{39567B10-3FAB-819D-F7F2-38EAC9F88425}"/>
                </a:ext>
              </a:extLst>
            </p:cNvPr>
            <p:cNvGrpSpPr/>
            <p:nvPr/>
          </p:nvGrpSpPr>
          <p:grpSpPr>
            <a:xfrm>
              <a:off x="1964607" y="5831243"/>
              <a:ext cx="374650" cy="177800"/>
              <a:chOff x="1964607" y="5831243"/>
              <a:chExt cx="374650" cy="177800"/>
            </a:xfrm>
          </p:grpSpPr>
          <p:sp>
            <p:nvSpPr>
              <p:cNvPr id="2518" name="object 1113">
                <a:extLst>
                  <a:ext uri="{FF2B5EF4-FFF2-40B4-BE49-F238E27FC236}">
                    <a16:creationId xmlns:a16="http://schemas.microsoft.com/office/drawing/2014/main" id="{052A2C80-9BE5-4FA6-900B-0670C1F76ED9}"/>
                  </a:ext>
                </a:extLst>
              </p:cNvPr>
              <p:cNvSpPr/>
              <p:nvPr/>
            </p:nvSpPr>
            <p:spPr>
              <a:xfrm>
                <a:off x="1966531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9" name="object 1114">
                <a:extLst>
                  <a:ext uri="{FF2B5EF4-FFF2-40B4-BE49-F238E27FC236}">
                    <a16:creationId xmlns:a16="http://schemas.microsoft.com/office/drawing/2014/main" id="{2507CFF8-D617-D47F-5FEB-15AE9203ABC4}"/>
                  </a:ext>
                </a:extLst>
              </p:cNvPr>
              <p:cNvSpPr/>
              <p:nvPr/>
            </p:nvSpPr>
            <p:spPr>
              <a:xfrm>
                <a:off x="2012848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0" name="object 1115">
                <a:extLst>
                  <a:ext uri="{FF2B5EF4-FFF2-40B4-BE49-F238E27FC236}">
                    <a16:creationId xmlns:a16="http://schemas.microsoft.com/office/drawing/2014/main" id="{FE749B1A-39F4-AAEB-B900-B51842E9BC0E}"/>
                  </a:ext>
                </a:extLst>
              </p:cNvPr>
              <p:cNvSpPr/>
              <p:nvPr/>
            </p:nvSpPr>
            <p:spPr>
              <a:xfrm>
                <a:off x="2059114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1" name="object 1116">
                <a:extLst>
                  <a:ext uri="{FF2B5EF4-FFF2-40B4-BE49-F238E27FC236}">
                    <a16:creationId xmlns:a16="http://schemas.microsoft.com/office/drawing/2014/main" id="{80A7AF5E-B03A-B07E-D0CF-855CB5F389EE}"/>
                  </a:ext>
                </a:extLst>
              </p:cNvPr>
              <p:cNvSpPr/>
              <p:nvPr/>
            </p:nvSpPr>
            <p:spPr>
              <a:xfrm>
                <a:off x="2105380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2" name="object 1117">
                <a:extLst>
                  <a:ext uri="{FF2B5EF4-FFF2-40B4-BE49-F238E27FC236}">
                    <a16:creationId xmlns:a16="http://schemas.microsoft.com/office/drawing/2014/main" id="{D229C8E1-E581-B86D-7F00-D5F76EE6DA33}"/>
                  </a:ext>
                </a:extLst>
              </p:cNvPr>
              <p:cNvSpPr/>
              <p:nvPr/>
            </p:nvSpPr>
            <p:spPr>
              <a:xfrm>
                <a:off x="2151646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3" name="object 1118">
                <a:extLst>
                  <a:ext uri="{FF2B5EF4-FFF2-40B4-BE49-F238E27FC236}">
                    <a16:creationId xmlns:a16="http://schemas.microsoft.com/office/drawing/2014/main" id="{EAC059BE-2935-7C37-E1BD-F38530F9BE1C}"/>
                  </a:ext>
                </a:extLst>
              </p:cNvPr>
              <p:cNvSpPr/>
              <p:nvPr/>
            </p:nvSpPr>
            <p:spPr>
              <a:xfrm>
                <a:off x="2197963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4" name="object 1119">
                <a:extLst>
                  <a:ext uri="{FF2B5EF4-FFF2-40B4-BE49-F238E27FC236}">
                    <a16:creationId xmlns:a16="http://schemas.microsoft.com/office/drawing/2014/main" id="{A7B263DA-68B5-EE37-6C65-4B6C6CDA77F7}"/>
                  </a:ext>
                </a:extLst>
              </p:cNvPr>
              <p:cNvSpPr/>
              <p:nvPr/>
            </p:nvSpPr>
            <p:spPr>
              <a:xfrm>
                <a:off x="2244229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5" name="object 1120">
                <a:extLst>
                  <a:ext uri="{FF2B5EF4-FFF2-40B4-BE49-F238E27FC236}">
                    <a16:creationId xmlns:a16="http://schemas.microsoft.com/office/drawing/2014/main" id="{DDECE2BC-ADE8-C7BF-257C-38715C6BD427}"/>
                  </a:ext>
                </a:extLst>
              </p:cNvPr>
              <p:cNvSpPr/>
              <p:nvPr/>
            </p:nvSpPr>
            <p:spPr>
              <a:xfrm>
                <a:off x="2290483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6" name="object 1121">
                <a:extLst>
                  <a:ext uri="{FF2B5EF4-FFF2-40B4-BE49-F238E27FC236}">
                    <a16:creationId xmlns:a16="http://schemas.microsoft.com/office/drawing/2014/main" id="{59954571-800F-E43C-D3D4-8B41FD4DE9D0}"/>
                  </a:ext>
                </a:extLst>
              </p:cNvPr>
              <p:cNvSpPr/>
              <p:nvPr/>
            </p:nvSpPr>
            <p:spPr>
              <a:xfrm>
                <a:off x="2336749" y="583124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40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2" name="object 1122">
              <a:extLst>
                <a:ext uri="{FF2B5EF4-FFF2-40B4-BE49-F238E27FC236}">
                  <a16:creationId xmlns:a16="http://schemas.microsoft.com/office/drawing/2014/main" id="{CB875E75-AB15-539B-3C55-897C0F51F4C2}"/>
                </a:ext>
              </a:extLst>
            </p:cNvPr>
            <p:cNvSpPr/>
            <p:nvPr/>
          </p:nvSpPr>
          <p:spPr>
            <a:xfrm>
              <a:off x="917613" y="7566621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675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1123">
              <a:extLst>
                <a:ext uri="{FF2B5EF4-FFF2-40B4-BE49-F238E27FC236}">
                  <a16:creationId xmlns:a16="http://schemas.microsoft.com/office/drawing/2014/main" id="{448D4D8C-E3C1-7CBA-C339-C7D73EAD7231}"/>
                </a:ext>
              </a:extLst>
            </p:cNvPr>
            <p:cNvSpPr/>
            <p:nvPr/>
          </p:nvSpPr>
          <p:spPr>
            <a:xfrm>
              <a:off x="1465237" y="7593634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5">
                  <a:moveTo>
                    <a:pt x="0" y="0"/>
                  </a:moveTo>
                  <a:lnTo>
                    <a:pt x="0" y="43662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4" name="object 1124">
              <a:extLst>
                <a:ext uri="{FF2B5EF4-FFF2-40B4-BE49-F238E27FC236}">
                  <a16:creationId xmlns:a16="http://schemas.microsoft.com/office/drawing/2014/main" id="{03094472-01AF-3D8D-0D26-EE4C0B65DE8F}"/>
                </a:ext>
              </a:extLst>
            </p:cNvPr>
            <p:cNvGrpSpPr/>
            <p:nvPr/>
          </p:nvGrpSpPr>
          <p:grpSpPr>
            <a:xfrm>
              <a:off x="917613" y="7626540"/>
              <a:ext cx="239395" cy="6350"/>
              <a:chOff x="917613" y="7626540"/>
              <a:chExt cx="239395" cy="6350"/>
            </a:xfrm>
          </p:grpSpPr>
          <p:sp>
            <p:nvSpPr>
              <p:cNvPr id="2516" name="object 1125">
                <a:extLst>
                  <a:ext uri="{FF2B5EF4-FFF2-40B4-BE49-F238E27FC236}">
                    <a16:creationId xmlns:a16="http://schemas.microsoft.com/office/drawing/2014/main" id="{C85BCA22-52B4-7566-F07D-6CE312F8D320}"/>
                  </a:ext>
                </a:extLst>
              </p:cNvPr>
              <p:cNvSpPr/>
              <p:nvPr/>
            </p:nvSpPr>
            <p:spPr>
              <a:xfrm>
                <a:off x="936129" y="7629588"/>
                <a:ext cx="2209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0980">
                    <a:moveTo>
                      <a:pt x="0" y="0"/>
                    </a:moveTo>
                    <a:lnTo>
                      <a:pt x="22042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7" name="object 1126">
                <a:extLst>
                  <a:ext uri="{FF2B5EF4-FFF2-40B4-BE49-F238E27FC236}">
                    <a16:creationId xmlns:a16="http://schemas.microsoft.com/office/drawing/2014/main" id="{AE5DA431-882F-C06A-E346-DCC528504E0C}"/>
                  </a:ext>
                </a:extLst>
              </p:cNvPr>
              <p:cNvSpPr/>
              <p:nvPr/>
            </p:nvSpPr>
            <p:spPr>
              <a:xfrm>
                <a:off x="917613" y="7626540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5" name="object 1127">
              <a:extLst>
                <a:ext uri="{FF2B5EF4-FFF2-40B4-BE49-F238E27FC236}">
                  <a16:creationId xmlns:a16="http://schemas.microsoft.com/office/drawing/2014/main" id="{DF31179E-4EA4-8EB4-7981-EFA4BB9FA0E6}"/>
                </a:ext>
              </a:extLst>
            </p:cNvPr>
            <p:cNvGrpSpPr/>
            <p:nvPr/>
          </p:nvGrpSpPr>
          <p:grpSpPr>
            <a:xfrm>
              <a:off x="1226248" y="7626540"/>
              <a:ext cx="239395" cy="6350"/>
              <a:chOff x="1226248" y="7626540"/>
              <a:chExt cx="239395" cy="6350"/>
            </a:xfrm>
          </p:grpSpPr>
          <p:sp>
            <p:nvSpPr>
              <p:cNvPr id="2514" name="object 1128">
                <a:extLst>
                  <a:ext uri="{FF2B5EF4-FFF2-40B4-BE49-F238E27FC236}">
                    <a16:creationId xmlns:a16="http://schemas.microsoft.com/office/drawing/2014/main" id="{BECCC84E-C789-74F7-AAD6-D3300F413231}"/>
                  </a:ext>
                </a:extLst>
              </p:cNvPr>
              <p:cNvSpPr/>
              <p:nvPr/>
            </p:nvSpPr>
            <p:spPr>
              <a:xfrm>
                <a:off x="1446720" y="7626540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465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5" name="object 1129">
                <a:extLst>
                  <a:ext uri="{FF2B5EF4-FFF2-40B4-BE49-F238E27FC236}">
                    <a16:creationId xmlns:a16="http://schemas.microsoft.com/office/drawing/2014/main" id="{B7012991-E79C-B437-4EC9-E608E6554A35}"/>
                  </a:ext>
                </a:extLst>
              </p:cNvPr>
              <p:cNvSpPr/>
              <p:nvPr/>
            </p:nvSpPr>
            <p:spPr>
              <a:xfrm>
                <a:off x="1226248" y="7629588"/>
                <a:ext cx="2209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0980">
                    <a:moveTo>
                      <a:pt x="22047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6" name="object 1130">
              <a:extLst>
                <a:ext uri="{FF2B5EF4-FFF2-40B4-BE49-F238E27FC236}">
                  <a16:creationId xmlns:a16="http://schemas.microsoft.com/office/drawing/2014/main" id="{AC2467B2-B9CE-AA0A-E23A-BE9700BD73A3}"/>
                </a:ext>
              </a:extLst>
            </p:cNvPr>
            <p:cNvGrpSpPr/>
            <p:nvPr/>
          </p:nvGrpSpPr>
          <p:grpSpPr>
            <a:xfrm>
              <a:off x="1157725" y="7616031"/>
              <a:ext cx="67945" cy="27305"/>
              <a:chOff x="1157725" y="7616031"/>
              <a:chExt cx="67945" cy="27305"/>
            </a:xfrm>
          </p:grpSpPr>
          <p:sp>
            <p:nvSpPr>
              <p:cNvPr id="2509" name="object 1131">
                <a:extLst>
                  <a:ext uri="{FF2B5EF4-FFF2-40B4-BE49-F238E27FC236}">
                    <a16:creationId xmlns:a16="http://schemas.microsoft.com/office/drawing/2014/main" id="{2528CCED-A4C0-E239-EE57-722F4A6DC96B}"/>
                  </a:ext>
                </a:extLst>
              </p:cNvPr>
              <p:cNvSpPr/>
              <p:nvPr/>
            </p:nvSpPr>
            <p:spPr>
              <a:xfrm>
                <a:off x="1159649" y="7617955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59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29"/>
                    </a:lnTo>
                    <a:lnTo>
                      <a:pt x="10020" y="9969"/>
                    </a:lnTo>
                    <a:lnTo>
                      <a:pt x="6680" y="996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0" name="object 1132">
                <a:extLst>
                  <a:ext uri="{FF2B5EF4-FFF2-40B4-BE49-F238E27FC236}">
                    <a16:creationId xmlns:a16="http://schemas.microsoft.com/office/drawing/2014/main" id="{7F8865CF-4200-0356-2423-CACB741ABE12}"/>
                  </a:ext>
                </a:extLst>
              </p:cNvPr>
              <p:cNvSpPr/>
              <p:nvPr/>
            </p:nvSpPr>
            <p:spPr>
              <a:xfrm>
                <a:off x="1159649" y="7627962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59">
                    <a:moveTo>
                      <a:pt x="10020" y="0"/>
                    </a:moveTo>
                    <a:lnTo>
                      <a:pt x="13360" y="3302"/>
                    </a:lnTo>
                    <a:lnTo>
                      <a:pt x="13360" y="6642"/>
                    </a:lnTo>
                    <a:lnTo>
                      <a:pt x="10020" y="9969"/>
                    </a:lnTo>
                    <a:lnTo>
                      <a:pt x="3340" y="9969"/>
                    </a:lnTo>
                    <a:lnTo>
                      <a:pt x="0" y="664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1" name="object 1133">
                <a:extLst>
                  <a:ext uri="{FF2B5EF4-FFF2-40B4-BE49-F238E27FC236}">
                    <a16:creationId xmlns:a16="http://schemas.microsoft.com/office/drawing/2014/main" id="{B170E687-1CEF-6636-A624-C2AD6A8DEA75}"/>
                  </a:ext>
                </a:extLst>
              </p:cNvPr>
              <p:cNvSpPr/>
              <p:nvPr/>
            </p:nvSpPr>
            <p:spPr>
              <a:xfrm>
                <a:off x="1179741" y="7634643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2" name="object 1134">
                <a:extLst>
                  <a:ext uri="{FF2B5EF4-FFF2-40B4-BE49-F238E27FC236}">
                    <a16:creationId xmlns:a16="http://schemas.microsoft.com/office/drawing/2014/main" id="{1D9F9F4B-7790-BE44-AB2F-455E396AF110}"/>
                  </a:ext>
                </a:extLst>
              </p:cNvPr>
              <p:cNvSpPr/>
              <p:nvPr/>
            </p:nvSpPr>
            <p:spPr>
              <a:xfrm>
                <a:off x="1189761" y="7617955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687"/>
                    </a:moveTo>
                    <a:lnTo>
                      <a:pt x="3340" y="20027"/>
                    </a:lnTo>
                    <a:lnTo>
                      <a:pt x="10020" y="20027"/>
                    </a:lnTo>
                    <a:lnTo>
                      <a:pt x="13360" y="16687"/>
                    </a:lnTo>
                    <a:lnTo>
                      <a:pt x="13360" y="10007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3" name="object 1135">
                <a:extLst>
                  <a:ext uri="{FF2B5EF4-FFF2-40B4-BE49-F238E27FC236}">
                    <a16:creationId xmlns:a16="http://schemas.microsoft.com/office/drawing/2014/main" id="{0B57E70C-D4CF-8448-78C2-392C500D5EED}"/>
                  </a:ext>
                </a:extLst>
              </p:cNvPr>
              <p:cNvSpPr/>
              <p:nvPr/>
            </p:nvSpPr>
            <p:spPr>
              <a:xfrm>
                <a:off x="1209802" y="7617955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687"/>
                    </a:moveTo>
                    <a:lnTo>
                      <a:pt x="3340" y="20027"/>
                    </a:lnTo>
                    <a:lnTo>
                      <a:pt x="10020" y="20027"/>
                    </a:lnTo>
                    <a:lnTo>
                      <a:pt x="13360" y="16687"/>
                    </a:lnTo>
                    <a:lnTo>
                      <a:pt x="13360" y="10007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7" name="object 1136">
              <a:extLst>
                <a:ext uri="{FF2B5EF4-FFF2-40B4-BE49-F238E27FC236}">
                  <a16:creationId xmlns:a16="http://schemas.microsoft.com/office/drawing/2014/main" id="{5238A87B-92DF-8229-4416-79CC04B88FF2}"/>
                </a:ext>
              </a:extLst>
            </p:cNvPr>
            <p:cNvSpPr/>
            <p:nvPr/>
          </p:nvSpPr>
          <p:spPr>
            <a:xfrm>
              <a:off x="917575" y="75588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8" name="object 1137">
              <a:extLst>
                <a:ext uri="{FF2B5EF4-FFF2-40B4-BE49-F238E27FC236}">
                  <a16:creationId xmlns:a16="http://schemas.microsoft.com/office/drawing/2014/main" id="{45266517-07E2-959C-8F18-62D848FE894A}"/>
                </a:ext>
              </a:extLst>
            </p:cNvPr>
            <p:cNvGrpSpPr/>
            <p:nvPr/>
          </p:nvGrpSpPr>
          <p:grpSpPr>
            <a:xfrm>
              <a:off x="1463274" y="7583951"/>
              <a:ext cx="4445" cy="47625"/>
              <a:chOff x="1463274" y="7583951"/>
              <a:chExt cx="4445" cy="47625"/>
            </a:xfrm>
          </p:grpSpPr>
          <p:sp>
            <p:nvSpPr>
              <p:cNvPr id="2506" name="object 1138">
                <a:extLst>
                  <a:ext uri="{FF2B5EF4-FFF2-40B4-BE49-F238E27FC236}">
                    <a16:creationId xmlns:a16="http://schemas.microsoft.com/office/drawing/2014/main" id="{521C33C1-FD7D-C7DD-5F03-46F884194535}"/>
                  </a:ext>
                </a:extLst>
              </p:cNvPr>
              <p:cNvSpPr/>
              <p:nvPr/>
            </p:nvSpPr>
            <p:spPr>
              <a:xfrm>
                <a:off x="1465198" y="758587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7" name="object 1139">
                <a:extLst>
                  <a:ext uri="{FF2B5EF4-FFF2-40B4-BE49-F238E27FC236}">
                    <a16:creationId xmlns:a16="http://schemas.microsoft.com/office/drawing/2014/main" id="{FC19A147-3F17-E8C9-E571-1A392386767A}"/>
                  </a:ext>
                </a:extLst>
              </p:cNvPr>
              <p:cNvSpPr/>
              <p:nvPr/>
            </p:nvSpPr>
            <p:spPr>
              <a:xfrm>
                <a:off x="1465198" y="762958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0"/>
                    </a:moveTo>
                    <a:lnTo>
                      <a:pt x="101" y="0"/>
                    </a:lnTo>
                  </a:path>
                  <a:path w="634" h="634">
                    <a:moveTo>
                      <a:pt x="50" y="0"/>
                    </a:moveTo>
                    <a:lnTo>
                      <a:pt x="0" y="0"/>
                    </a:lnTo>
                  </a:path>
                  <a:path w="634" h="634">
                    <a:moveTo>
                      <a:pt x="50" y="0"/>
                    </a:moveTo>
                    <a:lnTo>
                      <a:pt x="50" y="5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8" name="object 1140">
                <a:extLst>
                  <a:ext uri="{FF2B5EF4-FFF2-40B4-BE49-F238E27FC236}">
                    <a16:creationId xmlns:a16="http://schemas.microsoft.com/office/drawing/2014/main" id="{70031FD5-9740-1495-9FB3-1428F38E0846}"/>
                  </a:ext>
                </a:extLst>
              </p:cNvPr>
              <p:cNvSpPr/>
              <p:nvPr/>
            </p:nvSpPr>
            <p:spPr>
              <a:xfrm>
                <a:off x="1463325" y="7627664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5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9" name="object 1141">
              <a:extLst>
                <a:ext uri="{FF2B5EF4-FFF2-40B4-BE49-F238E27FC236}">
                  <a16:creationId xmlns:a16="http://schemas.microsoft.com/office/drawing/2014/main" id="{DDA75120-552F-0BEB-9541-85CBEEE95039}"/>
                </a:ext>
              </a:extLst>
            </p:cNvPr>
            <p:cNvSpPr/>
            <p:nvPr/>
          </p:nvSpPr>
          <p:spPr>
            <a:xfrm>
              <a:off x="948474" y="6606413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h="49529">
                  <a:moveTo>
                    <a:pt x="0" y="0"/>
                  </a:moveTo>
                  <a:lnTo>
                    <a:pt x="0" y="49161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142">
              <a:extLst>
                <a:ext uri="{FF2B5EF4-FFF2-40B4-BE49-F238E27FC236}">
                  <a16:creationId xmlns:a16="http://schemas.microsoft.com/office/drawing/2014/main" id="{4DD7A4C3-7B5C-9199-3293-EEAC436FD587}"/>
                </a:ext>
              </a:extLst>
            </p:cNvPr>
            <p:cNvSpPr/>
            <p:nvPr/>
          </p:nvSpPr>
          <p:spPr>
            <a:xfrm>
              <a:off x="1465249" y="6606413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h="49529">
                  <a:moveTo>
                    <a:pt x="0" y="0"/>
                  </a:moveTo>
                  <a:lnTo>
                    <a:pt x="0" y="49161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1" name="object 1143">
              <a:extLst>
                <a:ext uri="{FF2B5EF4-FFF2-40B4-BE49-F238E27FC236}">
                  <a16:creationId xmlns:a16="http://schemas.microsoft.com/office/drawing/2014/main" id="{11E3CE7E-D949-84F5-0C42-B6EBC3715E4F}"/>
                </a:ext>
              </a:extLst>
            </p:cNvPr>
            <p:cNvGrpSpPr/>
            <p:nvPr/>
          </p:nvGrpSpPr>
          <p:grpSpPr>
            <a:xfrm>
              <a:off x="948461" y="6644767"/>
              <a:ext cx="224154" cy="6350"/>
              <a:chOff x="948461" y="6644767"/>
              <a:chExt cx="224154" cy="6350"/>
            </a:xfrm>
          </p:grpSpPr>
          <p:sp>
            <p:nvSpPr>
              <p:cNvPr id="2504" name="object 1144">
                <a:extLst>
                  <a:ext uri="{FF2B5EF4-FFF2-40B4-BE49-F238E27FC236}">
                    <a16:creationId xmlns:a16="http://schemas.microsoft.com/office/drawing/2014/main" id="{48ACE928-A1A6-6368-442C-FF4E0A04727A}"/>
                  </a:ext>
                </a:extLst>
              </p:cNvPr>
              <p:cNvSpPr/>
              <p:nvPr/>
            </p:nvSpPr>
            <p:spPr>
              <a:xfrm>
                <a:off x="966990" y="6647866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0" y="0"/>
                    </a:moveTo>
                    <a:lnTo>
                      <a:pt x="2050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5" name="object 1145">
                <a:extLst>
                  <a:ext uri="{FF2B5EF4-FFF2-40B4-BE49-F238E27FC236}">
                    <a16:creationId xmlns:a16="http://schemas.microsoft.com/office/drawing/2014/main" id="{F244E9BE-00D0-DC8D-2176-3EC46AE1AC84}"/>
                  </a:ext>
                </a:extLst>
              </p:cNvPr>
              <p:cNvSpPr/>
              <p:nvPr/>
            </p:nvSpPr>
            <p:spPr>
              <a:xfrm>
                <a:off x="948461" y="6644767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2" name="object 1146">
              <a:extLst>
                <a:ext uri="{FF2B5EF4-FFF2-40B4-BE49-F238E27FC236}">
                  <a16:creationId xmlns:a16="http://schemas.microsoft.com/office/drawing/2014/main" id="{0311D792-7207-8657-2611-B1EE811B3345}"/>
                </a:ext>
              </a:extLst>
            </p:cNvPr>
            <p:cNvGrpSpPr/>
            <p:nvPr/>
          </p:nvGrpSpPr>
          <p:grpSpPr>
            <a:xfrm>
              <a:off x="1241666" y="6644767"/>
              <a:ext cx="223520" cy="6350"/>
              <a:chOff x="1241666" y="6644767"/>
              <a:chExt cx="223520" cy="6350"/>
            </a:xfrm>
          </p:grpSpPr>
          <p:sp>
            <p:nvSpPr>
              <p:cNvPr id="2502" name="object 1147">
                <a:extLst>
                  <a:ext uri="{FF2B5EF4-FFF2-40B4-BE49-F238E27FC236}">
                    <a16:creationId xmlns:a16="http://schemas.microsoft.com/office/drawing/2014/main" id="{A703EF4F-D728-6E81-78A1-AAFCD4CFF674}"/>
                  </a:ext>
                </a:extLst>
              </p:cNvPr>
              <p:cNvSpPr/>
              <p:nvPr/>
            </p:nvSpPr>
            <p:spPr>
              <a:xfrm>
                <a:off x="1446720" y="6644767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465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3" name="object 1148">
                <a:extLst>
                  <a:ext uri="{FF2B5EF4-FFF2-40B4-BE49-F238E27FC236}">
                    <a16:creationId xmlns:a16="http://schemas.microsoft.com/office/drawing/2014/main" id="{3A058094-B99B-5500-261F-41020232DBDE}"/>
                  </a:ext>
                </a:extLst>
              </p:cNvPr>
              <p:cNvSpPr/>
              <p:nvPr/>
            </p:nvSpPr>
            <p:spPr>
              <a:xfrm>
                <a:off x="1241666" y="6647866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20505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3" name="object 1149">
              <a:extLst>
                <a:ext uri="{FF2B5EF4-FFF2-40B4-BE49-F238E27FC236}">
                  <a16:creationId xmlns:a16="http://schemas.microsoft.com/office/drawing/2014/main" id="{259B32D6-7DB1-7E8B-B380-ECDAF56873B6}"/>
                </a:ext>
              </a:extLst>
            </p:cNvPr>
            <p:cNvGrpSpPr/>
            <p:nvPr/>
          </p:nvGrpSpPr>
          <p:grpSpPr>
            <a:xfrm>
              <a:off x="1173143" y="6634244"/>
              <a:ext cx="67945" cy="27305"/>
              <a:chOff x="1173143" y="6634244"/>
              <a:chExt cx="67945" cy="27305"/>
            </a:xfrm>
          </p:grpSpPr>
          <p:sp>
            <p:nvSpPr>
              <p:cNvPr id="2496" name="object 1150">
                <a:extLst>
                  <a:ext uri="{FF2B5EF4-FFF2-40B4-BE49-F238E27FC236}">
                    <a16:creationId xmlns:a16="http://schemas.microsoft.com/office/drawing/2014/main" id="{FDC72567-2995-DB37-1F84-910A6283D44A}"/>
                  </a:ext>
                </a:extLst>
              </p:cNvPr>
              <p:cNvSpPr/>
              <p:nvPr/>
            </p:nvSpPr>
            <p:spPr>
              <a:xfrm>
                <a:off x="1175067" y="6636168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59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7" name="object 1151">
                <a:extLst>
                  <a:ext uri="{FF2B5EF4-FFF2-40B4-BE49-F238E27FC236}">
                    <a16:creationId xmlns:a16="http://schemas.microsoft.com/office/drawing/2014/main" id="{F40A5094-A6A3-FE6D-EBA7-8F55BB410328}"/>
                  </a:ext>
                </a:extLst>
              </p:cNvPr>
              <p:cNvSpPr/>
              <p:nvPr/>
            </p:nvSpPr>
            <p:spPr>
              <a:xfrm>
                <a:off x="1175118" y="6646189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59">
                    <a:moveTo>
                      <a:pt x="10020" y="0"/>
                    </a:move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8" name="object 1152">
                <a:extLst>
                  <a:ext uri="{FF2B5EF4-FFF2-40B4-BE49-F238E27FC236}">
                    <a16:creationId xmlns:a16="http://schemas.microsoft.com/office/drawing/2014/main" id="{B116F9F5-4159-B9B5-0C46-D9E5BA0B7BDC}"/>
                  </a:ext>
                </a:extLst>
              </p:cNvPr>
              <p:cNvSpPr/>
              <p:nvPr/>
            </p:nvSpPr>
            <p:spPr>
              <a:xfrm>
                <a:off x="1195158" y="6652869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4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9" name="object 1153">
                <a:extLst>
                  <a:ext uri="{FF2B5EF4-FFF2-40B4-BE49-F238E27FC236}">
                    <a16:creationId xmlns:a16="http://schemas.microsoft.com/office/drawing/2014/main" id="{D00CBE36-9AAF-91B3-52A1-6BD69E962115}"/>
                  </a:ext>
                </a:extLst>
              </p:cNvPr>
              <p:cNvSpPr/>
              <p:nvPr/>
            </p:nvSpPr>
            <p:spPr>
              <a:xfrm>
                <a:off x="1205179" y="6636168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59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0" name="object 1154">
                <a:extLst>
                  <a:ext uri="{FF2B5EF4-FFF2-40B4-BE49-F238E27FC236}">
                    <a16:creationId xmlns:a16="http://schemas.microsoft.com/office/drawing/2014/main" id="{BD738707-8146-BF46-BBFD-9D80A92D514D}"/>
                  </a:ext>
                </a:extLst>
              </p:cNvPr>
              <p:cNvSpPr/>
              <p:nvPr/>
            </p:nvSpPr>
            <p:spPr>
              <a:xfrm>
                <a:off x="1205179" y="6646189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59">
                    <a:moveTo>
                      <a:pt x="10020" y="0"/>
                    </a:move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1" name="object 1155">
                <a:extLst>
                  <a:ext uri="{FF2B5EF4-FFF2-40B4-BE49-F238E27FC236}">
                    <a16:creationId xmlns:a16="http://schemas.microsoft.com/office/drawing/2014/main" id="{6CA69518-A311-7FDE-9954-2F26B448B46F}"/>
                  </a:ext>
                </a:extLst>
              </p:cNvPr>
              <p:cNvSpPr/>
              <p:nvPr/>
            </p:nvSpPr>
            <p:spPr>
              <a:xfrm>
                <a:off x="1225219" y="6636168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4" name="object 1156">
              <a:extLst>
                <a:ext uri="{FF2B5EF4-FFF2-40B4-BE49-F238E27FC236}">
                  <a16:creationId xmlns:a16="http://schemas.microsoft.com/office/drawing/2014/main" id="{DC6259F7-CD1B-1B5A-6F9D-E78A4FF99710}"/>
                </a:ext>
              </a:extLst>
            </p:cNvPr>
            <p:cNvSpPr/>
            <p:nvPr/>
          </p:nvSpPr>
          <p:spPr>
            <a:xfrm>
              <a:off x="948410" y="65986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157">
              <a:extLst>
                <a:ext uri="{FF2B5EF4-FFF2-40B4-BE49-F238E27FC236}">
                  <a16:creationId xmlns:a16="http://schemas.microsoft.com/office/drawing/2014/main" id="{5C49F6BE-8D46-AE2E-2136-DB2A2F510133}"/>
                </a:ext>
              </a:extLst>
            </p:cNvPr>
            <p:cNvSpPr/>
            <p:nvPr/>
          </p:nvSpPr>
          <p:spPr>
            <a:xfrm>
              <a:off x="1465186" y="65986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158">
              <a:extLst>
                <a:ext uri="{FF2B5EF4-FFF2-40B4-BE49-F238E27FC236}">
                  <a16:creationId xmlns:a16="http://schemas.microsoft.com/office/drawing/2014/main" id="{1BA1A543-F84A-80B3-CE4C-1913650B0EF9}"/>
                </a:ext>
              </a:extLst>
            </p:cNvPr>
            <p:cNvSpPr/>
            <p:nvPr/>
          </p:nvSpPr>
          <p:spPr>
            <a:xfrm>
              <a:off x="1465186" y="66478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7" name="object 1159">
              <a:extLst>
                <a:ext uri="{FF2B5EF4-FFF2-40B4-BE49-F238E27FC236}">
                  <a16:creationId xmlns:a16="http://schemas.microsoft.com/office/drawing/2014/main" id="{0EF79219-D936-A8DB-53D3-DC038DAD4C7F}"/>
                </a:ext>
              </a:extLst>
            </p:cNvPr>
            <p:cNvGrpSpPr/>
            <p:nvPr/>
          </p:nvGrpSpPr>
          <p:grpSpPr>
            <a:xfrm>
              <a:off x="917613" y="6508019"/>
              <a:ext cx="548005" cy="19685"/>
              <a:chOff x="917613" y="6508019"/>
              <a:chExt cx="548005" cy="19685"/>
            </a:xfrm>
          </p:grpSpPr>
          <p:sp>
            <p:nvSpPr>
              <p:cNvPr id="2494" name="object 1160">
                <a:extLst>
                  <a:ext uri="{FF2B5EF4-FFF2-40B4-BE49-F238E27FC236}">
                    <a16:creationId xmlns:a16="http://schemas.microsoft.com/office/drawing/2014/main" id="{160E1DD8-F748-DC9E-C200-0C42FB457DED}"/>
                  </a:ext>
                </a:extLst>
              </p:cNvPr>
              <p:cNvSpPr/>
              <p:nvPr/>
            </p:nvSpPr>
            <p:spPr>
              <a:xfrm>
                <a:off x="917613" y="6509943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5" name="object 1161">
                <a:extLst>
                  <a:ext uri="{FF2B5EF4-FFF2-40B4-BE49-F238E27FC236}">
                    <a16:creationId xmlns:a16="http://schemas.microsoft.com/office/drawing/2014/main" id="{F649B7B4-812A-6034-C1F4-A3C7391BD66C}"/>
                  </a:ext>
                </a:extLst>
              </p:cNvPr>
              <p:cNvSpPr/>
              <p:nvPr/>
            </p:nvSpPr>
            <p:spPr>
              <a:xfrm>
                <a:off x="917613" y="6525425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8" name="object 1162">
              <a:extLst>
                <a:ext uri="{FF2B5EF4-FFF2-40B4-BE49-F238E27FC236}">
                  <a16:creationId xmlns:a16="http://schemas.microsoft.com/office/drawing/2014/main" id="{AACC8F26-A633-63A8-DBA6-657DD0F979DE}"/>
                </a:ext>
              </a:extLst>
            </p:cNvPr>
            <p:cNvGrpSpPr/>
            <p:nvPr/>
          </p:nvGrpSpPr>
          <p:grpSpPr>
            <a:xfrm>
              <a:off x="917613" y="7433570"/>
              <a:ext cx="548005" cy="19685"/>
              <a:chOff x="917613" y="7433570"/>
              <a:chExt cx="548005" cy="19685"/>
            </a:xfrm>
          </p:grpSpPr>
          <p:sp>
            <p:nvSpPr>
              <p:cNvPr id="2492" name="object 1163">
                <a:extLst>
                  <a:ext uri="{FF2B5EF4-FFF2-40B4-BE49-F238E27FC236}">
                    <a16:creationId xmlns:a16="http://schemas.microsoft.com/office/drawing/2014/main" id="{743B2ABF-4296-2AC3-05CD-90E15AD97FD3}"/>
                  </a:ext>
                </a:extLst>
              </p:cNvPr>
              <p:cNvSpPr/>
              <p:nvPr/>
            </p:nvSpPr>
            <p:spPr>
              <a:xfrm>
                <a:off x="917613" y="7435494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3" name="object 1164">
                <a:extLst>
                  <a:ext uri="{FF2B5EF4-FFF2-40B4-BE49-F238E27FC236}">
                    <a16:creationId xmlns:a16="http://schemas.microsoft.com/office/drawing/2014/main" id="{3FE8974D-8B7E-F314-D38D-B0982AE5099F}"/>
                  </a:ext>
                </a:extLst>
              </p:cNvPr>
              <p:cNvSpPr/>
              <p:nvPr/>
            </p:nvSpPr>
            <p:spPr>
              <a:xfrm>
                <a:off x="917613" y="7450912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9" name="object 1165">
              <a:extLst>
                <a:ext uri="{FF2B5EF4-FFF2-40B4-BE49-F238E27FC236}">
                  <a16:creationId xmlns:a16="http://schemas.microsoft.com/office/drawing/2014/main" id="{EA9E8AAE-0CD3-9D77-E9B7-D78F33043E91}"/>
                </a:ext>
              </a:extLst>
            </p:cNvPr>
            <p:cNvGrpSpPr/>
            <p:nvPr/>
          </p:nvGrpSpPr>
          <p:grpSpPr>
            <a:xfrm>
              <a:off x="917613" y="6970820"/>
              <a:ext cx="548005" cy="19685"/>
              <a:chOff x="917613" y="6970820"/>
              <a:chExt cx="548005" cy="19685"/>
            </a:xfrm>
          </p:grpSpPr>
          <p:sp>
            <p:nvSpPr>
              <p:cNvPr id="2490" name="object 1166">
                <a:extLst>
                  <a:ext uri="{FF2B5EF4-FFF2-40B4-BE49-F238E27FC236}">
                    <a16:creationId xmlns:a16="http://schemas.microsoft.com/office/drawing/2014/main" id="{FF4ABECF-E79F-364A-0CCC-FBCFECCBFF9B}"/>
                  </a:ext>
                </a:extLst>
              </p:cNvPr>
              <p:cNvSpPr/>
              <p:nvPr/>
            </p:nvSpPr>
            <p:spPr>
              <a:xfrm>
                <a:off x="917613" y="6988162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1" name="object 1167">
                <a:extLst>
                  <a:ext uri="{FF2B5EF4-FFF2-40B4-BE49-F238E27FC236}">
                    <a16:creationId xmlns:a16="http://schemas.microsoft.com/office/drawing/2014/main" id="{0669CB04-23EE-BBBE-257F-1B1FC08BFF52}"/>
                  </a:ext>
                </a:extLst>
              </p:cNvPr>
              <p:cNvSpPr/>
              <p:nvPr/>
            </p:nvSpPr>
            <p:spPr>
              <a:xfrm>
                <a:off x="917613" y="6972744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0" name="object 1168">
              <a:extLst>
                <a:ext uri="{FF2B5EF4-FFF2-40B4-BE49-F238E27FC236}">
                  <a16:creationId xmlns:a16="http://schemas.microsoft.com/office/drawing/2014/main" id="{24D188BD-A8B2-0981-FDFC-8457B68FE987}"/>
                </a:ext>
              </a:extLst>
            </p:cNvPr>
            <p:cNvGrpSpPr/>
            <p:nvPr/>
          </p:nvGrpSpPr>
          <p:grpSpPr>
            <a:xfrm>
              <a:off x="917613" y="6045282"/>
              <a:ext cx="548005" cy="19685"/>
              <a:chOff x="917613" y="6045282"/>
              <a:chExt cx="548005" cy="19685"/>
            </a:xfrm>
          </p:grpSpPr>
          <p:sp>
            <p:nvSpPr>
              <p:cNvPr id="2488" name="object 1169">
                <a:extLst>
                  <a:ext uri="{FF2B5EF4-FFF2-40B4-BE49-F238E27FC236}">
                    <a16:creationId xmlns:a16="http://schemas.microsoft.com/office/drawing/2014/main" id="{47DECABB-552C-1961-B132-B11EF3BC748A}"/>
                  </a:ext>
                </a:extLst>
              </p:cNvPr>
              <p:cNvSpPr/>
              <p:nvPr/>
            </p:nvSpPr>
            <p:spPr>
              <a:xfrm>
                <a:off x="917613" y="6062624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9" name="object 1170">
                <a:extLst>
                  <a:ext uri="{FF2B5EF4-FFF2-40B4-BE49-F238E27FC236}">
                    <a16:creationId xmlns:a16="http://schemas.microsoft.com/office/drawing/2014/main" id="{AD9300D1-FCB9-4E14-81A9-0A2F3EA70205}"/>
                  </a:ext>
                </a:extLst>
              </p:cNvPr>
              <p:cNvSpPr/>
              <p:nvPr/>
            </p:nvSpPr>
            <p:spPr>
              <a:xfrm>
                <a:off x="917613" y="6047206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1" name="object 1171">
              <a:extLst>
                <a:ext uri="{FF2B5EF4-FFF2-40B4-BE49-F238E27FC236}">
                  <a16:creationId xmlns:a16="http://schemas.microsoft.com/office/drawing/2014/main" id="{A151DC48-1EF6-B150-90AD-DFDB05911F2B}"/>
                </a:ext>
              </a:extLst>
            </p:cNvPr>
            <p:cNvSpPr/>
            <p:nvPr/>
          </p:nvSpPr>
          <p:spPr>
            <a:xfrm>
              <a:off x="821753" y="6733667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1172">
              <a:extLst>
                <a:ext uri="{FF2B5EF4-FFF2-40B4-BE49-F238E27FC236}">
                  <a16:creationId xmlns:a16="http://schemas.microsoft.com/office/drawing/2014/main" id="{50320357-C164-B29A-2E09-AEA150137D60}"/>
                </a:ext>
              </a:extLst>
            </p:cNvPr>
            <p:cNvSpPr/>
            <p:nvPr/>
          </p:nvSpPr>
          <p:spPr>
            <a:xfrm>
              <a:off x="821753" y="696503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3" name="object 1173">
              <a:extLst>
                <a:ext uri="{FF2B5EF4-FFF2-40B4-BE49-F238E27FC236}">
                  <a16:creationId xmlns:a16="http://schemas.microsoft.com/office/drawing/2014/main" id="{4BFDDCD3-5FEB-BB3C-60FE-CC8AEB1D78C1}"/>
                </a:ext>
              </a:extLst>
            </p:cNvPr>
            <p:cNvGrpSpPr/>
            <p:nvPr/>
          </p:nvGrpSpPr>
          <p:grpSpPr>
            <a:xfrm>
              <a:off x="826363" y="6733667"/>
              <a:ext cx="6350" cy="86360"/>
              <a:chOff x="826363" y="6733667"/>
              <a:chExt cx="6350" cy="86360"/>
            </a:xfrm>
          </p:grpSpPr>
          <p:sp>
            <p:nvSpPr>
              <p:cNvPr id="2486" name="object 1174">
                <a:extLst>
                  <a:ext uri="{FF2B5EF4-FFF2-40B4-BE49-F238E27FC236}">
                    <a16:creationId xmlns:a16="http://schemas.microsoft.com/office/drawing/2014/main" id="{CD98954E-20A1-5387-9BA0-46F0646E48A5}"/>
                  </a:ext>
                </a:extLst>
              </p:cNvPr>
              <p:cNvSpPr/>
              <p:nvPr/>
            </p:nvSpPr>
            <p:spPr>
              <a:xfrm>
                <a:off x="829462" y="6752171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7" name="object 1175">
                <a:extLst>
                  <a:ext uri="{FF2B5EF4-FFF2-40B4-BE49-F238E27FC236}">
                    <a16:creationId xmlns:a16="http://schemas.microsoft.com/office/drawing/2014/main" id="{F79ABF93-6405-8B6D-39BE-07829388EE98}"/>
                  </a:ext>
                </a:extLst>
              </p:cNvPr>
              <p:cNvSpPr/>
              <p:nvPr/>
            </p:nvSpPr>
            <p:spPr>
              <a:xfrm>
                <a:off x="826363" y="673366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03"/>
                    </a:lnTo>
                    <a:lnTo>
                      <a:pt x="6184" y="18503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4" name="object 1176">
              <a:extLst>
                <a:ext uri="{FF2B5EF4-FFF2-40B4-BE49-F238E27FC236}">
                  <a16:creationId xmlns:a16="http://schemas.microsoft.com/office/drawing/2014/main" id="{DFD153AE-775D-FD35-9B8B-A458C4E558DA}"/>
                </a:ext>
              </a:extLst>
            </p:cNvPr>
            <p:cNvGrpSpPr/>
            <p:nvPr/>
          </p:nvGrpSpPr>
          <p:grpSpPr>
            <a:xfrm>
              <a:off x="815854" y="6820681"/>
              <a:ext cx="27305" cy="144780"/>
              <a:chOff x="815854" y="6820681"/>
              <a:chExt cx="27305" cy="144780"/>
            </a:xfrm>
          </p:grpSpPr>
          <p:sp>
            <p:nvSpPr>
              <p:cNvPr id="2479" name="object 1177">
                <a:extLst>
                  <a:ext uri="{FF2B5EF4-FFF2-40B4-BE49-F238E27FC236}">
                    <a16:creationId xmlns:a16="http://schemas.microsoft.com/office/drawing/2014/main" id="{A8AB454D-3990-B7B5-1FCB-C00B0F073A2D}"/>
                  </a:ext>
                </a:extLst>
              </p:cNvPr>
              <p:cNvSpPr/>
              <p:nvPr/>
            </p:nvSpPr>
            <p:spPr>
              <a:xfrm>
                <a:off x="826363" y="694651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0" name="object 1178">
                <a:extLst>
                  <a:ext uri="{FF2B5EF4-FFF2-40B4-BE49-F238E27FC236}">
                    <a16:creationId xmlns:a16="http://schemas.microsoft.com/office/drawing/2014/main" id="{441232D0-BC5D-6FD4-39EE-275B5E9CA85D}"/>
                  </a:ext>
                </a:extLst>
              </p:cNvPr>
              <p:cNvSpPr/>
              <p:nvPr/>
            </p:nvSpPr>
            <p:spPr>
              <a:xfrm>
                <a:off x="829462" y="687913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8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1" name="object 1179">
                <a:extLst>
                  <a:ext uri="{FF2B5EF4-FFF2-40B4-BE49-F238E27FC236}">
                    <a16:creationId xmlns:a16="http://schemas.microsoft.com/office/drawing/2014/main" id="{A1940C55-4A02-CD57-D043-6E958F2BD07E}"/>
                  </a:ext>
                </a:extLst>
              </p:cNvPr>
              <p:cNvSpPr/>
              <p:nvPr/>
            </p:nvSpPr>
            <p:spPr>
              <a:xfrm>
                <a:off x="817778" y="687275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27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2" name="object 1180">
                <a:extLst>
                  <a:ext uri="{FF2B5EF4-FFF2-40B4-BE49-F238E27FC236}">
                    <a16:creationId xmlns:a16="http://schemas.microsoft.com/office/drawing/2014/main" id="{7AF63522-0B9C-CA94-C36A-4E46FDE05B29}"/>
                  </a:ext>
                </a:extLst>
              </p:cNvPr>
              <p:cNvSpPr/>
              <p:nvPr/>
            </p:nvSpPr>
            <p:spPr>
              <a:xfrm>
                <a:off x="837819" y="686941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6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3" name="object 1181">
                <a:extLst>
                  <a:ext uri="{FF2B5EF4-FFF2-40B4-BE49-F238E27FC236}">
                    <a16:creationId xmlns:a16="http://schemas.microsoft.com/office/drawing/2014/main" id="{2DC5766E-ADEB-CB3F-FA63-167CA0026F14}"/>
                  </a:ext>
                </a:extLst>
              </p:cNvPr>
              <p:cNvSpPr/>
              <p:nvPr/>
            </p:nvSpPr>
            <p:spPr>
              <a:xfrm>
                <a:off x="834478" y="685934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4" name="object 1182">
                <a:extLst>
                  <a:ext uri="{FF2B5EF4-FFF2-40B4-BE49-F238E27FC236}">
                    <a16:creationId xmlns:a16="http://schemas.microsoft.com/office/drawing/2014/main" id="{E3B25B88-DAEF-E37F-A4BA-483AFB071F3A}"/>
                  </a:ext>
                </a:extLst>
              </p:cNvPr>
              <p:cNvSpPr/>
              <p:nvPr/>
            </p:nvSpPr>
            <p:spPr>
              <a:xfrm>
                <a:off x="817778" y="683935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5" name="object 1183">
                <a:extLst>
                  <a:ext uri="{FF2B5EF4-FFF2-40B4-BE49-F238E27FC236}">
                    <a16:creationId xmlns:a16="http://schemas.microsoft.com/office/drawing/2014/main" id="{44D1131D-D1B9-0660-6D80-E729F7F01064}"/>
                  </a:ext>
                </a:extLst>
              </p:cNvPr>
              <p:cNvSpPr/>
              <p:nvPr/>
            </p:nvSpPr>
            <p:spPr>
              <a:xfrm>
                <a:off x="817829" y="682260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5" name="object 1184">
              <a:extLst>
                <a:ext uri="{FF2B5EF4-FFF2-40B4-BE49-F238E27FC236}">
                  <a16:creationId xmlns:a16="http://schemas.microsoft.com/office/drawing/2014/main" id="{2E758DBC-464F-A9EE-A2F8-8CD9620C13F9}"/>
                </a:ext>
              </a:extLst>
            </p:cNvPr>
            <p:cNvSpPr/>
            <p:nvPr/>
          </p:nvSpPr>
          <p:spPr>
            <a:xfrm>
              <a:off x="886739" y="67336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1185">
              <a:extLst>
                <a:ext uri="{FF2B5EF4-FFF2-40B4-BE49-F238E27FC236}">
                  <a16:creationId xmlns:a16="http://schemas.microsoft.com/office/drawing/2014/main" id="{DBF40733-3803-4AB0-305C-6DAC312C9E83}"/>
                </a:ext>
              </a:extLst>
            </p:cNvPr>
            <p:cNvSpPr/>
            <p:nvPr/>
          </p:nvSpPr>
          <p:spPr>
            <a:xfrm>
              <a:off x="886739" y="69649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1186">
              <a:extLst>
                <a:ext uri="{FF2B5EF4-FFF2-40B4-BE49-F238E27FC236}">
                  <a16:creationId xmlns:a16="http://schemas.microsoft.com/office/drawing/2014/main" id="{F9EA1BEB-7F04-44C9-1945-D7400F62F0CF}"/>
                </a:ext>
              </a:extLst>
            </p:cNvPr>
            <p:cNvSpPr/>
            <p:nvPr/>
          </p:nvSpPr>
          <p:spPr>
            <a:xfrm>
              <a:off x="829424" y="69649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1187">
              <a:extLst>
                <a:ext uri="{FF2B5EF4-FFF2-40B4-BE49-F238E27FC236}">
                  <a16:creationId xmlns:a16="http://schemas.microsoft.com/office/drawing/2014/main" id="{32B0801B-6BA8-03AF-0C3D-6D7E5B95FB19}"/>
                </a:ext>
              </a:extLst>
            </p:cNvPr>
            <p:cNvSpPr/>
            <p:nvPr/>
          </p:nvSpPr>
          <p:spPr>
            <a:xfrm>
              <a:off x="821766" y="742778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1188">
              <a:extLst>
                <a:ext uri="{FF2B5EF4-FFF2-40B4-BE49-F238E27FC236}">
                  <a16:creationId xmlns:a16="http://schemas.microsoft.com/office/drawing/2014/main" id="{606BA717-4855-2E6F-3514-1D57A94A83B1}"/>
                </a:ext>
              </a:extLst>
            </p:cNvPr>
            <p:cNvSpPr/>
            <p:nvPr/>
          </p:nvSpPr>
          <p:spPr>
            <a:xfrm>
              <a:off x="821766" y="770547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70" name="object 1189">
              <a:extLst>
                <a:ext uri="{FF2B5EF4-FFF2-40B4-BE49-F238E27FC236}">
                  <a16:creationId xmlns:a16="http://schemas.microsoft.com/office/drawing/2014/main" id="{F4BA3DCA-5EB7-AECB-B810-637451FB50AA}"/>
                </a:ext>
              </a:extLst>
            </p:cNvPr>
            <p:cNvGrpSpPr/>
            <p:nvPr/>
          </p:nvGrpSpPr>
          <p:grpSpPr>
            <a:xfrm>
              <a:off x="826363" y="7427836"/>
              <a:ext cx="6350" cy="109220"/>
              <a:chOff x="826363" y="7427836"/>
              <a:chExt cx="6350" cy="109220"/>
            </a:xfrm>
          </p:grpSpPr>
          <p:sp>
            <p:nvSpPr>
              <p:cNvPr id="2477" name="object 1190">
                <a:extLst>
                  <a:ext uri="{FF2B5EF4-FFF2-40B4-BE49-F238E27FC236}">
                    <a16:creationId xmlns:a16="http://schemas.microsoft.com/office/drawing/2014/main" id="{2BD17E39-91A1-F4B9-C14B-E75CF144FD84}"/>
                  </a:ext>
                </a:extLst>
              </p:cNvPr>
              <p:cNvSpPr/>
              <p:nvPr/>
            </p:nvSpPr>
            <p:spPr>
              <a:xfrm>
                <a:off x="829475" y="7446302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0"/>
                    </a:moveTo>
                    <a:lnTo>
                      <a:pt x="0" y="9051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8" name="object 1191">
                <a:extLst>
                  <a:ext uri="{FF2B5EF4-FFF2-40B4-BE49-F238E27FC236}">
                    <a16:creationId xmlns:a16="http://schemas.microsoft.com/office/drawing/2014/main" id="{BDB5BC6E-924D-A57A-3B44-FED7E755EA16}"/>
                  </a:ext>
                </a:extLst>
              </p:cNvPr>
              <p:cNvSpPr/>
              <p:nvPr/>
            </p:nvSpPr>
            <p:spPr>
              <a:xfrm>
                <a:off x="826363" y="742783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1" name="object 1192">
              <a:extLst>
                <a:ext uri="{FF2B5EF4-FFF2-40B4-BE49-F238E27FC236}">
                  <a16:creationId xmlns:a16="http://schemas.microsoft.com/office/drawing/2014/main" id="{3CE6EB74-8344-812D-3AD5-10A22441197D}"/>
                </a:ext>
              </a:extLst>
            </p:cNvPr>
            <p:cNvGrpSpPr/>
            <p:nvPr/>
          </p:nvGrpSpPr>
          <p:grpSpPr>
            <a:xfrm>
              <a:off x="815854" y="7537989"/>
              <a:ext cx="27305" cy="167640"/>
              <a:chOff x="815854" y="7537989"/>
              <a:chExt cx="27305" cy="167640"/>
            </a:xfrm>
          </p:grpSpPr>
          <p:sp>
            <p:nvSpPr>
              <p:cNvPr id="2469" name="object 1193">
                <a:extLst>
                  <a:ext uri="{FF2B5EF4-FFF2-40B4-BE49-F238E27FC236}">
                    <a16:creationId xmlns:a16="http://schemas.microsoft.com/office/drawing/2014/main" id="{E0E015EA-946A-792C-08C2-A1C36B575951}"/>
                  </a:ext>
                </a:extLst>
              </p:cNvPr>
              <p:cNvSpPr/>
              <p:nvPr/>
            </p:nvSpPr>
            <p:spPr>
              <a:xfrm>
                <a:off x="826363" y="768695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0" name="object 1194">
                <a:extLst>
                  <a:ext uri="{FF2B5EF4-FFF2-40B4-BE49-F238E27FC236}">
                    <a16:creationId xmlns:a16="http://schemas.microsoft.com/office/drawing/2014/main" id="{35385021-BA36-1D88-5BD0-D0A944850CAA}"/>
                  </a:ext>
                </a:extLst>
              </p:cNvPr>
              <p:cNvSpPr/>
              <p:nvPr/>
            </p:nvSpPr>
            <p:spPr>
              <a:xfrm>
                <a:off x="829462" y="7596441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90512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1" name="object 1195">
                <a:extLst>
                  <a:ext uri="{FF2B5EF4-FFF2-40B4-BE49-F238E27FC236}">
                    <a16:creationId xmlns:a16="http://schemas.microsoft.com/office/drawing/2014/main" id="{577211E2-4EBF-EB35-D42B-EEA82E0557EB}"/>
                  </a:ext>
                </a:extLst>
              </p:cNvPr>
              <p:cNvSpPr/>
              <p:nvPr/>
            </p:nvSpPr>
            <p:spPr>
              <a:xfrm>
                <a:off x="817778" y="7590053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289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2" name="object 1196">
                <a:extLst>
                  <a:ext uri="{FF2B5EF4-FFF2-40B4-BE49-F238E27FC236}">
                    <a16:creationId xmlns:a16="http://schemas.microsoft.com/office/drawing/2014/main" id="{1F17BA45-F27F-0B09-FBE2-A8798970BE52}"/>
                  </a:ext>
                </a:extLst>
              </p:cNvPr>
              <p:cNvSpPr/>
              <p:nvPr/>
            </p:nvSpPr>
            <p:spPr>
              <a:xfrm>
                <a:off x="837819" y="758666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3" name="object 1197">
                <a:extLst>
                  <a:ext uri="{FF2B5EF4-FFF2-40B4-BE49-F238E27FC236}">
                    <a16:creationId xmlns:a16="http://schemas.microsoft.com/office/drawing/2014/main" id="{CDBD2C47-3C67-05FC-8F6E-1D7F16390393}"/>
                  </a:ext>
                </a:extLst>
              </p:cNvPr>
              <p:cNvSpPr/>
              <p:nvPr/>
            </p:nvSpPr>
            <p:spPr>
              <a:xfrm>
                <a:off x="834478" y="757664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4" name="object 1198">
                <a:extLst>
                  <a:ext uri="{FF2B5EF4-FFF2-40B4-BE49-F238E27FC236}">
                    <a16:creationId xmlns:a16="http://schemas.microsoft.com/office/drawing/2014/main" id="{F2F13A10-33B1-F9CF-EB2A-5B0829E4EDE0}"/>
                  </a:ext>
                </a:extLst>
              </p:cNvPr>
              <p:cNvSpPr/>
              <p:nvPr/>
            </p:nvSpPr>
            <p:spPr>
              <a:xfrm>
                <a:off x="817829" y="755661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07"/>
                    </a:moveTo>
                    <a:lnTo>
                      <a:pt x="16649" y="13347"/>
                    </a:lnTo>
                    <a:lnTo>
                      <a:pt x="13360" y="13347"/>
                    </a:lnTo>
                    <a:lnTo>
                      <a:pt x="10020" y="10007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07"/>
                    </a:lnTo>
                    <a:lnTo>
                      <a:pt x="3340" y="13347"/>
                    </a:lnTo>
                    <a:lnTo>
                      <a:pt x="6680" y="13347"/>
                    </a:lnTo>
                    <a:lnTo>
                      <a:pt x="10020" y="1000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5" name="object 1199">
                <a:extLst>
                  <a:ext uri="{FF2B5EF4-FFF2-40B4-BE49-F238E27FC236}">
                    <a16:creationId xmlns:a16="http://schemas.microsoft.com/office/drawing/2014/main" id="{37A74EEE-B306-825F-0FDF-3C93808E9BAC}"/>
                  </a:ext>
                </a:extLst>
              </p:cNvPr>
              <p:cNvSpPr/>
              <p:nvPr/>
            </p:nvSpPr>
            <p:spPr>
              <a:xfrm>
                <a:off x="827798" y="7556614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0159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0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6" name="object 1200">
                <a:extLst>
                  <a:ext uri="{FF2B5EF4-FFF2-40B4-BE49-F238E27FC236}">
                    <a16:creationId xmlns:a16="http://schemas.microsoft.com/office/drawing/2014/main" id="{4406F426-80F1-B0B5-55CD-BFA0D9983E76}"/>
                  </a:ext>
                </a:extLst>
              </p:cNvPr>
              <p:cNvSpPr/>
              <p:nvPr/>
            </p:nvSpPr>
            <p:spPr>
              <a:xfrm>
                <a:off x="817829" y="753991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2" name="object 1201">
              <a:extLst>
                <a:ext uri="{FF2B5EF4-FFF2-40B4-BE49-F238E27FC236}">
                  <a16:creationId xmlns:a16="http://schemas.microsoft.com/office/drawing/2014/main" id="{A71BF9EC-545B-4AC5-AA1F-D3857A1FF2D5}"/>
                </a:ext>
              </a:extLst>
            </p:cNvPr>
            <p:cNvSpPr/>
            <p:nvPr/>
          </p:nvSpPr>
          <p:spPr>
            <a:xfrm>
              <a:off x="886739" y="74277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1202">
              <a:extLst>
                <a:ext uri="{FF2B5EF4-FFF2-40B4-BE49-F238E27FC236}">
                  <a16:creationId xmlns:a16="http://schemas.microsoft.com/office/drawing/2014/main" id="{9959A33F-9AB6-5E65-1244-73FB85CDFA8F}"/>
                </a:ext>
              </a:extLst>
            </p:cNvPr>
            <p:cNvSpPr/>
            <p:nvPr/>
          </p:nvSpPr>
          <p:spPr>
            <a:xfrm>
              <a:off x="886739" y="77054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1203">
              <a:extLst>
                <a:ext uri="{FF2B5EF4-FFF2-40B4-BE49-F238E27FC236}">
                  <a16:creationId xmlns:a16="http://schemas.microsoft.com/office/drawing/2014/main" id="{59FF50A8-2F75-446B-18BC-ED9DF14B3169}"/>
                </a:ext>
              </a:extLst>
            </p:cNvPr>
            <p:cNvSpPr/>
            <p:nvPr/>
          </p:nvSpPr>
          <p:spPr>
            <a:xfrm>
              <a:off x="829424" y="77054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1204">
              <a:extLst>
                <a:ext uri="{FF2B5EF4-FFF2-40B4-BE49-F238E27FC236}">
                  <a16:creationId xmlns:a16="http://schemas.microsoft.com/office/drawing/2014/main" id="{AA28AE5F-C249-6CE2-ACD0-DDB8AEE96EF9}"/>
                </a:ext>
              </a:extLst>
            </p:cNvPr>
            <p:cNvSpPr/>
            <p:nvPr/>
          </p:nvSpPr>
          <p:spPr>
            <a:xfrm>
              <a:off x="821766" y="7196404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1205">
              <a:extLst>
                <a:ext uri="{FF2B5EF4-FFF2-40B4-BE49-F238E27FC236}">
                  <a16:creationId xmlns:a16="http://schemas.microsoft.com/office/drawing/2014/main" id="{FF3F91C5-D068-A90D-9D02-D5E7A7324D12}"/>
                </a:ext>
              </a:extLst>
            </p:cNvPr>
            <p:cNvSpPr/>
            <p:nvPr/>
          </p:nvSpPr>
          <p:spPr>
            <a:xfrm>
              <a:off x="821766" y="742778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77" name="object 1206">
              <a:extLst>
                <a:ext uri="{FF2B5EF4-FFF2-40B4-BE49-F238E27FC236}">
                  <a16:creationId xmlns:a16="http://schemas.microsoft.com/office/drawing/2014/main" id="{9B4925E8-3D69-C49B-5EE1-D03E86A2321E}"/>
                </a:ext>
              </a:extLst>
            </p:cNvPr>
            <p:cNvGrpSpPr/>
            <p:nvPr/>
          </p:nvGrpSpPr>
          <p:grpSpPr>
            <a:xfrm>
              <a:off x="826363" y="7196404"/>
              <a:ext cx="6350" cy="86360"/>
              <a:chOff x="826363" y="7196404"/>
              <a:chExt cx="6350" cy="86360"/>
            </a:xfrm>
          </p:grpSpPr>
          <p:sp>
            <p:nvSpPr>
              <p:cNvPr id="2467" name="object 1207">
                <a:extLst>
                  <a:ext uri="{FF2B5EF4-FFF2-40B4-BE49-F238E27FC236}">
                    <a16:creationId xmlns:a16="http://schemas.microsoft.com/office/drawing/2014/main" id="{FBB2B6CA-4380-8141-54F2-152C52AAD420}"/>
                  </a:ext>
                </a:extLst>
              </p:cNvPr>
              <p:cNvSpPr/>
              <p:nvPr/>
            </p:nvSpPr>
            <p:spPr>
              <a:xfrm>
                <a:off x="829475" y="7214920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8" name="object 1208">
                <a:extLst>
                  <a:ext uri="{FF2B5EF4-FFF2-40B4-BE49-F238E27FC236}">
                    <a16:creationId xmlns:a16="http://schemas.microsoft.com/office/drawing/2014/main" id="{1627B73C-1FA5-0217-C403-5F84FE726B18}"/>
                  </a:ext>
                </a:extLst>
              </p:cNvPr>
              <p:cNvSpPr/>
              <p:nvPr/>
            </p:nvSpPr>
            <p:spPr>
              <a:xfrm>
                <a:off x="826363" y="719640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8" name="object 1209">
              <a:extLst>
                <a:ext uri="{FF2B5EF4-FFF2-40B4-BE49-F238E27FC236}">
                  <a16:creationId xmlns:a16="http://schemas.microsoft.com/office/drawing/2014/main" id="{C8C47971-459D-66F0-E601-41DA0369D575}"/>
                </a:ext>
              </a:extLst>
            </p:cNvPr>
            <p:cNvGrpSpPr/>
            <p:nvPr/>
          </p:nvGrpSpPr>
          <p:grpSpPr>
            <a:xfrm>
              <a:off x="815854" y="7283481"/>
              <a:ext cx="27305" cy="144780"/>
              <a:chOff x="815854" y="7283481"/>
              <a:chExt cx="27305" cy="144780"/>
            </a:xfrm>
          </p:grpSpPr>
          <p:sp>
            <p:nvSpPr>
              <p:cNvPr id="2460" name="object 1210">
                <a:extLst>
                  <a:ext uri="{FF2B5EF4-FFF2-40B4-BE49-F238E27FC236}">
                    <a16:creationId xmlns:a16="http://schemas.microsoft.com/office/drawing/2014/main" id="{B3CB87C8-F9B5-462C-CDAC-A60469777758}"/>
                  </a:ext>
                </a:extLst>
              </p:cNvPr>
              <p:cNvSpPr/>
              <p:nvPr/>
            </p:nvSpPr>
            <p:spPr>
              <a:xfrm>
                <a:off x="826363" y="740926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1" name="object 1211">
                <a:extLst>
                  <a:ext uri="{FF2B5EF4-FFF2-40B4-BE49-F238E27FC236}">
                    <a16:creationId xmlns:a16="http://schemas.microsoft.com/office/drawing/2014/main" id="{20B5B4C5-329B-DCC7-A62F-784F104288D7}"/>
                  </a:ext>
                </a:extLst>
              </p:cNvPr>
              <p:cNvSpPr/>
              <p:nvPr/>
            </p:nvSpPr>
            <p:spPr>
              <a:xfrm>
                <a:off x="829462" y="734193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2" name="object 1212">
                <a:extLst>
                  <a:ext uri="{FF2B5EF4-FFF2-40B4-BE49-F238E27FC236}">
                    <a16:creationId xmlns:a16="http://schemas.microsoft.com/office/drawing/2014/main" id="{CBC4D5DF-ADCF-4B5D-60C7-551D6FF5AC7B}"/>
                  </a:ext>
                </a:extLst>
              </p:cNvPr>
              <p:cNvSpPr/>
              <p:nvPr/>
            </p:nvSpPr>
            <p:spPr>
              <a:xfrm>
                <a:off x="817778" y="7335494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3" name="object 1213">
                <a:extLst>
                  <a:ext uri="{FF2B5EF4-FFF2-40B4-BE49-F238E27FC236}">
                    <a16:creationId xmlns:a16="http://schemas.microsoft.com/office/drawing/2014/main" id="{60F958AA-122A-23A8-86D8-DC71C4EEE915}"/>
                  </a:ext>
                </a:extLst>
              </p:cNvPr>
              <p:cNvSpPr/>
              <p:nvPr/>
            </p:nvSpPr>
            <p:spPr>
              <a:xfrm>
                <a:off x="837819" y="7332154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4" name="object 1214">
                <a:extLst>
                  <a:ext uri="{FF2B5EF4-FFF2-40B4-BE49-F238E27FC236}">
                    <a16:creationId xmlns:a16="http://schemas.microsoft.com/office/drawing/2014/main" id="{033F080E-9050-03E3-CEEC-ABFA51D930DD}"/>
                  </a:ext>
                </a:extLst>
              </p:cNvPr>
              <p:cNvSpPr/>
              <p:nvPr/>
            </p:nvSpPr>
            <p:spPr>
              <a:xfrm>
                <a:off x="834478" y="7322134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5" name="object 1215">
                <a:extLst>
                  <a:ext uri="{FF2B5EF4-FFF2-40B4-BE49-F238E27FC236}">
                    <a16:creationId xmlns:a16="http://schemas.microsoft.com/office/drawing/2014/main" id="{14B913E7-3EF5-7FB4-5703-9B292C605FA2}"/>
                  </a:ext>
                </a:extLst>
              </p:cNvPr>
              <p:cNvSpPr/>
              <p:nvPr/>
            </p:nvSpPr>
            <p:spPr>
              <a:xfrm>
                <a:off x="817778" y="730210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07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6" name="object 1216">
                <a:extLst>
                  <a:ext uri="{FF2B5EF4-FFF2-40B4-BE49-F238E27FC236}">
                    <a16:creationId xmlns:a16="http://schemas.microsoft.com/office/drawing/2014/main" id="{342B1007-9FF4-7310-4957-8E4AA324200B}"/>
                  </a:ext>
                </a:extLst>
              </p:cNvPr>
              <p:cNvSpPr/>
              <p:nvPr/>
            </p:nvSpPr>
            <p:spPr>
              <a:xfrm>
                <a:off x="817829" y="728540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29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9" name="object 1217">
              <a:extLst>
                <a:ext uri="{FF2B5EF4-FFF2-40B4-BE49-F238E27FC236}">
                  <a16:creationId xmlns:a16="http://schemas.microsoft.com/office/drawing/2014/main" id="{C8637DEB-6DF7-A70C-6D47-DC1837F5B508}"/>
                </a:ext>
              </a:extLst>
            </p:cNvPr>
            <p:cNvSpPr/>
            <p:nvPr/>
          </p:nvSpPr>
          <p:spPr>
            <a:xfrm>
              <a:off x="886739" y="71963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1218">
              <a:extLst>
                <a:ext uri="{FF2B5EF4-FFF2-40B4-BE49-F238E27FC236}">
                  <a16:creationId xmlns:a16="http://schemas.microsoft.com/office/drawing/2014/main" id="{960281F0-5B6D-AB8F-4318-8806C22BE637}"/>
                </a:ext>
              </a:extLst>
            </p:cNvPr>
            <p:cNvSpPr/>
            <p:nvPr/>
          </p:nvSpPr>
          <p:spPr>
            <a:xfrm>
              <a:off x="886739" y="74277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1219">
              <a:extLst>
                <a:ext uri="{FF2B5EF4-FFF2-40B4-BE49-F238E27FC236}">
                  <a16:creationId xmlns:a16="http://schemas.microsoft.com/office/drawing/2014/main" id="{58C98E35-4E0D-8122-C5E2-6A946A329C51}"/>
                </a:ext>
              </a:extLst>
            </p:cNvPr>
            <p:cNvSpPr/>
            <p:nvPr/>
          </p:nvSpPr>
          <p:spPr>
            <a:xfrm>
              <a:off x="829424" y="74277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1220">
              <a:extLst>
                <a:ext uri="{FF2B5EF4-FFF2-40B4-BE49-F238E27FC236}">
                  <a16:creationId xmlns:a16="http://schemas.microsoft.com/office/drawing/2014/main" id="{9AE5604D-D21C-6402-A4C9-3B066290A2D0}"/>
                </a:ext>
              </a:extLst>
            </p:cNvPr>
            <p:cNvSpPr/>
            <p:nvPr/>
          </p:nvSpPr>
          <p:spPr>
            <a:xfrm>
              <a:off x="821766" y="696503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1221">
              <a:extLst>
                <a:ext uri="{FF2B5EF4-FFF2-40B4-BE49-F238E27FC236}">
                  <a16:creationId xmlns:a16="http://schemas.microsoft.com/office/drawing/2014/main" id="{49248604-BFD9-7865-2C18-361749E5DEF3}"/>
                </a:ext>
              </a:extLst>
            </p:cNvPr>
            <p:cNvSpPr/>
            <p:nvPr/>
          </p:nvSpPr>
          <p:spPr>
            <a:xfrm>
              <a:off x="821766" y="7196404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4" name="object 1222">
              <a:extLst>
                <a:ext uri="{FF2B5EF4-FFF2-40B4-BE49-F238E27FC236}">
                  <a16:creationId xmlns:a16="http://schemas.microsoft.com/office/drawing/2014/main" id="{DE73D849-E908-399A-57D2-F21C4BDA09F9}"/>
                </a:ext>
              </a:extLst>
            </p:cNvPr>
            <p:cNvGrpSpPr/>
            <p:nvPr/>
          </p:nvGrpSpPr>
          <p:grpSpPr>
            <a:xfrm>
              <a:off x="826363" y="6965035"/>
              <a:ext cx="6350" cy="86360"/>
              <a:chOff x="826363" y="6965035"/>
              <a:chExt cx="6350" cy="86360"/>
            </a:xfrm>
          </p:grpSpPr>
          <p:sp>
            <p:nvSpPr>
              <p:cNvPr id="2458" name="object 1223">
                <a:extLst>
                  <a:ext uri="{FF2B5EF4-FFF2-40B4-BE49-F238E27FC236}">
                    <a16:creationId xmlns:a16="http://schemas.microsoft.com/office/drawing/2014/main" id="{42814FCD-2F25-82E6-6E18-3F292BCDDCE9}"/>
                  </a:ext>
                </a:extLst>
              </p:cNvPr>
              <p:cNvSpPr/>
              <p:nvPr/>
            </p:nvSpPr>
            <p:spPr>
              <a:xfrm>
                <a:off x="829475" y="6983551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9" name="object 1224">
                <a:extLst>
                  <a:ext uri="{FF2B5EF4-FFF2-40B4-BE49-F238E27FC236}">
                    <a16:creationId xmlns:a16="http://schemas.microsoft.com/office/drawing/2014/main" id="{991679F9-1E1B-6693-D9CD-9C322AA0A9E6}"/>
                  </a:ext>
                </a:extLst>
              </p:cNvPr>
              <p:cNvSpPr/>
              <p:nvPr/>
            </p:nvSpPr>
            <p:spPr>
              <a:xfrm>
                <a:off x="826363" y="696503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85" name="object 1225">
              <a:extLst>
                <a:ext uri="{FF2B5EF4-FFF2-40B4-BE49-F238E27FC236}">
                  <a16:creationId xmlns:a16="http://schemas.microsoft.com/office/drawing/2014/main" id="{C4A69079-98B9-163B-75D3-9AA8B6AF7CC1}"/>
                </a:ext>
              </a:extLst>
            </p:cNvPr>
            <p:cNvGrpSpPr/>
            <p:nvPr/>
          </p:nvGrpSpPr>
          <p:grpSpPr>
            <a:xfrm>
              <a:off x="815854" y="7052100"/>
              <a:ext cx="27305" cy="144780"/>
              <a:chOff x="815854" y="7052100"/>
              <a:chExt cx="27305" cy="144780"/>
            </a:xfrm>
          </p:grpSpPr>
          <p:sp>
            <p:nvSpPr>
              <p:cNvPr id="2451" name="object 1226">
                <a:extLst>
                  <a:ext uri="{FF2B5EF4-FFF2-40B4-BE49-F238E27FC236}">
                    <a16:creationId xmlns:a16="http://schemas.microsoft.com/office/drawing/2014/main" id="{8F107F3B-3D51-3D1A-4E2F-FCD5C916A98B}"/>
                  </a:ext>
                </a:extLst>
              </p:cNvPr>
              <p:cNvSpPr/>
              <p:nvPr/>
            </p:nvSpPr>
            <p:spPr>
              <a:xfrm>
                <a:off x="826363" y="717790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0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2" name="object 1227">
                <a:extLst>
                  <a:ext uri="{FF2B5EF4-FFF2-40B4-BE49-F238E27FC236}">
                    <a16:creationId xmlns:a16="http://schemas.microsoft.com/office/drawing/2014/main" id="{4EA468DF-BCBC-1867-02EB-6DACE28C1952}"/>
                  </a:ext>
                </a:extLst>
              </p:cNvPr>
              <p:cNvSpPr/>
              <p:nvPr/>
            </p:nvSpPr>
            <p:spPr>
              <a:xfrm>
                <a:off x="829462" y="711056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3" name="object 1228">
                <a:extLst>
                  <a:ext uri="{FF2B5EF4-FFF2-40B4-BE49-F238E27FC236}">
                    <a16:creationId xmlns:a16="http://schemas.microsoft.com/office/drawing/2014/main" id="{5AA7D315-743C-25E5-74C2-F9934B135F07}"/>
                  </a:ext>
                </a:extLst>
              </p:cNvPr>
              <p:cNvSpPr/>
              <p:nvPr/>
            </p:nvSpPr>
            <p:spPr>
              <a:xfrm>
                <a:off x="817778" y="710412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4" name="object 1229">
                <a:extLst>
                  <a:ext uri="{FF2B5EF4-FFF2-40B4-BE49-F238E27FC236}">
                    <a16:creationId xmlns:a16="http://schemas.microsoft.com/office/drawing/2014/main" id="{75E5DD96-13D2-81FF-C92F-9F11A29F5A61}"/>
                  </a:ext>
                </a:extLst>
              </p:cNvPr>
              <p:cNvSpPr/>
              <p:nvPr/>
            </p:nvSpPr>
            <p:spPr>
              <a:xfrm>
                <a:off x="837819" y="710078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5" name="object 1230">
                <a:extLst>
                  <a:ext uri="{FF2B5EF4-FFF2-40B4-BE49-F238E27FC236}">
                    <a16:creationId xmlns:a16="http://schemas.microsoft.com/office/drawing/2014/main" id="{29C0B0E5-AD2D-5403-C89F-E3801B076FEA}"/>
                  </a:ext>
                </a:extLst>
              </p:cNvPr>
              <p:cNvSpPr/>
              <p:nvPr/>
            </p:nvSpPr>
            <p:spPr>
              <a:xfrm>
                <a:off x="834478" y="709076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6" name="object 1231">
                <a:extLst>
                  <a:ext uri="{FF2B5EF4-FFF2-40B4-BE49-F238E27FC236}">
                    <a16:creationId xmlns:a16="http://schemas.microsoft.com/office/drawing/2014/main" id="{0BA88EAE-F0F5-D61E-4FDD-8044281A9199}"/>
                  </a:ext>
                </a:extLst>
              </p:cNvPr>
              <p:cNvSpPr/>
              <p:nvPr/>
            </p:nvSpPr>
            <p:spPr>
              <a:xfrm>
                <a:off x="817778" y="707072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7" name="object 1232">
                <a:extLst>
                  <a:ext uri="{FF2B5EF4-FFF2-40B4-BE49-F238E27FC236}">
                    <a16:creationId xmlns:a16="http://schemas.microsoft.com/office/drawing/2014/main" id="{CEAFC65B-7199-0ED9-C92A-F567D778CA34}"/>
                  </a:ext>
                </a:extLst>
              </p:cNvPr>
              <p:cNvSpPr/>
              <p:nvPr/>
            </p:nvSpPr>
            <p:spPr>
              <a:xfrm>
                <a:off x="817829" y="705402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29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289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6" name="object 1233">
              <a:extLst>
                <a:ext uri="{FF2B5EF4-FFF2-40B4-BE49-F238E27FC236}">
                  <a16:creationId xmlns:a16="http://schemas.microsoft.com/office/drawing/2014/main" id="{8160C581-C82E-54E4-0E6E-F5AD46177EF6}"/>
                </a:ext>
              </a:extLst>
            </p:cNvPr>
            <p:cNvSpPr/>
            <p:nvPr/>
          </p:nvSpPr>
          <p:spPr>
            <a:xfrm>
              <a:off x="886739" y="69649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1234">
              <a:extLst>
                <a:ext uri="{FF2B5EF4-FFF2-40B4-BE49-F238E27FC236}">
                  <a16:creationId xmlns:a16="http://schemas.microsoft.com/office/drawing/2014/main" id="{84EF02D9-A53F-4E16-495D-9BCF2F1B1E7A}"/>
                </a:ext>
              </a:extLst>
            </p:cNvPr>
            <p:cNvSpPr/>
            <p:nvPr/>
          </p:nvSpPr>
          <p:spPr>
            <a:xfrm>
              <a:off x="886739" y="71963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1235">
              <a:extLst>
                <a:ext uri="{FF2B5EF4-FFF2-40B4-BE49-F238E27FC236}">
                  <a16:creationId xmlns:a16="http://schemas.microsoft.com/office/drawing/2014/main" id="{EBE16CB6-0732-09BD-62A6-DD895A6B5075}"/>
                </a:ext>
              </a:extLst>
            </p:cNvPr>
            <p:cNvSpPr/>
            <p:nvPr/>
          </p:nvSpPr>
          <p:spPr>
            <a:xfrm>
              <a:off x="829424" y="71963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1236">
              <a:extLst>
                <a:ext uri="{FF2B5EF4-FFF2-40B4-BE49-F238E27FC236}">
                  <a16:creationId xmlns:a16="http://schemas.microsoft.com/office/drawing/2014/main" id="{9E2622C4-18F3-533F-0B71-81E6811DADBB}"/>
                </a:ext>
              </a:extLst>
            </p:cNvPr>
            <p:cNvSpPr/>
            <p:nvPr/>
          </p:nvSpPr>
          <p:spPr>
            <a:xfrm>
              <a:off x="821766" y="6486817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1237">
              <a:extLst>
                <a:ext uri="{FF2B5EF4-FFF2-40B4-BE49-F238E27FC236}">
                  <a16:creationId xmlns:a16="http://schemas.microsoft.com/office/drawing/2014/main" id="{2960F373-67DF-75F9-8DC4-75267E6FBF3E}"/>
                </a:ext>
              </a:extLst>
            </p:cNvPr>
            <p:cNvSpPr/>
            <p:nvPr/>
          </p:nvSpPr>
          <p:spPr>
            <a:xfrm>
              <a:off x="821766" y="6733667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1" name="object 1238">
              <a:extLst>
                <a:ext uri="{FF2B5EF4-FFF2-40B4-BE49-F238E27FC236}">
                  <a16:creationId xmlns:a16="http://schemas.microsoft.com/office/drawing/2014/main" id="{1A04D049-806F-14DA-2B6D-03CCD1E9FCF7}"/>
                </a:ext>
              </a:extLst>
            </p:cNvPr>
            <p:cNvGrpSpPr/>
            <p:nvPr/>
          </p:nvGrpSpPr>
          <p:grpSpPr>
            <a:xfrm>
              <a:off x="826363" y="6486817"/>
              <a:ext cx="6350" cy="93980"/>
              <a:chOff x="826363" y="6486817"/>
              <a:chExt cx="6350" cy="93980"/>
            </a:xfrm>
          </p:grpSpPr>
          <p:sp>
            <p:nvSpPr>
              <p:cNvPr id="2449" name="object 1239">
                <a:extLst>
                  <a:ext uri="{FF2B5EF4-FFF2-40B4-BE49-F238E27FC236}">
                    <a16:creationId xmlns:a16="http://schemas.microsoft.com/office/drawing/2014/main" id="{CAD8CC59-358A-5331-6F84-459D5EE64361}"/>
                  </a:ext>
                </a:extLst>
              </p:cNvPr>
              <p:cNvSpPr/>
              <p:nvPr/>
            </p:nvSpPr>
            <p:spPr>
              <a:xfrm>
                <a:off x="829475" y="6505333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5">
                    <a:moveTo>
                      <a:pt x="0" y="0"/>
                    </a:moveTo>
                    <a:lnTo>
                      <a:pt x="0" y="7504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0" name="object 1240">
                <a:extLst>
                  <a:ext uri="{FF2B5EF4-FFF2-40B4-BE49-F238E27FC236}">
                    <a16:creationId xmlns:a16="http://schemas.microsoft.com/office/drawing/2014/main" id="{E6FAF866-8909-70F4-DD7B-8050269FFA2F}"/>
                  </a:ext>
                </a:extLst>
              </p:cNvPr>
              <p:cNvSpPr/>
              <p:nvPr/>
            </p:nvSpPr>
            <p:spPr>
              <a:xfrm>
                <a:off x="826363" y="648681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2" name="object 1241">
              <a:extLst>
                <a:ext uri="{FF2B5EF4-FFF2-40B4-BE49-F238E27FC236}">
                  <a16:creationId xmlns:a16="http://schemas.microsoft.com/office/drawing/2014/main" id="{D4C72BD2-EF4B-52D4-3FAE-F72B5C603514}"/>
                </a:ext>
              </a:extLst>
            </p:cNvPr>
            <p:cNvGrpSpPr/>
            <p:nvPr/>
          </p:nvGrpSpPr>
          <p:grpSpPr>
            <a:xfrm>
              <a:off x="815854" y="6581590"/>
              <a:ext cx="27305" cy="152400"/>
              <a:chOff x="815854" y="6581590"/>
              <a:chExt cx="27305" cy="152400"/>
            </a:xfrm>
          </p:grpSpPr>
          <p:sp>
            <p:nvSpPr>
              <p:cNvPr id="2442" name="object 1242">
                <a:extLst>
                  <a:ext uri="{FF2B5EF4-FFF2-40B4-BE49-F238E27FC236}">
                    <a16:creationId xmlns:a16="http://schemas.microsoft.com/office/drawing/2014/main" id="{3F8642F3-4CC7-BC2B-85B2-ABEC1BA16C8D}"/>
                  </a:ext>
                </a:extLst>
              </p:cNvPr>
              <p:cNvSpPr/>
              <p:nvPr/>
            </p:nvSpPr>
            <p:spPr>
              <a:xfrm>
                <a:off x="826363" y="671515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3" name="object 1243">
                <a:extLst>
                  <a:ext uri="{FF2B5EF4-FFF2-40B4-BE49-F238E27FC236}">
                    <a16:creationId xmlns:a16="http://schemas.microsoft.com/office/drawing/2014/main" id="{1BD770E4-6B0B-9653-A1C9-28866C4D6CEE}"/>
                  </a:ext>
                </a:extLst>
              </p:cNvPr>
              <p:cNvSpPr/>
              <p:nvPr/>
            </p:nvSpPr>
            <p:spPr>
              <a:xfrm>
                <a:off x="829462" y="6640054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5">
                    <a:moveTo>
                      <a:pt x="0" y="7509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4" name="object 1244">
                <a:extLst>
                  <a:ext uri="{FF2B5EF4-FFF2-40B4-BE49-F238E27FC236}">
                    <a16:creationId xmlns:a16="http://schemas.microsoft.com/office/drawing/2014/main" id="{DFD34FF4-283C-F089-2F63-BA1401B8D71F}"/>
                  </a:ext>
                </a:extLst>
              </p:cNvPr>
              <p:cNvSpPr/>
              <p:nvPr/>
            </p:nvSpPr>
            <p:spPr>
              <a:xfrm>
                <a:off x="817778" y="663361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5" name="object 1245">
                <a:extLst>
                  <a:ext uri="{FF2B5EF4-FFF2-40B4-BE49-F238E27FC236}">
                    <a16:creationId xmlns:a16="http://schemas.microsoft.com/office/drawing/2014/main" id="{F5BA6224-275C-E1AF-C96B-388687EB9004}"/>
                  </a:ext>
                </a:extLst>
              </p:cNvPr>
              <p:cNvSpPr/>
              <p:nvPr/>
            </p:nvSpPr>
            <p:spPr>
              <a:xfrm>
                <a:off x="837819" y="6630275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6" name="object 1246">
                <a:extLst>
                  <a:ext uri="{FF2B5EF4-FFF2-40B4-BE49-F238E27FC236}">
                    <a16:creationId xmlns:a16="http://schemas.microsoft.com/office/drawing/2014/main" id="{C6284CC4-9849-8F3C-123C-8BAF0C1B233D}"/>
                  </a:ext>
                </a:extLst>
              </p:cNvPr>
              <p:cNvSpPr/>
              <p:nvPr/>
            </p:nvSpPr>
            <p:spPr>
              <a:xfrm>
                <a:off x="834478" y="662025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7" name="object 1247">
                <a:extLst>
                  <a:ext uri="{FF2B5EF4-FFF2-40B4-BE49-F238E27FC236}">
                    <a16:creationId xmlns:a16="http://schemas.microsoft.com/office/drawing/2014/main" id="{C44452EE-E9D6-9CFC-8BAD-823C0A84DBAF}"/>
                  </a:ext>
                </a:extLst>
              </p:cNvPr>
              <p:cNvSpPr/>
              <p:nvPr/>
            </p:nvSpPr>
            <p:spPr>
              <a:xfrm>
                <a:off x="817778" y="660021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60"/>
                    </a:lnTo>
                    <a:lnTo>
                      <a:pt x="6680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8" name="object 1248">
                <a:extLst>
                  <a:ext uri="{FF2B5EF4-FFF2-40B4-BE49-F238E27FC236}">
                    <a16:creationId xmlns:a16="http://schemas.microsoft.com/office/drawing/2014/main" id="{0E2062F2-278B-7782-0C15-92CD8FAFAD60}"/>
                  </a:ext>
                </a:extLst>
              </p:cNvPr>
              <p:cNvSpPr/>
              <p:nvPr/>
            </p:nvSpPr>
            <p:spPr>
              <a:xfrm>
                <a:off x="817829" y="658351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3" name="object 1249">
              <a:extLst>
                <a:ext uri="{FF2B5EF4-FFF2-40B4-BE49-F238E27FC236}">
                  <a16:creationId xmlns:a16="http://schemas.microsoft.com/office/drawing/2014/main" id="{13B04B08-8555-A0BB-5BFC-13B11223D407}"/>
                </a:ext>
              </a:extLst>
            </p:cNvPr>
            <p:cNvSpPr/>
            <p:nvPr/>
          </p:nvSpPr>
          <p:spPr>
            <a:xfrm>
              <a:off x="886739" y="64867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1250">
              <a:extLst>
                <a:ext uri="{FF2B5EF4-FFF2-40B4-BE49-F238E27FC236}">
                  <a16:creationId xmlns:a16="http://schemas.microsoft.com/office/drawing/2014/main" id="{300AD201-774C-835B-2D25-256FD8703F2C}"/>
                </a:ext>
              </a:extLst>
            </p:cNvPr>
            <p:cNvSpPr/>
            <p:nvPr/>
          </p:nvSpPr>
          <p:spPr>
            <a:xfrm>
              <a:off x="886739" y="67336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1251">
              <a:extLst>
                <a:ext uri="{FF2B5EF4-FFF2-40B4-BE49-F238E27FC236}">
                  <a16:creationId xmlns:a16="http://schemas.microsoft.com/office/drawing/2014/main" id="{D2A02312-A5D7-2188-D8D8-38E6DB07B20E}"/>
                </a:ext>
              </a:extLst>
            </p:cNvPr>
            <p:cNvSpPr/>
            <p:nvPr/>
          </p:nvSpPr>
          <p:spPr>
            <a:xfrm>
              <a:off x="829424" y="67336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1252">
              <a:extLst>
                <a:ext uri="{FF2B5EF4-FFF2-40B4-BE49-F238E27FC236}">
                  <a16:creationId xmlns:a16="http://schemas.microsoft.com/office/drawing/2014/main" id="{035D0330-22AE-B9C9-58C8-0AAC45DB30B1}"/>
                </a:ext>
              </a:extLst>
            </p:cNvPr>
            <p:cNvSpPr/>
            <p:nvPr/>
          </p:nvSpPr>
          <p:spPr>
            <a:xfrm>
              <a:off x="821766" y="625543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1253">
              <a:extLst>
                <a:ext uri="{FF2B5EF4-FFF2-40B4-BE49-F238E27FC236}">
                  <a16:creationId xmlns:a16="http://schemas.microsoft.com/office/drawing/2014/main" id="{2A0C2626-9DAE-3BD6-183D-178D0ABCDD4C}"/>
                </a:ext>
              </a:extLst>
            </p:cNvPr>
            <p:cNvSpPr/>
            <p:nvPr/>
          </p:nvSpPr>
          <p:spPr>
            <a:xfrm>
              <a:off x="821766" y="6486817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8" name="object 1254">
              <a:extLst>
                <a:ext uri="{FF2B5EF4-FFF2-40B4-BE49-F238E27FC236}">
                  <a16:creationId xmlns:a16="http://schemas.microsoft.com/office/drawing/2014/main" id="{CF01D473-C067-CF9A-1DB6-ED6769CE9521}"/>
                </a:ext>
              </a:extLst>
            </p:cNvPr>
            <p:cNvGrpSpPr/>
            <p:nvPr/>
          </p:nvGrpSpPr>
          <p:grpSpPr>
            <a:xfrm>
              <a:off x="826363" y="6255435"/>
              <a:ext cx="6350" cy="86360"/>
              <a:chOff x="826363" y="6255435"/>
              <a:chExt cx="6350" cy="86360"/>
            </a:xfrm>
          </p:grpSpPr>
          <p:sp>
            <p:nvSpPr>
              <p:cNvPr id="2440" name="object 1255">
                <a:extLst>
                  <a:ext uri="{FF2B5EF4-FFF2-40B4-BE49-F238E27FC236}">
                    <a16:creationId xmlns:a16="http://schemas.microsoft.com/office/drawing/2014/main" id="{EDBA33E2-0D88-82BB-75C4-A2F4F8919E7B}"/>
                  </a:ext>
                </a:extLst>
              </p:cNvPr>
              <p:cNvSpPr/>
              <p:nvPr/>
            </p:nvSpPr>
            <p:spPr>
              <a:xfrm>
                <a:off x="829475" y="6273952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1" name="object 1256">
                <a:extLst>
                  <a:ext uri="{FF2B5EF4-FFF2-40B4-BE49-F238E27FC236}">
                    <a16:creationId xmlns:a16="http://schemas.microsoft.com/office/drawing/2014/main" id="{82FE210F-BCDC-9B9D-D5E5-2C1FB50F8739}"/>
                  </a:ext>
                </a:extLst>
              </p:cNvPr>
              <p:cNvSpPr/>
              <p:nvPr/>
            </p:nvSpPr>
            <p:spPr>
              <a:xfrm>
                <a:off x="826363" y="625543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9" name="object 1257">
              <a:extLst>
                <a:ext uri="{FF2B5EF4-FFF2-40B4-BE49-F238E27FC236}">
                  <a16:creationId xmlns:a16="http://schemas.microsoft.com/office/drawing/2014/main" id="{09C3B65B-75C3-7620-189F-5FCF347D2E79}"/>
                </a:ext>
              </a:extLst>
            </p:cNvPr>
            <p:cNvGrpSpPr/>
            <p:nvPr/>
          </p:nvGrpSpPr>
          <p:grpSpPr>
            <a:xfrm>
              <a:off x="815854" y="6342513"/>
              <a:ext cx="27305" cy="144780"/>
              <a:chOff x="815854" y="6342513"/>
              <a:chExt cx="27305" cy="144780"/>
            </a:xfrm>
          </p:grpSpPr>
          <p:sp>
            <p:nvSpPr>
              <p:cNvPr id="2433" name="object 1258">
                <a:extLst>
                  <a:ext uri="{FF2B5EF4-FFF2-40B4-BE49-F238E27FC236}">
                    <a16:creationId xmlns:a16="http://schemas.microsoft.com/office/drawing/2014/main" id="{F611D5A1-CF90-5C41-ECF1-9D76F0BAA7EB}"/>
                  </a:ext>
                </a:extLst>
              </p:cNvPr>
              <p:cNvSpPr/>
              <p:nvPr/>
            </p:nvSpPr>
            <p:spPr>
              <a:xfrm>
                <a:off x="826363" y="646830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4" name="object 1259">
                <a:extLst>
                  <a:ext uri="{FF2B5EF4-FFF2-40B4-BE49-F238E27FC236}">
                    <a16:creationId xmlns:a16="http://schemas.microsoft.com/office/drawing/2014/main" id="{F5D48FA4-E094-A9E7-19EB-C2A55F23D486}"/>
                  </a:ext>
                </a:extLst>
              </p:cNvPr>
              <p:cNvSpPr/>
              <p:nvPr/>
            </p:nvSpPr>
            <p:spPr>
              <a:xfrm>
                <a:off x="829462" y="6400964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5" name="object 1260">
                <a:extLst>
                  <a:ext uri="{FF2B5EF4-FFF2-40B4-BE49-F238E27FC236}">
                    <a16:creationId xmlns:a16="http://schemas.microsoft.com/office/drawing/2014/main" id="{BE08FEA9-CFBD-3009-B805-DF7E62BA4069}"/>
                  </a:ext>
                </a:extLst>
              </p:cNvPr>
              <p:cNvSpPr/>
              <p:nvPr/>
            </p:nvSpPr>
            <p:spPr>
              <a:xfrm>
                <a:off x="817778" y="639452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6" name="object 1261">
                <a:extLst>
                  <a:ext uri="{FF2B5EF4-FFF2-40B4-BE49-F238E27FC236}">
                    <a16:creationId xmlns:a16="http://schemas.microsoft.com/office/drawing/2014/main" id="{CA249140-0B6B-EF0B-EE6E-AF7F59878CE7}"/>
                  </a:ext>
                </a:extLst>
              </p:cNvPr>
              <p:cNvSpPr/>
              <p:nvPr/>
            </p:nvSpPr>
            <p:spPr>
              <a:xfrm>
                <a:off x="837819" y="639119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6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7" name="object 1262">
                <a:extLst>
                  <a:ext uri="{FF2B5EF4-FFF2-40B4-BE49-F238E27FC236}">
                    <a16:creationId xmlns:a16="http://schemas.microsoft.com/office/drawing/2014/main" id="{CDE6BB1F-D7C1-F578-2D2F-CFBCCC0CFFD4}"/>
                  </a:ext>
                </a:extLst>
              </p:cNvPr>
              <p:cNvSpPr/>
              <p:nvPr/>
            </p:nvSpPr>
            <p:spPr>
              <a:xfrm>
                <a:off x="834478" y="638117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8" name="object 1263">
                <a:extLst>
                  <a:ext uri="{FF2B5EF4-FFF2-40B4-BE49-F238E27FC236}">
                    <a16:creationId xmlns:a16="http://schemas.microsoft.com/office/drawing/2014/main" id="{2620DE22-4773-0574-0439-3BCAA0305BF9}"/>
                  </a:ext>
                </a:extLst>
              </p:cNvPr>
              <p:cNvSpPr/>
              <p:nvPr/>
            </p:nvSpPr>
            <p:spPr>
              <a:xfrm>
                <a:off x="817778" y="636113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9" name="object 1264">
                <a:extLst>
                  <a:ext uri="{FF2B5EF4-FFF2-40B4-BE49-F238E27FC236}">
                    <a16:creationId xmlns:a16="http://schemas.microsoft.com/office/drawing/2014/main" id="{6CD1EE7A-E377-BC2D-12F1-DD93A1D8DAE9}"/>
                  </a:ext>
                </a:extLst>
              </p:cNvPr>
              <p:cNvSpPr/>
              <p:nvPr/>
            </p:nvSpPr>
            <p:spPr>
              <a:xfrm>
                <a:off x="817829" y="634443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29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289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0" name="object 1265">
              <a:extLst>
                <a:ext uri="{FF2B5EF4-FFF2-40B4-BE49-F238E27FC236}">
                  <a16:creationId xmlns:a16="http://schemas.microsoft.com/office/drawing/2014/main" id="{38D047B8-6B4C-0D02-0C73-2DF2E1F357C8}"/>
                </a:ext>
              </a:extLst>
            </p:cNvPr>
            <p:cNvSpPr/>
            <p:nvPr/>
          </p:nvSpPr>
          <p:spPr>
            <a:xfrm>
              <a:off x="886739" y="62553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1266">
              <a:extLst>
                <a:ext uri="{FF2B5EF4-FFF2-40B4-BE49-F238E27FC236}">
                  <a16:creationId xmlns:a16="http://schemas.microsoft.com/office/drawing/2014/main" id="{ACE89213-0C3C-2440-86C4-6A4C5A8DF26C}"/>
                </a:ext>
              </a:extLst>
            </p:cNvPr>
            <p:cNvSpPr/>
            <p:nvPr/>
          </p:nvSpPr>
          <p:spPr>
            <a:xfrm>
              <a:off x="886739" y="64867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1267">
              <a:extLst>
                <a:ext uri="{FF2B5EF4-FFF2-40B4-BE49-F238E27FC236}">
                  <a16:creationId xmlns:a16="http://schemas.microsoft.com/office/drawing/2014/main" id="{4376F420-3F2B-69E1-BF24-8CBDA3204B2B}"/>
                </a:ext>
              </a:extLst>
            </p:cNvPr>
            <p:cNvSpPr/>
            <p:nvPr/>
          </p:nvSpPr>
          <p:spPr>
            <a:xfrm>
              <a:off x="829424" y="64867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1268">
              <a:extLst>
                <a:ext uri="{FF2B5EF4-FFF2-40B4-BE49-F238E27FC236}">
                  <a16:creationId xmlns:a16="http://schemas.microsoft.com/office/drawing/2014/main" id="{91A72C43-8694-DBA8-D092-43B76D2FA1E7}"/>
                </a:ext>
              </a:extLst>
            </p:cNvPr>
            <p:cNvSpPr/>
            <p:nvPr/>
          </p:nvSpPr>
          <p:spPr>
            <a:xfrm>
              <a:off x="821766" y="6024067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1269">
              <a:extLst>
                <a:ext uri="{FF2B5EF4-FFF2-40B4-BE49-F238E27FC236}">
                  <a16:creationId xmlns:a16="http://schemas.microsoft.com/office/drawing/2014/main" id="{2F9189EF-F073-DCC1-236D-A19A44BA1D80}"/>
                </a:ext>
              </a:extLst>
            </p:cNvPr>
            <p:cNvSpPr/>
            <p:nvPr/>
          </p:nvSpPr>
          <p:spPr>
            <a:xfrm>
              <a:off x="821766" y="625543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5" name="object 1270">
              <a:extLst>
                <a:ext uri="{FF2B5EF4-FFF2-40B4-BE49-F238E27FC236}">
                  <a16:creationId xmlns:a16="http://schemas.microsoft.com/office/drawing/2014/main" id="{A0449F1A-0217-8A51-5FD1-AFC37150830F}"/>
                </a:ext>
              </a:extLst>
            </p:cNvPr>
            <p:cNvGrpSpPr/>
            <p:nvPr/>
          </p:nvGrpSpPr>
          <p:grpSpPr>
            <a:xfrm>
              <a:off x="826363" y="6024067"/>
              <a:ext cx="6350" cy="86360"/>
              <a:chOff x="826363" y="6024067"/>
              <a:chExt cx="6350" cy="86360"/>
            </a:xfrm>
          </p:grpSpPr>
          <p:sp>
            <p:nvSpPr>
              <p:cNvPr id="2431" name="object 1271">
                <a:extLst>
                  <a:ext uri="{FF2B5EF4-FFF2-40B4-BE49-F238E27FC236}">
                    <a16:creationId xmlns:a16="http://schemas.microsoft.com/office/drawing/2014/main" id="{3F507C31-FF3D-E57A-A206-CDED52AD4FBC}"/>
                  </a:ext>
                </a:extLst>
              </p:cNvPr>
              <p:cNvSpPr/>
              <p:nvPr/>
            </p:nvSpPr>
            <p:spPr>
              <a:xfrm>
                <a:off x="829475" y="604258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2" name="object 1272">
                <a:extLst>
                  <a:ext uri="{FF2B5EF4-FFF2-40B4-BE49-F238E27FC236}">
                    <a16:creationId xmlns:a16="http://schemas.microsoft.com/office/drawing/2014/main" id="{BBCCD54C-7377-EB16-CAC0-8B6065F947E2}"/>
                  </a:ext>
                </a:extLst>
              </p:cNvPr>
              <p:cNvSpPr/>
              <p:nvPr/>
            </p:nvSpPr>
            <p:spPr>
              <a:xfrm>
                <a:off x="826363" y="602406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06" name="object 1273">
              <a:extLst>
                <a:ext uri="{FF2B5EF4-FFF2-40B4-BE49-F238E27FC236}">
                  <a16:creationId xmlns:a16="http://schemas.microsoft.com/office/drawing/2014/main" id="{230A7730-62B3-5F92-71A9-023D3DA4C8E8}"/>
                </a:ext>
              </a:extLst>
            </p:cNvPr>
            <p:cNvGrpSpPr/>
            <p:nvPr/>
          </p:nvGrpSpPr>
          <p:grpSpPr>
            <a:xfrm>
              <a:off x="815854" y="6111094"/>
              <a:ext cx="27305" cy="144780"/>
              <a:chOff x="815854" y="6111094"/>
              <a:chExt cx="27305" cy="144780"/>
            </a:xfrm>
          </p:grpSpPr>
          <p:sp>
            <p:nvSpPr>
              <p:cNvPr id="2424" name="object 1274">
                <a:extLst>
                  <a:ext uri="{FF2B5EF4-FFF2-40B4-BE49-F238E27FC236}">
                    <a16:creationId xmlns:a16="http://schemas.microsoft.com/office/drawing/2014/main" id="{D3C0C52B-561D-3A9A-25C0-34EBA940376B}"/>
                  </a:ext>
                </a:extLst>
              </p:cNvPr>
              <p:cNvSpPr/>
              <p:nvPr/>
            </p:nvSpPr>
            <p:spPr>
              <a:xfrm>
                <a:off x="826363" y="623693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0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5" name="object 1275">
                <a:extLst>
                  <a:ext uri="{FF2B5EF4-FFF2-40B4-BE49-F238E27FC236}">
                    <a16:creationId xmlns:a16="http://schemas.microsoft.com/office/drawing/2014/main" id="{7A43B9F3-48EE-D9F5-3A28-904BE930E719}"/>
                  </a:ext>
                </a:extLst>
              </p:cNvPr>
              <p:cNvSpPr/>
              <p:nvPr/>
            </p:nvSpPr>
            <p:spPr>
              <a:xfrm>
                <a:off x="829462" y="6169596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6" name="object 1276">
                <a:extLst>
                  <a:ext uri="{FF2B5EF4-FFF2-40B4-BE49-F238E27FC236}">
                    <a16:creationId xmlns:a16="http://schemas.microsoft.com/office/drawing/2014/main" id="{255599A5-12A4-89F9-5CF0-6C7650A12B7C}"/>
                  </a:ext>
                </a:extLst>
              </p:cNvPr>
              <p:cNvSpPr/>
              <p:nvPr/>
            </p:nvSpPr>
            <p:spPr>
              <a:xfrm>
                <a:off x="817778" y="616315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7" name="object 1277">
                <a:extLst>
                  <a:ext uri="{FF2B5EF4-FFF2-40B4-BE49-F238E27FC236}">
                    <a16:creationId xmlns:a16="http://schemas.microsoft.com/office/drawing/2014/main" id="{C2C95B28-0140-EA5C-A7E1-80989350E2CF}"/>
                  </a:ext>
                </a:extLst>
              </p:cNvPr>
              <p:cNvSpPr/>
              <p:nvPr/>
            </p:nvSpPr>
            <p:spPr>
              <a:xfrm>
                <a:off x="837819" y="615981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8" name="object 1278">
                <a:extLst>
                  <a:ext uri="{FF2B5EF4-FFF2-40B4-BE49-F238E27FC236}">
                    <a16:creationId xmlns:a16="http://schemas.microsoft.com/office/drawing/2014/main" id="{5220BC01-27FE-5754-FB05-9E03D7408A7A}"/>
                  </a:ext>
                </a:extLst>
              </p:cNvPr>
              <p:cNvSpPr/>
              <p:nvPr/>
            </p:nvSpPr>
            <p:spPr>
              <a:xfrm>
                <a:off x="834478" y="614979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9" name="object 1279">
                <a:extLst>
                  <a:ext uri="{FF2B5EF4-FFF2-40B4-BE49-F238E27FC236}">
                    <a16:creationId xmlns:a16="http://schemas.microsoft.com/office/drawing/2014/main" id="{292080AF-1C03-5B0B-395A-3138399448AD}"/>
                  </a:ext>
                </a:extLst>
              </p:cNvPr>
              <p:cNvSpPr/>
              <p:nvPr/>
            </p:nvSpPr>
            <p:spPr>
              <a:xfrm>
                <a:off x="817778" y="612975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0" name="object 1280">
                <a:extLst>
                  <a:ext uri="{FF2B5EF4-FFF2-40B4-BE49-F238E27FC236}">
                    <a16:creationId xmlns:a16="http://schemas.microsoft.com/office/drawing/2014/main" id="{DD9C9818-291B-3953-7EFB-B76749F43234}"/>
                  </a:ext>
                </a:extLst>
              </p:cNvPr>
              <p:cNvSpPr/>
              <p:nvPr/>
            </p:nvSpPr>
            <p:spPr>
              <a:xfrm>
                <a:off x="817829" y="611301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07"/>
                    </a:lnTo>
                    <a:lnTo>
                      <a:pt x="3289" y="10007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7" name="object 1281">
              <a:extLst>
                <a:ext uri="{FF2B5EF4-FFF2-40B4-BE49-F238E27FC236}">
                  <a16:creationId xmlns:a16="http://schemas.microsoft.com/office/drawing/2014/main" id="{97B436D8-96D4-C29D-02F3-B16A17432C2E}"/>
                </a:ext>
              </a:extLst>
            </p:cNvPr>
            <p:cNvSpPr/>
            <p:nvPr/>
          </p:nvSpPr>
          <p:spPr>
            <a:xfrm>
              <a:off x="886739" y="60240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1282">
              <a:extLst>
                <a:ext uri="{FF2B5EF4-FFF2-40B4-BE49-F238E27FC236}">
                  <a16:creationId xmlns:a16="http://schemas.microsoft.com/office/drawing/2014/main" id="{E64A7E51-8437-5127-0BB9-AA9692FDF883}"/>
                </a:ext>
              </a:extLst>
            </p:cNvPr>
            <p:cNvSpPr/>
            <p:nvPr/>
          </p:nvSpPr>
          <p:spPr>
            <a:xfrm>
              <a:off x="886739" y="62553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1283">
              <a:extLst>
                <a:ext uri="{FF2B5EF4-FFF2-40B4-BE49-F238E27FC236}">
                  <a16:creationId xmlns:a16="http://schemas.microsoft.com/office/drawing/2014/main" id="{6F7E3801-EF17-116F-F34A-2DC6E9A21FAB}"/>
                </a:ext>
              </a:extLst>
            </p:cNvPr>
            <p:cNvSpPr/>
            <p:nvPr/>
          </p:nvSpPr>
          <p:spPr>
            <a:xfrm>
              <a:off x="829424" y="62553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1284">
              <a:extLst>
                <a:ext uri="{FF2B5EF4-FFF2-40B4-BE49-F238E27FC236}">
                  <a16:creationId xmlns:a16="http://schemas.microsoft.com/office/drawing/2014/main" id="{0F2569A8-F316-652D-FBC3-471B6B691DCE}"/>
                </a:ext>
              </a:extLst>
            </p:cNvPr>
            <p:cNvSpPr/>
            <p:nvPr/>
          </p:nvSpPr>
          <p:spPr>
            <a:xfrm>
              <a:off x="2385352" y="6031776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4">
                  <a:moveTo>
                    <a:pt x="0" y="0"/>
                  </a:moveTo>
                  <a:lnTo>
                    <a:pt x="42532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1285">
              <a:extLst>
                <a:ext uri="{FF2B5EF4-FFF2-40B4-BE49-F238E27FC236}">
                  <a16:creationId xmlns:a16="http://schemas.microsoft.com/office/drawing/2014/main" id="{D7973A29-51E7-CE2E-1949-AAD0D5280DDA}"/>
                </a:ext>
              </a:extLst>
            </p:cNvPr>
            <p:cNvSpPr/>
            <p:nvPr/>
          </p:nvSpPr>
          <p:spPr>
            <a:xfrm>
              <a:off x="2421597" y="70113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2" name="object 1286">
              <a:extLst>
                <a:ext uri="{FF2B5EF4-FFF2-40B4-BE49-F238E27FC236}">
                  <a16:creationId xmlns:a16="http://schemas.microsoft.com/office/drawing/2014/main" id="{C205A682-E4C3-12AD-8ACA-3B96A9FAC8DD}"/>
                </a:ext>
              </a:extLst>
            </p:cNvPr>
            <p:cNvGrpSpPr/>
            <p:nvPr/>
          </p:nvGrpSpPr>
          <p:grpSpPr>
            <a:xfrm>
              <a:off x="2417051" y="6031776"/>
              <a:ext cx="6350" cy="455295"/>
              <a:chOff x="2417051" y="6031776"/>
              <a:chExt cx="6350" cy="455295"/>
            </a:xfrm>
          </p:grpSpPr>
          <p:sp>
            <p:nvSpPr>
              <p:cNvPr id="2422" name="object 1287">
                <a:extLst>
                  <a:ext uri="{FF2B5EF4-FFF2-40B4-BE49-F238E27FC236}">
                    <a16:creationId xmlns:a16="http://schemas.microsoft.com/office/drawing/2014/main" id="{94BE6F15-A3AE-634D-E996-AD49A1D4FECD}"/>
                  </a:ext>
                </a:extLst>
              </p:cNvPr>
              <p:cNvSpPr/>
              <p:nvPr/>
            </p:nvSpPr>
            <p:spPr>
              <a:xfrm>
                <a:off x="2420175" y="6050292"/>
                <a:ext cx="0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h="436879">
                    <a:moveTo>
                      <a:pt x="0" y="0"/>
                    </a:moveTo>
                    <a:lnTo>
                      <a:pt x="0" y="43637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3" name="object 1288">
                <a:extLst>
                  <a:ext uri="{FF2B5EF4-FFF2-40B4-BE49-F238E27FC236}">
                    <a16:creationId xmlns:a16="http://schemas.microsoft.com/office/drawing/2014/main" id="{BC5B4820-B978-EB1D-58AD-D0B4ECC3DC4E}"/>
                  </a:ext>
                </a:extLst>
              </p:cNvPr>
              <p:cNvSpPr/>
              <p:nvPr/>
            </p:nvSpPr>
            <p:spPr>
              <a:xfrm>
                <a:off x="2417051" y="603177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3" name="object 1289">
              <a:extLst>
                <a:ext uri="{FF2B5EF4-FFF2-40B4-BE49-F238E27FC236}">
                  <a16:creationId xmlns:a16="http://schemas.microsoft.com/office/drawing/2014/main" id="{53CFE5DB-7E03-459C-F4F0-6B44541274A6}"/>
                </a:ext>
              </a:extLst>
            </p:cNvPr>
            <p:cNvGrpSpPr/>
            <p:nvPr/>
          </p:nvGrpSpPr>
          <p:grpSpPr>
            <a:xfrm>
              <a:off x="2406478" y="6487890"/>
              <a:ext cx="27305" cy="523875"/>
              <a:chOff x="2406478" y="6487890"/>
              <a:chExt cx="27305" cy="523875"/>
            </a:xfrm>
          </p:grpSpPr>
          <p:sp>
            <p:nvSpPr>
              <p:cNvPr id="2415" name="object 1290">
                <a:extLst>
                  <a:ext uri="{FF2B5EF4-FFF2-40B4-BE49-F238E27FC236}">
                    <a16:creationId xmlns:a16="http://schemas.microsoft.com/office/drawing/2014/main" id="{CDC4E021-AE94-D40B-C646-EE7D84045A93}"/>
                  </a:ext>
                </a:extLst>
              </p:cNvPr>
              <p:cNvSpPr/>
              <p:nvPr/>
            </p:nvSpPr>
            <p:spPr>
              <a:xfrm>
                <a:off x="2417051" y="699278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6" name="object 1291">
                <a:extLst>
                  <a:ext uri="{FF2B5EF4-FFF2-40B4-BE49-F238E27FC236}">
                    <a16:creationId xmlns:a16="http://schemas.microsoft.com/office/drawing/2014/main" id="{1CF5ABB5-2393-0CB7-01BE-6CC6AA9CD1AD}"/>
                  </a:ext>
                </a:extLst>
              </p:cNvPr>
              <p:cNvSpPr/>
              <p:nvPr/>
            </p:nvSpPr>
            <p:spPr>
              <a:xfrm>
                <a:off x="2420150" y="6556362"/>
                <a:ext cx="0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h="436879">
                    <a:moveTo>
                      <a:pt x="0" y="436422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7" name="object 1292">
                <a:extLst>
                  <a:ext uri="{FF2B5EF4-FFF2-40B4-BE49-F238E27FC236}">
                    <a16:creationId xmlns:a16="http://schemas.microsoft.com/office/drawing/2014/main" id="{E3D75B41-99B3-EF5C-B48B-3E8135668330}"/>
                  </a:ext>
                </a:extLst>
              </p:cNvPr>
              <p:cNvSpPr/>
              <p:nvPr/>
            </p:nvSpPr>
            <p:spPr>
              <a:xfrm>
                <a:off x="2408402" y="653990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71" y="13360"/>
                    </a:moveTo>
                    <a:lnTo>
                      <a:pt x="10071" y="3340"/>
                    </a:lnTo>
                    <a:lnTo>
                      <a:pt x="13411" y="0"/>
                    </a:lnTo>
                    <a:lnTo>
                      <a:pt x="16751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51" y="13360"/>
                    </a:lnTo>
                    <a:lnTo>
                      <a:pt x="6680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8" name="object 1293">
                <a:extLst>
                  <a:ext uri="{FF2B5EF4-FFF2-40B4-BE49-F238E27FC236}">
                    <a16:creationId xmlns:a16="http://schemas.microsoft.com/office/drawing/2014/main" id="{83A45B33-A7E7-C499-60AD-86B61CB4B25B}"/>
                  </a:ext>
                </a:extLst>
              </p:cNvPr>
              <p:cNvSpPr/>
              <p:nvPr/>
            </p:nvSpPr>
            <p:spPr>
              <a:xfrm>
                <a:off x="2425153" y="652989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9" name="object 1294">
                <a:extLst>
                  <a:ext uri="{FF2B5EF4-FFF2-40B4-BE49-F238E27FC236}">
                    <a16:creationId xmlns:a16="http://schemas.microsoft.com/office/drawing/2014/main" id="{9BA5A69B-C1BE-F8D1-7B81-28BD3FF7F7DA}"/>
                  </a:ext>
                </a:extLst>
              </p:cNvPr>
              <p:cNvSpPr/>
              <p:nvPr/>
            </p:nvSpPr>
            <p:spPr>
              <a:xfrm>
                <a:off x="2408453" y="6509855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0" name="object 1295">
                <a:extLst>
                  <a:ext uri="{FF2B5EF4-FFF2-40B4-BE49-F238E27FC236}">
                    <a16:creationId xmlns:a16="http://schemas.microsoft.com/office/drawing/2014/main" id="{F4E5FBCD-5AAF-288F-0C26-1CB69C840491}"/>
                  </a:ext>
                </a:extLst>
              </p:cNvPr>
              <p:cNvSpPr/>
              <p:nvPr/>
            </p:nvSpPr>
            <p:spPr>
              <a:xfrm>
                <a:off x="2418473" y="6509855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97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340"/>
                    </a:lnTo>
                    <a:lnTo>
                      <a:pt x="9969" y="10020"/>
                    </a:lnTo>
                    <a:lnTo>
                      <a:pt x="6680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1" name="object 1296">
                <a:extLst>
                  <a:ext uri="{FF2B5EF4-FFF2-40B4-BE49-F238E27FC236}">
                    <a16:creationId xmlns:a16="http://schemas.microsoft.com/office/drawing/2014/main" id="{C540DC3A-3F2E-016C-C0E9-BA9A91686358}"/>
                  </a:ext>
                </a:extLst>
              </p:cNvPr>
              <p:cNvSpPr/>
              <p:nvPr/>
            </p:nvSpPr>
            <p:spPr>
              <a:xfrm>
                <a:off x="2408453" y="648981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4" name="object 1297">
              <a:extLst>
                <a:ext uri="{FF2B5EF4-FFF2-40B4-BE49-F238E27FC236}">
                  <a16:creationId xmlns:a16="http://schemas.microsoft.com/office/drawing/2014/main" id="{F741C962-62EE-33C3-486C-98EF815249C9}"/>
                </a:ext>
              </a:extLst>
            </p:cNvPr>
            <p:cNvSpPr/>
            <p:nvPr/>
          </p:nvSpPr>
          <p:spPr>
            <a:xfrm>
              <a:off x="2377567" y="60317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5" name="object 1298">
              <a:extLst>
                <a:ext uri="{FF2B5EF4-FFF2-40B4-BE49-F238E27FC236}">
                  <a16:creationId xmlns:a16="http://schemas.microsoft.com/office/drawing/2014/main" id="{BC140B8D-6072-BC7E-6819-7594AE916B20}"/>
                </a:ext>
              </a:extLst>
            </p:cNvPr>
            <p:cNvGrpSpPr/>
            <p:nvPr/>
          </p:nvGrpSpPr>
          <p:grpSpPr>
            <a:xfrm>
              <a:off x="2411888" y="7009327"/>
              <a:ext cx="10795" cy="4445"/>
              <a:chOff x="2411888" y="7009327"/>
              <a:chExt cx="10795" cy="4445"/>
            </a:xfrm>
          </p:grpSpPr>
          <p:sp>
            <p:nvSpPr>
              <p:cNvPr id="2413" name="object 1299">
                <a:extLst>
                  <a:ext uri="{FF2B5EF4-FFF2-40B4-BE49-F238E27FC236}">
                    <a16:creationId xmlns:a16="http://schemas.microsoft.com/office/drawing/2014/main" id="{782CDF60-F11E-4D65-7412-14198B9E01B9}"/>
                  </a:ext>
                </a:extLst>
              </p:cNvPr>
              <p:cNvSpPr/>
              <p:nvPr/>
            </p:nvSpPr>
            <p:spPr>
              <a:xfrm>
                <a:off x="2413812" y="701125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4" name="object 1300">
                <a:extLst>
                  <a:ext uri="{FF2B5EF4-FFF2-40B4-BE49-F238E27FC236}">
                    <a16:creationId xmlns:a16="http://schemas.microsoft.com/office/drawing/2014/main" id="{125683D1-A459-3769-47E9-5827D14818E1}"/>
                  </a:ext>
                </a:extLst>
              </p:cNvPr>
              <p:cNvSpPr/>
              <p:nvPr/>
            </p:nvSpPr>
            <p:spPr>
              <a:xfrm>
                <a:off x="2420099" y="701125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6" name="object 1301">
              <a:extLst>
                <a:ext uri="{FF2B5EF4-FFF2-40B4-BE49-F238E27FC236}">
                  <a16:creationId xmlns:a16="http://schemas.microsoft.com/office/drawing/2014/main" id="{2E9DCB82-40E2-3C9D-A29D-70251426F94E}"/>
                </a:ext>
              </a:extLst>
            </p:cNvPr>
            <p:cNvSpPr/>
            <p:nvPr/>
          </p:nvSpPr>
          <p:spPr>
            <a:xfrm>
              <a:off x="1781429" y="6710476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1302">
              <a:extLst>
                <a:ext uri="{FF2B5EF4-FFF2-40B4-BE49-F238E27FC236}">
                  <a16:creationId xmlns:a16="http://schemas.microsoft.com/office/drawing/2014/main" id="{7EF981B6-9645-0073-5599-2BB809A96CDB}"/>
                </a:ext>
              </a:extLst>
            </p:cNvPr>
            <p:cNvSpPr/>
            <p:nvPr/>
          </p:nvSpPr>
          <p:spPr>
            <a:xfrm>
              <a:off x="1801609" y="701130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0967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8" name="object 1303">
              <a:extLst>
                <a:ext uri="{FF2B5EF4-FFF2-40B4-BE49-F238E27FC236}">
                  <a16:creationId xmlns:a16="http://schemas.microsoft.com/office/drawing/2014/main" id="{542453A2-2B3C-2B42-007B-255AD50C3B2A}"/>
                </a:ext>
              </a:extLst>
            </p:cNvPr>
            <p:cNvGrpSpPr/>
            <p:nvPr/>
          </p:nvGrpSpPr>
          <p:grpSpPr>
            <a:xfrm>
              <a:off x="1806232" y="6710527"/>
              <a:ext cx="6350" cy="119380"/>
              <a:chOff x="1806232" y="6710527"/>
              <a:chExt cx="6350" cy="119380"/>
            </a:xfrm>
          </p:grpSpPr>
          <p:sp>
            <p:nvSpPr>
              <p:cNvPr id="2411" name="object 1304">
                <a:extLst>
                  <a:ext uri="{FF2B5EF4-FFF2-40B4-BE49-F238E27FC236}">
                    <a16:creationId xmlns:a16="http://schemas.microsoft.com/office/drawing/2014/main" id="{3C5D9BEE-AFEF-8EAB-A194-BCCCBE245D7B}"/>
                  </a:ext>
                </a:extLst>
              </p:cNvPr>
              <p:cNvSpPr/>
              <p:nvPr/>
            </p:nvSpPr>
            <p:spPr>
              <a:xfrm>
                <a:off x="1809267" y="6728993"/>
                <a:ext cx="0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h="100965">
                    <a:moveTo>
                      <a:pt x="0" y="0"/>
                    </a:moveTo>
                    <a:lnTo>
                      <a:pt x="0" y="10039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2" name="object 1305">
                <a:extLst>
                  <a:ext uri="{FF2B5EF4-FFF2-40B4-BE49-F238E27FC236}">
                    <a16:creationId xmlns:a16="http://schemas.microsoft.com/office/drawing/2014/main" id="{B0621BBB-6207-AD32-7643-7F19AAAEEF1A}"/>
                  </a:ext>
                </a:extLst>
              </p:cNvPr>
              <p:cNvSpPr/>
              <p:nvPr/>
            </p:nvSpPr>
            <p:spPr>
              <a:xfrm>
                <a:off x="1806232" y="671052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9" name="object 1306">
              <a:extLst>
                <a:ext uri="{FF2B5EF4-FFF2-40B4-BE49-F238E27FC236}">
                  <a16:creationId xmlns:a16="http://schemas.microsoft.com/office/drawing/2014/main" id="{7C6A1009-DE74-C057-D3D1-061F744F0ABA}"/>
                </a:ext>
              </a:extLst>
            </p:cNvPr>
            <p:cNvGrpSpPr/>
            <p:nvPr/>
          </p:nvGrpSpPr>
          <p:grpSpPr>
            <a:xfrm>
              <a:off x="1795659" y="6830600"/>
              <a:ext cx="27305" cy="180975"/>
              <a:chOff x="1795659" y="6830600"/>
              <a:chExt cx="27305" cy="180975"/>
            </a:xfrm>
          </p:grpSpPr>
          <p:sp>
            <p:nvSpPr>
              <p:cNvPr id="2404" name="object 1307">
                <a:extLst>
                  <a:ext uri="{FF2B5EF4-FFF2-40B4-BE49-F238E27FC236}">
                    <a16:creationId xmlns:a16="http://schemas.microsoft.com/office/drawing/2014/main" id="{DE8EA7C3-86E9-4A06-F60D-20E48F81AFA1}"/>
                  </a:ext>
                </a:extLst>
              </p:cNvPr>
              <p:cNvSpPr/>
              <p:nvPr/>
            </p:nvSpPr>
            <p:spPr>
              <a:xfrm>
                <a:off x="1806232" y="699278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5" name="object 1308">
                <a:extLst>
                  <a:ext uri="{FF2B5EF4-FFF2-40B4-BE49-F238E27FC236}">
                    <a16:creationId xmlns:a16="http://schemas.microsoft.com/office/drawing/2014/main" id="{898E0419-29FF-8CE5-23C6-D329F5AC6820}"/>
                  </a:ext>
                </a:extLst>
              </p:cNvPr>
              <p:cNvSpPr/>
              <p:nvPr/>
            </p:nvSpPr>
            <p:spPr>
              <a:xfrm>
                <a:off x="1809267" y="6892391"/>
                <a:ext cx="0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h="100965">
                    <a:moveTo>
                      <a:pt x="0" y="10039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6" name="object 1309">
                <a:extLst>
                  <a:ext uri="{FF2B5EF4-FFF2-40B4-BE49-F238E27FC236}">
                    <a16:creationId xmlns:a16="http://schemas.microsoft.com/office/drawing/2014/main" id="{85B772CC-6089-DC72-E3AE-2744CE106EF7}"/>
                  </a:ext>
                </a:extLst>
              </p:cNvPr>
              <p:cNvSpPr/>
              <p:nvPr/>
            </p:nvSpPr>
            <p:spPr>
              <a:xfrm>
                <a:off x="1797583" y="6885965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7" name="object 1310">
                <a:extLst>
                  <a:ext uri="{FF2B5EF4-FFF2-40B4-BE49-F238E27FC236}">
                    <a16:creationId xmlns:a16="http://schemas.microsoft.com/office/drawing/2014/main" id="{8B4D0A66-1FC5-581B-0C8C-01DB0AA2115A}"/>
                  </a:ext>
                </a:extLst>
              </p:cNvPr>
              <p:cNvSpPr/>
              <p:nvPr/>
            </p:nvSpPr>
            <p:spPr>
              <a:xfrm>
                <a:off x="1817624" y="6882625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8" name="object 1311">
                <a:extLst>
                  <a:ext uri="{FF2B5EF4-FFF2-40B4-BE49-F238E27FC236}">
                    <a16:creationId xmlns:a16="http://schemas.microsoft.com/office/drawing/2014/main" id="{2B6EA6C3-7EC7-26AA-6E13-DC1777197DF7}"/>
                  </a:ext>
                </a:extLst>
              </p:cNvPr>
              <p:cNvSpPr/>
              <p:nvPr/>
            </p:nvSpPr>
            <p:spPr>
              <a:xfrm>
                <a:off x="1814283" y="687260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9" name="object 1312">
                <a:extLst>
                  <a:ext uri="{FF2B5EF4-FFF2-40B4-BE49-F238E27FC236}">
                    <a16:creationId xmlns:a16="http://schemas.microsoft.com/office/drawing/2014/main" id="{8871803F-38AC-CC36-B816-17DA60FAB06A}"/>
                  </a:ext>
                </a:extLst>
              </p:cNvPr>
              <p:cNvSpPr/>
              <p:nvPr/>
            </p:nvSpPr>
            <p:spPr>
              <a:xfrm>
                <a:off x="1797583" y="685256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20040" y="10020"/>
                    </a:moveTo>
                    <a:lnTo>
                      <a:pt x="20040" y="6680"/>
                    </a:lnTo>
                    <a:lnTo>
                      <a:pt x="1336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0" name="object 1313">
                <a:extLst>
                  <a:ext uri="{FF2B5EF4-FFF2-40B4-BE49-F238E27FC236}">
                    <a16:creationId xmlns:a16="http://schemas.microsoft.com/office/drawing/2014/main" id="{9D7F50B7-8974-8B6A-A832-A70BAB2DC0AF}"/>
                  </a:ext>
                </a:extLst>
              </p:cNvPr>
              <p:cNvSpPr/>
              <p:nvPr/>
            </p:nvSpPr>
            <p:spPr>
              <a:xfrm>
                <a:off x="1797583" y="683252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0" name="object 1314">
              <a:extLst>
                <a:ext uri="{FF2B5EF4-FFF2-40B4-BE49-F238E27FC236}">
                  <a16:creationId xmlns:a16="http://schemas.microsoft.com/office/drawing/2014/main" id="{F27E1311-F891-BDF5-8499-E768D8E77E45}"/>
                </a:ext>
              </a:extLst>
            </p:cNvPr>
            <p:cNvSpPr/>
            <p:nvPr/>
          </p:nvSpPr>
          <p:spPr>
            <a:xfrm>
              <a:off x="1773669" y="67104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1" name="object 1315">
              <a:extLst>
                <a:ext uri="{FF2B5EF4-FFF2-40B4-BE49-F238E27FC236}">
                  <a16:creationId xmlns:a16="http://schemas.microsoft.com/office/drawing/2014/main" id="{0EC50C8A-D780-7D73-D9B6-7C2BA067F3C1}"/>
                </a:ext>
              </a:extLst>
            </p:cNvPr>
            <p:cNvGrpSpPr/>
            <p:nvPr/>
          </p:nvGrpSpPr>
          <p:grpSpPr>
            <a:xfrm>
              <a:off x="1807305" y="7009327"/>
              <a:ext cx="25400" cy="4445"/>
              <a:chOff x="1807305" y="7009327"/>
              <a:chExt cx="25400" cy="4445"/>
            </a:xfrm>
          </p:grpSpPr>
          <p:sp>
            <p:nvSpPr>
              <p:cNvPr id="2402" name="object 1316">
                <a:extLst>
                  <a:ext uri="{FF2B5EF4-FFF2-40B4-BE49-F238E27FC236}">
                    <a16:creationId xmlns:a16="http://schemas.microsoft.com/office/drawing/2014/main" id="{E50C62BD-CA74-5D90-297D-AFB1C15808E9}"/>
                  </a:ext>
                </a:extLst>
              </p:cNvPr>
              <p:cNvSpPr/>
              <p:nvPr/>
            </p:nvSpPr>
            <p:spPr>
              <a:xfrm>
                <a:off x="1830247" y="701125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3" name="object 1317">
                <a:extLst>
                  <a:ext uri="{FF2B5EF4-FFF2-40B4-BE49-F238E27FC236}">
                    <a16:creationId xmlns:a16="http://schemas.microsoft.com/office/drawing/2014/main" id="{D38A891E-3B67-58C6-CB63-F09E90FB420D}"/>
                  </a:ext>
                </a:extLst>
              </p:cNvPr>
              <p:cNvSpPr/>
              <p:nvPr/>
            </p:nvSpPr>
            <p:spPr>
              <a:xfrm>
                <a:off x="1809229" y="701125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5" h="634">
                    <a:moveTo>
                      <a:pt x="38" y="50"/>
                    </a:moveTo>
                    <a:lnTo>
                      <a:pt x="0" y="50"/>
                    </a:lnTo>
                  </a:path>
                  <a:path w="635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5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2" name="object 1318">
              <a:extLst>
                <a:ext uri="{FF2B5EF4-FFF2-40B4-BE49-F238E27FC236}">
                  <a16:creationId xmlns:a16="http://schemas.microsoft.com/office/drawing/2014/main" id="{3FAF203A-6929-0503-13DE-CE293C87B2B9}"/>
                </a:ext>
              </a:extLst>
            </p:cNvPr>
            <p:cNvSpPr/>
            <p:nvPr/>
          </p:nvSpPr>
          <p:spPr>
            <a:xfrm>
              <a:off x="1696262" y="664879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1319">
              <a:extLst>
                <a:ext uri="{FF2B5EF4-FFF2-40B4-BE49-F238E27FC236}">
                  <a16:creationId xmlns:a16="http://schemas.microsoft.com/office/drawing/2014/main" id="{7EB92A61-9E61-7442-49CE-7354B0E14A2D}"/>
                </a:ext>
              </a:extLst>
            </p:cNvPr>
            <p:cNvSpPr/>
            <p:nvPr/>
          </p:nvSpPr>
          <p:spPr>
            <a:xfrm>
              <a:off x="1696262" y="7450911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4" name="object 1320">
              <a:extLst>
                <a:ext uri="{FF2B5EF4-FFF2-40B4-BE49-F238E27FC236}">
                  <a16:creationId xmlns:a16="http://schemas.microsoft.com/office/drawing/2014/main" id="{4846795F-7D33-CD5B-180F-FD29F17B121A}"/>
                </a:ext>
              </a:extLst>
            </p:cNvPr>
            <p:cNvGrpSpPr/>
            <p:nvPr/>
          </p:nvGrpSpPr>
          <p:grpSpPr>
            <a:xfrm>
              <a:off x="1700885" y="6648792"/>
              <a:ext cx="6350" cy="368300"/>
              <a:chOff x="1700885" y="6648792"/>
              <a:chExt cx="6350" cy="368300"/>
            </a:xfrm>
          </p:grpSpPr>
          <p:sp>
            <p:nvSpPr>
              <p:cNvPr id="2400" name="object 1321">
                <a:extLst>
                  <a:ext uri="{FF2B5EF4-FFF2-40B4-BE49-F238E27FC236}">
                    <a16:creationId xmlns:a16="http://schemas.microsoft.com/office/drawing/2014/main" id="{6370A716-45E5-2A3B-2B44-3E3097F72977}"/>
                  </a:ext>
                </a:extLst>
              </p:cNvPr>
              <p:cNvSpPr/>
              <p:nvPr/>
            </p:nvSpPr>
            <p:spPr>
              <a:xfrm>
                <a:off x="1703971" y="6667309"/>
                <a:ext cx="0" cy="349885"/>
              </a:xfrm>
              <a:custGeom>
                <a:avLst/>
                <a:gdLst/>
                <a:ahLst/>
                <a:cxnLst/>
                <a:rect l="l" t="t" r="r" b="b"/>
                <a:pathLst>
                  <a:path h="349884">
                    <a:moveTo>
                      <a:pt x="0" y="0"/>
                    </a:moveTo>
                    <a:lnTo>
                      <a:pt x="0" y="3493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1" name="object 1322">
                <a:extLst>
                  <a:ext uri="{FF2B5EF4-FFF2-40B4-BE49-F238E27FC236}">
                    <a16:creationId xmlns:a16="http://schemas.microsoft.com/office/drawing/2014/main" id="{CE3DC8C0-6DB1-92EF-D7FE-87C69D89B625}"/>
                  </a:ext>
                </a:extLst>
              </p:cNvPr>
              <p:cNvSpPr/>
              <p:nvPr/>
            </p:nvSpPr>
            <p:spPr>
              <a:xfrm>
                <a:off x="1700885" y="664879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5" name="object 1323">
              <a:extLst>
                <a:ext uri="{FF2B5EF4-FFF2-40B4-BE49-F238E27FC236}">
                  <a16:creationId xmlns:a16="http://schemas.microsoft.com/office/drawing/2014/main" id="{38EDDEA6-1068-53BA-207F-29D02DE098C3}"/>
                </a:ext>
              </a:extLst>
            </p:cNvPr>
            <p:cNvGrpSpPr/>
            <p:nvPr/>
          </p:nvGrpSpPr>
          <p:grpSpPr>
            <a:xfrm>
              <a:off x="1690363" y="7017873"/>
              <a:ext cx="27305" cy="433070"/>
              <a:chOff x="1690363" y="7017873"/>
              <a:chExt cx="27305" cy="433070"/>
            </a:xfrm>
          </p:grpSpPr>
          <p:sp>
            <p:nvSpPr>
              <p:cNvPr id="2394" name="object 1324">
                <a:extLst>
                  <a:ext uri="{FF2B5EF4-FFF2-40B4-BE49-F238E27FC236}">
                    <a16:creationId xmlns:a16="http://schemas.microsoft.com/office/drawing/2014/main" id="{5F7C7B3B-9C46-4793-7891-D00873ADE043}"/>
                  </a:ext>
                </a:extLst>
              </p:cNvPr>
              <p:cNvSpPr/>
              <p:nvPr/>
            </p:nvSpPr>
            <p:spPr>
              <a:xfrm>
                <a:off x="1700885" y="743244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86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5" name="object 1325">
                <a:extLst>
                  <a:ext uri="{FF2B5EF4-FFF2-40B4-BE49-F238E27FC236}">
                    <a16:creationId xmlns:a16="http://schemas.microsoft.com/office/drawing/2014/main" id="{D96AFDF1-A7B7-5D9C-DF76-3B31F4E209DD}"/>
                  </a:ext>
                </a:extLst>
              </p:cNvPr>
              <p:cNvSpPr/>
              <p:nvPr/>
            </p:nvSpPr>
            <p:spPr>
              <a:xfrm>
                <a:off x="1703971" y="7083056"/>
                <a:ext cx="0" cy="349885"/>
              </a:xfrm>
              <a:custGeom>
                <a:avLst/>
                <a:gdLst/>
                <a:ahLst/>
                <a:cxnLst/>
                <a:rect l="l" t="t" r="r" b="b"/>
                <a:pathLst>
                  <a:path h="349884">
                    <a:moveTo>
                      <a:pt x="0" y="34938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6" name="object 1326">
                <a:extLst>
                  <a:ext uri="{FF2B5EF4-FFF2-40B4-BE49-F238E27FC236}">
                    <a16:creationId xmlns:a16="http://schemas.microsoft.com/office/drawing/2014/main" id="{B4F758A2-4B27-79A5-CAFF-6EC9C4E298B9}"/>
                  </a:ext>
                </a:extLst>
              </p:cNvPr>
              <p:cNvSpPr/>
              <p:nvPr/>
            </p:nvSpPr>
            <p:spPr>
              <a:xfrm>
                <a:off x="1692287" y="706659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7" name="object 1327">
                <a:extLst>
                  <a:ext uri="{FF2B5EF4-FFF2-40B4-BE49-F238E27FC236}">
                    <a16:creationId xmlns:a16="http://schemas.microsoft.com/office/drawing/2014/main" id="{F27997C8-58B7-0DDB-D9B2-198584999AF7}"/>
                  </a:ext>
                </a:extLst>
              </p:cNvPr>
              <p:cNvSpPr/>
              <p:nvPr/>
            </p:nvSpPr>
            <p:spPr>
              <a:xfrm>
                <a:off x="1708988" y="705653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8" name="object 1328">
                <a:extLst>
                  <a:ext uri="{FF2B5EF4-FFF2-40B4-BE49-F238E27FC236}">
                    <a16:creationId xmlns:a16="http://schemas.microsoft.com/office/drawing/2014/main" id="{0E0FC097-A397-CEFC-9F74-70947C03C2AD}"/>
                  </a:ext>
                </a:extLst>
              </p:cNvPr>
              <p:cNvSpPr/>
              <p:nvPr/>
            </p:nvSpPr>
            <p:spPr>
              <a:xfrm>
                <a:off x="1692287" y="703649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50"/>
                    </a:lnTo>
                    <a:lnTo>
                      <a:pt x="6629" y="50"/>
                    </a:lnTo>
                    <a:lnTo>
                      <a:pt x="9969" y="3340"/>
                    </a:lnTo>
                    <a:lnTo>
                      <a:pt x="9969" y="10020"/>
                    </a:lnTo>
                    <a:lnTo>
                      <a:pt x="13309" y="13360"/>
                    </a:lnTo>
                    <a:lnTo>
                      <a:pt x="19989" y="13360"/>
                    </a:lnTo>
                    <a:lnTo>
                      <a:pt x="1998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9" name="object 1329">
                <a:extLst>
                  <a:ext uri="{FF2B5EF4-FFF2-40B4-BE49-F238E27FC236}">
                    <a16:creationId xmlns:a16="http://schemas.microsoft.com/office/drawing/2014/main" id="{0451ECDE-0E6A-1326-FC00-CE6D0C0A69F8}"/>
                  </a:ext>
                </a:extLst>
              </p:cNvPr>
              <p:cNvSpPr/>
              <p:nvPr/>
            </p:nvSpPr>
            <p:spPr>
              <a:xfrm>
                <a:off x="1692287" y="701979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6" name="object 1330">
              <a:extLst>
                <a:ext uri="{FF2B5EF4-FFF2-40B4-BE49-F238E27FC236}">
                  <a16:creationId xmlns:a16="http://schemas.microsoft.com/office/drawing/2014/main" id="{F670C7E7-9F6E-5EBA-F98C-CC28DAD9BAF5}"/>
                </a:ext>
              </a:extLst>
            </p:cNvPr>
            <p:cNvSpPr/>
            <p:nvPr/>
          </p:nvSpPr>
          <p:spPr>
            <a:xfrm>
              <a:off x="1750529" y="66487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7" name="object 1331">
              <a:extLst>
                <a:ext uri="{FF2B5EF4-FFF2-40B4-BE49-F238E27FC236}">
                  <a16:creationId xmlns:a16="http://schemas.microsoft.com/office/drawing/2014/main" id="{6508AE8A-B958-7954-0A1F-89B32F02AB14}"/>
                </a:ext>
              </a:extLst>
            </p:cNvPr>
            <p:cNvGrpSpPr/>
            <p:nvPr/>
          </p:nvGrpSpPr>
          <p:grpSpPr>
            <a:xfrm>
              <a:off x="1701996" y="7448937"/>
              <a:ext cx="50800" cy="4445"/>
              <a:chOff x="1701996" y="7448937"/>
              <a:chExt cx="50800" cy="4445"/>
            </a:xfrm>
          </p:grpSpPr>
          <p:sp>
            <p:nvSpPr>
              <p:cNvPr id="2392" name="object 1332">
                <a:extLst>
                  <a:ext uri="{FF2B5EF4-FFF2-40B4-BE49-F238E27FC236}">
                    <a16:creationId xmlns:a16="http://schemas.microsoft.com/office/drawing/2014/main" id="{67973148-C08F-4CE3-D222-E8D8A08B23BF}"/>
                  </a:ext>
                </a:extLst>
              </p:cNvPr>
              <p:cNvSpPr/>
              <p:nvPr/>
            </p:nvSpPr>
            <p:spPr>
              <a:xfrm>
                <a:off x="1750529" y="745086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3" name="object 1333">
                <a:extLst>
                  <a:ext uri="{FF2B5EF4-FFF2-40B4-BE49-F238E27FC236}">
                    <a16:creationId xmlns:a16="http://schemas.microsoft.com/office/drawing/2014/main" id="{C795C560-AF48-FE40-0622-09FD037741BF}"/>
                  </a:ext>
                </a:extLst>
              </p:cNvPr>
              <p:cNvSpPr/>
              <p:nvPr/>
            </p:nvSpPr>
            <p:spPr>
              <a:xfrm>
                <a:off x="1703920" y="745086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8" name="object 1334">
              <a:extLst>
                <a:ext uri="{FF2B5EF4-FFF2-40B4-BE49-F238E27FC236}">
                  <a16:creationId xmlns:a16="http://schemas.microsoft.com/office/drawing/2014/main" id="{AC17F29F-5DF5-DDBF-4A3C-E2AC13533235}"/>
                </a:ext>
              </a:extLst>
            </p:cNvPr>
            <p:cNvGrpSpPr/>
            <p:nvPr/>
          </p:nvGrpSpPr>
          <p:grpSpPr>
            <a:xfrm>
              <a:off x="1414792" y="6525424"/>
              <a:ext cx="6350" cy="190500"/>
              <a:chOff x="1414792" y="6525424"/>
              <a:chExt cx="6350" cy="190500"/>
            </a:xfrm>
          </p:grpSpPr>
          <p:sp>
            <p:nvSpPr>
              <p:cNvPr id="2390" name="object 1335">
                <a:extLst>
                  <a:ext uri="{FF2B5EF4-FFF2-40B4-BE49-F238E27FC236}">
                    <a16:creationId xmlns:a16="http://schemas.microsoft.com/office/drawing/2014/main" id="{AF096B57-EF80-CD29-43E1-4757EC0C3024}"/>
                  </a:ext>
                </a:extLst>
              </p:cNvPr>
              <p:cNvSpPr/>
              <p:nvPr/>
            </p:nvSpPr>
            <p:spPr>
              <a:xfrm>
                <a:off x="1417840" y="6543890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4">
                    <a:moveTo>
                      <a:pt x="0" y="0"/>
                    </a:moveTo>
                    <a:lnTo>
                      <a:pt x="0" y="17199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1" name="object 1336">
                <a:extLst>
                  <a:ext uri="{FF2B5EF4-FFF2-40B4-BE49-F238E27FC236}">
                    <a16:creationId xmlns:a16="http://schemas.microsoft.com/office/drawing/2014/main" id="{2FAF680D-0D91-3356-8B6C-4D5754FFE42C}"/>
                  </a:ext>
                </a:extLst>
              </p:cNvPr>
              <p:cNvSpPr/>
              <p:nvPr/>
            </p:nvSpPr>
            <p:spPr>
              <a:xfrm>
                <a:off x="1414792" y="652542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9" name="object 1337">
              <a:extLst>
                <a:ext uri="{FF2B5EF4-FFF2-40B4-BE49-F238E27FC236}">
                  <a16:creationId xmlns:a16="http://schemas.microsoft.com/office/drawing/2014/main" id="{F7DD92E1-978A-21A7-BB73-DC4F89851E8F}"/>
                </a:ext>
              </a:extLst>
            </p:cNvPr>
            <p:cNvGrpSpPr/>
            <p:nvPr/>
          </p:nvGrpSpPr>
          <p:grpSpPr>
            <a:xfrm>
              <a:off x="1404219" y="6717048"/>
              <a:ext cx="27305" cy="255904"/>
              <a:chOff x="1404219" y="6717048"/>
              <a:chExt cx="27305" cy="255904"/>
            </a:xfrm>
          </p:grpSpPr>
          <p:sp>
            <p:nvSpPr>
              <p:cNvPr id="2384" name="object 1338">
                <a:extLst>
                  <a:ext uri="{FF2B5EF4-FFF2-40B4-BE49-F238E27FC236}">
                    <a16:creationId xmlns:a16="http://schemas.microsoft.com/office/drawing/2014/main" id="{C44F0482-927F-4A3F-D27F-CAE7973BA3EE}"/>
                  </a:ext>
                </a:extLst>
              </p:cNvPr>
              <p:cNvSpPr/>
              <p:nvPr/>
            </p:nvSpPr>
            <p:spPr>
              <a:xfrm>
                <a:off x="1414792" y="695422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5" name="object 1339">
                <a:extLst>
                  <a:ext uri="{FF2B5EF4-FFF2-40B4-BE49-F238E27FC236}">
                    <a16:creationId xmlns:a16="http://schemas.microsoft.com/office/drawing/2014/main" id="{5489BF83-6975-BC6D-6AC5-631F6B4C1BE6}"/>
                  </a:ext>
                </a:extLst>
              </p:cNvPr>
              <p:cNvSpPr/>
              <p:nvPr/>
            </p:nvSpPr>
            <p:spPr>
              <a:xfrm>
                <a:off x="1417840" y="6782231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4">
                    <a:moveTo>
                      <a:pt x="0" y="1719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6" name="object 1340">
                <a:extLst>
                  <a:ext uri="{FF2B5EF4-FFF2-40B4-BE49-F238E27FC236}">
                    <a16:creationId xmlns:a16="http://schemas.microsoft.com/office/drawing/2014/main" id="{8D9B8C29-2E7A-71D5-4C56-CE692EF63553}"/>
                  </a:ext>
                </a:extLst>
              </p:cNvPr>
              <p:cNvSpPr/>
              <p:nvPr/>
            </p:nvSpPr>
            <p:spPr>
              <a:xfrm>
                <a:off x="1406143" y="676578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7" name="object 1341">
                <a:extLst>
                  <a:ext uri="{FF2B5EF4-FFF2-40B4-BE49-F238E27FC236}">
                    <a16:creationId xmlns:a16="http://schemas.microsoft.com/office/drawing/2014/main" id="{6EACE528-ADAE-16D6-6DCA-108A1ACA5192}"/>
                  </a:ext>
                </a:extLst>
              </p:cNvPr>
              <p:cNvSpPr/>
              <p:nvPr/>
            </p:nvSpPr>
            <p:spPr>
              <a:xfrm>
                <a:off x="1422844" y="6755764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8" name="object 1342">
                <a:extLst>
                  <a:ext uri="{FF2B5EF4-FFF2-40B4-BE49-F238E27FC236}">
                    <a16:creationId xmlns:a16="http://schemas.microsoft.com/office/drawing/2014/main" id="{0A5CA595-6F83-836A-2BB2-1FA2D4EED9E4}"/>
                  </a:ext>
                </a:extLst>
              </p:cNvPr>
              <p:cNvSpPr/>
              <p:nvPr/>
            </p:nvSpPr>
            <p:spPr>
              <a:xfrm>
                <a:off x="1406194" y="673572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9989" y="6680"/>
                    </a:lnTo>
                    <a:lnTo>
                      <a:pt x="13309" y="0"/>
                    </a:lnTo>
                    <a:lnTo>
                      <a:pt x="3289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289" y="13360"/>
                    </a:lnTo>
                    <a:lnTo>
                      <a:pt x="6629" y="13360"/>
                    </a:lnTo>
                    <a:lnTo>
                      <a:pt x="9969" y="10020"/>
                    </a:lnTo>
                    <a:lnTo>
                      <a:pt x="996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9" name="object 1343">
                <a:extLst>
                  <a:ext uri="{FF2B5EF4-FFF2-40B4-BE49-F238E27FC236}">
                    <a16:creationId xmlns:a16="http://schemas.microsoft.com/office/drawing/2014/main" id="{D003C18D-0A4B-E1B6-BEF7-16A6252AAB56}"/>
                  </a:ext>
                </a:extLst>
              </p:cNvPr>
              <p:cNvSpPr/>
              <p:nvPr/>
            </p:nvSpPr>
            <p:spPr>
              <a:xfrm>
                <a:off x="1406194" y="6718972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0" name="object 1344">
              <a:extLst>
                <a:ext uri="{FF2B5EF4-FFF2-40B4-BE49-F238E27FC236}">
                  <a16:creationId xmlns:a16="http://schemas.microsoft.com/office/drawing/2014/main" id="{5267873E-3F32-97BA-5707-D258D0ACC646}"/>
                </a:ext>
              </a:extLst>
            </p:cNvPr>
            <p:cNvSpPr/>
            <p:nvPr/>
          </p:nvSpPr>
          <p:spPr>
            <a:xfrm>
              <a:off x="1417789" y="65253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88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1345">
              <a:extLst>
                <a:ext uri="{FF2B5EF4-FFF2-40B4-BE49-F238E27FC236}">
                  <a16:creationId xmlns:a16="http://schemas.microsoft.com/office/drawing/2014/main" id="{5364D66B-E44E-CB62-8363-6FACAEA6732E}"/>
                </a:ext>
              </a:extLst>
            </p:cNvPr>
            <p:cNvSpPr/>
            <p:nvPr/>
          </p:nvSpPr>
          <p:spPr>
            <a:xfrm>
              <a:off x="1417789" y="69726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1346">
              <a:extLst>
                <a:ext uri="{FF2B5EF4-FFF2-40B4-BE49-F238E27FC236}">
                  <a16:creationId xmlns:a16="http://schemas.microsoft.com/office/drawing/2014/main" id="{F8571798-057D-1805-E42C-E2189925317E}"/>
                </a:ext>
              </a:extLst>
            </p:cNvPr>
            <p:cNvSpPr/>
            <p:nvPr/>
          </p:nvSpPr>
          <p:spPr>
            <a:xfrm>
              <a:off x="1496072" y="677221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1347">
              <a:extLst>
                <a:ext uri="{FF2B5EF4-FFF2-40B4-BE49-F238E27FC236}">
                  <a16:creationId xmlns:a16="http://schemas.microsoft.com/office/drawing/2014/main" id="{1A4F43D4-E482-3FE6-8A8F-2243CE473376}"/>
                </a:ext>
              </a:extLst>
            </p:cNvPr>
            <p:cNvSpPr/>
            <p:nvPr/>
          </p:nvSpPr>
          <p:spPr>
            <a:xfrm>
              <a:off x="1496072" y="692647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4" name="object 1348">
              <a:extLst>
                <a:ext uri="{FF2B5EF4-FFF2-40B4-BE49-F238E27FC236}">
                  <a16:creationId xmlns:a16="http://schemas.microsoft.com/office/drawing/2014/main" id="{71D03EF9-98C5-5023-A5BB-8C0F6E3034F6}"/>
                </a:ext>
              </a:extLst>
            </p:cNvPr>
            <p:cNvGrpSpPr/>
            <p:nvPr/>
          </p:nvGrpSpPr>
          <p:grpSpPr>
            <a:xfrm>
              <a:off x="1521764" y="6772211"/>
              <a:ext cx="6350" cy="49530"/>
              <a:chOff x="1521764" y="6772211"/>
              <a:chExt cx="6350" cy="49530"/>
            </a:xfrm>
          </p:grpSpPr>
          <p:sp>
            <p:nvSpPr>
              <p:cNvPr id="2382" name="object 1349">
                <a:extLst>
                  <a:ext uri="{FF2B5EF4-FFF2-40B4-BE49-F238E27FC236}">
                    <a16:creationId xmlns:a16="http://schemas.microsoft.com/office/drawing/2014/main" id="{04EEA7A0-68EC-688F-E6CD-8F9DAE5E7C4A}"/>
                  </a:ext>
                </a:extLst>
              </p:cNvPr>
              <p:cNvSpPr/>
              <p:nvPr/>
            </p:nvSpPr>
            <p:spPr>
              <a:xfrm>
                <a:off x="1524850" y="6790728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3" name="object 1350">
                <a:extLst>
                  <a:ext uri="{FF2B5EF4-FFF2-40B4-BE49-F238E27FC236}">
                    <a16:creationId xmlns:a16="http://schemas.microsoft.com/office/drawing/2014/main" id="{F0576E0C-146D-8499-B9A0-4A77AE6D9CAD}"/>
                  </a:ext>
                </a:extLst>
              </p:cNvPr>
              <p:cNvSpPr/>
              <p:nvPr/>
            </p:nvSpPr>
            <p:spPr>
              <a:xfrm>
                <a:off x="1521764" y="677221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5" name="object 1351">
              <a:extLst>
                <a:ext uri="{FF2B5EF4-FFF2-40B4-BE49-F238E27FC236}">
                  <a16:creationId xmlns:a16="http://schemas.microsoft.com/office/drawing/2014/main" id="{42DF1181-DA31-125F-B64D-98FD36FFBA5E}"/>
                </a:ext>
              </a:extLst>
            </p:cNvPr>
            <p:cNvGrpSpPr/>
            <p:nvPr/>
          </p:nvGrpSpPr>
          <p:grpSpPr>
            <a:xfrm>
              <a:off x="1511242" y="6822357"/>
              <a:ext cx="27305" cy="104139"/>
              <a:chOff x="1511242" y="6822357"/>
              <a:chExt cx="27305" cy="104139"/>
            </a:xfrm>
          </p:grpSpPr>
          <p:sp>
            <p:nvSpPr>
              <p:cNvPr id="2375" name="object 1352">
                <a:extLst>
                  <a:ext uri="{FF2B5EF4-FFF2-40B4-BE49-F238E27FC236}">
                    <a16:creationId xmlns:a16="http://schemas.microsoft.com/office/drawing/2014/main" id="{94C14E65-E6D8-7D4D-1237-F980934B103C}"/>
                  </a:ext>
                </a:extLst>
              </p:cNvPr>
              <p:cNvSpPr/>
              <p:nvPr/>
            </p:nvSpPr>
            <p:spPr>
              <a:xfrm>
                <a:off x="1521764" y="690796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6" name="object 1353">
                <a:extLst>
                  <a:ext uri="{FF2B5EF4-FFF2-40B4-BE49-F238E27FC236}">
                    <a16:creationId xmlns:a16="http://schemas.microsoft.com/office/drawing/2014/main" id="{7D214196-78E5-4DBF-1091-0D87FC60816D}"/>
                  </a:ext>
                </a:extLst>
              </p:cNvPr>
              <p:cNvSpPr/>
              <p:nvPr/>
            </p:nvSpPr>
            <p:spPr>
              <a:xfrm>
                <a:off x="1524850" y="6877519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7" name="object 1354">
                <a:extLst>
                  <a:ext uri="{FF2B5EF4-FFF2-40B4-BE49-F238E27FC236}">
                    <a16:creationId xmlns:a16="http://schemas.microsoft.com/office/drawing/2014/main" id="{E0C48382-D933-890D-7C7D-BC422323D5FA}"/>
                  </a:ext>
                </a:extLst>
              </p:cNvPr>
              <p:cNvSpPr/>
              <p:nvPr/>
            </p:nvSpPr>
            <p:spPr>
              <a:xfrm>
                <a:off x="1513166" y="6871080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8" name="object 1355">
                <a:extLst>
                  <a:ext uri="{FF2B5EF4-FFF2-40B4-BE49-F238E27FC236}">
                    <a16:creationId xmlns:a16="http://schemas.microsoft.com/office/drawing/2014/main" id="{916A3346-1F51-ECDC-0DB3-70A4EFDF308E}"/>
                  </a:ext>
                </a:extLst>
              </p:cNvPr>
              <p:cNvSpPr/>
              <p:nvPr/>
            </p:nvSpPr>
            <p:spPr>
              <a:xfrm>
                <a:off x="1533207" y="6867740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9" name="object 1356">
                <a:extLst>
                  <a:ext uri="{FF2B5EF4-FFF2-40B4-BE49-F238E27FC236}">
                    <a16:creationId xmlns:a16="http://schemas.microsoft.com/office/drawing/2014/main" id="{37FF7DB1-67C1-4345-8108-037807F3BF63}"/>
                  </a:ext>
                </a:extLst>
              </p:cNvPr>
              <p:cNvSpPr/>
              <p:nvPr/>
            </p:nvSpPr>
            <p:spPr>
              <a:xfrm>
                <a:off x="1529867" y="685766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0" name="object 1357">
                <a:extLst>
                  <a:ext uri="{FF2B5EF4-FFF2-40B4-BE49-F238E27FC236}">
                    <a16:creationId xmlns:a16="http://schemas.microsoft.com/office/drawing/2014/main" id="{62A61D93-B753-43F1-D66C-5482DB1E48BB}"/>
                  </a:ext>
                </a:extLst>
              </p:cNvPr>
              <p:cNvSpPr/>
              <p:nvPr/>
            </p:nvSpPr>
            <p:spPr>
              <a:xfrm>
                <a:off x="1513166" y="684096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1" name="object 1358">
                <a:extLst>
                  <a:ext uri="{FF2B5EF4-FFF2-40B4-BE49-F238E27FC236}">
                    <a16:creationId xmlns:a16="http://schemas.microsoft.com/office/drawing/2014/main" id="{7E1723BD-DA92-0D67-10FF-0659670459B7}"/>
                  </a:ext>
                </a:extLst>
              </p:cNvPr>
              <p:cNvSpPr/>
              <p:nvPr/>
            </p:nvSpPr>
            <p:spPr>
              <a:xfrm>
                <a:off x="1513166" y="682428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67"/>
                    </a:moveTo>
                    <a:lnTo>
                      <a:pt x="16700" y="10007"/>
                    </a:lnTo>
                    <a:lnTo>
                      <a:pt x="3340" y="10007"/>
                    </a:lnTo>
                    <a:lnTo>
                      <a:pt x="0" y="666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27"/>
                    </a:lnTo>
                    <a:lnTo>
                      <a:pt x="20040" y="666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6" name="object 1359">
              <a:extLst>
                <a:ext uri="{FF2B5EF4-FFF2-40B4-BE49-F238E27FC236}">
                  <a16:creationId xmlns:a16="http://schemas.microsoft.com/office/drawing/2014/main" id="{48724852-4433-CE81-B88E-5E3D42D6995F}"/>
                </a:ext>
              </a:extLst>
            </p:cNvPr>
            <p:cNvSpPr/>
            <p:nvPr/>
          </p:nvSpPr>
          <p:spPr>
            <a:xfrm>
              <a:off x="1488313" y="67721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7" name="object 1360">
              <a:extLst>
                <a:ext uri="{FF2B5EF4-FFF2-40B4-BE49-F238E27FC236}">
                  <a16:creationId xmlns:a16="http://schemas.microsoft.com/office/drawing/2014/main" id="{058AAF0F-4E40-BA34-C15C-6EDB4CFCA343}"/>
                </a:ext>
              </a:extLst>
            </p:cNvPr>
            <p:cNvGrpSpPr/>
            <p:nvPr/>
          </p:nvGrpSpPr>
          <p:grpSpPr>
            <a:xfrm>
              <a:off x="1486388" y="6924503"/>
              <a:ext cx="40640" cy="4445"/>
              <a:chOff x="1486388" y="6924503"/>
              <a:chExt cx="40640" cy="4445"/>
            </a:xfrm>
          </p:grpSpPr>
          <p:sp>
            <p:nvSpPr>
              <p:cNvPr id="2373" name="object 1361">
                <a:extLst>
                  <a:ext uri="{FF2B5EF4-FFF2-40B4-BE49-F238E27FC236}">
                    <a16:creationId xmlns:a16="http://schemas.microsoft.com/office/drawing/2014/main" id="{771F510D-33E2-824A-86B5-9FD4E5016AB8}"/>
                  </a:ext>
                </a:extLst>
              </p:cNvPr>
              <p:cNvSpPr/>
              <p:nvPr/>
            </p:nvSpPr>
            <p:spPr>
              <a:xfrm>
                <a:off x="1488312" y="692642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4" name="object 1362">
                <a:extLst>
                  <a:ext uri="{FF2B5EF4-FFF2-40B4-BE49-F238E27FC236}">
                    <a16:creationId xmlns:a16="http://schemas.microsoft.com/office/drawing/2014/main" id="{D8C496D5-3C5B-4B53-2152-C3C5F65017C3}"/>
                  </a:ext>
                </a:extLst>
              </p:cNvPr>
              <p:cNvSpPr/>
              <p:nvPr/>
            </p:nvSpPr>
            <p:spPr>
              <a:xfrm>
                <a:off x="1524812" y="692642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8" name="object 1363">
              <a:extLst>
                <a:ext uri="{FF2B5EF4-FFF2-40B4-BE49-F238E27FC236}">
                  <a16:creationId xmlns:a16="http://schemas.microsoft.com/office/drawing/2014/main" id="{D6D0B0D4-D015-348C-7A71-296AB0247108}"/>
                </a:ext>
              </a:extLst>
            </p:cNvPr>
            <p:cNvGrpSpPr/>
            <p:nvPr/>
          </p:nvGrpSpPr>
          <p:grpSpPr>
            <a:xfrm>
              <a:off x="1748656" y="6648792"/>
              <a:ext cx="27305" cy="802640"/>
              <a:chOff x="1748656" y="6648792"/>
              <a:chExt cx="27305" cy="802640"/>
            </a:xfrm>
          </p:grpSpPr>
          <p:sp>
            <p:nvSpPr>
              <p:cNvPr id="2371" name="object 1364">
                <a:extLst>
                  <a:ext uri="{FF2B5EF4-FFF2-40B4-BE49-F238E27FC236}">
                    <a16:creationId xmlns:a16="http://schemas.microsoft.com/office/drawing/2014/main" id="{FCBB62EE-2BB8-43D5-1527-D5CF76F72C42}"/>
                  </a:ext>
                </a:extLst>
              </p:cNvPr>
              <p:cNvSpPr/>
              <p:nvPr/>
            </p:nvSpPr>
            <p:spPr>
              <a:xfrm>
                <a:off x="1750580" y="6648792"/>
                <a:ext cx="0" cy="802640"/>
              </a:xfrm>
              <a:custGeom>
                <a:avLst/>
                <a:gdLst/>
                <a:ahLst/>
                <a:cxnLst/>
                <a:rect l="l" t="t" r="r" b="b"/>
                <a:pathLst>
                  <a:path h="802640">
                    <a:moveTo>
                      <a:pt x="0" y="80211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2" name="object 1365">
                <a:extLst>
                  <a:ext uri="{FF2B5EF4-FFF2-40B4-BE49-F238E27FC236}">
                    <a16:creationId xmlns:a16="http://schemas.microsoft.com/office/drawing/2014/main" id="{46AF3AC0-7395-7CA6-E118-BD119FFCCB71}"/>
                  </a:ext>
                </a:extLst>
              </p:cNvPr>
              <p:cNvSpPr/>
              <p:nvPr/>
            </p:nvSpPr>
            <p:spPr>
              <a:xfrm>
                <a:off x="1773720" y="6710527"/>
                <a:ext cx="0" cy="300990"/>
              </a:xfrm>
              <a:custGeom>
                <a:avLst/>
                <a:gdLst/>
                <a:ahLst/>
                <a:cxnLst/>
                <a:rect l="l" t="t" r="r" b="b"/>
                <a:pathLst>
                  <a:path h="300990">
                    <a:moveTo>
                      <a:pt x="0" y="30077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9" name="object 1366">
              <a:extLst>
                <a:ext uri="{FF2B5EF4-FFF2-40B4-BE49-F238E27FC236}">
                  <a16:creationId xmlns:a16="http://schemas.microsoft.com/office/drawing/2014/main" id="{5B575702-8B3F-6C88-ADF2-1B104B7F87D7}"/>
                </a:ext>
              </a:extLst>
            </p:cNvPr>
            <p:cNvGrpSpPr/>
            <p:nvPr/>
          </p:nvGrpSpPr>
          <p:grpSpPr>
            <a:xfrm>
              <a:off x="1713598" y="7743818"/>
              <a:ext cx="156210" cy="27305"/>
              <a:chOff x="1713598" y="7743818"/>
              <a:chExt cx="156210" cy="27305"/>
            </a:xfrm>
          </p:grpSpPr>
          <p:sp>
            <p:nvSpPr>
              <p:cNvPr id="2357" name="object 1367">
                <a:extLst>
                  <a:ext uri="{FF2B5EF4-FFF2-40B4-BE49-F238E27FC236}">
                    <a16:creationId xmlns:a16="http://schemas.microsoft.com/office/drawing/2014/main" id="{FD064829-A859-BAA9-779E-EC24FD7EECA7}"/>
                  </a:ext>
                </a:extLst>
              </p:cNvPr>
              <p:cNvSpPr/>
              <p:nvPr/>
            </p:nvSpPr>
            <p:spPr>
              <a:xfrm>
                <a:off x="1750580" y="7762633"/>
                <a:ext cx="0" cy="2540"/>
              </a:xfrm>
              <a:custGeom>
                <a:avLst/>
                <a:gdLst/>
                <a:ahLst/>
                <a:cxnLst/>
                <a:rect l="l" t="t" r="r" b="b"/>
                <a:pathLst>
                  <a:path h="2540">
                    <a:moveTo>
                      <a:pt x="0" y="0"/>
                    </a:moveTo>
                    <a:lnTo>
                      <a:pt x="0" y="251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8" name="object 1368">
                <a:extLst>
                  <a:ext uri="{FF2B5EF4-FFF2-40B4-BE49-F238E27FC236}">
                    <a16:creationId xmlns:a16="http://schemas.microsoft.com/office/drawing/2014/main" id="{E53F0EB1-2C5F-7BFF-A197-95CF86139250}"/>
                  </a:ext>
                </a:extLst>
              </p:cNvPr>
              <p:cNvSpPr/>
              <p:nvPr/>
            </p:nvSpPr>
            <p:spPr>
              <a:xfrm>
                <a:off x="1773720" y="7762633"/>
                <a:ext cx="0" cy="2540"/>
              </a:xfrm>
              <a:custGeom>
                <a:avLst/>
                <a:gdLst/>
                <a:ahLst/>
                <a:cxnLst/>
                <a:rect l="l" t="t" r="r" b="b"/>
                <a:pathLst>
                  <a:path h="2540">
                    <a:moveTo>
                      <a:pt x="0" y="0"/>
                    </a:moveTo>
                    <a:lnTo>
                      <a:pt x="0" y="251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9" name="object 1369">
                <a:extLst>
                  <a:ext uri="{FF2B5EF4-FFF2-40B4-BE49-F238E27FC236}">
                    <a16:creationId xmlns:a16="http://schemas.microsoft.com/office/drawing/2014/main" id="{A78F89E0-8E29-8433-1C24-A448014CE243}"/>
                  </a:ext>
                </a:extLst>
              </p:cNvPr>
              <p:cNvSpPr/>
              <p:nvPr/>
            </p:nvSpPr>
            <p:spPr>
              <a:xfrm>
                <a:off x="1713598" y="7757439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465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0" name="object 1370">
                <a:extLst>
                  <a:ext uri="{FF2B5EF4-FFF2-40B4-BE49-F238E27FC236}">
                    <a16:creationId xmlns:a16="http://schemas.microsoft.com/office/drawing/2014/main" id="{C33C6187-44E4-6E0B-A375-976AAD41E567}"/>
                  </a:ext>
                </a:extLst>
              </p:cNvPr>
              <p:cNvSpPr/>
              <p:nvPr/>
            </p:nvSpPr>
            <p:spPr>
              <a:xfrm>
                <a:off x="1792236" y="7757439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5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1" name="object 1371">
                <a:extLst>
                  <a:ext uri="{FF2B5EF4-FFF2-40B4-BE49-F238E27FC236}">
                    <a16:creationId xmlns:a16="http://schemas.microsoft.com/office/drawing/2014/main" id="{87985E01-FEFE-98AC-87EF-005B41F84A16}"/>
                  </a:ext>
                </a:extLst>
              </p:cNvPr>
              <p:cNvSpPr/>
              <p:nvPr/>
            </p:nvSpPr>
            <p:spPr>
              <a:xfrm>
                <a:off x="1732064" y="7754340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516" y="3048"/>
                    </a:moveTo>
                    <a:lnTo>
                      <a:pt x="0" y="0"/>
                    </a:lnTo>
                    <a:lnTo>
                      <a:pt x="0" y="6134"/>
                    </a:lnTo>
                    <a:lnTo>
                      <a:pt x="18516" y="3048"/>
                    </a:lnTo>
                    <a:close/>
                  </a:path>
                  <a:path w="60325" h="6350">
                    <a:moveTo>
                      <a:pt x="60172" y="0"/>
                    </a:moveTo>
                    <a:lnTo>
                      <a:pt x="41656" y="3048"/>
                    </a:lnTo>
                    <a:lnTo>
                      <a:pt x="60172" y="6134"/>
                    </a:lnTo>
                    <a:lnTo>
                      <a:pt x="60172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2" name="object 1372">
                <a:extLst>
                  <a:ext uri="{FF2B5EF4-FFF2-40B4-BE49-F238E27FC236}">
                    <a16:creationId xmlns:a16="http://schemas.microsoft.com/office/drawing/2014/main" id="{5A0A0C9D-6EE4-B3BD-59F0-8A7C816795A4}"/>
                  </a:ext>
                </a:extLst>
              </p:cNvPr>
              <p:cNvSpPr/>
              <p:nvPr/>
            </p:nvSpPr>
            <p:spPr>
              <a:xfrm>
                <a:off x="1750580" y="7757439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0" y="0"/>
                    </a:moveTo>
                    <a:lnTo>
                      <a:pt x="2313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3" name="object 1373">
                <a:extLst>
                  <a:ext uri="{FF2B5EF4-FFF2-40B4-BE49-F238E27FC236}">
                    <a16:creationId xmlns:a16="http://schemas.microsoft.com/office/drawing/2014/main" id="{90ACA21D-73BC-D2E7-3060-98F90BE09BDE}"/>
                  </a:ext>
                </a:extLst>
              </p:cNvPr>
              <p:cNvSpPr/>
              <p:nvPr/>
            </p:nvSpPr>
            <p:spPr>
              <a:xfrm>
                <a:off x="1813839" y="7745742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4" name="object 1374">
                <a:extLst>
                  <a:ext uri="{FF2B5EF4-FFF2-40B4-BE49-F238E27FC236}">
                    <a16:creationId xmlns:a16="http://schemas.microsoft.com/office/drawing/2014/main" id="{B1B11C41-BBE6-0721-7A2B-CCFA407F8C2B}"/>
                  </a:ext>
                </a:extLst>
              </p:cNvPr>
              <p:cNvSpPr/>
              <p:nvPr/>
            </p:nvSpPr>
            <p:spPr>
              <a:xfrm>
                <a:off x="1830539" y="7762443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4">
                    <a:moveTo>
                      <a:pt x="3340" y="0"/>
                    </a:moveTo>
                    <a:lnTo>
                      <a:pt x="3340" y="3289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5" name="object 1375">
                <a:extLst>
                  <a:ext uri="{FF2B5EF4-FFF2-40B4-BE49-F238E27FC236}">
                    <a16:creationId xmlns:a16="http://schemas.microsoft.com/office/drawing/2014/main" id="{5ACC3963-2068-46D4-8B1A-4909CEA43958}"/>
                  </a:ext>
                </a:extLst>
              </p:cNvPr>
              <p:cNvSpPr/>
              <p:nvPr/>
            </p:nvSpPr>
            <p:spPr>
              <a:xfrm>
                <a:off x="1840560" y="7745742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20">
                    <a:moveTo>
                      <a:pt x="0" y="3289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6" name="object 1376">
                <a:extLst>
                  <a:ext uri="{FF2B5EF4-FFF2-40B4-BE49-F238E27FC236}">
                    <a16:creationId xmlns:a16="http://schemas.microsoft.com/office/drawing/2014/main" id="{2D197514-E4FB-5B4E-7F79-9D10557D3284}"/>
                  </a:ext>
                </a:extLst>
              </p:cNvPr>
              <p:cNvSpPr/>
              <p:nvPr/>
            </p:nvSpPr>
            <p:spPr>
              <a:xfrm>
                <a:off x="1840560" y="7765783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7" name="object 1377">
                <a:extLst>
                  <a:ext uri="{FF2B5EF4-FFF2-40B4-BE49-F238E27FC236}">
                    <a16:creationId xmlns:a16="http://schemas.microsoft.com/office/drawing/2014/main" id="{0B74B832-623C-D3FA-66EB-A99384741947}"/>
                  </a:ext>
                </a:extLst>
              </p:cNvPr>
              <p:cNvSpPr/>
              <p:nvPr/>
            </p:nvSpPr>
            <p:spPr>
              <a:xfrm>
                <a:off x="1853920" y="7745742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19989"/>
                    </a:lnTo>
                    <a:lnTo>
                      <a:pt x="10020" y="19989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8" name="object 1378">
                <a:extLst>
                  <a:ext uri="{FF2B5EF4-FFF2-40B4-BE49-F238E27FC236}">
                    <a16:creationId xmlns:a16="http://schemas.microsoft.com/office/drawing/2014/main" id="{80BC489A-94F4-1108-7BC4-7D131F7AE239}"/>
                  </a:ext>
                </a:extLst>
              </p:cNvPr>
              <p:cNvSpPr/>
              <p:nvPr/>
            </p:nvSpPr>
            <p:spPr>
              <a:xfrm>
                <a:off x="1750529" y="775487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9" name="object 1379">
                <a:extLst>
                  <a:ext uri="{FF2B5EF4-FFF2-40B4-BE49-F238E27FC236}">
                    <a16:creationId xmlns:a16="http://schemas.microsoft.com/office/drawing/2014/main" id="{CE313969-3B6F-EF67-AA64-E33CE4EB0A78}"/>
                  </a:ext>
                </a:extLst>
              </p:cNvPr>
              <p:cNvSpPr/>
              <p:nvPr/>
            </p:nvSpPr>
            <p:spPr>
              <a:xfrm>
                <a:off x="1773669" y="775487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0" name="object 1380">
                <a:extLst>
                  <a:ext uri="{FF2B5EF4-FFF2-40B4-BE49-F238E27FC236}">
                    <a16:creationId xmlns:a16="http://schemas.microsoft.com/office/drawing/2014/main" id="{B5E6BCD4-5E04-3B5A-3A7B-7B2B33CC2487}"/>
                  </a:ext>
                </a:extLst>
              </p:cNvPr>
              <p:cNvSpPr/>
              <p:nvPr/>
            </p:nvSpPr>
            <p:spPr>
              <a:xfrm>
                <a:off x="1773669" y="775738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0" name="object 1381">
              <a:extLst>
                <a:ext uri="{FF2B5EF4-FFF2-40B4-BE49-F238E27FC236}">
                  <a16:creationId xmlns:a16="http://schemas.microsoft.com/office/drawing/2014/main" id="{92930043-CF29-0B11-2150-B267F63ED577}"/>
                </a:ext>
              </a:extLst>
            </p:cNvPr>
            <p:cNvGrpSpPr/>
            <p:nvPr/>
          </p:nvGrpSpPr>
          <p:grpSpPr>
            <a:xfrm>
              <a:off x="1696262" y="7024744"/>
              <a:ext cx="146050" cy="428625"/>
              <a:chOff x="1696262" y="7024744"/>
              <a:chExt cx="146050" cy="428625"/>
            </a:xfrm>
          </p:grpSpPr>
          <p:pic>
            <p:nvPicPr>
              <p:cNvPr id="2355" name="object 1382">
                <a:extLst>
                  <a:ext uri="{FF2B5EF4-FFF2-40B4-BE49-F238E27FC236}">
                    <a16:creationId xmlns:a16="http://schemas.microsoft.com/office/drawing/2014/main" id="{BE8B0144-DB89-E351-70A4-E59FBBAD899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71745" y="7024744"/>
                <a:ext cx="70002" cy="428142"/>
              </a:xfrm>
              <a:prstGeom prst="rect">
                <a:avLst/>
              </a:prstGeom>
            </p:spPr>
          </p:pic>
          <p:sp>
            <p:nvSpPr>
              <p:cNvPr id="2356" name="object 1383">
                <a:extLst>
                  <a:ext uri="{FF2B5EF4-FFF2-40B4-BE49-F238E27FC236}">
                    <a16:creationId xmlns:a16="http://schemas.microsoft.com/office/drawing/2014/main" id="{4EB07C0C-8095-AF5C-5865-2AB21CD2E569}"/>
                  </a:ext>
                </a:extLst>
              </p:cNvPr>
              <p:cNvSpPr/>
              <p:nvPr/>
            </p:nvSpPr>
            <p:spPr>
              <a:xfrm>
                <a:off x="1696262" y="7450912"/>
                <a:ext cx="469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989">
                    <a:moveTo>
                      <a:pt x="4660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1" name="object 1384">
              <a:extLst>
                <a:ext uri="{FF2B5EF4-FFF2-40B4-BE49-F238E27FC236}">
                  <a16:creationId xmlns:a16="http://schemas.microsoft.com/office/drawing/2014/main" id="{188E360E-C730-B157-DDD8-5E131A42FB66}"/>
                </a:ext>
              </a:extLst>
            </p:cNvPr>
            <p:cNvSpPr/>
            <p:nvPr/>
          </p:nvSpPr>
          <p:spPr>
            <a:xfrm>
              <a:off x="1696262" y="7666913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2" name="object 1385">
              <a:extLst>
                <a:ext uri="{FF2B5EF4-FFF2-40B4-BE49-F238E27FC236}">
                  <a16:creationId xmlns:a16="http://schemas.microsoft.com/office/drawing/2014/main" id="{14827362-5363-B58B-F590-E75704725FCB}"/>
                </a:ext>
              </a:extLst>
            </p:cNvPr>
            <p:cNvGrpSpPr/>
            <p:nvPr/>
          </p:nvGrpSpPr>
          <p:grpSpPr>
            <a:xfrm>
              <a:off x="1700885" y="7450963"/>
              <a:ext cx="6350" cy="78740"/>
              <a:chOff x="1700885" y="7450963"/>
              <a:chExt cx="6350" cy="78740"/>
            </a:xfrm>
          </p:grpSpPr>
          <p:sp>
            <p:nvSpPr>
              <p:cNvPr id="2353" name="object 1386">
                <a:extLst>
                  <a:ext uri="{FF2B5EF4-FFF2-40B4-BE49-F238E27FC236}">
                    <a16:creationId xmlns:a16="http://schemas.microsoft.com/office/drawing/2014/main" id="{10894183-7E40-F96E-085A-E0DDE3AC5E87}"/>
                  </a:ext>
                </a:extLst>
              </p:cNvPr>
              <p:cNvSpPr/>
              <p:nvPr/>
            </p:nvSpPr>
            <p:spPr>
              <a:xfrm>
                <a:off x="1703971" y="7469428"/>
                <a:ext cx="0" cy="59690"/>
              </a:xfrm>
              <a:custGeom>
                <a:avLst/>
                <a:gdLst/>
                <a:ahLst/>
                <a:cxnLst/>
                <a:rect l="l" t="t" r="r" b="b"/>
                <a:pathLst>
                  <a:path h="59690">
                    <a:moveTo>
                      <a:pt x="0" y="0"/>
                    </a:moveTo>
                    <a:lnTo>
                      <a:pt x="0" y="5967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4" name="object 1387">
                <a:extLst>
                  <a:ext uri="{FF2B5EF4-FFF2-40B4-BE49-F238E27FC236}">
                    <a16:creationId xmlns:a16="http://schemas.microsoft.com/office/drawing/2014/main" id="{F199D5B5-A24A-921C-7A0D-736CD203B122}"/>
                  </a:ext>
                </a:extLst>
              </p:cNvPr>
              <p:cNvSpPr/>
              <p:nvPr/>
            </p:nvSpPr>
            <p:spPr>
              <a:xfrm>
                <a:off x="1700885" y="745096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3" name="object 1388">
              <a:extLst>
                <a:ext uri="{FF2B5EF4-FFF2-40B4-BE49-F238E27FC236}">
                  <a16:creationId xmlns:a16="http://schemas.microsoft.com/office/drawing/2014/main" id="{804A3DFC-4A22-2C9E-722F-EB6A308CA67B}"/>
                </a:ext>
              </a:extLst>
            </p:cNvPr>
            <p:cNvGrpSpPr/>
            <p:nvPr/>
          </p:nvGrpSpPr>
          <p:grpSpPr>
            <a:xfrm>
              <a:off x="1690363" y="7530280"/>
              <a:ext cx="27305" cy="137160"/>
              <a:chOff x="1690363" y="7530280"/>
              <a:chExt cx="27305" cy="137160"/>
            </a:xfrm>
          </p:grpSpPr>
          <p:sp>
            <p:nvSpPr>
              <p:cNvPr id="2346" name="object 1389">
                <a:extLst>
                  <a:ext uri="{FF2B5EF4-FFF2-40B4-BE49-F238E27FC236}">
                    <a16:creationId xmlns:a16="http://schemas.microsoft.com/office/drawing/2014/main" id="{E96AD090-6897-BDD6-F8F7-EE07725A2EC1}"/>
                  </a:ext>
                </a:extLst>
              </p:cNvPr>
              <p:cNvSpPr/>
              <p:nvPr/>
            </p:nvSpPr>
            <p:spPr>
              <a:xfrm>
                <a:off x="1700885" y="764839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86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7" name="object 1390">
                <a:extLst>
                  <a:ext uri="{FF2B5EF4-FFF2-40B4-BE49-F238E27FC236}">
                    <a16:creationId xmlns:a16="http://schemas.microsoft.com/office/drawing/2014/main" id="{22479C8F-E490-ECA2-515F-2667883CFC58}"/>
                  </a:ext>
                </a:extLst>
              </p:cNvPr>
              <p:cNvSpPr/>
              <p:nvPr/>
            </p:nvSpPr>
            <p:spPr>
              <a:xfrm>
                <a:off x="1703971" y="7588732"/>
                <a:ext cx="0" cy="59690"/>
              </a:xfrm>
              <a:custGeom>
                <a:avLst/>
                <a:gdLst/>
                <a:ahLst/>
                <a:cxnLst/>
                <a:rect l="l" t="t" r="r" b="b"/>
                <a:pathLst>
                  <a:path h="59690">
                    <a:moveTo>
                      <a:pt x="0" y="5966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8" name="object 1391">
                <a:extLst>
                  <a:ext uri="{FF2B5EF4-FFF2-40B4-BE49-F238E27FC236}">
                    <a16:creationId xmlns:a16="http://schemas.microsoft.com/office/drawing/2014/main" id="{50CF8BCA-B5C3-44F4-7D63-9E53D844FE3F}"/>
                  </a:ext>
                </a:extLst>
              </p:cNvPr>
              <p:cNvSpPr/>
              <p:nvPr/>
            </p:nvSpPr>
            <p:spPr>
              <a:xfrm>
                <a:off x="1692287" y="7582344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289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9" name="object 1392">
                <a:extLst>
                  <a:ext uri="{FF2B5EF4-FFF2-40B4-BE49-F238E27FC236}">
                    <a16:creationId xmlns:a16="http://schemas.microsoft.com/office/drawing/2014/main" id="{B3E88E3E-F53B-C9E6-9FD4-78ED86C593CB}"/>
                  </a:ext>
                </a:extLst>
              </p:cNvPr>
              <p:cNvSpPr/>
              <p:nvPr/>
            </p:nvSpPr>
            <p:spPr>
              <a:xfrm>
                <a:off x="1712328" y="7578953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0" name="object 1393">
                <a:extLst>
                  <a:ext uri="{FF2B5EF4-FFF2-40B4-BE49-F238E27FC236}">
                    <a16:creationId xmlns:a16="http://schemas.microsoft.com/office/drawing/2014/main" id="{D75EDF15-AF4C-10D2-BA12-59BFF19A195E}"/>
                  </a:ext>
                </a:extLst>
              </p:cNvPr>
              <p:cNvSpPr/>
              <p:nvPr/>
            </p:nvSpPr>
            <p:spPr>
              <a:xfrm>
                <a:off x="1708988" y="7568933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1" name="object 1394">
                <a:extLst>
                  <a:ext uri="{FF2B5EF4-FFF2-40B4-BE49-F238E27FC236}">
                    <a16:creationId xmlns:a16="http://schemas.microsoft.com/office/drawing/2014/main" id="{CE0E172B-01C6-9C15-3F4B-CED70473C7CC}"/>
                  </a:ext>
                </a:extLst>
              </p:cNvPr>
              <p:cNvSpPr/>
              <p:nvPr/>
            </p:nvSpPr>
            <p:spPr>
              <a:xfrm>
                <a:off x="1692287" y="754889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3360" y="0"/>
                    </a:moveTo>
                    <a:lnTo>
                      <a:pt x="13360" y="13360"/>
                    </a:lnTo>
                    <a:lnTo>
                      <a:pt x="0" y="3340"/>
                    </a:lnTo>
                    <a:lnTo>
                      <a:pt x="2004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2" name="object 1395">
                <a:extLst>
                  <a:ext uri="{FF2B5EF4-FFF2-40B4-BE49-F238E27FC236}">
                    <a16:creationId xmlns:a16="http://schemas.microsoft.com/office/drawing/2014/main" id="{B7587F87-FD09-08E6-1A87-F7BD1774A3E2}"/>
                  </a:ext>
                </a:extLst>
              </p:cNvPr>
              <p:cNvSpPr/>
              <p:nvPr/>
            </p:nvSpPr>
            <p:spPr>
              <a:xfrm>
                <a:off x="1692287" y="753220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67"/>
                    </a:moveTo>
                    <a:lnTo>
                      <a:pt x="16700" y="9956"/>
                    </a:lnTo>
                    <a:lnTo>
                      <a:pt x="3340" y="9956"/>
                    </a:lnTo>
                    <a:lnTo>
                      <a:pt x="0" y="6667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6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4" name="object 1396">
              <a:extLst>
                <a:ext uri="{FF2B5EF4-FFF2-40B4-BE49-F238E27FC236}">
                  <a16:creationId xmlns:a16="http://schemas.microsoft.com/office/drawing/2014/main" id="{08566222-2952-C7E7-7212-32113B268AF6}"/>
                </a:ext>
              </a:extLst>
            </p:cNvPr>
            <p:cNvSpPr/>
            <p:nvPr/>
          </p:nvSpPr>
          <p:spPr>
            <a:xfrm>
              <a:off x="1750529" y="74508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5" name="object 1397">
              <a:extLst>
                <a:ext uri="{FF2B5EF4-FFF2-40B4-BE49-F238E27FC236}">
                  <a16:creationId xmlns:a16="http://schemas.microsoft.com/office/drawing/2014/main" id="{DD1F99BD-1BEA-2210-1604-1857FB1E9830}"/>
                </a:ext>
              </a:extLst>
            </p:cNvPr>
            <p:cNvGrpSpPr/>
            <p:nvPr/>
          </p:nvGrpSpPr>
          <p:grpSpPr>
            <a:xfrm>
              <a:off x="1701996" y="7664939"/>
              <a:ext cx="50800" cy="4445"/>
              <a:chOff x="1701996" y="7664939"/>
              <a:chExt cx="50800" cy="4445"/>
            </a:xfrm>
          </p:grpSpPr>
          <p:sp>
            <p:nvSpPr>
              <p:cNvPr id="2344" name="object 1398">
                <a:extLst>
                  <a:ext uri="{FF2B5EF4-FFF2-40B4-BE49-F238E27FC236}">
                    <a16:creationId xmlns:a16="http://schemas.microsoft.com/office/drawing/2014/main" id="{56C6BD50-A317-8613-FA24-F44FC70DE216}"/>
                  </a:ext>
                </a:extLst>
              </p:cNvPr>
              <p:cNvSpPr/>
              <p:nvPr/>
            </p:nvSpPr>
            <p:spPr>
              <a:xfrm>
                <a:off x="1750529" y="766686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5" name="object 1399">
                <a:extLst>
                  <a:ext uri="{FF2B5EF4-FFF2-40B4-BE49-F238E27FC236}">
                    <a16:creationId xmlns:a16="http://schemas.microsoft.com/office/drawing/2014/main" id="{485F78AC-0F1D-89DF-F3B0-261D60814C50}"/>
                  </a:ext>
                </a:extLst>
              </p:cNvPr>
              <p:cNvSpPr/>
              <p:nvPr/>
            </p:nvSpPr>
            <p:spPr>
              <a:xfrm>
                <a:off x="1703920" y="766686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6" name="object 1400">
              <a:extLst>
                <a:ext uri="{FF2B5EF4-FFF2-40B4-BE49-F238E27FC236}">
                  <a16:creationId xmlns:a16="http://schemas.microsoft.com/office/drawing/2014/main" id="{2AD3A961-E06F-D540-0459-2348A63A95DC}"/>
                </a:ext>
              </a:extLst>
            </p:cNvPr>
            <p:cNvGrpSpPr/>
            <p:nvPr/>
          </p:nvGrpSpPr>
          <p:grpSpPr>
            <a:xfrm>
              <a:off x="1414792" y="6988162"/>
              <a:ext cx="6350" cy="191135"/>
              <a:chOff x="1414792" y="6988162"/>
              <a:chExt cx="6350" cy="191135"/>
            </a:xfrm>
          </p:grpSpPr>
          <p:sp>
            <p:nvSpPr>
              <p:cNvPr id="2342" name="object 1401">
                <a:extLst>
                  <a:ext uri="{FF2B5EF4-FFF2-40B4-BE49-F238E27FC236}">
                    <a16:creationId xmlns:a16="http://schemas.microsoft.com/office/drawing/2014/main" id="{C768D8E0-E528-403A-C938-2A3A385CC405}"/>
                  </a:ext>
                </a:extLst>
              </p:cNvPr>
              <p:cNvSpPr/>
              <p:nvPr/>
            </p:nvSpPr>
            <p:spPr>
              <a:xfrm>
                <a:off x="1417840" y="7006679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4">
                    <a:moveTo>
                      <a:pt x="0" y="0"/>
                    </a:moveTo>
                    <a:lnTo>
                      <a:pt x="0" y="17199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3" name="object 1402">
                <a:extLst>
                  <a:ext uri="{FF2B5EF4-FFF2-40B4-BE49-F238E27FC236}">
                    <a16:creationId xmlns:a16="http://schemas.microsoft.com/office/drawing/2014/main" id="{A92F3F6D-7DFC-1290-179C-97D9A2664424}"/>
                  </a:ext>
                </a:extLst>
              </p:cNvPr>
              <p:cNvSpPr/>
              <p:nvPr/>
            </p:nvSpPr>
            <p:spPr>
              <a:xfrm>
                <a:off x="1414792" y="698816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7" name="object 1403">
              <a:extLst>
                <a:ext uri="{FF2B5EF4-FFF2-40B4-BE49-F238E27FC236}">
                  <a16:creationId xmlns:a16="http://schemas.microsoft.com/office/drawing/2014/main" id="{68249AC6-BE69-2958-EAB2-F5753917984C}"/>
                </a:ext>
              </a:extLst>
            </p:cNvPr>
            <p:cNvGrpSpPr/>
            <p:nvPr/>
          </p:nvGrpSpPr>
          <p:grpSpPr>
            <a:xfrm>
              <a:off x="1404219" y="7179850"/>
              <a:ext cx="27305" cy="255904"/>
              <a:chOff x="1404219" y="7179850"/>
              <a:chExt cx="27305" cy="255904"/>
            </a:xfrm>
          </p:grpSpPr>
          <p:sp>
            <p:nvSpPr>
              <p:cNvPr id="2336" name="object 1404">
                <a:extLst>
                  <a:ext uri="{FF2B5EF4-FFF2-40B4-BE49-F238E27FC236}">
                    <a16:creationId xmlns:a16="http://schemas.microsoft.com/office/drawing/2014/main" id="{9F3C25F3-533B-E24A-EFD0-EB0723EF9E2F}"/>
                  </a:ext>
                </a:extLst>
              </p:cNvPr>
              <p:cNvSpPr/>
              <p:nvPr/>
            </p:nvSpPr>
            <p:spPr>
              <a:xfrm>
                <a:off x="1414792" y="741697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7" name="object 1405">
                <a:extLst>
                  <a:ext uri="{FF2B5EF4-FFF2-40B4-BE49-F238E27FC236}">
                    <a16:creationId xmlns:a16="http://schemas.microsoft.com/office/drawing/2014/main" id="{D5B2651F-9FDA-6A10-7620-F22FFB378C96}"/>
                  </a:ext>
                </a:extLst>
              </p:cNvPr>
              <p:cNvSpPr/>
              <p:nvPr/>
            </p:nvSpPr>
            <p:spPr>
              <a:xfrm>
                <a:off x="1417840" y="7244982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4">
                    <a:moveTo>
                      <a:pt x="0" y="1719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8" name="object 1406">
                <a:extLst>
                  <a:ext uri="{FF2B5EF4-FFF2-40B4-BE49-F238E27FC236}">
                    <a16:creationId xmlns:a16="http://schemas.microsoft.com/office/drawing/2014/main" id="{864136F7-720A-8C7D-EBC9-FE8381922EF5}"/>
                  </a:ext>
                </a:extLst>
              </p:cNvPr>
              <p:cNvSpPr/>
              <p:nvPr/>
            </p:nvSpPr>
            <p:spPr>
              <a:xfrm>
                <a:off x="1406143" y="722857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9" name="object 1407">
                <a:extLst>
                  <a:ext uri="{FF2B5EF4-FFF2-40B4-BE49-F238E27FC236}">
                    <a16:creationId xmlns:a16="http://schemas.microsoft.com/office/drawing/2014/main" id="{F8755614-AE5C-02EE-0B68-B8DAFCB3E449}"/>
                  </a:ext>
                </a:extLst>
              </p:cNvPr>
              <p:cNvSpPr/>
              <p:nvPr/>
            </p:nvSpPr>
            <p:spPr>
              <a:xfrm>
                <a:off x="1422844" y="721851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0" name="object 1408">
                <a:extLst>
                  <a:ext uri="{FF2B5EF4-FFF2-40B4-BE49-F238E27FC236}">
                    <a16:creationId xmlns:a16="http://schemas.microsoft.com/office/drawing/2014/main" id="{3798D771-DFFA-1A95-AE33-4657319883B8}"/>
                  </a:ext>
                </a:extLst>
              </p:cNvPr>
              <p:cNvSpPr/>
              <p:nvPr/>
            </p:nvSpPr>
            <p:spPr>
              <a:xfrm>
                <a:off x="1406194" y="719847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9989" y="6680"/>
                    </a:lnTo>
                    <a:lnTo>
                      <a:pt x="13309" y="0"/>
                    </a:lnTo>
                    <a:lnTo>
                      <a:pt x="3289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289" y="13360"/>
                    </a:lnTo>
                    <a:lnTo>
                      <a:pt x="6629" y="13360"/>
                    </a:lnTo>
                    <a:lnTo>
                      <a:pt x="9969" y="10020"/>
                    </a:lnTo>
                    <a:lnTo>
                      <a:pt x="996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1" name="object 1409">
                <a:extLst>
                  <a:ext uri="{FF2B5EF4-FFF2-40B4-BE49-F238E27FC236}">
                    <a16:creationId xmlns:a16="http://schemas.microsoft.com/office/drawing/2014/main" id="{62EF62FC-1300-152A-77DE-27C7D0880013}"/>
                  </a:ext>
                </a:extLst>
              </p:cNvPr>
              <p:cNvSpPr/>
              <p:nvPr/>
            </p:nvSpPr>
            <p:spPr>
              <a:xfrm>
                <a:off x="1406194" y="718177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19989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8" name="object 1410">
              <a:extLst>
                <a:ext uri="{FF2B5EF4-FFF2-40B4-BE49-F238E27FC236}">
                  <a16:creationId xmlns:a16="http://schemas.microsoft.com/office/drawing/2014/main" id="{D4064CB6-3980-DB2A-EADC-81B0D437F110}"/>
                </a:ext>
              </a:extLst>
            </p:cNvPr>
            <p:cNvSpPr/>
            <p:nvPr/>
          </p:nvSpPr>
          <p:spPr>
            <a:xfrm>
              <a:off x="1417789" y="69881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38"/>
                  </a:moveTo>
                  <a:lnTo>
                    <a:pt x="101" y="38"/>
                  </a:lnTo>
                </a:path>
                <a:path w="634" h="634">
                  <a:moveTo>
                    <a:pt x="50" y="38"/>
                  </a:moveTo>
                  <a:lnTo>
                    <a:pt x="0" y="38"/>
                  </a:lnTo>
                </a:path>
                <a:path w="634" h="634">
                  <a:moveTo>
                    <a:pt x="50" y="38"/>
                  </a:moveTo>
                  <a:lnTo>
                    <a:pt x="50" y="88"/>
                  </a:lnTo>
                </a:path>
                <a:path w="634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1411">
              <a:extLst>
                <a:ext uri="{FF2B5EF4-FFF2-40B4-BE49-F238E27FC236}">
                  <a16:creationId xmlns:a16="http://schemas.microsoft.com/office/drawing/2014/main" id="{2ED573AA-163F-87B6-DF9E-BEF862EA5FF5}"/>
                </a:ext>
              </a:extLst>
            </p:cNvPr>
            <p:cNvSpPr/>
            <p:nvPr/>
          </p:nvSpPr>
          <p:spPr>
            <a:xfrm>
              <a:off x="1417789" y="74354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50" name="object 1412">
              <a:extLst>
                <a:ext uri="{FF2B5EF4-FFF2-40B4-BE49-F238E27FC236}">
                  <a16:creationId xmlns:a16="http://schemas.microsoft.com/office/drawing/2014/main" id="{70293092-0C47-B18D-9C75-B2A385367EE5}"/>
                </a:ext>
              </a:extLst>
            </p:cNvPr>
            <p:cNvGrpSpPr/>
            <p:nvPr/>
          </p:nvGrpSpPr>
          <p:grpSpPr>
            <a:xfrm>
              <a:off x="1488363" y="7158938"/>
              <a:ext cx="101600" cy="6350"/>
              <a:chOff x="1488363" y="7158938"/>
              <a:chExt cx="101600" cy="6350"/>
            </a:xfrm>
          </p:grpSpPr>
          <p:sp>
            <p:nvSpPr>
              <p:cNvPr id="2334" name="object 1413">
                <a:extLst>
                  <a:ext uri="{FF2B5EF4-FFF2-40B4-BE49-F238E27FC236}">
                    <a16:creationId xmlns:a16="http://schemas.microsoft.com/office/drawing/2014/main" id="{44877D05-766A-3E71-5F71-7ED975977D1C}"/>
                  </a:ext>
                </a:extLst>
              </p:cNvPr>
              <p:cNvSpPr/>
              <p:nvPr/>
            </p:nvSpPr>
            <p:spPr>
              <a:xfrm>
                <a:off x="1506880" y="7162025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75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5" name="object 1414">
                <a:extLst>
                  <a:ext uri="{FF2B5EF4-FFF2-40B4-BE49-F238E27FC236}">
                    <a16:creationId xmlns:a16="http://schemas.microsoft.com/office/drawing/2014/main" id="{1CE75B8E-3EFA-682A-A9BC-CD71D653229B}"/>
                  </a:ext>
                </a:extLst>
              </p:cNvPr>
              <p:cNvSpPr/>
              <p:nvPr/>
            </p:nvSpPr>
            <p:spPr>
              <a:xfrm>
                <a:off x="1488363" y="7158938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86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51" name="object 1415">
              <a:extLst>
                <a:ext uri="{FF2B5EF4-FFF2-40B4-BE49-F238E27FC236}">
                  <a16:creationId xmlns:a16="http://schemas.microsoft.com/office/drawing/2014/main" id="{23A316DD-1719-DECC-AC0F-62DC2BF1BE30}"/>
                </a:ext>
              </a:extLst>
            </p:cNvPr>
            <p:cNvGrpSpPr/>
            <p:nvPr/>
          </p:nvGrpSpPr>
          <p:grpSpPr>
            <a:xfrm>
              <a:off x="1649310" y="7158938"/>
              <a:ext cx="101600" cy="6350"/>
              <a:chOff x="1649310" y="7158938"/>
              <a:chExt cx="101600" cy="6350"/>
            </a:xfrm>
          </p:grpSpPr>
          <p:sp>
            <p:nvSpPr>
              <p:cNvPr id="2332" name="object 1416">
                <a:extLst>
                  <a:ext uri="{FF2B5EF4-FFF2-40B4-BE49-F238E27FC236}">
                    <a16:creationId xmlns:a16="http://schemas.microsoft.com/office/drawing/2014/main" id="{B18B5586-1357-ACF0-0E06-E82295F44D37}"/>
                  </a:ext>
                </a:extLst>
              </p:cNvPr>
              <p:cNvSpPr/>
              <p:nvPr/>
            </p:nvSpPr>
            <p:spPr>
              <a:xfrm>
                <a:off x="1732064" y="7158938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516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3" name="object 1417">
                <a:extLst>
                  <a:ext uri="{FF2B5EF4-FFF2-40B4-BE49-F238E27FC236}">
                    <a16:creationId xmlns:a16="http://schemas.microsoft.com/office/drawing/2014/main" id="{673D5ED1-434A-E4B9-8293-D70FE99365E7}"/>
                  </a:ext>
                </a:extLst>
              </p:cNvPr>
              <p:cNvSpPr/>
              <p:nvPr/>
            </p:nvSpPr>
            <p:spPr>
              <a:xfrm>
                <a:off x="1649310" y="7162025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5">
                    <a:moveTo>
                      <a:pt x="8275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52" name="object 1418">
              <a:extLst>
                <a:ext uri="{FF2B5EF4-FFF2-40B4-BE49-F238E27FC236}">
                  <a16:creationId xmlns:a16="http://schemas.microsoft.com/office/drawing/2014/main" id="{64B41B82-3320-5F65-A7FE-4C5577A1D22A}"/>
                </a:ext>
              </a:extLst>
            </p:cNvPr>
            <p:cNvGrpSpPr/>
            <p:nvPr/>
          </p:nvGrpSpPr>
          <p:grpSpPr>
            <a:xfrm>
              <a:off x="1590808" y="7148417"/>
              <a:ext cx="57785" cy="27305"/>
              <a:chOff x="1590808" y="7148417"/>
              <a:chExt cx="57785" cy="27305"/>
            </a:xfrm>
          </p:grpSpPr>
          <p:sp>
            <p:nvSpPr>
              <p:cNvPr id="2327" name="object 1419">
                <a:extLst>
                  <a:ext uri="{FF2B5EF4-FFF2-40B4-BE49-F238E27FC236}">
                    <a16:creationId xmlns:a16="http://schemas.microsoft.com/office/drawing/2014/main" id="{438BD61B-66A7-E919-2ED5-21B1593A0031}"/>
                  </a:ext>
                </a:extLst>
              </p:cNvPr>
              <p:cNvSpPr/>
              <p:nvPr/>
            </p:nvSpPr>
            <p:spPr>
              <a:xfrm>
                <a:off x="1592732" y="7150341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9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8" name="object 1420">
                <a:extLst>
                  <a:ext uri="{FF2B5EF4-FFF2-40B4-BE49-F238E27FC236}">
                    <a16:creationId xmlns:a16="http://schemas.microsoft.com/office/drawing/2014/main" id="{6212DA02-5698-27BD-1106-7A4AAC544C1E}"/>
                  </a:ext>
                </a:extLst>
              </p:cNvPr>
              <p:cNvSpPr/>
              <p:nvPr/>
            </p:nvSpPr>
            <p:spPr>
              <a:xfrm>
                <a:off x="1592732" y="7170381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9" name="object 1421">
                <a:extLst>
                  <a:ext uri="{FF2B5EF4-FFF2-40B4-BE49-F238E27FC236}">
                    <a16:creationId xmlns:a16="http://schemas.microsoft.com/office/drawing/2014/main" id="{E6E5E14B-35C7-1829-500B-EC66279C7D32}"/>
                  </a:ext>
                </a:extLst>
              </p:cNvPr>
              <p:cNvSpPr/>
              <p:nvPr/>
            </p:nvSpPr>
            <p:spPr>
              <a:xfrm>
                <a:off x="1606143" y="7167092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4">
                    <a:moveTo>
                      <a:pt x="3289" y="0"/>
                    </a:moveTo>
                    <a:lnTo>
                      <a:pt x="3289" y="3289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0" name="object 1422">
                <a:extLst>
                  <a:ext uri="{FF2B5EF4-FFF2-40B4-BE49-F238E27FC236}">
                    <a16:creationId xmlns:a16="http://schemas.microsoft.com/office/drawing/2014/main" id="{EF29FE50-1426-F6B0-7BFF-148FFCA0D07F}"/>
                  </a:ext>
                </a:extLst>
              </p:cNvPr>
              <p:cNvSpPr/>
              <p:nvPr/>
            </p:nvSpPr>
            <p:spPr>
              <a:xfrm>
                <a:off x="1616113" y="7150341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0"/>
                    </a:moveTo>
                    <a:lnTo>
                      <a:pt x="1336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1" name="object 1423">
                <a:extLst>
                  <a:ext uri="{FF2B5EF4-FFF2-40B4-BE49-F238E27FC236}">
                    <a16:creationId xmlns:a16="http://schemas.microsoft.com/office/drawing/2014/main" id="{1EFACA41-2CD1-0CE9-E270-2DC1E5AC658F}"/>
                  </a:ext>
                </a:extLst>
              </p:cNvPr>
              <p:cNvSpPr/>
              <p:nvPr/>
            </p:nvSpPr>
            <p:spPr>
              <a:xfrm>
                <a:off x="1636191" y="7150392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19989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3" name="object 1424">
              <a:extLst>
                <a:ext uri="{FF2B5EF4-FFF2-40B4-BE49-F238E27FC236}">
                  <a16:creationId xmlns:a16="http://schemas.microsoft.com/office/drawing/2014/main" id="{9E6B0F58-0E69-F7B2-480E-93F5627BB5A9}"/>
                </a:ext>
              </a:extLst>
            </p:cNvPr>
            <p:cNvSpPr/>
            <p:nvPr/>
          </p:nvSpPr>
          <p:spPr>
            <a:xfrm>
              <a:off x="1488313" y="71619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1425">
              <a:extLst>
                <a:ext uri="{FF2B5EF4-FFF2-40B4-BE49-F238E27FC236}">
                  <a16:creationId xmlns:a16="http://schemas.microsoft.com/office/drawing/2014/main" id="{9CB39993-F18C-5AA4-AD75-AEBB466CF860}"/>
                </a:ext>
              </a:extLst>
            </p:cNvPr>
            <p:cNvSpPr/>
            <p:nvPr/>
          </p:nvSpPr>
          <p:spPr>
            <a:xfrm>
              <a:off x="1750529" y="71619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1426">
              <a:extLst>
                <a:ext uri="{FF2B5EF4-FFF2-40B4-BE49-F238E27FC236}">
                  <a16:creationId xmlns:a16="http://schemas.microsoft.com/office/drawing/2014/main" id="{9CF533E0-4B20-DC38-6127-60FAABFBED6D}"/>
                </a:ext>
              </a:extLst>
            </p:cNvPr>
            <p:cNvSpPr/>
            <p:nvPr/>
          </p:nvSpPr>
          <p:spPr>
            <a:xfrm>
              <a:off x="1496072" y="723496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1427">
              <a:extLst>
                <a:ext uri="{FF2B5EF4-FFF2-40B4-BE49-F238E27FC236}">
                  <a16:creationId xmlns:a16="http://schemas.microsoft.com/office/drawing/2014/main" id="{5408FE7B-957A-DACD-8B11-895D3B61124C}"/>
                </a:ext>
              </a:extLst>
            </p:cNvPr>
            <p:cNvSpPr/>
            <p:nvPr/>
          </p:nvSpPr>
          <p:spPr>
            <a:xfrm>
              <a:off x="1496072" y="738922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57" name="object 1428">
              <a:extLst>
                <a:ext uri="{FF2B5EF4-FFF2-40B4-BE49-F238E27FC236}">
                  <a16:creationId xmlns:a16="http://schemas.microsoft.com/office/drawing/2014/main" id="{A92F7843-CC3D-EC5C-6DAE-6F63730D706D}"/>
                </a:ext>
              </a:extLst>
            </p:cNvPr>
            <p:cNvGrpSpPr/>
            <p:nvPr/>
          </p:nvGrpSpPr>
          <p:grpSpPr>
            <a:xfrm>
              <a:off x="1521764" y="7235011"/>
              <a:ext cx="6350" cy="49530"/>
              <a:chOff x="1521764" y="7235011"/>
              <a:chExt cx="6350" cy="49530"/>
            </a:xfrm>
          </p:grpSpPr>
          <p:sp>
            <p:nvSpPr>
              <p:cNvPr id="2325" name="object 1429">
                <a:extLst>
                  <a:ext uri="{FF2B5EF4-FFF2-40B4-BE49-F238E27FC236}">
                    <a16:creationId xmlns:a16="http://schemas.microsoft.com/office/drawing/2014/main" id="{6CD2D84A-DE2A-A737-A42C-7B21FF25098F}"/>
                  </a:ext>
                </a:extLst>
              </p:cNvPr>
              <p:cNvSpPr/>
              <p:nvPr/>
            </p:nvSpPr>
            <p:spPr>
              <a:xfrm>
                <a:off x="1524850" y="7253477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6" name="object 1430">
                <a:extLst>
                  <a:ext uri="{FF2B5EF4-FFF2-40B4-BE49-F238E27FC236}">
                    <a16:creationId xmlns:a16="http://schemas.microsoft.com/office/drawing/2014/main" id="{13BA11A1-3A4A-481F-1365-DB012C0A6379}"/>
                  </a:ext>
                </a:extLst>
              </p:cNvPr>
              <p:cNvSpPr/>
              <p:nvPr/>
            </p:nvSpPr>
            <p:spPr>
              <a:xfrm>
                <a:off x="1521764" y="723501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58" name="object 1431">
              <a:extLst>
                <a:ext uri="{FF2B5EF4-FFF2-40B4-BE49-F238E27FC236}">
                  <a16:creationId xmlns:a16="http://schemas.microsoft.com/office/drawing/2014/main" id="{E67366AA-6348-C786-538E-77835231A1E5}"/>
                </a:ext>
              </a:extLst>
            </p:cNvPr>
            <p:cNvGrpSpPr/>
            <p:nvPr/>
          </p:nvGrpSpPr>
          <p:grpSpPr>
            <a:xfrm>
              <a:off x="1511242" y="7285145"/>
              <a:ext cx="27305" cy="104139"/>
              <a:chOff x="1511242" y="7285145"/>
              <a:chExt cx="27305" cy="104139"/>
            </a:xfrm>
          </p:grpSpPr>
          <p:sp>
            <p:nvSpPr>
              <p:cNvPr id="2318" name="object 1432">
                <a:extLst>
                  <a:ext uri="{FF2B5EF4-FFF2-40B4-BE49-F238E27FC236}">
                    <a16:creationId xmlns:a16="http://schemas.microsoft.com/office/drawing/2014/main" id="{204942A4-1ACF-B74F-076A-48B87F83BC98}"/>
                  </a:ext>
                </a:extLst>
              </p:cNvPr>
              <p:cNvSpPr/>
              <p:nvPr/>
            </p:nvSpPr>
            <p:spPr>
              <a:xfrm>
                <a:off x="1521764" y="737071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9" name="object 1433">
                <a:extLst>
                  <a:ext uri="{FF2B5EF4-FFF2-40B4-BE49-F238E27FC236}">
                    <a16:creationId xmlns:a16="http://schemas.microsoft.com/office/drawing/2014/main" id="{8D3FF159-7A2D-A75D-17CA-F5445664B706}"/>
                  </a:ext>
                </a:extLst>
              </p:cNvPr>
              <p:cNvSpPr/>
              <p:nvPr/>
            </p:nvSpPr>
            <p:spPr>
              <a:xfrm>
                <a:off x="1524850" y="7340269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0" name="object 1434">
                <a:extLst>
                  <a:ext uri="{FF2B5EF4-FFF2-40B4-BE49-F238E27FC236}">
                    <a16:creationId xmlns:a16="http://schemas.microsoft.com/office/drawing/2014/main" id="{26FDA721-1673-AB8C-1F11-AD6CEEB9F89B}"/>
                  </a:ext>
                </a:extLst>
              </p:cNvPr>
              <p:cNvSpPr/>
              <p:nvPr/>
            </p:nvSpPr>
            <p:spPr>
              <a:xfrm>
                <a:off x="1513166" y="7333830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1" name="object 1435">
                <a:extLst>
                  <a:ext uri="{FF2B5EF4-FFF2-40B4-BE49-F238E27FC236}">
                    <a16:creationId xmlns:a16="http://schemas.microsoft.com/office/drawing/2014/main" id="{CF09DE59-576D-9870-4061-812BD97F4944}"/>
                  </a:ext>
                </a:extLst>
              </p:cNvPr>
              <p:cNvSpPr/>
              <p:nvPr/>
            </p:nvSpPr>
            <p:spPr>
              <a:xfrm>
                <a:off x="1533207" y="7330490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2" name="object 1436">
                <a:extLst>
                  <a:ext uri="{FF2B5EF4-FFF2-40B4-BE49-F238E27FC236}">
                    <a16:creationId xmlns:a16="http://schemas.microsoft.com/office/drawing/2014/main" id="{0892D8D1-DA58-9BDE-34BA-3615BC50F11A}"/>
                  </a:ext>
                </a:extLst>
              </p:cNvPr>
              <p:cNvSpPr/>
              <p:nvPr/>
            </p:nvSpPr>
            <p:spPr>
              <a:xfrm>
                <a:off x="1529867" y="732047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3" name="object 1437">
                <a:extLst>
                  <a:ext uri="{FF2B5EF4-FFF2-40B4-BE49-F238E27FC236}">
                    <a16:creationId xmlns:a16="http://schemas.microsoft.com/office/drawing/2014/main" id="{65BBBCBB-C341-EF24-F454-2A816CE881BF}"/>
                  </a:ext>
                </a:extLst>
              </p:cNvPr>
              <p:cNvSpPr/>
              <p:nvPr/>
            </p:nvSpPr>
            <p:spPr>
              <a:xfrm>
                <a:off x="1513166" y="730376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4" name="object 1438">
                <a:extLst>
                  <a:ext uri="{FF2B5EF4-FFF2-40B4-BE49-F238E27FC236}">
                    <a16:creationId xmlns:a16="http://schemas.microsoft.com/office/drawing/2014/main" id="{69E8BBA6-C9D7-85B6-2973-8A194C9493CC}"/>
                  </a:ext>
                </a:extLst>
              </p:cNvPr>
              <p:cNvSpPr/>
              <p:nvPr/>
            </p:nvSpPr>
            <p:spPr>
              <a:xfrm>
                <a:off x="1513166" y="728706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9" name="object 1439">
              <a:extLst>
                <a:ext uri="{FF2B5EF4-FFF2-40B4-BE49-F238E27FC236}">
                  <a16:creationId xmlns:a16="http://schemas.microsoft.com/office/drawing/2014/main" id="{41A6A9E4-BB21-0DBC-890D-D088E76A42B1}"/>
                </a:ext>
              </a:extLst>
            </p:cNvPr>
            <p:cNvSpPr/>
            <p:nvPr/>
          </p:nvSpPr>
          <p:spPr>
            <a:xfrm>
              <a:off x="1488313" y="7234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0" name="object 1440">
              <a:extLst>
                <a:ext uri="{FF2B5EF4-FFF2-40B4-BE49-F238E27FC236}">
                  <a16:creationId xmlns:a16="http://schemas.microsoft.com/office/drawing/2014/main" id="{371C8EB5-A812-5023-3EE3-8D6FE34D80B9}"/>
                </a:ext>
              </a:extLst>
            </p:cNvPr>
            <p:cNvGrpSpPr/>
            <p:nvPr/>
          </p:nvGrpSpPr>
          <p:grpSpPr>
            <a:xfrm>
              <a:off x="1486388" y="7387253"/>
              <a:ext cx="40640" cy="4445"/>
              <a:chOff x="1486388" y="7387253"/>
              <a:chExt cx="40640" cy="4445"/>
            </a:xfrm>
          </p:grpSpPr>
          <p:sp>
            <p:nvSpPr>
              <p:cNvPr id="2316" name="object 1441">
                <a:extLst>
                  <a:ext uri="{FF2B5EF4-FFF2-40B4-BE49-F238E27FC236}">
                    <a16:creationId xmlns:a16="http://schemas.microsoft.com/office/drawing/2014/main" id="{4C481DAB-8AC2-18BE-B91D-3C0BF6398E2A}"/>
                  </a:ext>
                </a:extLst>
              </p:cNvPr>
              <p:cNvSpPr/>
              <p:nvPr/>
            </p:nvSpPr>
            <p:spPr>
              <a:xfrm>
                <a:off x="1488312" y="73891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7" name="object 1442">
                <a:extLst>
                  <a:ext uri="{FF2B5EF4-FFF2-40B4-BE49-F238E27FC236}">
                    <a16:creationId xmlns:a16="http://schemas.microsoft.com/office/drawing/2014/main" id="{DBAC8A07-057C-8308-5085-0EFB90025B0E}"/>
                  </a:ext>
                </a:extLst>
              </p:cNvPr>
              <p:cNvSpPr/>
              <p:nvPr/>
            </p:nvSpPr>
            <p:spPr>
              <a:xfrm>
                <a:off x="1524812" y="73891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1" name="object 1443">
              <a:extLst>
                <a:ext uri="{FF2B5EF4-FFF2-40B4-BE49-F238E27FC236}">
                  <a16:creationId xmlns:a16="http://schemas.microsoft.com/office/drawing/2014/main" id="{A341F29A-46E6-A46D-EB6E-34E8046EED84}"/>
                </a:ext>
              </a:extLst>
            </p:cNvPr>
            <p:cNvSpPr/>
            <p:nvPr/>
          </p:nvSpPr>
          <p:spPr>
            <a:xfrm>
              <a:off x="1496072" y="692647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1444">
              <a:extLst>
                <a:ext uri="{FF2B5EF4-FFF2-40B4-BE49-F238E27FC236}">
                  <a16:creationId xmlns:a16="http://schemas.microsoft.com/office/drawing/2014/main" id="{D8DB88D4-AAEA-0DEC-2263-B0BE3B5E7C7E}"/>
                </a:ext>
              </a:extLst>
            </p:cNvPr>
            <p:cNvSpPr/>
            <p:nvPr/>
          </p:nvSpPr>
          <p:spPr>
            <a:xfrm>
              <a:off x="1496072" y="723496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3" name="object 1445">
              <a:extLst>
                <a:ext uri="{FF2B5EF4-FFF2-40B4-BE49-F238E27FC236}">
                  <a16:creationId xmlns:a16="http://schemas.microsoft.com/office/drawing/2014/main" id="{AF503AAA-A6C2-09C1-BD41-AACAF76209B3}"/>
                </a:ext>
              </a:extLst>
            </p:cNvPr>
            <p:cNvGrpSpPr/>
            <p:nvPr/>
          </p:nvGrpSpPr>
          <p:grpSpPr>
            <a:xfrm>
              <a:off x="1521764" y="6926478"/>
              <a:ext cx="6350" cy="123189"/>
              <a:chOff x="1521764" y="6926478"/>
              <a:chExt cx="6350" cy="123189"/>
            </a:xfrm>
          </p:grpSpPr>
          <p:sp>
            <p:nvSpPr>
              <p:cNvPr id="2314" name="object 1446">
                <a:extLst>
                  <a:ext uri="{FF2B5EF4-FFF2-40B4-BE49-F238E27FC236}">
                    <a16:creationId xmlns:a16="http://schemas.microsoft.com/office/drawing/2014/main" id="{7DB1CB27-E821-56DE-ECB5-6685FC3500B4}"/>
                  </a:ext>
                </a:extLst>
              </p:cNvPr>
              <p:cNvSpPr/>
              <p:nvPr/>
            </p:nvSpPr>
            <p:spPr>
              <a:xfrm>
                <a:off x="1524850" y="6944995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21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5" name="object 1447">
                <a:extLst>
                  <a:ext uri="{FF2B5EF4-FFF2-40B4-BE49-F238E27FC236}">
                    <a16:creationId xmlns:a16="http://schemas.microsoft.com/office/drawing/2014/main" id="{4D79F30E-719A-FDE7-00F8-572DE8A2E067}"/>
                  </a:ext>
                </a:extLst>
              </p:cNvPr>
              <p:cNvSpPr/>
              <p:nvPr/>
            </p:nvSpPr>
            <p:spPr>
              <a:xfrm>
                <a:off x="1521764" y="692647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64" name="object 1448">
              <a:extLst>
                <a:ext uri="{FF2B5EF4-FFF2-40B4-BE49-F238E27FC236}">
                  <a16:creationId xmlns:a16="http://schemas.microsoft.com/office/drawing/2014/main" id="{85712C2D-BE69-6A4C-367F-9C94AB8B9908}"/>
                </a:ext>
              </a:extLst>
            </p:cNvPr>
            <p:cNvGrpSpPr/>
            <p:nvPr/>
          </p:nvGrpSpPr>
          <p:grpSpPr>
            <a:xfrm>
              <a:off x="1511242" y="7050385"/>
              <a:ext cx="27305" cy="184785"/>
              <a:chOff x="1511242" y="7050385"/>
              <a:chExt cx="27305" cy="184785"/>
            </a:xfrm>
          </p:grpSpPr>
          <p:sp>
            <p:nvSpPr>
              <p:cNvPr id="2308" name="object 1449">
                <a:extLst>
                  <a:ext uri="{FF2B5EF4-FFF2-40B4-BE49-F238E27FC236}">
                    <a16:creationId xmlns:a16="http://schemas.microsoft.com/office/drawing/2014/main" id="{51B128EC-70DC-2A56-0392-EECFB9BB68E2}"/>
                  </a:ext>
                </a:extLst>
              </p:cNvPr>
              <p:cNvSpPr/>
              <p:nvPr/>
            </p:nvSpPr>
            <p:spPr>
              <a:xfrm>
                <a:off x="1521764" y="721644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9" name="object 1450">
                <a:extLst>
                  <a:ext uri="{FF2B5EF4-FFF2-40B4-BE49-F238E27FC236}">
                    <a16:creationId xmlns:a16="http://schemas.microsoft.com/office/drawing/2014/main" id="{E5AEE854-7328-4E5A-54EF-FFFB58A9A15A}"/>
                  </a:ext>
                </a:extLst>
              </p:cNvPr>
              <p:cNvSpPr/>
              <p:nvPr/>
            </p:nvSpPr>
            <p:spPr>
              <a:xfrm>
                <a:off x="1524850" y="7112228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1042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0" name="object 1451">
                <a:extLst>
                  <a:ext uri="{FF2B5EF4-FFF2-40B4-BE49-F238E27FC236}">
                    <a16:creationId xmlns:a16="http://schemas.microsoft.com/office/drawing/2014/main" id="{B030BFD0-CADA-1E5C-AC5F-A2CD00D38230}"/>
                  </a:ext>
                </a:extLst>
              </p:cNvPr>
              <p:cNvSpPr/>
              <p:nvPr/>
            </p:nvSpPr>
            <p:spPr>
              <a:xfrm>
                <a:off x="1513166" y="709576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1" name="object 1452">
                <a:extLst>
                  <a:ext uri="{FF2B5EF4-FFF2-40B4-BE49-F238E27FC236}">
                    <a16:creationId xmlns:a16="http://schemas.microsoft.com/office/drawing/2014/main" id="{754E7C5A-77A6-280F-62AF-9C6C979C5A6D}"/>
                  </a:ext>
                </a:extLst>
              </p:cNvPr>
              <p:cNvSpPr/>
              <p:nvPr/>
            </p:nvSpPr>
            <p:spPr>
              <a:xfrm>
                <a:off x="1529867" y="708576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2" name="object 1453">
                <a:extLst>
                  <a:ext uri="{FF2B5EF4-FFF2-40B4-BE49-F238E27FC236}">
                    <a16:creationId xmlns:a16="http://schemas.microsoft.com/office/drawing/2014/main" id="{749691A1-AF8B-FC84-813A-EDBC32E053D6}"/>
                  </a:ext>
                </a:extLst>
              </p:cNvPr>
              <p:cNvSpPr/>
              <p:nvPr/>
            </p:nvSpPr>
            <p:spPr>
              <a:xfrm>
                <a:off x="1513166" y="706906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3" name="object 1454">
                <a:extLst>
                  <a:ext uri="{FF2B5EF4-FFF2-40B4-BE49-F238E27FC236}">
                    <a16:creationId xmlns:a16="http://schemas.microsoft.com/office/drawing/2014/main" id="{7DB4A7A0-B9F2-DD1E-F21E-472D5C8CF509}"/>
                  </a:ext>
                </a:extLst>
              </p:cNvPr>
              <p:cNvSpPr/>
              <p:nvPr/>
            </p:nvSpPr>
            <p:spPr>
              <a:xfrm>
                <a:off x="1513166" y="705230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5" name="object 1455">
              <a:extLst>
                <a:ext uri="{FF2B5EF4-FFF2-40B4-BE49-F238E27FC236}">
                  <a16:creationId xmlns:a16="http://schemas.microsoft.com/office/drawing/2014/main" id="{DE5BBD4E-DD67-6027-988B-5A9CFF552D38}"/>
                </a:ext>
              </a:extLst>
            </p:cNvPr>
            <p:cNvSpPr/>
            <p:nvPr/>
          </p:nvSpPr>
          <p:spPr>
            <a:xfrm>
              <a:off x="1488313" y="69264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6" name="object 1456">
              <a:extLst>
                <a:ext uri="{FF2B5EF4-FFF2-40B4-BE49-F238E27FC236}">
                  <a16:creationId xmlns:a16="http://schemas.microsoft.com/office/drawing/2014/main" id="{0125749E-E1C3-F650-A5BD-4DF7546CDE14}"/>
                </a:ext>
              </a:extLst>
            </p:cNvPr>
            <p:cNvGrpSpPr/>
            <p:nvPr/>
          </p:nvGrpSpPr>
          <p:grpSpPr>
            <a:xfrm>
              <a:off x="1486388" y="7232986"/>
              <a:ext cx="40640" cy="4445"/>
              <a:chOff x="1486388" y="7232986"/>
              <a:chExt cx="40640" cy="4445"/>
            </a:xfrm>
          </p:grpSpPr>
          <p:sp>
            <p:nvSpPr>
              <p:cNvPr id="2306" name="object 1457">
                <a:extLst>
                  <a:ext uri="{FF2B5EF4-FFF2-40B4-BE49-F238E27FC236}">
                    <a16:creationId xmlns:a16="http://schemas.microsoft.com/office/drawing/2014/main" id="{5B9A5F96-76FF-2E19-6DE8-5B0908F752B8}"/>
                  </a:ext>
                </a:extLst>
              </p:cNvPr>
              <p:cNvSpPr/>
              <p:nvPr/>
            </p:nvSpPr>
            <p:spPr>
              <a:xfrm>
                <a:off x="1488312" y="72349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7" name="object 1458">
                <a:extLst>
                  <a:ext uri="{FF2B5EF4-FFF2-40B4-BE49-F238E27FC236}">
                    <a16:creationId xmlns:a16="http://schemas.microsoft.com/office/drawing/2014/main" id="{CB0D2C01-B1B6-5F4A-C49A-6C5FE09144D2}"/>
                  </a:ext>
                </a:extLst>
              </p:cNvPr>
              <p:cNvSpPr/>
              <p:nvPr/>
            </p:nvSpPr>
            <p:spPr>
              <a:xfrm>
                <a:off x="1524812" y="72349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7" name="object 1459">
              <a:extLst>
                <a:ext uri="{FF2B5EF4-FFF2-40B4-BE49-F238E27FC236}">
                  <a16:creationId xmlns:a16="http://schemas.microsoft.com/office/drawing/2014/main" id="{98AD5D6E-D603-16DB-FF1A-FFEB01D674F9}"/>
                </a:ext>
              </a:extLst>
            </p:cNvPr>
            <p:cNvSpPr/>
            <p:nvPr/>
          </p:nvSpPr>
          <p:spPr>
            <a:xfrm>
              <a:off x="1750580" y="7026719"/>
              <a:ext cx="23495" cy="424815"/>
            </a:xfrm>
            <a:custGeom>
              <a:avLst/>
              <a:gdLst/>
              <a:ahLst/>
              <a:cxnLst/>
              <a:rect l="l" t="t" r="r" b="b"/>
              <a:pathLst>
                <a:path w="23494" h="424815">
                  <a:moveTo>
                    <a:pt x="23139" y="424192"/>
                  </a:moveTo>
                  <a:lnTo>
                    <a:pt x="23139" y="0"/>
                  </a:lnTo>
                </a:path>
                <a:path w="23494" h="424815">
                  <a:moveTo>
                    <a:pt x="23139" y="424192"/>
                  </a:moveTo>
                  <a:lnTo>
                    <a:pt x="0" y="424192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1460">
              <a:extLst>
                <a:ext uri="{FF2B5EF4-FFF2-40B4-BE49-F238E27FC236}">
                  <a16:creationId xmlns:a16="http://schemas.microsoft.com/office/drawing/2014/main" id="{25481F29-382E-E513-AC56-946A1E070761}"/>
                </a:ext>
              </a:extLst>
            </p:cNvPr>
            <p:cNvSpPr/>
            <p:nvPr/>
          </p:nvSpPr>
          <p:spPr>
            <a:xfrm>
              <a:off x="1750580" y="7666913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9" name="object 1461">
              <a:extLst>
                <a:ext uri="{FF2B5EF4-FFF2-40B4-BE49-F238E27FC236}">
                  <a16:creationId xmlns:a16="http://schemas.microsoft.com/office/drawing/2014/main" id="{6B2F0A57-88BD-CAD1-7505-18B870A1E0CA}"/>
                </a:ext>
              </a:extLst>
            </p:cNvPr>
            <p:cNvGrpSpPr/>
            <p:nvPr/>
          </p:nvGrpSpPr>
          <p:grpSpPr>
            <a:xfrm>
              <a:off x="1463313" y="6926478"/>
              <a:ext cx="27305" cy="308610"/>
              <a:chOff x="1463313" y="6926478"/>
              <a:chExt cx="27305" cy="308610"/>
            </a:xfrm>
          </p:grpSpPr>
          <p:sp>
            <p:nvSpPr>
              <p:cNvPr id="2304" name="object 1462">
                <a:extLst>
                  <a:ext uri="{FF2B5EF4-FFF2-40B4-BE49-F238E27FC236}">
                    <a16:creationId xmlns:a16="http://schemas.microsoft.com/office/drawing/2014/main" id="{55092BF4-3F0C-4E7C-B6CE-C0F82D6AB9AF}"/>
                  </a:ext>
                </a:extLst>
              </p:cNvPr>
              <p:cNvSpPr/>
              <p:nvPr/>
            </p:nvSpPr>
            <p:spPr>
              <a:xfrm>
                <a:off x="1465237" y="6926478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0"/>
                    </a:moveTo>
                    <a:lnTo>
                      <a:pt x="0" y="4626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5" name="object 1463">
                <a:extLst>
                  <a:ext uri="{FF2B5EF4-FFF2-40B4-BE49-F238E27FC236}">
                    <a16:creationId xmlns:a16="http://schemas.microsoft.com/office/drawing/2014/main" id="{F7EFD72E-16B8-0C34-65BA-3339221BF331}"/>
                  </a:ext>
                </a:extLst>
              </p:cNvPr>
              <p:cNvSpPr/>
              <p:nvPr/>
            </p:nvSpPr>
            <p:spPr>
              <a:xfrm>
                <a:off x="1488363" y="6926478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09">
                    <a:moveTo>
                      <a:pt x="0" y="0"/>
                    </a:moveTo>
                    <a:lnTo>
                      <a:pt x="0" y="308482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0" name="object 1464">
              <a:extLst>
                <a:ext uri="{FF2B5EF4-FFF2-40B4-BE49-F238E27FC236}">
                  <a16:creationId xmlns:a16="http://schemas.microsoft.com/office/drawing/2014/main" id="{85C655D4-FE19-440B-D738-7F5DFDDA90B1}"/>
                </a:ext>
              </a:extLst>
            </p:cNvPr>
            <p:cNvSpPr/>
            <p:nvPr/>
          </p:nvSpPr>
          <p:spPr>
            <a:xfrm>
              <a:off x="1465237" y="7389228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0"/>
                  </a:moveTo>
                  <a:lnTo>
                    <a:pt x="0" y="46266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1465">
              <a:extLst>
                <a:ext uri="{FF2B5EF4-FFF2-40B4-BE49-F238E27FC236}">
                  <a16:creationId xmlns:a16="http://schemas.microsoft.com/office/drawing/2014/main" id="{6ED8F99F-6B65-2FCB-0907-303904CD9FF6}"/>
                </a:ext>
              </a:extLst>
            </p:cNvPr>
            <p:cNvSpPr/>
            <p:nvPr/>
          </p:nvSpPr>
          <p:spPr>
            <a:xfrm>
              <a:off x="1465237" y="692647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1466">
              <a:extLst>
                <a:ext uri="{FF2B5EF4-FFF2-40B4-BE49-F238E27FC236}">
                  <a16:creationId xmlns:a16="http://schemas.microsoft.com/office/drawing/2014/main" id="{1661E913-CCA7-FE21-7A7E-425EF7240678}"/>
                </a:ext>
              </a:extLst>
            </p:cNvPr>
            <p:cNvSpPr/>
            <p:nvPr/>
          </p:nvSpPr>
          <p:spPr>
            <a:xfrm>
              <a:off x="1465237" y="738922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73" name="object 1467">
              <a:extLst>
                <a:ext uri="{FF2B5EF4-FFF2-40B4-BE49-F238E27FC236}">
                  <a16:creationId xmlns:a16="http://schemas.microsoft.com/office/drawing/2014/main" id="{5CDDF90C-DD62-E4F4-0B29-023D75288F96}"/>
                </a:ext>
              </a:extLst>
            </p:cNvPr>
            <p:cNvGrpSpPr/>
            <p:nvPr/>
          </p:nvGrpSpPr>
          <p:grpSpPr>
            <a:xfrm>
              <a:off x="1463313" y="6988162"/>
              <a:ext cx="25400" cy="248920"/>
              <a:chOff x="1463313" y="6988162"/>
              <a:chExt cx="25400" cy="248920"/>
            </a:xfrm>
          </p:grpSpPr>
          <p:sp>
            <p:nvSpPr>
              <p:cNvPr id="2302" name="object 1468">
                <a:extLst>
                  <a:ext uri="{FF2B5EF4-FFF2-40B4-BE49-F238E27FC236}">
                    <a16:creationId xmlns:a16="http://schemas.microsoft.com/office/drawing/2014/main" id="{9288F156-8E91-6845-1348-B00046FD3068}"/>
                  </a:ext>
                </a:extLst>
              </p:cNvPr>
              <p:cNvSpPr/>
              <p:nvPr/>
            </p:nvSpPr>
            <p:spPr>
              <a:xfrm>
                <a:off x="1465237" y="7234961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3" name="object 1469">
                <a:extLst>
                  <a:ext uri="{FF2B5EF4-FFF2-40B4-BE49-F238E27FC236}">
                    <a16:creationId xmlns:a16="http://schemas.microsoft.com/office/drawing/2014/main" id="{F37151BA-5D9A-DC1B-9040-4B551E27E005}"/>
                  </a:ext>
                </a:extLst>
              </p:cNvPr>
              <p:cNvSpPr/>
              <p:nvPr/>
            </p:nvSpPr>
            <p:spPr>
              <a:xfrm>
                <a:off x="1465237" y="6988162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5">
                    <a:moveTo>
                      <a:pt x="0" y="0"/>
                    </a:moveTo>
                    <a:lnTo>
                      <a:pt x="0" y="246799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74" name="object 1470">
              <a:extLst>
                <a:ext uri="{FF2B5EF4-FFF2-40B4-BE49-F238E27FC236}">
                  <a16:creationId xmlns:a16="http://schemas.microsoft.com/office/drawing/2014/main" id="{CA44D4C4-7D6D-26F3-9341-F428C85E30A0}"/>
                </a:ext>
              </a:extLst>
            </p:cNvPr>
            <p:cNvGrpSpPr/>
            <p:nvPr/>
          </p:nvGrpSpPr>
          <p:grpSpPr>
            <a:xfrm>
              <a:off x="1750580" y="6006725"/>
              <a:ext cx="894715" cy="27305"/>
              <a:chOff x="1750580" y="6006725"/>
              <a:chExt cx="894715" cy="27305"/>
            </a:xfrm>
          </p:grpSpPr>
          <p:sp>
            <p:nvSpPr>
              <p:cNvPr id="2299" name="object 1471">
                <a:extLst>
                  <a:ext uri="{FF2B5EF4-FFF2-40B4-BE49-F238E27FC236}">
                    <a16:creationId xmlns:a16="http://schemas.microsoft.com/office/drawing/2014/main" id="{65A81E69-121D-E7E6-480A-3FED1211E72F}"/>
                  </a:ext>
                </a:extLst>
              </p:cNvPr>
              <p:cNvSpPr/>
              <p:nvPr/>
            </p:nvSpPr>
            <p:spPr>
              <a:xfrm>
                <a:off x="1773720" y="6031775"/>
                <a:ext cx="8718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1855">
                    <a:moveTo>
                      <a:pt x="87156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0" name="object 1472">
                <a:extLst>
                  <a:ext uri="{FF2B5EF4-FFF2-40B4-BE49-F238E27FC236}">
                    <a16:creationId xmlns:a16="http://schemas.microsoft.com/office/drawing/2014/main" id="{36D960CF-0088-C046-571E-D813F5274DF7}"/>
                  </a:ext>
                </a:extLst>
              </p:cNvPr>
              <p:cNvSpPr/>
              <p:nvPr/>
            </p:nvSpPr>
            <p:spPr>
              <a:xfrm>
                <a:off x="1750580" y="6008649"/>
                <a:ext cx="8947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94714">
                    <a:moveTo>
                      <a:pt x="89470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1" name="object 1473">
                <a:extLst>
                  <a:ext uri="{FF2B5EF4-FFF2-40B4-BE49-F238E27FC236}">
                    <a16:creationId xmlns:a16="http://schemas.microsoft.com/office/drawing/2014/main" id="{9426B31F-BCB8-D155-791E-D3A3EF86E45A}"/>
                  </a:ext>
                </a:extLst>
              </p:cNvPr>
              <p:cNvSpPr/>
              <p:nvPr/>
            </p:nvSpPr>
            <p:spPr>
              <a:xfrm>
                <a:off x="1781429" y="6031775"/>
                <a:ext cx="222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225">
                    <a:moveTo>
                      <a:pt x="0" y="0"/>
                    </a:moveTo>
                    <a:lnTo>
                      <a:pt x="21602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5" name="object 1474">
              <a:extLst>
                <a:ext uri="{FF2B5EF4-FFF2-40B4-BE49-F238E27FC236}">
                  <a16:creationId xmlns:a16="http://schemas.microsoft.com/office/drawing/2014/main" id="{FD18EE94-7EB8-2596-93BC-28BDCA9BC007}"/>
                </a:ext>
              </a:extLst>
            </p:cNvPr>
            <p:cNvSpPr/>
            <p:nvPr/>
          </p:nvSpPr>
          <p:spPr>
            <a:xfrm>
              <a:off x="1781429" y="640199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0" y="0"/>
                  </a:moveTo>
                  <a:lnTo>
                    <a:pt x="21602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76" name="object 1475">
              <a:extLst>
                <a:ext uri="{FF2B5EF4-FFF2-40B4-BE49-F238E27FC236}">
                  <a16:creationId xmlns:a16="http://schemas.microsoft.com/office/drawing/2014/main" id="{71EF491E-D995-CC9C-73B9-79905A77F6CC}"/>
                </a:ext>
              </a:extLst>
            </p:cNvPr>
            <p:cNvGrpSpPr/>
            <p:nvPr/>
          </p:nvGrpSpPr>
          <p:grpSpPr>
            <a:xfrm>
              <a:off x="1792236" y="6031776"/>
              <a:ext cx="6350" cy="152400"/>
              <a:chOff x="1792236" y="6031776"/>
              <a:chExt cx="6350" cy="152400"/>
            </a:xfrm>
          </p:grpSpPr>
          <p:sp>
            <p:nvSpPr>
              <p:cNvPr id="2297" name="object 1476">
                <a:extLst>
                  <a:ext uri="{FF2B5EF4-FFF2-40B4-BE49-F238E27FC236}">
                    <a16:creationId xmlns:a16="http://schemas.microsoft.com/office/drawing/2014/main" id="{8A17330F-72E4-34C9-D685-2EAE258C675B}"/>
                  </a:ext>
                </a:extLst>
              </p:cNvPr>
              <p:cNvSpPr/>
              <p:nvPr/>
            </p:nvSpPr>
            <p:spPr>
              <a:xfrm>
                <a:off x="1795322" y="6050292"/>
                <a:ext cx="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h="133985">
                    <a:moveTo>
                      <a:pt x="0" y="0"/>
                    </a:moveTo>
                    <a:lnTo>
                      <a:pt x="0" y="13343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8" name="object 1477">
                <a:extLst>
                  <a:ext uri="{FF2B5EF4-FFF2-40B4-BE49-F238E27FC236}">
                    <a16:creationId xmlns:a16="http://schemas.microsoft.com/office/drawing/2014/main" id="{C2A176F3-3E2B-4DD2-2209-7C85C81B96AA}"/>
                  </a:ext>
                </a:extLst>
              </p:cNvPr>
              <p:cNvSpPr/>
              <p:nvPr/>
            </p:nvSpPr>
            <p:spPr>
              <a:xfrm>
                <a:off x="1792236" y="603177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77" name="object 1478">
              <a:extLst>
                <a:ext uri="{FF2B5EF4-FFF2-40B4-BE49-F238E27FC236}">
                  <a16:creationId xmlns:a16="http://schemas.microsoft.com/office/drawing/2014/main" id="{B273AE8B-82DD-0A97-95B3-4D0040DF00F3}"/>
                </a:ext>
              </a:extLst>
            </p:cNvPr>
            <p:cNvGrpSpPr/>
            <p:nvPr/>
          </p:nvGrpSpPr>
          <p:grpSpPr>
            <a:xfrm>
              <a:off x="1781714" y="6184906"/>
              <a:ext cx="27305" cy="217170"/>
              <a:chOff x="1781714" y="6184906"/>
              <a:chExt cx="27305" cy="217170"/>
            </a:xfrm>
          </p:grpSpPr>
          <p:sp>
            <p:nvSpPr>
              <p:cNvPr id="2291" name="object 1479">
                <a:extLst>
                  <a:ext uri="{FF2B5EF4-FFF2-40B4-BE49-F238E27FC236}">
                    <a16:creationId xmlns:a16="http://schemas.microsoft.com/office/drawing/2014/main" id="{B8C70AEF-5F44-CE01-8039-A1EB71617CD5}"/>
                  </a:ext>
                </a:extLst>
              </p:cNvPr>
              <p:cNvSpPr/>
              <p:nvPr/>
            </p:nvSpPr>
            <p:spPr>
              <a:xfrm>
                <a:off x="1792236" y="63834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2" name="object 1480">
                <a:extLst>
                  <a:ext uri="{FF2B5EF4-FFF2-40B4-BE49-F238E27FC236}">
                    <a16:creationId xmlns:a16="http://schemas.microsoft.com/office/drawing/2014/main" id="{17D1D4B1-4A3F-98E6-6CC0-D52719EE927E}"/>
                  </a:ext>
                </a:extLst>
              </p:cNvPr>
              <p:cNvSpPr/>
              <p:nvPr/>
            </p:nvSpPr>
            <p:spPr>
              <a:xfrm>
                <a:off x="1795322" y="6250038"/>
                <a:ext cx="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h="133985">
                    <a:moveTo>
                      <a:pt x="0" y="133438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3" name="object 1481">
                <a:extLst>
                  <a:ext uri="{FF2B5EF4-FFF2-40B4-BE49-F238E27FC236}">
                    <a16:creationId xmlns:a16="http://schemas.microsoft.com/office/drawing/2014/main" id="{F16DA2BD-A497-FEDD-4A80-DFDD2D547402}"/>
                  </a:ext>
                </a:extLst>
              </p:cNvPr>
              <p:cNvSpPr/>
              <p:nvPr/>
            </p:nvSpPr>
            <p:spPr>
              <a:xfrm>
                <a:off x="1783638" y="623359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58"/>
                    </a:lnTo>
                    <a:lnTo>
                      <a:pt x="0" y="3378"/>
                    </a:lnTo>
                    <a:lnTo>
                      <a:pt x="3340" y="50"/>
                    </a:lnTo>
                    <a:lnTo>
                      <a:pt x="6680" y="50"/>
                    </a:lnTo>
                    <a:lnTo>
                      <a:pt x="9969" y="3378"/>
                    </a:lnTo>
                    <a:lnTo>
                      <a:pt x="9969" y="10058"/>
                    </a:lnTo>
                    <a:lnTo>
                      <a:pt x="13309" y="13360"/>
                    </a:lnTo>
                    <a:lnTo>
                      <a:pt x="19989" y="13360"/>
                    </a:lnTo>
                    <a:lnTo>
                      <a:pt x="1998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4" name="object 1482">
                <a:extLst>
                  <a:ext uri="{FF2B5EF4-FFF2-40B4-BE49-F238E27FC236}">
                    <a16:creationId xmlns:a16="http://schemas.microsoft.com/office/drawing/2014/main" id="{FAFA2E6F-804E-EB41-9079-89E55024BD48}"/>
                  </a:ext>
                </a:extLst>
              </p:cNvPr>
              <p:cNvSpPr/>
              <p:nvPr/>
            </p:nvSpPr>
            <p:spPr>
              <a:xfrm>
                <a:off x="1800339" y="622357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5" name="object 1483">
                <a:extLst>
                  <a:ext uri="{FF2B5EF4-FFF2-40B4-BE49-F238E27FC236}">
                    <a16:creationId xmlns:a16="http://schemas.microsoft.com/office/drawing/2014/main" id="{26893329-1BCA-7C6B-05D3-2FF6E3311A61}"/>
                  </a:ext>
                </a:extLst>
              </p:cNvPr>
              <p:cNvSpPr/>
              <p:nvPr/>
            </p:nvSpPr>
            <p:spPr>
              <a:xfrm>
                <a:off x="1783638" y="620353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3360" y="0"/>
                    </a:moveTo>
                    <a:lnTo>
                      <a:pt x="13360" y="13360"/>
                    </a:lnTo>
                    <a:lnTo>
                      <a:pt x="0" y="3289"/>
                    </a:lnTo>
                    <a:lnTo>
                      <a:pt x="2004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6" name="object 1484">
                <a:extLst>
                  <a:ext uri="{FF2B5EF4-FFF2-40B4-BE49-F238E27FC236}">
                    <a16:creationId xmlns:a16="http://schemas.microsoft.com/office/drawing/2014/main" id="{4DD8546F-7E30-A8BE-F50D-1F39F38CCDD0}"/>
                  </a:ext>
                </a:extLst>
              </p:cNvPr>
              <p:cNvSpPr/>
              <p:nvPr/>
            </p:nvSpPr>
            <p:spPr>
              <a:xfrm>
                <a:off x="1783638" y="618683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8" name="object 1485">
              <a:extLst>
                <a:ext uri="{FF2B5EF4-FFF2-40B4-BE49-F238E27FC236}">
                  <a16:creationId xmlns:a16="http://schemas.microsoft.com/office/drawing/2014/main" id="{4EB63BFF-D08F-A9AC-CCFF-CC93572CE6A0}"/>
                </a:ext>
              </a:extLst>
            </p:cNvPr>
            <p:cNvSpPr/>
            <p:nvPr/>
          </p:nvSpPr>
          <p:spPr>
            <a:xfrm>
              <a:off x="1773669" y="60317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79" name="object 1486">
              <a:extLst>
                <a:ext uri="{FF2B5EF4-FFF2-40B4-BE49-F238E27FC236}">
                  <a16:creationId xmlns:a16="http://schemas.microsoft.com/office/drawing/2014/main" id="{E3ACFB3B-0FCD-00A3-1CB3-934A7F543C65}"/>
                </a:ext>
              </a:extLst>
            </p:cNvPr>
            <p:cNvGrpSpPr/>
            <p:nvPr/>
          </p:nvGrpSpPr>
          <p:grpSpPr>
            <a:xfrm>
              <a:off x="1771745" y="6400019"/>
              <a:ext cx="26034" cy="4445"/>
              <a:chOff x="1771745" y="6400019"/>
              <a:chExt cx="26034" cy="4445"/>
            </a:xfrm>
          </p:grpSpPr>
          <p:sp>
            <p:nvSpPr>
              <p:cNvPr id="2289" name="object 1487">
                <a:extLst>
                  <a:ext uri="{FF2B5EF4-FFF2-40B4-BE49-F238E27FC236}">
                    <a16:creationId xmlns:a16="http://schemas.microsoft.com/office/drawing/2014/main" id="{238AC199-799D-ED0A-F4B3-C30C4591F41F}"/>
                  </a:ext>
                </a:extLst>
              </p:cNvPr>
              <p:cNvSpPr/>
              <p:nvPr/>
            </p:nvSpPr>
            <p:spPr>
              <a:xfrm>
                <a:off x="1773669" y="640194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0" name="object 1488">
                <a:extLst>
                  <a:ext uri="{FF2B5EF4-FFF2-40B4-BE49-F238E27FC236}">
                    <a16:creationId xmlns:a16="http://schemas.microsoft.com/office/drawing/2014/main" id="{47990510-2EDF-5818-2A3F-EDD94928E4E1}"/>
                  </a:ext>
                </a:extLst>
              </p:cNvPr>
              <p:cNvSpPr/>
              <p:nvPr/>
            </p:nvSpPr>
            <p:spPr>
              <a:xfrm>
                <a:off x="1795272" y="640194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0" name="object 1489">
              <a:extLst>
                <a:ext uri="{FF2B5EF4-FFF2-40B4-BE49-F238E27FC236}">
                  <a16:creationId xmlns:a16="http://schemas.microsoft.com/office/drawing/2014/main" id="{35FB89E4-73A2-795A-E055-47D81D46F1F6}"/>
                </a:ext>
              </a:extLst>
            </p:cNvPr>
            <p:cNvSpPr/>
            <p:nvPr/>
          </p:nvSpPr>
          <p:spPr>
            <a:xfrm>
              <a:off x="1696262" y="6463677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1490">
              <a:extLst>
                <a:ext uri="{FF2B5EF4-FFF2-40B4-BE49-F238E27FC236}">
                  <a16:creationId xmlns:a16="http://schemas.microsoft.com/office/drawing/2014/main" id="{AEADADFD-78C4-C3C8-992B-DF6A29D42B11}"/>
                </a:ext>
              </a:extLst>
            </p:cNvPr>
            <p:cNvSpPr/>
            <p:nvPr/>
          </p:nvSpPr>
          <p:spPr>
            <a:xfrm>
              <a:off x="1696262" y="664879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2" name="object 1491">
              <a:extLst>
                <a:ext uri="{FF2B5EF4-FFF2-40B4-BE49-F238E27FC236}">
                  <a16:creationId xmlns:a16="http://schemas.microsoft.com/office/drawing/2014/main" id="{DF4A2A36-3278-6A01-C65A-9FC0604B94F5}"/>
                </a:ext>
              </a:extLst>
            </p:cNvPr>
            <p:cNvGrpSpPr/>
            <p:nvPr/>
          </p:nvGrpSpPr>
          <p:grpSpPr>
            <a:xfrm>
              <a:off x="1700885" y="6463677"/>
              <a:ext cx="6350" cy="62865"/>
              <a:chOff x="1700885" y="6463677"/>
              <a:chExt cx="6350" cy="62865"/>
            </a:xfrm>
          </p:grpSpPr>
          <p:sp>
            <p:nvSpPr>
              <p:cNvPr id="2287" name="object 1492">
                <a:extLst>
                  <a:ext uri="{FF2B5EF4-FFF2-40B4-BE49-F238E27FC236}">
                    <a16:creationId xmlns:a16="http://schemas.microsoft.com/office/drawing/2014/main" id="{58AC066B-4706-2840-9D51-57D638197E37}"/>
                  </a:ext>
                </a:extLst>
              </p:cNvPr>
              <p:cNvSpPr/>
              <p:nvPr/>
            </p:nvSpPr>
            <p:spPr>
              <a:xfrm>
                <a:off x="1703971" y="6482194"/>
                <a:ext cx="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h="44450">
                    <a:moveTo>
                      <a:pt x="0" y="0"/>
                    </a:moveTo>
                    <a:lnTo>
                      <a:pt x="0" y="4420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8" name="object 1493">
                <a:extLst>
                  <a:ext uri="{FF2B5EF4-FFF2-40B4-BE49-F238E27FC236}">
                    <a16:creationId xmlns:a16="http://schemas.microsoft.com/office/drawing/2014/main" id="{0667A6A9-66A5-E3CC-C2F5-3319D4D27C0F}"/>
                  </a:ext>
                </a:extLst>
              </p:cNvPr>
              <p:cNvSpPr/>
              <p:nvPr/>
            </p:nvSpPr>
            <p:spPr>
              <a:xfrm>
                <a:off x="1700885" y="64636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83" name="object 1494">
              <a:extLst>
                <a:ext uri="{FF2B5EF4-FFF2-40B4-BE49-F238E27FC236}">
                  <a16:creationId xmlns:a16="http://schemas.microsoft.com/office/drawing/2014/main" id="{CF5A6EBA-1455-B620-5C40-71D2A57B5B1B}"/>
                </a:ext>
              </a:extLst>
            </p:cNvPr>
            <p:cNvGrpSpPr/>
            <p:nvPr/>
          </p:nvGrpSpPr>
          <p:grpSpPr>
            <a:xfrm>
              <a:off x="1690363" y="6527615"/>
              <a:ext cx="27305" cy="121285"/>
              <a:chOff x="1690363" y="6527615"/>
              <a:chExt cx="27305" cy="121285"/>
            </a:xfrm>
          </p:grpSpPr>
          <p:sp>
            <p:nvSpPr>
              <p:cNvPr id="2280" name="object 1495">
                <a:extLst>
                  <a:ext uri="{FF2B5EF4-FFF2-40B4-BE49-F238E27FC236}">
                    <a16:creationId xmlns:a16="http://schemas.microsoft.com/office/drawing/2014/main" id="{9E519330-6E67-C50D-6A42-4B728E0FABD8}"/>
                  </a:ext>
                </a:extLst>
              </p:cNvPr>
              <p:cNvSpPr/>
              <p:nvPr/>
            </p:nvSpPr>
            <p:spPr>
              <a:xfrm>
                <a:off x="1700885" y="663027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1" name="object 1496">
                <a:extLst>
                  <a:ext uri="{FF2B5EF4-FFF2-40B4-BE49-F238E27FC236}">
                    <a16:creationId xmlns:a16="http://schemas.microsoft.com/office/drawing/2014/main" id="{4E741C0A-2099-251A-45F3-5FDBAA12F7B4}"/>
                  </a:ext>
                </a:extLst>
              </p:cNvPr>
              <p:cNvSpPr/>
              <p:nvPr/>
            </p:nvSpPr>
            <p:spPr>
              <a:xfrm>
                <a:off x="1703971" y="6586079"/>
                <a:ext cx="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h="44450">
                    <a:moveTo>
                      <a:pt x="0" y="441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2" name="object 1497">
                <a:extLst>
                  <a:ext uri="{FF2B5EF4-FFF2-40B4-BE49-F238E27FC236}">
                    <a16:creationId xmlns:a16="http://schemas.microsoft.com/office/drawing/2014/main" id="{F8EB8AC8-E63C-23F3-26FB-D5A784318E2B}"/>
                  </a:ext>
                </a:extLst>
              </p:cNvPr>
              <p:cNvSpPr/>
              <p:nvPr/>
            </p:nvSpPr>
            <p:spPr>
              <a:xfrm>
                <a:off x="1692287" y="6579641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3" name="object 1498">
                <a:extLst>
                  <a:ext uri="{FF2B5EF4-FFF2-40B4-BE49-F238E27FC236}">
                    <a16:creationId xmlns:a16="http://schemas.microsoft.com/office/drawing/2014/main" id="{28C1A26C-55AF-D0DC-3A0F-76A8D21BBE0B}"/>
                  </a:ext>
                </a:extLst>
              </p:cNvPr>
              <p:cNvSpPr/>
              <p:nvPr/>
            </p:nvSpPr>
            <p:spPr>
              <a:xfrm>
                <a:off x="1712328" y="6576300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4" name="object 1499">
                <a:extLst>
                  <a:ext uri="{FF2B5EF4-FFF2-40B4-BE49-F238E27FC236}">
                    <a16:creationId xmlns:a16="http://schemas.microsoft.com/office/drawing/2014/main" id="{19F01CF0-4C14-7906-9962-47F10EC8FAA3}"/>
                  </a:ext>
                </a:extLst>
              </p:cNvPr>
              <p:cNvSpPr/>
              <p:nvPr/>
            </p:nvSpPr>
            <p:spPr>
              <a:xfrm>
                <a:off x="1708988" y="656628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5" name="object 1500">
                <a:extLst>
                  <a:ext uri="{FF2B5EF4-FFF2-40B4-BE49-F238E27FC236}">
                    <a16:creationId xmlns:a16="http://schemas.microsoft.com/office/drawing/2014/main" id="{D7C13DCB-279A-A5B1-412B-1646E5CA2C27}"/>
                  </a:ext>
                </a:extLst>
              </p:cNvPr>
              <p:cNvSpPr/>
              <p:nvPr/>
            </p:nvSpPr>
            <p:spPr>
              <a:xfrm>
                <a:off x="1692287" y="654624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0020"/>
                    </a:lnTo>
                    <a:lnTo>
                      <a:pt x="13309" y="13360"/>
                    </a:lnTo>
                    <a:lnTo>
                      <a:pt x="19989" y="13360"/>
                    </a:lnTo>
                    <a:lnTo>
                      <a:pt x="1998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6" name="object 1501">
                <a:extLst>
                  <a:ext uri="{FF2B5EF4-FFF2-40B4-BE49-F238E27FC236}">
                    <a16:creationId xmlns:a16="http://schemas.microsoft.com/office/drawing/2014/main" id="{79CD1F70-1E18-5DAC-3C96-1C376EFB9C09}"/>
                  </a:ext>
                </a:extLst>
              </p:cNvPr>
              <p:cNvSpPr/>
              <p:nvPr/>
            </p:nvSpPr>
            <p:spPr>
              <a:xfrm>
                <a:off x="1692287" y="652953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02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02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4" name="object 1502">
              <a:extLst>
                <a:ext uri="{FF2B5EF4-FFF2-40B4-BE49-F238E27FC236}">
                  <a16:creationId xmlns:a16="http://schemas.microsoft.com/office/drawing/2014/main" id="{4220240B-F538-2A60-C5D2-2FBC440133E4}"/>
                </a:ext>
              </a:extLst>
            </p:cNvPr>
            <p:cNvSpPr/>
            <p:nvPr/>
          </p:nvSpPr>
          <p:spPr>
            <a:xfrm>
              <a:off x="1750529" y="64636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5" name="object 1503">
              <a:extLst>
                <a:ext uri="{FF2B5EF4-FFF2-40B4-BE49-F238E27FC236}">
                  <a16:creationId xmlns:a16="http://schemas.microsoft.com/office/drawing/2014/main" id="{6527125A-6933-3A6C-5654-AD4790017F5A}"/>
                </a:ext>
              </a:extLst>
            </p:cNvPr>
            <p:cNvGrpSpPr/>
            <p:nvPr/>
          </p:nvGrpSpPr>
          <p:grpSpPr>
            <a:xfrm>
              <a:off x="1701996" y="6646818"/>
              <a:ext cx="50800" cy="4445"/>
              <a:chOff x="1701996" y="6646818"/>
              <a:chExt cx="50800" cy="4445"/>
            </a:xfrm>
          </p:grpSpPr>
          <p:sp>
            <p:nvSpPr>
              <p:cNvPr id="2278" name="object 1504">
                <a:extLst>
                  <a:ext uri="{FF2B5EF4-FFF2-40B4-BE49-F238E27FC236}">
                    <a16:creationId xmlns:a16="http://schemas.microsoft.com/office/drawing/2014/main" id="{1EEBCAF8-C477-F606-9A48-E7458A4D4A12}"/>
                  </a:ext>
                </a:extLst>
              </p:cNvPr>
              <p:cNvSpPr/>
              <p:nvPr/>
            </p:nvSpPr>
            <p:spPr>
              <a:xfrm>
                <a:off x="1750529" y="664874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9" name="object 1505">
                <a:extLst>
                  <a:ext uri="{FF2B5EF4-FFF2-40B4-BE49-F238E27FC236}">
                    <a16:creationId xmlns:a16="http://schemas.microsoft.com/office/drawing/2014/main" id="{483C2377-08D9-F307-135F-A59C0C8F2A5C}"/>
                  </a:ext>
                </a:extLst>
              </p:cNvPr>
              <p:cNvSpPr/>
              <p:nvPr/>
            </p:nvSpPr>
            <p:spPr>
              <a:xfrm>
                <a:off x="1703920" y="664874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4">
                    <a:moveTo>
                      <a:pt x="50" y="50"/>
                    </a:moveTo>
                    <a:lnTo>
                      <a:pt x="0" y="50"/>
                    </a:lnTo>
                  </a:path>
                  <a:path w="635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6" name="object 1506">
              <a:extLst>
                <a:ext uri="{FF2B5EF4-FFF2-40B4-BE49-F238E27FC236}">
                  <a16:creationId xmlns:a16="http://schemas.microsoft.com/office/drawing/2014/main" id="{61BAFB00-7660-8368-59B6-7CD88083416C}"/>
                </a:ext>
              </a:extLst>
            </p:cNvPr>
            <p:cNvSpPr/>
            <p:nvPr/>
          </p:nvSpPr>
          <p:spPr>
            <a:xfrm>
              <a:off x="1696262" y="6093459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1507">
              <a:extLst>
                <a:ext uri="{FF2B5EF4-FFF2-40B4-BE49-F238E27FC236}">
                  <a16:creationId xmlns:a16="http://schemas.microsoft.com/office/drawing/2014/main" id="{C9304D3C-0C70-0333-BE2B-2CEFE62ED3B2}"/>
                </a:ext>
              </a:extLst>
            </p:cNvPr>
            <p:cNvSpPr/>
            <p:nvPr/>
          </p:nvSpPr>
          <p:spPr>
            <a:xfrm>
              <a:off x="1696262" y="6463677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8" name="object 1508">
              <a:extLst>
                <a:ext uri="{FF2B5EF4-FFF2-40B4-BE49-F238E27FC236}">
                  <a16:creationId xmlns:a16="http://schemas.microsoft.com/office/drawing/2014/main" id="{F70D7A54-6789-EAD9-7CAB-ADA8A4E7E355}"/>
                </a:ext>
              </a:extLst>
            </p:cNvPr>
            <p:cNvGrpSpPr/>
            <p:nvPr/>
          </p:nvGrpSpPr>
          <p:grpSpPr>
            <a:xfrm>
              <a:off x="1700885" y="6093459"/>
              <a:ext cx="6350" cy="152400"/>
              <a:chOff x="1700885" y="6093459"/>
              <a:chExt cx="6350" cy="152400"/>
            </a:xfrm>
          </p:grpSpPr>
          <p:sp>
            <p:nvSpPr>
              <p:cNvPr id="2276" name="object 1509">
                <a:extLst>
                  <a:ext uri="{FF2B5EF4-FFF2-40B4-BE49-F238E27FC236}">
                    <a16:creationId xmlns:a16="http://schemas.microsoft.com/office/drawing/2014/main" id="{48298D7F-B348-1D52-FDD8-0928382F7492}"/>
                  </a:ext>
                </a:extLst>
              </p:cNvPr>
              <p:cNvSpPr/>
              <p:nvPr/>
            </p:nvSpPr>
            <p:spPr>
              <a:xfrm>
                <a:off x="1703971" y="6111976"/>
                <a:ext cx="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h="133985">
                    <a:moveTo>
                      <a:pt x="0" y="0"/>
                    </a:moveTo>
                    <a:lnTo>
                      <a:pt x="0" y="13345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7" name="object 1510">
                <a:extLst>
                  <a:ext uri="{FF2B5EF4-FFF2-40B4-BE49-F238E27FC236}">
                    <a16:creationId xmlns:a16="http://schemas.microsoft.com/office/drawing/2014/main" id="{0076B3EF-BBFA-B0F2-3CB9-FB951871B19E}"/>
                  </a:ext>
                </a:extLst>
              </p:cNvPr>
              <p:cNvSpPr/>
              <p:nvPr/>
            </p:nvSpPr>
            <p:spPr>
              <a:xfrm>
                <a:off x="1700885" y="609345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89" name="object 1511">
              <a:extLst>
                <a:ext uri="{FF2B5EF4-FFF2-40B4-BE49-F238E27FC236}">
                  <a16:creationId xmlns:a16="http://schemas.microsoft.com/office/drawing/2014/main" id="{B5A8B8AD-8A31-D528-203E-366436650786}"/>
                </a:ext>
              </a:extLst>
            </p:cNvPr>
            <p:cNvGrpSpPr/>
            <p:nvPr/>
          </p:nvGrpSpPr>
          <p:grpSpPr>
            <a:xfrm>
              <a:off x="1690363" y="6246590"/>
              <a:ext cx="27305" cy="217170"/>
              <a:chOff x="1690363" y="6246590"/>
              <a:chExt cx="27305" cy="217170"/>
            </a:xfrm>
          </p:grpSpPr>
          <p:sp>
            <p:nvSpPr>
              <p:cNvPr id="2270" name="object 1512">
                <a:extLst>
                  <a:ext uri="{FF2B5EF4-FFF2-40B4-BE49-F238E27FC236}">
                    <a16:creationId xmlns:a16="http://schemas.microsoft.com/office/drawing/2014/main" id="{58DFA73D-DF03-5759-3AD4-58173640F686}"/>
                  </a:ext>
                </a:extLst>
              </p:cNvPr>
              <p:cNvSpPr/>
              <p:nvPr/>
            </p:nvSpPr>
            <p:spPr>
              <a:xfrm>
                <a:off x="1700885" y="644517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86" y="18503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1" name="object 1513">
                <a:extLst>
                  <a:ext uri="{FF2B5EF4-FFF2-40B4-BE49-F238E27FC236}">
                    <a16:creationId xmlns:a16="http://schemas.microsoft.com/office/drawing/2014/main" id="{B9E79181-CEC7-6798-CD80-416932AADE06}"/>
                  </a:ext>
                </a:extLst>
              </p:cNvPr>
              <p:cNvSpPr/>
              <p:nvPr/>
            </p:nvSpPr>
            <p:spPr>
              <a:xfrm>
                <a:off x="1703971" y="6311722"/>
                <a:ext cx="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h="133985">
                    <a:moveTo>
                      <a:pt x="0" y="13345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2" name="object 1514">
                <a:extLst>
                  <a:ext uri="{FF2B5EF4-FFF2-40B4-BE49-F238E27FC236}">
                    <a16:creationId xmlns:a16="http://schemas.microsoft.com/office/drawing/2014/main" id="{CCEF3541-35C8-E37F-ADC7-51B443ACA6EB}"/>
                  </a:ext>
                </a:extLst>
              </p:cNvPr>
              <p:cNvSpPr/>
              <p:nvPr/>
            </p:nvSpPr>
            <p:spPr>
              <a:xfrm>
                <a:off x="1692287" y="629532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47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0020"/>
                    </a:lnTo>
                    <a:lnTo>
                      <a:pt x="13309" y="13347"/>
                    </a:lnTo>
                    <a:lnTo>
                      <a:pt x="19989" y="13347"/>
                    </a:lnTo>
                    <a:lnTo>
                      <a:pt x="1998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3" name="object 1515">
                <a:extLst>
                  <a:ext uri="{FF2B5EF4-FFF2-40B4-BE49-F238E27FC236}">
                    <a16:creationId xmlns:a16="http://schemas.microsoft.com/office/drawing/2014/main" id="{2AA9E6C8-D8BF-629F-EDFE-1D0092A4D190}"/>
                  </a:ext>
                </a:extLst>
              </p:cNvPr>
              <p:cNvSpPr/>
              <p:nvPr/>
            </p:nvSpPr>
            <p:spPr>
              <a:xfrm>
                <a:off x="1708988" y="628525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4" name="object 1516">
                <a:extLst>
                  <a:ext uri="{FF2B5EF4-FFF2-40B4-BE49-F238E27FC236}">
                    <a16:creationId xmlns:a16="http://schemas.microsoft.com/office/drawing/2014/main" id="{A038325F-FADF-7FF8-134B-66A22E1A8C10}"/>
                  </a:ext>
                </a:extLst>
              </p:cNvPr>
              <p:cNvSpPr/>
              <p:nvPr/>
            </p:nvSpPr>
            <p:spPr>
              <a:xfrm>
                <a:off x="1692287" y="626521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3360" y="0"/>
                    </a:moveTo>
                    <a:lnTo>
                      <a:pt x="13360" y="13360"/>
                    </a:lnTo>
                    <a:lnTo>
                      <a:pt x="0" y="3340"/>
                    </a:lnTo>
                    <a:lnTo>
                      <a:pt x="2004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5" name="object 1517">
                <a:extLst>
                  <a:ext uri="{FF2B5EF4-FFF2-40B4-BE49-F238E27FC236}">
                    <a16:creationId xmlns:a16="http://schemas.microsoft.com/office/drawing/2014/main" id="{0BA5D912-90D4-3719-9B30-7243CA9ACC40}"/>
                  </a:ext>
                </a:extLst>
              </p:cNvPr>
              <p:cNvSpPr/>
              <p:nvPr/>
            </p:nvSpPr>
            <p:spPr>
              <a:xfrm>
                <a:off x="1692287" y="624851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0" name="object 1518">
              <a:extLst>
                <a:ext uri="{FF2B5EF4-FFF2-40B4-BE49-F238E27FC236}">
                  <a16:creationId xmlns:a16="http://schemas.microsoft.com/office/drawing/2014/main" id="{9B00CB94-1746-7FE7-800B-0C892A2E81BD}"/>
                </a:ext>
              </a:extLst>
            </p:cNvPr>
            <p:cNvSpPr/>
            <p:nvPr/>
          </p:nvSpPr>
          <p:spPr>
            <a:xfrm>
              <a:off x="1750529" y="60934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91" name="object 1519">
              <a:extLst>
                <a:ext uri="{FF2B5EF4-FFF2-40B4-BE49-F238E27FC236}">
                  <a16:creationId xmlns:a16="http://schemas.microsoft.com/office/drawing/2014/main" id="{64F5C567-E8CF-1A2C-CCD7-6824493FD66F}"/>
                </a:ext>
              </a:extLst>
            </p:cNvPr>
            <p:cNvGrpSpPr/>
            <p:nvPr/>
          </p:nvGrpSpPr>
          <p:grpSpPr>
            <a:xfrm>
              <a:off x="1701996" y="6461715"/>
              <a:ext cx="50800" cy="4445"/>
              <a:chOff x="1701996" y="6461715"/>
              <a:chExt cx="50800" cy="4445"/>
            </a:xfrm>
          </p:grpSpPr>
          <p:sp>
            <p:nvSpPr>
              <p:cNvPr id="2268" name="object 1520">
                <a:extLst>
                  <a:ext uri="{FF2B5EF4-FFF2-40B4-BE49-F238E27FC236}">
                    <a16:creationId xmlns:a16="http://schemas.microsoft.com/office/drawing/2014/main" id="{B76C0B3D-898C-C43B-0CD5-D5F08E6E5ED7}"/>
                  </a:ext>
                </a:extLst>
              </p:cNvPr>
              <p:cNvSpPr/>
              <p:nvPr/>
            </p:nvSpPr>
            <p:spPr>
              <a:xfrm>
                <a:off x="1750529" y="646363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5" h="635">
                    <a:moveTo>
                      <a:pt x="50" y="38"/>
                    </a:moveTo>
                    <a:lnTo>
                      <a:pt x="0" y="3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9" name="object 1521">
                <a:extLst>
                  <a:ext uri="{FF2B5EF4-FFF2-40B4-BE49-F238E27FC236}">
                    <a16:creationId xmlns:a16="http://schemas.microsoft.com/office/drawing/2014/main" id="{F88922A6-5821-2329-B357-F1595E176257}"/>
                  </a:ext>
                </a:extLst>
              </p:cNvPr>
              <p:cNvSpPr/>
              <p:nvPr/>
            </p:nvSpPr>
            <p:spPr>
              <a:xfrm>
                <a:off x="1703920" y="646363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5" h="635">
                    <a:moveTo>
                      <a:pt x="50" y="38"/>
                    </a:moveTo>
                    <a:lnTo>
                      <a:pt x="0" y="3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92" name="object 1522">
              <a:extLst>
                <a:ext uri="{FF2B5EF4-FFF2-40B4-BE49-F238E27FC236}">
                  <a16:creationId xmlns:a16="http://schemas.microsoft.com/office/drawing/2014/main" id="{4E9CD48D-4701-0BAC-A4C4-11D865BFD7BA}"/>
                </a:ext>
              </a:extLst>
            </p:cNvPr>
            <p:cNvGrpSpPr/>
            <p:nvPr/>
          </p:nvGrpSpPr>
          <p:grpSpPr>
            <a:xfrm>
              <a:off x="1414792" y="6062624"/>
              <a:ext cx="6350" cy="191135"/>
              <a:chOff x="1414792" y="6062624"/>
              <a:chExt cx="6350" cy="191135"/>
            </a:xfrm>
          </p:grpSpPr>
          <p:sp>
            <p:nvSpPr>
              <p:cNvPr id="2266" name="object 1523">
                <a:extLst>
                  <a:ext uri="{FF2B5EF4-FFF2-40B4-BE49-F238E27FC236}">
                    <a16:creationId xmlns:a16="http://schemas.microsoft.com/office/drawing/2014/main" id="{D7C7C17F-9B44-B285-8E30-E67B36442452}"/>
                  </a:ext>
                </a:extLst>
              </p:cNvPr>
              <p:cNvSpPr/>
              <p:nvPr/>
            </p:nvSpPr>
            <p:spPr>
              <a:xfrm>
                <a:off x="1417840" y="6081141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0"/>
                    </a:moveTo>
                    <a:lnTo>
                      <a:pt x="0" y="17199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7" name="object 1524">
                <a:extLst>
                  <a:ext uri="{FF2B5EF4-FFF2-40B4-BE49-F238E27FC236}">
                    <a16:creationId xmlns:a16="http://schemas.microsoft.com/office/drawing/2014/main" id="{C9373B00-93DE-E4E0-F4D1-0E8DDF16558C}"/>
                  </a:ext>
                </a:extLst>
              </p:cNvPr>
              <p:cNvSpPr/>
              <p:nvPr/>
            </p:nvSpPr>
            <p:spPr>
              <a:xfrm>
                <a:off x="1414792" y="606262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93" name="object 1525">
              <a:extLst>
                <a:ext uri="{FF2B5EF4-FFF2-40B4-BE49-F238E27FC236}">
                  <a16:creationId xmlns:a16="http://schemas.microsoft.com/office/drawing/2014/main" id="{41BD8B08-5363-1A39-48EB-8DD5EF4E3385}"/>
                </a:ext>
              </a:extLst>
            </p:cNvPr>
            <p:cNvGrpSpPr/>
            <p:nvPr/>
          </p:nvGrpSpPr>
          <p:grpSpPr>
            <a:xfrm>
              <a:off x="1404219" y="6254299"/>
              <a:ext cx="27305" cy="255904"/>
              <a:chOff x="1404219" y="6254299"/>
              <a:chExt cx="27305" cy="255904"/>
            </a:xfrm>
          </p:grpSpPr>
          <p:sp>
            <p:nvSpPr>
              <p:cNvPr id="2260" name="object 1526">
                <a:extLst>
                  <a:ext uri="{FF2B5EF4-FFF2-40B4-BE49-F238E27FC236}">
                    <a16:creationId xmlns:a16="http://schemas.microsoft.com/office/drawing/2014/main" id="{07457ED4-C2CF-25A6-491C-972F8F22629B}"/>
                  </a:ext>
                </a:extLst>
              </p:cNvPr>
              <p:cNvSpPr/>
              <p:nvPr/>
            </p:nvSpPr>
            <p:spPr>
              <a:xfrm>
                <a:off x="1414792" y="649142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1" name="object 1527">
                <a:extLst>
                  <a:ext uri="{FF2B5EF4-FFF2-40B4-BE49-F238E27FC236}">
                    <a16:creationId xmlns:a16="http://schemas.microsoft.com/office/drawing/2014/main" id="{DD300D00-3CCC-AD25-41D1-C026CB51C646}"/>
                  </a:ext>
                </a:extLst>
              </p:cNvPr>
              <p:cNvSpPr/>
              <p:nvPr/>
            </p:nvSpPr>
            <p:spPr>
              <a:xfrm>
                <a:off x="1417840" y="6319443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17198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2" name="object 1528">
                <a:extLst>
                  <a:ext uri="{FF2B5EF4-FFF2-40B4-BE49-F238E27FC236}">
                    <a16:creationId xmlns:a16="http://schemas.microsoft.com/office/drawing/2014/main" id="{1E812A46-9AED-E5EF-368C-F9ADE33D88F4}"/>
                  </a:ext>
                </a:extLst>
              </p:cNvPr>
              <p:cNvSpPr/>
              <p:nvPr/>
            </p:nvSpPr>
            <p:spPr>
              <a:xfrm>
                <a:off x="1406143" y="630303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3" name="object 1529">
                <a:extLst>
                  <a:ext uri="{FF2B5EF4-FFF2-40B4-BE49-F238E27FC236}">
                    <a16:creationId xmlns:a16="http://schemas.microsoft.com/office/drawing/2014/main" id="{1AAB8B83-8BDA-0DE4-8133-E77A659A998D}"/>
                  </a:ext>
                </a:extLst>
              </p:cNvPr>
              <p:cNvSpPr/>
              <p:nvPr/>
            </p:nvSpPr>
            <p:spPr>
              <a:xfrm>
                <a:off x="1422844" y="6292964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4" name="object 1530">
                <a:extLst>
                  <a:ext uri="{FF2B5EF4-FFF2-40B4-BE49-F238E27FC236}">
                    <a16:creationId xmlns:a16="http://schemas.microsoft.com/office/drawing/2014/main" id="{758F843F-2E65-F875-C15B-71414FB78187}"/>
                  </a:ext>
                </a:extLst>
              </p:cNvPr>
              <p:cNvSpPr/>
              <p:nvPr/>
            </p:nvSpPr>
            <p:spPr>
              <a:xfrm>
                <a:off x="1406194" y="627292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9989" y="6680"/>
                    </a:lnTo>
                    <a:lnTo>
                      <a:pt x="13309" y="0"/>
                    </a:lnTo>
                    <a:lnTo>
                      <a:pt x="3289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289" y="13360"/>
                    </a:lnTo>
                    <a:lnTo>
                      <a:pt x="6629" y="13360"/>
                    </a:lnTo>
                    <a:lnTo>
                      <a:pt x="9969" y="10020"/>
                    </a:lnTo>
                    <a:lnTo>
                      <a:pt x="996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5" name="object 1531">
                <a:extLst>
                  <a:ext uri="{FF2B5EF4-FFF2-40B4-BE49-F238E27FC236}">
                    <a16:creationId xmlns:a16="http://schemas.microsoft.com/office/drawing/2014/main" id="{348BCB5B-4DF6-384F-9CFD-08C3EB8D6939}"/>
                  </a:ext>
                </a:extLst>
              </p:cNvPr>
              <p:cNvSpPr/>
              <p:nvPr/>
            </p:nvSpPr>
            <p:spPr>
              <a:xfrm>
                <a:off x="1406194" y="625622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4" name="object 1532">
              <a:extLst>
                <a:ext uri="{FF2B5EF4-FFF2-40B4-BE49-F238E27FC236}">
                  <a16:creationId xmlns:a16="http://schemas.microsoft.com/office/drawing/2014/main" id="{DB6F34E2-D18A-12E6-D847-8831FDD8D758}"/>
                </a:ext>
              </a:extLst>
            </p:cNvPr>
            <p:cNvSpPr/>
            <p:nvPr/>
          </p:nvSpPr>
          <p:spPr>
            <a:xfrm>
              <a:off x="1417789" y="60625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1533">
              <a:extLst>
                <a:ext uri="{FF2B5EF4-FFF2-40B4-BE49-F238E27FC236}">
                  <a16:creationId xmlns:a16="http://schemas.microsoft.com/office/drawing/2014/main" id="{08F568C2-0234-1973-9461-995FF3611D8B}"/>
                </a:ext>
              </a:extLst>
            </p:cNvPr>
            <p:cNvSpPr/>
            <p:nvPr/>
          </p:nvSpPr>
          <p:spPr>
            <a:xfrm>
              <a:off x="1417789" y="65099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38"/>
                  </a:moveTo>
                  <a:lnTo>
                    <a:pt x="101" y="38"/>
                  </a:lnTo>
                </a:path>
                <a:path w="634" h="634">
                  <a:moveTo>
                    <a:pt x="50" y="38"/>
                  </a:moveTo>
                  <a:lnTo>
                    <a:pt x="0" y="38"/>
                  </a:lnTo>
                </a:path>
                <a:path w="634" h="634">
                  <a:moveTo>
                    <a:pt x="50" y="38"/>
                  </a:moveTo>
                  <a:lnTo>
                    <a:pt x="50" y="88"/>
                  </a:lnTo>
                </a:path>
                <a:path w="634" h="634">
                  <a:moveTo>
                    <a:pt x="50" y="38"/>
                  </a:moveTo>
                  <a:lnTo>
                    <a:pt x="50" y="0"/>
                  </a:lnTo>
                </a:path>
                <a:path w="634" h="634">
                  <a:moveTo>
                    <a:pt x="50" y="38"/>
                  </a:moveTo>
                  <a:lnTo>
                    <a:pt x="101" y="38"/>
                  </a:lnTo>
                </a:path>
                <a:path w="634" h="634">
                  <a:moveTo>
                    <a:pt x="50" y="38"/>
                  </a:moveTo>
                  <a:lnTo>
                    <a:pt x="0" y="38"/>
                  </a:lnTo>
                </a:path>
                <a:path w="634" h="634">
                  <a:moveTo>
                    <a:pt x="50" y="38"/>
                  </a:moveTo>
                  <a:lnTo>
                    <a:pt x="50" y="88"/>
                  </a:lnTo>
                </a:path>
                <a:path w="634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1534">
              <a:extLst>
                <a:ext uri="{FF2B5EF4-FFF2-40B4-BE49-F238E27FC236}">
                  <a16:creationId xmlns:a16="http://schemas.microsoft.com/office/drawing/2014/main" id="{9D41C5AE-DC90-E3C8-1437-B786A311BDEF}"/>
                </a:ext>
              </a:extLst>
            </p:cNvPr>
            <p:cNvSpPr/>
            <p:nvPr/>
          </p:nvSpPr>
          <p:spPr>
            <a:xfrm>
              <a:off x="1496072" y="653695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1535">
              <a:extLst>
                <a:ext uri="{FF2B5EF4-FFF2-40B4-BE49-F238E27FC236}">
                  <a16:creationId xmlns:a16="http://schemas.microsoft.com/office/drawing/2014/main" id="{77ECA559-6793-9F78-83AD-6982D5A7C57F}"/>
                </a:ext>
              </a:extLst>
            </p:cNvPr>
            <p:cNvSpPr/>
            <p:nvPr/>
          </p:nvSpPr>
          <p:spPr>
            <a:xfrm>
              <a:off x="1496072" y="677221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98" name="object 1536">
              <a:extLst>
                <a:ext uri="{FF2B5EF4-FFF2-40B4-BE49-F238E27FC236}">
                  <a16:creationId xmlns:a16="http://schemas.microsoft.com/office/drawing/2014/main" id="{8AAB5219-3B04-2FD4-8AE2-1CB3F3FE09F0}"/>
                </a:ext>
              </a:extLst>
            </p:cNvPr>
            <p:cNvGrpSpPr/>
            <p:nvPr/>
          </p:nvGrpSpPr>
          <p:grpSpPr>
            <a:xfrm>
              <a:off x="1521764" y="6536956"/>
              <a:ext cx="6350" cy="86360"/>
              <a:chOff x="1521764" y="6536956"/>
              <a:chExt cx="6350" cy="86360"/>
            </a:xfrm>
          </p:grpSpPr>
          <p:sp>
            <p:nvSpPr>
              <p:cNvPr id="2258" name="object 1537">
                <a:extLst>
                  <a:ext uri="{FF2B5EF4-FFF2-40B4-BE49-F238E27FC236}">
                    <a16:creationId xmlns:a16="http://schemas.microsoft.com/office/drawing/2014/main" id="{4A95EB2B-ECA7-91D8-E4F5-05F2FB0929F4}"/>
                  </a:ext>
                </a:extLst>
              </p:cNvPr>
              <p:cNvSpPr/>
              <p:nvPr/>
            </p:nvSpPr>
            <p:spPr>
              <a:xfrm>
                <a:off x="1524850" y="655547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6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9" name="object 1538">
                <a:extLst>
                  <a:ext uri="{FF2B5EF4-FFF2-40B4-BE49-F238E27FC236}">
                    <a16:creationId xmlns:a16="http://schemas.microsoft.com/office/drawing/2014/main" id="{DAD70065-4058-1045-C798-263D8E0F4B3E}"/>
                  </a:ext>
                </a:extLst>
              </p:cNvPr>
              <p:cNvSpPr/>
              <p:nvPr/>
            </p:nvSpPr>
            <p:spPr>
              <a:xfrm>
                <a:off x="1521764" y="653695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99" name="object 1539">
              <a:extLst>
                <a:ext uri="{FF2B5EF4-FFF2-40B4-BE49-F238E27FC236}">
                  <a16:creationId xmlns:a16="http://schemas.microsoft.com/office/drawing/2014/main" id="{44EEEF52-3751-E6F6-3A99-75628455C22A}"/>
                </a:ext>
              </a:extLst>
            </p:cNvPr>
            <p:cNvGrpSpPr/>
            <p:nvPr/>
          </p:nvGrpSpPr>
          <p:grpSpPr>
            <a:xfrm>
              <a:off x="1511242" y="6624275"/>
              <a:ext cx="27305" cy="147955"/>
              <a:chOff x="1511242" y="6624275"/>
              <a:chExt cx="27305" cy="147955"/>
            </a:xfrm>
          </p:grpSpPr>
          <p:sp>
            <p:nvSpPr>
              <p:cNvPr id="2250" name="object 1540">
                <a:extLst>
                  <a:ext uri="{FF2B5EF4-FFF2-40B4-BE49-F238E27FC236}">
                    <a16:creationId xmlns:a16="http://schemas.microsoft.com/office/drawing/2014/main" id="{3EBAC8ED-02A3-E9D1-5663-DD300D105FD6}"/>
                  </a:ext>
                </a:extLst>
              </p:cNvPr>
              <p:cNvSpPr/>
              <p:nvPr/>
            </p:nvSpPr>
            <p:spPr>
              <a:xfrm>
                <a:off x="1521764" y="675369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1" name="object 1541">
                <a:extLst>
                  <a:ext uri="{FF2B5EF4-FFF2-40B4-BE49-F238E27FC236}">
                    <a16:creationId xmlns:a16="http://schemas.microsoft.com/office/drawing/2014/main" id="{06B3A16C-13E5-EE33-5694-E3B8D3304DB8}"/>
                  </a:ext>
                </a:extLst>
              </p:cNvPr>
              <p:cNvSpPr/>
              <p:nvPr/>
            </p:nvSpPr>
            <p:spPr>
              <a:xfrm>
                <a:off x="1524850" y="6686067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62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2" name="object 1542">
                <a:extLst>
                  <a:ext uri="{FF2B5EF4-FFF2-40B4-BE49-F238E27FC236}">
                    <a16:creationId xmlns:a16="http://schemas.microsoft.com/office/drawing/2014/main" id="{F229E518-E018-D2DE-E3B6-2675178B8E11}"/>
                  </a:ext>
                </a:extLst>
              </p:cNvPr>
              <p:cNvSpPr/>
              <p:nvPr/>
            </p:nvSpPr>
            <p:spPr>
              <a:xfrm>
                <a:off x="1513166" y="6679641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3" name="object 1543">
                <a:extLst>
                  <a:ext uri="{FF2B5EF4-FFF2-40B4-BE49-F238E27FC236}">
                    <a16:creationId xmlns:a16="http://schemas.microsoft.com/office/drawing/2014/main" id="{BDCD7279-3D2A-DCCA-E593-9AFE7B7482E7}"/>
                  </a:ext>
                </a:extLst>
              </p:cNvPr>
              <p:cNvSpPr/>
              <p:nvPr/>
            </p:nvSpPr>
            <p:spPr>
              <a:xfrm>
                <a:off x="1533207" y="6676301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4" name="object 1544">
                <a:extLst>
                  <a:ext uri="{FF2B5EF4-FFF2-40B4-BE49-F238E27FC236}">
                    <a16:creationId xmlns:a16="http://schemas.microsoft.com/office/drawing/2014/main" id="{917E971E-B3B4-B95A-A812-08A46D982030}"/>
                  </a:ext>
                </a:extLst>
              </p:cNvPr>
              <p:cNvSpPr/>
              <p:nvPr/>
            </p:nvSpPr>
            <p:spPr>
              <a:xfrm>
                <a:off x="1529867" y="666628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5" name="object 1545">
                <a:extLst>
                  <a:ext uri="{FF2B5EF4-FFF2-40B4-BE49-F238E27FC236}">
                    <a16:creationId xmlns:a16="http://schemas.microsoft.com/office/drawing/2014/main" id="{EACF5FF4-3A3B-B26F-1936-F084E5FCB852}"/>
                  </a:ext>
                </a:extLst>
              </p:cNvPr>
              <p:cNvSpPr/>
              <p:nvPr/>
            </p:nvSpPr>
            <p:spPr>
              <a:xfrm>
                <a:off x="1513166" y="664624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6" name="object 1546">
                <a:extLst>
                  <a:ext uri="{FF2B5EF4-FFF2-40B4-BE49-F238E27FC236}">
                    <a16:creationId xmlns:a16="http://schemas.microsoft.com/office/drawing/2014/main" id="{23144AF3-820F-81C0-F564-C2E5B25AE73A}"/>
                  </a:ext>
                </a:extLst>
              </p:cNvPr>
              <p:cNvSpPr/>
              <p:nvPr/>
            </p:nvSpPr>
            <p:spPr>
              <a:xfrm>
                <a:off x="1513166" y="6626199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7" name="object 1547">
                <a:extLst>
                  <a:ext uri="{FF2B5EF4-FFF2-40B4-BE49-F238E27FC236}">
                    <a16:creationId xmlns:a16="http://schemas.microsoft.com/office/drawing/2014/main" id="{CFD43024-4531-CBAF-6570-45611181FE12}"/>
                  </a:ext>
                </a:extLst>
              </p:cNvPr>
              <p:cNvSpPr/>
              <p:nvPr/>
            </p:nvSpPr>
            <p:spPr>
              <a:xfrm>
                <a:off x="1523187" y="6626199"/>
                <a:ext cx="1016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334">
                    <a:moveTo>
                      <a:pt x="0" y="3289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289"/>
                    </a:lnTo>
                    <a:lnTo>
                      <a:pt x="10020" y="9969"/>
                    </a:lnTo>
                    <a:lnTo>
                      <a:pt x="6680" y="1330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0" name="object 1548">
              <a:extLst>
                <a:ext uri="{FF2B5EF4-FFF2-40B4-BE49-F238E27FC236}">
                  <a16:creationId xmlns:a16="http://schemas.microsoft.com/office/drawing/2014/main" id="{56947233-F5CB-7392-61BD-DD974B75214E}"/>
                </a:ext>
              </a:extLst>
            </p:cNvPr>
            <p:cNvSpPr/>
            <p:nvPr/>
          </p:nvSpPr>
          <p:spPr>
            <a:xfrm>
              <a:off x="1488313" y="65369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50"/>
                  </a:moveTo>
                  <a:lnTo>
                    <a:pt x="101" y="50"/>
                  </a:lnTo>
                </a:path>
                <a:path w="634" h="634">
                  <a:moveTo>
                    <a:pt x="50" y="50"/>
                  </a:moveTo>
                  <a:lnTo>
                    <a:pt x="0" y="50"/>
                  </a:lnTo>
                </a:path>
                <a:path w="634" h="634">
                  <a:moveTo>
                    <a:pt x="50" y="50"/>
                  </a:moveTo>
                  <a:lnTo>
                    <a:pt x="50" y="101"/>
                  </a:lnTo>
                </a:path>
                <a:path w="634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1" name="object 1549">
              <a:extLst>
                <a:ext uri="{FF2B5EF4-FFF2-40B4-BE49-F238E27FC236}">
                  <a16:creationId xmlns:a16="http://schemas.microsoft.com/office/drawing/2014/main" id="{A494216C-4B51-84AB-3BE1-8558B229F596}"/>
                </a:ext>
              </a:extLst>
            </p:cNvPr>
            <p:cNvGrpSpPr/>
            <p:nvPr/>
          </p:nvGrpSpPr>
          <p:grpSpPr>
            <a:xfrm>
              <a:off x="1486388" y="6770236"/>
              <a:ext cx="40640" cy="4445"/>
              <a:chOff x="1486388" y="6770236"/>
              <a:chExt cx="40640" cy="4445"/>
            </a:xfrm>
          </p:grpSpPr>
          <p:sp>
            <p:nvSpPr>
              <p:cNvPr id="2248" name="object 1550">
                <a:extLst>
                  <a:ext uri="{FF2B5EF4-FFF2-40B4-BE49-F238E27FC236}">
                    <a16:creationId xmlns:a16="http://schemas.microsoft.com/office/drawing/2014/main" id="{551391FC-7848-8C7E-AC73-EA9401F67576}"/>
                  </a:ext>
                </a:extLst>
              </p:cNvPr>
              <p:cNvSpPr/>
              <p:nvPr/>
            </p:nvSpPr>
            <p:spPr>
              <a:xfrm>
                <a:off x="1488312" y="677216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9" name="object 1551">
                <a:extLst>
                  <a:ext uri="{FF2B5EF4-FFF2-40B4-BE49-F238E27FC236}">
                    <a16:creationId xmlns:a16="http://schemas.microsoft.com/office/drawing/2014/main" id="{64CBF953-06D5-E425-AA39-AC138DDAFBC5}"/>
                  </a:ext>
                </a:extLst>
              </p:cNvPr>
              <p:cNvSpPr/>
              <p:nvPr/>
            </p:nvSpPr>
            <p:spPr>
              <a:xfrm>
                <a:off x="1524812" y="677216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2" name="object 1552">
              <a:extLst>
                <a:ext uri="{FF2B5EF4-FFF2-40B4-BE49-F238E27FC236}">
                  <a16:creationId xmlns:a16="http://schemas.microsoft.com/office/drawing/2014/main" id="{4C59C652-DEBD-5CB0-B8E7-160B0E90DE7B}"/>
                </a:ext>
              </a:extLst>
            </p:cNvPr>
            <p:cNvSpPr/>
            <p:nvPr/>
          </p:nvSpPr>
          <p:spPr>
            <a:xfrm>
              <a:off x="1496072" y="638268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1553">
              <a:extLst>
                <a:ext uri="{FF2B5EF4-FFF2-40B4-BE49-F238E27FC236}">
                  <a16:creationId xmlns:a16="http://schemas.microsoft.com/office/drawing/2014/main" id="{D0603A80-8222-6FF3-3019-AC624038DDBA}"/>
                </a:ext>
              </a:extLst>
            </p:cNvPr>
            <p:cNvSpPr/>
            <p:nvPr/>
          </p:nvSpPr>
          <p:spPr>
            <a:xfrm>
              <a:off x="1496072" y="653695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4" name="object 1554">
              <a:extLst>
                <a:ext uri="{FF2B5EF4-FFF2-40B4-BE49-F238E27FC236}">
                  <a16:creationId xmlns:a16="http://schemas.microsoft.com/office/drawing/2014/main" id="{877D5109-4E38-9388-DFA9-C766F34A1F78}"/>
                </a:ext>
              </a:extLst>
            </p:cNvPr>
            <p:cNvGrpSpPr/>
            <p:nvPr/>
          </p:nvGrpSpPr>
          <p:grpSpPr>
            <a:xfrm>
              <a:off x="1521764" y="6382689"/>
              <a:ext cx="6350" cy="49530"/>
              <a:chOff x="1521764" y="6382689"/>
              <a:chExt cx="6350" cy="49530"/>
            </a:xfrm>
          </p:grpSpPr>
          <p:sp>
            <p:nvSpPr>
              <p:cNvPr id="2246" name="object 1555">
                <a:extLst>
                  <a:ext uri="{FF2B5EF4-FFF2-40B4-BE49-F238E27FC236}">
                    <a16:creationId xmlns:a16="http://schemas.microsoft.com/office/drawing/2014/main" id="{169995D8-746F-8598-0F35-902BFB09ED2B}"/>
                  </a:ext>
                </a:extLst>
              </p:cNvPr>
              <p:cNvSpPr/>
              <p:nvPr/>
            </p:nvSpPr>
            <p:spPr>
              <a:xfrm>
                <a:off x="1524850" y="6401206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7" name="object 1556">
                <a:extLst>
                  <a:ext uri="{FF2B5EF4-FFF2-40B4-BE49-F238E27FC236}">
                    <a16:creationId xmlns:a16="http://schemas.microsoft.com/office/drawing/2014/main" id="{DB6878BA-0881-DBB9-8181-D0949B238A6C}"/>
                  </a:ext>
                </a:extLst>
              </p:cNvPr>
              <p:cNvSpPr/>
              <p:nvPr/>
            </p:nvSpPr>
            <p:spPr>
              <a:xfrm>
                <a:off x="1521764" y="638268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05" name="object 1557">
              <a:extLst>
                <a:ext uri="{FF2B5EF4-FFF2-40B4-BE49-F238E27FC236}">
                  <a16:creationId xmlns:a16="http://schemas.microsoft.com/office/drawing/2014/main" id="{511B7F30-4E9E-E929-F25A-6ABFA85A4C80}"/>
                </a:ext>
              </a:extLst>
            </p:cNvPr>
            <p:cNvGrpSpPr/>
            <p:nvPr/>
          </p:nvGrpSpPr>
          <p:grpSpPr>
            <a:xfrm>
              <a:off x="1511242" y="6432886"/>
              <a:ext cx="27305" cy="104139"/>
              <a:chOff x="1511242" y="6432886"/>
              <a:chExt cx="27305" cy="104139"/>
            </a:xfrm>
          </p:grpSpPr>
          <p:sp>
            <p:nvSpPr>
              <p:cNvPr id="2239" name="object 1558">
                <a:extLst>
                  <a:ext uri="{FF2B5EF4-FFF2-40B4-BE49-F238E27FC236}">
                    <a16:creationId xmlns:a16="http://schemas.microsoft.com/office/drawing/2014/main" id="{EB1E7F50-F599-B0BE-8A8B-DAE4160F7C77}"/>
                  </a:ext>
                </a:extLst>
              </p:cNvPr>
              <p:cNvSpPr/>
              <p:nvPr/>
            </p:nvSpPr>
            <p:spPr>
              <a:xfrm>
                <a:off x="1521764" y="651843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0" name="object 1559">
                <a:extLst>
                  <a:ext uri="{FF2B5EF4-FFF2-40B4-BE49-F238E27FC236}">
                    <a16:creationId xmlns:a16="http://schemas.microsoft.com/office/drawing/2014/main" id="{3DE5AB13-298F-2278-9884-3DB4F713298B}"/>
                  </a:ext>
                </a:extLst>
              </p:cNvPr>
              <p:cNvSpPr/>
              <p:nvPr/>
            </p:nvSpPr>
            <p:spPr>
              <a:xfrm>
                <a:off x="1524850" y="6487998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1" name="object 1560">
                <a:extLst>
                  <a:ext uri="{FF2B5EF4-FFF2-40B4-BE49-F238E27FC236}">
                    <a16:creationId xmlns:a16="http://schemas.microsoft.com/office/drawing/2014/main" id="{1F858306-40FF-1D2D-0E59-1303970F76A7}"/>
                  </a:ext>
                </a:extLst>
              </p:cNvPr>
              <p:cNvSpPr/>
              <p:nvPr/>
            </p:nvSpPr>
            <p:spPr>
              <a:xfrm>
                <a:off x="1513166" y="648155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2" name="object 1561">
                <a:extLst>
                  <a:ext uri="{FF2B5EF4-FFF2-40B4-BE49-F238E27FC236}">
                    <a16:creationId xmlns:a16="http://schemas.microsoft.com/office/drawing/2014/main" id="{36356592-4775-295F-0121-A7E95BC0660A}"/>
                  </a:ext>
                </a:extLst>
              </p:cNvPr>
              <p:cNvSpPr/>
              <p:nvPr/>
            </p:nvSpPr>
            <p:spPr>
              <a:xfrm>
                <a:off x="1533207" y="647821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3" name="object 1562">
                <a:extLst>
                  <a:ext uri="{FF2B5EF4-FFF2-40B4-BE49-F238E27FC236}">
                    <a16:creationId xmlns:a16="http://schemas.microsoft.com/office/drawing/2014/main" id="{4D36E6A4-471D-0F06-29B1-A44A0FCB8BF4}"/>
                  </a:ext>
                </a:extLst>
              </p:cNvPr>
              <p:cNvSpPr/>
              <p:nvPr/>
            </p:nvSpPr>
            <p:spPr>
              <a:xfrm>
                <a:off x="1529867" y="646819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4" name="object 1563">
                <a:extLst>
                  <a:ext uri="{FF2B5EF4-FFF2-40B4-BE49-F238E27FC236}">
                    <a16:creationId xmlns:a16="http://schemas.microsoft.com/office/drawing/2014/main" id="{0F6C2308-4DA2-925A-345B-2E2514F52C08}"/>
                  </a:ext>
                </a:extLst>
              </p:cNvPr>
              <p:cNvSpPr/>
              <p:nvPr/>
            </p:nvSpPr>
            <p:spPr>
              <a:xfrm>
                <a:off x="1513166" y="645149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5" name="object 1564">
                <a:extLst>
                  <a:ext uri="{FF2B5EF4-FFF2-40B4-BE49-F238E27FC236}">
                    <a16:creationId xmlns:a16="http://schemas.microsoft.com/office/drawing/2014/main" id="{87F1EA0D-21F1-C74D-23B6-D134000E1365}"/>
                  </a:ext>
                </a:extLst>
              </p:cNvPr>
              <p:cNvSpPr/>
              <p:nvPr/>
            </p:nvSpPr>
            <p:spPr>
              <a:xfrm>
                <a:off x="1513166" y="643481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6" name="object 1565">
              <a:extLst>
                <a:ext uri="{FF2B5EF4-FFF2-40B4-BE49-F238E27FC236}">
                  <a16:creationId xmlns:a16="http://schemas.microsoft.com/office/drawing/2014/main" id="{DE0327E7-BEF5-4165-1C48-B32DFF075C8B}"/>
                </a:ext>
              </a:extLst>
            </p:cNvPr>
            <p:cNvSpPr/>
            <p:nvPr/>
          </p:nvSpPr>
          <p:spPr>
            <a:xfrm>
              <a:off x="1488313" y="63826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7" name="object 1566">
              <a:extLst>
                <a:ext uri="{FF2B5EF4-FFF2-40B4-BE49-F238E27FC236}">
                  <a16:creationId xmlns:a16="http://schemas.microsoft.com/office/drawing/2014/main" id="{2539B182-443C-C8E5-464E-88EA859B340E}"/>
                </a:ext>
              </a:extLst>
            </p:cNvPr>
            <p:cNvGrpSpPr/>
            <p:nvPr/>
          </p:nvGrpSpPr>
          <p:grpSpPr>
            <a:xfrm>
              <a:off x="1486388" y="6534981"/>
              <a:ext cx="40640" cy="4445"/>
              <a:chOff x="1486388" y="6534981"/>
              <a:chExt cx="40640" cy="4445"/>
            </a:xfrm>
          </p:grpSpPr>
          <p:sp>
            <p:nvSpPr>
              <p:cNvPr id="2237" name="object 1567">
                <a:extLst>
                  <a:ext uri="{FF2B5EF4-FFF2-40B4-BE49-F238E27FC236}">
                    <a16:creationId xmlns:a16="http://schemas.microsoft.com/office/drawing/2014/main" id="{A930195F-8255-37ED-03BA-A72FC10346F0}"/>
                  </a:ext>
                </a:extLst>
              </p:cNvPr>
              <p:cNvSpPr/>
              <p:nvPr/>
            </p:nvSpPr>
            <p:spPr>
              <a:xfrm>
                <a:off x="1488312" y="653690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4">
                    <a:moveTo>
                      <a:pt x="50" y="50"/>
                    </a:moveTo>
                    <a:lnTo>
                      <a:pt x="0" y="50"/>
                    </a:lnTo>
                  </a:path>
                  <a:path w="634" h="634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4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8" name="object 1568">
                <a:extLst>
                  <a:ext uri="{FF2B5EF4-FFF2-40B4-BE49-F238E27FC236}">
                    <a16:creationId xmlns:a16="http://schemas.microsoft.com/office/drawing/2014/main" id="{08C2B36A-B56E-21BC-FC47-2E8469D4AC4F}"/>
                  </a:ext>
                </a:extLst>
              </p:cNvPr>
              <p:cNvSpPr/>
              <p:nvPr/>
            </p:nvSpPr>
            <p:spPr>
              <a:xfrm>
                <a:off x="1524812" y="653690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4">
                    <a:moveTo>
                      <a:pt x="38" y="50"/>
                    </a:moveTo>
                    <a:lnTo>
                      <a:pt x="0" y="50"/>
                    </a:lnTo>
                  </a:path>
                  <a:path w="634" h="634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4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8" name="object 1569">
              <a:extLst>
                <a:ext uri="{FF2B5EF4-FFF2-40B4-BE49-F238E27FC236}">
                  <a16:creationId xmlns:a16="http://schemas.microsoft.com/office/drawing/2014/main" id="{8ACD1C8F-8CDD-A3EF-7068-415C21CA9B96}"/>
                </a:ext>
              </a:extLst>
            </p:cNvPr>
            <p:cNvSpPr/>
            <p:nvPr/>
          </p:nvSpPr>
          <p:spPr>
            <a:xfrm>
              <a:off x="1496072" y="604720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1570">
              <a:extLst>
                <a:ext uri="{FF2B5EF4-FFF2-40B4-BE49-F238E27FC236}">
                  <a16:creationId xmlns:a16="http://schemas.microsoft.com/office/drawing/2014/main" id="{85143668-EEEA-FDA0-1DD6-6B04ED24202A}"/>
                </a:ext>
              </a:extLst>
            </p:cNvPr>
            <p:cNvSpPr/>
            <p:nvPr/>
          </p:nvSpPr>
          <p:spPr>
            <a:xfrm>
              <a:off x="1496072" y="638268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0" name="object 1571">
              <a:extLst>
                <a:ext uri="{FF2B5EF4-FFF2-40B4-BE49-F238E27FC236}">
                  <a16:creationId xmlns:a16="http://schemas.microsoft.com/office/drawing/2014/main" id="{2517DC6A-9532-10D7-E28D-723F4CFE5D8C}"/>
                </a:ext>
              </a:extLst>
            </p:cNvPr>
            <p:cNvGrpSpPr/>
            <p:nvPr/>
          </p:nvGrpSpPr>
          <p:grpSpPr>
            <a:xfrm>
              <a:off x="1521764" y="6047206"/>
              <a:ext cx="6350" cy="136525"/>
              <a:chOff x="1521764" y="6047206"/>
              <a:chExt cx="6350" cy="136525"/>
            </a:xfrm>
          </p:grpSpPr>
          <p:sp>
            <p:nvSpPr>
              <p:cNvPr id="2235" name="object 1572">
                <a:extLst>
                  <a:ext uri="{FF2B5EF4-FFF2-40B4-BE49-F238E27FC236}">
                    <a16:creationId xmlns:a16="http://schemas.microsoft.com/office/drawing/2014/main" id="{D3D06532-C328-90C2-9B56-CC25A618EF3B}"/>
                  </a:ext>
                </a:extLst>
              </p:cNvPr>
              <p:cNvSpPr/>
              <p:nvPr/>
            </p:nvSpPr>
            <p:spPr>
              <a:xfrm>
                <a:off x="1524850" y="6065723"/>
                <a:ext cx="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h="118110">
                    <a:moveTo>
                      <a:pt x="0" y="0"/>
                    </a:moveTo>
                    <a:lnTo>
                      <a:pt x="0" y="11771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6" name="object 1573">
                <a:extLst>
                  <a:ext uri="{FF2B5EF4-FFF2-40B4-BE49-F238E27FC236}">
                    <a16:creationId xmlns:a16="http://schemas.microsoft.com/office/drawing/2014/main" id="{A96546A1-A32C-A7B4-096B-2AF2E944D4C4}"/>
                  </a:ext>
                </a:extLst>
              </p:cNvPr>
              <p:cNvSpPr/>
              <p:nvPr/>
            </p:nvSpPr>
            <p:spPr>
              <a:xfrm>
                <a:off x="1521764" y="604720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11" name="object 1574">
              <a:extLst>
                <a:ext uri="{FF2B5EF4-FFF2-40B4-BE49-F238E27FC236}">
                  <a16:creationId xmlns:a16="http://schemas.microsoft.com/office/drawing/2014/main" id="{C0118195-6652-70E7-D6EB-68179978A389}"/>
                </a:ext>
              </a:extLst>
            </p:cNvPr>
            <p:cNvGrpSpPr/>
            <p:nvPr/>
          </p:nvGrpSpPr>
          <p:grpSpPr>
            <a:xfrm>
              <a:off x="1511242" y="6184614"/>
              <a:ext cx="27305" cy="198120"/>
              <a:chOff x="1511242" y="6184614"/>
              <a:chExt cx="27305" cy="198120"/>
            </a:xfrm>
          </p:grpSpPr>
          <p:sp>
            <p:nvSpPr>
              <p:cNvPr id="2227" name="object 1575">
                <a:extLst>
                  <a:ext uri="{FF2B5EF4-FFF2-40B4-BE49-F238E27FC236}">
                    <a16:creationId xmlns:a16="http://schemas.microsoft.com/office/drawing/2014/main" id="{34C51DF7-FACE-59D3-C17A-CC697497A3D3}"/>
                  </a:ext>
                </a:extLst>
              </p:cNvPr>
              <p:cNvSpPr/>
              <p:nvPr/>
            </p:nvSpPr>
            <p:spPr>
              <a:xfrm>
                <a:off x="1521764" y="636417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8" name="object 1576">
                <a:extLst>
                  <a:ext uri="{FF2B5EF4-FFF2-40B4-BE49-F238E27FC236}">
                    <a16:creationId xmlns:a16="http://schemas.microsoft.com/office/drawing/2014/main" id="{2F38AAFF-A152-419C-F4C1-88997E7B4146}"/>
                  </a:ext>
                </a:extLst>
              </p:cNvPr>
              <p:cNvSpPr/>
              <p:nvPr/>
            </p:nvSpPr>
            <p:spPr>
              <a:xfrm>
                <a:off x="1524850" y="6246457"/>
                <a:ext cx="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h="118110">
                    <a:moveTo>
                      <a:pt x="0" y="1177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9" name="object 1577">
                <a:extLst>
                  <a:ext uri="{FF2B5EF4-FFF2-40B4-BE49-F238E27FC236}">
                    <a16:creationId xmlns:a16="http://schemas.microsoft.com/office/drawing/2014/main" id="{A4F3881E-23A8-0F4F-8902-8FB12F9A1743}"/>
                  </a:ext>
                </a:extLst>
              </p:cNvPr>
              <p:cNvSpPr/>
              <p:nvPr/>
            </p:nvSpPr>
            <p:spPr>
              <a:xfrm>
                <a:off x="1513166" y="622999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0" name="object 1578">
                <a:extLst>
                  <a:ext uri="{FF2B5EF4-FFF2-40B4-BE49-F238E27FC236}">
                    <a16:creationId xmlns:a16="http://schemas.microsoft.com/office/drawing/2014/main" id="{75A1DBB8-3958-D619-2447-998949B6C25E}"/>
                  </a:ext>
                </a:extLst>
              </p:cNvPr>
              <p:cNvSpPr/>
              <p:nvPr/>
            </p:nvSpPr>
            <p:spPr>
              <a:xfrm>
                <a:off x="1529867" y="621997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0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1" name="object 1579">
                <a:extLst>
                  <a:ext uri="{FF2B5EF4-FFF2-40B4-BE49-F238E27FC236}">
                    <a16:creationId xmlns:a16="http://schemas.microsoft.com/office/drawing/2014/main" id="{EFCB659C-2410-05D0-D62A-55B0FEDBA576}"/>
                  </a:ext>
                </a:extLst>
              </p:cNvPr>
              <p:cNvSpPr/>
              <p:nvPr/>
            </p:nvSpPr>
            <p:spPr>
              <a:xfrm>
                <a:off x="1513166" y="620996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27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2" name="object 1580">
                <a:extLst>
                  <a:ext uri="{FF2B5EF4-FFF2-40B4-BE49-F238E27FC236}">
                    <a16:creationId xmlns:a16="http://schemas.microsoft.com/office/drawing/2014/main" id="{F657EC94-C01E-E0C1-6F52-794BACB5204B}"/>
                  </a:ext>
                </a:extLst>
              </p:cNvPr>
              <p:cNvSpPr/>
              <p:nvPr/>
            </p:nvSpPr>
            <p:spPr>
              <a:xfrm>
                <a:off x="1533207" y="620662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6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3" name="object 1581">
                <a:extLst>
                  <a:ext uri="{FF2B5EF4-FFF2-40B4-BE49-F238E27FC236}">
                    <a16:creationId xmlns:a16="http://schemas.microsoft.com/office/drawing/2014/main" id="{6A427DE7-35DE-4CCD-6EF5-D50702251B66}"/>
                  </a:ext>
                </a:extLst>
              </p:cNvPr>
              <p:cNvSpPr/>
              <p:nvPr/>
            </p:nvSpPr>
            <p:spPr>
              <a:xfrm>
                <a:off x="1513217" y="618653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6649" y="13360"/>
                    </a:lnTo>
                    <a:lnTo>
                      <a:pt x="13309" y="13360"/>
                    </a:lnTo>
                    <a:lnTo>
                      <a:pt x="10020" y="10020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4" name="object 1582">
                <a:extLst>
                  <a:ext uri="{FF2B5EF4-FFF2-40B4-BE49-F238E27FC236}">
                    <a16:creationId xmlns:a16="http://schemas.microsoft.com/office/drawing/2014/main" id="{B27820C9-52FF-91B9-CDE4-AC7E082615DD}"/>
                  </a:ext>
                </a:extLst>
              </p:cNvPr>
              <p:cNvSpPr/>
              <p:nvPr/>
            </p:nvSpPr>
            <p:spPr>
              <a:xfrm>
                <a:off x="1523187" y="6186538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2" name="object 1583">
              <a:extLst>
                <a:ext uri="{FF2B5EF4-FFF2-40B4-BE49-F238E27FC236}">
                  <a16:creationId xmlns:a16="http://schemas.microsoft.com/office/drawing/2014/main" id="{51B83288-0127-F629-073B-343195788A12}"/>
                </a:ext>
              </a:extLst>
            </p:cNvPr>
            <p:cNvSpPr/>
            <p:nvPr/>
          </p:nvSpPr>
          <p:spPr>
            <a:xfrm>
              <a:off x="1488313" y="6047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3" name="object 1584">
              <a:extLst>
                <a:ext uri="{FF2B5EF4-FFF2-40B4-BE49-F238E27FC236}">
                  <a16:creationId xmlns:a16="http://schemas.microsoft.com/office/drawing/2014/main" id="{96C6DAF6-BD17-AD11-FDC8-14589F837FEB}"/>
                </a:ext>
              </a:extLst>
            </p:cNvPr>
            <p:cNvGrpSpPr/>
            <p:nvPr/>
          </p:nvGrpSpPr>
          <p:grpSpPr>
            <a:xfrm>
              <a:off x="1486388" y="6380727"/>
              <a:ext cx="40640" cy="4445"/>
              <a:chOff x="1486388" y="6380727"/>
              <a:chExt cx="40640" cy="4445"/>
            </a:xfrm>
          </p:grpSpPr>
          <p:sp>
            <p:nvSpPr>
              <p:cNvPr id="2225" name="object 1585">
                <a:extLst>
                  <a:ext uri="{FF2B5EF4-FFF2-40B4-BE49-F238E27FC236}">
                    <a16:creationId xmlns:a16="http://schemas.microsoft.com/office/drawing/2014/main" id="{35BFFC2B-F494-A128-4E68-B9E80C138803}"/>
                  </a:ext>
                </a:extLst>
              </p:cNvPr>
              <p:cNvSpPr/>
              <p:nvPr/>
            </p:nvSpPr>
            <p:spPr>
              <a:xfrm>
                <a:off x="1488312" y="638265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6" name="object 1586">
                <a:extLst>
                  <a:ext uri="{FF2B5EF4-FFF2-40B4-BE49-F238E27FC236}">
                    <a16:creationId xmlns:a16="http://schemas.microsoft.com/office/drawing/2014/main" id="{41481F71-77DA-AAF8-2BB8-97743595DABC}"/>
                  </a:ext>
                </a:extLst>
              </p:cNvPr>
              <p:cNvSpPr/>
              <p:nvPr/>
            </p:nvSpPr>
            <p:spPr>
              <a:xfrm>
                <a:off x="1524812" y="638265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38"/>
                    </a:moveTo>
                    <a:lnTo>
                      <a:pt x="88" y="38"/>
                    </a:lnTo>
                  </a:path>
                  <a:path w="634" h="635">
                    <a:moveTo>
                      <a:pt x="38" y="38"/>
                    </a:moveTo>
                    <a:lnTo>
                      <a:pt x="0" y="3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8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14" name="object 1587">
              <a:extLst>
                <a:ext uri="{FF2B5EF4-FFF2-40B4-BE49-F238E27FC236}">
                  <a16:creationId xmlns:a16="http://schemas.microsoft.com/office/drawing/2014/main" id="{A1D4C0AA-A576-6288-21A2-CDA3630AF044}"/>
                </a:ext>
              </a:extLst>
            </p:cNvPr>
            <p:cNvGrpSpPr/>
            <p:nvPr/>
          </p:nvGrpSpPr>
          <p:grpSpPr>
            <a:xfrm>
              <a:off x="1748656" y="6008649"/>
              <a:ext cx="27305" cy="455295"/>
              <a:chOff x="1748656" y="6008649"/>
              <a:chExt cx="27305" cy="455295"/>
            </a:xfrm>
          </p:grpSpPr>
          <p:sp>
            <p:nvSpPr>
              <p:cNvPr id="2223" name="object 1588">
                <a:extLst>
                  <a:ext uri="{FF2B5EF4-FFF2-40B4-BE49-F238E27FC236}">
                    <a16:creationId xmlns:a16="http://schemas.microsoft.com/office/drawing/2014/main" id="{3B2C2897-B901-4984-1294-02612D5922EF}"/>
                  </a:ext>
                </a:extLst>
              </p:cNvPr>
              <p:cNvSpPr/>
              <p:nvPr/>
            </p:nvSpPr>
            <p:spPr>
              <a:xfrm>
                <a:off x="1750580" y="6008649"/>
                <a:ext cx="0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h="455295">
                    <a:moveTo>
                      <a:pt x="0" y="455028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4" name="object 1589">
                <a:extLst>
                  <a:ext uri="{FF2B5EF4-FFF2-40B4-BE49-F238E27FC236}">
                    <a16:creationId xmlns:a16="http://schemas.microsoft.com/office/drawing/2014/main" id="{35256266-4DB9-7651-142F-4CE0DDE8FDCF}"/>
                  </a:ext>
                </a:extLst>
              </p:cNvPr>
              <p:cNvSpPr/>
              <p:nvPr/>
            </p:nvSpPr>
            <p:spPr>
              <a:xfrm>
                <a:off x="1773720" y="6417424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4625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5" name="object 1590">
              <a:extLst>
                <a:ext uri="{FF2B5EF4-FFF2-40B4-BE49-F238E27FC236}">
                  <a16:creationId xmlns:a16="http://schemas.microsoft.com/office/drawing/2014/main" id="{FC20340A-83A4-E7D6-09EC-F5B62A199D54}"/>
                </a:ext>
              </a:extLst>
            </p:cNvPr>
            <p:cNvSpPr/>
            <p:nvPr/>
          </p:nvSpPr>
          <p:spPr>
            <a:xfrm>
              <a:off x="1750580" y="6648792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1591">
              <a:extLst>
                <a:ext uri="{FF2B5EF4-FFF2-40B4-BE49-F238E27FC236}">
                  <a16:creationId xmlns:a16="http://schemas.microsoft.com/office/drawing/2014/main" id="{53E2EA59-F909-ED93-A3BE-16787DF75DB8}"/>
                </a:ext>
              </a:extLst>
            </p:cNvPr>
            <p:cNvSpPr/>
            <p:nvPr/>
          </p:nvSpPr>
          <p:spPr>
            <a:xfrm>
              <a:off x="1750580" y="6463677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7" name="object 1592">
              <a:extLst>
                <a:ext uri="{FF2B5EF4-FFF2-40B4-BE49-F238E27FC236}">
                  <a16:creationId xmlns:a16="http://schemas.microsoft.com/office/drawing/2014/main" id="{A429AC9C-5D18-D73B-1938-23952010505C}"/>
                </a:ext>
              </a:extLst>
            </p:cNvPr>
            <p:cNvGrpSpPr/>
            <p:nvPr/>
          </p:nvGrpSpPr>
          <p:grpSpPr>
            <a:xfrm>
              <a:off x="1463313" y="6000940"/>
              <a:ext cx="27305" cy="308610"/>
              <a:chOff x="1463313" y="6000940"/>
              <a:chExt cx="27305" cy="308610"/>
            </a:xfrm>
          </p:grpSpPr>
          <p:sp>
            <p:nvSpPr>
              <p:cNvPr id="2221" name="object 1593">
                <a:extLst>
                  <a:ext uri="{FF2B5EF4-FFF2-40B4-BE49-F238E27FC236}">
                    <a16:creationId xmlns:a16="http://schemas.microsoft.com/office/drawing/2014/main" id="{FA33E146-78FB-BD64-E1BC-F6145ABD18C3}"/>
                  </a:ext>
                </a:extLst>
              </p:cNvPr>
              <p:cNvSpPr/>
              <p:nvPr/>
            </p:nvSpPr>
            <p:spPr>
              <a:xfrm>
                <a:off x="1465237" y="6000940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0"/>
                    </a:moveTo>
                    <a:lnTo>
                      <a:pt x="0" y="4626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2" name="object 1594">
                <a:extLst>
                  <a:ext uri="{FF2B5EF4-FFF2-40B4-BE49-F238E27FC236}">
                    <a16:creationId xmlns:a16="http://schemas.microsoft.com/office/drawing/2014/main" id="{7F417DE0-6886-196C-11B2-ECFB3B8A3AEA}"/>
                  </a:ext>
                </a:extLst>
              </p:cNvPr>
              <p:cNvSpPr/>
              <p:nvPr/>
            </p:nvSpPr>
            <p:spPr>
              <a:xfrm>
                <a:off x="1488363" y="6000940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10">
                    <a:moveTo>
                      <a:pt x="0" y="0"/>
                    </a:moveTo>
                    <a:lnTo>
                      <a:pt x="0" y="308483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18" name="object 1595">
              <a:extLst>
                <a:ext uri="{FF2B5EF4-FFF2-40B4-BE49-F238E27FC236}">
                  <a16:creationId xmlns:a16="http://schemas.microsoft.com/office/drawing/2014/main" id="{AA51F5A8-7DBB-AD91-4359-0BC56896D1E7}"/>
                </a:ext>
              </a:extLst>
            </p:cNvPr>
            <p:cNvGrpSpPr/>
            <p:nvPr/>
          </p:nvGrpSpPr>
          <p:grpSpPr>
            <a:xfrm>
              <a:off x="1463313" y="6463677"/>
              <a:ext cx="27305" cy="308610"/>
              <a:chOff x="1463313" y="6463677"/>
              <a:chExt cx="27305" cy="308610"/>
            </a:xfrm>
          </p:grpSpPr>
          <p:sp>
            <p:nvSpPr>
              <p:cNvPr id="2219" name="object 1596">
                <a:extLst>
                  <a:ext uri="{FF2B5EF4-FFF2-40B4-BE49-F238E27FC236}">
                    <a16:creationId xmlns:a16="http://schemas.microsoft.com/office/drawing/2014/main" id="{7249E083-6BAB-3800-C09E-1EEDFC943CF5}"/>
                  </a:ext>
                </a:extLst>
              </p:cNvPr>
              <p:cNvSpPr/>
              <p:nvPr/>
            </p:nvSpPr>
            <p:spPr>
              <a:xfrm>
                <a:off x="1488363" y="6463677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09">
                    <a:moveTo>
                      <a:pt x="0" y="0"/>
                    </a:moveTo>
                    <a:lnTo>
                      <a:pt x="0" y="308533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0" name="object 1597">
                <a:extLst>
                  <a:ext uri="{FF2B5EF4-FFF2-40B4-BE49-F238E27FC236}">
                    <a16:creationId xmlns:a16="http://schemas.microsoft.com/office/drawing/2014/main" id="{B592D67A-A91D-2818-9C0B-0B2E64CD977B}"/>
                  </a:ext>
                </a:extLst>
              </p:cNvPr>
              <p:cNvSpPr/>
              <p:nvPr/>
            </p:nvSpPr>
            <p:spPr>
              <a:xfrm>
                <a:off x="1465237" y="6463677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0"/>
                    </a:moveTo>
                    <a:lnTo>
                      <a:pt x="0" y="4626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9" name="object 1598">
              <a:extLst>
                <a:ext uri="{FF2B5EF4-FFF2-40B4-BE49-F238E27FC236}">
                  <a16:creationId xmlns:a16="http://schemas.microsoft.com/office/drawing/2014/main" id="{3DDA5788-D8AC-0051-63B3-B02C3F9DA665}"/>
                </a:ext>
              </a:extLst>
            </p:cNvPr>
            <p:cNvSpPr/>
            <p:nvPr/>
          </p:nvSpPr>
          <p:spPr>
            <a:xfrm>
              <a:off x="1465237" y="600094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1599">
              <a:extLst>
                <a:ext uri="{FF2B5EF4-FFF2-40B4-BE49-F238E27FC236}">
                  <a16:creationId xmlns:a16="http://schemas.microsoft.com/office/drawing/2014/main" id="{181489E4-3CB4-859B-1E4A-028DAE53A6CF}"/>
                </a:ext>
              </a:extLst>
            </p:cNvPr>
            <p:cNvSpPr/>
            <p:nvPr/>
          </p:nvSpPr>
          <p:spPr>
            <a:xfrm>
              <a:off x="1465237" y="6463677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1600">
              <a:extLst>
                <a:ext uri="{FF2B5EF4-FFF2-40B4-BE49-F238E27FC236}">
                  <a16:creationId xmlns:a16="http://schemas.microsoft.com/office/drawing/2014/main" id="{A77B9567-D2E3-AB58-AB0F-5308B3E15341}"/>
                </a:ext>
              </a:extLst>
            </p:cNvPr>
            <p:cNvSpPr/>
            <p:nvPr/>
          </p:nvSpPr>
          <p:spPr>
            <a:xfrm>
              <a:off x="1465237" y="6309423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22" name="object 1601">
              <a:extLst>
                <a:ext uri="{FF2B5EF4-FFF2-40B4-BE49-F238E27FC236}">
                  <a16:creationId xmlns:a16="http://schemas.microsoft.com/office/drawing/2014/main" id="{25C279B7-68F8-8A1E-EB66-EC05A0A54DF7}"/>
                </a:ext>
              </a:extLst>
            </p:cNvPr>
            <p:cNvGrpSpPr/>
            <p:nvPr/>
          </p:nvGrpSpPr>
          <p:grpSpPr>
            <a:xfrm>
              <a:off x="1463313" y="6525424"/>
              <a:ext cx="25400" cy="248920"/>
              <a:chOff x="1463313" y="6525424"/>
              <a:chExt cx="25400" cy="248920"/>
            </a:xfrm>
          </p:grpSpPr>
          <p:sp>
            <p:nvSpPr>
              <p:cNvPr id="2217" name="object 1602">
                <a:extLst>
                  <a:ext uri="{FF2B5EF4-FFF2-40B4-BE49-F238E27FC236}">
                    <a16:creationId xmlns:a16="http://schemas.microsoft.com/office/drawing/2014/main" id="{B43D920C-FA21-2C24-BF7A-D45C7172556C}"/>
                  </a:ext>
                </a:extLst>
              </p:cNvPr>
              <p:cNvSpPr/>
              <p:nvPr/>
            </p:nvSpPr>
            <p:spPr>
              <a:xfrm>
                <a:off x="1465237" y="6772211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8" name="object 1603">
                <a:extLst>
                  <a:ext uri="{FF2B5EF4-FFF2-40B4-BE49-F238E27FC236}">
                    <a16:creationId xmlns:a16="http://schemas.microsoft.com/office/drawing/2014/main" id="{0D6C3861-DF3B-F35E-D061-26CA7E63BC34}"/>
                  </a:ext>
                </a:extLst>
              </p:cNvPr>
              <p:cNvSpPr/>
              <p:nvPr/>
            </p:nvSpPr>
            <p:spPr>
              <a:xfrm>
                <a:off x="1465237" y="6525424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5">
                    <a:moveTo>
                      <a:pt x="0" y="0"/>
                    </a:moveTo>
                    <a:lnTo>
                      <a:pt x="0" y="24678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3" name="object 1604">
              <a:extLst>
                <a:ext uri="{FF2B5EF4-FFF2-40B4-BE49-F238E27FC236}">
                  <a16:creationId xmlns:a16="http://schemas.microsoft.com/office/drawing/2014/main" id="{D445B95A-B5DC-F50A-B28B-5389A660DEC1}"/>
                </a:ext>
              </a:extLst>
            </p:cNvPr>
            <p:cNvSpPr/>
            <p:nvPr/>
          </p:nvSpPr>
          <p:spPr>
            <a:xfrm>
              <a:off x="1465237" y="6062624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799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1605">
              <a:extLst>
                <a:ext uri="{FF2B5EF4-FFF2-40B4-BE49-F238E27FC236}">
                  <a16:creationId xmlns:a16="http://schemas.microsoft.com/office/drawing/2014/main" id="{9112333C-0951-7958-CD44-543743DFE7E6}"/>
                </a:ext>
              </a:extLst>
            </p:cNvPr>
            <p:cNvSpPr/>
            <p:nvPr/>
          </p:nvSpPr>
          <p:spPr>
            <a:xfrm>
              <a:off x="2483256" y="609345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9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25" name="object 1606">
              <a:extLst>
                <a:ext uri="{FF2B5EF4-FFF2-40B4-BE49-F238E27FC236}">
                  <a16:creationId xmlns:a16="http://schemas.microsoft.com/office/drawing/2014/main" id="{642FFA29-B133-AFA1-8619-A9A931BC1979}"/>
                </a:ext>
              </a:extLst>
            </p:cNvPr>
            <p:cNvGrpSpPr/>
            <p:nvPr/>
          </p:nvGrpSpPr>
          <p:grpSpPr>
            <a:xfrm>
              <a:off x="2483256" y="6093459"/>
              <a:ext cx="31115" cy="111125"/>
              <a:chOff x="2483256" y="6093459"/>
              <a:chExt cx="31115" cy="111125"/>
            </a:xfrm>
          </p:grpSpPr>
          <p:sp>
            <p:nvSpPr>
              <p:cNvPr id="2213" name="object 1607">
                <a:extLst>
                  <a:ext uri="{FF2B5EF4-FFF2-40B4-BE49-F238E27FC236}">
                    <a16:creationId xmlns:a16="http://schemas.microsoft.com/office/drawing/2014/main" id="{96786400-AAE3-BA8F-C259-8B6B264746A8}"/>
                  </a:ext>
                </a:extLst>
              </p:cNvPr>
              <p:cNvSpPr/>
              <p:nvPr/>
            </p:nvSpPr>
            <p:spPr>
              <a:xfrm>
                <a:off x="2483256" y="6186042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4">
                    <a:moveTo>
                      <a:pt x="30899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4" name="object 1608">
                <a:extLst>
                  <a:ext uri="{FF2B5EF4-FFF2-40B4-BE49-F238E27FC236}">
                    <a16:creationId xmlns:a16="http://schemas.microsoft.com/office/drawing/2014/main" id="{5D50A833-CAC8-5867-3430-F708CD54D700}"/>
                  </a:ext>
                </a:extLst>
              </p:cNvPr>
              <p:cNvSpPr/>
              <p:nvPr/>
            </p:nvSpPr>
            <p:spPr>
              <a:xfrm>
                <a:off x="2490965" y="6111976"/>
                <a:ext cx="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h="55879">
                    <a:moveTo>
                      <a:pt x="0" y="0"/>
                    </a:moveTo>
                    <a:lnTo>
                      <a:pt x="0" y="5554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5" name="object 1609">
                <a:extLst>
                  <a:ext uri="{FF2B5EF4-FFF2-40B4-BE49-F238E27FC236}">
                    <a16:creationId xmlns:a16="http://schemas.microsoft.com/office/drawing/2014/main" id="{5ED57D10-F0D7-C413-759C-FA54F6FF8983}"/>
                  </a:ext>
                </a:extLst>
              </p:cNvPr>
              <p:cNvSpPr/>
              <p:nvPr/>
            </p:nvSpPr>
            <p:spPr>
              <a:xfrm>
                <a:off x="2487879" y="6093459"/>
                <a:ext cx="635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92710">
                    <a:moveTo>
                      <a:pt x="6184" y="74066"/>
                    </a:moveTo>
                    <a:lnTo>
                      <a:pt x="0" y="74066"/>
                    </a:lnTo>
                    <a:lnTo>
                      <a:pt x="3086" y="92532"/>
                    </a:lnTo>
                    <a:lnTo>
                      <a:pt x="6184" y="74066"/>
                    </a:lnTo>
                    <a:close/>
                  </a:path>
                  <a:path w="6350" h="92710">
                    <a:moveTo>
                      <a:pt x="6184" y="18516"/>
                    </a:moveTo>
                    <a:lnTo>
                      <a:pt x="3086" y="0"/>
                    </a:lnTo>
                    <a:lnTo>
                      <a:pt x="0" y="18516"/>
                    </a:lnTo>
                    <a:lnTo>
                      <a:pt x="6184" y="18516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6" name="object 1610">
                <a:extLst>
                  <a:ext uri="{FF2B5EF4-FFF2-40B4-BE49-F238E27FC236}">
                    <a16:creationId xmlns:a16="http://schemas.microsoft.com/office/drawing/2014/main" id="{CD2C1102-3157-477E-CC98-E43A000225AB}"/>
                  </a:ext>
                </a:extLst>
              </p:cNvPr>
              <p:cNvSpPr/>
              <p:nvPr/>
            </p:nvSpPr>
            <p:spPr>
              <a:xfrm>
                <a:off x="2490965" y="6186042"/>
                <a:ext cx="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h="19050">
                    <a:moveTo>
                      <a:pt x="0" y="0"/>
                    </a:moveTo>
                    <a:lnTo>
                      <a:pt x="0" y="1846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6" name="object 1611">
              <a:extLst>
                <a:ext uri="{FF2B5EF4-FFF2-40B4-BE49-F238E27FC236}">
                  <a16:creationId xmlns:a16="http://schemas.microsoft.com/office/drawing/2014/main" id="{E29AECCD-AA50-1F1C-05AA-3418C85C7DE6}"/>
                </a:ext>
              </a:extLst>
            </p:cNvPr>
            <p:cNvGrpSpPr/>
            <p:nvPr/>
          </p:nvGrpSpPr>
          <p:grpSpPr>
            <a:xfrm>
              <a:off x="2477357" y="6205734"/>
              <a:ext cx="27305" cy="60960"/>
              <a:chOff x="2477357" y="6205734"/>
              <a:chExt cx="27305" cy="60960"/>
            </a:xfrm>
          </p:grpSpPr>
          <p:sp>
            <p:nvSpPr>
              <p:cNvPr id="2209" name="object 1612">
                <a:extLst>
                  <a:ext uri="{FF2B5EF4-FFF2-40B4-BE49-F238E27FC236}">
                    <a16:creationId xmlns:a16="http://schemas.microsoft.com/office/drawing/2014/main" id="{EE927353-686D-193A-9FBA-4B3ECC597BA1}"/>
                  </a:ext>
                </a:extLst>
              </p:cNvPr>
              <p:cNvSpPr/>
              <p:nvPr/>
            </p:nvSpPr>
            <p:spPr>
              <a:xfrm>
                <a:off x="2479281" y="625440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0" name="object 1613">
                <a:extLst>
                  <a:ext uri="{FF2B5EF4-FFF2-40B4-BE49-F238E27FC236}">
                    <a16:creationId xmlns:a16="http://schemas.microsoft.com/office/drawing/2014/main" id="{42E63E31-F980-A942-2F6F-A658C8D31A69}"/>
                  </a:ext>
                </a:extLst>
              </p:cNvPr>
              <p:cNvSpPr/>
              <p:nvPr/>
            </p:nvSpPr>
            <p:spPr>
              <a:xfrm>
                <a:off x="2495981" y="624438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1" name="object 1614">
                <a:extLst>
                  <a:ext uri="{FF2B5EF4-FFF2-40B4-BE49-F238E27FC236}">
                    <a16:creationId xmlns:a16="http://schemas.microsoft.com/office/drawing/2014/main" id="{712B4A77-088F-374E-2479-262DAA15A515}"/>
                  </a:ext>
                </a:extLst>
              </p:cNvPr>
              <p:cNvSpPr/>
              <p:nvPr/>
            </p:nvSpPr>
            <p:spPr>
              <a:xfrm>
                <a:off x="2479281" y="622435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07"/>
                    </a:lnTo>
                    <a:lnTo>
                      <a:pt x="16700" y="13360"/>
                    </a:lnTo>
                    <a:lnTo>
                      <a:pt x="6680" y="13360"/>
                    </a:lnTo>
                    <a:lnTo>
                      <a:pt x="0" y="6667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2" name="object 1615">
                <a:extLst>
                  <a:ext uri="{FF2B5EF4-FFF2-40B4-BE49-F238E27FC236}">
                    <a16:creationId xmlns:a16="http://schemas.microsoft.com/office/drawing/2014/main" id="{7FA36A7A-1DC4-76B5-081B-F8F93437BE4B}"/>
                  </a:ext>
                </a:extLst>
              </p:cNvPr>
              <p:cNvSpPr/>
              <p:nvPr/>
            </p:nvSpPr>
            <p:spPr>
              <a:xfrm>
                <a:off x="2479281" y="620765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7" name="object 1616">
              <a:extLst>
                <a:ext uri="{FF2B5EF4-FFF2-40B4-BE49-F238E27FC236}">
                  <a16:creationId xmlns:a16="http://schemas.microsoft.com/office/drawing/2014/main" id="{597A58CF-3C59-BED5-D019-D98C34426F39}"/>
                </a:ext>
              </a:extLst>
            </p:cNvPr>
            <p:cNvSpPr/>
            <p:nvPr/>
          </p:nvSpPr>
          <p:spPr>
            <a:xfrm>
              <a:off x="2521813" y="60934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28" name="object 1617">
              <a:extLst>
                <a:ext uri="{FF2B5EF4-FFF2-40B4-BE49-F238E27FC236}">
                  <a16:creationId xmlns:a16="http://schemas.microsoft.com/office/drawing/2014/main" id="{DBEDFCCD-1CE0-C4D9-AB9D-EBC30B2FBA1B}"/>
                </a:ext>
              </a:extLst>
            </p:cNvPr>
            <p:cNvGrpSpPr/>
            <p:nvPr/>
          </p:nvGrpSpPr>
          <p:grpSpPr>
            <a:xfrm>
              <a:off x="2488990" y="6184068"/>
              <a:ext cx="34925" cy="4445"/>
              <a:chOff x="2488990" y="6184068"/>
              <a:chExt cx="34925" cy="4445"/>
            </a:xfrm>
          </p:grpSpPr>
          <p:sp>
            <p:nvSpPr>
              <p:cNvPr id="2207" name="object 1618">
                <a:extLst>
                  <a:ext uri="{FF2B5EF4-FFF2-40B4-BE49-F238E27FC236}">
                    <a16:creationId xmlns:a16="http://schemas.microsoft.com/office/drawing/2014/main" id="{274FD28B-6F04-6A54-AF68-ED1468C91665}"/>
                  </a:ext>
                </a:extLst>
              </p:cNvPr>
              <p:cNvSpPr/>
              <p:nvPr/>
            </p:nvSpPr>
            <p:spPr>
              <a:xfrm>
                <a:off x="2521813" y="618599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8" name="object 1619">
                <a:extLst>
                  <a:ext uri="{FF2B5EF4-FFF2-40B4-BE49-F238E27FC236}">
                    <a16:creationId xmlns:a16="http://schemas.microsoft.com/office/drawing/2014/main" id="{A797C29F-6D69-0C23-FED8-70A5386500EF}"/>
                  </a:ext>
                </a:extLst>
              </p:cNvPr>
              <p:cNvSpPr/>
              <p:nvPr/>
            </p:nvSpPr>
            <p:spPr>
              <a:xfrm>
                <a:off x="2490914" y="618599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9" name="object 1620">
              <a:extLst>
                <a:ext uri="{FF2B5EF4-FFF2-40B4-BE49-F238E27FC236}">
                  <a16:creationId xmlns:a16="http://schemas.microsoft.com/office/drawing/2014/main" id="{D1DDA089-312A-409D-528A-1A2BD7F6D4D5}"/>
                </a:ext>
              </a:extLst>
            </p:cNvPr>
            <p:cNvGrpSpPr/>
            <p:nvPr/>
          </p:nvGrpSpPr>
          <p:grpSpPr>
            <a:xfrm>
              <a:off x="1949195" y="5910116"/>
              <a:ext cx="526415" cy="19685"/>
              <a:chOff x="1949195" y="5910116"/>
              <a:chExt cx="526415" cy="19685"/>
            </a:xfrm>
          </p:grpSpPr>
          <p:sp>
            <p:nvSpPr>
              <p:cNvPr id="2204" name="object 1621">
                <a:extLst>
                  <a:ext uri="{FF2B5EF4-FFF2-40B4-BE49-F238E27FC236}">
                    <a16:creationId xmlns:a16="http://schemas.microsoft.com/office/drawing/2014/main" id="{D7E64E55-5BAB-ACEC-DEA6-7B11D50FCD06}"/>
                  </a:ext>
                </a:extLst>
              </p:cNvPr>
              <p:cNvSpPr/>
              <p:nvPr/>
            </p:nvSpPr>
            <p:spPr>
              <a:xfrm>
                <a:off x="1949195" y="5927851"/>
                <a:ext cx="387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735">
                    <a:moveTo>
                      <a:pt x="0" y="0"/>
                    </a:moveTo>
                    <a:lnTo>
                      <a:pt x="38557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5" name="object 1622">
                <a:extLst>
                  <a:ext uri="{FF2B5EF4-FFF2-40B4-BE49-F238E27FC236}">
                    <a16:creationId xmlns:a16="http://schemas.microsoft.com/office/drawing/2014/main" id="{CB89B2AC-E10E-12EE-6C36-4D47202F3764}"/>
                  </a:ext>
                </a:extLst>
              </p:cNvPr>
              <p:cNvSpPr/>
              <p:nvPr/>
            </p:nvSpPr>
            <p:spPr>
              <a:xfrm>
                <a:off x="1949195" y="5912040"/>
                <a:ext cx="387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735">
                    <a:moveTo>
                      <a:pt x="0" y="0"/>
                    </a:moveTo>
                    <a:lnTo>
                      <a:pt x="38557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6" name="object 1623">
                <a:extLst>
                  <a:ext uri="{FF2B5EF4-FFF2-40B4-BE49-F238E27FC236}">
                    <a16:creationId xmlns:a16="http://schemas.microsoft.com/office/drawing/2014/main" id="{C7367DDB-042C-6ABA-F5BD-2DAA7F2078C2}"/>
                  </a:ext>
                </a:extLst>
              </p:cNvPr>
              <p:cNvSpPr/>
              <p:nvPr/>
            </p:nvSpPr>
            <p:spPr>
              <a:xfrm>
                <a:off x="1966531" y="5919952"/>
                <a:ext cx="50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9269">
                    <a:moveTo>
                      <a:pt x="0" y="0"/>
                    </a:moveTo>
                    <a:lnTo>
                      <a:pt x="509066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0" name="object 1624">
              <a:extLst>
                <a:ext uri="{FF2B5EF4-FFF2-40B4-BE49-F238E27FC236}">
                  <a16:creationId xmlns:a16="http://schemas.microsoft.com/office/drawing/2014/main" id="{1188CD48-A583-8BF9-A890-1FC9EDE7529D}"/>
                </a:ext>
              </a:extLst>
            </p:cNvPr>
            <p:cNvSpPr/>
            <p:nvPr/>
          </p:nvSpPr>
          <p:spPr>
            <a:xfrm>
              <a:off x="948461" y="568469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58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1625">
              <a:extLst>
                <a:ext uri="{FF2B5EF4-FFF2-40B4-BE49-F238E27FC236}">
                  <a16:creationId xmlns:a16="http://schemas.microsoft.com/office/drawing/2014/main" id="{422D1ED6-063E-864C-AB44-3FFE28BF4DF4}"/>
                </a:ext>
              </a:extLst>
            </p:cNvPr>
            <p:cNvSpPr/>
            <p:nvPr/>
          </p:nvSpPr>
          <p:spPr>
            <a:xfrm>
              <a:off x="1465237" y="568469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58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32" name="object 1626">
              <a:extLst>
                <a:ext uri="{FF2B5EF4-FFF2-40B4-BE49-F238E27FC236}">
                  <a16:creationId xmlns:a16="http://schemas.microsoft.com/office/drawing/2014/main" id="{1086F09D-FE3B-7B92-C449-03A990B065DD}"/>
                </a:ext>
              </a:extLst>
            </p:cNvPr>
            <p:cNvGrpSpPr/>
            <p:nvPr/>
          </p:nvGrpSpPr>
          <p:grpSpPr>
            <a:xfrm>
              <a:off x="948461" y="5716523"/>
              <a:ext cx="223520" cy="6350"/>
              <a:chOff x="948461" y="5716523"/>
              <a:chExt cx="223520" cy="6350"/>
            </a:xfrm>
          </p:grpSpPr>
          <p:sp>
            <p:nvSpPr>
              <p:cNvPr id="2202" name="object 1627">
                <a:extLst>
                  <a:ext uri="{FF2B5EF4-FFF2-40B4-BE49-F238E27FC236}">
                    <a16:creationId xmlns:a16="http://schemas.microsoft.com/office/drawing/2014/main" id="{B6C10275-BDC7-5882-A2EB-001C40DA183D}"/>
                  </a:ext>
                </a:extLst>
              </p:cNvPr>
              <p:cNvSpPr/>
              <p:nvPr/>
            </p:nvSpPr>
            <p:spPr>
              <a:xfrm>
                <a:off x="966977" y="5719559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0" y="0"/>
                    </a:moveTo>
                    <a:lnTo>
                      <a:pt x="2050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3" name="object 1628">
                <a:extLst>
                  <a:ext uri="{FF2B5EF4-FFF2-40B4-BE49-F238E27FC236}">
                    <a16:creationId xmlns:a16="http://schemas.microsoft.com/office/drawing/2014/main" id="{F0C20C2A-AD43-7996-815F-73083C256F48}"/>
                  </a:ext>
                </a:extLst>
              </p:cNvPr>
              <p:cNvSpPr/>
              <p:nvPr/>
            </p:nvSpPr>
            <p:spPr>
              <a:xfrm>
                <a:off x="948461" y="5716523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35"/>
                    </a:lnTo>
                    <a:lnTo>
                      <a:pt x="18516" y="613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33" name="object 1629">
              <a:extLst>
                <a:ext uri="{FF2B5EF4-FFF2-40B4-BE49-F238E27FC236}">
                  <a16:creationId xmlns:a16="http://schemas.microsoft.com/office/drawing/2014/main" id="{CAA25CB8-7C37-DDFB-B4F5-D7FBEEA4C0F7}"/>
                </a:ext>
              </a:extLst>
            </p:cNvPr>
            <p:cNvGrpSpPr/>
            <p:nvPr/>
          </p:nvGrpSpPr>
          <p:grpSpPr>
            <a:xfrm>
              <a:off x="1241666" y="5716523"/>
              <a:ext cx="223520" cy="6350"/>
              <a:chOff x="1241666" y="5716523"/>
              <a:chExt cx="223520" cy="6350"/>
            </a:xfrm>
          </p:grpSpPr>
          <p:sp>
            <p:nvSpPr>
              <p:cNvPr id="2200" name="object 1630">
                <a:extLst>
                  <a:ext uri="{FF2B5EF4-FFF2-40B4-BE49-F238E27FC236}">
                    <a16:creationId xmlns:a16="http://schemas.microsoft.com/office/drawing/2014/main" id="{669C8BD7-E666-A1DE-9DD6-DD46ECF2EC27}"/>
                  </a:ext>
                </a:extLst>
              </p:cNvPr>
              <p:cNvSpPr/>
              <p:nvPr/>
            </p:nvSpPr>
            <p:spPr>
              <a:xfrm>
                <a:off x="1446720" y="5716523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34"/>
                    </a:lnTo>
                    <a:lnTo>
                      <a:pt x="18465" y="30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1" name="object 1631">
                <a:extLst>
                  <a:ext uri="{FF2B5EF4-FFF2-40B4-BE49-F238E27FC236}">
                    <a16:creationId xmlns:a16="http://schemas.microsoft.com/office/drawing/2014/main" id="{9C02A5D9-2CF7-8D32-209E-280F43742DEB}"/>
                  </a:ext>
                </a:extLst>
              </p:cNvPr>
              <p:cNvSpPr/>
              <p:nvPr/>
            </p:nvSpPr>
            <p:spPr>
              <a:xfrm>
                <a:off x="1241666" y="5719559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20505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34" name="object 1632">
              <a:extLst>
                <a:ext uri="{FF2B5EF4-FFF2-40B4-BE49-F238E27FC236}">
                  <a16:creationId xmlns:a16="http://schemas.microsoft.com/office/drawing/2014/main" id="{737E81A1-A648-DF4E-5EEC-C482DE5FAC14}"/>
                </a:ext>
              </a:extLst>
            </p:cNvPr>
            <p:cNvGrpSpPr/>
            <p:nvPr/>
          </p:nvGrpSpPr>
          <p:grpSpPr>
            <a:xfrm>
              <a:off x="1173143" y="5705951"/>
              <a:ext cx="67945" cy="27305"/>
              <a:chOff x="1173143" y="5705951"/>
              <a:chExt cx="67945" cy="27305"/>
            </a:xfrm>
          </p:grpSpPr>
          <p:sp>
            <p:nvSpPr>
              <p:cNvPr id="2194" name="object 1633">
                <a:extLst>
                  <a:ext uri="{FF2B5EF4-FFF2-40B4-BE49-F238E27FC236}">
                    <a16:creationId xmlns:a16="http://schemas.microsoft.com/office/drawing/2014/main" id="{21A22AD3-BE53-E9E7-40C4-438629A2A4CB}"/>
                  </a:ext>
                </a:extLst>
              </p:cNvPr>
              <p:cNvSpPr/>
              <p:nvPr/>
            </p:nvSpPr>
            <p:spPr>
              <a:xfrm>
                <a:off x="1175067" y="5707875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5" name="object 1634">
                <a:extLst>
                  <a:ext uri="{FF2B5EF4-FFF2-40B4-BE49-F238E27FC236}">
                    <a16:creationId xmlns:a16="http://schemas.microsoft.com/office/drawing/2014/main" id="{D4D6B059-958B-0E42-2920-9A4E25ADF41A}"/>
                  </a:ext>
                </a:extLst>
              </p:cNvPr>
              <p:cNvSpPr/>
              <p:nvPr/>
            </p:nvSpPr>
            <p:spPr>
              <a:xfrm>
                <a:off x="1175118" y="5717895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60">
                    <a:moveTo>
                      <a:pt x="10020" y="0"/>
                    </a:move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6" name="object 1635">
                <a:extLst>
                  <a:ext uri="{FF2B5EF4-FFF2-40B4-BE49-F238E27FC236}">
                    <a16:creationId xmlns:a16="http://schemas.microsoft.com/office/drawing/2014/main" id="{022E5B00-754F-9A67-9CEF-A87AB1C60296}"/>
                  </a:ext>
                </a:extLst>
              </p:cNvPr>
              <p:cNvSpPr/>
              <p:nvPr/>
            </p:nvSpPr>
            <p:spPr>
              <a:xfrm>
                <a:off x="1195158" y="5724575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7" name="object 1636">
                <a:extLst>
                  <a:ext uri="{FF2B5EF4-FFF2-40B4-BE49-F238E27FC236}">
                    <a16:creationId xmlns:a16="http://schemas.microsoft.com/office/drawing/2014/main" id="{149EFB00-1243-0C47-8543-78707B11F807}"/>
                  </a:ext>
                </a:extLst>
              </p:cNvPr>
              <p:cNvSpPr/>
              <p:nvPr/>
            </p:nvSpPr>
            <p:spPr>
              <a:xfrm>
                <a:off x="1205179" y="5707875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8" name="object 1637">
                <a:extLst>
                  <a:ext uri="{FF2B5EF4-FFF2-40B4-BE49-F238E27FC236}">
                    <a16:creationId xmlns:a16="http://schemas.microsoft.com/office/drawing/2014/main" id="{46CF81AA-CD6D-5BF0-A8BA-EE8C4E6EC486}"/>
                  </a:ext>
                </a:extLst>
              </p:cNvPr>
              <p:cNvSpPr/>
              <p:nvPr/>
            </p:nvSpPr>
            <p:spPr>
              <a:xfrm>
                <a:off x="1205179" y="5717895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10020" y="0"/>
                    </a:move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9" name="object 1638">
                <a:extLst>
                  <a:ext uri="{FF2B5EF4-FFF2-40B4-BE49-F238E27FC236}">
                    <a16:creationId xmlns:a16="http://schemas.microsoft.com/office/drawing/2014/main" id="{DF071276-8E10-CF7F-74C4-F3B57B0F10CB}"/>
                  </a:ext>
                </a:extLst>
              </p:cNvPr>
              <p:cNvSpPr/>
              <p:nvPr/>
            </p:nvSpPr>
            <p:spPr>
              <a:xfrm>
                <a:off x="1225219" y="5707926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649"/>
                    </a:moveTo>
                    <a:lnTo>
                      <a:pt x="3340" y="19989"/>
                    </a:lnTo>
                    <a:lnTo>
                      <a:pt x="10020" y="19989"/>
                    </a:lnTo>
                    <a:lnTo>
                      <a:pt x="13360" y="16649"/>
                    </a:lnTo>
                    <a:lnTo>
                      <a:pt x="13360" y="9969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5" name="object 1639">
              <a:extLst>
                <a:ext uri="{FF2B5EF4-FFF2-40B4-BE49-F238E27FC236}">
                  <a16:creationId xmlns:a16="http://schemas.microsoft.com/office/drawing/2014/main" id="{8B070F9F-D274-8209-3E69-475709821619}"/>
                </a:ext>
              </a:extLst>
            </p:cNvPr>
            <p:cNvSpPr/>
            <p:nvPr/>
          </p:nvSpPr>
          <p:spPr>
            <a:xfrm>
              <a:off x="948410" y="56769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36" name="object 1640">
              <a:extLst>
                <a:ext uri="{FF2B5EF4-FFF2-40B4-BE49-F238E27FC236}">
                  <a16:creationId xmlns:a16="http://schemas.microsoft.com/office/drawing/2014/main" id="{F08B1525-3521-0D68-B2CC-55EA5FC92319}"/>
                </a:ext>
              </a:extLst>
            </p:cNvPr>
            <p:cNvGrpSpPr/>
            <p:nvPr/>
          </p:nvGrpSpPr>
          <p:grpSpPr>
            <a:xfrm>
              <a:off x="1463262" y="5675014"/>
              <a:ext cx="4445" cy="46990"/>
              <a:chOff x="1463262" y="5675014"/>
              <a:chExt cx="4445" cy="46990"/>
            </a:xfrm>
          </p:grpSpPr>
          <p:sp>
            <p:nvSpPr>
              <p:cNvPr id="2192" name="object 1641">
                <a:extLst>
                  <a:ext uri="{FF2B5EF4-FFF2-40B4-BE49-F238E27FC236}">
                    <a16:creationId xmlns:a16="http://schemas.microsoft.com/office/drawing/2014/main" id="{F7BC4354-4F26-E57C-37ED-AB06CE78BE90}"/>
                  </a:ext>
                </a:extLst>
              </p:cNvPr>
              <p:cNvSpPr/>
              <p:nvPr/>
            </p:nvSpPr>
            <p:spPr>
              <a:xfrm>
                <a:off x="1465186" y="567693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3" name="object 1642">
                <a:extLst>
                  <a:ext uri="{FF2B5EF4-FFF2-40B4-BE49-F238E27FC236}">
                    <a16:creationId xmlns:a16="http://schemas.microsoft.com/office/drawing/2014/main" id="{59668211-2442-1963-B7B6-6A84B6089582}"/>
                  </a:ext>
                </a:extLst>
              </p:cNvPr>
              <p:cNvSpPr/>
              <p:nvPr/>
            </p:nvSpPr>
            <p:spPr>
              <a:xfrm>
                <a:off x="1465186" y="571952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7" name="object 1643">
              <a:extLst>
                <a:ext uri="{FF2B5EF4-FFF2-40B4-BE49-F238E27FC236}">
                  <a16:creationId xmlns:a16="http://schemas.microsoft.com/office/drawing/2014/main" id="{A39220E8-0829-7783-3D07-2E95599D1897}"/>
                </a:ext>
              </a:extLst>
            </p:cNvPr>
            <p:cNvSpPr/>
            <p:nvPr/>
          </p:nvSpPr>
          <p:spPr>
            <a:xfrm>
              <a:off x="917613" y="4739843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58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1644">
              <a:extLst>
                <a:ext uri="{FF2B5EF4-FFF2-40B4-BE49-F238E27FC236}">
                  <a16:creationId xmlns:a16="http://schemas.microsoft.com/office/drawing/2014/main" id="{D4614C10-2815-53BB-8B50-4E36BDABC2EB}"/>
                </a:ext>
              </a:extLst>
            </p:cNvPr>
            <p:cNvSpPr/>
            <p:nvPr/>
          </p:nvSpPr>
          <p:spPr>
            <a:xfrm>
              <a:off x="1465237" y="4739843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58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39" name="object 1645">
              <a:extLst>
                <a:ext uri="{FF2B5EF4-FFF2-40B4-BE49-F238E27FC236}">
                  <a16:creationId xmlns:a16="http://schemas.microsoft.com/office/drawing/2014/main" id="{A74C0D21-6179-1FEC-1214-B58AA4BAA486}"/>
                </a:ext>
              </a:extLst>
            </p:cNvPr>
            <p:cNvGrpSpPr/>
            <p:nvPr/>
          </p:nvGrpSpPr>
          <p:grpSpPr>
            <a:xfrm>
              <a:off x="917613" y="4771606"/>
              <a:ext cx="239395" cy="6350"/>
              <a:chOff x="917613" y="4771606"/>
              <a:chExt cx="239395" cy="6350"/>
            </a:xfrm>
          </p:grpSpPr>
          <p:sp>
            <p:nvSpPr>
              <p:cNvPr id="2190" name="object 1646">
                <a:extLst>
                  <a:ext uri="{FF2B5EF4-FFF2-40B4-BE49-F238E27FC236}">
                    <a16:creationId xmlns:a16="http://schemas.microsoft.com/office/drawing/2014/main" id="{EFF5C0CF-4F89-C81B-80AE-94892B1DF22B}"/>
                  </a:ext>
                </a:extLst>
              </p:cNvPr>
              <p:cNvSpPr/>
              <p:nvPr/>
            </p:nvSpPr>
            <p:spPr>
              <a:xfrm>
                <a:off x="936129" y="4774717"/>
                <a:ext cx="2209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0980">
                    <a:moveTo>
                      <a:pt x="0" y="0"/>
                    </a:moveTo>
                    <a:lnTo>
                      <a:pt x="22042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1" name="object 1647">
                <a:extLst>
                  <a:ext uri="{FF2B5EF4-FFF2-40B4-BE49-F238E27FC236}">
                    <a16:creationId xmlns:a16="http://schemas.microsoft.com/office/drawing/2014/main" id="{55404767-7EFF-7EC0-568C-4343C3B81845}"/>
                  </a:ext>
                </a:extLst>
              </p:cNvPr>
              <p:cNvSpPr/>
              <p:nvPr/>
            </p:nvSpPr>
            <p:spPr>
              <a:xfrm>
                <a:off x="917613" y="47716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97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0" name="object 1648">
              <a:extLst>
                <a:ext uri="{FF2B5EF4-FFF2-40B4-BE49-F238E27FC236}">
                  <a16:creationId xmlns:a16="http://schemas.microsoft.com/office/drawing/2014/main" id="{AA7E5410-3233-8572-6757-9FA167207582}"/>
                </a:ext>
              </a:extLst>
            </p:cNvPr>
            <p:cNvGrpSpPr/>
            <p:nvPr/>
          </p:nvGrpSpPr>
          <p:grpSpPr>
            <a:xfrm>
              <a:off x="1226248" y="4771606"/>
              <a:ext cx="239395" cy="6350"/>
              <a:chOff x="1226248" y="4771606"/>
              <a:chExt cx="239395" cy="6350"/>
            </a:xfrm>
          </p:grpSpPr>
          <p:sp>
            <p:nvSpPr>
              <p:cNvPr id="2188" name="object 1649">
                <a:extLst>
                  <a:ext uri="{FF2B5EF4-FFF2-40B4-BE49-F238E27FC236}">
                    <a16:creationId xmlns:a16="http://schemas.microsoft.com/office/drawing/2014/main" id="{BA91DFB4-817E-4E7C-9BAF-4FED6DE5F8EB}"/>
                  </a:ext>
                </a:extLst>
              </p:cNvPr>
              <p:cNvSpPr/>
              <p:nvPr/>
            </p:nvSpPr>
            <p:spPr>
              <a:xfrm>
                <a:off x="1446720" y="4771606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97"/>
                    </a:lnTo>
                    <a:lnTo>
                      <a:pt x="18465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9" name="object 1650">
                <a:extLst>
                  <a:ext uri="{FF2B5EF4-FFF2-40B4-BE49-F238E27FC236}">
                    <a16:creationId xmlns:a16="http://schemas.microsoft.com/office/drawing/2014/main" id="{0E195D63-7476-1584-B1BC-D1C963B2CE63}"/>
                  </a:ext>
                </a:extLst>
              </p:cNvPr>
              <p:cNvSpPr/>
              <p:nvPr/>
            </p:nvSpPr>
            <p:spPr>
              <a:xfrm>
                <a:off x="1226248" y="4774704"/>
                <a:ext cx="2209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0980">
                    <a:moveTo>
                      <a:pt x="22047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1" name="object 1651">
              <a:extLst>
                <a:ext uri="{FF2B5EF4-FFF2-40B4-BE49-F238E27FC236}">
                  <a16:creationId xmlns:a16="http://schemas.microsoft.com/office/drawing/2014/main" id="{94AFC005-A64E-E27D-DADC-5D88258E84E9}"/>
                </a:ext>
              </a:extLst>
            </p:cNvPr>
            <p:cNvGrpSpPr/>
            <p:nvPr/>
          </p:nvGrpSpPr>
          <p:grpSpPr>
            <a:xfrm>
              <a:off x="1157725" y="4761096"/>
              <a:ext cx="67945" cy="27305"/>
              <a:chOff x="1157725" y="4761096"/>
              <a:chExt cx="67945" cy="27305"/>
            </a:xfrm>
          </p:grpSpPr>
          <p:sp>
            <p:nvSpPr>
              <p:cNvPr id="2183" name="object 1652">
                <a:extLst>
                  <a:ext uri="{FF2B5EF4-FFF2-40B4-BE49-F238E27FC236}">
                    <a16:creationId xmlns:a16="http://schemas.microsoft.com/office/drawing/2014/main" id="{5BE9B2D6-E5D1-E34F-48E9-2359BE7998DC}"/>
                  </a:ext>
                </a:extLst>
              </p:cNvPr>
              <p:cNvSpPr/>
              <p:nvPr/>
            </p:nvSpPr>
            <p:spPr>
              <a:xfrm>
                <a:off x="1159649" y="4763020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4" name="object 1653">
                <a:extLst>
                  <a:ext uri="{FF2B5EF4-FFF2-40B4-BE49-F238E27FC236}">
                    <a16:creationId xmlns:a16="http://schemas.microsoft.com/office/drawing/2014/main" id="{BCD80866-7377-22F0-17B2-B7891C2B46AE}"/>
                  </a:ext>
                </a:extLst>
              </p:cNvPr>
              <p:cNvSpPr/>
              <p:nvPr/>
            </p:nvSpPr>
            <p:spPr>
              <a:xfrm>
                <a:off x="1159649" y="4773040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10020" y="0"/>
                    </a:move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07"/>
                    </a:lnTo>
                    <a:lnTo>
                      <a:pt x="3340" y="10007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5" name="object 1654">
                <a:extLst>
                  <a:ext uri="{FF2B5EF4-FFF2-40B4-BE49-F238E27FC236}">
                    <a16:creationId xmlns:a16="http://schemas.microsoft.com/office/drawing/2014/main" id="{F54EE027-7952-E14F-AA35-BF3256152E55}"/>
                  </a:ext>
                </a:extLst>
              </p:cNvPr>
              <p:cNvSpPr/>
              <p:nvPr/>
            </p:nvSpPr>
            <p:spPr>
              <a:xfrm>
                <a:off x="1179741" y="477972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27"/>
                    </a:lnTo>
                    <a:lnTo>
                      <a:pt x="0" y="666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6" name="object 1655">
                <a:extLst>
                  <a:ext uri="{FF2B5EF4-FFF2-40B4-BE49-F238E27FC236}">
                    <a16:creationId xmlns:a16="http://schemas.microsoft.com/office/drawing/2014/main" id="{52493904-4735-AC33-4DF6-7006E9E24153}"/>
                  </a:ext>
                </a:extLst>
              </p:cNvPr>
              <p:cNvSpPr/>
              <p:nvPr/>
            </p:nvSpPr>
            <p:spPr>
              <a:xfrm>
                <a:off x="1189761" y="4763020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27"/>
                    </a:lnTo>
                    <a:lnTo>
                      <a:pt x="10020" y="20027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7" name="object 1656">
                <a:extLst>
                  <a:ext uri="{FF2B5EF4-FFF2-40B4-BE49-F238E27FC236}">
                    <a16:creationId xmlns:a16="http://schemas.microsoft.com/office/drawing/2014/main" id="{7EFFC4CD-E1D6-C866-A5FB-94CCFF45A5AD}"/>
                  </a:ext>
                </a:extLst>
              </p:cNvPr>
              <p:cNvSpPr/>
              <p:nvPr/>
            </p:nvSpPr>
            <p:spPr>
              <a:xfrm>
                <a:off x="1209802" y="4763020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27"/>
                    </a:lnTo>
                    <a:lnTo>
                      <a:pt x="10020" y="20027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2" name="object 1657">
              <a:extLst>
                <a:ext uri="{FF2B5EF4-FFF2-40B4-BE49-F238E27FC236}">
                  <a16:creationId xmlns:a16="http://schemas.microsoft.com/office/drawing/2014/main" id="{09C6A299-F614-01AD-C94C-C46A28EA88CA}"/>
                </a:ext>
              </a:extLst>
            </p:cNvPr>
            <p:cNvSpPr/>
            <p:nvPr/>
          </p:nvSpPr>
          <p:spPr>
            <a:xfrm>
              <a:off x="917575" y="47320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3" name="object 1658">
              <a:extLst>
                <a:ext uri="{FF2B5EF4-FFF2-40B4-BE49-F238E27FC236}">
                  <a16:creationId xmlns:a16="http://schemas.microsoft.com/office/drawing/2014/main" id="{04D6E77A-F4D1-8BB5-D87C-696A5F99CCD1}"/>
                </a:ext>
              </a:extLst>
            </p:cNvPr>
            <p:cNvGrpSpPr/>
            <p:nvPr/>
          </p:nvGrpSpPr>
          <p:grpSpPr>
            <a:xfrm>
              <a:off x="1463274" y="4730146"/>
              <a:ext cx="4445" cy="46990"/>
              <a:chOff x="1463274" y="4730146"/>
              <a:chExt cx="4445" cy="46990"/>
            </a:xfrm>
          </p:grpSpPr>
          <p:sp>
            <p:nvSpPr>
              <p:cNvPr id="2181" name="object 1659">
                <a:extLst>
                  <a:ext uri="{FF2B5EF4-FFF2-40B4-BE49-F238E27FC236}">
                    <a16:creationId xmlns:a16="http://schemas.microsoft.com/office/drawing/2014/main" id="{C215FB7B-361F-734E-B1DD-F6CF7B450BD4}"/>
                  </a:ext>
                </a:extLst>
              </p:cNvPr>
              <p:cNvSpPr/>
              <p:nvPr/>
            </p:nvSpPr>
            <p:spPr>
              <a:xfrm>
                <a:off x="1465198" y="473207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2" name="object 1660">
                <a:extLst>
                  <a:ext uri="{FF2B5EF4-FFF2-40B4-BE49-F238E27FC236}">
                    <a16:creationId xmlns:a16="http://schemas.microsoft.com/office/drawing/2014/main" id="{02433D8E-4265-2359-592E-73858DABF21F}"/>
                  </a:ext>
                </a:extLst>
              </p:cNvPr>
              <p:cNvSpPr/>
              <p:nvPr/>
            </p:nvSpPr>
            <p:spPr>
              <a:xfrm>
                <a:off x="1465198" y="477465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4" name="object 1661">
              <a:extLst>
                <a:ext uri="{FF2B5EF4-FFF2-40B4-BE49-F238E27FC236}">
                  <a16:creationId xmlns:a16="http://schemas.microsoft.com/office/drawing/2014/main" id="{75E869BF-96B2-4187-A499-618714F1143D}"/>
                </a:ext>
              </a:extLst>
            </p:cNvPr>
            <p:cNvGrpSpPr/>
            <p:nvPr/>
          </p:nvGrpSpPr>
          <p:grpSpPr>
            <a:xfrm>
              <a:off x="917613" y="4656918"/>
              <a:ext cx="548005" cy="19685"/>
              <a:chOff x="917613" y="4656918"/>
              <a:chExt cx="548005" cy="19685"/>
            </a:xfrm>
          </p:grpSpPr>
          <p:sp>
            <p:nvSpPr>
              <p:cNvPr id="2179" name="object 1662">
                <a:extLst>
                  <a:ext uri="{FF2B5EF4-FFF2-40B4-BE49-F238E27FC236}">
                    <a16:creationId xmlns:a16="http://schemas.microsoft.com/office/drawing/2014/main" id="{579C833A-7E72-1316-EE6A-91A997A7B2FC}"/>
                  </a:ext>
                </a:extLst>
              </p:cNvPr>
              <p:cNvSpPr/>
              <p:nvPr/>
            </p:nvSpPr>
            <p:spPr>
              <a:xfrm>
                <a:off x="917613" y="4658842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0" name="object 1663">
                <a:extLst>
                  <a:ext uri="{FF2B5EF4-FFF2-40B4-BE49-F238E27FC236}">
                    <a16:creationId xmlns:a16="http://schemas.microsoft.com/office/drawing/2014/main" id="{CA4FBCA2-6B7B-453B-D317-469CA9112F72}"/>
                  </a:ext>
                </a:extLst>
              </p:cNvPr>
              <p:cNvSpPr/>
              <p:nvPr/>
            </p:nvSpPr>
            <p:spPr>
              <a:xfrm>
                <a:off x="917613" y="4674323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5" name="object 1664">
              <a:extLst>
                <a:ext uri="{FF2B5EF4-FFF2-40B4-BE49-F238E27FC236}">
                  <a16:creationId xmlns:a16="http://schemas.microsoft.com/office/drawing/2014/main" id="{ECED1965-E9B2-D618-9254-D58A9CA28C91}"/>
                </a:ext>
              </a:extLst>
            </p:cNvPr>
            <p:cNvGrpSpPr/>
            <p:nvPr/>
          </p:nvGrpSpPr>
          <p:grpSpPr>
            <a:xfrm>
              <a:off x="917613" y="5582469"/>
              <a:ext cx="548005" cy="19685"/>
              <a:chOff x="917613" y="5582469"/>
              <a:chExt cx="548005" cy="19685"/>
            </a:xfrm>
          </p:grpSpPr>
          <p:sp>
            <p:nvSpPr>
              <p:cNvPr id="2177" name="object 1665">
                <a:extLst>
                  <a:ext uri="{FF2B5EF4-FFF2-40B4-BE49-F238E27FC236}">
                    <a16:creationId xmlns:a16="http://schemas.microsoft.com/office/drawing/2014/main" id="{0AC2D5C7-0111-CF37-3846-C9AC095579A0}"/>
                  </a:ext>
                </a:extLst>
              </p:cNvPr>
              <p:cNvSpPr/>
              <p:nvPr/>
            </p:nvSpPr>
            <p:spPr>
              <a:xfrm>
                <a:off x="917613" y="5584393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8" name="object 1666">
                <a:extLst>
                  <a:ext uri="{FF2B5EF4-FFF2-40B4-BE49-F238E27FC236}">
                    <a16:creationId xmlns:a16="http://schemas.microsoft.com/office/drawing/2014/main" id="{9DD50874-3967-FE0B-B39C-DBD33AEA21D4}"/>
                  </a:ext>
                </a:extLst>
              </p:cNvPr>
              <p:cNvSpPr/>
              <p:nvPr/>
            </p:nvSpPr>
            <p:spPr>
              <a:xfrm>
                <a:off x="917613" y="5599861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6" name="object 1667">
              <a:extLst>
                <a:ext uri="{FF2B5EF4-FFF2-40B4-BE49-F238E27FC236}">
                  <a16:creationId xmlns:a16="http://schemas.microsoft.com/office/drawing/2014/main" id="{1DE917B0-E75D-E8EA-46F9-8EE48A8E22DC}"/>
                </a:ext>
              </a:extLst>
            </p:cNvPr>
            <p:cNvGrpSpPr/>
            <p:nvPr/>
          </p:nvGrpSpPr>
          <p:grpSpPr>
            <a:xfrm>
              <a:off x="917613" y="4194168"/>
              <a:ext cx="548005" cy="19685"/>
              <a:chOff x="917613" y="4194168"/>
              <a:chExt cx="548005" cy="19685"/>
            </a:xfrm>
          </p:grpSpPr>
          <p:sp>
            <p:nvSpPr>
              <p:cNvPr id="2175" name="object 1668">
                <a:extLst>
                  <a:ext uri="{FF2B5EF4-FFF2-40B4-BE49-F238E27FC236}">
                    <a16:creationId xmlns:a16="http://schemas.microsoft.com/office/drawing/2014/main" id="{B275C98B-79AD-220D-E663-4BF43111CED9}"/>
                  </a:ext>
                </a:extLst>
              </p:cNvPr>
              <p:cNvSpPr/>
              <p:nvPr/>
            </p:nvSpPr>
            <p:spPr>
              <a:xfrm>
                <a:off x="917613" y="4196092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6" name="object 1669">
                <a:extLst>
                  <a:ext uri="{FF2B5EF4-FFF2-40B4-BE49-F238E27FC236}">
                    <a16:creationId xmlns:a16="http://schemas.microsoft.com/office/drawing/2014/main" id="{2A88BC3B-D419-DBB5-16FF-3DBB30FB1494}"/>
                  </a:ext>
                </a:extLst>
              </p:cNvPr>
              <p:cNvSpPr/>
              <p:nvPr/>
            </p:nvSpPr>
            <p:spPr>
              <a:xfrm>
                <a:off x="917613" y="4211523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7" name="object 1670">
              <a:extLst>
                <a:ext uri="{FF2B5EF4-FFF2-40B4-BE49-F238E27FC236}">
                  <a16:creationId xmlns:a16="http://schemas.microsoft.com/office/drawing/2014/main" id="{8D278A74-0032-2D01-6636-F5F476EE96E7}"/>
                </a:ext>
              </a:extLst>
            </p:cNvPr>
            <p:cNvGrpSpPr/>
            <p:nvPr/>
          </p:nvGrpSpPr>
          <p:grpSpPr>
            <a:xfrm>
              <a:off x="917613" y="5119719"/>
              <a:ext cx="548005" cy="19685"/>
              <a:chOff x="917613" y="5119719"/>
              <a:chExt cx="548005" cy="19685"/>
            </a:xfrm>
          </p:grpSpPr>
          <p:sp>
            <p:nvSpPr>
              <p:cNvPr id="2173" name="object 1671">
                <a:extLst>
                  <a:ext uri="{FF2B5EF4-FFF2-40B4-BE49-F238E27FC236}">
                    <a16:creationId xmlns:a16="http://schemas.microsoft.com/office/drawing/2014/main" id="{FA02989F-B8B5-95DA-8B6D-7043C763E982}"/>
                  </a:ext>
                </a:extLst>
              </p:cNvPr>
              <p:cNvSpPr/>
              <p:nvPr/>
            </p:nvSpPr>
            <p:spPr>
              <a:xfrm>
                <a:off x="917613" y="5121643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4" name="object 1672">
                <a:extLst>
                  <a:ext uri="{FF2B5EF4-FFF2-40B4-BE49-F238E27FC236}">
                    <a16:creationId xmlns:a16="http://schemas.microsoft.com/office/drawing/2014/main" id="{3A949FAE-865E-6457-57FA-2A001E1A3E5F}"/>
                  </a:ext>
                </a:extLst>
              </p:cNvPr>
              <p:cNvSpPr/>
              <p:nvPr/>
            </p:nvSpPr>
            <p:spPr>
              <a:xfrm>
                <a:off x="917613" y="5137061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8" name="object 1673">
              <a:extLst>
                <a:ext uri="{FF2B5EF4-FFF2-40B4-BE49-F238E27FC236}">
                  <a16:creationId xmlns:a16="http://schemas.microsoft.com/office/drawing/2014/main" id="{D1F4D25F-6656-4061-1ACE-080D5471831D}"/>
                </a:ext>
              </a:extLst>
            </p:cNvPr>
            <p:cNvSpPr/>
            <p:nvPr/>
          </p:nvSpPr>
          <p:spPr>
            <a:xfrm>
              <a:off x="821753" y="485166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1674">
              <a:extLst>
                <a:ext uri="{FF2B5EF4-FFF2-40B4-BE49-F238E27FC236}">
                  <a16:creationId xmlns:a16="http://schemas.microsoft.com/office/drawing/2014/main" id="{54FC4223-2676-A3BE-8800-31C22D11E3D3}"/>
                </a:ext>
              </a:extLst>
            </p:cNvPr>
            <p:cNvSpPr/>
            <p:nvPr/>
          </p:nvSpPr>
          <p:spPr>
            <a:xfrm>
              <a:off x="821753" y="508308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0" name="object 1675">
              <a:extLst>
                <a:ext uri="{FF2B5EF4-FFF2-40B4-BE49-F238E27FC236}">
                  <a16:creationId xmlns:a16="http://schemas.microsoft.com/office/drawing/2014/main" id="{B4CFD12F-77E0-BC9C-6346-0DD5705E8B7F}"/>
                </a:ext>
              </a:extLst>
            </p:cNvPr>
            <p:cNvGrpSpPr/>
            <p:nvPr/>
          </p:nvGrpSpPr>
          <p:grpSpPr>
            <a:xfrm>
              <a:off x="826363" y="4851717"/>
              <a:ext cx="6350" cy="86360"/>
              <a:chOff x="826363" y="4851717"/>
              <a:chExt cx="6350" cy="86360"/>
            </a:xfrm>
          </p:grpSpPr>
          <p:sp>
            <p:nvSpPr>
              <p:cNvPr id="2171" name="object 1676">
                <a:extLst>
                  <a:ext uri="{FF2B5EF4-FFF2-40B4-BE49-F238E27FC236}">
                    <a16:creationId xmlns:a16="http://schemas.microsoft.com/office/drawing/2014/main" id="{AA492AB9-C5AD-2DA3-D192-66C40188F406}"/>
                  </a:ext>
                </a:extLst>
              </p:cNvPr>
              <p:cNvSpPr/>
              <p:nvPr/>
            </p:nvSpPr>
            <p:spPr>
              <a:xfrm>
                <a:off x="829462" y="487018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8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2" name="object 1677">
                <a:extLst>
                  <a:ext uri="{FF2B5EF4-FFF2-40B4-BE49-F238E27FC236}">
                    <a16:creationId xmlns:a16="http://schemas.microsoft.com/office/drawing/2014/main" id="{A72B83F1-63B8-31DC-D94A-97AE14371F3F}"/>
                  </a:ext>
                </a:extLst>
              </p:cNvPr>
              <p:cNvSpPr/>
              <p:nvPr/>
            </p:nvSpPr>
            <p:spPr>
              <a:xfrm>
                <a:off x="826363" y="485171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51" name="object 1678">
              <a:extLst>
                <a:ext uri="{FF2B5EF4-FFF2-40B4-BE49-F238E27FC236}">
                  <a16:creationId xmlns:a16="http://schemas.microsoft.com/office/drawing/2014/main" id="{1CEDDC35-609D-1ECE-F27A-65FA74249F17}"/>
                </a:ext>
              </a:extLst>
            </p:cNvPr>
            <p:cNvGrpSpPr/>
            <p:nvPr/>
          </p:nvGrpSpPr>
          <p:grpSpPr>
            <a:xfrm>
              <a:off x="815854" y="4938731"/>
              <a:ext cx="27305" cy="144780"/>
              <a:chOff x="815854" y="4938731"/>
              <a:chExt cx="27305" cy="144780"/>
            </a:xfrm>
          </p:grpSpPr>
          <p:sp>
            <p:nvSpPr>
              <p:cNvPr id="2164" name="object 1679">
                <a:extLst>
                  <a:ext uri="{FF2B5EF4-FFF2-40B4-BE49-F238E27FC236}">
                    <a16:creationId xmlns:a16="http://schemas.microsoft.com/office/drawing/2014/main" id="{C69806BD-FFC1-9E54-2204-FC177FF042B5}"/>
                  </a:ext>
                </a:extLst>
              </p:cNvPr>
              <p:cNvSpPr/>
              <p:nvPr/>
            </p:nvSpPr>
            <p:spPr>
              <a:xfrm>
                <a:off x="826363" y="506456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5" name="object 1680">
                <a:extLst>
                  <a:ext uri="{FF2B5EF4-FFF2-40B4-BE49-F238E27FC236}">
                    <a16:creationId xmlns:a16="http://schemas.microsoft.com/office/drawing/2014/main" id="{13FCD6BA-EFEC-3A72-E580-B926DDDBC6E5}"/>
                  </a:ext>
                </a:extLst>
              </p:cNvPr>
              <p:cNvSpPr/>
              <p:nvPr/>
            </p:nvSpPr>
            <p:spPr>
              <a:xfrm>
                <a:off x="829462" y="4997234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6" name="object 1681">
                <a:extLst>
                  <a:ext uri="{FF2B5EF4-FFF2-40B4-BE49-F238E27FC236}">
                    <a16:creationId xmlns:a16="http://schemas.microsoft.com/office/drawing/2014/main" id="{A48484DA-A78D-F272-20B9-0F4BC2A30A8F}"/>
                  </a:ext>
                </a:extLst>
              </p:cNvPr>
              <p:cNvSpPr/>
              <p:nvPr/>
            </p:nvSpPr>
            <p:spPr>
              <a:xfrm>
                <a:off x="817778" y="499080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7" name="object 1682">
                <a:extLst>
                  <a:ext uri="{FF2B5EF4-FFF2-40B4-BE49-F238E27FC236}">
                    <a16:creationId xmlns:a16="http://schemas.microsoft.com/office/drawing/2014/main" id="{4B7450A8-BF03-9DD6-9539-B4AF86F98A27}"/>
                  </a:ext>
                </a:extLst>
              </p:cNvPr>
              <p:cNvSpPr/>
              <p:nvPr/>
            </p:nvSpPr>
            <p:spPr>
              <a:xfrm>
                <a:off x="837819" y="498746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8" name="object 1683">
                <a:extLst>
                  <a:ext uri="{FF2B5EF4-FFF2-40B4-BE49-F238E27FC236}">
                    <a16:creationId xmlns:a16="http://schemas.microsoft.com/office/drawing/2014/main" id="{1EC5F0D7-9CEE-FB8E-AFE3-32EE0215589C}"/>
                  </a:ext>
                </a:extLst>
              </p:cNvPr>
              <p:cNvSpPr/>
              <p:nvPr/>
            </p:nvSpPr>
            <p:spPr>
              <a:xfrm>
                <a:off x="834478" y="497739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9" name="object 1684">
                <a:extLst>
                  <a:ext uri="{FF2B5EF4-FFF2-40B4-BE49-F238E27FC236}">
                    <a16:creationId xmlns:a16="http://schemas.microsoft.com/office/drawing/2014/main" id="{415C771B-F506-458C-001F-EBE296FE0B99}"/>
                  </a:ext>
                </a:extLst>
              </p:cNvPr>
              <p:cNvSpPr/>
              <p:nvPr/>
            </p:nvSpPr>
            <p:spPr>
              <a:xfrm>
                <a:off x="817778" y="495740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9969"/>
                    </a:lnTo>
                    <a:lnTo>
                      <a:pt x="20040" y="3289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289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0" name="object 1685">
                <a:extLst>
                  <a:ext uri="{FF2B5EF4-FFF2-40B4-BE49-F238E27FC236}">
                    <a16:creationId xmlns:a16="http://schemas.microsoft.com/office/drawing/2014/main" id="{B89FEDC8-3E76-E6DB-5363-C9AA5F5B5A98}"/>
                  </a:ext>
                </a:extLst>
              </p:cNvPr>
              <p:cNvSpPr/>
              <p:nvPr/>
            </p:nvSpPr>
            <p:spPr>
              <a:xfrm>
                <a:off x="817829" y="494065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52" name="object 1686">
              <a:extLst>
                <a:ext uri="{FF2B5EF4-FFF2-40B4-BE49-F238E27FC236}">
                  <a16:creationId xmlns:a16="http://schemas.microsoft.com/office/drawing/2014/main" id="{BBAE855D-B179-C4B4-CF35-5A6C3A8205AB}"/>
                </a:ext>
              </a:extLst>
            </p:cNvPr>
            <p:cNvSpPr/>
            <p:nvPr/>
          </p:nvSpPr>
          <p:spPr>
            <a:xfrm>
              <a:off x="886739" y="48516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1687">
              <a:extLst>
                <a:ext uri="{FF2B5EF4-FFF2-40B4-BE49-F238E27FC236}">
                  <a16:creationId xmlns:a16="http://schemas.microsoft.com/office/drawing/2014/main" id="{DDDF725C-D168-A38C-963E-146EC51388ED}"/>
                </a:ext>
              </a:extLst>
            </p:cNvPr>
            <p:cNvSpPr/>
            <p:nvPr/>
          </p:nvSpPr>
          <p:spPr>
            <a:xfrm>
              <a:off x="886739" y="50830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1688">
              <a:extLst>
                <a:ext uri="{FF2B5EF4-FFF2-40B4-BE49-F238E27FC236}">
                  <a16:creationId xmlns:a16="http://schemas.microsoft.com/office/drawing/2014/main" id="{23F2C2BE-E02A-CF95-2AAA-CA47F6181117}"/>
                </a:ext>
              </a:extLst>
            </p:cNvPr>
            <p:cNvSpPr/>
            <p:nvPr/>
          </p:nvSpPr>
          <p:spPr>
            <a:xfrm>
              <a:off x="829424" y="50830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1689">
              <a:extLst>
                <a:ext uri="{FF2B5EF4-FFF2-40B4-BE49-F238E27FC236}">
                  <a16:creationId xmlns:a16="http://schemas.microsoft.com/office/drawing/2014/main" id="{1188FD7D-8222-DFBC-8446-0D94539CBFE4}"/>
                </a:ext>
              </a:extLst>
            </p:cNvPr>
            <p:cNvSpPr/>
            <p:nvPr/>
          </p:nvSpPr>
          <p:spPr>
            <a:xfrm>
              <a:off x="821766" y="554583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1690">
              <a:extLst>
                <a:ext uri="{FF2B5EF4-FFF2-40B4-BE49-F238E27FC236}">
                  <a16:creationId xmlns:a16="http://schemas.microsoft.com/office/drawing/2014/main" id="{0660D5BB-03DA-0114-6523-584BB1511ED2}"/>
                </a:ext>
              </a:extLst>
            </p:cNvPr>
            <p:cNvSpPr/>
            <p:nvPr/>
          </p:nvSpPr>
          <p:spPr>
            <a:xfrm>
              <a:off x="821766" y="579268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7" name="object 1691">
              <a:extLst>
                <a:ext uri="{FF2B5EF4-FFF2-40B4-BE49-F238E27FC236}">
                  <a16:creationId xmlns:a16="http://schemas.microsoft.com/office/drawing/2014/main" id="{0ABFD034-2A6A-3BF3-CB7D-73D0C984D1FE}"/>
                </a:ext>
              </a:extLst>
            </p:cNvPr>
            <p:cNvGrpSpPr/>
            <p:nvPr/>
          </p:nvGrpSpPr>
          <p:grpSpPr>
            <a:xfrm>
              <a:off x="826363" y="5545848"/>
              <a:ext cx="6350" cy="93980"/>
              <a:chOff x="826363" y="5545848"/>
              <a:chExt cx="6350" cy="93980"/>
            </a:xfrm>
          </p:grpSpPr>
          <p:sp>
            <p:nvSpPr>
              <p:cNvPr id="2162" name="object 1692">
                <a:extLst>
                  <a:ext uri="{FF2B5EF4-FFF2-40B4-BE49-F238E27FC236}">
                    <a16:creationId xmlns:a16="http://schemas.microsoft.com/office/drawing/2014/main" id="{A4E0E5BD-204B-A446-F199-56A191509381}"/>
                  </a:ext>
                </a:extLst>
              </p:cNvPr>
              <p:cNvSpPr/>
              <p:nvPr/>
            </p:nvSpPr>
            <p:spPr>
              <a:xfrm>
                <a:off x="829475" y="5564352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4">
                    <a:moveTo>
                      <a:pt x="0" y="0"/>
                    </a:moveTo>
                    <a:lnTo>
                      <a:pt x="0" y="7509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3" name="object 1693">
                <a:extLst>
                  <a:ext uri="{FF2B5EF4-FFF2-40B4-BE49-F238E27FC236}">
                    <a16:creationId xmlns:a16="http://schemas.microsoft.com/office/drawing/2014/main" id="{94A3F5D5-3131-26FA-61DD-A3B89C026E39}"/>
                  </a:ext>
                </a:extLst>
              </p:cNvPr>
              <p:cNvSpPr/>
              <p:nvPr/>
            </p:nvSpPr>
            <p:spPr>
              <a:xfrm>
                <a:off x="826363" y="554584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58" name="object 1694">
              <a:extLst>
                <a:ext uri="{FF2B5EF4-FFF2-40B4-BE49-F238E27FC236}">
                  <a16:creationId xmlns:a16="http://schemas.microsoft.com/office/drawing/2014/main" id="{BE6E1FFD-3DE7-1EB1-89B0-CDA0E159D60A}"/>
                </a:ext>
              </a:extLst>
            </p:cNvPr>
            <p:cNvGrpSpPr/>
            <p:nvPr/>
          </p:nvGrpSpPr>
          <p:grpSpPr>
            <a:xfrm>
              <a:off x="815854" y="5640635"/>
              <a:ext cx="27305" cy="152400"/>
              <a:chOff x="815854" y="5640635"/>
              <a:chExt cx="27305" cy="152400"/>
            </a:xfrm>
          </p:grpSpPr>
          <p:sp>
            <p:nvSpPr>
              <p:cNvPr id="2155" name="object 1695">
                <a:extLst>
                  <a:ext uri="{FF2B5EF4-FFF2-40B4-BE49-F238E27FC236}">
                    <a16:creationId xmlns:a16="http://schemas.microsoft.com/office/drawing/2014/main" id="{022B38AB-A65C-4E72-2645-9F3543345E77}"/>
                  </a:ext>
                </a:extLst>
              </p:cNvPr>
              <p:cNvSpPr/>
              <p:nvPr/>
            </p:nvSpPr>
            <p:spPr>
              <a:xfrm>
                <a:off x="826363" y="577418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6" name="object 1696">
                <a:extLst>
                  <a:ext uri="{FF2B5EF4-FFF2-40B4-BE49-F238E27FC236}">
                    <a16:creationId xmlns:a16="http://schemas.microsoft.com/office/drawing/2014/main" id="{5CB58067-1263-14EC-225C-9747116B5C8F}"/>
                  </a:ext>
                </a:extLst>
              </p:cNvPr>
              <p:cNvSpPr/>
              <p:nvPr/>
            </p:nvSpPr>
            <p:spPr>
              <a:xfrm>
                <a:off x="829462" y="5699086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4">
                    <a:moveTo>
                      <a:pt x="0" y="7509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7" name="object 1697">
                <a:extLst>
                  <a:ext uri="{FF2B5EF4-FFF2-40B4-BE49-F238E27FC236}">
                    <a16:creationId xmlns:a16="http://schemas.microsoft.com/office/drawing/2014/main" id="{1FC0EBA8-EBF3-7056-AE3F-731181D4BE7E}"/>
                  </a:ext>
                </a:extLst>
              </p:cNvPr>
              <p:cNvSpPr/>
              <p:nvPr/>
            </p:nvSpPr>
            <p:spPr>
              <a:xfrm>
                <a:off x="817778" y="5692698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289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8" name="object 1698">
                <a:extLst>
                  <a:ext uri="{FF2B5EF4-FFF2-40B4-BE49-F238E27FC236}">
                    <a16:creationId xmlns:a16="http://schemas.microsoft.com/office/drawing/2014/main" id="{1D425EA0-99F4-E387-2801-865947B92010}"/>
                  </a:ext>
                </a:extLst>
              </p:cNvPr>
              <p:cNvSpPr/>
              <p:nvPr/>
            </p:nvSpPr>
            <p:spPr>
              <a:xfrm>
                <a:off x="837819" y="568930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9" name="object 1699">
                <a:extLst>
                  <a:ext uri="{FF2B5EF4-FFF2-40B4-BE49-F238E27FC236}">
                    <a16:creationId xmlns:a16="http://schemas.microsoft.com/office/drawing/2014/main" id="{F447DFD6-CFEA-5779-1341-2D809CEE52DE}"/>
                  </a:ext>
                </a:extLst>
              </p:cNvPr>
              <p:cNvSpPr/>
              <p:nvPr/>
            </p:nvSpPr>
            <p:spPr>
              <a:xfrm>
                <a:off x="834478" y="567928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0" name="object 1700">
                <a:extLst>
                  <a:ext uri="{FF2B5EF4-FFF2-40B4-BE49-F238E27FC236}">
                    <a16:creationId xmlns:a16="http://schemas.microsoft.com/office/drawing/2014/main" id="{2BD991E0-FC07-A2F8-CCD4-2CA4857B26FA}"/>
                  </a:ext>
                </a:extLst>
              </p:cNvPr>
              <p:cNvSpPr/>
              <p:nvPr/>
            </p:nvSpPr>
            <p:spPr>
              <a:xfrm>
                <a:off x="817778" y="565924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60"/>
                    </a:lnTo>
                    <a:lnTo>
                      <a:pt x="6680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1" name="object 1701">
                <a:extLst>
                  <a:ext uri="{FF2B5EF4-FFF2-40B4-BE49-F238E27FC236}">
                    <a16:creationId xmlns:a16="http://schemas.microsoft.com/office/drawing/2014/main" id="{1672751D-135C-AA9A-278E-C2014BDD5915}"/>
                  </a:ext>
                </a:extLst>
              </p:cNvPr>
              <p:cNvSpPr/>
              <p:nvPr/>
            </p:nvSpPr>
            <p:spPr>
              <a:xfrm>
                <a:off x="817829" y="564255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29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29"/>
                    </a:lnTo>
                    <a:lnTo>
                      <a:pt x="0" y="3327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27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59" name="object 1702">
              <a:extLst>
                <a:ext uri="{FF2B5EF4-FFF2-40B4-BE49-F238E27FC236}">
                  <a16:creationId xmlns:a16="http://schemas.microsoft.com/office/drawing/2014/main" id="{4C6E8961-E9F9-3B90-AB24-A7F869345268}"/>
                </a:ext>
              </a:extLst>
            </p:cNvPr>
            <p:cNvSpPr/>
            <p:nvPr/>
          </p:nvSpPr>
          <p:spPr>
            <a:xfrm>
              <a:off x="886739" y="5545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1703">
              <a:extLst>
                <a:ext uri="{FF2B5EF4-FFF2-40B4-BE49-F238E27FC236}">
                  <a16:creationId xmlns:a16="http://schemas.microsoft.com/office/drawing/2014/main" id="{FC6C4E74-B683-E263-A4AA-0293495303C9}"/>
                </a:ext>
              </a:extLst>
            </p:cNvPr>
            <p:cNvSpPr/>
            <p:nvPr/>
          </p:nvSpPr>
          <p:spPr>
            <a:xfrm>
              <a:off x="886739" y="57926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1704">
              <a:extLst>
                <a:ext uri="{FF2B5EF4-FFF2-40B4-BE49-F238E27FC236}">
                  <a16:creationId xmlns:a16="http://schemas.microsoft.com/office/drawing/2014/main" id="{370ECAE0-5303-3BAA-2EC4-58AE23B84F4A}"/>
                </a:ext>
              </a:extLst>
            </p:cNvPr>
            <p:cNvSpPr/>
            <p:nvPr/>
          </p:nvSpPr>
          <p:spPr>
            <a:xfrm>
              <a:off x="829424" y="57926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1705">
              <a:extLst>
                <a:ext uri="{FF2B5EF4-FFF2-40B4-BE49-F238E27FC236}">
                  <a16:creationId xmlns:a16="http://schemas.microsoft.com/office/drawing/2014/main" id="{E3507F6F-8D79-302A-AF8A-503FF630359E}"/>
                </a:ext>
              </a:extLst>
            </p:cNvPr>
            <p:cNvSpPr/>
            <p:nvPr/>
          </p:nvSpPr>
          <p:spPr>
            <a:xfrm>
              <a:off x="821766" y="531448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1706">
              <a:extLst>
                <a:ext uri="{FF2B5EF4-FFF2-40B4-BE49-F238E27FC236}">
                  <a16:creationId xmlns:a16="http://schemas.microsoft.com/office/drawing/2014/main" id="{41E2814F-5E0C-9D7D-F31E-9E12FED8E6D0}"/>
                </a:ext>
              </a:extLst>
            </p:cNvPr>
            <p:cNvSpPr/>
            <p:nvPr/>
          </p:nvSpPr>
          <p:spPr>
            <a:xfrm>
              <a:off x="821766" y="5545848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64" name="object 1707">
              <a:extLst>
                <a:ext uri="{FF2B5EF4-FFF2-40B4-BE49-F238E27FC236}">
                  <a16:creationId xmlns:a16="http://schemas.microsoft.com/office/drawing/2014/main" id="{F0DFACD7-3831-4DBA-FBDB-288DF6F40B58}"/>
                </a:ext>
              </a:extLst>
            </p:cNvPr>
            <p:cNvGrpSpPr/>
            <p:nvPr/>
          </p:nvGrpSpPr>
          <p:grpSpPr>
            <a:xfrm>
              <a:off x="826363" y="5314480"/>
              <a:ext cx="6350" cy="86360"/>
              <a:chOff x="826363" y="5314480"/>
              <a:chExt cx="6350" cy="86360"/>
            </a:xfrm>
          </p:grpSpPr>
          <p:sp>
            <p:nvSpPr>
              <p:cNvPr id="2153" name="object 1708">
                <a:extLst>
                  <a:ext uri="{FF2B5EF4-FFF2-40B4-BE49-F238E27FC236}">
                    <a16:creationId xmlns:a16="http://schemas.microsoft.com/office/drawing/2014/main" id="{A62048EF-C8EB-2B5E-F970-AA8B3D4B39F7}"/>
                  </a:ext>
                </a:extLst>
              </p:cNvPr>
              <p:cNvSpPr/>
              <p:nvPr/>
            </p:nvSpPr>
            <p:spPr>
              <a:xfrm>
                <a:off x="829475" y="5332996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4" name="object 1709">
                <a:extLst>
                  <a:ext uri="{FF2B5EF4-FFF2-40B4-BE49-F238E27FC236}">
                    <a16:creationId xmlns:a16="http://schemas.microsoft.com/office/drawing/2014/main" id="{3736851B-CC79-B5DA-FCE4-934A13C7A56F}"/>
                  </a:ext>
                </a:extLst>
              </p:cNvPr>
              <p:cNvSpPr/>
              <p:nvPr/>
            </p:nvSpPr>
            <p:spPr>
              <a:xfrm>
                <a:off x="826363" y="531448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65" name="object 1710">
              <a:extLst>
                <a:ext uri="{FF2B5EF4-FFF2-40B4-BE49-F238E27FC236}">
                  <a16:creationId xmlns:a16="http://schemas.microsoft.com/office/drawing/2014/main" id="{0EDC9ACC-D410-5347-0C04-7160F7CF1502}"/>
                </a:ext>
              </a:extLst>
            </p:cNvPr>
            <p:cNvGrpSpPr/>
            <p:nvPr/>
          </p:nvGrpSpPr>
          <p:grpSpPr>
            <a:xfrm>
              <a:off x="815854" y="5401545"/>
              <a:ext cx="27305" cy="144780"/>
              <a:chOff x="815854" y="5401545"/>
              <a:chExt cx="27305" cy="144780"/>
            </a:xfrm>
          </p:grpSpPr>
          <p:sp>
            <p:nvSpPr>
              <p:cNvPr id="2146" name="object 1711">
                <a:extLst>
                  <a:ext uri="{FF2B5EF4-FFF2-40B4-BE49-F238E27FC236}">
                    <a16:creationId xmlns:a16="http://schemas.microsoft.com/office/drawing/2014/main" id="{A4707077-A18A-6321-0A84-300C4807AA30}"/>
                  </a:ext>
                </a:extLst>
              </p:cNvPr>
              <p:cNvSpPr/>
              <p:nvPr/>
            </p:nvSpPr>
            <p:spPr>
              <a:xfrm>
                <a:off x="826363" y="55273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7" name="object 1712">
                <a:extLst>
                  <a:ext uri="{FF2B5EF4-FFF2-40B4-BE49-F238E27FC236}">
                    <a16:creationId xmlns:a16="http://schemas.microsoft.com/office/drawing/2014/main" id="{20F4D688-1181-7282-B67A-B53650256C12}"/>
                  </a:ext>
                </a:extLst>
              </p:cNvPr>
              <p:cNvSpPr/>
              <p:nvPr/>
            </p:nvSpPr>
            <p:spPr>
              <a:xfrm>
                <a:off x="829462" y="5459996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8" name="object 1713">
                <a:extLst>
                  <a:ext uri="{FF2B5EF4-FFF2-40B4-BE49-F238E27FC236}">
                    <a16:creationId xmlns:a16="http://schemas.microsoft.com/office/drawing/2014/main" id="{C329928E-DB31-DE72-54FE-F273B3C21BE9}"/>
                  </a:ext>
                </a:extLst>
              </p:cNvPr>
              <p:cNvSpPr/>
              <p:nvPr/>
            </p:nvSpPr>
            <p:spPr>
              <a:xfrm>
                <a:off x="817778" y="5453570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9" name="object 1714">
                <a:extLst>
                  <a:ext uri="{FF2B5EF4-FFF2-40B4-BE49-F238E27FC236}">
                    <a16:creationId xmlns:a16="http://schemas.microsoft.com/office/drawing/2014/main" id="{572E66A7-C393-DEF6-4B61-D94BEAA27AF8}"/>
                  </a:ext>
                </a:extLst>
              </p:cNvPr>
              <p:cNvSpPr/>
              <p:nvPr/>
            </p:nvSpPr>
            <p:spPr>
              <a:xfrm>
                <a:off x="837819" y="5450230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0" name="object 1715">
                <a:extLst>
                  <a:ext uri="{FF2B5EF4-FFF2-40B4-BE49-F238E27FC236}">
                    <a16:creationId xmlns:a16="http://schemas.microsoft.com/office/drawing/2014/main" id="{9E028B36-1985-9B5B-2CE5-FC896D9E630D}"/>
                  </a:ext>
                </a:extLst>
              </p:cNvPr>
              <p:cNvSpPr/>
              <p:nvPr/>
            </p:nvSpPr>
            <p:spPr>
              <a:xfrm>
                <a:off x="834478" y="544021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1" name="object 1716">
                <a:extLst>
                  <a:ext uri="{FF2B5EF4-FFF2-40B4-BE49-F238E27FC236}">
                    <a16:creationId xmlns:a16="http://schemas.microsoft.com/office/drawing/2014/main" id="{460DC1A1-4A32-0941-51F6-6859121D5286}"/>
                  </a:ext>
                </a:extLst>
              </p:cNvPr>
              <p:cNvSpPr/>
              <p:nvPr/>
            </p:nvSpPr>
            <p:spPr>
              <a:xfrm>
                <a:off x="817778" y="542016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2" name="object 1717">
                <a:extLst>
                  <a:ext uri="{FF2B5EF4-FFF2-40B4-BE49-F238E27FC236}">
                    <a16:creationId xmlns:a16="http://schemas.microsoft.com/office/drawing/2014/main" id="{C7D3FCF7-D213-83BE-A551-820B21BD7687}"/>
                  </a:ext>
                </a:extLst>
              </p:cNvPr>
              <p:cNvSpPr/>
              <p:nvPr/>
            </p:nvSpPr>
            <p:spPr>
              <a:xfrm>
                <a:off x="817829" y="540346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29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289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6" name="object 1718">
              <a:extLst>
                <a:ext uri="{FF2B5EF4-FFF2-40B4-BE49-F238E27FC236}">
                  <a16:creationId xmlns:a16="http://schemas.microsoft.com/office/drawing/2014/main" id="{684B3285-117A-B842-3862-49C2EA65FA52}"/>
                </a:ext>
              </a:extLst>
            </p:cNvPr>
            <p:cNvSpPr/>
            <p:nvPr/>
          </p:nvSpPr>
          <p:spPr>
            <a:xfrm>
              <a:off x="886739" y="53144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1719">
              <a:extLst>
                <a:ext uri="{FF2B5EF4-FFF2-40B4-BE49-F238E27FC236}">
                  <a16:creationId xmlns:a16="http://schemas.microsoft.com/office/drawing/2014/main" id="{93B567BF-D363-2712-57D8-A8951707F061}"/>
                </a:ext>
              </a:extLst>
            </p:cNvPr>
            <p:cNvSpPr/>
            <p:nvPr/>
          </p:nvSpPr>
          <p:spPr>
            <a:xfrm>
              <a:off x="886739" y="5545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1720">
              <a:extLst>
                <a:ext uri="{FF2B5EF4-FFF2-40B4-BE49-F238E27FC236}">
                  <a16:creationId xmlns:a16="http://schemas.microsoft.com/office/drawing/2014/main" id="{ED4FA990-1CA3-A10E-DBBE-9B4BD213E2A5}"/>
                </a:ext>
              </a:extLst>
            </p:cNvPr>
            <p:cNvSpPr/>
            <p:nvPr/>
          </p:nvSpPr>
          <p:spPr>
            <a:xfrm>
              <a:off x="829424" y="5545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1721">
              <a:extLst>
                <a:ext uri="{FF2B5EF4-FFF2-40B4-BE49-F238E27FC236}">
                  <a16:creationId xmlns:a16="http://schemas.microsoft.com/office/drawing/2014/main" id="{01B54A81-E03D-682B-FC43-0ECE1179FE8A}"/>
                </a:ext>
              </a:extLst>
            </p:cNvPr>
            <p:cNvSpPr/>
            <p:nvPr/>
          </p:nvSpPr>
          <p:spPr>
            <a:xfrm>
              <a:off x="821766" y="5083098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1722">
              <a:extLst>
                <a:ext uri="{FF2B5EF4-FFF2-40B4-BE49-F238E27FC236}">
                  <a16:creationId xmlns:a16="http://schemas.microsoft.com/office/drawing/2014/main" id="{05273C52-CE35-31CE-6194-B4FBD8AFF07E}"/>
                </a:ext>
              </a:extLst>
            </p:cNvPr>
            <p:cNvSpPr/>
            <p:nvPr/>
          </p:nvSpPr>
          <p:spPr>
            <a:xfrm>
              <a:off x="821766" y="531448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1" name="object 1723">
              <a:extLst>
                <a:ext uri="{FF2B5EF4-FFF2-40B4-BE49-F238E27FC236}">
                  <a16:creationId xmlns:a16="http://schemas.microsoft.com/office/drawing/2014/main" id="{08CA0284-F140-1177-BCBF-7362741195C6}"/>
                </a:ext>
              </a:extLst>
            </p:cNvPr>
            <p:cNvGrpSpPr/>
            <p:nvPr/>
          </p:nvGrpSpPr>
          <p:grpSpPr>
            <a:xfrm>
              <a:off x="826363" y="5083086"/>
              <a:ext cx="6350" cy="86360"/>
              <a:chOff x="826363" y="5083086"/>
              <a:chExt cx="6350" cy="86360"/>
            </a:xfrm>
          </p:grpSpPr>
          <p:sp>
            <p:nvSpPr>
              <p:cNvPr id="2144" name="object 1724">
                <a:extLst>
                  <a:ext uri="{FF2B5EF4-FFF2-40B4-BE49-F238E27FC236}">
                    <a16:creationId xmlns:a16="http://schemas.microsoft.com/office/drawing/2014/main" id="{044281F0-0503-CDF8-32E4-D3037727133E}"/>
                  </a:ext>
                </a:extLst>
              </p:cNvPr>
              <p:cNvSpPr/>
              <p:nvPr/>
            </p:nvSpPr>
            <p:spPr>
              <a:xfrm>
                <a:off x="829475" y="510161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5" name="object 1725">
                <a:extLst>
                  <a:ext uri="{FF2B5EF4-FFF2-40B4-BE49-F238E27FC236}">
                    <a16:creationId xmlns:a16="http://schemas.microsoft.com/office/drawing/2014/main" id="{BBCC7283-8523-40E8-9583-84F0646BC452}"/>
                  </a:ext>
                </a:extLst>
              </p:cNvPr>
              <p:cNvSpPr/>
              <p:nvPr/>
            </p:nvSpPr>
            <p:spPr>
              <a:xfrm>
                <a:off x="826363" y="508308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72" name="object 1726">
              <a:extLst>
                <a:ext uri="{FF2B5EF4-FFF2-40B4-BE49-F238E27FC236}">
                  <a16:creationId xmlns:a16="http://schemas.microsoft.com/office/drawing/2014/main" id="{55C5DD9E-01DB-D829-94B1-2855B33620C5}"/>
                </a:ext>
              </a:extLst>
            </p:cNvPr>
            <p:cNvGrpSpPr/>
            <p:nvPr/>
          </p:nvGrpSpPr>
          <p:grpSpPr>
            <a:xfrm>
              <a:off x="815854" y="5170125"/>
              <a:ext cx="27305" cy="144780"/>
              <a:chOff x="815854" y="5170125"/>
              <a:chExt cx="27305" cy="144780"/>
            </a:xfrm>
          </p:grpSpPr>
          <p:sp>
            <p:nvSpPr>
              <p:cNvPr id="2137" name="object 1727">
                <a:extLst>
                  <a:ext uri="{FF2B5EF4-FFF2-40B4-BE49-F238E27FC236}">
                    <a16:creationId xmlns:a16="http://schemas.microsoft.com/office/drawing/2014/main" id="{4DBE534B-DC65-A482-ED97-86E8232FF72D}"/>
                  </a:ext>
                </a:extLst>
              </p:cNvPr>
              <p:cNvSpPr/>
              <p:nvPr/>
            </p:nvSpPr>
            <p:spPr>
              <a:xfrm>
                <a:off x="826363" y="529596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8" name="object 1728">
                <a:extLst>
                  <a:ext uri="{FF2B5EF4-FFF2-40B4-BE49-F238E27FC236}">
                    <a16:creationId xmlns:a16="http://schemas.microsoft.com/office/drawing/2014/main" id="{F2087E4C-67DE-62CF-913E-E3F1D7DCA98A}"/>
                  </a:ext>
                </a:extLst>
              </p:cNvPr>
              <p:cNvSpPr/>
              <p:nvPr/>
            </p:nvSpPr>
            <p:spPr>
              <a:xfrm>
                <a:off x="829462" y="5228628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9" name="object 1729">
                <a:extLst>
                  <a:ext uri="{FF2B5EF4-FFF2-40B4-BE49-F238E27FC236}">
                    <a16:creationId xmlns:a16="http://schemas.microsoft.com/office/drawing/2014/main" id="{36D147D1-0327-F77E-6C11-C6F6135599D4}"/>
                  </a:ext>
                </a:extLst>
              </p:cNvPr>
              <p:cNvSpPr/>
              <p:nvPr/>
            </p:nvSpPr>
            <p:spPr>
              <a:xfrm>
                <a:off x="817778" y="522218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0" name="object 1730">
                <a:extLst>
                  <a:ext uri="{FF2B5EF4-FFF2-40B4-BE49-F238E27FC236}">
                    <a16:creationId xmlns:a16="http://schemas.microsoft.com/office/drawing/2014/main" id="{3F8B045E-B5ED-572B-7955-EEE1FBEC78C7}"/>
                  </a:ext>
                </a:extLst>
              </p:cNvPr>
              <p:cNvSpPr/>
              <p:nvPr/>
            </p:nvSpPr>
            <p:spPr>
              <a:xfrm>
                <a:off x="837819" y="521884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1" name="object 1731">
                <a:extLst>
                  <a:ext uri="{FF2B5EF4-FFF2-40B4-BE49-F238E27FC236}">
                    <a16:creationId xmlns:a16="http://schemas.microsoft.com/office/drawing/2014/main" id="{47F3F908-006A-2CE4-B7BE-8C82C7BBB00D}"/>
                  </a:ext>
                </a:extLst>
              </p:cNvPr>
              <p:cNvSpPr/>
              <p:nvPr/>
            </p:nvSpPr>
            <p:spPr>
              <a:xfrm>
                <a:off x="834478" y="520877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2" name="object 1732">
                <a:extLst>
                  <a:ext uri="{FF2B5EF4-FFF2-40B4-BE49-F238E27FC236}">
                    <a16:creationId xmlns:a16="http://schemas.microsoft.com/office/drawing/2014/main" id="{EDA11671-79C7-FEAD-56F5-B7AA2D6E9531}"/>
                  </a:ext>
                </a:extLst>
              </p:cNvPr>
              <p:cNvSpPr/>
              <p:nvPr/>
            </p:nvSpPr>
            <p:spPr>
              <a:xfrm>
                <a:off x="817778" y="518880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10007"/>
                    </a:lnTo>
                    <a:lnTo>
                      <a:pt x="20040" y="3327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27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3" name="object 1733">
                <a:extLst>
                  <a:ext uri="{FF2B5EF4-FFF2-40B4-BE49-F238E27FC236}">
                    <a16:creationId xmlns:a16="http://schemas.microsoft.com/office/drawing/2014/main" id="{FF067900-129A-0932-8DB8-53DA782C0D0C}"/>
                  </a:ext>
                </a:extLst>
              </p:cNvPr>
              <p:cNvSpPr/>
              <p:nvPr/>
            </p:nvSpPr>
            <p:spPr>
              <a:xfrm>
                <a:off x="817829" y="517204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73" name="object 1734">
              <a:extLst>
                <a:ext uri="{FF2B5EF4-FFF2-40B4-BE49-F238E27FC236}">
                  <a16:creationId xmlns:a16="http://schemas.microsoft.com/office/drawing/2014/main" id="{17E404BE-26A2-FCB9-C2B6-8F3EFBB8E173}"/>
                </a:ext>
              </a:extLst>
            </p:cNvPr>
            <p:cNvSpPr/>
            <p:nvPr/>
          </p:nvSpPr>
          <p:spPr>
            <a:xfrm>
              <a:off x="886739" y="5083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1735">
              <a:extLst>
                <a:ext uri="{FF2B5EF4-FFF2-40B4-BE49-F238E27FC236}">
                  <a16:creationId xmlns:a16="http://schemas.microsoft.com/office/drawing/2014/main" id="{B26724BC-1B82-9BF9-28B6-D02704E2B864}"/>
                </a:ext>
              </a:extLst>
            </p:cNvPr>
            <p:cNvSpPr/>
            <p:nvPr/>
          </p:nvSpPr>
          <p:spPr>
            <a:xfrm>
              <a:off x="886739" y="53144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1736">
              <a:extLst>
                <a:ext uri="{FF2B5EF4-FFF2-40B4-BE49-F238E27FC236}">
                  <a16:creationId xmlns:a16="http://schemas.microsoft.com/office/drawing/2014/main" id="{2C54EF38-3549-56FD-3113-6BD0EE9DE96F}"/>
                </a:ext>
              </a:extLst>
            </p:cNvPr>
            <p:cNvSpPr/>
            <p:nvPr/>
          </p:nvSpPr>
          <p:spPr>
            <a:xfrm>
              <a:off x="829424" y="53144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1737">
              <a:extLst>
                <a:ext uri="{FF2B5EF4-FFF2-40B4-BE49-F238E27FC236}">
                  <a16:creationId xmlns:a16="http://schemas.microsoft.com/office/drawing/2014/main" id="{80B380EA-9ABB-1D03-84C6-399947A88916}"/>
                </a:ext>
              </a:extLst>
            </p:cNvPr>
            <p:cNvSpPr/>
            <p:nvPr/>
          </p:nvSpPr>
          <p:spPr>
            <a:xfrm>
              <a:off x="821766" y="4574044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1738">
              <a:extLst>
                <a:ext uri="{FF2B5EF4-FFF2-40B4-BE49-F238E27FC236}">
                  <a16:creationId xmlns:a16="http://schemas.microsoft.com/office/drawing/2014/main" id="{D38C3D24-DE49-275C-0507-78F51724FE6D}"/>
                </a:ext>
              </a:extLst>
            </p:cNvPr>
            <p:cNvSpPr/>
            <p:nvPr/>
          </p:nvSpPr>
          <p:spPr>
            <a:xfrm>
              <a:off x="821766" y="4851679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8" name="object 1739">
              <a:extLst>
                <a:ext uri="{FF2B5EF4-FFF2-40B4-BE49-F238E27FC236}">
                  <a16:creationId xmlns:a16="http://schemas.microsoft.com/office/drawing/2014/main" id="{7C296281-861E-EAB9-AD24-31F46AAE7C38}"/>
                </a:ext>
              </a:extLst>
            </p:cNvPr>
            <p:cNvGrpSpPr/>
            <p:nvPr/>
          </p:nvGrpSpPr>
          <p:grpSpPr>
            <a:xfrm>
              <a:off x="826363" y="4574032"/>
              <a:ext cx="6350" cy="109220"/>
              <a:chOff x="826363" y="4574032"/>
              <a:chExt cx="6350" cy="109220"/>
            </a:xfrm>
          </p:grpSpPr>
          <p:sp>
            <p:nvSpPr>
              <p:cNvPr id="2135" name="object 1740">
                <a:extLst>
                  <a:ext uri="{FF2B5EF4-FFF2-40B4-BE49-F238E27FC236}">
                    <a16:creationId xmlns:a16="http://schemas.microsoft.com/office/drawing/2014/main" id="{9FD7A4F4-DA92-9493-9DBE-32BBA99108CD}"/>
                  </a:ext>
                </a:extLst>
              </p:cNvPr>
              <p:cNvSpPr/>
              <p:nvPr/>
            </p:nvSpPr>
            <p:spPr>
              <a:xfrm>
                <a:off x="829475" y="4592561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0"/>
                    </a:moveTo>
                    <a:lnTo>
                      <a:pt x="0" y="9046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6" name="object 1741">
                <a:extLst>
                  <a:ext uri="{FF2B5EF4-FFF2-40B4-BE49-F238E27FC236}">
                    <a16:creationId xmlns:a16="http://schemas.microsoft.com/office/drawing/2014/main" id="{7F1818AB-1DCE-6F64-754B-8197E32EA118}"/>
                  </a:ext>
                </a:extLst>
              </p:cNvPr>
              <p:cNvSpPr/>
              <p:nvPr/>
            </p:nvSpPr>
            <p:spPr>
              <a:xfrm>
                <a:off x="826363" y="45740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79" name="object 1742">
              <a:extLst>
                <a:ext uri="{FF2B5EF4-FFF2-40B4-BE49-F238E27FC236}">
                  <a16:creationId xmlns:a16="http://schemas.microsoft.com/office/drawing/2014/main" id="{9108CCE5-3C43-25A1-4FFB-44A9624E6069}"/>
                </a:ext>
              </a:extLst>
            </p:cNvPr>
            <p:cNvGrpSpPr/>
            <p:nvPr/>
          </p:nvGrpSpPr>
          <p:grpSpPr>
            <a:xfrm>
              <a:off x="815854" y="4684236"/>
              <a:ext cx="27305" cy="167640"/>
              <a:chOff x="815854" y="4684236"/>
              <a:chExt cx="27305" cy="167640"/>
            </a:xfrm>
          </p:grpSpPr>
          <p:sp>
            <p:nvSpPr>
              <p:cNvPr id="2127" name="object 1743">
                <a:extLst>
                  <a:ext uri="{FF2B5EF4-FFF2-40B4-BE49-F238E27FC236}">
                    <a16:creationId xmlns:a16="http://schemas.microsoft.com/office/drawing/2014/main" id="{9895FD34-24F3-617F-F399-1862801EC38C}"/>
                  </a:ext>
                </a:extLst>
              </p:cNvPr>
              <p:cNvSpPr/>
              <p:nvPr/>
            </p:nvSpPr>
            <p:spPr>
              <a:xfrm>
                <a:off x="826363" y="483320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8" name="object 1744">
                <a:extLst>
                  <a:ext uri="{FF2B5EF4-FFF2-40B4-BE49-F238E27FC236}">
                    <a16:creationId xmlns:a16="http://schemas.microsoft.com/office/drawing/2014/main" id="{4D6AB4ED-9B33-9A13-F661-7BB394295316}"/>
                  </a:ext>
                </a:extLst>
              </p:cNvPr>
              <p:cNvSpPr/>
              <p:nvPr/>
            </p:nvSpPr>
            <p:spPr>
              <a:xfrm>
                <a:off x="829462" y="4742687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90512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9" name="object 1745">
                <a:extLst>
                  <a:ext uri="{FF2B5EF4-FFF2-40B4-BE49-F238E27FC236}">
                    <a16:creationId xmlns:a16="http://schemas.microsoft.com/office/drawing/2014/main" id="{E00C4274-7074-832B-4EAA-A69C656C814E}"/>
                  </a:ext>
                </a:extLst>
              </p:cNvPr>
              <p:cNvSpPr/>
              <p:nvPr/>
            </p:nvSpPr>
            <p:spPr>
              <a:xfrm>
                <a:off x="817778" y="473624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0" name="object 1746">
                <a:extLst>
                  <a:ext uri="{FF2B5EF4-FFF2-40B4-BE49-F238E27FC236}">
                    <a16:creationId xmlns:a16="http://schemas.microsoft.com/office/drawing/2014/main" id="{8F71346A-45E2-343C-3418-EF30F6F790FB}"/>
                  </a:ext>
                </a:extLst>
              </p:cNvPr>
              <p:cNvSpPr/>
              <p:nvPr/>
            </p:nvSpPr>
            <p:spPr>
              <a:xfrm>
                <a:off x="837819" y="473290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1" name="object 1747">
                <a:extLst>
                  <a:ext uri="{FF2B5EF4-FFF2-40B4-BE49-F238E27FC236}">
                    <a16:creationId xmlns:a16="http://schemas.microsoft.com/office/drawing/2014/main" id="{AA27977A-8AA0-A74B-E3E8-AA0263E3D73A}"/>
                  </a:ext>
                </a:extLst>
              </p:cNvPr>
              <p:cNvSpPr/>
              <p:nvPr/>
            </p:nvSpPr>
            <p:spPr>
              <a:xfrm>
                <a:off x="834478" y="472288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2" name="object 1748">
                <a:extLst>
                  <a:ext uri="{FF2B5EF4-FFF2-40B4-BE49-F238E27FC236}">
                    <a16:creationId xmlns:a16="http://schemas.microsoft.com/office/drawing/2014/main" id="{7552B29C-BA2B-81B2-9F51-2C1BAF021671}"/>
                  </a:ext>
                </a:extLst>
              </p:cNvPr>
              <p:cNvSpPr/>
              <p:nvPr/>
            </p:nvSpPr>
            <p:spPr>
              <a:xfrm>
                <a:off x="817829" y="470284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6649" y="13360"/>
                    </a:lnTo>
                    <a:lnTo>
                      <a:pt x="13360" y="13360"/>
                    </a:lnTo>
                    <a:lnTo>
                      <a:pt x="10020" y="10020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3" name="object 1749">
                <a:extLst>
                  <a:ext uri="{FF2B5EF4-FFF2-40B4-BE49-F238E27FC236}">
                    <a16:creationId xmlns:a16="http://schemas.microsoft.com/office/drawing/2014/main" id="{82F04F42-2BA5-5B5F-C24F-A54F783823AF}"/>
                  </a:ext>
                </a:extLst>
              </p:cNvPr>
              <p:cNvSpPr/>
              <p:nvPr/>
            </p:nvSpPr>
            <p:spPr>
              <a:xfrm>
                <a:off x="827798" y="4702848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4" name="object 1750">
                <a:extLst>
                  <a:ext uri="{FF2B5EF4-FFF2-40B4-BE49-F238E27FC236}">
                    <a16:creationId xmlns:a16="http://schemas.microsoft.com/office/drawing/2014/main" id="{BFC943BC-3DBE-209F-7940-CABE4DB9CFA2}"/>
                  </a:ext>
                </a:extLst>
              </p:cNvPr>
              <p:cNvSpPr/>
              <p:nvPr/>
            </p:nvSpPr>
            <p:spPr>
              <a:xfrm>
                <a:off x="817829" y="468616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67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67"/>
                    </a:lnTo>
                    <a:lnTo>
                      <a:pt x="0" y="3327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27"/>
                    </a:lnTo>
                    <a:lnTo>
                      <a:pt x="19989" y="666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0" name="object 1751">
              <a:extLst>
                <a:ext uri="{FF2B5EF4-FFF2-40B4-BE49-F238E27FC236}">
                  <a16:creationId xmlns:a16="http://schemas.microsoft.com/office/drawing/2014/main" id="{A1184399-5915-5E19-9781-13B5FD002950}"/>
                </a:ext>
              </a:extLst>
            </p:cNvPr>
            <p:cNvSpPr/>
            <p:nvPr/>
          </p:nvSpPr>
          <p:spPr>
            <a:xfrm>
              <a:off x="886739" y="4573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1752">
              <a:extLst>
                <a:ext uri="{FF2B5EF4-FFF2-40B4-BE49-F238E27FC236}">
                  <a16:creationId xmlns:a16="http://schemas.microsoft.com/office/drawing/2014/main" id="{E3F8D228-89FC-2423-0D6E-58C1627F8D80}"/>
                </a:ext>
              </a:extLst>
            </p:cNvPr>
            <p:cNvSpPr/>
            <p:nvPr/>
          </p:nvSpPr>
          <p:spPr>
            <a:xfrm>
              <a:off x="886739" y="48516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1753">
              <a:extLst>
                <a:ext uri="{FF2B5EF4-FFF2-40B4-BE49-F238E27FC236}">
                  <a16:creationId xmlns:a16="http://schemas.microsoft.com/office/drawing/2014/main" id="{EF7987AA-5F75-B9D5-DDC6-FBF916DFBACC}"/>
                </a:ext>
              </a:extLst>
            </p:cNvPr>
            <p:cNvSpPr/>
            <p:nvPr/>
          </p:nvSpPr>
          <p:spPr>
            <a:xfrm>
              <a:off x="829424" y="48516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0"/>
                  </a:moveTo>
                  <a:lnTo>
                    <a:pt x="101" y="0"/>
                  </a:lnTo>
                </a:path>
                <a:path w="634" h="635">
                  <a:moveTo>
                    <a:pt x="50" y="0"/>
                  </a:moveTo>
                  <a:lnTo>
                    <a:pt x="0" y="0"/>
                  </a:lnTo>
                </a:path>
                <a:path w="634" h="635">
                  <a:moveTo>
                    <a:pt x="50" y="0"/>
                  </a:moveTo>
                  <a:lnTo>
                    <a:pt x="50" y="5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1754">
              <a:extLst>
                <a:ext uri="{FF2B5EF4-FFF2-40B4-BE49-F238E27FC236}">
                  <a16:creationId xmlns:a16="http://schemas.microsoft.com/office/drawing/2014/main" id="{B6C45761-6351-B2D0-E0DA-3E9B1F3544B1}"/>
                </a:ext>
              </a:extLst>
            </p:cNvPr>
            <p:cNvSpPr/>
            <p:nvPr/>
          </p:nvSpPr>
          <p:spPr>
            <a:xfrm>
              <a:off x="829475" y="485161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5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1755">
              <a:extLst>
                <a:ext uri="{FF2B5EF4-FFF2-40B4-BE49-F238E27FC236}">
                  <a16:creationId xmlns:a16="http://schemas.microsoft.com/office/drawing/2014/main" id="{BD2242CE-C9B1-2EEA-D4D1-10AF6ED0C54E}"/>
                </a:ext>
              </a:extLst>
            </p:cNvPr>
            <p:cNvSpPr/>
            <p:nvPr/>
          </p:nvSpPr>
          <p:spPr>
            <a:xfrm>
              <a:off x="821766" y="434265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1756">
              <a:extLst>
                <a:ext uri="{FF2B5EF4-FFF2-40B4-BE49-F238E27FC236}">
                  <a16:creationId xmlns:a16="http://schemas.microsoft.com/office/drawing/2014/main" id="{5CB02790-8975-590E-31CC-E45B154E654A}"/>
                </a:ext>
              </a:extLst>
            </p:cNvPr>
            <p:cNvSpPr/>
            <p:nvPr/>
          </p:nvSpPr>
          <p:spPr>
            <a:xfrm>
              <a:off x="821766" y="4574032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86" name="object 1757">
              <a:extLst>
                <a:ext uri="{FF2B5EF4-FFF2-40B4-BE49-F238E27FC236}">
                  <a16:creationId xmlns:a16="http://schemas.microsoft.com/office/drawing/2014/main" id="{1212EDDC-32ED-E4D4-B0F5-3357DA759AB8}"/>
                </a:ext>
              </a:extLst>
            </p:cNvPr>
            <p:cNvGrpSpPr/>
            <p:nvPr/>
          </p:nvGrpSpPr>
          <p:grpSpPr>
            <a:xfrm>
              <a:off x="826363" y="4342650"/>
              <a:ext cx="6350" cy="86360"/>
              <a:chOff x="826363" y="4342650"/>
              <a:chExt cx="6350" cy="86360"/>
            </a:xfrm>
          </p:grpSpPr>
          <p:sp>
            <p:nvSpPr>
              <p:cNvPr id="2125" name="object 1758">
                <a:extLst>
                  <a:ext uri="{FF2B5EF4-FFF2-40B4-BE49-F238E27FC236}">
                    <a16:creationId xmlns:a16="http://schemas.microsoft.com/office/drawing/2014/main" id="{BC995304-9A1D-38B6-728B-870E19FFD76D}"/>
                  </a:ext>
                </a:extLst>
              </p:cNvPr>
              <p:cNvSpPr/>
              <p:nvPr/>
            </p:nvSpPr>
            <p:spPr>
              <a:xfrm>
                <a:off x="829475" y="4361167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6" name="object 1759">
                <a:extLst>
                  <a:ext uri="{FF2B5EF4-FFF2-40B4-BE49-F238E27FC236}">
                    <a16:creationId xmlns:a16="http://schemas.microsoft.com/office/drawing/2014/main" id="{0110DA31-5D59-92A0-7B70-56B6564A487F}"/>
                  </a:ext>
                </a:extLst>
              </p:cNvPr>
              <p:cNvSpPr/>
              <p:nvPr/>
            </p:nvSpPr>
            <p:spPr>
              <a:xfrm>
                <a:off x="826363" y="434265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87" name="object 1760">
              <a:extLst>
                <a:ext uri="{FF2B5EF4-FFF2-40B4-BE49-F238E27FC236}">
                  <a16:creationId xmlns:a16="http://schemas.microsoft.com/office/drawing/2014/main" id="{0B7D82FA-279E-5CE6-D2C8-D4EE2712BFC5}"/>
                </a:ext>
              </a:extLst>
            </p:cNvPr>
            <p:cNvGrpSpPr/>
            <p:nvPr/>
          </p:nvGrpSpPr>
          <p:grpSpPr>
            <a:xfrm>
              <a:off x="815854" y="4429677"/>
              <a:ext cx="27305" cy="144780"/>
              <a:chOff x="815854" y="4429677"/>
              <a:chExt cx="27305" cy="144780"/>
            </a:xfrm>
          </p:grpSpPr>
          <p:sp>
            <p:nvSpPr>
              <p:cNvPr id="2118" name="object 1761">
                <a:extLst>
                  <a:ext uri="{FF2B5EF4-FFF2-40B4-BE49-F238E27FC236}">
                    <a16:creationId xmlns:a16="http://schemas.microsoft.com/office/drawing/2014/main" id="{F0D5EF3B-3BCF-9A74-22E0-8E0CFD87D9C8}"/>
                  </a:ext>
                </a:extLst>
              </p:cNvPr>
              <p:cNvSpPr/>
              <p:nvPr/>
            </p:nvSpPr>
            <p:spPr>
              <a:xfrm>
                <a:off x="826363" y="455551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9" name="object 1762">
                <a:extLst>
                  <a:ext uri="{FF2B5EF4-FFF2-40B4-BE49-F238E27FC236}">
                    <a16:creationId xmlns:a16="http://schemas.microsoft.com/office/drawing/2014/main" id="{88AC92E7-265C-31DE-D485-4202B9B9199E}"/>
                  </a:ext>
                </a:extLst>
              </p:cNvPr>
              <p:cNvSpPr/>
              <p:nvPr/>
            </p:nvSpPr>
            <p:spPr>
              <a:xfrm>
                <a:off x="829462" y="4488179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0" name="object 1763">
                <a:extLst>
                  <a:ext uri="{FF2B5EF4-FFF2-40B4-BE49-F238E27FC236}">
                    <a16:creationId xmlns:a16="http://schemas.microsoft.com/office/drawing/2014/main" id="{B29D4B01-E31B-0A90-09B8-4641913FCACB}"/>
                  </a:ext>
                </a:extLst>
              </p:cNvPr>
              <p:cNvSpPr/>
              <p:nvPr/>
            </p:nvSpPr>
            <p:spPr>
              <a:xfrm>
                <a:off x="817778" y="4481740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1" name="object 1764">
                <a:extLst>
                  <a:ext uri="{FF2B5EF4-FFF2-40B4-BE49-F238E27FC236}">
                    <a16:creationId xmlns:a16="http://schemas.microsoft.com/office/drawing/2014/main" id="{0B92ACB8-FB53-0A7A-44AF-8158ED64A168}"/>
                  </a:ext>
                </a:extLst>
              </p:cNvPr>
              <p:cNvSpPr/>
              <p:nvPr/>
            </p:nvSpPr>
            <p:spPr>
              <a:xfrm>
                <a:off x="837819" y="4478400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2" name="object 1765">
                <a:extLst>
                  <a:ext uri="{FF2B5EF4-FFF2-40B4-BE49-F238E27FC236}">
                    <a16:creationId xmlns:a16="http://schemas.microsoft.com/office/drawing/2014/main" id="{2A3FDC01-A5F3-E2DE-17D0-884DEDA5ACBE}"/>
                  </a:ext>
                </a:extLst>
              </p:cNvPr>
              <p:cNvSpPr/>
              <p:nvPr/>
            </p:nvSpPr>
            <p:spPr>
              <a:xfrm>
                <a:off x="834478" y="446838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3" name="object 1766">
                <a:extLst>
                  <a:ext uri="{FF2B5EF4-FFF2-40B4-BE49-F238E27FC236}">
                    <a16:creationId xmlns:a16="http://schemas.microsoft.com/office/drawing/2014/main" id="{5A77ABEF-6039-2A46-E6CE-E2F64E464897}"/>
                  </a:ext>
                </a:extLst>
              </p:cNvPr>
              <p:cNvSpPr/>
              <p:nvPr/>
            </p:nvSpPr>
            <p:spPr>
              <a:xfrm>
                <a:off x="817778" y="444833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4" name="object 1767">
                <a:extLst>
                  <a:ext uri="{FF2B5EF4-FFF2-40B4-BE49-F238E27FC236}">
                    <a16:creationId xmlns:a16="http://schemas.microsoft.com/office/drawing/2014/main" id="{4B38B7C7-D5DF-4330-546B-73A142128A3E}"/>
                  </a:ext>
                </a:extLst>
              </p:cNvPr>
              <p:cNvSpPr/>
              <p:nvPr/>
            </p:nvSpPr>
            <p:spPr>
              <a:xfrm>
                <a:off x="817829" y="443160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8" name="object 1768">
              <a:extLst>
                <a:ext uri="{FF2B5EF4-FFF2-40B4-BE49-F238E27FC236}">
                  <a16:creationId xmlns:a16="http://schemas.microsoft.com/office/drawing/2014/main" id="{0A5FAE11-F73F-25E8-777E-E579AA03F8FF}"/>
                </a:ext>
              </a:extLst>
            </p:cNvPr>
            <p:cNvSpPr/>
            <p:nvPr/>
          </p:nvSpPr>
          <p:spPr>
            <a:xfrm>
              <a:off x="886739" y="43426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1769">
              <a:extLst>
                <a:ext uri="{FF2B5EF4-FFF2-40B4-BE49-F238E27FC236}">
                  <a16:creationId xmlns:a16="http://schemas.microsoft.com/office/drawing/2014/main" id="{57EF48BE-CEEC-F94C-FBA3-754C67AB355E}"/>
                </a:ext>
              </a:extLst>
            </p:cNvPr>
            <p:cNvSpPr/>
            <p:nvPr/>
          </p:nvSpPr>
          <p:spPr>
            <a:xfrm>
              <a:off x="886739" y="4573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1770">
              <a:extLst>
                <a:ext uri="{FF2B5EF4-FFF2-40B4-BE49-F238E27FC236}">
                  <a16:creationId xmlns:a16="http://schemas.microsoft.com/office/drawing/2014/main" id="{6B9B3DDD-9BA4-F690-0D83-CC339784D1EA}"/>
                </a:ext>
              </a:extLst>
            </p:cNvPr>
            <p:cNvSpPr/>
            <p:nvPr/>
          </p:nvSpPr>
          <p:spPr>
            <a:xfrm>
              <a:off x="829424" y="4573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1771">
              <a:extLst>
                <a:ext uri="{FF2B5EF4-FFF2-40B4-BE49-F238E27FC236}">
                  <a16:creationId xmlns:a16="http://schemas.microsoft.com/office/drawing/2014/main" id="{439CEC46-3CFD-C29D-E828-A3890661BE36}"/>
                </a:ext>
              </a:extLst>
            </p:cNvPr>
            <p:cNvSpPr/>
            <p:nvPr/>
          </p:nvSpPr>
          <p:spPr>
            <a:xfrm>
              <a:off x="821766" y="4111281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1772">
              <a:extLst>
                <a:ext uri="{FF2B5EF4-FFF2-40B4-BE49-F238E27FC236}">
                  <a16:creationId xmlns:a16="http://schemas.microsoft.com/office/drawing/2014/main" id="{CB91B611-5A00-3DB1-0A6E-E12660FEE6BA}"/>
                </a:ext>
              </a:extLst>
            </p:cNvPr>
            <p:cNvSpPr/>
            <p:nvPr/>
          </p:nvSpPr>
          <p:spPr>
            <a:xfrm>
              <a:off x="821766" y="434265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93" name="object 1773">
              <a:extLst>
                <a:ext uri="{FF2B5EF4-FFF2-40B4-BE49-F238E27FC236}">
                  <a16:creationId xmlns:a16="http://schemas.microsoft.com/office/drawing/2014/main" id="{88A0D50B-8E75-1DEA-4F35-6B8FDB5783CF}"/>
                </a:ext>
              </a:extLst>
            </p:cNvPr>
            <p:cNvGrpSpPr/>
            <p:nvPr/>
          </p:nvGrpSpPr>
          <p:grpSpPr>
            <a:xfrm>
              <a:off x="826363" y="4111281"/>
              <a:ext cx="6350" cy="86360"/>
              <a:chOff x="826363" y="4111281"/>
              <a:chExt cx="6350" cy="86360"/>
            </a:xfrm>
          </p:grpSpPr>
          <p:sp>
            <p:nvSpPr>
              <p:cNvPr id="2116" name="object 1774">
                <a:extLst>
                  <a:ext uri="{FF2B5EF4-FFF2-40B4-BE49-F238E27FC236}">
                    <a16:creationId xmlns:a16="http://schemas.microsoft.com/office/drawing/2014/main" id="{DB92626B-0212-3F81-8EE8-79956592455D}"/>
                  </a:ext>
                </a:extLst>
              </p:cNvPr>
              <p:cNvSpPr/>
              <p:nvPr/>
            </p:nvSpPr>
            <p:spPr>
              <a:xfrm>
                <a:off x="829475" y="4129747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8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7" name="object 1775">
                <a:extLst>
                  <a:ext uri="{FF2B5EF4-FFF2-40B4-BE49-F238E27FC236}">
                    <a16:creationId xmlns:a16="http://schemas.microsoft.com/office/drawing/2014/main" id="{B517CCC3-603C-9C93-D1F5-18A1E4259F0E}"/>
                  </a:ext>
                </a:extLst>
              </p:cNvPr>
              <p:cNvSpPr/>
              <p:nvPr/>
            </p:nvSpPr>
            <p:spPr>
              <a:xfrm>
                <a:off x="826363" y="411128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94" name="object 1776">
              <a:extLst>
                <a:ext uri="{FF2B5EF4-FFF2-40B4-BE49-F238E27FC236}">
                  <a16:creationId xmlns:a16="http://schemas.microsoft.com/office/drawing/2014/main" id="{2B471B0E-B682-1AC6-CE61-A3BE388E4CD4}"/>
                </a:ext>
              </a:extLst>
            </p:cNvPr>
            <p:cNvGrpSpPr/>
            <p:nvPr/>
          </p:nvGrpSpPr>
          <p:grpSpPr>
            <a:xfrm>
              <a:off x="815854" y="4198296"/>
              <a:ext cx="27305" cy="144780"/>
              <a:chOff x="815854" y="4198296"/>
              <a:chExt cx="27305" cy="144780"/>
            </a:xfrm>
          </p:grpSpPr>
          <p:sp>
            <p:nvSpPr>
              <p:cNvPr id="2109" name="object 1777">
                <a:extLst>
                  <a:ext uri="{FF2B5EF4-FFF2-40B4-BE49-F238E27FC236}">
                    <a16:creationId xmlns:a16="http://schemas.microsoft.com/office/drawing/2014/main" id="{E6927D80-3027-6116-3A8C-7D1DBEF59C4D}"/>
                  </a:ext>
                </a:extLst>
              </p:cNvPr>
              <p:cNvSpPr/>
              <p:nvPr/>
            </p:nvSpPr>
            <p:spPr>
              <a:xfrm>
                <a:off x="826363" y="432413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0" name="object 1778">
                <a:extLst>
                  <a:ext uri="{FF2B5EF4-FFF2-40B4-BE49-F238E27FC236}">
                    <a16:creationId xmlns:a16="http://schemas.microsoft.com/office/drawing/2014/main" id="{715162C7-0727-9851-DCC9-57262EB25849}"/>
                  </a:ext>
                </a:extLst>
              </p:cNvPr>
              <p:cNvSpPr/>
              <p:nvPr/>
            </p:nvSpPr>
            <p:spPr>
              <a:xfrm>
                <a:off x="829462" y="4256798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1" name="object 1779">
                <a:extLst>
                  <a:ext uri="{FF2B5EF4-FFF2-40B4-BE49-F238E27FC236}">
                    <a16:creationId xmlns:a16="http://schemas.microsoft.com/office/drawing/2014/main" id="{9BB75B77-5F81-3520-05ED-31E32E62586D}"/>
                  </a:ext>
                </a:extLst>
              </p:cNvPr>
              <p:cNvSpPr/>
              <p:nvPr/>
            </p:nvSpPr>
            <p:spPr>
              <a:xfrm>
                <a:off x="817778" y="425037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2" name="object 1780">
                <a:extLst>
                  <a:ext uri="{FF2B5EF4-FFF2-40B4-BE49-F238E27FC236}">
                    <a16:creationId xmlns:a16="http://schemas.microsoft.com/office/drawing/2014/main" id="{604AD818-691A-9DB4-59D1-25E3CA35DBE8}"/>
                  </a:ext>
                </a:extLst>
              </p:cNvPr>
              <p:cNvSpPr/>
              <p:nvPr/>
            </p:nvSpPr>
            <p:spPr>
              <a:xfrm>
                <a:off x="837819" y="424703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3" name="object 1781">
                <a:extLst>
                  <a:ext uri="{FF2B5EF4-FFF2-40B4-BE49-F238E27FC236}">
                    <a16:creationId xmlns:a16="http://schemas.microsoft.com/office/drawing/2014/main" id="{6AF06464-3136-DFB9-CED3-7C6B876007A9}"/>
                  </a:ext>
                </a:extLst>
              </p:cNvPr>
              <p:cNvSpPr/>
              <p:nvPr/>
            </p:nvSpPr>
            <p:spPr>
              <a:xfrm>
                <a:off x="834478" y="423696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4" name="object 1782">
                <a:extLst>
                  <a:ext uri="{FF2B5EF4-FFF2-40B4-BE49-F238E27FC236}">
                    <a16:creationId xmlns:a16="http://schemas.microsoft.com/office/drawing/2014/main" id="{51F09072-CFAB-647C-7202-D782ADA189CD}"/>
                  </a:ext>
                </a:extLst>
              </p:cNvPr>
              <p:cNvSpPr/>
              <p:nvPr/>
            </p:nvSpPr>
            <p:spPr>
              <a:xfrm>
                <a:off x="817778" y="421697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9969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5" name="object 1783">
                <a:extLst>
                  <a:ext uri="{FF2B5EF4-FFF2-40B4-BE49-F238E27FC236}">
                    <a16:creationId xmlns:a16="http://schemas.microsoft.com/office/drawing/2014/main" id="{BD33B43C-87C6-D46F-45C7-BFE920C7F47B}"/>
                  </a:ext>
                </a:extLst>
              </p:cNvPr>
              <p:cNvSpPr/>
              <p:nvPr/>
            </p:nvSpPr>
            <p:spPr>
              <a:xfrm>
                <a:off x="817829" y="420022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5" name="object 1784">
              <a:extLst>
                <a:ext uri="{FF2B5EF4-FFF2-40B4-BE49-F238E27FC236}">
                  <a16:creationId xmlns:a16="http://schemas.microsoft.com/office/drawing/2014/main" id="{C04B15F0-D8ED-5084-846F-30919581C18F}"/>
                </a:ext>
              </a:extLst>
            </p:cNvPr>
            <p:cNvSpPr/>
            <p:nvPr/>
          </p:nvSpPr>
          <p:spPr>
            <a:xfrm>
              <a:off x="886739" y="41112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1785">
              <a:extLst>
                <a:ext uri="{FF2B5EF4-FFF2-40B4-BE49-F238E27FC236}">
                  <a16:creationId xmlns:a16="http://schemas.microsoft.com/office/drawing/2014/main" id="{9486D1AA-A441-84B5-6719-135989B7FACA}"/>
                </a:ext>
              </a:extLst>
            </p:cNvPr>
            <p:cNvSpPr/>
            <p:nvPr/>
          </p:nvSpPr>
          <p:spPr>
            <a:xfrm>
              <a:off x="886739" y="43426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1786">
              <a:extLst>
                <a:ext uri="{FF2B5EF4-FFF2-40B4-BE49-F238E27FC236}">
                  <a16:creationId xmlns:a16="http://schemas.microsoft.com/office/drawing/2014/main" id="{6FC9A06D-5083-EB90-909F-DF0922C84A8D}"/>
                </a:ext>
              </a:extLst>
            </p:cNvPr>
            <p:cNvSpPr/>
            <p:nvPr/>
          </p:nvSpPr>
          <p:spPr>
            <a:xfrm>
              <a:off x="829424" y="43426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98" name="object 1787">
              <a:extLst>
                <a:ext uri="{FF2B5EF4-FFF2-40B4-BE49-F238E27FC236}">
                  <a16:creationId xmlns:a16="http://schemas.microsoft.com/office/drawing/2014/main" id="{47185EAA-A7F5-E9EC-82C9-B90C03171296}"/>
                </a:ext>
              </a:extLst>
            </p:cNvPr>
            <p:cNvGrpSpPr/>
            <p:nvPr/>
          </p:nvGrpSpPr>
          <p:grpSpPr>
            <a:xfrm>
              <a:off x="1883435" y="4720577"/>
              <a:ext cx="6350" cy="398780"/>
              <a:chOff x="1883435" y="4720577"/>
              <a:chExt cx="6350" cy="398780"/>
            </a:xfrm>
          </p:grpSpPr>
          <p:sp>
            <p:nvSpPr>
              <p:cNvPr id="2107" name="object 1788">
                <a:extLst>
                  <a:ext uri="{FF2B5EF4-FFF2-40B4-BE49-F238E27FC236}">
                    <a16:creationId xmlns:a16="http://schemas.microsoft.com/office/drawing/2014/main" id="{6C2D66ED-F5F7-B174-BEDB-5A2F47A073A9}"/>
                  </a:ext>
                </a:extLst>
              </p:cNvPr>
              <p:cNvSpPr/>
              <p:nvPr/>
            </p:nvSpPr>
            <p:spPr>
              <a:xfrm>
                <a:off x="1886559" y="4739093"/>
                <a:ext cx="0" cy="380365"/>
              </a:xfrm>
              <a:custGeom>
                <a:avLst/>
                <a:gdLst/>
                <a:ahLst/>
                <a:cxnLst/>
                <a:rect l="l" t="t" r="r" b="b"/>
                <a:pathLst>
                  <a:path h="380364">
                    <a:moveTo>
                      <a:pt x="0" y="0"/>
                    </a:moveTo>
                    <a:lnTo>
                      <a:pt x="0" y="38023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8" name="object 1789">
                <a:extLst>
                  <a:ext uri="{FF2B5EF4-FFF2-40B4-BE49-F238E27FC236}">
                    <a16:creationId xmlns:a16="http://schemas.microsoft.com/office/drawing/2014/main" id="{B635F2D0-7E9A-1059-F91F-C1A839908FCD}"/>
                  </a:ext>
                </a:extLst>
              </p:cNvPr>
              <p:cNvSpPr/>
              <p:nvPr/>
            </p:nvSpPr>
            <p:spPr>
              <a:xfrm>
                <a:off x="1883435" y="47205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99" name="object 1790">
              <a:extLst>
                <a:ext uri="{FF2B5EF4-FFF2-40B4-BE49-F238E27FC236}">
                  <a16:creationId xmlns:a16="http://schemas.microsoft.com/office/drawing/2014/main" id="{04A090AF-BE66-9EF4-830F-6B8E63DC0CF1}"/>
                </a:ext>
              </a:extLst>
            </p:cNvPr>
            <p:cNvGrpSpPr/>
            <p:nvPr/>
          </p:nvGrpSpPr>
          <p:grpSpPr>
            <a:xfrm>
              <a:off x="1872913" y="5120519"/>
              <a:ext cx="27305" cy="464184"/>
              <a:chOff x="1872913" y="5120519"/>
              <a:chExt cx="27305" cy="464184"/>
            </a:xfrm>
          </p:grpSpPr>
          <p:sp>
            <p:nvSpPr>
              <p:cNvPr id="2101" name="object 1791">
                <a:extLst>
                  <a:ext uri="{FF2B5EF4-FFF2-40B4-BE49-F238E27FC236}">
                    <a16:creationId xmlns:a16="http://schemas.microsoft.com/office/drawing/2014/main" id="{ABD0889F-E971-DBBD-1095-E8D8191132AA}"/>
                  </a:ext>
                </a:extLst>
              </p:cNvPr>
              <p:cNvSpPr/>
              <p:nvPr/>
            </p:nvSpPr>
            <p:spPr>
              <a:xfrm>
                <a:off x="1883435" y="556588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2" name="object 1792">
                <a:extLst>
                  <a:ext uri="{FF2B5EF4-FFF2-40B4-BE49-F238E27FC236}">
                    <a16:creationId xmlns:a16="http://schemas.microsoft.com/office/drawing/2014/main" id="{FC8BEBC7-E181-40C4-EEFA-BEC6BA415414}"/>
                  </a:ext>
                </a:extLst>
              </p:cNvPr>
              <p:cNvSpPr/>
              <p:nvPr/>
            </p:nvSpPr>
            <p:spPr>
              <a:xfrm>
                <a:off x="1886534" y="5185701"/>
                <a:ext cx="0" cy="380365"/>
              </a:xfrm>
              <a:custGeom>
                <a:avLst/>
                <a:gdLst/>
                <a:ahLst/>
                <a:cxnLst/>
                <a:rect l="l" t="t" r="r" b="b"/>
                <a:pathLst>
                  <a:path h="380364">
                    <a:moveTo>
                      <a:pt x="0" y="38018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3" name="object 1793">
                <a:extLst>
                  <a:ext uri="{FF2B5EF4-FFF2-40B4-BE49-F238E27FC236}">
                    <a16:creationId xmlns:a16="http://schemas.microsoft.com/office/drawing/2014/main" id="{9B706D22-0D1B-10F4-3D82-E5ECF1E60AEC}"/>
                  </a:ext>
                </a:extLst>
              </p:cNvPr>
              <p:cNvSpPr/>
              <p:nvPr/>
            </p:nvSpPr>
            <p:spPr>
              <a:xfrm>
                <a:off x="1874837" y="516924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4" name="object 1794">
                <a:extLst>
                  <a:ext uri="{FF2B5EF4-FFF2-40B4-BE49-F238E27FC236}">
                    <a16:creationId xmlns:a16="http://schemas.microsoft.com/office/drawing/2014/main" id="{8246C60F-64AC-C108-31D6-5C1DEA9C780A}"/>
                  </a:ext>
                </a:extLst>
              </p:cNvPr>
              <p:cNvSpPr/>
              <p:nvPr/>
            </p:nvSpPr>
            <p:spPr>
              <a:xfrm>
                <a:off x="1891537" y="5159184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5" name="object 1795">
                <a:extLst>
                  <a:ext uri="{FF2B5EF4-FFF2-40B4-BE49-F238E27FC236}">
                    <a16:creationId xmlns:a16="http://schemas.microsoft.com/office/drawing/2014/main" id="{2E820A8C-53CA-7F58-CDD8-65CED5409C39}"/>
                  </a:ext>
                </a:extLst>
              </p:cNvPr>
              <p:cNvSpPr/>
              <p:nvPr/>
            </p:nvSpPr>
            <p:spPr>
              <a:xfrm>
                <a:off x="1874837" y="513914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60"/>
                    </a:lnTo>
                    <a:lnTo>
                      <a:pt x="6680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6" name="object 1796">
                <a:extLst>
                  <a:ext uri="{FF2B5EF4-FFF2-40B4-BE49-F238E27FC236}">
                    <a16:creationId xmlns:a16="http://schemas.microsoft.com/office/drawing/2014/main" id="{CE89937C-717E-152A-E453-DD058AC2A4F3}"/>
                  </a:ext>
                </a:extLst>
              </p:cNvPr>
              <p:cNvSpPr/>
              <p:nvPr/>
            </p:nvSpPr>
            <p:spPr>
              <a:xfrm>
                <a:off x="1874837" y="512244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0" name="object 1797">
              <a:extLst>
                <a:ext uri="{FF2B5EF4-FFF2-40B4-BE49-F238E27FC236}">
                  <a16:creationId xmlns:a16="http://schemas.microsoft.com/office/drawing/2014/main" id="{A3669836-7E6A-3769-9D5C-A028DFB0BDB1}"/>
                </a:ext>
              </a:extLst>
            </p:cNvPr>
            <p:cNvSpPr/>
            <p:nvPr/>
          </p:nvSpPr>
          <p:spPr>
            <a:xfrm>
              <a:off x="1886483" y="47205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1798">
              <a:extLst>
                <a:ext uri="{FF2B5EF4-FFF2-40B4-BE49-F238E27FC236}">
                  <a16:creationId xmlns:a16="http://schemas.microsoft.com/office/drawing/2014/main" id="{F381F934-34B9-2F95-1652-BB8BF83A29B8}"/>
                </a:ext>
              </a:extLst>
            </p:cNvPr>
            <p:cNvSpPr/>
            <p:nvPr/>
          </p:nvSpPr>
          <p:spPr>
            <a:xfrm>
              <a:off x="1886483" y="55843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2" name="object 1799">
              <a:extLst>
                <a:ext uri="{FF2B5EF4-FFF2-40B4-BE49-F238E27FC236}">
                  <a16:creationId xmlns:a16="http://schemas.microsoft.com/office/drawing/2014/main" id="{5D8C1BD9-5291-DA94-FB07-F543E535502C}"/>
                </a:ext>
              </a:extLst>
            </p:cNvPr>
            <p:cNvGrpSpPr/>
            <p:nvPr/>
          </p:nvGrpSpPr>
          <p:grpSpPr>
            <a:xfrm>
              <a:off x="1414792" y="4732172"/>
              <a:ext cx="6350" cy="160020"/>
              <a:chOff x="1414792" y="4732172"/>
              <a:chExt cx="6350" cy="160020"/>
            </a:xfrm>
          </p:grpSpPr>
          <p:sp>
            <p:nvSpPr>
              <p:cNvPr id="2099" name="object 1800">
                <a:extLst>
                  <a:ext uri="{FF2B5EF4-FFF2-40B4-BE49-F238E27FC236}">
                    <a16:creationId xmlns:a16="http://schemas.microsoft.com/office/drawing/2014/main" id="{03AFB6D5-2485-F321-70FA-E4ED0D2EE81E}"/>
                  </a:ext>
                </a:extLst>
              </p:cNvPr>
              <p:cNvSpPr/>
              <p:nvPr/>
            </p:nvSpPr>
            <p:spPr>
              <a:xfrm>
                <a:off x="1417840" y="4750650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0"/>
                    </a:moveTo>
                    <a:lnTo>
                      <a:pt x="0" y="14140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0" name="object 1801">
                <a:extLst>
                  <a:ext uri="{FF2B5EF4-FFF2-40B4-BE49-F238E27FC236}">
                    <a16:creationId xmlns:a16="http://schemas.microsoft.com/office/drawing/2014/main" id="{7E039492-52E0-24E0-C44F-178CB57152FA}"/>
                  </a:ext>
                </a:extLst>
              </p:cNvPr>
              <p:cNvSpPr/>
              <p:nvPr/>
            </p:nvSpPr>
            <p:spPr>
              <a:xfrm>
                <a:off x="1414792" y="473217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03" name="object 1802">
              <a:extLst>
                <a:ext uri="{FF2B5EF4-FFF2-40B4-BE49-F238E27FC236}">
                  <a16:creationId xmlns:a16="http://schemas.microsoft.com/office/drawing/2014/main" id="{343DD5EF-C9AC-7E79-494B-3121B105C72F}"/>
                </a:ext>
              </a:extLst>
            </p:cNvPr>
            <p:cNvGrpSpPr/>
            <p:nvPr/>
          </p:nvGrpSpPr>
          <p:grpSpPr>
            <a:xfrm>
              <a:off x="1404219" y="4893214"/>
              <a:ext cx="27305" cy="228600"/>
              <a:chOff x="1404219" y="4893214"/>
              <a:chExt cx="27305" cy="228600"/>
            </a:xfrm>
          </p:grpSpPr>
          <p:sp>
            <p:nvSpPr>
              <p:cNvPr id="2093" name="object 1803">
                <a:extLst>
                  <a:ext uri="{FF2B5EF4-FFF2-40B4-BE49-F238E27FC236}">
                    <a16:creationId xmlns:a16="http://schemas.microsoft.com/office/drawing/2014/main" id="{A8192C3D-556B-1023-AC00-9ACCF1AA52E2}"/>
                  </a:ext>
                </a:extLst>
              </p:cNvPr>
              <p:cNvSpPr/>
              <p:nvPr/>
            </p:nvSpPr>
            <p:spPr>
              <a:xfrm>
                <a:off x="1414792" y="510313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4" name="object 1804">
                <a:extLst>
                  <a:ext uri="{FF2B5EF4-FFF2-40B4-BE49-F238E27FC236}">
                    <a16:creationId xmlns:a16="http://schemas.microsoft.com/office/drawing/2014/main" id="{C7BB6573-C3D8-FBE0-4A2B-07DCFC8A448C}"/>
                  </a:ext>
                </a:extLst>
              </p:cNvPr>
              <p:cNvSpPr/>
              <p:nvPr/>
            </p:nvSpPr>
            <p:spPr>
              <a:xfrm>
                <a:off x="1417840" y="4961737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14140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5" name="object 1805">
                <a:extLst>
                  <a:ext uri="{FF2B5EF4-FFF2-40B4-BE49-F238E27FC236}">
                    <a16:creationId xmlns:a16="http://schemas.microsoft.com/office/drawing/2014/main" id="{38C1D2CF-346B-B68A-610A-DA8BB06AB2A2}"/>
                  </a:ext>
                </a:extLst>
              </p:cNvPr>
              <p:cNvSpPr/>
              <p:nvPr/>
            </p:nvSpPr>
            <p:spPr>
              <a:xfrm>
                <a:off x="1406143" y="494529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6" name="object 1806">
                <a:extLst>
                  <a:ext uri="{FF2B5EF4-FFF2-40B4-BE49-F238E27FC236}">
                    <a16:creationId xmlns:a16="http://schemas.microsoft.com/office/drawing/2014/main" id="{B7FED507-5987-E3D5-437C-F5EF82C07F76}"/>
                  </a:ext>
                </a:extLst>
              </p:cNvPr>
              <p:cNvSpPr/>
              <p:nvPr/>
            </p:nvSpPr>
            <p:spPr>
              <a:xfrm>
                <a:off x="1422844" y="493527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7" name="object 1807">
                <a:extLst>
                  <a:ext uri="{FF2B5EF4-FFF2-40B4-BE49-F238E27FC236}">
                    <a16:creationId xmlns:a16="http://schemas.microsoft.com/office/drawing/2014/main" id="{4CA5D4AE-BADD-398F-2D68-98B854A0157E}"/>
                  </a:ext>
                </a:extLst>
              </p:cNvPr>
              <p:cNvSpPr/>
              <p:nvPr/>
            </p:nvSpPr>
            <p:spPr>
              <a:xfrm>
                <a:off x="1406194" y="491523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8" name="object 1808">
                <a:extLst>
                  <a:ext uri="{FF2B5EF4-FFF2-40B4-BE49-F238E27FC236}">
                    <a16:creationId xmlns:a16="http://schemas.microsoft.com/office/drawing/2014/main" id="{7056C2AD-8CBE-C4E5-B44A-10346C0B30AF}"/>
                  </a:ext>
                </a:extLst>
              </p:cNvPr>
              <p:cNvSpPr/>
              <p:nvPr/>
            </p:nvSpPr>
            <p:spPr>
              <a:xfrm>
                <a:off x="1406143" y="489513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71"/>
                    </a:lnTo>
                    <a:lnTo>
                      <a:pt x="0" y="3390"/>
                    </a:lnTo>
                    <a:lnTo>
                      <a:pt x="3340" y="50"/>
                    </a:lnTo>
                    <a:lnTo>
                      <a:pt x="6680" y="50"/>
                    </a:lnTo>
                    <a:lnTo>
                      <a:pt x="10020" y="3390"/>
                    </a:lnTo>
                    <a:lnTo>
                      <a:pt x="10020" y="10071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4" name="object 1809">
              <a:extLst>
                <a:ext uri="{FF2B5EF4-FFF2-40B4-BE49-F238E27FC236}">
                  <a16:creationId xmlns:a16="http://schemas.microsoft.com/office/drawing/2014/main" id="{8F97A5C3-AA86-C455-D7EA-59905FD6BC69}"/>
                </a:ext>
              </a:extLst>
            </p:cNvPr>
            <p:cNvSpPr/>
            <p:nvPr/>
          </p:nvSpPr>
          <p:spPr>
            <a:xfrm>
              <a:off x="1417789" y="47320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1810">
              <a:extLst>
                <a:ext uri="{FF2B5EF4-FFF2-40B4-BE49-F238E27FC236}">
                  <a16:creationId xmlns:a16="http://schemas.microsoft.com/office/drawing/2014/main" id="{3B19B2FC-7C1A-5A5B-0505-804B5E5B32DD}"/>
                </a:ext>
              </a:extLst>
            </p:cNvPr>
            <p:cNvSpPr/>
            <p:nvPr/>
          </p:nvSpPr>
          <p:spPr>
            <a:xfrm>
              <a:off x="1417789" y="5121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1811">
              <a:extLst>
                <a:ext uri="{FF2B5EF4-FFF2-40B4-BE49-F238E27FC236}">
                  <a16:creationId xmlns:a16="http://schemas.microsoft.com/office/drawing/2014/main" id="{0318F2E8-68D1-6BB6-C310-AD01AF0FCFE9}"/>
                </a:ext>
              </a:extLst>
            </p:cNvPr>
            <p:cNvSpPr/>
            <p:nvPr/>
          </p:nvSpPr>
          <p:spPr>
            <a:xfrm>
              <a:off x="1781429" y="472059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1812">
              <a:extLst>
                <a:ext uri="{FF2B5EF4-FFF2-40B4-BE49-F238E27FC236}">
                  <a16:creationId xmlns:a16="http://schemas.microsoft.com/office/drawing/2014/main" id="{B56F1D00-AE5B-29D2-ECCD-9D0D5F259C03}"/>
                </a:ext>
              </a:extLst>
            </p:cNvPr>
            <p:cNvSpPr/>
            <p:nvPr/>
          </p:nvSpPr>
          <p:spPr>
            <a:xfrm>
              <a:off x="1781429" y="505997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8" name="object 1813">
              <a:extLst>
                <a:ext uri="{FF2B5EF4-FFF2-40B4-BE49-F238E27FC236}">
                  <a16:creationId xmlns:a16="http://schemas.microsoft.com/office/drawing/2014/main" id="{F113D339-C3D5-9AEB-E46F-9355481EA40A}"/>
                </a:ext>
              </a:extLst>
            </p:cNvPr>
            <p:cNvGrpSpPr/>
            <p:nvPr/>
          </p:nvGrpSpPr>
          <p:grpSpPr>
            <a:xfrm>
              <a:off x="1818119" y="4720577"/>
              <a:ext cx="6350" cy="136525"/>
              <a:chOff x="1818119" y="4720577"/>
              <a:chExt cx="6350" cy="136525"/>
            </a:xfrm>
          </p:grpSpPr>
          <p:sp>
            <p:nvSpPr>
              <p:cNvPr id="2091" name="object 1814">
                <a:extLst>
                  <a:ext uri="{FF2B5EF4-FFF2-40B4-BE49-F238E27FC236}">
                    <a16:creationId xmlns:a16="http://schemas.microsoft.com/office/drawing/2014/main" id="{11B7909D-AA89-139E-ABF7-0B7E01068C18}"/>
                  </a:ext>
                </a:extLst>
              </p:cNvPr>
              <p:cNvSpPr/>
              <p:nvPr/>
            </p:nvSpPr>
            <p:spPr>
              <a:xfrm>
                <a:off x="1821154" y="4739106"/>
                <a:ext cx="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h="118110">
                    <a:moveTo>
                      <a:pt x="0" y="0"/>
                    </a:moveTo>
                    <a:lnTo>
                      <a:pt x="0" y="11797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2" name="object 1815">
                <a:extLst>
                  <a:ext uri="{FF2B5EF4-FFF2-40B4-BE49-F238E27FC236}">
                    <a16:creationId xmlns:a16="http://schemas.microsoft.com/office/drawing/2014/main" id="{1AE3A1BF-820C-6D8C-C31E-A97C2F960142}"/>
                  </a:ext>
                </a:extLst>
              </p:cNvPr>
              <p:cNvSpPr/>
              <p:nvPr/>
            </p:nvSpPr>
            <p:spPr>
              <a:xfrm>
                <a:off x="1818119" y="47205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09" name="object 1816">
              <a:extLst>
                <a:ext uri="{FF2B5EF4-FFF2-40B4-BE49-F238E27FC236}">
                  <a16:creationId xmlns:a16="http://schemas.microsoft.com/office/drawing/2014/main" id="{A76076B8-54B7-4588-6B28-447149D65118}"/>
                </a:ext>
              </a:extLst>
            </p:cNvPr>
            <p:cNvGrpSpPr/>
            <p:nvPr/>
          </p:nvGrpSpPr>
          <p:grpSpPr>
            <a:xfrm>
              <a:off x="1807546" y="4858289"/>
              <a:ext cx="27305" cy="201930"/>
              <a:chOff x="1807546" y="4858289"/>
              <a:chExt cx="27305" cy="201930"/>
            </a:xfrm>
          </p:grpSpPr>
          <p:sp>
            <p:nvSpPr>
              <p:cNvPr id="2085" name="object 1817">
                <a:extLst>
                  <a:ext uri="{FF2B5EF4-FFF2-40B4-BE49-F238E27FC236}">
                    <a16:creationId xmlns:a16="http://schemas.microsoft.com/office/drawing/2014/main" id="{FDED3D4D-62DC-EEAA-90DE-C5C545FF8196}"/>
                  </a:ext>
                </a:extLst>
              </p:cNvPr>
              <p:cNvSpPr/>
              <p:nvPr/>
            </p:nvSpPr>
            <p:spPr>
              <a:xfrm>
                <a:off x="1818119" y="504144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6" name="object 1818">
                <a:extLst>
                  <a:ext uri="{FF2B5EF4-FFF2-40B4-BE49-F238E27FC236}">
                    <a16:creationId xmlns:a16="http://schemas.microsoft.com/office/drawing/2014/main" id="{A7399A3B-E198-1CA3-14C4-66491F5C0674}"/>
                  </a:ext>
                </a:extLst>
              </p:cNvPr>
              <p:cNvSpPr/>
              <p:nvPr/>
            </p:nvSpPr>
            <p:spPr>
              <a:xfrm>
                <a:off x="1821154" y="4923421"/>
                <a:ext cx="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h="118110">
                    <a:moveTo>
                      <a:pt x="0" y="11802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7" name="object 1819">
                <a:extLst>
                  <a:ext uri="{FF2B5EF4-FFF2-40B4-BE49-F238E27FC236}">
                    <a16:creationId xmlns:a16="http://schemas.microsoft.com/office/drawing/2014/main" id="{B749573B-9395-216E-BD9F-7472A6E7E2BC}"/>
                  </a:ext>
                </a:extLst>
              </p:cNvPr>
              <p:cNvSpPr/>
              <p:nvPr/>
            </p:nvSpPr>
            <p:spPr>
              <a:xfrm>
                <a:off x="1809470" y="490696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8" name="object 1820">
                <a:extLst>
                  <a:ext uri="{FF2B5EF4-FFF2-40B4-BE49-F238E27FC236}">
                    <a16:creationId xmlns:a16="http://schemas.microsoft.com/office/drawing/2014/main" id="{01B66A48-19A3-6D5A-E44C-A280603D5C69}"/>
                  </a:ext>
                </a:extLst>
              </p:cNvPr>
              <p:cNvSpPr/>
              <p:nvPr/>
            </p:nvSpPr>
            <p:spPr>
              <a:xfrm>
                <a:off x="1826221" y="489695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9" name="object 1821">
                <a:extLst>
                  <a:ext uri="{FF2B5EF4-FFF2-40B4-BE49-F238E27FC236}">
                    <a16:creationId xmlns:a16="http://schemas.microsoft.com/office/drawing/2014/main" id="{3892C485-1D13-CD7D-B810-921877E40931}"/>
                  </a:ext>
                </a:extLst>
              </p:cNvPr>
              <p:cNvSpPr/>
              <p:nvPr/>
            </p:nvSpPr>
            <p:spPr>
              <a:xfrm>
                <a:off x="1809470" y="487691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0" name="object 1822">
                <a:extLst>
                  <a:ext uri="{FF2B5EF4-FFF2-40B4-BE49-F238E27FC236}">
                    <a16:creationId xmlns:a16="http://schemas.microsoft.com/office/drawing/2014/main" id="{640358CA-4862-EE22-FF5B-B603315D9DD4}"/>
                  </a:ext>
                </a:extLst>
              </p:cNvPr>
              <p:cNvSpPr/>
              <p:nvPr/>
            </p:nvSpPr>
            <p:spPr>
              <a:xfrm>
                <a:off x="1809521" y="486021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0" name="object 1823">
              <a:extLst>
                <a:ext uri="{FF2B5EF4-FFF2-40B4-BE49-F238E27FC236}">
                  <a16:creationId xmlns:a16="http://schemas.microsoft.com/office/drawing/2014/main" id="{DDE4357D-E75A-DE1F-5EBF-E80B6CBED908}"/>
                </a:ext>
              </a:extLst>
            </p:cNvPr>
            <p:cNvSpPr/>
            <p:nvPr/>
          </p:nvSpPr>
          <p:spPr>
            <a:xfrm>
              <a:off x="1773669" y="47205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11" name="object 1824">
              <a:extLst>
                <a:ext uri="{FF2B5EF4-FFF2-40B4-BE49-F238E27FC236}">
                  <a16:creationId xmlns:a16="http://schemas.microsoft.com/office/drawing/2014/main" id="{575BE410-1810-FC47-CFDC-E4D8181F0BC2}"/>
                </a:ext>
              </a:extLst>
            </p:cNvPr>
            <p:cNvGrpSpPr/>
            <p:nvPr/>
          </p:nvGrpSpPr>
          <p:grpSpPr>
            <a:xfrm>
              <a:off x="1771745" y="5057984"/>
              <a:ext cx="51435" cy="4445"/>
              <a:chOff x="1771745" y="5057984"/>
              <a:chExt cx="51435" cy="4445"/>
            </a:xfrm>
          </p:grpSpPr>
          <p:sp>
            <p:nvSpPr>
              <p:cNvPr id="2083" name="object 1825">
                <a:extLst>
                  <a:ext uri="{FF2B5EF4-FFF2-40B4-BE49-F238E27FC236}">
                    <a16:creationId xmlns:a16="http://schemas.microsoft.com/office/drawing/2014/main" id="{33D13ADA-4008-DFDE-E634-D338F996405A}"/>
                  </a:ext>
                </a:extLst>
              </p:cNvPr>
              <p:cNvSpPr/>
              <p:nvPr/>
            </p:nvSpPr>
            <p:spPr>
              <a:xfrm>
                <a:off x="1773669" y="505990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4" name="object 1826">
                <a:extLst>
                  <a:ext uri="{FF2B5EF4-FFF2-40B4-BE49-F238E27FC236}">
                    <a16:creationId xmlns:a16="http://schemas.microsoft.com/office/drawing/2014/main" id="{74B565CF-E131-4C72-8078-B5E6A0FEE7E3}"/>
                  </a:ext>
                </a:extLst>
              </p:cNvPr>
              <p:cNvSpPr/>
              <p:nvPr/>
            </p:nvSpPr>
            <p:spPr>
              <a:xfrm>
                <a:off x="1821103" y="505990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2" name="object 1827">
              <a:extLst>
                <a:ext uri="{FF2B5EF4-FFF2-40B4-BE49-F238E27FC236}">
                  <a16:creationId xmlns:a16="http://schemas.microsoft.com/office/drawing/2014/main" id="{932DBF7A-F0B7-1807-2A44-E050FEC4F1CF}"/>
                </a:ext>
              </a:extLst>
            </p:cNvPr>
            <p:cNvSpPr/>
            <p:nvPr/>
          </p:nvSpPr>
          <p:spPr>
            <a:xfrm>
              <a:off x="1496072" y="461257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1828">
              <a:extLst>
                <a:ext uri="{FF2B5EF4-FFF2-40B4-BE49-F238E27FC236}">
                  <a16:creationId xmlns:a16="http://schemas.microsoft.com/office/drawing/2014/main" id="{45D3D906-21DE-BFCA-3570-9629F7008440}"/>
                </a:ext>
              </a:extLst>
            </p:cNvPr>
            <p:cNvSpPr/>
            <p:nvPr/>
          </p:nvSpPr>
          <p:spPr>
            <a:xfrm>
              <a:off x="1496072" y="492111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14" name="object 1829">
              <a:extLst>
                <a:ext uri="{FF2B5EF4-FFF2-40B4-BE49-F238E27FC236}">
                  <a16:creationId xmlns:a16="http://schemas.microsoft.com/office/drawing/2014/main" id="{983E2B2F-1229-3833-581A-FCA253C93D22}"/>
                </a:ext>
              </a:extLst>
            </p:cNvPr>
            <p:cNvGrpSpPr/>
            <p:nvPr/>
          </p:nvGrpSpPr>
          <p:grpSpPr>
            <a:xfrm>
              <a:off x="1521764" y="4612627"/>
              <a:ext cx="6350" cy="123189"/>
              <a:chOff x="1521764" y="4612627"/>
              <a:chExt cx="6350" cy="123189"/>
            </a:xfrm>
          </p:grpSpPr>
          <p:sp>
            <p:nvSpPr>
              <p:cNvPr id="2081" name="object 1830">
                <a:extLst>
                  <a:ext uri="{FF2B5EF4-FFF2-40B4-BE49-F238E27FC236}">
                    <a16:creationId xmlns:a16="http://schemas.microsoft.com/office/drawing/2014/main" id="{AF67813B-F77E-9221-7120-0D0EDEBDF407}"/>
                  </a:ext>
                </a:extLst>
              </p:cNvPr>
              <p:cNvSpPr/>
              <p:nvPr/>
            </p:nvSpPr>
            <p:spPr>
              <a:xfrm>
                <a:off x="1524850" y="4631093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26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2" name="object 1831">
                <a:extLst>
                  <a:ext uri="{FF2B5EF4-FFF2-40B4-BE49-F238E27FC236}">
                    <a16:creationId xmlns:a16="http://schemas.microsoft.com/office/drawing/2014/main" id="{46593EE5-04D1-432A-9D0D-C1D53C5735C4}"/>
                  </a:ext>
                </a:extLst>
              </p:cNvPr>
              <p:cNvSpPr/>
              <p:nvPr/>
            </p:nvSpPr>
            <p:spPr>
              <a:xfrm>
                <a:off x="1521764" y="461262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15" name="object 1832">
              <a:extLst>
                <a:ext uri="{FF2B5EF4-FFF2-40B4-BE49-F238E27FC236}">
                  <a16:creationId xmlns:a16="http://schemas.microsoft.com/office/drawing/2014/main" id="{4536799E-7808-9FB4-1B9F-B21560AB7077}"/>
                </a:ext>
              </a:extLst>
            </p:cNvPr>
            <p:cNvGrpSpPr/>
            <p:nvPr/>
          </p:nvGrpSpPr>
          <p:grpSpPr>
            <a:xfrm>
              <a:off x="1511242" y="4736534"/>
              <a:ext cx="27305" cy="184785"/>
              <a:chOff x="1511242" y="4736534"/>
              <a:chExt cx="27305" cy="184785"/>
            </a:xfrm>
          </p:grpSpPr>
          <p:sp>
            <p:nvSpPr>
              <p:cNvPr id="2075" name="object 1833">
                <a:extLst>
                  <a:ext uri="{FF2B5EF4-FFF2-40B4-BE49-F238E27FC236}">
                    <a16:creationId xmlns:a16="http://schemas.microsoft.com/office/drawing/2014/main" id="{53C6EDED-7FBB-A22E-7EA7-3B2BF1EEAE7B}"/>
                  </a:ext>
                </a:extLst>
              </p:cNvPr>
              <p:cNvSpPr/>
              <p:nvPr/>
            </p:nvSpPr>
            <p:spPr>
              <a:xfrm>
                <a:off x="1521764" y="490259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6" name="object 1834">
                <a:extLst>
                  <a:ext uri="{FF2B5EF4-FFF2-40B4-BE49-F238E27FC236}">
                    <a16:creationId xmlns:a16="http://schemas.microsoft.com/office/drawing/2014/main" id="{618E8782-AA60-2576-47BB-953C43399FED}"/>
                  </a:ext>
                </a:extLst>
              </p:cNvPr>
              <p:cNvSpPr/>
              <p:nvPr/>
            </p:nvSpPr>
            <p:spPr>
              <a:xfrm>
                <a:off x="1524850" y="4798377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1042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7" name="object 1835">
                <a:extLst>
                  <a:ext uri="{FF2B5EF4-FFF2-40B4-BE49-F238E27FC236}">
                    <a16:creationId xmlns:a16="http://schemas.microsoft.com/office/drawing/2014/main" id="{EA47AD1B-1162-F1CD-12C0-6C9C0BFED8C7}"/>
                  </a:ext>
                </a:extLst>
              </p:cNvPr>
              <p:cNvSpPr/>
              <p:nvPr/>
            </p:nvSpPr>
            <p:spPr>
              <a:xfrm>
                <a:off x="1513166" y="478193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47"/>
                    </a:moveTo>
                    <a:lnTo>
                      <a:pt x="0" y="1000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27"/>
                    </a:lnTo>
                    <a:lnTo>
                      <a:pt x="10020" y="10007"/>
                    </a:lnTo>
                    <a:lnTo>
                      <a:pt x="13360" y="13347"/>
                    </a:lnTo>
                    <a:lnTo>
                      <a:pt x="20040" y="13347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8" name="object 1836">
                <a:extLst>
                  <a:ext uri="{FF2B5EF4-FFF2-40B4-BE49-F238E27FC236}">
                    <a16:creationId xmlns:a16="http://schemas.microsoft.com/office/drawing/2014/main" id="{E8BF5587-2717-B055-8921-FA6F54F02BF3}"/>
                  </a:ext>
                </a:extLst>
              </p:cNvPr>
              <p:cNvSpPr/>
              <p:nvPr/>
            </p:nvSpPr>
            <p:spPr>
              <a:xfrm>
                <a:off x="1529867" y="477185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9" name="object 1837">
                <a:extLst>
                  <a:ext uri="{FF2B5EF4-FFF2-40B4-BE49-F238E27FC236}">
                    <a16:creationId xmlns:a16="http://schemas.microsoft.com/office/drawing/2014/main" id="{1D231C4E-48C2-E488-96CB-76FE83B63F60}"/>
                  </a:ext>
                </a:extLst>
              </p:cNvPr>
              <p:cNvSpPr/>
              <p:nvPr/>
            </p:nvSpPr>
            <p:spPr>
              <a:xfrm>
                <a:off x="1513166" y="475515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0" name="object 1838">
                <a:extLst>
                  <a:ext uri="{FF2B5EF4-FFF2-40B4-BE49-F238E27FC236}">
                    <a16:creationId xmlns:a16="http://schemas.microsoft.com/office/drawing/2014/main" id="{3E7F1430-2749-CE3D-34E1-D4EC41765C89}"/>
                  </a:ext>
                </a:extLst>
              </p:cNvPr>
              <p:cNvSpPr/>
              <p:nvPr/>
            </p:nvSpPr>
            <p:spPr>
              <a:xfrm>
                <a:off x="1513166" y="473845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6" name="object 1839">
              <a:extLst>
                <a:ext uri="{FF2B5EF4-FFF2-40B4-BE49-F238E27FC236}">
                  <a16:creationId xmlns:a16="http://schemas.microsoft.com/office/drawing/2014/main" id="{A7EE6D37-FB60-B352-1B41-B0A5902A591B}"/>
                </a:ext>
              </a:extLst>
            </p:cNvPr>
            <p:cNvSpPr/>
            <p:nvPr/>
          </p:nvSpPr>
          <p:spPr>
            <a:xfrm>
              <a:off x="1488313" y="46125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17" name="object 1840">
              <a:extLst>
                <a:ext uri="{FF2B5EF4-FFF2-40B4-BE49-F238E27FC236}">
                  <a16:creationId xmlns:a16="http://schemas.microsoft.com/office/drawing/2014/main" id="{2EC17E0E-9B1A-3A88-ADF6-731D80A6B05E}"/>
                </a:ext>
              </a:extLst>
            </p:cNvPr>
            <p:cNvGrpSpPr/>
            <p:nvPr/>
          </p:nvGrpSpPr>
          <p:grpSpPr>
            <a:xfrm>
              <a:off x="1486388" y="4919135"/>
              <a:ext cx="40640" cy="4445"/>
              <a:chOff x="1486388" y="4919135"/>
              <a:chExt cx="40640" cy="4445"/>
            </a:xfrm>
          </p:grpSpPr>
          <p:sp>
            <p:nvSpPr>
              <p:cNvPr id="2073" name="object 1841">
                <a:extLst>
                  <a:ext uri="{FF2B5EF4-FFF2-40B4-BE49-F238E27FC236}">
                    <a16:creationId xmlns:a16="http://schemas.microsoft.com/office/drawing/2014/main" id="{6D408B3F-9079-1616-DB6F-3A769FD62BBE}"/>
                  </a:ext>
                </a:extLst>
              </p:cNvPr>
              <p:cNvSpPr/>
              <p:nvPr/>
            </p:nvSpPr>
            <p:spPr>
              <a:xfrm>
                <a:off x="1488312" y="492105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4" name="object 1842">
                <a:extLst>
                  <a:ext uri="{FF2B5EF4-FFF2-40B4-BE49-F238E27FC236}">
                    <a16:creationId xmlns:a16="http://schemas.microsoft.com/office/drawing/2014/main" id="{A8C79EE8-FABB-54A1-6A0E-26CE0BFB1626}"/>
                  </a:ext>
                </a:extLst>
              </p:cNvPr>
              <p:cNvSpPr/>
              <p:nvPr/>
            </p:nvSpPr>
            <p:spPr>
              <a:xfrm>
                <a:off x="1524812" y="492105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18" name="object 1843">
              <a:extLst>
                <a:ext uri="{FF2B5EF4-FFF2-40B4-BE49-F238E27FC236}">
                  <a16:creationId xmlns:a16="http://schemas.microsoft.com/office/drawing/2014/main" id="{2B53168A-40B4-311F-BA7F-06320342A17A}"/>
                </a:ext>
              </a:extLst>
            </p:cNvPr>
            <p:cNvGrpSpPr/>
            <p:nvPr/>
          </p:nvGrpSpPr>
          <p:grpSpPr>
            <a:xfrm>
              <a:off x="1748656" y="4304106"/>
              <a:ext cx="27305" cy="756285"/>
              <a:chOff x="1748656" y="4304106"/>
              <a:chExt cx="27305" cy="756285"/>
            </a:xfrm>
          </p:grpSpPr>
          <p:sp>
            <p:nvSpPr>
              <p:cNvPr id="2071" name="object 1844">
                <a:extLst>
                  <a:ext uri="{FF2B5EF4-FFF2-40B4-BE49-F238E27FC236}">
                    <a16:creationId xmlns:a16="http://schemas.microsoft.com/office/drawing/2014/main" id="{24F8C467-A986-7C79-BB26-C271E41B1D45}"/>
                  </a:ext>
                </a:extLst>
              </p:cNvPr>
              <p:cNvSpPr/>
              <p:nvPr/>
            </p:nvSpPr>
            <p:spPr>
              <a:xfrm>
                <a:off x="1750580" y="4304106"/>
                <a:ext cx="0" cy="756285"/>
              </a:xfrm>
              <a:custGeom>
                <a:avLst/>
                <a:gdLst/>
                <a:ahLst/>
                <a:cxnLst/>
                <a:rect l="l" t="t" r="r" b="b"/>
                <a:pathLst>
                  <a:path h="756285">
                    <a:moveTo>
                      <a:pt x="0" y="75585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2" name="object 1845">
                <a:extLst>
                  <a:ext uri="{FF2B5EF4-FFF2-40B4-BE49-F238E27FC236}">
                    <a16:creationId xmlns:a16="http://schemas.microsoft.com/office/drawing/2014/main" id="{4AC13FAA-F58C-AEB3-C7EF-607D2B49C4D3}"/>
                  </a:ext>
                </a:extLst>
              </p:cNvPr>
              <p:cNvSpPr/>
              <p:nvPr/>
            </p:nvSpPr>
            <p:spPr>
              <a:xfrm>
                <a:off x="1773720" y="4720577"/>
                <a:ext cx="0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h="339725">
                    <a:moveTo>
                      <a:pt x="0" y="339382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19" name="object 1846">
              <a:extLst>
                <a:ext uri="{FF2B5EF4-FFF2-40B4-BE49-F238E27FC236}">
                  <a16:creationId xmlns:a16="http://schemas.microsoft.com/office/drawing/2014/main" id="{FE26D775-287B-65D9-EB80-26C08F1732FA}"/>
                </a:ext>
              </a:extLst>
            </p:cNvPr>
            <p:cNvGrpSpPr/>
            <p:nvPr/>
          </p:nvGrpSpPr>
          <p:grpSpPr>
            <a:xfrm>
              <a:off x="1463313" y="4612576"/>
              <a:ext cx="27305" cy="308610"/>
              <a:chOff x="1463313" y="4612576"/>
              <a:chExt cx="27305" cy="308610"/>
            </a:xfrm>
          </p:grpSpPr>
          <p:sp>
            <p:nvSpPr>
              <p:cNvPr id="2069" name="object 1847">
                <a:extLst>
                  <a:ext uri="{FF2B5EF4-FFF2-40B4-BE49-F238E27FC236}">
                    <a16:creationId xmlns:a16="http://schemas.microsoft.com/office/drawing/2014/main" id="{30C224CB-4E2C-91A4-6487-52AAADC00651}"/>
                  </a:ext>
                </a:extLst>
              </p:cNvPr>
              <p:cNvSpPr/>
              <p:nvPr/>
            </p:nvSpPr>
            <p:spPr>
              <a:xfrm>
                <a:off x="1488363" y="4612576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10">
                    <a:moveTo>
                      <a:pt x="0" y="0"/>
                    </a:moveTo>
                    <a:lnTo>
                      <a:pt x="0" y="308533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0" name="object 1848">
                <a:extLst>
                  <a:ext uri="{FF2B5EF4-FFF2-40B4-BE49-F238E27FC236}">
                    <a16:creationId xmlns:a16="http://schemas.microsoft.com/office/drawing/2014/main" id="{9DCBC332-277C-80FF-F22E-CE0EAAC7BBE8}"/>
                  </a:ext>
                </a:extLst>
              </p:cNvPr>
              <p:cNvSpPr/>
              <p:nvPr/>
            </p:nvSpPr>
            <p:spPr>
              <a:xfrm>
                <a:off x="1465237" y="4674323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4">
                    <a:moveTo>
                      <a:pt x="0" y="0"/>
                    </a:moveTo>
                    <a:lnTo>
                      <a:pt x="0" y="24678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20" name="object 1849">
              <a:extLst>
                <a:ext uri="{FF2B5EF4-FFF2-40B4-BE49-F238E27FC236}">
                  <a16:creationId xmlns:a16="http://schemas.microsoft.com/office/drawing/2014/main" id="{A7BCF35E-DBFD-6853-788A-F2AF0BC354E2}"/>
                </a:ext>
              </a:extLst>
            </p:cNvPr>
            <p:cNvGrpSpPr/>
            <p:nvPr/>
          </p:nvGrpSpPr>
          <p:grpSpPr>
            <a:xfrm>
              <a:off x="1895214" y="5605608"/>
              <a:ext cx="73660" cy="181610"/>
              <a:chOff x="1895214" y="5605608"/>
              <a:chExt cx="73660" cy="181610"/>
            </a:xfrm>
          </p:grpSpPr>
          <p:pic>
            <p:nvPicPr>
              <p:cNvPr id="2066" name="object 1850">
                <a:extLst>
                  <a:ext uri="{FF2B5EF4-FFF2-40B4-BE49-F238E27FC236}">
                    <a16:creationId xmlns:a16="http://schemas.microsoft.com/office/drawing/2014/main" id="{40CC4B07-1287-ED4B-1697-751E900B827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5214" y="5605659"/>
                <a:ext cx="73291" cy="181254"/>
              </a:xfrm>
              <a:prstGeom prst="rect">
                <a:avLst/>
              </a:prstGeom>
            </p:spPr>
          </p:pic>
          <p:sp>
            <p:nvSpPr>
              <p:cNvPr id="2067" name="object 1851">
                <a:extLst>
                  <a:ext uri="{FF2B5EF4-FFF2-40B4-BE49-F238E27FC236}">
                    <a16:creationId xmlns:a16="http://schemas.microsoft.com/office/drawing/2014/main" id="{FA4EF62B-DEE1-9DFD-E58E-8EBE624AA31B}"/>
                  </a:ext>
                </a:extLst>
              </p:cNvPr>
              <p:cNvSpPr/>
              <p:nvPr/>
            </p:nvSpPr>
            <p:spPr>
              <a:xfrm>
                <a:off x="1912708" y="5607532"/>
                <a:ext cx="0" cy="635"/>
              </a:xfrm>
              <a:custGeom>
                <a:avLst/>
                <a:gdLst/>
                <a:ahLst/>
                <a:cxnLst/>
                <a:rect l="l" t="t" r="r" b="b"/>
                <a:pathLst>
                  <a:path h="635">
                    <a:moveTo>
                      <a:pt x="0" y="50"/>
                    </a:moveTo>
                    <a:lnTo>
                      <a:pt x="0" y="50"/>
                    </a:lnTo>
                    <a:lnTo>
                      <a:pt x="0" y="101"/>
                    </a:lnTo>
                  </a:path>
                  <a:path h="635">
                    <a:moveTo>
                      <a:pt x="0" y="5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8" name="object 1852">
                <a:extLst>
                  <a:ext uri="{FF2B5EF4-FFF2-40B4-BE49-F238E27FC236}">
                    <a16:creationId xmlns:a16="http://schemas.microsoft.com/office/drawing/2014/main" id="{68732562-EEA7-3867-C0F0-7082BF2DA018}"/>
                  </a:ext>
                </a:extLst>
              </p:cNvPr>
              <p:cNvSpPr/>
              <p:nvPr/>
            </p:nvSpPr>
            <p:spPr>
              <a:xfrm>
                <a:off x="1908771" y="560753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21" name="object 1853">
              <a:extLst>
                <a:ext uri="{FF2B5EF4-FFF2-40B4-BE49-F238E27FC236}">
                  <a16:creationId xmlns:a16="http://schemas.microsoft.com/office/drawing/2014/main" id="{E987C713-CF10-1214-55BD-61445AD68EAC}"/>
                </a:ext>
              </a:extLst>
            </p:cNvPr>
            <p:cNvGrpSpPr/>
            <p:nvPr/>
          </p:nvGrpSpPr>
          <p:grpSpPr>
            <a:xfrm>
              <a:off x="1428203" y="5292521"/>
              <a:ext cx="97155" cy="11430"/>
              <a:chOff x="1428203" y="5292521"/>
              <a:chExt cx="97155" cy="11430"/>
            </a:xfrm>
          </p:grpSpPr>
          <p:sp>
            <p:nvSpPr>
              <p:cNvPr id="2060" name="object 1854">
                <a:extLst>
                  <a:ext uri="{FF2B5EF4-FFF2-40B4-BE49-F238E27FC236}">
                    <a16:creationId xmlns:a16="http://schemas.microsoft.com/office/drawing/2014/main" id="{F8991B27-F433-ED9C-3CD1-4A4300C55A50}"/>
                  </a:ext>
                </a:extLst>
              </p:cNvPr>
              <p:cNvSpPr/>
              <p:nvPr/>
            </p:nvSpPr>
            <p:spPr>
              <a:xfrm>
                <a:off x="1488363" y="5297144"/>
                <a:ext cx="0" cy="6350"/>
              </a:xfrm>
              <a:custGeom>
                <a:avLst/>
                <a:gdLst/>
                <a:ahLst/>
                <a:cxnLst/>
                <a:rect l="l" t="t" r="r" b="b"/>
                <a:pathLst>
                  <a:path h="6350">
                    <a:moveTo>
                      <a:pt x="0" y="0"/>
                    </a:moveTo>
                    <a:lnTo>
                      <a:pt x="0" y="618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1" name="object 1855">
                <a:extLst>
                  <a:ext uri="{FF2B5EF4-FFF2-40B4-BE49-F238E27FC236}">
                    <a16:creationId xmlns:a16="http://schemas.microsoft.com/office/drawing/2014/main" id="{ACEBB017-3C41-025D-04D8-AA9EB93F3EA1}"/>
                  </a:ext>
                </a:extLst>
              </p:cNvPr>
              <p:cNvSpPr/>
              <p:nvPr/>
            </p:nvSpPr>
            <p:spPr>
              <a:xfrm>
                <a:off x="1465237" y="5297144"/>
                <a:ext cx="0" cy="6350"/>
              </a:xfrm>
              <a:custGeom>
                <a:avLst/>
                <a:gdLst/>
                <a:ahLst/>
                <a:cxnLst/>
                <a:rect l="l" t="t" r="r" b="b"/>
                <a:pathLst>
                  <a:path h="6350">
                    <a:moveTo>
                      <a:pt x="0" y="0"/>
                    </a:moveTo>
                    <a:lnTo>
                      <a:pt x="0" y="618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2" name="object 1856">
                <a:extLst>
                  <a:ext uri="{FF2B5EF4-FFF2-40B4-BE49-F238E27FC236}">
                    <a16:creationId xmlns:a16="http://schemas.microsoft.com/office/drawing/2014/main" id="{989BF7DE-71E7-09B6-BF6C-F3D273A775A4}"/>
                  </a:ext>
                </a:extLst>
              </p:cNvPr>
              <p:cNvSpPr/>
              <p:nvPr/>
            </p:nvSpPr>
            <p:spPr>
              <a:xfrm>
                <a:off x="1506880" y="5295620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465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3" name="object 1857">
                <a:extLst>
                  <a:ext uri="{FF2B5EF4-FFF2-40B4-BE49-F238E27FC236}">
                    <a16:creationId xmlns:a16="http://schemas.microsoft.com/office/drawing/2014/main" id="{0866E498-42EC-8BA2-9254-7C7E8631045F}"/>
                  </a:ext>
                </a:extLst>
              </p:cNvPr>
              <p:cNvSpPr/>
              <p:nvPr/>
            </p:nvSpPr>
            <p:spPr>
              <a:xfrm>
                <a:off x="1428203" y="5295620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51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4" name="object 1858">
                <a:extLst>
                  <a:ext uri="{FF2B5EF4-FFF2-40B4-BE49-F238E27FC236}">
                    <a16:creationId xmlns:a16="http://schemas.microsoft.com/office/drawing/2014/main" id="{78635E7E-D718-B6F9-A411-86D43D5F4620}"/>
                  </a:ext>
                </a:extLst>
              </p:cNvPr>
              <p:cNvSpPr/>
              <p:nvPr/>
            </p:nvSpPr>
            <p:spPr>
              <a:xfrm>
                <a:off x="1446720" y="5292521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465" y="3098"/>
                    </a:moveTo>
                    <a:lnTo>
                      <a:pt x="0" y="0"/>
                    </a:lnTo>
                    <a:lnTo>
                      <a:pt x="0" y="6184"/>
                    </a:lnTo>
                    <a:lnTo>
                      <a:pt x="18465" y="3098"/>
                    </a:lnTo>
                    <a:close/>
                  </a:path>
                  <a:path w="60325" h="6350">
                    <a:moveTo>
                      <a:pt x="60159" y="0"/>
                    </a:moveTo>
                    <a:lnTo>
                      <a:pt x="41643" y="3098"/>
                    </a:lnTo>
                    <a:lnTo>
                      <a:pt x="60159" y="6184"/>
                    </a:lnTo>
                    <a:lnTo>
                      <a:pt x="60159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5" name="object 1859">
                <a:extLst>
                  <a:ext uri="{FF2B5EF4-FFF2-40B4-BE49-F238E27FC236}">
                    <a16:creationId xmlns:a16="http://schemas.microsoft.com/office/drawing/2014/main" id="{F512E588-3BA9-A78E-8BAC-54486247AD73}"/>
                  </a:ext>
                </a:extLst>
              </p:cNvPr>
              <p:cNvSpPr/>
              <p:nvPr/>
            </p:nvSpPr>
            <p:spPr>
              <a:xfrm>
                <a:off x="1465237" y="5295620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22" name="object 1860">
              <a:extLst>
                <a:ext uri="{FF2B5EF4-FFF2-40B4-BE49-F238E27FC236}">
                  <a16:creationId xmlns:a16="http://schemas.microsoft.com/office/drawing/2014/main" id="{492A2BA5-5326-CACC-3510-27C28EAF2A93}"/>
                </a:ext>
              </a:extLst>
            </p:cNvPr>
            <p:cNvGrpSpPr/>
            <p:nvPr/>
          </p:nvGrpSpPr>
          <p:grpSpPr>
            <a:xfrm>
              <a:off x="1369701" y="5281999"/>
              <a:ext cx="57785" cy="27305"/>
              <a:chOff x="1369701" y="5281999"/>
              <a:chExt cx="57785" cy="27305"/>
            </a:xfrm>
          </p:grpSpPr>
          <p:sp>
            <p:nvSpPr>
              <p:cNvPr id="2055" name="object 1861">
                <a:extLst>
                  <a:ext uri="{FF2B5EF4-FFF2-40B4-BE49-F238E27FC236}">
                    <a16:creationId xmlns:a16="http://schemas.microsoft.com/office/drawing/2014/main" id="{0CA689AB-B75C-D3BD-C809-E9D459E1F16B}"/>
                  </a:ext>
                </a:extLst>
              </p:cNvPr>
              <p:cNvSpPr/>
              <p:nvPr/>
            </p:nvSpPr>
            <p:spPr>
              <a:xfrm>
                <a:off x="1371625" y="5283923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6" name="object 1862">
                <a:extLst>
                  <a:ext uri="{FF2B5EF4-FFF2-40B4-BE49-F238E27FC236}">
                    <a16:creationId xmlns:a16="http://schemas.microsoft.com/office/drawing/2014/main" id="{1DCE3251-A207-DB40-8FC6-73FA845D226A}"/>
                  </a:ext>
                </a:extLst>
              </p:cNvPr>
              <p:cNvSpPr/>
              <p:nvPr/>
            </p:nvSpPr>
            <p:spPr>
              <a:xfrm>
                <a:off x="1388364" y="5300624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7" name="object 1863">
                <a:extLst>
                  <a:ext uri="{FF2B5EF4-FFF2-40B4-BE49-F238E27FC236}">
                    <a16:creationId xmlns:a16="http://schemas.microsoft.com/office/drawing/2014/main" id="{3FD46951-8643-2C7D-D861-51127C5B9F64}"/>
                  </a:ext>
                </a:extLst>
              </p:cNvPr>
              <p:cNvSpPr/>
              <p:nvPr/>
            </p:nvSpPr>
            <p:spPr>
              <a:xfrm>
                <a:off x="1398384" y="5283923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20">
                    <a:moveTo>
                      <a:pt x="0" y="3340"/>
                    </a:moveTo>
                    <a:lnTo>
                      <a:pt x="3302" y="0"/>
                    </a:lnTo>
                    <a:lnTo>
                      <a:pt x="3302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8" name="object 1864">
                <a:extLst>
                  <a:ext uri="{FF2B5EF4-FFF2-40B4-BE49-F238E27FC236}">
                    <a16:creationId xmlns:a16="http://schemas.microsoft.com/office/drawing/2014/main" id="{26F72012-EC33-FF3D-7766-B252081D2DE4}"/>
                  </a:ext>
                </a:extLst>
              </p:cNvPr>
              <p:cNvSpPr/>
              <p:nvPr/>
            </p:nvSpPr>
            <p:spPr>
              <a:xfrm>
                <a:off x="1398384" y="5303964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9" name="object 1865">
                <a:extLst>
                  <a:ext uri="{FF2B5EF4-FFF2-40B4-BE49-F238E27FC236}">
                    <a16:creationId xmlns:a16="http://schemas.microsoft.com/office/drawing/2014/main" id="{E4A81EBE-5C43-5ACA-84CB-CA26A395616D}"/>
                  </a:ext>
                </a:extLst>
              </p:cNvPr>
              <p:cNvSpPr/>
              <p:nvPr/>
            </p:nvSpPr>
            <p:spPr>
              <a:xfrm>
                <a:off x="1411744" y="5283923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23" name="object 1866">
              <a:extLst>
                <a:ext uri="{FF2B5EF4-FFF2-40B4-BE49-F238E27FC236}">
                  <a16:creationId xmlns:a16="http://schemas.microsoft.com/office/drawing/2014/main" id="{715D6865-9E5C-922A-86FC-6A8C28286135}"/>
                </a:ext>
              </a:extLst>
            </p:cNvPr>
            <p:cNvGrpSpPr/>
            <p:nvPr/>
          </p:nvGrpSpPr>
          <p:grpSpPr>
            <a:xfrm>
              <a:off x="1414792" y="5137061"/>
              <a:ext cx="75565" cy="191135"/>
              <a:chOff x="1414792" y="5137061"/>
              <a:chExt cx="75565" cy="191135"/>
            </a:xfrm>
          </p:grpSpPr>
          <p:sp>
            <p:nvSpPr>
              <p:cNvPr id="2050" name="object 1867">
                <a:extLst>
                  <a:ext uri="{FF2B5EF4-FFF2-40B4-BE49-F238E27FC236}">
                    <a16:creationId xmlns:a16="http://schemas.microsoft.com/office/drawing/2014/main" id="{4D3625F4-0810-DC14-FD51-5CFC240E171D}"/>
                  </a:ext>
                </a:extLst>
              </p:cNvPr>
              <p:cNvSpPr/>
              <p:nvPr/>
            </p:nvSpPr>
            <p:spPr>
              <a:xfrm>
                <a:off x="1488313" y="528937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1" name="object 1868">
                <a:extLst>
                  <a:ext uri="{FF2B5EF4-FFF2-40B4-BE49-F238E27FC236}">
                    <a16:creationId xmlns:a16="http://schemas.microsoft.com/office/drawing/2014/main" id="{ACE0A0FC-7B78-379F-A9FF-FECE7A141141}"/>
                  </a:ext>
                </a:extLst>
              </p:cNvPr>
              <p:cNvSpPr/>
              <p:nvPr/>
            </p:nvSpPr>
            <p:spPr>
              <a:xfrm>
                <a:off x="1465186" y="528937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2" name="object 1869">
                <a:extLst>
                  <a:ext uri="{FF2B5EF4-FFF2-40B4-BE49-F238E27FC236}">
                    <a16:creationId xmlns:a16="http://schemas.microsoft.com/office/drawing/2014/main" id="{313EA680-A78C-4B28-8005-4F632F1F2CE2}"/>
                  </a:ext>
                </a:extLst>
              </p:cNvPr>
              <p:cNvSpPr/>
              <p:nvPr/>
            </p:nvSpPr>
            <p:spPr>
              <a:xfrm>
                <a:off x="1465186" y="529556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3" name="object 1870">
                <a:extLst>
                  <a:ext uri="{FF2B5EF4-FFF2-40B4-BE49-F238E27FC236}">
                    <a16:creationId xmlns:a16="http://schemas.microsoft.com/office/drawing/2014/main" id="{21495EC7-6B03-404A-6EAD-C0890A6F6E68}"/>
                  </a:ext>
                </a:extLst>
              </p:cNvPr>
              <p:cNvSpPr/>
              <p:nvPr/>
            </p:nvSpPr>
            <p:spPr>
              <a:xfrm>
                <a:off x="1417840" y="5155590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0"/>
                    </a:moveTo>
                    <a:lnTo>
                      <a:pt x="0" y="17199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4" name="object 1871">
                <a:extLst>
                  <a:ext uri="{FF2B5EF4-FFF2-40B4-BE49-F238E27FC236}">
                    <a16:creationId xmlns:a16="http://schemas.microsoft.com/office/drawing/2014/main" id="{5F7539A1-6FDF-E230-B236-4165EE6D8B37}"/>
                  </a:ext>
                </a:extLst>
              </p:cNvPr>
              <p:cNvSpPr/>
              <p:nvPr/>
            </p:nvSpPr>
            <p:spPr>
              <a:xfrm>
                <a:off x="1414792" y="513706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4" name="object 1872">
              <a:extLst>
                <a:ext uri="{FF2B5EF4-FFF2-40B4-BE49-F238E27FC236}">
                  <a16:creationId xmlns:a16="http://schemas.microsoft.com/office/drawing/2014/main" id="{AF4EF0DD-18E3-3513-4958-078CB387FDF0}"/>
                </a:ext>
              </a:extLst>
            </p:cNvPr>
            <p:cNvSpPr/>
            <p:nvPr/>
          </p:nvSpPr>
          <p:spPr>
            <a:xfrm>
              <a:off x="1414792" y="556588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6134" y="0"/>
                  </a:moveTo>
                  <a:lnTo>
                    <a:pt x="0" y="0"/>
                  </a:lnTo>
                  <a:lnTo>
                    <a:pt x="3048" y="18516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B95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1873">
              <a:extLst>
                <a:ext uri="{FF2B5EF4-FFF2-40B4-BE49-F238E27FC236}">
                  <a16:creationId xmlns:a16="http://schemas.microsoft.com/office/drawing/2014/main" id="{98CE0B15-7A9B-8996-DF19-B1E1BEB0CB19}"/>
                </a:ext>
              </a:extLst>
            </p:cNvPr>
            <p:cNvSpPr/>
            <p:nvPr/>
          </p:nvSpPr>
          <p:spPr>
            <a:xfrm>
              <a:off x="1417840" y="53938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1996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26" name="object 1874">
              <a:extLst>
                <a:ext uri="{FF2B5EF4-FFF2-40B4-BE49-F238E27FC236}">
                  <a16:creationId xmlns:a16="http://schemas.microsoft.com/office/drawing/2014/main" id="{A0F60BD2-1859-99F0-9BF0-6EC81AFFDB81}"/>
                </a:ext>
              </a:extLst>
            </p:cNvPr>
            <p:cNvGrpSpPr/>
            <p:nvPr/>
          </p:nvGrpSpPr>
          <p:grpSpPr>
            <a:xfrm>
              <a:off x="1404219" y="5328761"/>
              <a:ext cx="27305" cy="64135"/>
              <a:chOff x="1404219" y="5328761"/>
              <a:chExt cx="27305" cy="64135"/>
            </a:xfrm>
          </p:grpSpPr>
          <p:sp>
            <p:nvSpPr>
              <p:cNvPr id="2046" name="object 1875">
                <a:extLst>
                  <a:ext uri="{FF2B5EF4-FFF2-40B4-BE49-F238E27FC236}">
                    <a16:creationId xmlns:a16="http://schemas.microsoft.com/office/drawing/2014/main" id="{4A881415-2A3A-4149-B2FC-7318B7B16F1D}"/>
                  </a:ext>
                </a:extLst>
              </p:cNvPr>
              <p:cNvSpPr/>
              <p:nvPr/>
            </p:nvSpPr>
            <p:spPr>
              <a:xfrm>
                <a:off x="1406143" y="537748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7" name="object 1876">
                <a:extLst>
                  <a:ext uri="{FF2B5EF4-FFF2-40B4-BE49-F238E27FC236}">
                    <a16:creationId xmlns:a16="http://schemas.microsoft.com/office/drawing/2014/main" id="{A53633B0-8046-5820-E426-D6FD314CFB3D}"/>
                  </a:ext>
                </a:extLst>
              </p:cNvPr>
              <p:cNvSpPr/>
              <p:nvPr/>
            </p:nvSpPr>
            <p:spPr>
              <a:xfrm>
                <a:off x="1422844" y="536742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8" name="object 1877">
                <a:extLst>
                  <a:ext uri="{FF2B5EF4-FFF2-40B4-BE49-F238E27FC236}">
                    <a16:creationId xmlns:a16="http://schemas.microsoft.com/office/drawing/2014/main" id="{373F5863-277D-362D-3941-8DD509C65CED}"/>
                  </a:ext>
                </a:extLst>
              </p:cNvPr>
              <p:cNvSpPr/>
              <p:nvPr/>
            </p:nvSpPr>
            <p:spPr>
              <a:xfrm>
                <a:off x="1406194" y="534738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9989" y="6680"/>
                    </a:lnTo>
                    <a:lnTo>
                      <a:pt x="13309" y="0"/>
                    </a:lnTo>
                    <a:lnTo>
                      <a:pt x="3289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289" y="13360"/>
                    </a:lnTo>
                    <a:lnTo>
                      <a:pt x="6629" y="13360"/>
                    </a:lnTo>
                    <a:lnTo>
                      <a:pt x="9969" y="10020"/>
                    </a:lnTo>
                    <a:lnTo>
                      <a:pt x="996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9" name="object 1878">
                <a:extLst>
                  <a:ext uri="{FF2B5EF4-FFF2-40B4-BE49-F238E27FC236}">
                    <a16:creationId xmlns:a16="http://schemas.microsoft.com/office/drawing/2014/main" id="{22A83594-0B21-2216-61CE-324E3A49D9C1}"/>
                  </a:ext>
                </a:extLst>
              </p:cNvPr>
              <p:cNvSpPr/>
              <p:nvPr/>
            </p:nvSpPr>
            <p:spPr>
              <a:xfrm>
                <a:off x="1406194" y="533068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7" name="object 1879">
              <a:extLst>
                <a:ext uri="{FF2B5EF4-FFF2-40B4-BE49-F238E27FC236}">
                  <a16:creationId xmlns:a16="http://schemas.microsoft.com/office/drawing/2014/main" id="{7ACFD7D9-F636-DE96-A167-020ED821D3AA}"/>
                </a:ext>
              </a:extLst>
            </p:cNvPr>
            <p:cNvSpPr/>
            <p:nvPr/>
          </p:nvSpPr>
          <p:spPr>
            <a:xfrm>
              <a:off x="1417789" y="51370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1880">
              <a:extLst>
                <a:ext uri="{FF2B5EF4-FFF2-40B4-BE49-F238E27FC236}">
                  <a16:creationId xmlns:a16="http://schemas.microsoft.com/office/drawing/2014/main" id="{02B42A4F-ADF9-AAE5-67F5-5A7721BCFFA7}"/>
                </a:ext>
              </a:extLst>
            </p:cNvPr>
            <p:cNvSpPr/>
            <p:nvPr/>
          </p:nvSpPr>
          <p:spPr>
            <a:xfrm>
              <a:off x="1417789" y="55843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1881">
              <a:extLst>
                <a:ext uri="{FF2B5EF4-FFF2-40B4-BE49-F238E27FC236}">
                  <a16:creationId xmlns:a16="http://schemas.microsoft.com/office/drawing/2014/main" id="{D56C9A12-6D39-D439-5410-2A249578F81B}"/>
                </a:ext>
              </a:extLst>
            </p:cNvPr>
            <p:cNvSpPr/>
            <p:nvPr/>
          </p:nvSpPr>
          <p:spPr>
            <a:xfrm>
              <a:off x="1781429" y="529134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1882">
              <a:extLst>
                <a:ext uri="{FF2B5EF4-FFF2-40B4-BE49-F238E27FC236}">
                  <a16:creationId xmlns:a16="http://schemas.microsoft.com/office/drawing/2014/main" id="{3C75BF16-30C7-D1DB-C5A2-89FF9059984C}"/>
                </a:ext>
              </a:extLst>
            </p:cNvPr>
            <p:cNvSpPr/>
            <p:nvPr/>
          </p:nvSpPr>
          <p:spPr>
            <a:xfrm>
              <a:off x="1803476" y="5584406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0" y="0"/>
                  </a:moveTo>
                  <a:lnTo>
                    <a:pt x="25387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1" name="object 1883">
              <a:extLst>
                <a:ext uri="{FF2B5EF4-FFF2-40B4-BE49-F238E27FC236}">
                  <a16:creationId xmlns:a16="http://schemas.microsoft.com/office/drawing/2014/main" id="{3797F9D1-58DB-E782-F1DA-49CC172ACCAD}"/>
                </a:ext>
              </a:extLst>
            </p:cNvPr>
            <p:cNvGrpSpPr/>
            <p:nvPr/>
          </p:nvGrpSpPr>
          <p:grpSpPr>
            <a:xfrm>
              <a:off x="1818119" y="5291328"/>
              <a:ext cx="6350" cy="116839"/>
              <a:chOff x="1818119" y="5291328"/>
              <a:chExt cx="6350" cy="116839"/>
            </a:xfrm>
          </p:grpSpPr>
          <p:sp>
            <p:nvSpPr>
              <p:cNvPr id="2044" name="object 1884">
                <a:extLst>
                  <a:ext uri="{FF2B5EF4-FFF2-40B4-BE49-F238E27FC236}">
                    <a16:creationId xmlns:a16="http://schemas.microsoft.com/office/drawing/2014/main" id="{990BC781-905F-9485-3AE9-089384100C72}"/>
                  </a:ext>
                </a:extLst>
              </p:cNvPr>
              <p:cNvSpPr/>
              <p:nvPr/>
            </p:nvSpPr>
            <p:spPr>
              <a:xfrm>
                <a:off x="1821154" y="5309857"/>
                <a:ext cx="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h="98425">
                    <a:moveTo>
                      <a:pt x="0" y="0"/>
                    </a:moveTo>
                    <a:lnTo>
                      <a:pt x="0" y="9818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5" name="object 1885">
                <a:extLst>
                  <a:ext uri="{FF2B5EF4-FFF2-40B4-BE49-F238E27FC236}">
                    <a16:creationId xmlns:a16="http://schemas.microsoft.com/office/drawing/2014/main" id="{E830BE6B-61B5-820F-7D21-9B46DA3B3F29}"/>
                  </a:ext>
                </a:extLst>
              </p:cNvPr>
              <p:cNvSpPr/>
              <p:nvPr/>
            </p:nvSpPr>
            <p:spPr>
              <a:xfrm>
                <a:off x="1818119" y="529132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32" name="object 1886">
              <a:extLst>
                <a:ext uri="{FF2B5EF4-FFF2-40B4-BE49-F238E27FC236}">
                  <a16:creationId xmlns:a16="http://schemas.microsoft.com/office/drawing/2014/main" id="{EBC0CCC3-E7C5-6B5F-AED6-97B3846BC5AB}"/>
                </a:ext>
              </a:extLst>
            </p:cNvPr>
            <p:cNvGrpSpPr/>
            <p:nvPr/>
          </p:nvGrpSpPr>
          <p:grpSpPr>
            <a:xfrm>
              <a:off x="1807546" y="5409253"/>
              <a:ext cx="27305" cy="175260"/>
              <a:chOff x="1807546" y="5409253"/>
              <a:chExt cx="27305" cy="175260"/>
            </a:xfrm>
          </p:grpSpPr>
          <p:sp>
            <p:nvSpPr>
              <p:cNvPr id="2037" name="object 1887">
                <a:extLst>
                  <a:ext uri="{FF2B5EF4-FFF2-40B4-BE49-F238E27FC236}">
                    <a16:creationId xmlns:a16="http://schemas.microsoft.com/office/drawing/2014/main" id="{37DF41FE-75B7-9F07-6009-F8F819157082}"/>
                  </a:ext>
                </a:extLst>
              </p:cNvPr>
              <p:cNvSpPr/>
              <p:nvPr/>
            </p:nvSpPr>
            <p:spPr>
              <a:xfrm>
                <a:off x="1818119" y="556588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8" name="object 1888">
                <a:extLst>
                  <a:ext uri="{FF2B5EF4-FFF2-40B4-BE49-F238E27FC236}">
                    <a16:creationId xmlns:a16="http://schemas.microsoft.com/office/drawing/2014/main" id="{4C974FA7-A40D-5A4B-768E-2F1D4A402A11}"/>
                  </a:ext>
                </a:extLst>
              </p:cNvPr>
              <p:cNvSpPr/>
              <p:nvPr/>
            </p:nvSpPr>
            <p:spPr>
              <a:xfrm>
                <a:off x="1821154" y="5467705"/>
                <a:ext cx="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h="98425">
                    <a:moveTo>
                      <a:pt x="0" y="9818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9" name="object 1889">
                <a:extLst>
                  <a:ext uri="{FF2B5EF4-FFF2-40B4-BE49-F238E27FC236}">
                    <a16:creationId xmlns:a16="http://schemas.microsoft.com/office/drawing/2014/main" id="{A7D60B59-90A2-5B8F-80A7-72A9B2EE3264}"/>
                  </a:ext>
                </a:extLst>
              </p:cNvPr>
              <p:cNvSpPr/>
              <p:nvPr/>
            </p:nvSpPr>
            <p:spPr>
              <a:xfrm>
                <a:off x="1809470" y="546127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0" name="object 1890">
                <a:extLst>
                  <a:ext uri="{FF2B5EF4-FFF2-40B4-BE49-F238E27FC236}">
                    <a16:creationId xmlns:a16="http://schemas.microsoft.com/office/drawing/2014/main" id="{D26F3CC7-E511-6F4B-89F8-0807D790DB99}"/>
                  </a:ext>
                </a:extLst>
              </p:cNvPr>
              <p:cNvSpPr/>
              <p:nvPr/>
            </p:nvSpPr>
            <p:spPr>
              <a:xfrm>
                <a:off x="1829562" y="545793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1" name="object 1891">
                <a:extLst>
                  <a:ext uri="{FF2B5EF4-FFF2-40B4-BE49-F238E27FC236}">
                    <a16:creationId xmlns:a16="http://schemas.microsoft.com/office/drawing/2014/main" id="{D867559E-732E-6BED-98E6-21ADAB03BCFE}"/>
                  </a:ext>
                </a:extLst>
              </p:cNvPr>
              <p:cNvSpPr/>
              <p:nvPr/>
            </p:nvSpPr>
            <p:spPr>
              <a:xfrm>
                <a:off x="1826221" y="544791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2" name="object 1892">
                <a:extLst>
                  <a:ext uri="{FF2B5EF4-FFF2-40B4-BE49-F238E27FC236}">
                    <a16:creationId xmlns:a16="http://schemas.microsoft.com/office/drawing/2014/main" id="{1ABD534D-8BD2-1996-439A-35C6B87F5D45}"/>
                  </a:ext>
                </a:extLst>
              </p:cNvPr>
              <p:cNvSpPr/>
              <p:nvPr/>
            </p:nvSpPr>
            <p:spPr>
              <a:xfrm>
                <a:off x="1809521" y="542787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20040" y="10020"/>
                    </a:moveTo>
                    <a:lnTo>
                      <a:pt x="20040" y="6680"/>
                    </a:lnTo>
                    <a:lnTo>
                      <a:pt x="1336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29" y="13360"/>
                    </a:lnTo>
                    <a:lnTo>
                      <a:pt x="9969" y="10020"/>
                    </a:lnTo>
                    <a:lnTo>
                      <a:pt x="996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3" name="object 1893">
                <a:extLst>
                  <a:ext uri="{FF2B5EF4-FFF2-40B4-BE49-F238E27FC236}">
                    <a16:creationId xmlns:a16="http://schemas.microsoft.com/office/drawing/2014/main" id="{A2908176-99C2-756C-B853-E283EC74B764}"/>
                  </a:ext>
                </a:extLst>
              </p:cNvPr>
              <p:cNvSpPr/>
              <p:nvPr/>
            </p:nvSpPr>
            <p:spPr>
              <a:xfrm>
                <a:off x="1809521" y="541117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3" name="object 1894">
              <a:extLst>
                <a:ext uri="{FF2B5EF4-FFF2-40B4-BE49-F238E27FC236}">
                  <a16:creationId xmlns:a16="http://schemas.microsoft.com/office/drawing/2014/main" id="{A5F1B49B-138D-B546-5A7A-45F4F6444D0C}"/>
                </a:ext>
              </a:extLst>
            </p:cNvPr>
            <p:cNvSpPr/>
            <p:nvPr/>
          </p:nvSpPr>
          <p:spPr>
            <a:xfrm>
              <a:off x="1773669" y="52912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4" name="object 1895">
              <a:extLst>
                <a:ext uri="{FF2B5EF4-FFF2-40B4-BE49-F238E27FC236}">
                  <a16:creationId xmlns:a16="http://schemas.microsoft.com/office/drawing/2014/main" id="{718B72CC-20A7-6FD3-26ED-258CE567A6DE}"/>
                </a:ext>
              </a:extLst>
            </p:cNvPr>
            <p:cNvGrpSpPr/>
            <p:nvPr/>
          </p:nvGrpSpPr>
          <p:grpSpPr>
            <a:xfrm>
              <a:off x="1793792" y="5582430"/>
              <a:ext cx="29845" cy="4445"/>
              <a:chOff x="1793792" y="5582430"/>
              <a:chExt cx="29845" cy="4445"/>
            </a:xfrm>
          </p:grpSpPr>
          <p:sp>
            <p:nvSpPr>
              <p:cNvPr id="2035" name="object 1896">
                <a:extLst>
                  <a:ext uri="{FF2B5EF4-FFF2-40B4-BE49-F238E27FC236}">
                    <a16:creationId xmlns:a16="http://schemas.microsoft.com/office/drawing/2014/main" id="{3992BD7C-88FD-A849-7FA1-BB40584E9C7C}"/>
                  </a:ext>
                </a:extLst>
              </p:cNvPr>
              <p:cNvSpPr/>
              <p:nvPr/>
            </p:nvSpPr>
            <p:spPr>
              <a:xfrm>
                <a:off x="1795716" y="558435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6" name="object 1897">
                <a:extLst>
                  <a:ext uri="{FF2B5EF4-FFF2-40B4-BE49-F238E27FC236}">
                    <a16:creationId xmlns:a16="http://schemas.microsoft.com/office/drawing/2014/main" id="{1D008C9C-1958-A37B-5532-4D66563BB0D6}"/>
                  </a:ext>
                </a:extLst>
              </p:cNvPr>
              <p:cNvSpPr/>
              <p:nvPr/>
            </p:nvSpPr>
            <p:spPr>
              <a:xfrm>
                <a:off x="1821103" y="558435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5" name="object 1898">
              <a:extLst>
                <a:ext uri="{FF2B5EF4-FFF2-40B4-BE49-F238E27FC236}">
                  <a16:creationId xmlns:a16="http://schemas.microsoft.com/office/drawing/2014/main" id="{E6EC0811-9B90-2002-BAD0-B14F88552286}"/>
                </a:ext>
              </a:extLst>
            </p:cNvPr>
            <p:cNvSpPr/>
            <p:nvPr/>
          </p:nvSpPr>
          <p:spPr>
            <a:xfrm>
              <a:off x="1696262" y="505997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1899">
              <a:extLst>
                <a:ext uri="{FF2B5EF4-FFF2-40B4-BE49-F238E27FC236}">
                  <a16:creationId xmlns:a16="http://schemas.microsoft.com/office/drawing/2014/main" id="{DE31275A-75F8-D6FC-DFE1-86D12D1397C2}"/>
                </a:ext>
              </a:extLst>
            </p:cNvPr>
            <p:cNvSpPr/>
            <p:nvPr/>
          </p:nvSpPr>
          <p:spPr>
            <a:xfrm>
              <a:off x="1696262" y="5291340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4660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7" name="object 1900">
              <a:extLst>
                <a:ext uri="{FF2B5EF4-FFF2-40B4-BE49-F238E27FC236}">
                  <a16:creationId xmlns:a16="http://schemas.microsoft.com/office/drawing/2014/main" id="{CA806CE1-2BBD-EAB8-E0EE-4CBD3CD06D00}"/>
                </a:ext>
              </a:extLst>
            </p:cNvPr>
            <p:cNvGrpSpPr/>
            <p:nvPr/>
          </p:nvGrpSpPr>
          <p:grpSpPr>
            <a:xfrm>
              <a:off x="1700885" y="5059959"/>
              <a:ext cx="6350" cy="86360"/>
              <a:chOff x="1700885" y="5059959"/>
              <a:chExt cx="6350" cy="86360"/>
            </a:xfrm>
          </p:grpSpPr>
          <p:sp>
            <p:nvSpPr>
              <p:cNvPr id="2033" name="object 1901">
                <a:extLst>
                  <a:ext uri="{FF2B5EF4-FFF2-40B4-BE49-F238E27FC236}">
                    <a16:creationId xmlns:a16="http://schemas.microsoft.com/office/drawing/2014/main" id="{F7E02EF5-1650-05D8-2322-341859B2E073}"/>
                  </a:ext>
                </a:extLst>
              </p:cNvPr>
              <p:cNvSpPr/>
              <p:nvPr/>
            </p:nvSpPr>
            <p:spPr>
              <a:xfrm>
                <a:off x="1703971" y="5078488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4" name="object 1902">
                <a:extLst>
                  <a:ext uri="{FF2B5EF4-FFF2-40B4-BE49-F238E27FC236}">
                    <a16:creationId xmlns:a16="http://schemas.microsoft.com/office/drawing/2014/main" id="{99E0CB6D-01A3-ABB1-ED6E-1FCBC5C57DEA}"/>
                  </a:ext>
                </a:extLst>
              </p:cNvPr>
              <p:cNvSpPr/>
              <p:nvPr/>
            </p:nvSpPr>
            <p:spPr>
              <a:xfrm>
                <a:off x="1700885" y="505995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38" name="object 1903">
              <a:extLst>
                <a:ext uri="{FF2B5EF4-FFF2-40B4-BE49-F238E27FC236}">
                  <a16:creationId xmlns:a16="http://schemas.microsoft.com/office/drawing/2014/main" id="{0AC92EEF-A0AB-557C-C759-D1F19A8E2BBF}"/>
                </a:ext>
              </a:extLst>
            </p:cNvPr>
            <p:cNvGrpSpPr/>
            <p:nvPr/>
          </p:nvGrpSpPr>
          <p:grpSpPr>
            <a:xfrm>
              <a:off x="1690363" y="5146973"/>
              <a:ext cx="27305" cy="144780"/>
              <a:chOff x="1690363" y="5146973"/>
              <a:chExt cx="27305" cy="144780"/>
            </a:xfrm>
          </p:grpSpPr>
          <p:sp>
            <p:nvSpPr>
              <p:cNvPr id="2026" name="object 1904">
                <a:extLst>
                  <a:ext uri="{FF2B5EF4-FFF2-40B4-BE49-F238E27FC236}">
                    <a16:creationId xmlns:a16="http://schemas.microsoft.com/office/drawing/2014/main" id="{25F6D138-29CA-E768-923B-F5E651B36A33}"/>
                  </a:ext>
                </a:extLst>
              </p:cNvPr>
              <p:cNvSpPr/>
              <p:nvPr/>
            </p:nvSpPr>
            <p:spPr>
              <a:xfrm>
                <a:off x="1700885" y="527281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7" name="object 1905">
                <a:extLst>
                  <a:ext uri="{FF2B5EF4-FFF2-40B4-BE49-F238E27FC236}">
                    <a16:creationId xmlns:a16="http://schemas.microsoft.com/office/drawing/2014/main" id="{5B632889-9204-EC12-023D-0BE714A180B1}"/>
                  </a:ext>
                </a:extLst>
              </p:cNvPr>
              <p:cNvSpPr/>
              <p:nvPr/>
            </p:nvSpPr>
            <p:spPr>
              <a:xfrm>
                <a:off x="1703971" y="520547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8" name="object 1906">
                <a:extLst>
                  <a:ext uri="{FF2B5EF4-FFF2-40B4-BE49-F238E27FC236}">
                    <a16:creationId xmlns:a16="http://schemas.microsoft.com/office/drawing/2014/main" id="{0542C698-62DE-F779-3A86-430902E0FDD2}"/>
                  </a:ext>
                </a:extLst>
              </p:cNvPr>
              <p:cNvSpPr/>
              <p:nvPr/>
            </p:nvSpPr>
            <p:spPr>
              <a:xfrm>
                <a:off x="1692287" y="519904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9" name="object 1907">
                <a:extLst>
                  <a:ext uri="{FF2B5EF4-FFF2-40B4-BE49-F238E27FC236}">
                    <a16:creationId xmlns:a16="http://schemas.microsoft.com/office/drawing/2014/main" id="{5AEC4CFA-2C29-F3C4-953C-2FF1C579E169}"/>
                  </a:ext>
                </a:extLst>
              </p:cNvPr>
              <p:cNvSpPr/>
              <p:nvPr/>
            </p:nvSpPr>
            <p:spPr>
              <a:xfrm>
                <a:off x="1712328" y="519570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0" name="object 1908">
                <a:extLst>
                  <a:ext uri="{FF2B5EF4-FFF2-40B4-BE49-F238E27FC236}">
                    <a16:creationId xmlns:a16="http://schemas.microsoft.com/office/drawing/2014/main" id="{E77F0166-6AF2-5823-20DA-87A92B474911}"/>
                  </a:ext>
                </a:extLst>
              </p:cNvPr>
              <p:cNvSpPr/>
              <p:nvPr/>
            </p:nvSpPr>
            <p:spPr>
              <a:xfrm>
                <a:off x="1708988" y="518568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1" name="object 1909">
                <a:extLst>
                  <a:ext uri="{FF2B5EF4-FFF2-40B4-BE49-F238E27FC236}">
                    <a16:creationId xmlns:a16="http://schemas.microsoft.com/office/drawing/2014/main" id="{0D946BD4-73E6-9B7C-C373-CFF48792FF6B}"/>
                  </a:ext>
                </a:extLst>
              </p:cNvPr>
              <p:cNvSpPr/>
              <p:nvPr/>
            </p:nvSpPr>
            <p:spPr>
              <a:xfrm>
                <a:off x="1692287" y="516564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9969"/>
                    </a:lnTo>
                    <a:lnTo>
                      <a:pt x="20040" y="3289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289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2" name="object 1910">
                <a:extLst>
                  <a:ext uri="{FF2B5EF4-FFF2-40B4-BE49-F238E27FC236}">
                    <a16:creationId xmlns:a16="http://schemas.microsoft.com/office/drawing/2014/main" id="{F2D10BAC-70A8-547E-96EC-51A37820242B}"/>
                  </a:ext>
                </a:extLst>
              </p:cNvPr>
              <p:cNvSpPr/>
              <p:nvPr/>
            </p:nvSpPr>
            <p:spPr>
              <a:xfrm>
                <a:off x="1692287" y="514889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9" name="object 1911">
              <a:extLst>
                <a:ext uri="{FF2B5EF4-FFF2-40B4-BE49-F238E27FC236}">
                  <a16:creationId xmlns:a16="http://schemas.microsoft.com/office/drawing/2014/main" id="{96277ADD-EDAF-1CEB-2159-C66D095FB66C}"/>
                </a:ext>
              </a:extLst>
            </p:cNvPr>
            <p:cNvSpPr/>
            <p:nvPr/>
          </p:nvSpPr>
          <p:spPr>
            <a:xfrm>
              <a:off x="1750529" y="50599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0" name="object 1912">
              <a:extLst>
                <a:ext uri="{FF2B5EF4-FFF2-40B4-BE49-F238E27FC236}">
                  <a16:creationId xmlns:a16="http://schemas.microsoft.com/office/drawing/2014/main" id="{C637671B-B924-F45B-13DA-239103DD5A54}"/>
                </a:ext>
              </a:extLst>
            </p:cNvPr>
            <p:cNvGrpSpPr/>
            <p:nvPr/>
          </p:nvGrpSpPr>
          <p:grpSpPr>
            <a:xfrm>
              <a:off x="1701996" y="5289353"/>
              <a:ext cx="50800" cy="4445"/>
              <a:chOff x="1701996" y="5289353"/>
              <a:chExt cx="50800" cy="4445"/>
            </a:xfrm>
          </p:grpSpPr>
          <p:sp>
            <p:nvSpPr>
              <p:cNvPr id="2024" name="object 1913">
                <a:extLst>
                  <a:ext uri="{FF2B5EF4-FFF2-40B4-BE49-F238E27FC236}">
                    <a16:creationId xmlns:a16="http://schemas.microsoft.com/office/drawing/2014/main" id="{C2AF2C38-2F1B-AC8B-B381-55020E2AC417}"/>
                  </a:ext>
                </a:extLst>
              </p:cNvPr>
              <p:cNvSpPr/>
              <p:nvPr/>
            </p:nvSpPr>
            <p:spPr>
              <a:xfrm>
                <a:off x="1750529" y="52912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5" name="object 1914">
                <a:extLst>
                  <a:ext uri="{FF2B5EF4-FFF2-40B4-BE49-F238E27FC236}">
                    <a16:creationId xmlns:a16="http://schemas.microsoft.com/office/drawing/2014/main" id="{4BC4F216-4D34-9E7B-E379-19C8CCED37B1}"/>
                  </a:ext>
                </a:extLst>
              </p:cNvPr>
              <p:cNvSpPr/>
              <p:nvPr/>
            </p:nvSpPr>
            <p:spPr>
              <a:xfrm>
                <a:off x="1703920" y="52912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41" name="object 1915">
              <a:extLst>
                <a:ext uri="{FF2B5EF4-FFF2-40B4-BE49-F238E27FC236}">
                  <a16:creationId xmlns:a16="http://schemas.microsoft.com/office/drawing/2014/main" id="{0809FDDC-22DA-C5DD-A6F0-77CF88292667}"/>
                </a:ext>
              </a:extLst>
            </p:cNvPr>
            <p:cNvSpPr/>
            <p:nvPr/>
          </p:nvSpPr>
          <p:spPr>
            <a:xfrm>
              <a:off x="1488363" y="566483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60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1916">
              <a:extLst>
                <a:ext uri="{FF2B5EF4-FFF2-40B4-BE49-F238E27FC236}">
                  <a16:creationId xmlns:a16="http://schemas.microsoft.com/office/drawing/2014/main" id="{668C9893-49A1-EEE8-4357-B7A6899C49D5}"/>
                </a:ext>
              </a:extLst>
            </p:cNvPr>
            <p:cNvSpPr/>
            <p:nvPr/>
          </p:nvSpPr>
          <p:spPr>
            <a:xfrm>
              <a:off x="1750580" y="566483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260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3" name="object 1917">
              <a:extLst>
                <a:ext uri="{FF2B5EF4-FFF2-40B4-BE49-F238E27FC236}">
                  <a16:creationId xmlns:a16="http://schemas.microsoft.com/office/drawing/2014/main" id="{DD9D7B18-D274-BF7A-4F93-42DCD925D306}"/>
                </a:ext>
              </a:extLst>
            </p:cNvPr>
            <p:cNvGrpSpPr/>
            <p:nvPr/>
          </p:nvGrpSpPr>
          <p:grpSpPr>
            <a:xfrm>
              <a:off x="1488363" y="5656694"/>
              <a:ext cx="101600" cy="6350"/>
              <a:chOff x="1488363" y="5656694"/>
              <a:chExt cx="101600" cy="6350"/>
            </a:xfrm>
          </p:grpSpPr>
          <p:sp>
            <p:nvSpPr>
              <p:cNvPr id="2022" name="object 1918">
                <a:extLst>
                  <a:ext uri="{FF2B5EF4-FFF2-40B4-BE49-F238E27FC236}">
                    <a16:creationId xmlns:a16="http://schemas.microsoft.com/office/drawing/2014/main" id="{C3F9B155-7AB9-1FF9-785C-813F98EAB332}"/>
                  </a:ext>
                </a:extLst>
              </p:cNvPr>
              <p:cNvSpPr/>
              <p:nvPr/>
            </p:nvSpPr>
            <p:spPr>
              <a:xfrm>
                <a:off x="1506880" y="5659729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75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3" name="object 1919">
                <a:extLst>
                  <a:ext uri="{FF2B5EF4-FFF2-40B4-BE49-F238E27FC236}">
                    <a16:creationId xmlns:a16="http://schemas.microsoft.com/office/drawing/2014/main" id="{E8144DB7-3397-F10D-2514-DE1BA929A1EF}"/>
                  </a:ext>
                </a:extLst>
              </p:cNvPr>
              <p:cNvSpPr/>
              <p:nvPr/>
            </p:nvSpPr>
            <p:spPr>
              <a:xfrm>
                <a:off x="1488363" y="565669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4" name="object 1920">
              <a:extLst>
                <a:ext uri="{FF2B5EF4-FFF2-40B4-BE49-F238E27FC236}">
                  <a16:creationId xmlns:a16="http://schemas.microsoft.com/office/drawing/2014/main" id="{A7987364-3D08-AA0C-510A-DE60EFB83848}"/>
                </a:ext>
              </a:extLst>
            </p:cNvPr>
            <p:cNvGrpSpPr/>
            <p:nvPr/>
          </p:nvGrpSpPr>
          <p:grpSpPr>
            <a:xfrm>
              <a:off x="1649310" y="5656694"/>
              <a:ext cx="101600" cy="6350"/>
              <a:chOff x="1649310" y="5656694"/>
              <a:chExt cx="101600" cy="6350"/>
            </a:xfrm>
          </p:grpSpPr>
          <p:sp>
            <p:nvSpPr>
              <p:cNvPr id="2020" name="object 1921">
                <a:extLst>
                  <a:ext uri="{FF2B5EF4-FFF2-40B4-BE49-F238E27FC236}">
                    <a16:creationId xmlns:a16="http://schemas.microsoft.com/office/drawing/2014/main" id="{68D7A7C8-F6B8-B617-E9CE-6EFDB599799D}"/>
                  </a:ext>
                </a:extLst>
              </p:cNvPr>
              <p:cNvSpPr/>
              <p:nvPr/>
            </p:nvSpPr>
            <p:spPr>
              <a:xfrm>
                <a:off x="1732064" y="565669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516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1" name="object 1922">
                <a:extLst>
                  <a:ext uri="{FF2B5EF4-FFF2-40B4-BE49-F238E27FC236}">
                    <a16:creationId xmlns:a16="http://schemas.microsoft.com/office/drawing/2014/main" id="{5A3C3B30-30F4-D2D2-F857-BB96F1137EE6}"/>
                  </a:ext>
                </a:extLst>
              </p:cNvPr>
              <p:cNvSpPr/>
              <p:nvPr/>
            </p:nvSpPr>
            <p:spPr>
              <a:xfrm>
                <a:off x="1649310" y="5659742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5">
                    <a:moveTo>
                      <a:pt x="8275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5" name="object 1923">
              <a:extLst>
                <a:ext uri="{FF2B5EF4-FFF2-40B4-BE49-F238E27FC236}">
                  <a16:creationId xmlns:a16="http://schemas.microsoft.com/office/drawing/2014/main" id="{F4A9ECFF-138D-8719-80CF-6AA46932FC81}"/>
                </a:ext>
              </a:extLst>
            </p:cNvPr>
            <p:cNvGrpSpPr/>
            <p:nvPr/>
          </p:nvGrpSpPr>
          <p:grpSpPr>
            <a:xfrm>
              <a:off x="1590808" y="5646134"/>
              <a:ext cx="57785" cy="27305"/>
              <a:chOff x="1590808" y="5646134"/>
              <a:chExt cx="57785" cy="27305"/>
            </a:xfrm>
          </p:grpSpPr>
          <p:sp>
            <p:nvSpPr>
              <p:cNvPr id="2015" name="object 1924">
                <a:extLst>
                  <a:ext uri="{FF2B5EF4-FFF2-40B4-BE49-F238E27FC236}">
                    <a16:creationId xmlns:a16="http://schemas.microsoft.com/office/drawing/2014/main" id="{699B396F-004C-E36A-0C81-437C9E18207B}"/>
                  </a:ext>
                </a:extLst>
              </p:cNvPr>
              <p:cNvSpPr/>
              <p:nvPr/>
            </p:nvSpPr>
            <p:spPr>
              <a:xfrm>
                <a:off x="1592732" y="5648058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7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6" name="object 1925">
                <a:extLst>
                  <a:ext uri="{FF2B5EF4-FFF2-40B4-BE49-F238E27FC236}">
                    <a16:creationId xmlns:a16="http://schemas.microsoft.com/office/drawing/2014/main" id="{74F7BFC4-E85F-5D52-EBAD-7D3EA499A96D}"/>
                  </a:ext>
                </a:extLst>
              </p:cNvPr>
              <p:cNvSpPr/>
              <p:nvPr/>
            </p:nvSpPr>
            <p:spPr>
              <a:xfrm>
                <a:off x="1592732" y="5668137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7" name="object 1926">
                <a:extLst>
                  <a:ext uri="{FF2B5EF4-FFF2-40B4-BE49-F238E27FC236}">
                    <a16:creationId xmlns:a16="http://schemas.microsoft.com/office/drawing/2014/main" id="{859E1DC7-0CEC-75DF-9999-E019A5A67EF2}"/>
                  </a:ext>
                </a:extLst>
              </p:cNvPr>
              <p:cNvSpPr/>
              <p:nvPr/>
            </p:nvSpPr>
            <p:spPr>
              <a:xfrm>
                <a:off x="1606143" y="5664758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289" y="0"/>
                    </a:moveTo>
                    <a:lnTo>
                      <a:pt x="3289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8" name="object 1927">
                <a:extLst>
                  <a:ext uri="{FF2B5EF4-FFF2-40B4-BE49-F238E27FC236}">
                    <a16:creationId xmlns:a16="http://schemas.microsoft.com/office/drawing/2014/main" id="{C715CB8A-98C3-8CAC-3494-777C185F45D6}"/>
                  </a:ext>
                </a:extLst>
              </p:cNvPr>
              <p:cNvSpPr/>
              <p:nvPr/>
            </p:nvSpPr>
            <p:spPr>
              <a:xfrm>
                <a:off x="1616113" y="5648058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0"/>
                    </a:moveTo>
                    <a:lnTo>
                      <a:pt x="1336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9" name="object 1928">
                <a:extLst>
                  <a:ext uri="{FF2B5EF4-FFF2-40B4-BE49-F238E27FC236}">
                    <a16:creationId xmlns:a16="http://schemas.microsoft.com/office/drawing/2014/main" id="{6E12B2AD-3541-DF47-FE9A-850911CCC2A5}"/>
                  </a:ext>
                </a:extLst>
              </p:cNvPr>
              <p:cNvSpPr/>
              <p:nvPr/>
            </p:nvSpPr>
            <p:spPr>
              <a:xfrm>
                <a:off x="1636191" y="5648109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27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80" y="20027"/>
                    </a:lnTo>
                    <a:lnTo>
                      <a:pt x="3340" y="2002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46" name="object 1929">
              <a:extLst>
                <a:ext uri="{FF2B5EF4-FFF2-40B4-BE49-F238E27FC236}">
                  <a16:creationId xmlns:a16="http://schemas.microsoft.com/office/drawing/2014/main" id="{A4E7D9CF-6D6F-24BB-DAB8-4D8342C42386}"/>
                </a:ext>
              </a:extLst>
            </p:cNvPr>
            <p:cNvSpPr/>
            <p:nvPr/>
          </p:nvSpPr>
          <p:spPr>
            <a:xfrm>
              <a:off x="1488313" y="56570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7" name="object 1930">
              <a:extLst>
                <a:ext uri="{FF2B5EF4-FFF2-40B4-BE49-F238E27FC236}">
                  <a16:creationId xmlns:a16="http://schemas.microsoft.com/office/drawing/2014/main" id="{C0E8DFDB-C078-3BC9-DA48-343006D6BE1B}"/>
                </a:ext>
              </a:extLst>
            </p:cNvPr>
            <p:cNvGrpSpPr/>
            <p:nvPr/>
          </p:nvGrpSpPr>
          <p:grpSpPr>
            <a:xfrm>
              <a:off x="1748605" y="5655164"/>
              <a:ext cx="4445" cy="6985"/>
              <a:chOff x="1748605" y="5655164"/>
              <a:chExt cx="4445" cy="6985"/>
            </a:xfrm>
          </p:grpSpPr>
          <p:sp>
            <p:nvSpPr>
              <p:cNvPr id="2013" name="object 1931">
                <a:extLst>
                  <a:ext uri="{FF2B5EF4-FFF2-40B4-BE49-F238E27FC236}">
                    <a16:creationId xmlns:a16="http://schemas.microsoft.com/office/drawing/2014/main" id="{48287D8D-B927-CA53-3CC8-FEECB9DF2140}"/>
                  </a:ext>
                </a:extLst>
              </p:cNvPr>
              <p:cNvSpPr/>
              <p:nvPr/>
            </p:nvSpPr>
            <p:spPr>
              <a:xfrm>
                <a:off x="1750529" y="565708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4" name="object 1932">
                <a:extLst>
                  <a:ext uri="{FF2B5EF4-FFF2-40B4-BE49-F238E27FC236}">
                    <a16:creationId xmlns:a16="http://schemas.microsoft.com/office/drawing/2014/main" id="{C5A7ACD2-C983-B48E-215E-7A15AEFD7690}"/>
                  </a:ext>
                </a:extLst>
              </p:cNvPr>
              <p:cNvSpPr/>
              <p:nvPr/>
            </p:nvSpPr>
            <p:spPr>
              <a:xfrm>
                <a:off x="1750529" y="565969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48" name="object 1933">
              <a:extLst>
                <a:ext uri="{FF2B5EF4-FFF2-40B4-BE49-F238E27FC236}">
                  <a16:creationId xmlns:a16="http://schemas.microsoft.com/office/drawing/2014/main" id="{F04C1B9C-3C63-4CED-98C8-449EF3852DA5}"/>
                </a:ext>
              </a:extLst>
            </p:cNvPr>
            <p:cNvSpPr/>
            <p:nvPr/>
          </p:nvSpPr>
          <p:spPr>
            <a:xfrm>
              <a:off x="1496072" y="558827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1934">
              <a:extLst>
                <a:ext uri="{FF2B5EF4-FFF2-40B4-BE49-F238E27FC236}">
                  <a16:creationId xmlns:a16="http://schemas.microsoft.com/office/drawing/2014/main" id="{F5188CD8-7EC6-5126-6F90-CF6F9BB1EA22}"/>
                </a:ext>
              </a:extLst>
            </p:cNvPr>
            <p:cNvSpPr/>
            <p:nvPr/>
          </p:nvSpPr>
          <p:spPr>
            <a:xfrm>
              <a:off x="1496072" y="589293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0" name="object 1935">
              <a:extLst>
                <a:ext uri="{FF2B5EF4-FFF2-40B4-BE49-F238E27FC236}">
                  <a16:creationId xmlns:a16="http://schemas.microsoft.com/office/drawing/2014/main" id="{B157B6D1-4AB7-4DB5-1CFB-142EFEF926D7}"/>
                </a:ext>
              </a:extLst>
            </p:cNvPr>
            <p:cNvGrpSpPr/>
            <p:nvPr/>
          </p:nvGrpSpPr>
          <p:grpSpPr>
            <a:xfrm>
              <a:off x="1521764" y="5588279"/>
              <a:ext cx="6350" cy="121285"/>
              <a:chOff x="1521764" y="5588279"/>
              <a:chExt cx="6350" cy="121285"/>
            </a:xfrm>
          </p:grpSpPr>
          <p:sp>
            <p:nvSpPr>
              <p:cNvPr id="2011" name="object 1936">
                <a:extLst>
                  <a:ext uri="{FF2B5EF4-FFF2-40B4-BE49-F238E27FC236}">
                    <a16:creationId xmlns:a16="http://schemas.microsoft.com/office/drawing/2014/main" id="{C7B5F86C-5610-F0B8-2554-81C32472B5B3}"/>
                  </a:ext>
                </a:extLst>
              </p:cNvPr>
              <p:cNvSpPr/>
              <p:nvPr/>
            </p:nvSpPr>
            <p:spPr>
              <a:xfrm>
                <a:off x="1524850" y="5606796"/>
                <a:ext cx="0" cy="102870"/>
              </a:xfrm>
              <a:custGeom>
                <a:avLst/>
                <a:gdLst/>
                <a:ahLst/>
                <a:cxnLst/>
                <a:rect l="l" t="t" r="r" b="b"/>
                <a:pathLst>
                  <a:path h="102870">
                    <a:moveTo>
                      <a:pt x="0" y="0"/>
                    </a:moveTo>
                    <a:lnTo>
                      <a:pt x="0" y="10231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2" name="object 1937">
                <a:extLst>
                  <a:ext uri="{FF2B5EF4-FFF2-40B4-BE49-F238E27FC236}">
                    <a16:creationId xmlns:a16="http://schemas.microsoft.com/office/drawing/2014/main" id="{77AA7A6F-0C8C-1FB2-1164-814F235F3FB3}"/>
                  </a:ext>
                </a:extLst>
              </p:cNvPr>
              <p:cNvSpPr/>
              <p:nvPr/>
            </p:nvSpPr>
            <p:spPr>
              <a:xfrm>
                <a:off x="1521764" y="558827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1" name="object 1938">
              <a:extLst>
                <a:ext uri="{FF2B5EF4-FFF2-40B4-BE49-F238E27FC236}">
                  <a16:creationId xmlns:a16="http://schemas.microsoft.com/office/drawing/2014/main" id="{D9FDAFD3-E5FE-47F1-97FA-7D371EE7A66D}"/>
                </a:ext>
              </a:extLst>
            </p:cNvPr>
            <p:cNvGrpSpPr/>
            <p:nvPr/>
          </p:nvGrpSpPr>
          <p:grpSpPr>
            <a:xfrm>
              <a:off x="1511242" y="5710269"/>
              <a:ext cx="27305" cy="182880"/>
              <a:chOff x="1511242" y="5710269"/>
              <a:chExt cx="27305" cy="182880"/>
            </a:xfrm>
          </p:grpSpPr>
          <p:sp>
            <p:nvSpPr>
              <p:cNvPr id="2004" name="object 1939">
                <a:extLst>
                  <a:ext uri="{FF2B5EF4-FFF2-40B4-BE49-F238E27FC236}">
                    <a16:creationId xmlns:a16="http://schemas.microsoft.com/office/drawing/2014/main" id="{49C79634-CC34-0FCC-35AA-54FE56340853}"/>
                  </a:ext>
                </a:extLst>
              </p:cNvPr>
              <p:cNvSpPr/>
              <p:nvPr/>
            </p:nvSpPr>
            <p:spPr>
              <a:xfrm>
                <a:off x="1521764" y="587442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5" name="object 1940">
                <a:extLst>
                  <a:ext uri="{FF2B5EF4-FFF2-40B4-BE49-F238E27FC236}">
                    <a16:creationId xmlns:a16="http://schemas.microsoft.com/office/drawing/2014/main" id="{0FB024EE-F668-08E2-CBE3-6C3E73B1FCEF}"/>
                  </a:ext>
                </a:extLst>
              </p:cNvPr>
              <p:cNvSpPr/>
              <p:nvPr/>
            </p:nvSpPr>
            <p:spPr>
              <a:xfrm>
                <a:off x="1524850" y="5772111"/>
                <a:ext cx="0" cy="102870"/>
              </a:xfrm>
              <a:custGeom>
                <a:avLst/>
                <a:gdLst/>
                <a:ahLst/>
                <a:cxnLst/>
                <a:rect l="l" t="t" r="r" b="b"/>
                <a:pathLst>
                  <a:path h="102870">
                    <a:moveTo>
                      <a:pt x="0" y="10231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6" name="object 1941">
                <a:extLst>
                  <a:ext uri="{FF2B5EF4-FFF2-40B4-BE49-F238E27FC236}">
                    <a16:creationId xmlns:a16="http://schemas.microsoft.com/office/drawing/2014/main" id="{2BBEC6DF-AF8C-6B2F-E4E2-F8FF7C9A4A4F}"/>
                  </a:ext>
                </a:extLst>
              </p:cNvPr>
              <p:cNvSpPr/>
              <p:nvPr/>
            </p:nvSpPr>
            <p:spPr>
              <a:xfrm>
                <a:off x="1513166" y="5765685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7" name="object 1942">
                <a:extLst>
                  <a:ext uri="{FF2B5EF4-FFF2-40B4-BE49-F238E27FC236}">
                    <a16:creationId xmlns:a16="http://schemas.microsoft.com/office/drawing/2014/main" id="{1FF99B32-80EB-7410-10B6-7C2A1B902CC6}"/>
                  </a:ext>
                </a:extLst>
              </p:cNvPr>
              <p:cNvSpPr/>
              <p:nvPr/>
            </p:nvSpPr>
            <p:spPr>
              <a:xfrm>
                <a:off x="1533207" y="5762345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8" name="object 1943">
                <a:extLst>
                  <a:ext uri="{FF2B5EF4-FFF2-40B4-BE49-F238E27FC236}">
                    <a16:creationId xmlns:a16="http://schemas.microsoft.com/office/drawing/2014/main" id="{A20D0113-598C-4E79-8456-A34D2586D8B4}"/>
                  </a:ext>
                </a:extLst>
              </p:cNvPr>
              <p:cNvSpPr/>
              <p:nvPr/>
            </p:nvSpPr>
            <p:spPr>
              <a:xfrm>
                <a:off x="1529867" y="575232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9" name="object 1944">
                <a:extLst>
                  <a:ext uri="{FF2B5EF4-FFF2-40B4-BE49-F238E27FC236}">
                    <a16:creationId xmlns:a16="http://schemas.microsoft.com/office/drawing/2014/main" id="{16B001F5-3823-290A-9AC0-F15D41456E2F}"/>
                  </a:ext>
                </a:extLst>
              </p:cNvPr>
              <p:cNvSpPr/>
              <p:nvPr/>
            </p:nvSpPr>
            <p:spPr>
              <a:xfrm>
                <a:off x="1513166" y="573223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20040" y="10071"/>
                    </a:moveTo>
                    <a:lnTo>
                      <a:pt x="20040" y="6731"/>
                    </a:lnTo>
                    <a:lnTo>
                      <a:pt x="13360" y="50"/>
                    </a:lnTo>
                    <a:lnTo>
                      <a:pt x="3340" y="50"/>
                    </a:lnTo>
                    <a:lnTo>
                      <a:pt x="0" y="3390"/>
                    </a:lnTo>
                    <a:lnTo>
                      <a:pt x="0" y="10071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71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0" name="object 1945">
                <a:extLst>
                  <a:ext uri="{FF2B5EF4-FFF2-40B4-BE49-F238E27FC236}">
                    <a16:creationId xmlns:a16="http://schemas.microsoft.com/office/drawing/2014/main" id="{9D689BA1-3821-75D5-9FBC-8FEDD663E6C1}"/>
                  </a:ext>
                </a:extLst>
              </p:cNvPr>
              <p:cNvSpPr/>
              <p:nvPr/>
            </p:nvSpPr>
            <p:spPr>
              <a:xfrm>
                <a:off x="1513166" y="571219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0" y="13360"/>
                    </a:moveTo>
                    <a:lnTo>
                      <a:pt x="0" y="0"/>
                    </a:lnTo>
                    <a:lnTo>
                      <a:pt x="2004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2" name="object 1946">
              <a:extLst>
                <a:ext uri="{FF2B5EF4-FFF2-40B4-BE49-F238E27FC236}">
                  <a16:creationId xmlns:a16="http://schemas.microsoft.com/office/drawing/2014/main" id="{B4BBDFEF-08C0-3F10-E936-A1C80A1983E3}"/>
                </a:ext>
              </a:extLst>
            </p:cNvPr>
            <p:cNvSpPr/>
            <p:nvPr/>
          </p:nvSpPr>
          <p:spPr>
            <a:xfrm>
              <a:off x="1488313" y="55882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3" name="object 1947">
              <a:extLst>
                <a:ext uri="{FF2B5EF4-FFF2-40B4-BE49-F238E27FC236}">
                  <a16:creationId xmlns:a16="http://schemas.microsoft.com/office/drawing/2014/main" id="{C602D3AB-A9FF-213C-B25B-0C33E7900503}"/>
                </a:ext>
              </a:extLst>
            </p:cNvPr>
            <p:cNvGrpSpPr/>
            <p:nvPr/>
          </p:nvGrpSpPr>
          <p:grpSpPr>
            <a:xfrm>
              <a:off x="1486388" y="5890964"/>
              <a:ext cx="40640" cy="4445"/>
              <a:chOff x="1486388" y="5890964"/>
              <a:chExt cx="40640" cy="4445"/>
            </a:xfrm>
          </p:grpSpPr>
          <p:sp>
            <p:nvSpPr>
              <p:cNvPr id="2002" name="object 1948">
                <a:extLst>
                  <a:ext uri="{FF2B5EF4-FFF2-40B4-BE49-F238E27FC236}">
                    <a16:creationId xmlns:a16="http://schemas.microsoft.com/office/drawing/2014/main" id="{8C454FC2-0787-FD13-01E5-025070A995EE}"/>
                  </a:ext>
                </a:extLst>
              </p:cNvPr>
              <p:cNvSpPr/>
              <p:nvPr/>
            </p:nvSpPr>
            <p:spPr>
              <a:xfrm>
                <a:off x="1488312" y="589288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3" name="object 1949">
                <a:extLst>
                  <a:ext uri="{FF2B5EF4-FFF2-40B4-BE49-F238E27FC236}">
                    <a16:creationId xmlns:a16="http://schemas.microsoft.com/office/drawing/2014/main" id="{F2BDB7F7-E618-EF74-DBA9-7387346AC2F1}"/>
                  </a:ext>
                </a:extLst>
              </p:cNvPr>
              <p:cNvSpPr/>
              <p:nvPr/>
            </p:nvSpPr>
            <p:spPr>
              <a:xfrm>
                <a:off x="1524812" y="589288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4" name="object 1950">
              <a:extLst>
                <a:ext uri="{FF2B5EF4-FFF2-40B4-BE49-F238E27FC236}">
                  <a16:creationId xmlns:a16="http://schemas.microsoft.com/office/drawing/2014/main" id="{297A6F79-4D15-F8B5-9EC6-3F19BFFB7B62}"/>
                </a:ext>
              </a:extLst>
            </p:cNvPr>
            <p:cNvSpPr/>
            <p:nvPr/>
          </p:nvSpPr>
          <p:spPr>
            <a:xfrm>
              <a:off x="1496072" y="543401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1951">
              <a:extLst>
                <a:ext uri="{FF2B5EF4-FFF2-40B4-BE49-F238E27FC236}">
                  <a16:creationId xmlns:a16="http://schemas.microsoft.com/office/drawing/2014/main" id="{8D4B5852-6010-B880-4A2B-54EA5BB328FD}"/>
                </a:ext>
              </a:extLst>
            </p:cNvPr>
            <p:cNvSpPr/>
            <p:nvPr/>
          </p:nvSpPr>
          <p:spPr>
            <a:xfrm>
              <a:off x="1496072" y="558827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6" name="object 1952">
              <a:extLst>
                <a:ext uri="{FF2B5EF4-FFF2-40B4-BE49-F238E27FC236}">
                  <a16:creationId xmlns:a16="http://schemas.microsoft.com/office/drawing/2014/main" id="{D0ACE018-041D-0957-3689-27E74931D5E0}"/>
                </a:ext>
              </a:extLst>
            </p:cNvPr>
            <p:cNvGrpSpPr/>
            <p:nvPr/>
          </p:nvGrpSpPr>
          <p:grpSpPr>
            <a:xfrm>
              <a:off x="1521764" y="5434012"/>
              <a:ext cx="6350" cy="49530"/>
              <a:chOff x="1521764" y="5434012"/>
              <a:chExt cx="6350" cy="49530"/>
            </a:xfrm>
          </p:grpSpPr>
          <p:sp>
            <p:nvSpPr>
              <p:cNvPr id="2000" name="object 1953">
                <a:extLst>
                  <a:ext uri="{FF2B5EF4-FFF2-40B4-BE49-F238E27FC236}">
                    <a16:creationId xmlns:a16="http://schemas.microsoft.com/office/drawing/2014/main" id="{87DB966A-940D-DBD4-331F-ABD16B12C42B}"/>
                  </a:ext>
                </a:extLst>
              </p:cNvPr>
              <p:cNvSpPr/>
              <p:nvPr/>
            </p:nvSpPr>
            <p:spPr>
              <a:xfrm>
                <a:off x="1524850" y="5452529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1" name="object 1954">
                <a:extLst>
                  <a:ext uri="{FF2B5EF4-FFF2-40B4-BE49-F238E27FC236}">
                    <a16:creationId xmlns:a16="http://schemas.microsoft.com/office/drawing/2014/main" id="{F78F7453-612D-0FB9-5F60-CAF2903138CD}"/>
                  </a:ext>
                </a:extLst>
              </p:cNvPr>
              <p:cNvSpPr/>
              <p:nvPr/>
            </p:nvSpPr>
            <p:spPr>
              <a:xfrm>
                <a:off x="1521764" y="543401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7" name="object 1955">
              <a:extLst>
                <a:ext uri="{FF2B5EF4-FFF2-40B4-BE49-F238E27FC236}">
                  <a16:creationId xmlns:a16="http://schemas.microsoft.com/office/drawing/2014/main" id="{4DBD124E-4792-5F30-9BF2-0647597548D7}"/>
                </a:ext>
              </a:extLst>
            </p:cNvPr>
            <p:cNvGrpSpPr/>
            <p:nvPr/>
          </p:nvGrpSpPr>
          <p:grpSpPr>
            <a:xfrm>
              <a:off x="1511242" y="5484158"/>
              <a:ext cx="27305" cy="104139"/>
              <a:chOff x="1511242" y="5484158"/>
              <a:chExt cx="27305" cy="104139"/>
            </a:xfrm>
          </p:grpSpPr>
          <p:sp>
            <p:nvSpPr>
              <p:cNvPr id="1993" name="object 1956">
                <a:extLst>
                  <a:ext uri="{FF2B5EF4-FFF2-40B4-BE49-F238E27FC236}">
                    <a16:creationId xmlns:a16="http://schemas.microsoft.com/office/drawing/2014/main" id="{C6A01B7F-0B75-E74C-69D9-A4B8A5857EC3}"/>
                  </a:ext>
                </a:extLst>
              </p:cNvPr>
              <p:cNvSpPr/>
              <p:nvPr/>
            </p:nvSpPr>
            <p:spPr>
              <a:xfrm>
                <a:off x="1521764" y="556976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4" name="object 1957">
                <a:extLst>
                  <a:ext uri="{FF2B5EF4-FFF2-40B4-BE49-F238E27FC236}">
                    <a16:creationId xmlns:a16="http://schemas.microsoft.com/office/drawing/2014/main" id="{C311FA1D-DA9A-41C4-C4FC-BD3E279DCB32}"/>
                  </a:ext>
                </a:extLst>
              </p:cNvPr>
              <p:cNvSpPr/>
              <p:nvPr/>
            </p:nvSpPr>
            <p:spPr>
              <a:xfrm>
                <a:off x="1524850" y="5539320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5" name="object 1958">
                <a:extLst>
                  <a:ext uri="{FF2B5EF4-FFF2-40B4-BE49-F238E27FC236}">
                    <a16:creationId xmlns:a16="http://schemas.microsoft.com/office/drawing/2014/main" id="{14478894-85BD-2912-3268-A204571C9987}"/>
                  </a:ext>
                </a:extLst>
              </p:cNvPr>
              <p:cNvSpPr/>
              <p:nvPr/>
            </p:nvSpPr>
            <p:spPr>
              <a:xfrm>
                <a:off x="1513166" y="5532881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6" name="object 1959">
                <a:extLst>
                  <a:ext uri="{FF2B5EF4-FFF2-40B4-BE49-F238E27FC236}">
                    <a16:creationId xmlns:a16="http://schemas.microsoft.com/office/drawing/2014/main" id="{0CD3304C-5E98-1FA0-9EF7-D9DC36639F77}"/>
                  </a:ext>
                </a:extLst>
              </p:cNvPr>
              <p:cNvSpPr/>
              <p:nvPr/>
            </p:nvSpPr>
            <p:spPr>
              <a:xfrm>
                <a:off x="1533207" y="5529541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7" name="object 1960">
                <a:extLst>
                  <a:ext uri="{FF2B5EF4-FFF2-40B4-BE49-F238E27FC236}">
                    <a16:creationId xmlns:a16="http://schemas.microsoft.com/office/drawing/2014/main" id="{FC2B33D3-E84C-4AED-409C-8C5C47804617}"/>
                  </a:ext>
                </a:extLst>
              </p:cNvPr>
              <p:cNvSpPr/>
              <p:nvPr/>
            </p:nvSpPr>
            <p:spPr>
              <a:xfrm>
                <a:off x="1529867" y="551952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8" name="object 1961">
                <a:extLst>
                  <a:ext uri="{FF2B5EF4-FFF2-40B4-BE49-F238E27FC236}">
                    <a16:creationId xmlns:a16="http://schemas.microsoft.com/office/drawing/2014/main" id="{ED2832D8-DFF8-AD88-75A2-2F4060767FE4}"/>
                  </a:ext>
                </a:extLst>
              </p:cNvPr>
              <p:cNvSpPr/>
              <p:nvPr/>
            </p:nvSpPr>
            <p:spPr>
              <a:xfrm>
                <a:off x="1513166" y="550282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9982"/>
                    </a:lnTo>
                    <a:lnTo>
                      <a:pt x="3340" y="9982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9" name="object 1962">
                <a:extLst>
                  <a:ext uri="{FF2B5EF4-FFF2-40B4-BE49-F238E27FC236}">
                    <a16:creationId xmlns:a16="http://schemas.microsoft.com/office/drawing/2014/main" id="{66DBE6CF-6A9E-CFEB-5B7E-EB2C6ECA6F02}"/>
                  </a:ext>
                </a:extLst>
              </p:cNvPr>
              <p:cNvSpPr/>
              <p:nvPr/>
            </p:nvSpPr>
            <p:spPr>
              <a:xfrm>
                <a:off x="1513166" y="5486082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8" name="object 1963">
              <a:extLst>
                <a:ext uri="{FF2B5EF4-FFF2-40B4-BE49-F238E27FC236}">
                  <a16:creationId xmlns:a16="http://schemas.microsoft.com/office/drawing/2014/main" id="{D7DC10F6-BAD6-84F5-191D-27444BE9F7FD}"/>
                </a:ext>
              </a:extLst>
            </p:cNvPr>
            <p:cNvSpPr/>
            <p:nvPr/>
          </p:nvSpPr>
          <p:spPr>
            <a:xfrm>
              <a:off x="1488313" y="54339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9" name="object 1964">
              <a:extLst>
                <a:ext uri="{FF2B5EF4-FFF2-40B4-BE49-F238E27FC236}">
                  <a16:creationId xmlns:a16="http://schemas.microsoft.com/office/drawing/2014/main" id="{B534AA6F-2A49-3E67-5B53-A5E6C352939B}"/>
                </a:ext>
              </a:extLst>
            </p:cNvPr>
            <p:cNvGrpSpPr/>
            <p:nvPr/>
          </p:nvGrpSpPr>
          <p:grpSpPr>
            <a:xfrm>
              <a:off x="1486388" y="5586317"/>
              <a:ext cx="40640" cy="4445"/>
              <a:chOff x="1486388" y="5586317"/>
              <a:chExt cx="40640" cy="4445"/>
            </a:xfrm>
          </p:grpSpPr>
          <p:sp>
            <p:nvSpPr>
              <p:cNvPr id="1991" name="object 1965">
                <a:extLst>
                  <a:ext uri="{FF2B5EF4-FFF2-40B4-BE49-F238E27FC236}">
                    <a16:creationId xmlns:a16="http://schemas.microsoft.com/office/drawing/2014/main" id="{847CED62-8099-5079-668E-F3FD1DBDD102}"/>
                  </a:ext>
                </a:extLst>
              </p:cNvPr>
              <p:cNvSpPr/>
              <p:nvPr/>
            </p:nvSpPr>
            <p:spPr>
              <a:xfrm>
                <a:off x="1488312" y="558824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2" name="object 1966">
                <a:extLst>
                  <a:ext uri="{FF2B5EF4-FFF2-40B4-BE49-F238E27FC236}">
                    <a16:creationId xmlns:a16="http://schemas.microsoft.com/office/drawing/2014/main" id="{7A6E27E0-F2E9-4F29-16AE-3C0F034B720B}"/>
                  </a:ext>
                </a:extLst>
              </p:cNvPr>
              <p:cNvSpPr/>
              <p:nvPr/>
            </p:nvSpPr>
            <p:spPr>
              <a:xfrm>
                <a:off x="1524812" y="558824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38"/>
                    </a:moveTo>
                    <a:lnTo>
                      <a:pt x="88" y="38"/>
                    </a:lnTo>
                  </a:path>
                  <a:path w="634" h="635">
                    <a:moveTo>
                      <a:pt x="38" y="38"/>
                    </a:moveTo>
                    <a:lnTo>
                      <a:pt x="0" y="3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8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0" name="object 1967">
              <a:extLst>
                <a:ext uri="{FF2B5EF4-FFF2-40B4-BE49-F238E27FC236}">
                  <a16:creationId xmlns:a16="http://schemas.microsoft.com/office/drawing/2014/main" id="{BA25E51A-98B6-FFCC-834A-7373EB53E243}"/>
                </a:ext>
              </a:extLst>
            </p:cNvPr>
            <p:cNvSpPr/>
            <p:nvPr/>
          </p:nvSpPr>
          <p:spPr>
            <a:xfrm>
              <a:off x="1496072" y="507538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1968">
              <a:extLst>
                <a:ext uri="{FF2B5EF4-FFF2-40B4-BE49-F238E27FC236}">
                  <a16:creationId xmlns:a16="http://schemas.microsoft.com/office/drawing/2014/main" id="{554A01A7-86B4-FC82-8559-AA236E090870}"/>
                </a:ext>
              </a:extLst>
            </p:cNvPr>
            <p:cNvSpPr/>
            <p:nvPr/>
          </p:nvSpPr>
          <p:spPr>
            <a:xfrm>
              <a:off x="1496072" y="543401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62" name="object 1969">
              <a:extLst>
                <a:ext uri="{FF2B5EF4-FFF2-40B4-BE49-F238E27FC236}">
                  <a16:creationId xmlns:a16="http://schemas.microsoft.com/office/drawing/2014/main" id="{12488486-BB1E-41EB-6E80-1FF7C7D6C7E7}"/>
                </a:ext>
              </a:extLst>
            </p:cNvPr>
            <p:cNvGrpSpPr/>
            <p:nvPr/>
          </p:nvGrpSpPr>
          <p:grpSpPr>
            <a:xfrm>
              <a:off x="1521764" y="5075377"/>
              <a:ext cx="6350" cy="144780"/>
              <a:chOff x="1521764" y="5075377"/>
              <a:chExt cx="6350" cy="144780"/>
            </a:xfrm>
          </p:grpSpPr>
          <p:sp>
            <p:nvSpPr>
              <p:cNvPr id="1989" name="object 1970">
                <a:extLst>
                  <a:ext uri="{FF2B5EF4-FFF2-40B4-BE49-F238E27FC236}">
                    <a16:creationId xmlns:a16="http://schemas.microsoft.com/office/drawing/2014/main" id="{FBFB67EA-494C-DF65-4C84-7CDE1B032AA5}"/>
                  </a:ext>
                </a:extLst>
              </p:cNvPr>
              <p:cNvSpPr/>
              <p:nvPr/>
            </p:nvSpPr>
            <p:spPr>
              <a:xfrm>
                <a:off x="1524850" y="5093906"/>
                <a:ext cx="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h="126364">
                    <a:moveTo>
                      <a:pt x="0" y="0"/>
                    </a:moveTo>
                    <a:lnTo>
                      <a:pt x="0" y="12598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0" name="object 1971">
                <a:extLst>
                  <a:ext uri="{FF2B5EF4-FFF2-40B4-BE49-F238E27FC236}">
                    <a16:creationId xmlns:a16="http://schemas.microsoft.com/office/drawing/2014/main" id="{A0D6B51D-5B39-2F30-47C7-CD477A401271}"/>
                  </a:ext>
                </a:extLst>
              </p:cNvPr>
              <p:cNvSpPr/>
              <p:nvPr/>
            </p:nvSpPr>
            <p:spPr>
              <a:xfrm>
                <a:off x="1521764" y="50753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63" name="object 1972">
              <a:extLst>
                <a:ext uri="{FF2B5EF4-FFF2-40B4-BE49-F238E27FC236}">
                  <a16:creationId xmlns:a16="http://schemas.microsoft.com/office/drawing/2014/main" id="{DFA5DF2D-F4D1-1305-8790-91AC08C8D492}"/>
                </a:ext>
              </a:extLst>
            </p:cNvPr>
            <p:cNvGrpSpPr/>
            <p:nvPr/>
          </p:nvGrpSpPr>
          <p:grpSpPr>
            <a:xfrm>
              <a:off x="1511242" y="5221052"/>
              <a:ext cx="27305" cy="213360"/>
              <a:chOff x="1511242" y="5221052"/>
              <a:chExt cx="27305" cy="213360"/>
            </a:xfrm>
          </p:grpSpPr>
          <p:sp>
            <p:nvSpPr>
              <p:cNvPr id="1981" name="object 1973">
                <a:extLst>
                  <a:ext uri="{FF2B5EF4-FFF2-40B4-BE49-F238E27FC236}">
                    <a16:creationId xmlns:a16="http://schemas.microsoft.com/office/drawing/2014/main" id="{1DA39209-A974-8EEA-1E89-EB368A315EBA}"/>
                  </a:ext>
                </a:extLst>
              </p:cNvPr>
              <p:cNvSpPr/>
              <p:nvPr/>
            </p:nvSpPr>
            <p:spPr>
              <a:xfrm>
                <a:off x="1521764" y="541550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0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2" name="object 1974">
                <a:extLst>
                  <a:ext uri="{FF2B5EF4-FFF2-40B4-BE49-F238E27FC236}">
                    <a16:creationId xmlns:a16="http://schemas.microsoft.com/office/drawing/2014/main" id="{4F4890CD-E6B1-EFE5-ED89-9CA3E7AC14F6}"/>
                  </a:ext>
                </a:extLst>
              </p:cNvPr>
              <p:cNvSpPr/>
              <p:nvPr/>
            </p:nvSpPr>
            <p:spPr>
              <a:xfrm>
                <a:off x="1524850" y="5289524"/>
                <a:ext cx="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h="126364">
                    <a:moveTo>
                      <a:pt x="0" y="12598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3" name="object 1975">
                <a:extLst>
                  <a:ext uri="{FF2B5EF4-FFF2-40B4-BE49-F238E27FC236}">
                    <a16:creationId xmlns:a16="http://schemas.microsoft.com/office/drawing/2014/main" id="{59EBC34C-FBE5-B8D8-891A-33AB9BBF2CA4}"/>
                  </a:ext>
                </a:extLst>
              </p:cNvPr>
              <p:cNvSpPr/>
              <p:nvPr/>
            </p:nvSpPr>
            <p:spPr>
              <a:xfrm>
                <a:off x="1513166" y="527311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33"/>
                    </a:lnTo>
                    <a:lnTo>
                      <a:pt x="0" y="3352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52"/>
                    </a:lnTo>
                    <a:lnTo>
                      <a:pt x="10020" y="10033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4" name="object 1976">
                <a:extLst>
                  <a:ext uri="{FF2B5EF4-FFF2-40B4-BE49-F238E27FC236}">
                    <a16:creationId xmlns:a16="http://schemas.microsoft.com/office/drawing/2014/main" id="{836CC4AC-D5F6-5462-D9BB-96F91BDB381C}"/>
                  </a:ext>
                </a:extLst>
              </p:cNvPr>
              <p:cNvSpPr/>
              <p:nvPr/>
            </p:nvSpPr>
            <p:spPr>
              <a:xfrm>
                <a:off x="1529867" y="526305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5" name="object 1977">
                <a:extLst>
                  <a:ext uri="{FF2B5EF4-FFF2-40B4-BE49-F238E27FC236}">
                    <a16:creationId xmlns:a16="http://schemas.microsoft.com/office/drawing/2014/main" id="{E8632691-1484-D696-D1C7-52EC498FA148}"/>
                  </a:ext>
                </a:extLst>
              </p:cNvPr>
              <p:cNvSpPr/>
              <p:nvPr/>
            </p:nvSpPr>
            <p:spPr>
              <a:xfrm>
                <a:off x="1513166" y="5243017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6" name="object 1978">
                <a:extLst>
                  <a:ext uri="{FF2B5EF4-FFF2-40B4-BE49-F238E27FC236}">
                    <a16:creationId xmlns:a16="http://schemas.microsoft.com/office/drawing/2014/main" id="{D3307BE8-289E-4746-593D-4BEBA29C31C3}"/>
                  </a:ext>
                </a:extLst>
              </p:cNvPr>
              <p:cNvSpPr/>
              <p:nvPr/>
            </p:nvSpPr>
            <p:spPr>
              <a:xfrm>
                <a:off x="1523187" y="5243017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6680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7" name="object 1979">
                <a:extLst>
                  <a:ext uri="{FF2B5EF4-FFF2-40B4-BE49-F238E27FC236}">
                    <a16:creationId xmlns:a16="http://schemas.microsoft.com/office/drawing/2014/main" id="{808C34DD-C08C-6DED-DF28-0B4EB6E3C018}"/>
                  </a:ext>
                </a:extLst>
              </p:cNvPr>
              <p:cNvSpPr/>
              <p:nvPr/>
            </p:nvSpPr>
            <p:spPr>
              <a:xfrm>
                <a:off x="1513166" y="5222976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8" name="object 1980">
                <a:extLst>
                  <a:ext uri="{FF2B5EF4-FFF2-40B4-BE49-F238E27FC236}">
                    <a16:creationId xmlns:a16="http://schemas.microsoft.com/office/drawing/2014/main" id="{61279FBF-2F65-DFE9-9EF8-0B1B87BF09D9}"/>
                  </a:ext>
                </a:extLst>
              </p:cNvPr>
              <p:cNvSpPr/>
              <p:nvPr/>
            </p:nvSpPr>
            <p:spPr>
              <a:xfrm>
                <a:off x="1523187" y="5222976"/>
                <a:ext cx="1016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335">
                    <a:moveTo>
                      <a:pt x="0" y="3289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289"/>
                    </a:lnTo>
                    <a:lnTo>
                      <a:pt x="10020" y="9969"/>
                    </a:lnTo>
                    <a:lnTo>
                      <a:pt x="6680" y="1330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4" name="object 1981">
              <a:extLst>
                <a:ext uri="{FF2B5EF4-FFF2-40B4-BE49-F238E27FC236}">
                  <a16:creationId xmlns:a16="http://schemas.microsoft.com/office/drawing/2014/main" id="{EEBFB4A5-76C1-871F-BEC3-18184E6C84E2}"/>
                </a:ext>
              </a:extLst>
            </p:cNvPr>
            <p:cNvSpPr/>
            <p:nvPr/>
          </p:nvSpPr>
          <p:spPr>
            <a:xfrm>
              <a:off x="1488313" y="50753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65" name="object 1982">
              <a:extLst>
                <a:ext uri="{FF2B5EF4-FFF2-40B4-BE49-F238E27FC236}">
                  <a16:creationId xmlns:a16="http://schemas.microsoft.com/office/drawing/2014/main" id="{4B09EB80-1F5D-BC8D-54B6-4A69C9AA14B4}"/>
                </a:ext>
              </a:extLst>
            </p:cNvPr>
            <p:cNvGrpSpPr/>
            <p:nvPr/>
          </p:nvGrpSpPr>
          <p:grpSpPr>
            <a:xfrm>
              <a:off x="1486388" y="5432050"/>
              <a:ext cx="40640" cy="4445"/>
              <a:chOff x="1486388" y="5432050"/>
              <a:chExt cx="40640" cy="4445"/>
            </a:xfrm>
          </p:grpSpPr>
          <p:sp>
            <p:nvSpPr>
              <p:cNvPr id="1979" name="object 1983">
                <a:extLst>
                  <a:ext uri="{FF2B5EF4-FFF2-40B4-BE49-F238E27FC236}">
                    <a16:creationId xmlns:a16="http://schemas.microsoft.com/office/drawing/2014/main" id="{050E7B5F-2043-3063-C2A9-CEBDEFD6EA7A}"/>
                  </a:ext>
                </a:extLst>
              </p:cNvPr>
              <p:cNvSpPr/>
              <p:nvPr/>
            </p:nvSpPr>
            <p:spPr>
              <a:xfrm>
                <a:off x="1488312" y="543397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0" name="object 1984">
                <a:extLst>
                  <a:ext uri="{FF2B5EF4-FFF2-40B4-BE49-F238E27FC236}">
                    <a16:creationId xmlns:a16="http://schemas.microsoft.com/office/drawing/2014/main" id="{BB5C6F8B-4F07-3BB7-C866-F8DEA45B9B40}"/>
                  </a:ext>
                </a:extLst>
              </p:cNvPr>
              <p:cNvSpPr/>
              <p:nvPr/>
            </p:nvSpPr>
            <p:spPr>
              <a:xfrm>
                <a:off x="1524812" y="543397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38"/>
                    </a:moveTo>
                    <a:lnTo>
                      <a:pt x="88" y="38"/>
                    </a:lnTo>
                  </a:path>
                  <a:path w="634" h="635">
                    <a:moveTo>
                      <a:pt x="38" y="38"/>
                    </a:moveTo>
                    <a:lnTo>
                      <a:pt x="0" y="3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8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6" name="object 1985">
              <a:extLst>
                <a:ext uri="{FF2B5EF4-FFF2-40B4-BE49-F238E27FC236}">
                  <a16:creationId xmlns:a16="http://schemas.microsoft.com/office/drawing/2014/main" id="{01A05D7B-3082-F535-68AE-0F6E7B2DD94A}"/>
                </a:ext>
              </a:extLst>
            </p:cNvPr>
            <p:cNvSpPr/>
            <p:nvPr/>
          </p:nvSpPr>
          <p:spPr>
            <a:xfrm>
              <a:off x="1496072" y="492112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1986">
              <a:extLst>
                <a:ext uri="{FF2B5EF4-FFF2-40B4-BE49-F238E27FC236}">
                  <a16:creationId xmlns:a16="http://schemas.microsoft.com/office/drawing/2014/main" id="{EBB95B15-ED18-9FED-A478-1964D805FCD0}"/>
                </a:ext>
              </a:extLst>
            </p:cNvPr>
            <p:cNvSpPr/>
            <p:nvPr/>
          </p:nvSpPr>
          <p:spPr>
            <a:xfrm>
              <a:off x="1496072" y="507538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68" name="object 1987">
              <a:extLst>
                <a:ext uri="{FF2B5EF4-FFF2-40B4-BE49-F238E27FC236}">
                  <a16:creationId xmlns:a16="http://schemas.microsoft.com/office/drawing/2014/main" id="{6FFF6791-5A1D-808F-41E8-5BE6882842F5}"/>
                </a:ext>
              </a:extLst>
            </p:cNvPr>
            <p:cNvGrpSpPr/>
            <p:nvPr/>
          </p:nvGrpSpPr>
          <p:grpSpPr>
            <a:xfrm>
              <a:off x="1521764" y="4921110"/>
              <a:ext cx="6350" cy="49530"/>
              <a:chOff x="1521764" y="4921110"/>
              <a:chExt cx="6350" cy="49530"/>
            </a:xfrm>
          </p:grpSpPr>
          <p:sp>
            <p:nvSpPr>
              <p:cNvPr id="1977" name="object 1988">
                <a:extLst>
                  <a:ext uri="{FF2B5EF4-FFF2-40B4-BE49-F238E27FC236}">
                    <a16:creationId xmlns:a16="http://schemas.microsoft.com/office/drawing/2014/main" id="{C42A7B61-FD00-F126-9C3F-F759416F0FAA}"/>
                  </a:ext>
                </a:extLst>
              </p:cNvPr>
              <p:cNvSpPr/>
              <p:nvPr/>
            </p:nvSpPr>
            <p:spPr>
              <a:xfrm>
                <a:off x="1524850" y="4939639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8" name="object 1989">
                <a:extLst>
                  <a:ext uri="{FF2B5EF4-FFF2-40B4-BE49-F238E27FC236}">
                    <a16:creationId xmlns:a16="http://schemas.microsoft.com/office/drawing/2014/main" id="{ACC8B9CA-D10A-BD96-9417-C3062112C130}"/>
                  </a:ext>
                </a:extLst>
              </p:cNvPr>
              <p:cNvSpPr/>
              <p:nvPr/>
            </p:nvSpPr>
            <p:spPr>
              <a:xfrm>
                <a:off x="1521764" y="492111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69" name="object 1990">
              <a:extLst>
                <a:ext uri="{FF2B5EF4-FFF2-40B4-BE49-F238E27FC236}">
                  <a16:creationId xmlns:a16="http://schemas.microsoft.com/office/drawing/2014/main" id="{B22AE6F3-04BA-594A-18CA-F58F66B29905}"/>
                </a:ext>
              </a:extLst>
            </p:cNvPr>
            <p:cNvGrpSpPr/>
            <p:nvPr/>
          </p:nvGrpSpPr>
          <p:grpSpPr>
            <a:xfrm>
              <a:off x="1511242" y="4971256"/>
              <a:ext cx="27305" cy="104139"/>
              <a:chOff x="1511242" y="4971256"/>
              <a:chExt cx="27305" cy="104139"/>
            </a:xfrm>
          </p:grpSpPr>
          <p:sp>
            <p:nvSpPr>
              <p:cNvPr id="1970" name="object 1991">
                <a:extLst>
                  <a:ext uri="{FF2B5EF4-FFF2-40B4-BE49-F238E27FC236}">
                    <a16:creationId xmlns:a16="http://schemas.microsoft.com/office/drawing/2014/main" id="{EFE25867-6BCB-8CA6-1558-0DD70EBB93D0}"/>
                  </a:ext>
                </a:extLst>
              </p:cNvPr>
              <p:cNvSpPr/>
              <p:nvPr/>
            </p:nvSpPr>
            <p:spPr>
              <a:xfrm>
                <a:off x="1521764" y="505686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1" name="object 1992">
                <a:extLst>
                  <a:ext uri="{FF2B5EF4-FFF2-40B4-BE49-F238E27FC236}">
                    <a16:creationId xmlns:a16="http://schemas.microsoft.com/office/drawing/2014/main" id="{DA2972E5-5C94-AFBE-309E-2E67F63E1C15}"/>
                  </a:ext>
                </a:extLst>
              </p:cNvPr>
              <p:cNvSpPr/>
              <p:nvPr/>
            </p:nvSpPr>
            <p:spPr>
              <a:xfrm>
                <a:off x="1524850" y="5026418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2" name="object 1993">
                <a:extLst>
                  <a:ext uri="{FF2B5EF4-FFF2-40B4-BE49-F238E27FC236}">
                    <a16:creationId xmlns:a16="http://schemas.microsoft.com/office/drawing/2014/main" id="{E7EB35B0-6FEA-2DED-E550-DF3314B9D97D}"/>
                  </a:ext>
                </a:extLst>
              </p:cNvPr>
              <p:cNvSpPr/>
              <p:nvPr/>
            </p:nvSpPr>
            <p:spPr>
              <a:xfrm>
                <a:off x="1513166" y="501997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3" name="object 1994">
                <a:extLst>
                  <a:ext uri="{FF2B5EF4-FFF2-40B4-BE49-F238E27FC236}">
                    <a16:creationId xmlns:a16="http://schemas.microsoft.com/office/drawing/2014/main" id="{6661DD77-1982-CB50-F9B2-4735346A1700}"/>
                  </a:ext>
                </a:extLst>
              </p:cNvPr>
              <p:cNvSpPr/>
              <p:nvPr/>
            </p:nvSpPr>
            <p:spPr>
              <a:xfrm>
                <a:off x="1533207" y="501663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4" name="object 1995">
                <a:extLst>
                  <a:ext uri="{FF2B5EF4-FFF2-40B4-BE49-F238E27FC236}">
                    <a16:creationId xmlns:a16="http://schemas.microsoft.com/office/drawing/2014/main" id="{BE1CC1A2-A8C8-4438-3C7F-06657AD8F86A}"/>
                  </a:ext>
                </a:extLst>
              </p:cNvPr>
              <p:cNvSpPr/>
              <p:nvPr/>
            </p:nvSpPr>
            <p:spPr>
              <a:xfrm>
                <a:off x="1529867" y="500661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5" name="object 1996">
                <a:extLst>
                  <a:ext uri="{FF2B5EF4-FFF2-40B4-BE49-F238E27FC236}">
                    <a16:creationId xmlns:a16="http://schemas.microsoft.com/office/drawing/2014/main" id="{F6B84FE3-1D67-AE80-D1D7-0408689E373F}"/>
                  </a:ext>
                </a:extLst>
              </p:cNvPr>
              <p:cNvSpPr/>
              <p:nvPr/>
            </p:nvSpPr>
            <p:spPr>
              <a:xfrm>
                <a:off x="1513166" y="498991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6" name="object 1997">
                <a:extLst>
                  <a:ext uri="{FF2B5EF4-FFF2-40B4-BE49-F238E27FC236}">
                    <a16:creationId xmlns:a16="http://schemas.microsoft.com/office/drawing/2014/main" id="{78598179-7567-FA19-9BA9-FA043B520035}"/>
                  </a:ext>
                </a:extLst>
              </p:cNvPr>
              <p:cNvSpPr/>
              <p:nvPr/>
            </p:nvSpPr>
            <p:spPr>
              <a:xfrm>
                <a:off x="1513166" y="497318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67"/>
                    </a:moveTo>
                    <a:lnTo>
                      <a:pt x="16700" y="10007"/>
                    </a:lnTo>
                    <a:lnTo>
                      <a:pt x="3340" y="10007"/>
                    </a:lnTo>
                    <a:lnTo>
                      <a:pt x="0" y="666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27"/>
                    </a:lnTo>
                    <a:lnTo>
                      <a:pt x="20040" y="666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0" name="object 1998">
              <a:extLst>
                <a:ext uri="{FF2B5EF4-FFF2-40B4-BE49-F238E27FC236}">
                  <a16:creationId xmlns:a16="http://schemas.microsoft.com/office/drawing/2014/main" id="{9B10BDE3-B35F-B8FC-E168-3A95C7B3F78B}"/>
                </a:ext>
              </a:extLst>
            </p:cNvPr>
            <p:cNvSpPr/>
            <p:nvPr/>
          </p:nvSpPr>
          <p:spPr>
            <a:xfrm>
              <a:off x="1488313" y="49210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71" name="object 1999">
              <a:extLst>
                <a:ext uri="{FF2B5EF4-FFF2-40B4-BE49-F238E27FC236}">
                  <a16:creationId xmlns:a16="http://schemas.microsoft.com/office/drawing/2014/main" id="{49ED37C5-91B6-2544-8F62-BDC111662809}"/>
                </a:ext>
              </a:extLst>
            </p:cNvPr>
            <p:cNvGrpSpPr/>
            <p:nvPr/>
          </p:nvGrpSpPr>
          <p:grpSpPr>
            <a:xfrm>
              <a:off x="1486388" y="5073402"/>
              <a:ext cx="40640" cy="4445"/>
              <a:chOff x="1486388" y="5073402"/>
              <a:chExt cx="40640" cy="4445"/>
            </a:xfrm>
          </p:grpSpPr>
          <p:sp>
            <p:nvSpPr>
              <p:cNvPr id="1968" name="object 2000">
                <a:extLst>
                  <a:ext uri="{FF2B5EF4-FFF2-40B4-BE49-F238E27FC236}">
                    <a16:creationId xmlns:a16="http://schemas.microsoft.com/office/drawing/2014/main" id="{944D663A-ED35-0F93-2040-D0216F97751E}"/>
                  </a:ext>
                </a:extLst>
              </p:cNvPr>
              <p:cNvSpPr/>
              <p:nvPr/>
            </p:nvSpPr>
            <p:spPr>
              <a:xfrm>
                <a:off x="1488312" y="507532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9" name="object 2001">
                <a:extLst>
                  <a:ext uri="{FF2B5EF4-FFF2-40B4-BE49-F238E27FC236}">
                    <a16:creationId xmlns:a16="http://schemas.microsoft.com/office/drawing/2014/main" id="{6C71894C-A9F7-8B03-67D5-B4F5DB39EE29}"/>
                  </a:ext>
                </a:extLst>
              </p:cNvPr>
              <p:cNvSpPr/>
              <p:nvPr/>
            </p:nvSpPr>
            <p:spPr>
              <a:xfrm>
                <a:off x="1524812" y="507532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2" name="object 2002">
              <a:extLst>
                <a:ext uri="{FF2B5EF4-FFF2-40B4-BE49-F238E27FC236}">
                  <a16:creationId xmlns:a16="http://schemas.microsoft.com/office/drawing/2014/main" id="{20CE6BA7-6260-4FDC-8A06-D2F02F1F761D}"/>
                </a:ext>
              </a:extLst>
            </p:cNvPr>
            <p:cNvSpPr/>
            <p:nvPr/>
          </p:nvSpPr>
          <p:spPr>
            <a:xfrm>
              <a:off x="1750580" y="5059959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2003">
              <a:extLst>
                <a:ext uri="{FF2B5EF4-FFF2-40B4-BE49-F238E27FC236}">
                  <a16:creationId xmlns:a16="http://schemas.microsoft.com/office/drawing/2014/main" id="{3DD63E92-598E-9507-CE0D-6398824FEF5F}"/>
                </a:ext>
              </a:extLst>
            </p:cNvPr>
            <p:cNvSpPr/>
            <p:nvPr/>
          </p:nvSpPr>
          <p:spPr>
            <a:xfrm>
              <a:off x="1750580" y="529132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74" name="object 2004">
              <a:extLst>
                <a:ext uri="{FF2B5EF4-FFF2-40B4-BE49-F238E27FC236}">
                  <a16:creationId xmlns:a16="http://schemas.microsoft.com/office/drawing/2014/main" id="{8018DEE1-6315-71EB-C71E-4BB2116F3524}"/>
                </a:ext>
              </a:extLst>
            </p:cNvPr>
            <p:cNvGrpSpPr/>
            <p:nvPr/>
          </p:nvGrpSpPr>
          <p:grpSpPr>
            <a:xfrm>
              <a:off x="1463313" y="5075377"/>
              <a:ext cx="27305" cy="281940"/>
              <a:chOff x="1463313" y="5075377"/>
              <a:chExt cx="27305" cy="281940"/>
            </a:xfrm>
          </p:grpSpPr>
          <p:sp>
            <p:nvSpPr>
              <p:cNvPr id="1966" name="object 2005">
                <a:extLst>
                  <a:ext uri="{FF2B5EF4-FFF2-40B4-BE49-F238E27FC236}">
                    <a16:creationId xmlns:a16="http://schemas.microsoft.com/office/drawing/2014/main" id="{50D4FC66-1262-DEC6-F3A7-B1CAAE7E51BA}"/>
                  </a:ext>
                </a:extLst>
              </p:cNvPr>
              <p:cNvSpPr/>
              <p:nvPr/>
            </p:nvSpPr>
            <p:spPr>
              <a:xfrm>
                <a:off x="1465237" y="5075377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0"/>
                    </a:moveTo>
                    <a:lnTo>
                      <a:pt x="0" y="4626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7" name="object 2006">
                <a:extLst>
                  <a:ext uri="{FF2B5EF4-FFF2-40B4-BE49-F238E27FC236}">
                    <a16:creationId xmlns:a16="http://schemas.microsoft.com/office/drawing/2014/main" id="{9A950DB1-36BB-B9F6-7AC9-BEAB81680A17}"/>
                  </a:ext>
                </a:extLst>
              </p:cNvPr>
              <p:cNvSpPr/>
              <p:nvPr/>
            </p:nvSpPr>
            <p:spPr>
              <a:xfrm>
                <a:off x="1488363" y="5075377"/>
                <a:ext cx="0" cy="281940"/>
              </a:xfrm>
              <a:custGeom>
                <a:avLst/>
                <a:gdLst/>
                <a:ahLst/>
                <a:cxnLst/>
                <a:rect l="l" t="t" r="r" b="b"/>
                <a:pathLst>
                  <a:path h="281939">
                    <a:moveTo>
                      <a:pt x="0" y="0"/>
                    </a:moveTo>
                    <a:lnTo>
                      <a:pt x="0" y="28152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75" name="object 2007">
              <a:extLst>
                <a:ext uri="{FF2B5EF4-FFF2-40B4-BE49-F238E27FC236}">
                  <a16:creationId xmlns:a16="http://schemas.microsoft.com/office/drawing/2014/main" id="{5D2B98F9-A7BA-57DD-17F2-920215EF0168}"/>
                </a:ext>
              </a:extLst>
            </p:cNvPr>
            <p:cNvGrpSpPr/>
            <p:nvPr/>
          </p:nvGrpSpPr>
          <p:grpSpPr>
            <a:xfrm>
              <a:off x="1463313" y="5511114"/>
              <a:ext cx="27305" cy="335915"/>
              <a:chOff x="1463313" y="5511114"/>
              <a:chExt cx="27305" cy="335915"/>
            </a:xfrm>
          </p:grpSpPr>
          <p:sp>
            <p:nvSpPr>
              <p:cNvPr id="1964" name="object 2008">
                <a:extLst>
                  <a:ext uri="{FF2B5EF4-FFF2-40B4-BE49-F238E27FC236}">
                    <a16:creationId xmlns:a16="http://schemas.microsoft.com/office/drawing/2014/main" id="{7538D221-5251-9870-0FAC-A07221535D81}"/>
                  </a:ext>
                </a:extLst>
              </p:cNvPr>
              <p:cNvSpPr/>
              <p:nvPr/>
            </p:nvSpPr>
            <p:spPr>
              <a:xfrm>
                <a:off x="1465237" y="5511114"/>
                <a:ext cx="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h="73660">
                    <a:moveTo>
                      <a:pt x="0" y="0"/>
                    </a:moveTo>
                    <a:lnTo>
                      <a:pt x="0" y="73279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5" name="object 2009">
                <a:extLst>
                  <a:ext uri="{FF2B5EF4-FFF2-40B4-BE49-F238E27FC236}">
                    <a16:creationId xmlns:a16="http://schemas.microsoft.com/office/drawing/2014/main" id="{73F6C719-1A18-28D6-8365-245813294898}"/>
                  </a:ext>
                </a:extLst>
              </p:cNvPr>
              <p:cNvSpPr/>
              <p:nvPr/>
            </p:nvSpPr>
            <p:spPr>
              <a:xfrm>
                <a:off x="1488363" y="5511114"/>
                <a:ext cx="0" cy="335915"/>
              </a:xfrm>
              <a:custGeom>
                <a:avLst/>
                <a:gdLst/>
                <a:ahLst/>
                <a:cxnLst/>
                <a:rect l="l" t="t" r="r" b="b"/>
                <a:pathLst>
                  <a:path h="335914">
                    <a:moveTo>
                      <a:pt x="0" y="0"/>
                    </a:moveTo>
                    <a:lnTo>
                      <a:pt x="0" y="33554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6" name="object 2010">
              <a:extLst>
                <a:ext uri="{FF2B5EF4-FFF2-40B4-BE49-F238E27FC236}">
                  <a16:creationId xmlns:a16="http://schemas.microsoft.com/office/drawing/2014/main" id="{F2A31FF0-A2B9-883C-282B-3DD1ECE45B70}"/>
                </a:ext>
              </a:extLst>
            </p:cNvPr>
            <p:cNvSpPr/>
            <p:nvPr/>
          </p:nvSpPr>
          <p:spPr>
            <a:xfrm>
              <a:off x="1465237" y="5075377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2011">
              <a:extLst>
                <a:ext uri="{FF2B5EF4-FFF2-40B4-BE49-F238E27FC236}">
                  <a16:creationId xmlns:a16="http://schemas.microsoft.com/office/drawing/2014/main" id="{F3EE9E08-F205-6089-FBE7-1DDD6853A631}"/>
                </a:ext>
              </a:extLst>
            </p:cNvPr>
            <p:cNvSpPr/>
            <p:nvPr/>
          </p:nvSpPr>
          <p:spPr>
            <a:xfrm>
              <a:off x="1465237" y="492111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2012">
              <a:extLst>
                <a:ext uri="{FF2B5EF4-FFF2-40B4-BE49-F238E27FC236}">
                  <a16:creationId xmlns:a16="http://schemas.microsoft.com/office/drawing/2014/main" id="{7A316387-F7EE-7E24-E557-AE9B403154A7}"/>
                </a:ext>
              </a:extLst>
            </p:cNvPr>
            <p:cNvSpPr/>
            <p:nvPr/>
          </p:nvSpPr>
          <p:spPr>
            <a:xfrm>
              <a:off x="1465237" y="5511114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2013">
              <a:extLst>
                <a:ext uri="{FF2B5EF4-FFF2-40B4-BE49-F238E27FC236}">
                  <a16:creationId xmlns:a16="http://schemas.microsoft.com/office/drawing/2014/main" id="{1B36AE8D-D837-E4A4-980B-FCC38341E25E}"/>
                </a:ext>
              </a:extLst>
            </p:cNvPr>
            <p:cNvSpPr/>
            <p:nvPr/>
          </p:nvSpPr>
          <p:spPr>
            <a:xfrm>
              <a:off x="1465237" y="535689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80" name="object 2014">
              <a:extLst>
                <a:ext uri="{FF2B5EF4-FFF2-40B4-BE49-F238E27FC236}">
                  <a16:creationId xmlns:a16="http://schemas.microsoft.com/office/drawing/2014/main" id="{31679E60-7CC2-7594-1CFA-9F716FF89BC8}"/>
                </a:ext>
              </a:extLst>
            </p:cNvPr>
            <p:cNvGrpSpPr/>
            <p:nvPr/>
          </p:nvGrpSpPr>
          <p:grpSpPr>
            <a:xfrm>
              <a:off x="1463313" y="5599861"/>
              <a:ext cx="25400" cy="248920"/>
              <a:chOff x="1463313" y="5599861"/>
              <a:chExt cx="25400" cy="248920"/>
            </a:xfrm>
          </p:grpSpPr>
          <p:sp>
            <p:nvSpPr>
              <p:cNvPr id="1962" name="object 2015">
                <a:extLst>
                  <a:ext uri="{FF2B5EF4-FFF2-40B4-BE49-F238E27FC236}">
                    <a16:creationId xmlns:a16="http://schemas.microsoft.com/office/drawing/2014/main" id="{71CC92F4-276C-F01A-C0DD-CE626B5A4578}"/>
                  </a:ext>
                </a:extLst>
              </p:cNvPr>
              <p:cNvSpPr/>
              <p:nvPr/>
            </p:nvSpPr>
            <p:spPr>
              <a:xfrm>
                <a:off x="1465237" y="5846660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3" name="object 2016">
                <a:extLst>
                  <a:ext uri="{FF2B5EF4-FFF2-40B4-BE49-F238E27FC236}">
                    <a16:creationId xmlns:a16="http://schemas.microsoft.com/office/drawing/2014/main" id="{EB0FCBED-C681-6A9C-91FE-952E3B2F87A0}"/>
                  </a:ext>
                </a:extLst>
              </p:cNvPr>
              <p:cNvSpPr/>
              <p:nvPr/>
            </p:nvSpPr>
            <p:spPr>
              <a:xfrm>
                <a:off x="1465237" y="5599861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4">
                    <a:moveTo>
                      <a:pt x="0" y="0"/>
                    </a:moveTo>
                    <a:lnTo>
                      <a:pt x="0" y="246799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81" name="object 2017">
              <a:extLst>
                <a:ext uri="{FF2B5EF4-FFF2-40B4-BE49-F238E27FC236}">
                  <a16:creationId xmlns:a16="http://schemas.microsoft.com/office/drawing/2014/main" id="{7800A57E-86DF-A9A8-E9E8-4D5130C83448}"/>
                </a:ext>
              </a:extLst>
            </p:cNvPr>
            <p:cNvSpPr/>
            <p:nvPr/>
          </p:nvSpPr>
          <p:spPr>
            <a:xfrm>
              <a:off x="1465237" y="5137061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19836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82" name="object 2018">
              <a:extLst>
                <a:ext uri="{FF2B5EF4-FFF2-40B4-BE49-F238E27FC236}">
                  <a16:creationId xmlns:a16="http://schemas.microsoft.com/office/drawing/2014/main" id="{A405D0DF-4C0B-2602-68B2-A76871672E4E}"/>
                </a:ext>
              </a:extLst>
            </p:cNvPr>
            <p:cNvGrpSpPr/>
            <p:nvPr/>
          </p:nvGrpSpPr>
          <p:grpSpPr>
            <a:xfrm>
              <a:off x="1748656" y="5291328"/>
              <a:ext cx="27305" cy="316865"/>
              <a:chOff x="1748656" y="5291328"/>
              <a:chExt cx="27305" cy="316865"/>
            </a:xfrm>
          </p:grpSpPr>
          <p:sp>
            <p:nvSpPr>
              <p:cNvPr id="1960" name="object 2019">
                <a:extLst>
                  <a:ext uri="{FF2B5EF4-FFF2-40B4-BE49-F238E27FC236}">
                    <a16:creationId xmlns:a16="http://schemas.microsoft.com/office/drawing/2014/main" id="{A54AB33F-28CC-CD6A-EF90-A6940F449516}"/>
                  </a:ext>
                </a:extLst>
              </p:cNvPr>
              <p:cNvSpPr/>
              <p:nvPr/>
            </p:nvSpPr>
            <p:spPr>
              <a:xfrm>
                <a:off x="1750580" y="5291328"/>
                <a:ext cx="0" cy="316865"/>
              </a:xfrm>
              <a:custGeom>
                <a:avLst/>
                <a:gdLst/>
                <a:ahLst/>
                <a:cxnLst/>
                <a:rect l="l" t="t" r="r" b="b"/>
                <a:pathLst>
                  <a:path h="316864">
                    <a:moveTo>
                      <a:pt x="0" y="316242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1" name="object 2020">
                <a:extLst>
                  <a:ext uri="{FF2B5EF4-FFF2-40B4-BE49-F238E27FC236}">
                    <a16:creationId xmlns:a16="http://schemas.microsoft.com/office/drawing/2014/main" id="{1524FF96-4EA4-5D43-2A65-DCCC6EE7CC70}"/>
                  </a:ext>
                </a:extLst>
              </p:cNvPr>
              <p:cNvSpPr/>
              <p:nvPr/>
            </p:nvSpPr>
            <p:spPr>
              <a:xfrm>
                <a:off x="1773720" y="5291328"/>
                <a:ext cx="0" cy="293370"/>
              </a:xfrm>
              <a:custGeom>
                <a:avLst/>
                <a:gdLst/>
                <a:ahLst/>
                <a:cxnLst/>
                <a:rect l="l" t="t" r="r" b="b"/>
                <a:pathLst>
                  <a:path h="293370">
                    <a:moveTo>
                      <a:pt x="0" y="29306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83" name="object 2021">
              <a:extLst>
                <a:ext uri="{FF2B5EF4-FFF2-40B4-BE49-F238E27FC236}">
                  <a16:creationId xmlns:a16="http://schemas.microsoft.com/office/drawing/2014/main" id="{7A45C715-5B2A-0178-978B-E7E173F3DE8E}"/>
                </a:ext>
              </a:extLst>
            </p:cNvPr>
            <p:cNvGrpSpPr/>
            <p:nvPr/>
          </p:nvGrpSpPr>
          <p:grpSpPr>
            <a:xfrm>
              <a:off x="2010924" y="5661501"/>
              <a:ext cx="464820" cy="123825"/>
              <a:chOff x="2010924" y="5661501"/>
              <a:chExt cx="464820" cy="123825"/>
            </a:xfrm>
          </p:grpSpPr>
          <p:sp>
            <p:nvSpPr>
              <p:cNvPr id="1958" name="object 2022">
                <a:extLst>
                  <a:ext uri="{FF2B5EF4-FFF2-40B4-BE49-F238E27FC236}">
                    <a16:creationId xmlns:a16="http://schemas.microsoft.com/office/drawing/2014/main" id="{AD2B38CF-A998-2E89-4926-3A876E3D4EDA}"/>
                  </a:ext>
                </a:extLst>
              </p:cNvPr>
              <p:cNvSpPr/>
              <p:nvPr/>
            </p:nvSpPr>
            <p:spPr>
              <a:xfrm>
                <a:off x="2059114" y="5696280"/>
                <a:ext cx="0" cy="88900"/>
              </a:xfrm>
              <a:custGeom>
                <a:avLst/>
                <a:gdLst/>
                <a:ahLst/>
                <a:cxnLst/>
                <a:rect l="l" t="t" r="r" b="b"/>
                <a:pathLst>
                  <a:path h="88900">
                    <a:moveTo>
                      <a:pt x="0" y="0"/>
                    </a:moveTo>
                    <a:lnTo>
                      <a:pt x="0" y="88658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9" name="object 2023">
                <a:extLst>
                  <a:ext uri="{FF2B5EF4-FFF2-40B4-BE49-F238E27FC236}">
                    <a16:creationId xmlns:a16="http://schemas.microsoft.com/office/drawing/2014/main" id="{1A81ED60-C1CB-CF2B-A885-FC9C421DEEDC}"/>
                  </a:ext>
                </a:extLst>
              </p:cNvPr>
              <p:cNvSpPr/>
              <p:nvPr/>
            </p:nvSpPr>
            <p:spPr>
              <a:xfrm>
                <a:off x="2012848" y="5663425"/>
                <a:ext cx="462915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462914" h="33020">
                    <a:moveTo>
                      <a:pt x="0" y="32854"/>
                    </a:moveTo>
                    <a:lnTo>
                      <a:pt x="82613" y="0"/>
                    </a:lnTo>
                    <a:lnTo>
                      <a:pt x="82613" y="32854"/>
                    </a:lnTo>
                  </a:path>
                  <a:path w="462914" h="33020">
                    <a:moveTo>
                      <a:pt x="0" y="32854"/>
                    </a:moveTo>
                    <a:lnTo>
                      <a:pt x="462749" y="32854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84" name="object 2024">
              <a:extLst>
                <a:ext uri="{FF2B5EF4-FFF2-40B4-BE49-F238E27FC236}">
                  <a16:creationId xmlns:a16="http://schemas.microsoft.com/office/drawing/2014/main" id="{25A40317-E8DD-40AE-87A5-1CC472CB78EA}"/>
                </a:ext>
              </a:extLst>
            </p:cNvPr>
            <p:cNvSpPr/>
            <p:nvPr/>
          </p:nvSpPr>
          <p:spPr>
            <a:xfrm>
              <a:off x="1966531" y="5873686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23126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85" name="object 2025">
              <a:extLst>
                <a:ext uri="{FF2B5EF4-FFF2-40B4-BE49-F238E27FC236}">
                  <a16:creationId xmlns:a16="http://schemas.microsoft.com/office/drawing/2014/main" id="{EB588DB9-9D25-9237-0CD3-D879676BE8E2}"/>
                </a:ext>
              </a:extLst>
            </p:cNvPr>
            <p:cNvGrpSpPr/>
            <p:nvPr/>
          </p:nvGrpSpPr>
          <p:grpSpPr>
            <a:xfrm>
              <a:off x="1966531" y="5607583"/>
              <a:ext cx="372745" cy="289560"/>
              <a:chOff x="1966531" y="5607583"/>
              <a:chExt cx="372745" cy="289560"/>
            </a:xfrm>
          </p:grpSpPr>
          <p:sp>
            <p:nvSpPr>
              <p:cNvPr id="1948" name="object 2026">
                <a:extLst>
                  <a:ext uri="{FF2B5EF4-FFF2-40B4-BE49-F238E27FC236}">
                    <a16:creationId xmlns:a16="http://schemas.microsoft.com/office/drawing/2014/main" id="{4BEC44DF-2C33-22AC-53DB-ADFA46079EA4}"/>
                  </a:ext>
                </a:extLst>
              </p:cNvPr>
              <p:cNvSpPr/>
              <p:nvPr/>
            </p:nvSpPr>
            <p:spPr>
              <a:xfrm>
                <a:off x="2336749" y="5873686"/>
                <a:ext cx="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h="23495">
                    <a:moveTo>
                      <a:pt x="0" y="0"/>
                    </a:moveTo>
                    <a:lnTo>
                      <a:pt x="0" y="23126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9" name="object 2027">
                <a:extLst>
                  <a:ext uri="{FF2B5EF4-FFF2-40B4-BE49-F238E27FC236}">
                    <a16:creationId xmlns:a16="http://schemas.microsoft.com/office/drawing/2014/main" id="{878C4BEA-970D-5F27-79B8-BADC7EAE0A73}"/>
                  </a:ext>
                </a:extLst>
              </p:cNvPr>
              <p:cNvSpPr/>
              <p:nvPr/>
            </p:nvSpPr>
            <p:spPr>
              <a:xfrm>
                <a:off x="1966531" y="5831243"/>
                <a:ext cx="3708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0839">
                    <a:moveTo>
                      <a:pt x="0" y="0"/>
                    </a:moveTo>
                    <a:lnTo>
                      <a:pt x="370217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0" name="object 2028">
                <a:extLst>
                  <a:ext uri="{FF2B5EF4-FFF2-40B4-BE49-F238E27FC236}">
                    <a16:creationId xmlns:a16="http://schemas.microsoft.com/office/drawing/2014/main" id="{74B8782D-DD71-8A01-81A6-BA377045CAEF}"/>
                  </a:ext>
                </a:extLst>
              </p:cNvPr>
              <p:cNvSpPr/>
              <p:nvPr/>
            </p:nvSpPr>
            <p:spPr>
              <a:xfrm>
                <a:off x="2012848" y="560758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355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1" name="object 2029">
                <a:extLst>
                  <a:ext uri="{FF2B5EF4-FFF2-40B4-BE49-F238E27FC236}">
                    <a16:creationId xmlns:a16="http://schemas.microsoft.com/office/drawing/2014/main" id="{2BF705C8-48A2-04CA-A045-CDB80A29900B}"/>
                  </a:ext>
                </a:extLst>
              </p:cNvPr>
              <p:cNvSpPr/>
              <p:nvPr/>
            </p:nvSpPr>
            <p:spPr>
              <a:xfrm>
                <a:off x="2059114" y="5607583"/>
                <a:ext cx="0" cy="70485"/>
              </a:xfrm>
              <a:custGeom>
                <a:avLst/>
                <a:gdLst/>
                <a:ahLst/>
                <a:cxnLst/>
                <a:rect l="l" t="t" r="r" b="b"/>
                <a:pathLst>
                  <a:path h="70485">
                    <a:moveTo>
                      <a:pt x="0" y="0"/>
                    </a:moveTo>
                    <a:lnTo>
                      <a:pt x="0" y="70281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2" name="object 2030">
                <a:extLst>
                  <a:ext uri="{FF2B5EF4-FFF2-40B4-BE49-F238E27FC236}">
                    <a16:creationId xmlns:a16="http://schemas.microsoft.com/office/drawing/2014/main" id="{3170882A-D443-8ACA-E4DD-68770F57DBB0}"/>
                  </a:ext>
                </a:extLst>
              </p:cNvPr>
              <p:cNvSpPr/>
              <p:nvPr/>
            </p:nvSpPr>
            <p:spPr>
              <a:xfrm>
                <a:off x="2105380" y="560758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355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3" name="object 2031">
                <a:extLst>
                  <a:ext uri="{FF2B5EF4-FFF2-40B4-BE49-F238E27FC236}">
                    <a16:creationId xmlns:a16="http://schemas.microsoft.com/office/drawing/2014/main" id="{E5208A30-FE79-AB6C-D01F-132E656C8B9B}"/>
                  </a:ext>
                </a:extLst>
              </p:cNvPr>
              <p:cNvSpPr/>
              <p:nvPr/>
            </p:nvSpPr>
            <p:spPr>
              <a:xfrm>
                <a:off x="2151646" y="560758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355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4" name="object 2032">
                <a:extLst>
                  <a:ext uri="{FF2B5EF4-FFF2-40B4-BE49-F238E27FC236}">
                    <a16:creationId xmlns:a16="http://schemas.microsoft.com/office/drawing/2014/main" id="{C3B0E9A2-3721-BB2C-1D4A-46F841D88EA6}"/>
                  </a:ext>
                </a:extLst>
              </p:cNvPr>
              <p:cNvSpPr/>
              <p:nvPr/>
            </p:nvSpPr>
            <p:spPr>
              <a:xfrm>
                <a:off x="2197963" y="560758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355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5" name="object 2033">
                <a:extLst>
                  <a:ext uri="{FF2B5EF4-FFF2-40B4-BE49-F238E27FC236}">
                    <a16:creationId xmlns:a16="http://schemas.microsoft.com/office/drawing/2014/main" id="{C2C8ED7F-DC73-2095-C882-D549ECF5D59F}"/>
                  </a:ext>
                </a:extLst>
              </p:cNvPr>
              <p:cNvSpPr/>
              <p:nvPr/>
            </p:nvSpPr>
            <p:spPr>
              <a:xfrm>
                <a:off x="2244229" y="560758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355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6" name="object 2034">
                <a:extLst>
                  <a:ext uri="{FF2B5EF4-FFF2-40B4-BE49-F238E27FC236}">
                    <a16:creationId xmlns:a16="http://schemas.microsoft.com/office/drawing/2014/main" id="{50B03286-6F73-FD07-D530-0BBBD8B8AF13}"/>
                  </a:ext>
                </a:extLst>
              </p:cNvPr>
              <p:cNvSpPr/>
              <p:nvPr/>
            </p:nvSpPr>
            <p:spPr>
              <a:xfrm>
                <a:off x="2290483" y="5607583"/>
                <a:ext cx="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h="177800">
                    <a:moveTo>
                      <a:pt x="0" y="0"/>
                    </a:moveTo>
                    <a:lnTo>
                      <a:pt x="0" y="177355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7" name="object 2035">
                <a:extLst>
                  <a:ext uri="{FF2B5EF4-FFF2-40B4-BE49-F238E27FC236}">
                    <a16:creationId xmlns:a16="http://schemas.microsoft.com/office/drawing/2014/main" id="{D49C307B-EDE0-7E46-65E6-0E1AA69C546A}"/>
                  </a:ext>
                </a:extLst>
              </p:cNvPr>
              <p:cNvSpPr/>
              <p:nvPr/>
            </p:nvSpPr>
            <p:spPr>
              <a:xfrm>
                <a:off x="2336749" y="5607583"/>
                <a:ext cx="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h="224154">
                    <a:moveTo>
                      <a:pt x="0" y="0"/>
                    </a:moveTo>
                    <a:lnTo>
                      <a:pt x="0" y="223659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86" name="object 2036">
              <a:extLst>
                <a:ext uri="{FF2B5EF4-FFF2-40B4-BE49-F238E27FC236}">
                  <a16:creationId xmlns:a16="http://schemas.microsoft.com/office/drawing/2014/main" id="{0B2500A9-A213-23B5-C584-5076FBCE9FF0}"/>
                </a:ext>
              </a:extLst>
            </p:cNvPr>
            <p:cNvSpPr/>
            <p:nvPr/>
          </p:nvSpPr>
          <p:spPr>
            <a:xfrm>
              <a:off x="1713598" y="479858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1846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87" name="object 2037">
              <a:extLst>
                <a:ext uri="{FF2B5EF4-FFF2-40B4-BE49-F238E27FC236}">
                  <a16:creationId xmlns:a16="http://schemas.microsoft.com/office/drawing/2014/main" id="{61008ED2-59A9-1873-1D09-F88A3DE9E97E}"/>
                </a:ext>
              </a:extLst>
            </p:cNvPr>
            <p:cNvGrpSpPr/>
            <p:nvPr/>
          </p:nvGrpSpPr>
          <p:grpSpPr>
            <a:xfrm>
              <a:off x="1732064" y="4784959"/>
              <a:ext cx="137160" cy="27305"/>
              <a:chOff x="1732064" y="4784959"/>
              <a:chExt cx="137160" cy="27305"/>
            </a:xfrm>
          </p:grpSpPr>
          <p:sp>
            <p:nvSpPr>
              <p:cNvPr id="1938" name="object 2038">
                <a:extLst>
                  <a:ext uri="{FF2B5EF4-FFF2-40B4-BE49-F238E27FC236}">
                    <a16:creationId xmlns:a16="http://schemas.microsoft.com/office/drawing/2014/main" id="{9DFA02D5-FEA2-C6DA-022A-67276DB5BCFD}"/>
                  </a:ext>
                </a:extLst>
              </p:cNvPr>
              <p:cNvSpPr/>
              <p:nvPr/>
            </p:nvSpPr>
            <p:spPr>
              <a:xfrm>
                <a:off x="1792236" y="4798580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5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9" name="object 2039">
                <a:extLst>
                  <a:ext uri="{FF2B5EF4-FFF2-40B4-BE49-F238E27FC236}">
                    <a16:creationId xmlns:a16="http://schemas.microsoft.com/office/drawing/2014/main" id="{ACBD4EA9-AFA6-38AF-026E-32E60470D2BB}"/>
                  </a:ext>
                </a:extLst>
              </p:cNvPr>
              <p:cNvSpPr/>
              <p:nvPr/>
            </p:nvSpPr>
            <p:spPr>
              <a:xfrm>
                <a:off x="1732064" y="4795481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516" y="3098"/>
                    </a:moveTo>
                    <a:lnTo>
                      <a:pt x="0" y="0"/>
                    </a:lnTo>
                    <a:lnTo>
                      <a:pt x="0" y="6184"/>
                    </a:lnTo>
                    <a:lnTo>
                      <a:pt x="18516" y="3098"/>
                    </a:lnTo>
                    <a:close/>
                  </a:path>
                  <a:path w="60325" h="6350">
                    <a:moveTo>
                      <a:pt x="60172" y="0"/>
                    </a:moveTo>
                    <a:lnTo>
                      <a:pt x="41656" y="3098"/>
                    </a:lnTo>
                    <a:lnTo>
                      <a:pt x="60172" y="6184"/>
                    </a:lnTo>
                    <a:lnTo>
                      <a:pt x="60172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0" name="object 2040">
                <a:extLst>
                  <a:ext uri="{FF2B5EF4-FFF2-40B4-BE49-F238E27FC236}">
                    <a16:creationId xmlns:a16="http://schemas.microsoft.com/office/drawing/2014/main" id="{CD91B4B4-2F54-7A18-6EAC-88B4DCBAEA1A}"/>
                  </a:ext>
                </a:extLst>
              </p:cNvPr>
              <p:cNvSpPr/>
              <p:nvPr/>
            </p:nvSpPr>
            <p:spPr>
              <a:xfrm>
                <a:off x="1750580" y="4798580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0" y="0"/>
                    </a:moveTo>
                    <a:lnTo>
                      <a:pt x="2313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1" name="object 2041">
                <a:extLst>
                  <a:ext uri="{FF2B5EF4-FFF2-40B4-BE49-F238E27FC236}">
                    <a16:creationId xmlns:a16="http://schemas.microsoft.com/office/drawing/2014/main" id="{2E85386C-DE0B-CEBE-5097-551DE28AD5AB}"/>
                  </a:ext>
                </a:extLst>
              </p:cNvPr>
              <p:cNvSpPr/>
              <p:nvPr/>
            </p:nvSpPr>
            <p:spPr>
              <a:xfrm>
                <a:off x="1813839" y="4786883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2" name="object 2042">
                <a:extLst>
                  <a:ext uri="{FF2B5EF4-FFF2-40B4-BE49-F238E27FC236}">
                    <a16:creationId xmlns:a16="http://schemas.microsoft.com/office/drawing/2014/main" id="{C0F95CB0-8EF4-797E-930D-82BAEFED622F}"/>
                  </a:ext>
                </a:extLst>
              </p:cNvPr>
              <p:cNvSpPr/>
              <p:nvPr/>
            </p:nvSpPr>
            <p:spPr>
              <a:xfrm>
                <a:off x="1830539" y="4803584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3" name="object 2043">
                <a:extLst>
                  <a:ext uri="{FF2B5EF4-FFF2-40B4-BE49-F238E27FC236}">
                    <a16:creationId xmlns:a16="http://schemas.microsoft.com/office/drawing/2014/main" id="{8AEA9ED0-FE66-CFFA-25C3-F8EBD0D1C8BD}"/>
                  </a:ext>
                </a:extLst>
              </p:cNvPr>
              <p:cNvSpPr/>
              <p:nvPr/>
            </p:nvSpPr>
            <p:spPr>
              <a:xfrm>
                <a:off x="1840560" y="4786883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4" name="object 2044">
                <a:extLst>
                  <a:ext uri="{FF2B5EF4-FFF2-40B4-BE49-F238E27FC236}">
                    <a16:creationId xmlns:a16="http://schemas.microsoft.com/office/drawing/2014/main" id="{033B189E-BBB5-0299-5DE2-529646994314}"/>
                  </a:ext>
                </a:extLst>
              </p:cNvPr>
              <p:cNvSpPr/>
              <p:nvPr/>
            </p:nvSpPr>
            <p:spPr>
              <a:xfrm>
                <a:off x="1840560" y="4806924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5" name="object 2045">
                <a:extLst>
                  <a:ext uri="{FF2B5EF4-FFF2-40B4-BE49-F238E27FC236}">
                    <a16:creationId xmlns:a16="http://schemas.microsoft.com/office/drawing/2014/main" id="{233E9A34-32E8-4F5C-EED9-4B4F249D6F18}"/>
                  </a:ext>
                </a:extLst>
              </p:cNvPr>
              <p:cNvSpPr/>
              <p:nvPr/>
            </p:nvSpPr>
            <p:spPr>
              <a:xfrm>
                <a:off x="1853920" y="4786883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6" name="object 2046">
                <a:extLst>
                  <a:ext uri="{FF2B5EF4-FFF2-40B4-BE49-F238E27FC236}">
                    <a16:creationId xmlns:a16="http://schemas.microsoft.com/office/drawing/2014/main" id="{7F5165E8-2D8A-8D1D-A80B-E5D560CCCB49}"/>
                  </a:ext>
                </a:extLst>
              </p:cNvPr>
              <p:cNvSpPr/>
              <p:nvPr/>
            </p:nvSpPr>
            <p:spPr>
              <a:xfrm>
                <a:off x="1750529" y="479852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7" name="object 2047">
                <a:extLst>
                  <a:ext uri="{FF2B5EF4-FFF2-40B4-BE49-F238E27FC236}">
                    <a16:creationId xmlns:a16="http://schemas.microsoft.com/office/drawing/2014/main" id="{3BF88768-F51E-771D-2931-52E33DE45308}"/>
                  </a:ext>
                </a:extLst>
              </p:cNvPr>
              <p:cNvSpPr/>
              <p:nvPr/>
            </p:nvSpPr>
            <p:spPr>
              <a:xfrm>
                <a:off x="1773669" y="479852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88" name="object 2048">
              <a:extLst>
                <a:ext uri="{FF2B5EF4-FFF2-40B4-BE49-F238E27FC236}">
                  <a16:creationId xmlns:a16="http://schemas.microsoft.com/office/drawing/2014/main" id="{EFEAEAE9-6002-EEA2-3F9A-6F0B4395F68F}"/>
                </a:ext>
              </a:extLst>
            </p:cNvPr>
            <p:cNvGrpSpPr/>
            <p:nvPr/>
          </p:nvGrpSpPr>
          <p:grpSpPr>
            <a:xfrm>
              <a:off x="1414792" y="4273257"/>
              <a:ext cx="6350" cy="187325"/>
              <a:chOff x="1414792" y="4273257"/>
              <a:chExt cx="6350" cy="187325"/>
            </a:xfrm>
          </p:grpSpPr>
          <p:sp>
            <p:nvSpPr>
              <p:cNvPr id="1936" name="object 2049">
                <a:extLst>
                  <a:ext uri="{FF2B5EF4-FFF2-40B4-BE49-F238E27FC236}">
                    <a16:creationId xmlns:a16="http://schemas.microsoft.com/office/drawing/2014/main" id="{462D1016-3DF8-4FED-1A49-EAFD48F7EEE3}"/>
                  </a:ext>
                </a:extLst>
              </p:cNvPr>
              <p:cNvSpPr/>
              <p:nvPr/>
            </p:nvSpPr>
            <p:spPr>
              <a:xfrm>
                <a:off x="1417840" y="4291723"/>
                <a:ext cx="0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h="168910">
                    <a:moveTo>
                      <a:pt x="0" y="0"/>
                    </a:moveTo>
                    <a:lnTo>
                      <a:pt x="0" y="16841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7" name="object 2050">
                <a:extLst>
                  <a:ext uri="{FF2B5EF4-FFF2-40B4-BE49-F238E27FC236}">
                    <a16:creationId xmlns:a16="http://schemas.microsoft.com/office/drawing/2014/main" id="{C8D3BF0C-C718-7586-E3F5-858C3F357F48}"/>
                  </a:ext>
                </a:extLst>
              </p:cNvPr>
              <p:cNvSpPr/>
              <p:nvPr/>
            </p:nvSpPr>
            <p:spPr>
              <a:xfrm>
                <a:off x="1414792" y="427325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89" name="object 2051">
              <a:extLst>
                <a:ext uri="{FF2B5EF4-FFF2-40B4-BE49-F238E27FC236}">
                  <a16:creationId xmlns:a16="http://schemas.microsoft.com/office/drawing/2014/main" id="{EDBC9F47-179B-9D04-6A87-80887F501A1D}"/>
                </a:ext>
              </a:extLst>
            </p:cNvPr>
            <p:cNvGrpSpPr/>
            <p:nvPr/>
          </p:nvGrpSpPr>
          <p:grpSpPr>
            <a:xfrm>
              <a:off x="1404219" y="4461300"/>
              <a:ext cx="27305" cy="255904"/>
              <a:chOff x="1404219" y="4461300"/>
              <a:chExt cx="27305" cy="255904"/>
            </a:xfrm>
          </p:grpSpPr>
          <p:sp>
            <p:nvSpPr>
              <p:cNvPr id="1928" name="object 2052">
                <a:extLst>
                  <a:ext uri="{FF2B5EF4-FFF2-40B4-BE49-F238E27FC236}">
                    <a16:creationId xmlns:a16="http://schemas.microsoft.com/office/drawing/2014/main" id="{45DE3DBF-E42E-7F69-B078-88E82F7043E1}"/>
                  </a:ext>
                </a:extLst>
              </p:cNvPr>
              <p:cNvSpPr/>
              <p:nvPr/>
            </p:nvSpPr>
            <p:spPr>
              <a:xfrm>
                <a:off x="1414792" y="469818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9" name="object 2053">
                <a:extLst>
                  <a:ext uri="{FF2B5EF4-FFF2-40B4-BE49-F238E27FC236}">
                    <a16:creationId xmlns:a16="http://schemas.microsoft.com/office/drawing/2014/main" id="{8323279D-B1A8-2025-23D8-EB04D9E0869B}"/>
                  </a:ext>
                </a:extLst>
              </p:cNvPr>
              <p:cNvSpPr/>
              <p:nvPr/>
            </p:nvSpPr>
            <p:spPr>
              <a:xfrm>
                <a:off x="1417840" y="4529823"/>
                <a:ext cx="0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h="168910">
                    <a:moveTo>
                      <a:pt x="0" y="16836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0" name="object 2054">
                <a:extLst>
                  <a:ext uri="{FF2B5EF4-FFF2-40B4-BE49-F238E27FC236}">
                    <a16:creationId xmlns:a16="http://schemas.microsoft.com/office/drawing/2014/main" id="{96832093-2505-8C45-65F6-F67E42F039AC}"/>
                  </a:ext>
                </a:extLst>
              </p:cNvPr>
              <p:cNvSpPr/>
              <p:nvPr/>
            </p:nvSpPr>
            <p:spPr>
              <a:xfrm>
                <a:off x="1406143" y="451337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1" name="object 2055">
                <a:extLst>
                  <a:ext uri="{FF2B5EF4-FFF2-40B4-BE49-F238E27FC236}">
                    <a16:creationId xmlns:a16="http://schemas.microsoft.com/office/drawing/2014/main" id="{E7A71EE4-A04A-B517-EC56-70432CFCCF29}"/>
                  </a:ext>
                </a:extLst>
              </p:cNvPr>
              <p:cNvSpPr/>
              <p:nvPr/>
            </p:nvSpPr>
            <p:spPr>
              <a:xfrm>
                <a:off x="1422844" y="450330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2" name="object 2056">
                <a:extLst>
                  <a:ext uri="{FF2B5EF4-FFF2-40B4-BE49-F238E27FC236}">
                    <a16:creationId xmlns:a16="http://schemas.microsoft.com/office/drawing/2014/main" id="{51A11BAE-6131-779D-D85C-18D56593E3FD}"/>
                  </a:ext>
                </a:extLst>
              </p:cNvPr>
              <p:cNvSpPr/>
              <p:nvPr/>
            </p:nvSpPr>
            <p:spPr>
              <a:xfrm>
                <a:off x="1406194" y="448326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6700" y="13360"/>
                    </a:lnTo>
                    <a:lnTo>
                      <a:pt x="13360" y="13360"/>
                    </a:lnTo>
                    <a:lnTo>
                      <a:pt x="10020" y="10020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3" name="object 2057">
                <a:extLst>
                  <a:ext uri="{FF2B5EF4-FFF2-40B4-BE49-F238E27FC236}">
                    <a16:creationId xmlns:a16="http://schemas.microsoft.com/office/drawing/2014/main" id="{8A9E92A3-8122-C39C-4100-ACDE634175D7}"/>
                  </a:ext>
                </a:extLst>
              </p:cNvPr>
              <p:cNvSpPr/>
              <p:nvPr/>
            </p:nvSpPr>
            <p:spPr>
              <a:xfrm>
                <a:off x="1416164" y="4483265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4" name="object 2058">
                <a:extLst>
                  <a:ext uri="{FF2B5EF4-FFF2-40B4-BE49-F238E27FC236}">
                    <a16:creationId xmlns:a16="http://schemas.microsoft.com/office/drawing/2014/main" id="{E548F26E-822D-B2CC-8F57-CB8B35591097}"/>
                  </a:ext>
                </a:extLst>
              </p:cNvPr>
              <p:cNvSpPr/>
              <p:nvPr/>
            </p:nvSpPr>
            <p:spPr>
              <a:xfrm>
                <a:off x="1406194" y="446322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6700" y="13360"/>
                    </a:lnTo>
                    <a:lnTo>
                      <a:pt x="13360" y="13360"/>
                    </a:lnTo>
                    <a:lnTo>
                      <a:pt x="10020" y="10020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5" name="object 2059">
                <a:extLst>
                  <a:ext uri="{FF2B5EF4-FFF2-40B4-BE49-F238E27FC236}">
                    <a16:creationId xmlns:a16="http://schemas.microsoft.com/office/drawing/2014/main" id="{9EE1AD32-6828-540E-C1A1-39FC86A70BE0}"/>
                  </a:ext>
                </a:extLst>
              </p:cNvPr>
              <p:cNvSpPr/>
              <p:nvPr/>
            </p:nvSpPr>
            <p:spPr>
              <a:xfrm>
                <a:off x="1416164" y="4463224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0" name="object 2060">
              <a:extLst>
                <a:ext uri="{FF2B5EF4-FFF2-40B4-BE49-F238E27FC236}">
                  <a16:creationId xmlns:a16="http://schemas.microsoft.com/office/drawing/2014/main" id="{17348E42-BE3D-03A6-79FB-2AE62C0610C6}"/>
                </a:ext>
              </a:extLst>
            </p:cNvPr>
            <p:cNvSpPr/>
            <p:nvPr/>
          </p:nvSpPr>
          <p:spPr>
            <a:xfrm>
              <a:off x="1417789" y="42731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2061">
              <a:extLst>
                <a:ext uri="{FF2B5EF4-FFF2-40B4-BE49-F238E27FC236}">
                  <a16:creationId xmlns:a16="http://schemas.microsoft.com/office/drawing/2014/main" id="{60CA8971-DE39-CE34-51FD-94C87698F975}"/>
                </a:ext>
              </a:extLst>
            </p:cNvPr>
            <p:cNvSpPr/>
            <p:nvPr/>
          </p:nvSpPr>
          <p:spPr>
            <a:xfrm>
              <a:off x="1417789" y="47166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2062">
              <a:extLst>
                <a:ext uri="{FF2B5EF4-FFF2-40B4-BE49-F238E27FC236}">
                  <a16:creationId xmlns:a16="http://schemas.microsoft.com/office/drawing/2014/main" id="{B66F4C30-76F3-AA2C-E2A8-8984423202B8}"/>
                </a:ext>
              </a:extLst>
            </p:cNvPr>
            <p:cNvSpPr/>
            <p:nvPr/>
          </p:nvSpPr>
          <p:spPr>
            <a:xfrm>
              <a:off x="1781429" y="430410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2063">
              <a:extLst>
                <a:ext uri="{FF2B5EF4-FFF2-40B4-BE49-F238E27FC236}">
                  <a16:creationId xmlns:a16="http://schemas.microsoft.com/office/drawing/2014/main" id="{3CF49E40-C986-88F9-8DC9-6EE67805375F}"/>
                </a:ext>
              </a:extLst>
            </p:cNvPr>
            <p:cNvSpPr/>
            <p:nvPr/>
          </p:nvSpPr>
          <p:spPr>
            <a:xfrm>
              <a:off x="1781429" y="470515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4" name="object 2064">
              <a:extLst>
                <a:ext uri="{FF2B5EF4-FFF2-40B4-BE49-F238E27FC236}">
                  <a16:creationId xmlns:a16="http://schemas.microsoft.com/office/drawing/2014/main" id="{A874AC1D-2568-5531-F7CF-782691435764}"/>
                </a:ext>
              </a:extLst>
            </p:cNvPr>
            <p:cNvGrpSpPr/>
            <p:nvPr/>
          </p:nvGrpSpPr>
          <p:grpSpPr>
            <a:xfrm>
              <a:off x="1818119" y="4304106"/>
              <a:ext cx="6350" cy="167640"/>
              <a:chOff x="1818119" y="4304106"/>
              <a:chExt cx="6350" cy="167640"/>
            </a:xfrm>
          </p:grpSpPr>
          <p:sp>
            <p:nvSpPr>
              <p:cNvPr id="1926" name="object 2065">
                <a:extLst>
                  <a:ext uri="{FF2B5EF4-FFF2-40B4-BE49-F238E27FC236}">
                    <a16:creationId xmlns:a16="http://schemas.microsoft.com/office/drawing/2014/main" id="{D0F14ECA-7D92-381D-614E-95B77EC0699C}"/>
                  </a:ext>
                </a:extLst>
              </p:cNvPr>
              <p:cNvSpPr/>
              <p:nvPr/>
            </p:nvSpPr>
            <p:spPr>
              <a:xfrm>
                <a:off x="1821154" y="4322610"/>
                <a:ext cx="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h="149225">
                    <a:moveTo>
                      <a:pt x="0" y="0"/>
                    </a:moveTo>
                    <a:lnTo>
                      <a:pt x="0" y="14881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7" name="object 2066">
                <a:extLst>
                  <a:ext uri="{FF2B5EF4-FFF2-40B4-BE49-F238E27FC236}">
                    <a16:creationId xmlns:a16="http://schemas.microsoft.com/office/drawing/2014/main" id="{70C71D72-5936-8668-444E-CA5BBE3781AC}"/>
                  </a:ext>
                </a:extLst>
              </p:cNvPr>
              <p:cNvSpPr/>
              <p:nvPr/>
            </p:nvSpPr>
            <p:spPr>
              <a:xfrm>
                <a:off x="1818119" y="430410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503"/>
                    </a:lnTo>
                    <a:lnTo>
                      <a:pt x="6134" y="18503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95" name="object 2067">
              <a:extLst>
                <a:ext uri="{FF2B5EF4-FFF2-40B4-BE49-F238E27FC236}">
                  <a16:creationId xmlns:a16="http://schemas.microsoft.com/office/drawing/2014/main" id="{0F8E0594-B374-662E-2E3F-E301DDE72B95}"/>
                </a:ext>
              </a:extLst>
            </p:cNvPr>
            <p:cNvGrpSpPr/>
            <p:nvPr/>
          </p:nvGrpSpPr>
          <p:grpSpPr>
            <a:xfrm>
              <a:off x="1807546" y="4472641"/>
              <a:ext cx="27305" cy="233045"/>
              <a:chOff x="1807546" y="4472641"/>
              <a:chExt cx="27305" cy="233045"/>
            </a:xfrm>
          </p:grpSpPr>
          <p:sp>
            <p:nvSpPr>
              <p:cNvPr id="1920" name="object 2068">
                <a:extLst>
                  <a:ext uri="{FF2B5EF4-FFF2-40B4-BE49-F238E27FC236}">
                    <a16:creationId xmlns:a16="http://schemas.microsoft.com/office/drawing/2014/main" id="{8D725518-4656-CDDD-9606-D2866F762CC1}"/>
                  </a:ext>
                </a:extLst>
              </p:cNvPr>
              <p:cNvSpPr/>
              <p:nvPr/>
            </p:nvSpPr>
            <p:spPr>
              <a:xfrm>
                <a:off x="1818119" y="468664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1" name="object 2069">
                <a:extLst>
                  <a:ext uri="{FF2B5EF4-FFF2-40B4-BE49-F238E27FC236}">
                    <a16:creationId xmlns:a16="http://schemas.microsoft.com/office/drawing/2014/main" id="{DD612EF3-19AE-FF81-8CA6-A08D6108057B}"/>
                  </a:ext>
                </a:extLst>
              </p:cNvPr>
              <p:cNvSpPr/>
              <p:nvPr/>
            </p:nvSpPr>
            <p:spPr>
              <a:xfrm>
                <a:off x="1821154" y="4537786"/>
                <a:ext cx="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h="149225">
                    <a:moveTo>
                      <a:pt x="0" y="14885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2" name="object 2070">
                <a:extLst>
                  <a:ext uri="{FF2B5EF4-FFF2-40B4-BE49-F238E27FC236}">
                    <a16:creationId xmlns:a16="http://schemas.microsoft.com/office/drawing/2014/main" id="{6B0717A7-9BF2-DADC-0A1B-9312F39659EE}"/>
                  </a:ext>
                </a:extLst>
              </p:cNvPr>
              <p:cNvSpPr/>
              <p:nvPr/>
            </p:nvSpPr>
            <p:spPr>
              <a:xfrm>
                <a:off x="1809470" y="452132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3" name="object 2071">
                <a:extLst>
                  <a:ext uri="{FF2B5EF4-FFF2-40B4-BE49-F238E27FC236}">
                    <a16:creationId xmlns:a16="http://schemas.microsoft.com/office/drawing/2014/main" id="{F62693EB-D83D-4933-46D4-B945D67831A8}"/>
                  </a:ext>
                </a:extLst>
              </p:cNvPr>
              <p:cNvSpPr/>
              <p:nvPr/>
            </p:nvSpPr>
            <p:spPr>
              <a:xfrm>
                <a:off x="1826221" y="451130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4" name="object 2072">
                <a:extLst>
                  <a:ext uri="{FF2B5EF4-FFF2-40B4-BE49-F238E27FC236}">
                    <a16:creationId xmlns:a16="http://schemas.microsoft.com/office/drawing/2014/main" id="{0030DA8E-A53C-2DC5-E26A-E563C46B85B3}"/>
                  </a:ext>
                </a:extLst>
              </p:cNvPr>
              <p:cNvSpPr/>
              <p:nvPr/>
            </p:nvSpPr>
            <p:spPr>
              <a:xfrm>
                <a:off x="1809470" y="449126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71" y="13360"/>
                    </a:moveTo>
                    <a:lnTo>
                      <a:pt x="10071" y="3302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02"/>
                    </a:lnTo>
                    <a:lnTo>
                      <a:pt x="20040" y="9969"/>
                    </a:lnTo>
                    <a:lnTo>
                      <a:pt x="16700" y="13322"/>
                    </a:lnTo>
                    <a:lnTo>
                      <a:pt x="6680" y="13322"/>
                    </a:lnTo>
                    <a:lnTo>
                      <a:pt x="0" y="6642"/>
                    </a:lnTo>
                    <a:lnTo>
                      <a:pt x="0" y="330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5" name="object 2073">
                <a:extLst>
                  <a:ext uri="{FF2B5EF4-FFF2-40B4-BE49-F238E27FC236}">
                    <a16:creationId xmlns:a16="http://schemas.microsoft.com/office/drawing/2014/main" id="{8D958C8A-1BEF-792C-E51A-24033CA982DD}"/>
                  </a:ext>
                </a:extLst>
              </p:cNvPr>
              <p:cNvSpPr/>
              <p:nvPr/>
            </p:nvSpPr>
            <p:spPr>
              <a:xfrm>
                <a:off x="1809521" y="447456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42"/>
                    </a:moveTo>
                    <a:lnTo>
                      <a:pt x="16700" y="9982"/>
                    </a:lnTo>
                    <a:lnTo>
                      <a:pt x="3340" y="9982"/>
                    </a:lnTo>
                    <a:lnTo>
                      <a:pt x="0" y="6642"/>
                    </a:lnTo>
                    <a:lnTo>
                      <a:pt x="0" y="3302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02"/>
                    </a:lnTo>
                    <a:lnTo>
                      <a:pt x="20040" y="6642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6" name="object 2074">
              <a:extLst>
                <a:ext uri="{FF2B5EF4-FFF2-40B4-BE49-F238E27FC236}">
                  <a16:creationId xmlns:a16="http://schemas.microsoft.com/office/drawing/2014/main" id="{F97366EA-B52D-DB25-DC81-7FBE27FA00F7}"/>
                </a:ext>
              </a:extLst>
            </p:cNvPr>
            <p:cNvSpPr/>
            <p:nvPr/>
          </p:nvSpPr>
          <p:spPr>
            <a:xfrm>
              <a:off x="1773669" y="43040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7" name="object 2075">
              <a:extLst>
                <a:ext uri="{FF2B5EF4-FFF2-40B4-BE49-F238E27FC236}">
                  <a16:creationId xmlns:a16="http://schemas.microsoft.com/office/drawing/2014/main" id="{1EF79843-6CA6-BD5E-C648-2785C9F6B2A7}"/>
                </a:ext>
              </a:extLst>
            </p:cNvPr>
            <p:cNvGrpSpPr/>
            <p:nvPr/>
          </p:nvGrpSpPr>
          <p:grpSpPr>
            <a:xfrm>
              <a:off x="1771745" y="4703184"/>
              <a:ext cx="51435" cy="4445"/>
              <a:chOff x="1771745" y="4703184"/>
              <a:chExt cx="51435" cy="4445"/>
            </a:xfrm>
          </p:grpSpPr>
          <p:sp>
            <p:nvSpPr>
              <p:cNvPr id="1918" name="object 2076">
                <a:extLst>
                  <a:ext uri="{FF2B5EF4-FFF2-40B4-BE49-F238E27FC236}">
                    <a16:creationId xmlns:a16="http://schemas.microsoft.com/office/drawing/2014/main" id="{3388B704-770F-1BD1-6A56-2F920769E7BE}"/>
                  </a:ext>
                </a:extLst>
              </p:cNvPr>
              <p:cNvSpPr/>
              <p:nvPr/>
            </p:nvSpPr>
            <p:spPr>
              <a:xfrm>
                <a:off x="1773669" y="470510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9" name="object 2077">
                <a:extLst>
                  <a:ext uri="{FF2B5EF4-FFF2-40B4-BE49-F238E27FC236}">
                    <a16:creationId xmlns:a16="http://schemas.microsoft.com/office/drawing/2014/main" id="{15A943DB-FC2E-DD7A-AB61-99013F0043E6}"/>
                  </a:ext>
                </a:extLst>
              </p:cNvPr>
              <p:cNvSpPr/>
              <p:nvPr/>
            </p:nvSpPr>
            <p:spPr>
              <a:xfrm>
                <a:off x="1821103" y="470510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8" name="object 2078">
              <a:extLst>
                <a:ext uri="{FF2B5EF4-FFF2-40B4-BE49-F238E27FC236}">
                  <a16:creationId xmlns:a16="http://schemas.microsoft.com/office/drawing/2014/main" id="{D65FF7D8-5D46-11DD-F68C-92625A410BAF}"/>
                </a:ext>
              </a:extLst>
            </p:cNvPr>
            <p:cNvSpPr/>
            <p:nvPr/>
          </p:nvSpPr>
          <p:spPr>
            <a:xfrm>
              <a:off x="1781429" y="411899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2079">
              <a:extLst>
                <a:ext uri="{FF2B5EF4-FFF2-40B4-BE49-F238E27FC236}">
                  <a16:creationId xmlns:a16="http://schemas.microsoft.com/office/drawing/2014/main" id="{67C5A69A-F835-F237-4B3C-67FD0E16E8CB}"/>
                </a:ext>
              </a:extLst>
            </p:cNvPr>
            <p:cNvSpPr/>
            <p:nvPr/>
          </p:nvSpPr>
          <p:spPr>
            <a:xfrm>
              <a:off x="1781429" y="430410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0" name="object 2080">
              <a:extLst>
                <a:ext uri="{FF2B5EF4-FFF2-40B4-BE49-F238E27FC236}">
                  <a16:creationId xmlns:a16="http://schemas.microsoft.com/office/drawing/2014/main" id="{BA24D27C-A19B-FFA4-15B9-4D6094079365}"/>
                </a:ext>
              </a:extLst>
            </p:cNvPr>
            <p:cNvGrpSpPr/>
            <p:nvPr/>
          </p:nvGrpSpPr>
          <p:grpSpPr>
            <a:xfrm>
              <a:off x="1818119" y="4118990"/>
              <a:ext cx="6350" cy="62865"/>
              <a:chOff x="1818119" y="4118990"/>
              <a:chExt cx="6350" cy="62865"/>
            </a:xfrm>
          </p:grpSpPr>
          <p:sp>
            <p:nvSpPr>
              <p:cNvPr id="1916" name="object 2081">
                <a:extLst>
                  <a:ext uri="{FF2B5EF4-FFF2-40B4-BE49-F238E27FC236}">
                    <a16:creationId xmlns:a16="http://schemas.microsoft.com/office/drawing/2014/main" id="{CD80BD81-65F0-24C6-3837-4ECB870B18BA}"/>
                  </a:ext>
                </a:extLst>
              </p:cNvPr>
              <p:cNvSpPr/>
              <p:nvPr/>
            </p:nvSpPr>
            <p:spPr>
              <a:xfrm>
                <a:off x="1821154" y="4137456"/>
                <a:ext cx="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h="44450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7" name="object 2082">
                <a:extLst>
                  <a:ext uri="{FF2B5EF4-FFF2-40B4-BE49-F238E27FC236}">
                    <a16:creationId xmlns:a16="http://schemas.microsoft.com/office/drawing/2014/main" id="{318E032A-4A83-21ED-155F-B4360DFC64FA}"/>
                  </a:ext>
                </a:extLst>
              </p:cNvPr>
              <p:cNvSpPr/>
              <p:nvPr/>
            </p:nvSpPr>
            <p:spPr>
              <a:xfrm>
                <a:off x="1818119" y="411899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01" name="object 2083">
              <a:extLst>
                <a:ext uri="{FF2B5EF4-FFF2-40B4-BE49-F238E27FC236}">
                  <a16:creationId xmlns:a16="http://schemas.microsoft.com/office/drawing/2014/main" id="{F7BCA99A-E1FB-8685-1CDB-7FBCE0C71151}"/>
                </a:ext>
              </a:extLst>
            </p:cNvPr>
            <p:cNvGrpSpPr/>
            <p:nvPr/>
          </p:nvGrpSpPr>
          <p:grpSpPr>
            <a:xfrm>
              <a:off x="1807546" y="4182878"/>
              <a:ext cx="27305" cy="121285"/>
              <a:chOff x="1807546" y="4182878"/>
              <a:chExt cx="27305" cy="121285"/>
            </a:xfrm>
          </p:grpSpPr>
          <p:sp>
            <p:nvSpPr>
              <p:cNvPr id="1909" name="object 2084">
                <a:extLst>
                  <a:ext uri="{FF2B5EF4-FFF2-40B4-BE49-F238E27FC236}">
                    <a16:creationId xmlns:a16="http://schemas.microsoft.com/office/drawing/2014/main" id="{D107A977-4902-408A-483E-63E6BFFA80B4}"/>
                  </a:ext>
                </a:extLst>
              </p:cNvPr>
              <p:cNvSpPr/>
              <p:nvPr/>
            </p:nvSpPr>
            <p:spPr>
              <a:xfrm>
                <a:off x="1818119" y="428558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0" name="object 2085">
                <a:extLst>
                  <a:ext uri="{FF2B5EF4-FFF2-40B4-BE49-F238E27FC236}">
                    <a16:creationId xmlns:a16="http://schemas.microsoft.com/office/drawing/2014/main" id="{A65B9366-C411-49FA-BD3A-5CF2CC248328}"/>
                  </a:ext>
                </a:extLst>
              </p:cNvPr>
              <p:cNvSpPr/>
              <p:nvPr/>
            </p:nvSpPr>
            <p:spPr>
              <a:xfrm>
                <a:off x="1821154" y="4241380"/>
                <a:ext cx="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h="44450">
                    <a:moveTo>
                      <a:pt x="0" y="44208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1" name="object 2086">
                <a:extLst>
                  <a:ext uri="{FF2B5EF4-FFF2-40B4-BE49-F238E27FC236}">
                    <a16:creationId xmlns:a16="http://schemas.microsoft.com/office/drawing/2014/main" id="{56F409C4-2565-6EA7-0A48-467F8C1CBF64}"/>
                  </a:ext>
                </a:extLst>
              </p:cNvPr>
              <p:cNvSpPr/>
              <p:nvPr/>
            </p:nvSpPr>
            <p:spPr>
              <a:xfrm>
                <a:off x="1809470" y="423494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289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2" name="object 2087">
                <a:extLst>
                  <a:ext uri="{FF2B5EF4-FFF2-40B4-BE49-F238E27FC236}">
                    <a16:creationId xmlns:a16="http://schemas.microsoft.com/office/drawing/2014/main" id="{DA7C7421-5884-4B92-74E2-063EA1C6A131}"/>
                  </a:ext>
                </a:extLst>
              </p:cNvPr>
              <p:cNvSpPr/>
              <p:nvPr/>
            </p:nvSpPr>
            <p:spPr>
              <a:xfrm>
                <a:off x="1829562" y="4231563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6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3" name="object 2088">
                <a:extLst>
                  <a:ext uri="{FF2B5EF4-FFF2-40B4-BE49-F238E27FC236}">
                    <a16:creationId xmlns:a16="http://schemas.microsoft.com/office/drawing/2014/main" id="{CB3A242D-005F-55F4-52B9-07897F360165}"/>
                  </a:ext>
                </a:extLst>
              </p:cNvPr>
              <p:cNvSpPr/>
              <p:nvPr/>
            </p:nvSpPr>
            <p:spPr>
              <a:xfrm>
                <a:off x="1826221" y="4221543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4" name="object 2089">
                <a:extLst>
                  <a:ext uri="{FF2B5EF4-FFF2-40B4-BE49-F238E27FC236}">
                    <a16:creationId xmlns:a16="http://schemas.microsoft.com/office/drawing/2014/main" id="{A875EEEB-B79B-7597-7FC2-77D482339B09}"/>
                  </a:ext>
                </a:extLst>
              </p:cNvPr>
              <p:cNvSpPr/>
              <p:nvPr/>
            </p:nvSpPr>
            <p:spPr>
              <a:xfrm>
                <a:off x="1809470" y="420150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5" name="object 2090">
                <a:extLst>
                  <a:ext uri="{FF2B5EF4-FFF2-40B4-BE49-F238E27FC236}">
                    <a16:creationId xmlns:a16="http://schemas.microsoft.com/office/drawing/2014/main" id="{EFEA596B-A0E8-8EFB-8881-A4051A673183}"/>
                  </a:ext>
                </a:extLst>
              </p:cNvPr>
              <p:cNvSpPr/>
              <p:nvPr/>
            </p:nvSpPr>
            <p:spPr>
              <a:xfrm>
                <a:off x="1809521" y="4184802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2" name="object 2091">
              <a:extLst>
                <a:ext uri="{FF2B5EF4-FFF2-40B4-BE49-F238E27FC236}">
                  <a16:creationId xmlns:a16="http://schemas.microsoft.com/office/drawing/2014/main" id="{B222E82A-CB75-775E-4DC7-833CAED8EF4C}"/>
                </a:ext>
              </a:extLst>
            </p:cNvPr>
            <p:cNvSpPr/>
            <p:nvPr/>
          </p:nvSpPr>
          <p:spPr>
            <a:xfrm>
              <a:off x="1773669" y="41189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3" name="object 2092">
              <a:extLst>
                <a:ext uri="{FF2B5EF4-FFF2-40B4-BE49-F238E27FC236}">
                  <a16:creationId xmlns:a16="http://schemas.microsoft.com/office/drawing/2014/main" id="{5FF69123-2184-01BD-F1A3-E6E9E5AE7893}"/>
                </a:ext>
              </a:extLst>
            </p:cNvPr>
            <p:cNvGrpSpPr/>
            <p:nvPr/>
          </p:nvGrpSpPr>
          <p:grpSpPr>
            <a:xfrm>
              <a:off x="1771745" y="4302131"/>
              <a:ext cx="51435" cy="4445"/>
              <a:chOff x="1771745" y="4302131"/>
              <a:chExt cx="51435" cy="4445"/>
            </a:xfrm>
          </p:grpSpPr>
          <p:sp>
            <p:nvSpPr>
              <p:cNvPr id="1907" name="object 2093">
                <a:extLst>
                  <a:ext uri="{FF2B5EF4-FFF2-40B4-BE49-F238E27FC236}">
                    <a16:creationId xmlns:a16="http://schemas.microsoft.com/office/drawing/2014/main" id="{9655A985-4A58-ADBF-A0A6-51ED45B8094F}"/>
                  </a:ext>
                </a:extLst>
              </p:cNvPr>
              <p:cNvSpPr/>
              <p:nvPr/>
            </p:nvSpPr>
            <p:spPr>
              <a:xfrm>
                <a:off x="1773669" y="430405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8" name="object 2094">
                <a:extLst>
                  <a:ext uri="{FF2B5EF4-FFF2-40B4-BE49-F238E27FC236}">
                    <a16:creationId xmlns:a16="http://schemas.microsoft.com/office/drawing/2014/main" id="{9BF7D475-825D-8301-B5B7-B7B71CDCD790}"/>
                  </a:ext>
                </a:extLst>
              </p:cNvPr>
              <p:cNvSpPr/>
              <p:nvPr/>
            </p:nvSpPr>
            <p:spPr>
              <a:xfrm>
                <a:off x="1821103" y="430405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4" name="object 2095">
              <a:extLst>
                <a:ext uri="{FF2B5EF4-FFF2-40B4-BE49-F238E27FC236}">
                  <a16:creationId xmlns:a16="http://schemas.microsoft.com/office/drawing/2014/main" id="{6A38CA21-E526-4801-F5DE-F9E140F3364F}"/>
                </a:ext>
              </a:extLst>
            </p:cNvPr>
            <p:cNvSpPr/>
            <p:nvPr/>
          </p:nvSpPr>
          <p:spPr>
            <a:xfrm>
              <a:off x="1496072" y="461257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2096">
              <a:extLst>
                <a:ext uri="{FF2B5EF4-FFF2-40B4-BE49-F238E27FC236}">
                  <a16:creationId xmlns:a16="http://schemas.microsoft.com/office/drawing/2014/main" id="{CCC7B09B-6A81-E4A7-5729-AACEA8CE9DBB}"/>
                </a:ext>
              </a:extLst>
            </p:cNvPr>
            <p:cNvSpPr/>
            <p:nvPr/>
          </p:nvSpPr>
          <p:spPr>
            <a:xfrm>
              <a:off x="1496072" y="445830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6" name="object 2097">
              <a:extLst>
                <a:ext uri="{FF2B5EF4-FFF2-40B4-BE49-F238E27FC236}">
                  <a16:creationId xmlns:a16="http://schemas.microsoft.com/office/drawing/2014/main" id="{9790559F-0CD0-B2A2-3704-3D074CC1C354}"/>
                </a:ext>
              </a:extLst>
            </p:cNvPr>
            <p:cNvGrpSpPr/>
            <p:nvPr/>
          </p:nvGrpSpPr>
          <p:grpSpPr>
            <a:xfrm>
              <a:off x="1521764" y="4563617"/>
              <a:ext cx="6350" cy="49530"/>
              <a:chOff x="1521764" y="4563617"/>
              <a:chExt cx="6350" cy="49530"/>
            </a:xfrm>
          </p:grpSpPr>
          <p:sp>
            <p:nvSpPr>
              <p:cNvPr id="1905" name="object 2098">
                <a:extLst>
                  <a:ext uri="{FF2B5EF4-FFF2-40B4-BE49-F238E27FC236}">
                    <a16:creationId xmlns:a16="http://schemas.microsoft.com/office/drawing/2014/main" id="{E2AEB649-C718-A6A9-CB3B-226514964C77}"/>
                  </a:ext>
                </a:extLst>
              </p:cNvPr>
              <p:cNvSpPr/>
              <p:nvPr/>
            </p:nvSpPr>
            <p:spPr>
              <a:xfrm>
                <a:off x="1524850" y="4563617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6" name="object 2099">
                <a:extLst>
                  <a:ext uri="{FF2B5EF4-FFF2-40B4-BE49-F238E27FC236}">
                    <a16:creationId xmlns:a16="http://schemas.microsoft.com/office/drawing/2014/main" id="{8BF9A5F6-779D-7CFE-8DD2-53AA5CB38556}"/>
                  </a:ext>
                </a:extLst>
              </p:cNvPr>
              <p:cNvSpPr/>
              <p:nvPr/>
            </p:nvSpPr>
            <p:spPr>
              <a:xfrm>
                <a:off x="1521764" y="459405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07" name="object 2100">
              <a:extLst>
                <a:ext uri="{FF2B5EF4-FFF2-40B4-BE49-F238E27FC236}">
                  <a16:creationId xmlns:a16="http://schemas.microsoft.com/office/drawing/2014/main" id="{61F8A517-FD7F-0990-A938-D3974051AAC0}"/>
                </a:ext>
              </a:extLst>
            </p:cNvPr>
            <p:cNvGrpSpPr/>
            <p:nvPr/>
          </p:nvGrpSpPr>
          <p:grpSpPr>
            <a:xfrm>
              <a:off x="1521764" y="4458360"/>
              <a:ext cx="6350" cy="49530"/>
              <a:chOff x="1521764" y="4458360"/>
              <a:chExt cx="6350" cy="49530"/>
            </a:xfrm>
          </p:grpSpPr>
          <p:sp>
            <p:nvSpPr>
              <p:cNvPr id="1903" name="object 2101">
                <a:extLst>
                  <a:ext uri="{FF2B5EF4-FFF2-40B4-BE49-F238E27FC236}">
                    <a16:creationId xmlns:a16="http://schemas.microsoft.com/office/drawing/2014/main" id="{11A4957D-8EDC-CEAE-5A4E-974350EC0710}"/>
                  </a:ext>
                </a:extLst>
              </p:cNvPr>
              <p:cNvSpPr/>
              <p:nvPr/>
            </p:nvSpPr>
            <p:spPr>
              <a:xfrm>
                <a:off x="1521764" y="445836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4" name="object 2102">
                <a:extLst>
                  <a:ext uri="{FF2B5EF4-FFF2-40B4-BE49-F238E27FC236}">
                    <a16:creationId xmlns:a16="http://schemas.microsoft.com/office/drawing/2014/main" id="{E8F44D69-E478-C275-6437-1C66D99C4974}"/>
                  </a:ext>
                </a:extLst>
              </p:cNvPr>
              <p:cNvSpPr/>
              <p:nvPr/>
            </p:nvSpPr>
            <p:spPr>
              <a:xfrm>
                <a:off x="1524850" y="4476826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08" name="object 2103">
              <a:extLst>
                <a:ext uri="{FF2B5EF4-FFF2-40B4-BE49-F238E27FC236}">
                  <a16:creationId xmlns:a16="http://schemas.microsoft.com/office/drawing/2014/main" id="{C8A3B0EB-3B6C-B629-2D5B-71D22D1A9A29}"/>
                </a:ext>
              </a:extLst>
            </p:cNvPr>
            <p:cNvGrpSpPr/>
            <p:nvPr/>
          </p:nvGrpSpPr>
          <p:grpSpPr>
            <a:xfrm>
              <a:off x="1511242" y="4508506"/>
              <a:ext cx="27305" cy="53975"/>
              <a:chOff x="1511242" y="4508506"/>
              <a:chExt cx="27305" cy="53975"/>
            </a:xfrm>
          </p:grpSpPr>
          <p:sp>
            <p:nvSpPr>
              <p:cNvPr id="1898" name="object 2104">
                <a:extLst>
                  <a:ext uri="{FF2B5EF4-FFF2-40B4-BE49-F238E27FC236}">
                    <a16:creationId xmlns:a16="http://schemas.microsoft.com/office/drawing/2014/main" id="{25A371BF-4B9F-E30D-AF52-23D7149D4661}"/>
                  </a:ext>
                </a:extLst>
              </p:cNvPr>
              <p:cNvSpPr/>
              <p:nvPr/>
            </p:nvSpPr>
            <p:spPr>
              <a:xfrm>
                <a:off x="1513166" y="4557178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9" name="object 2105">
                <a:extLst>
                  <a:ext uri="{FF2B5EF4-FFF2-40B4-BE49-F238E27FC236}">
                    <a16:creationId xmlns:a16="http://schemas.microsoft.com/office/drawing/2014/main" id="{A352FD67-7EAF-8A83-5C52-48439CB110A4}"/>
                  </a:ext>
                </a:extLst>
              </p:cNvPr>
              <p:cNvSpPr/>
              <p:nvPr/>
            </p:nvSpPr>
            <p:spPr>
              <a:xfrm>
                <a:off x="1533207" y="455383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0" name="object 2106">
                <a:extLst>
                  <a:ext uri="{FF2B5EF4-FFF2-40B4-BE49-F238E27FC236}">
                    <a16:creationId xmlns:a16="http://schemas.microsoft.com/office/drawing/2014/main" id="{C7BABD5A-FA02-B5CB-0215-B096E5C721D5}"/>
                  </a:ext>
                </a:extLst>
              </p:cNvPr>
              <p:cNvSpPr/>
              <p:nvPr/>
            </p:nvSpPr>
            <p:spPr>
              <a:xfrm>
                <a:off x="1529867" y="454381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1" name="object 2107">
                <a:extLst>
                  <a:ext uri="{FF2B5EF4-FFF2-40B4-BE49-F238E27FC236}">
                    <a16:creationId xmlns:a16="http://schemas.microsoft.com/office/drawing/2014/main" id="{C6D956F9-FD43-BB0F-53A3-55EB37555462}"/>
                  </a:ext>
                </a:extLst>
              </p:cNvPr>
              <p:cNvSpPr/>
              <p:nvPr/>
            </p:nvSpPr>
            <p:spPr>
              <a:xfrm>
                <a:off x="1513166" y="452713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67"/>
                    </a:moveTo>
                    <a:lnTo>
                      <a:pt x="16700" y="10007"/>
                    </a:lnTo>
                    <a:lnTo>
                      <a:pt x="3340" y="10007"/>
                    </a:lnTo>
                    <a:lnTo>
                      <a:pt x="0" y="666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27"/>
                    </a:lnTo>
                    <a:lnTo>
                      <a:pt x="20040" y="666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2" name="object 2108">
                <a:extLst>
                  <a:ext uri="{FF2B5EF4-FFF2-40B4-BE49-F238E27FC236}">
                    <a16:creationId xmlns:a16="http://schemas.microsoft.com/office/drawing/2014/main" id="{4002546C-8108-2560-8290-AB776E179836}"/>
                  </a:ext>
                </a:extLst>
              </p:cNvPr>
              <p:cNvSpPr/>
              <p:nvPr/>
            </p:nvSpPr>
            <p:spPr>
              <a:xfrm>
                <a:off x="1513166" y="451043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9" name="object 2109">
              <a:extLst>
                <a:ext uri="{FF2B5EF4-FFF2-40B4-BE49-F238E27FC236}">
                  <a16:creationId xmlns:a16="http://schemas.microsoft.com/office/drawing/2014/main" id="{2A1C6EE1-0E41-A57B-9806-E23D4F715CD3}"/>
                </a:ext>
              </a:extLst>
            </p:cNvPr>
            <p:cNvSpPr/>
            <p:nvPr/>
          </p:nvSpPr>
          <p:spPr>
            <a:xfrm>
              <a:off x="1488313" y="46125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10" name="object 2110">
              <a:extLst>
                <a:ext uri="{FF2B5EF4-FFF2-40B4-BE49-F238E27FC236}">
                  <a16:creationId xmlns:a16="http://schemas.microsoft.com/office/drawing/2014/main" id="{EA6C0BA1-8EF2-F159-CCA3-161C6B7FCD8C}"/>
                </a:ext>
              </a:extLst>
            </p:cNvPr>
            <p:cNvGrpSpPr/>
            <p:nvPr/>
          </p:nvGrpSpPr>
          <p:grpSpPr>
            <a:xfrm>
              <a:off x="1486388" y="4456347"/>
              <a:ext cx="40640" cy="4445"/>
              <a:chOff x="1486388" y="4456347"/>
              <a:chExt cx="40640" cy="4445"/>
            </a:xfrm>
          </p:grpSpPr>
          <p:sp>
            <p:nvSpPr>
              <p:cNvPr id="1896" name="object 2111">
                <a:extLst>
                  <a:ext uri="{FF2B5EF4-FFF2-40B4-BE49-F238E27FC236}">
                    <a16:creationId xmlns:a16="http://schemas.microsoft.com/office/drawing/2014/main" id="{B6E50444-7C6C-6349-A6FF-230972995AFE}"/>
                  </a:ext>
                </a:extLst>
              </p:cNvPr>
              <p:cNvSpPr/>
              <p:nvPr/>
            </p:nvSpPr>
            <p:spPr>
              <a:xfrm>
                <a:off x="1488312" y="445827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7" name="object 2112">
                <a:extLst>
                  <a:ext uri="{FF2B5EF4-FFF2-40B4-BE49-F238E27FC236}">
                    <a16:creationId xmlns:a16="http://schemas.microsoft.com/office/drawing/2014/main" id="{68CA7313-8594-FF07-C41C-0BC3D7702C94}"/>
                  </a:ext>
                </a:extLst>
              </p:cNvPr>
              <p:cNvSpPr/>
              <p:nvPr/>
            </p:nvSpPr>
            <p:spPr>
              <a:xfrm>
                <a:off x="1524812" y="445827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38"/>
                    </a:moveTo>
                    <a:lnTo>
                      <a:pt x="88" y="38"/>
                    </a:lnTo>
                  </a:path>
                  <a:path w="634" h="635">
                    <a:moveTo>
                      <a:pt x="38" y="38"/>
                    </a:moveTo>
                    <a:lnTo>
                      <a:pt x="0" y="3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8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1" name="object 2113">
              <a:extLst>
                <a:ext uri="{FF2B5EF4-FFF2-40B4-BE49-F238E27FC236}">
                  <a16:creationId xmlns:a16="http://schemas.microsoft.com/office/drawing/2014/main" id="{ECB01E4B-D4E0-5C38-B95C-214E2C89D301}"/>
                </a:ext>
              </a:extLst>
            </p:cNvPr>
            <p:cNvSpPr/>
            <p:nvPr/>
          </p:nvSpPr>
          <p:spPr>
            <a:xfrm>
              <a:off x="1496072" y="414983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2114">
              <a:extLst>
                <a:ext uri="{FF2B5EF4-FFF2-40B4-BE49-F238E27FC236}">
                  <a16:creationId xmlns:a16="http://schemas.microsoft.com/office/drawing/2014/main" id="{17FDE678-2B78-EFC8-C8F4-0E562324310E}"/>
                </a:ext>
              </a:extLst>
            </p:cNvPr>
            <p:cNvSpPr/>
            <p:nvPr/>
          </p:nvSpPr>
          <p:spPr>
            <a:xfrm>
              <a:off x="1496072" y="445830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13" name="object 2115">
              <a:extLst>
                <a:ext uri="{FF2B5EF4-FFF2-40B4-BE49-F238E27FC236}">
                  <a16:creationId xmlns:a16="http://schemas.microsoft.com/office/drawing/2014/main" id="{FF93A3F7-650B-1DD4-EA5A-F43D7BE85D80}"/>
                </a:ext>
              </a:extLst>
            </p:cNvPr>
            <p:cNvGrpSpPr/>
            <p:nvPr/>
          </p:nvGrpSpPr>
          <p:grpSpPr>
            <a:xfrm>
              <a:off x="1521764" y="4149839"/>
              <a:ext cx="6350" cy="123189"/>
              <a:chOff x="1521764" y="4149839"/>
              <a:chExt cx="6350" cy="123189"/>
            </a:xfrm>
          </p:grpSpPr>
          <p:sp>
            <p:nvSpPr>
              <p:cNvPr id="1894" name="object 2116">
                <a:extLst>
                  <a:ext uri="{FF2B5EF4-FFF2-40B4-BE49-F238E27FC236}">
                    <a16:creationId xmlns:a16="http://schemas.microsoft.com/office/drawing/2014/main" id="{77708D28-9688-77EC-D7F4-E6B01CDEDF4D}"/>
                  </a:ext>
                </a:extLst>
              </p:cNvPr>
              <p:cNvSpPr/>
              <p:nvPr/>
            </p:nvSpPr>
            <p:spPr>
              <a:xfrm>
                <a:off x="1524850" y="4168343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22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5" name="object 2117">
                <a:extLst>
                  <a:ext uri="{FF2B5EF4-FFF2-40B4-BE49-F238E27FC236}">
                    <a16:creationId xmlns:a16="http://schemas.microsoft.com/office/drawing/2014/main" id="{0A891BDA-9192-8074-F777-2161599C714D}"/>
                  </a:ext>
                </a:extLst>
              </p:cNvPr>
              <p:cNvSpPr/>
              <p:nvPr/>
            </p:nvSpPr>
            <p:spPr>
              <a:xfrm>
                <a:off x="1521764" y="414983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03"/>
                    </a:lnTo>
                    <a:lnTo>
                      <a:pt x="6184" y="18503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14" name="object 2118">
              <a:extLst>
                <a:ext uri="{FF2B5EF4-FFF2-40B4-BE49-F238E27FC236}">
                  <a16:creationId xmlns:a16="http://schemas.microsoft.com/office/drawing/2014/main" id="{5C0D6631-837F-6478-9D0B-654480E88CDC}"/>
                </a:ext>
              </a:extLst>
            </p:cNvPr>
            <p:cNvGrpSpPr/>
            <p:nvPr/>
          </p:nvGrpSpPr>
          <p:grpSpPr>
            <a:xfrm>
              <a:off x="1511242" y="4273734"/>
              <a:ext cx="27305" cy="184785"/>
              <a:chOff x="1511242" y="4273734"/>
              <a:chExt cx="27305" cy="184785"/>
            </a:xfrm>
          </p:grpSpPr>
          <p:sp>
            <p:nvSpPr>
              <p:cNvPr id="1888" name="object 2119">
                <a:extLst>
                  <a:ext uri="{FF2B5EF4-FFF2-40B4-BE49-F238E27FC236}">
                    <a16:creationId xmlns:a16="http://schemas.microsoft.com/office/drawing/2014/main" id="{AD4565FE-823E-7EB3-27FC-81F255D6EB9D}"/>
                  </a:ext>
                </a:extLst>
              </p:cNvPr>
              <p:cNvSpPr/>
              <p:nvPr/>
            </p:nvSpPr>
            <p:spPr>
              <a:xfrm>
                <a:off x="1521764" y="443980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0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9" name="object 2120">
                <a:extLst>
                  <a:ext uri="{FF2B5EF4-FFF2-40B4-BE49-F238E27FC236}">
                    <a16:creationId xmlns:a16="http://schemas.microsoft.com/office/drawing/2014/main" id="{F1F82B3E-654D-CFFE-4BA7-4482D73793A2}"/>
                  </a:ext>
                </a:extLst>
              </p:cNvPr>
              <p:cNvSpPr/>
              <p:nvPr/>
            </p:nvSpPr>
            <p:spPr>
              <a:xfrm>
                <a:off x="1524850" y="4335576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104228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0" name="object 2121">
                <a:extLst>
                  <a:ext uri="{FF2B5EF4-FFF2-40B4-BE49-F238E27FC236}">
                    <a16:creationId xmlns:a16="http://schemas.microsoft.com/office/drawing/2014/main" id="{C4BA900E-C860-5E78-6970-3AFACE0DB802}"/>
                  </a:ext>
                </a:extLst>
              </p:cNvPr>
              <p:cNvSpPr/>
              <p:nvPr/>
            </p:nvSpPr>
            <p:spPr>
              <a:xfrm>
                <a:off x="1513166" y="431913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1" name="object 2122">
                <a:extLst>
                  <a:ext uri="{FF2B5EF4-FFF2-40B4-BE49-F238E27FC236}">
                    <a16:creationId xmlns:a16="http://schemas.microsoft.com/office/drawing/2014/main" id="{0C075903-8CB9-5030-34E1-8F474E51C9D5}"/>
                  </a:ext>
                </a:extLst>
              </p:cNvPr>
              <p:cNvSpPr/>
              <p:nvPr/>
            </p:nvSpPr>
            <p:spPr>
              <a:xfrm>
                <a:off x="1529867" y="430910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2" name="object 2123">
                <a:extLst>
                  <a:ext uri="{FF2B5EF4-FFF2-40B4-BE49-F238E27FC236}">
                    <a16:creationId xmlns:a16="http://schemas.microsoft.com/office/drawing/2014/main" id="{32EA84E5-DB4C-EF45-2CE2-9F3E563B59C1}"/>
                  </a:ext>
                </a:extLst>
              </p:cNvPr>
              <p:cNvSpPr/>
              <p:nvPr/>
            </p:nvSpPr>
            <p:spPr>
              <a:xfrm>
                <a:off x="1513166" y="429240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3" name="object 2124">
                <a:extLst>
                  <a:ext uri="{FF2B5EF4-FFF2-40B4-BE49-F238E27FC236}">
                    <a16:creationId xmlns:a16="http://schemas.microsoft.com/office/drawing/2014/main" id="{9A7A0163-E1EB-A7E0-CCC3-028694CFC040}"/>
                  </a:ext>
                </a:extLst>
              </p:cNvPr>
              <p:cNvSpPr/>
              <p:nvPr/>
            </p:nvSpPr>
            <p:spPr>
              <a:xfrm>
                <a:off x="1513166" y="427565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5" name="object 2125">
              <a:extLst>
                <a:ext uri="{FF2B5EF4-FFF2-40B4-BE49-F238E27FC236}">
                  <a16:creationId xmlns:a16="http://schemas.microsoft.com/office/drawing/2014/main" id="{F7D9BDAC-74B2-9A1F-E79A-7AC94C9591BA}"/>
                </a:ext>
              </a:extLst>
            </p:cNvPr>
            <p:cNvSpPr/>
            <p:nvPr/>
          </p:nvSpPr>
          <p:spPr>
            <a:xfrm>
              <a:off x="1488313" y="41497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16" name="object 2126">
              <a:extLst>
                <a:ext uri="{FF2B5EF4-FFF2-40B4-BE49-F238E27FC236}">
                  <a16:creationId xmlns:a16="http://schemas.microsoft.com/office/drawing/2014/main" id="{F1A698C1-12BC-6C5A-DB22-9405ACE9A8FB}"/>
                </a:ext>
              </a:extLst>
            </p:cNvPr>
            <p:cNvGrpSpPr/>
            <p:nvPr/>
          </p:nvGrpSpPr>
          <p:grpSpPr>
            <a:xfrm>
              <a:off x="1486388" y="4456347"/>
              <a:ext cx="40640" cy="4445"/>
              <a:chOff x="1486388" y="4456347"/>
              <a:chExt cx="40640" cy="4445"/>
            </a:xfrm>
          </p:grpSpPr>
          <p:sp>
            <p:nvSpPr>
              <p:cNvPr id="1886" name="object 2127">
                <a:extLst>
                  <a:ext uri="{FF2B5EF4-FFF2-40B4-BE49-F238E27FC236}">
                    <a16:creationId xmlns:a16="http://schemas.microsoft.com/office/drawing/2014/main" id="{A875DA6C-B499-26EA-809B-184295733CF2}"/>
                  </a:ext>
                </a:extLst>
              </p:cNvPr>
              <p:cNvSpPr/>
              <p:nvPr/>
            </p:nvSpPr>
            <p:spPr>
              <a:xfrm>
                <a:off x="1488312" y="445827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7" name="object 2128">
                <a:extLst>
                  <a:ext uri="{FF2B5EF4-FFF2-40B4-BE49-F238E27FC236}">
                    <a16:creationId xmlns:a16="http://schemas.microsoft.com/office/drawing/2014/main" id="{7454E4CE-DBAD-D955-B79D-F4EA4B1EC1D8}"/>
                  </a:ext>
                </a:extLst>
              </p:cNvPr>
              <p:cNvSpPr/>
              <p:nvPr/>
            </p:nvSpPr>
            <p:spPr>
              <a:xfrm>
                <a:off x="1524812" y="445827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38"/>
                    </a:moveTo>
                    <a:lnTo>
                      <a:pt x="88" y="38"/>
                    </a:lnTo>
                  </a:path>
                  <a:path w="634" h="635">
                    <a:moveTo>
                      <a:pt x="38" y="38"/>
                    </a:moveTo>
                    <a:lnTo>
                      <a:pt x="0" y="3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88"/>
                    </a:lnTo>
                  </a:path>
                  <a:path w="634" h="635">
                    <a:moveTo>
                      <a:pt x="38" y="38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7" name="object 2129">
              <a:extLst>
                <a:ext uri="{FF2B5EF4-FFF2-40B4-BE49-F238E27FC236}">
                  <a16:creationId xmlns:a16="http://schemas.microsoft.com/office/drawing/2014/main" id="{0649A046-58D9-8851-AD2E-813DB11C4D9C}"/>
                </a:ext>
              </a:extLst>
            </p:cNvPr>
            <p:cNvSpPr/>
            <p:nvPr/>
          </p:nvSpPr>
          <p:spPr>
            <a:xfrm>
              <a:off x="1496072" y="399557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2130">
              <a:extLst>
                <a:ext uri="{FF2B5EF4-FFF2-40B4-BE49-F238E27FC236}">
                  <a16:creationId xmlns:a16="http://schemas.microsoft.com/office/drawing/2014/main" id="{8047E687-1032-C8DE-01BE-4B0C5C7F2521}"/>
                </a:ext>
              </a:extLst>
            </p:cNvPr>
            <p:cNvSpPr/>
            <p:nvPr/>
          </p:nvSpPr>
          <p:spPr>
            <a:xfrm>
              <a:off x="1496072" y="414983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19" name="object 2131">
              <a:extLst>
                <a:ext uri="{FF2B5EF4-FFF2-40B4-BE49-F238E27FC236}">
                  <a16:creationId xmlns:a16="http://schemas.microsoft.com/office/drawing/2014/main" id="{49A7D9E6-C497-FEAC-4D7B-DBDBD896077F}"/>
                </a:ext>
              </a:extLst>
            </p:cNvPr>
            <p:cNvGrpSpPr/>
            <p:nvPr/>
          </p:nvGrpSpPr>
          <p:grpSpPr>
            <a:xfrm>
              <a:off x="1521764" y="3995572"/>
              <a:ext cx="6350" cy="49530"/>
              <a:chOff x="1521764" y="3995572"/>
              <a:chExt cx="6350" cy="49530"/>
            </a:xfrm>
          </p:grpSpPr>
          <p:sp>
            <p:nvSpPr>
              <p:cNvPr id="1884" name="object 2132">
                <a:extLst>
                  <a:ext uri="{FF2B5EF4-FFF2-40B4-BE49-F238E27FC236}">
                    <a16:creationId xmlns:a16="http://schemas.microsoft.com/office/drawing/2014/main" id="{4CE8150F-C656-744D-6620-6AF9BE2966EF}"/>
                  </a:ext>
                </a:extLst>
              </p:cNvPr>
              <p:cNvSpPr/>
              <p:nvPr/>
            </p:nvSpPr>
            <p:spPr>
              <a:xfrm>
                <a:off x="1524850" y="4014076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5" name="object 2133">
                <a:extLst>
                  <a:ext uri="{FF2B5EF4-FFF2-40B4-BE49-F238E27FC236}">
                    <a16:creationId xmlns:a16="http://schemas.microsoft.com/office/drawing/2014/main" id="{E573BCFD-EF0A-283D-1FE8-204EC0CAE0C8}"/>
                  </a:ext>
                </a:extLst>
              </p:cNvPr>
              <p:cNvSpPr/>
              <p:nvPr/>
            </p:nvSpPr>
            <p:spPr>
              <a:xfrm>
                <a:off x="1521764" y="399557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03"/>
                    </a:lnTo>
                    <a:lnTo>
                      <a:pt x="6184" y="18503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20" name="object 2134">
              <a:extLst>
                <a:ext uri="{FF2B5EF4-FFF2-40B4-BE49-F238E27FC236}">
                  <a16:creationId xmlns:a16="http://schemas.microsoft.com/office/drawing/2014/main" id="{A5A4741B-284F-D185-E472-326453D95A7E}"/>
                </a:ext>
              </a:extLst>
            </p:cNvPr>
            <p:cNvGrpSpPr/>
            <p:nvPr/>
          </p:nvGrpSpPr>
          <p:grpSpPr>
            <a:xfrm>
              <a:off x="1511242" y="4045705"/>
              <a:ext cx="27305" cy="104139"/>
              <a:chOff x="1511242" y="4045705"/>
              <a:chExt cx="27305" cy="104139"/>
            </a:xfrm>
          </p:grpSpPr>
          <p:sp>
            <p:nvSpPr>
              <p:cNvPr id="1877" name="object 2135">
                <a:extLst>
                  <a:ext uri="{FF2B5EF4-FFF2-40B4-BE49-F238E27FC236}">
                    <a16:creationId xmlns:a16="http://schemas.microsoft.com/office/drawing/2014/main" id="{68525EF9-C956-9055-41C0-36C9B98FCE3F}"/>
                  </a:ext>
                </a:extLst>
              </p:cNvPr>
              <p:cNvSpPr/>
              <p:nvPr/>
            </p:nvSpPr>
            <p:spPr>
              <a:xfrm>
                <a:off x="1521764" y="413132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8" name="object 2136">
                <a:extLst>
                  <a:ext uri="{FF2B5EF4-FFF2-40B4-BE49-F238E27FC236}">
                    <a16:creationId xmlns:a16="http://schemas.microsoft.com/office/drawing/2014/main" id="{73409695-A8C1-F63B-F371-659808417691}"/>
                  </a:ext>
                </a:extLst>
              </p:cNvPr>
              <p:cNvSpPr/>
              <p:nvPr/>
            </p:nvSpPr>
            <p:spPr>
              <a:xfrm>
                <a:off x="1524850" y="4100868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9" name="object 2137">
                <a:extLst>
                  <a:ext uri="{FF2B5EF4-FFF2-40B4-BE49-F238E27FC236}">
                    <a16:creationId xmlns:a16="http://schemas.microsoft.com/office/drawing/2014/main" id="{13BEBFF5-1C60-57ED-17EE-9C32D57431D7}"/>
                  </a:ext>
                </a:extLst>
              </p:cNvPr>
              <p:cNvSpPr/>
              <p:nvPr/>
            </p:nvSpPr>
            <p:spPr>
              <a:xfrm>
                <a:off x="1513166" y="409442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0" name="object 2138">
                <a:extLst>
                  <a:ext uri="{FF2B5EF4-FFF2-40B4-BE49-F238E27FC236}">
                    <a16:creationId xmlns:a16="http://schemas.microsoft.com/office/drawing/2014/main" id="{7AB953C6-FC30-DB0E-4F96-4524232AD30A}"/>
                  </a:ext>
                </a:extLst>
              </p:cNvPr>
              <p:cNvSpPr/>
              <p:nvPr/>
            </p:nvSpPr>
            <p:spPr>
              <a:xfrm>
                <a:off x="1533207" y="409108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1" name="object 2139">
                <a:extLst>
                  <a:ext uri="{FF2B5EF4-FFF2-40B4-BE49-F238E27FC236}">
                    <a16:creationId xmlns:a16="http://schemas.microsoft.com/office/drawing/2014/main" id="{810FECA3-19CA-45ED-50DA-FAF7C4946B92}"/>
                  </a:ext>
                </a:extLst>
              </p:cNvPr>
              <p:cNvSpPr/>
              <p:nvPr/>
            </p:nvSpPr>
            <p:spPr>
              <a:xfrm>
                <a:off x="1529867" y="408108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2" name="object 2140">
                <a:extLst>
                  <a:ext uri="{FF2B5EF4-FFF2-40B4-BE49-F238E27FC236}">
                    <a16:creationId xmlns:a16="http://schemas.microsoft.com/office/drawing/2014/main" id="{1D2B2021-46BA-8A5C-C2D7-4137B03336D5}"/>
                  </a:ext>
                </a:extLst>
              </p:cNvPr>
              <p:cNvSpPr/>
              <p:nvPr/>
            </p:nvSpPr>
            <p:spPr>
              <a:xfrm>
                <a:off x="1513166" y="406438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3" name="object 2141">
                <a:extLst>
                  <a:ext uri="{FF2B5EF4-FFF2-40B4-BE49-F238E27FC236}">
                    <a16:creationId xmlns:a16="http://schemas.microsoft.com/office/drawing/2014/main" id="{7938B65B-D46A-6CC3-86B2-F9CA1D2775EB}"/>
                  </a:ext>
                </a:extLst>
              </p:cNvPr>
              <p:cNvSpPr/>
              <p:nvPr/>
            </p:nvSpPr>
            <p:spPr>
              <a:xfrm>
                <a:off x="1513166" y="404762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1" name="object 2142">
              <a:extLst>
                <a:ext uri="{FF2B5EF4-FFF2-40B4-BE49-F238E27FC236}">
                  <a16:creationId xmlns:a16="http://schemas.microsoft.com/office/drawing/2014/main" id="{7B059625-5B75-AE20-86EC-B200F1DEFE95}"/>
                </a:ext>
              </a:extLst>
            </p:cNvPr>
            <p:cNvSpPr/>
            <p:nvPr/>
          </p:nvSpPr>
          <p:spPr>
            <a:xfrm>
              <a:off x="1488313" y="39955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22" name="object 2143">
              <a:extLst>
                <a:ext uri="{FF2B5EF4-FFF2-40B4-BE49-F238E27FC236}">
                  <a16:creationId xmlns:a16="http://schemas.microsoft.com/office/drawing/2014/main" id="{48625B6D-E33B-1433-25F1-45FB9881718C}"/>
                </a:ext>
              </a:extLst>
            </p:cNvPr>
            <p:cNvGrpSpPr/>
            <p:nvPr/>
          </p:nvGrpSpPr>
          <p:grpSpPr>
            <a:xfrm>
              <a:off x="1486388" y="4147864"/>
              <a:ext cx="40640" cy="4445"/>
              <a:chOff x="1486388" y="4147864"/>
              <a:chExt cx="40640" cy="4445"/>
            </a:xfrm>
          </p:grpSpPr>
          <p:sp>
            <p:nvSpPr>
              <p:cNvPr id="1875" name="object 2144">
                <a:extLst>
                  <a:ext uri="{FF2B5EF4-FFF2-40B4-BE49-F238E27FC236}">
                    <a16:creationId xmlns:a16="http://schemas.microsoft.com/office/drawing/2014/main" id="{E2875D9D-FED3-7D6D-51F2-86F14696EFB4}"/>
                  </a:ext>
                </a:extLst>
              </p:cNvPr>
              <p:cNvSpPr/>
              <p:nvPr/>
            </p:nvSpPr>
            <p:spPr>
              <a:xfrm>
                <a:off x="1488312" y="414978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6" name="object 2145">
                <a:extLst>
                  <a:ext uri="{FF2B5EF4-FFF2-40B4-BE49-F238E27FC236}">
                    <a16:creationId xmlns:a16="http://schemas.microsoft.com/office/drawing/2014/main" id="{DA6D2364-8B47-FCEC-6ACF-ED1AAB569C94}"/>
                  </a:ext>
                </a:extLst>
              </p:cNvPr>
              <p:cNvSpPr/>
              <p:nvPr/>
            </p:nvSpPr>
            <p:spPr>
              <a:xfrm>
                <a:off x="1524812" y="414978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88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3" name="object 2146">
              <a:extLst>
                <a:ext uri="{FF2B5EF4-FFF2-40B4-BE49-F238E27FC236}">
                  <a16:creationId xmlns:a16="http://schemas.microsoft.com/office/drawing/2014/main" id="{13720359-CAD7-3CD3-314B-2650D6560DF9}"/>
                </a:ext>
              </a:extLst>
            </p:cNvPr>
            <p:cNvSpPr/>
            <p:nvPr/>
          </p:nvSpPr>
          <p:spPr>
            <a:xfrm>
              <a:off x="1750580" y="411899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2147">
              <a:extLst>
                <a:ext uri="{FF2B5EF4-FFF2-40B4-BE49-F238E27FC236}">
                  <a16:creationId xmlns:a16="http://schemas.microsoft.com/office/drawing/2014/main" id="{9C4B48AB-35AD-E61D-6556-5C2CBB551CB1}"/>
                </a:ext>
              </a:extLst>
            </p:cNvPr>
            <p:cNvSpPr/>
            <p:nvPr/>
          </p:nvSpPr>
          <p:spPr>
            <a:xfrm>
              <a:off x="1750580" y="430410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25" name="object 2148">
              <a:extLst>
                <a:ext uri="{FF2B5EF4-FFF2-40B4-BE49-F238E27FC236}">
                  <a16:creationId xmlns:a16="http://schemas.microsoft.com/office/drawing/2014/main" id="{002C3740-9C34-EF4D-34A7-9DB7364937C5}"/>
                </a:ext>
              </a:extLst>
            </p:cNvPr>
            <p:cNvGrpSpPr/>
            <p:nvPr/>
          </p:nvGrpSpPr>
          <p:grpSpPr>
            <a:xfrm>
              <a:off x="1463313" y="4149839"/>
              <a:ext cx="27305" cy="308610"/>
              <a:chOff x="1463313" y="4149839"/>
              <a:chExt cx="27305" cy="308610"/>
            </a:xfrm>
          </p:grpSpPr>
          <p:sp>
            <p:nvSpPr>
              <p:cNvPr id="1873" name="object 2149">
                <a:extLst>
                  <a:ext uri="{FF2B5EF4-FFF2-40B4-BE49-F238E27FC236}">
                    <a16:creationId xmlns:a16="http://schemas.microsoft.com/office/drawing/2014/main" id="{A9FF3D69-41C6-C482-E32B-C359D8C016AB}"/>
                  </a:ext>
                </a:extLst>
              </p:cNvPr>
              <p:cNvSpPr/>
              <p:nvPr/>
            </p:nvSpPr>
            <p:spPr>
              <a:xfrm>
                <a:off x="1465237" y="4149839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4">
                    <a:moveTo>
                      <a:pt x="0" y="0"/>
                    </a:moveTo>
                    <a:lnTo>
                      <a:pt x="0" y="46253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4" name="object 2150">
                <a:extLst>
                  <a:ext uri="{FF2B5EF4-FFF2-40B4-BE49-F238E27FC236}">
                    <a16:creationId xmlns:a16="http://schemas.microsoft.com/office/drawing/2014/main" id="{85FB26C3-EA0D-1135-23F9-46491A947DFE}"/>
                  </a:ext>
                </a:extLst>
              </p:cNvPr>
              <p:cNvSpPr/>
              <p:nvPr/>
            </p:nvSpPr>
            <p:spPr>
              <a:xfrm>
                <a:off x="1488363" y="4149839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10">
                    <a:moveTo>
                      <a:pt x="0" y="0"/>
                    </a:moveTo>
                    <a:lnTo>
                      <a:pt x="0" y="30847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6" name="object 2151">
              <a:extLst>
                <a:ext uri="{FF2B5EF4-FFF2-40B4-BE49-F238E27FC236}">
                  <a16:creationId xmlns:a16="http://schemas.microsoft.com/office/drawing/2014/main" id="{096B2F22-DACA-AC0B-9D5B-13E04C572BB3}"/>
                </a:ext>
              </a:extLst>
            </p:cNvPr>
            <p:cNvSpPr/>
            <p:nvPr/>
          </p:nvSpPr>
          <p:spPr>
            <a:xfrm>
              <a:off x="1465237" y="4612576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0"/>
                  </a:moveTo>
                  <a:lnTo>
                    <a:pt x="0" y="46266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2152">
              <a:extLst>
                <a:ext uri="{FF2B5EF4-FFF2-40B4-BE49-F238E27FC236}">
                  <a16:creationId xmlns:a16="http://schemas.microsoft.com/office/drawing/2014/main" id="{C360A6A1-2F06-0B43-3922-FFD1D396C195}"/>
                </a:ext>
              </a:extLst>
            </p:cNvPr>
            <p:cNvSpPr/>
            <p:nvPr/>
          </p:nvSpPr>
          <p:spPr>
            <a:xfrm>
              <a:off x="1465237" y="4149839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2153">
              <a:extLst>
                <a:ext uri="{FF2B5EF4-FFF2-40B4-BE49-F238E27FC236}">
                  <a16:creationId xmlns:a16="http://schemas.microsoft.com/office/drawing/2014/main" id="{DDB6BEAF-4F6D-25FC-032B-DCE3D6F618D8}"/>
                </a:ext>
              </a:extLst>
            </p:cNvPr>
            <p:cNvSpPr/>
            <p:nvPr/>
          </p:nvSpPr>
          <p:spPr>
            <a:xfrm>
              <a:off x="1465237" y="3995572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2154">
              <a:extLst>
                <a:ext uri="{FF2B5EF4-FFF2-40B4-BE49-F238E27FC236}">
                  <a16:creationId xmlns:a16="http://schemas.microsoft.com/office/drawing/2014/main" id="{C11542BC-B2F2-7F34-47C1-D20B9A85B1F9}"/>
                </a:ext>
              </a:extLst>
            </p:cNvPr>
            <p:cNvSpPr/>
            <p:nvPr/>
          </p:nvSpPr>
          <p:spPr>
            <a:xfrm>
              <a:off x="1465237" y="461257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0" name="object 2155">
              <a:extLst>
                <a:ext uri="{FF2B5EF4-FFF2-40B4-BE49-F238E27FC236}">
                  <a16:creationId xmlns:a16="http://schemas.microsoft.com/office/drawing/2014/main" id="{066536DC-E47C-FB3D-DACE-9436238087CE}"/>
                </a:ext>
              </a:extLst>
            </p:cNvPr>
            <p:cNvGrpSpPr/>
            <p:nvPr/>
          </p:nvGrpSpPr>
          <p:grpSpPr>
            <a:xfrm>
              <a:off x="1463313" y="4211523"/>
              <a:ext cx="25400" cy="248920"/>
              <a:chOff x="1463313" y="4211523"/>
              <a:chExt cx="25400" cy="248920"/>
            </a:xfrm>
          </p:grpSpPr>
          <p:sp>
            <p:nvSpPr>
              <p:cNvPr id="1871" name="object 2156">
                <a:extLst>
                  <a:ext uri="{FF2B5EF4-FFF2-40B4-BE49-F238E27FC236}">
                    <a16:creationId xmlns:a16="http://schemas.microsoft.com/office/drawing/2014/main" id="{91D39B38-A734-D944-CA1E-99E679D6DD86}"/>
                  </a:ext>
                </a:extLst>
              </p:cNvPr>
              <p:cNvSpPr/>
              <p:nvPr/>
            </p:nvSpPr>
            <p:spPr>
              <a:xfrm>
                <a:off x="1465237" y="4458309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2" name="object 2157">
                <a:extLst>
                  <a:ext uri="{FF2B5EF4-FFF2-40B4-BE49-F238E27FC236}">
                    <a16:creationId xmlns:a16="http://schemas.microsoft.com/office/drawing/2014/main" id="{ECC80C34-0409-EF77-C6B7-6043BA87371D}"/>
                  </a:ext>
                </a:extLst>
              </p:cNvPr>
              <p:cNvSpPr/>
              <p:nvPr/>
            </p:nvSpPr>
            <p:spPr>
              <a:xfrm>
                <a:off x="1465237" y="4211523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4">
                    <a:moveTo>
                      <a:pt x="0" y="0"/>
                    </a:moveTo>
                    <a:lnTo>
                      <a:pt x="0" y="24678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31" name="object 2158">
              <a:extLst>
                <a:ext uri="{FF2B5EF4-FFF2-40B4-BE49-F238E27FC236}">
                  <a16:creationId xmlns:a16="http://schemas.microsoft.com/office/drawing/2014/main" id="{C3A94AFA-50C7-C016-38A6-3E21CC2E235B}"/>
                </a:ext>
              </a:extLst>
            </p:cNvPr>
            <p:cNvSpPr/>
            <p:nvPr/>
          </p:nvSpPr>
          <p:spPr>
            <a:xfrm>
              <a:off x="1773720" y="4304106"/>
              <a:ext cx="0" cy="401320"/>
            </a:xfrm>
            <a:custGeom>
              <a:avLst/>
              <a:gdLst/>
              <a:ahLst/>
              <a:cxnLst/>
              <a:rect l="l" t="t" r="r" b="b"/>
              <a:pathLst>
                <a:path h="401320">
                  <a:moveTo>
                    <a:pt x="0" y="401053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2162">
              <a:extLst>
                <a:ext uri="{FF2B5EF4-FFF2-40B4-BE49-F238E27FC236}">
                  <a16:creationId xmlns:a16="http://schemas.microsoft.com/office/drawing/2014/main" id="{0D0E99BB-015B-C5BD-3D1F-D22798740508}"/>
                </a:ext>
              </a:extLst>
            </p:cNvPr>
            <p:cNvSpPr/>
            <p:nvPr/>
          </p:nvSpPr>
          <p:spPr>
            <a:xfrm>
              <a:off x="2683852" y="5545848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2163">
              <a:extLst>
                <a:ext uri="{FF2B5EF4-FFF2-40B4-BE49-F238E27FC236}">
                  <a16:creationId xmlns:a16="http://schemas.microsoft.com/office/drawing/2014/main" id="{DF4735E1-947B-CBE2-86B0-6F516A43A3C0}"/>
                </a:ext>
              </a:extLst>
            </p:cNvPr>
            <p:cNvSpPr/>
            <p:nvPr/>
          </p:nvSpPr>
          <p:spPr>
            <a:xfrm>
              <a:off x="2683852" y="624772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4" name="object 2164">
              <a:extLst>
                <a:ext uri="{FF2B5EF4-FFF2-40B4-BE49-F238E27FC236}">
                  <a16:creationId xmlns:a16="http://schemas.microsoft.com/office/drawing/2014/main" id="{38A92DC0-A787-D596-58A8-9896F1E008ED}"/>
                </a:ext>
              </a:extLst>
            </p:cNvPr>
            <p:cNvGrpSpPr/>
            <p:nvPr/>
          </p:nvGrpSpPr>
          <p:grpSpPr>
            <a:xfrm>
              <a:off x="2731579" y="5545848"/>
              <a:ext cx="6350" cy="316230"/>
              <a:chOff x="2731579" y="5545848"/>
              <a:chExt cx="6350" cy="316230"/>
            </a:xfrm>
          </p:grpSpPr>
          <p:sp>
            <p:nvSpPr>
              <p:cNvPr id="1869" name="object 2165">
                <a:extLst>
                  <a:ext uri="{FF2B5EF4-FFF2-40B4-BE49-F238E27FC236}">
                    <a16:creationId xmlns:a16="http://schemas.microsoft.com/office/drawing/2014/main" id="{79231C12-19D3-A480-C27C-E9386664BEF5}"/>
                  </a:ext>
                </a:extLst>
              </p:cNvPr>
              <p:cNvSpPr/>
              <p:nvPr/>
            </p:nvSpPr>
            <p:spPr>
              <a:xfrm>
                <a:off x="2734640" y="5564365"/>
                <a:ext cx="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h="297814">
                    <a:moveTo>
                      <a:pt x="0" y="0"/>
                    </a:moveTo>
                    <a:lnTo>
                      <a:pt x="0" y="29757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0" name="object 2166">
                <a:extLst>
                  <a:ext uri="{FF2B5EF4-FFF2-40B4-BE49-F238E27FC236}">
                    <a16:creationId xmlns:a16="http://schemas.microsoft.com/office/drawing/2014/main" id="{1EE606E7-4D3E-5C7A-1B31-F3980427598D}"/>
                  </a:ext>
                </a:extLst>
              </p:cNvPr>
              <p:cNvSpPr/>
              <p:nvPr/>
            </p:nvSpPr>
            <p:spPr>
              <a:xfrm>
                <a:off x="2731579" y="554584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35" name="object 2167">
              <a:extLst>
                <a:ext uri="{FF2B5EF4-FFF2-40B4-BE49-F238E27FC236}">
                  <a16:creationId xmlns:a16="http://schemas.microsoft.com/office/drawing/2014/main" id="{1E4AE5EB-8834-FCAC-F7A6-03E64E618624}"/>
                </a:ext>
              </a:extLst>
            </p:cNvPr>
            <p:cNvGrpSpPr/>
            <p:nvPr/>
          </p:nvGrpSpPr>
          <p:grpSpPr>
            <a:xfrm>
              <a:off x="2721006" y="5863164"/>
              <a:ext cx="27305" cy="384810"/>
              <a:chOff x="2721006" y="5863164"/>
              <a:chExt cx="27305" cy="384810"/>
            </a:xfrm>
          </p:grpSpPr>
          <p:sp>
            <p:nvSpPr>
              <p:cNvPr id="1863" name="object 2168">
                <a:extLst>
                  <a:ext uri="{FF2B5EF4-FFF2-40B4-BE49-F238E27FC236}">
                    <a16:creationId xmlns:a16="http://schemas.microsoft.com/office/drawing/2014/main" id="{55739445-B4F8-5E07-5866-89406BC02136}"/>
                  </a:ext>
                </a:extLst>
              </p:cNvPr>
              <p:cNvSpPr/>
              <p:nvPr/>
            </p:nvSpPr>
            <p:spPr>
              <a:xfrm>
                <a:off x="2731579" y="622921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4" name="object 2169">
                <a:extLst>
                  <a:ext uri="{FF2B5EF4-FFF2-40B4-BE49-F238E27FC236}">
                    <a16:creationId xmlns:a16="http://schemas.microsoft.com/office/drawing/2014/main" id="{F6D2277C-0536-D5AA-4B0D-710F65E069E0}"/>
                  </a:ext>
                </a:extLst>
              </p:cNvPr>
              <p:cNvSpPr/>
              <p:nvPr/>
            </p:nvSpPr>
            <p:spPr>
              <a:xfrm>
                <a:off x="2734627" y="5931636"/>
                <a:ext cx="0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h="297814">
                    <a:moveTo>
                      <a:pt x="0" y="29757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5" name="object 2170">
                <a:extLst>
                  <a:ext uri="{FF2B5EF4-FFF2-40B4-BE49-F238E27FC236}">
                    <a16:creationId xmlns:a16="http://schemas.microsoft.com/office/drawing/2014/main" id="{1A1A419D-4E03-5481-879B-34F26D8C4690}"/>
                  </a:ext>
                </a:extLst>
              </p:cNvPr>
              <p:cNvSpPr/>
              <p:nvPr/>
            </p:nvSpPr>
            <p:spPr>
              <a:xfrm>
                <a:off x="2722930" y="591517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3360" y="0"/>
                    </a:moveTo>
                    <a:lnTo>
                      <a:pt x="13360" y="13360"/>
                    </a:lnTo>
                    <a:lnTo>
                      <a:pt x="0" y="3340"/>
                    </a:lnTo>
                    <a:lnTo>
                      <a:pt x="20091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6" name="object 2171">
                <a:extLst>
                  <a:ext uri="{FF2B5EF4-FFF2-40B4-BE49-F238E27FC236}">
                    <a16:creationId xmlns:a16="http://schemas.microsoft.com/office/drawing/2014/main" id="{BD183E29-06F7-C09B-0490-19CF9ADF8CAD}"/>
                  </a:ext>
                </a:extLst>
              </p:cNvPr>
              <p:cNvSpPr/>
              <p:nvPr/>
            </p:nvSpPr>
            <p:spPr>
              <a:xfrm>
                <a:off x="2739631" y="5905169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7" name="object 2172">
                <a:extLst>
                  <a:ext uri="{FF2B5EF4-FFF2-40B4-BE49-F238E27FC236}">
                    <a16:creationId xmlns:a16="http://schemas.microsoft.com/office/drawing/2014/main" id="{2185AFF4-215E-9711-BFB9-C229F014135E}"/>
                  </a:ext>
                </a:extLst>
              </p:cNvPr>
              <p:cNvSpPr/>
              <p:nvPr/>
            </p:nvSpPr>
            <p:spPr>
              <a:xfrm>
                <a:off x="2722981" y="588512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8" name="object 2173">
                <a:extLst>
                  <a:ext uri="{FF2B5EF4-FFF2-40B4-BE49-F238E27FC236}">
                    <a16:creationId xmlns:a16="http://schemas.microsoft.com/office/drawing/2014/main" id="{7BD20E48-A2D5-9706-08F1-E4709A2805E2}"/>
                  </a:ext>
                </a:extLst>
              </p:cNvPr>
              <p:cNvSpPr/>
              <p:nvPr/>
            </p:nvSpPr>
            <p:spPr>
              <a:xfrm>
                <a:off x="2722981" y="5865088"/>
                <a:ext cx="2032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335">
                    <a:moveTo>
                      <a:pt x="16649" y="13309"/>
                    </a:moveTo>
                    <a:lnTo>
                      <a:pt x="19989" y="9969"/>
                    </a:lnTo>
                    <a:lnTo>
                      <a:pt x="19989" y="3289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289"/>
                    </a:lnTo>
                    <a:lnTo>
                      <a:pt x="6680" y="13309"/>
                    </a:lnTo>
                    <a:lnTo>
                      <a:pt x="0" y="13309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36" name="object 2174">
              <a:extLst>
                <a:ext uri="{FF2B5EF4-FFF2-40B4-BE49-F238E27FC236}">
                  <a16:creationId xmlns:a16="http://schemas.microsoft.com/office/drawing/2014/main" id="{892465CC-56D9-51A1-3E77-A644347CE2E6}"/>
                </a:ext>
              </a:extLst>
            </p:cNvPr>
            <p:cNvSpPr/>
            <p:nvPr/>
          </p:nvSpPr>
          <p:spPr>
            <a:xfrm>
              <a:off x="2676080" y="5545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2175">
              <a:extLst>
                <a:ext uri="{FF2B5EF4-FFF2-40B4-BE49-F238E27FC236}">
                  <a16:creationId xmlns:a16="http://schemas.microsoft.com/office/drawing/2014/main" id="{F953B125-C8FF-CA9B-C8F6-5BB8C6E303AF}"/>
                </a:ext>
              </a:extLst>
            </p:cNvPr>
            <p:cNvSpPr/>
            <p:nvPr/>
          </p:nvSpPr>
          <p:spPr>
            <a:xfrm>
              <a:off x="2676080" y="6247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2176">
              <a:extLst>
                <a:ext uri="{FF2B5EF4-FFF2-40B4-BE49-F238E27FC236}">
                  <a16:creationId xmlns:a16="http://schemas.microsoft.com/office/drawing/2014/main" id="{1EC44924-F3C7-236E-1C20-90CB4C1CE011}"/>
                </a:ext>
              </a:extLst>
            </p:cNvPr>
            <p:cNvSpPr/>
            <p:nvPr/>
          </p:nvSpPr>
          <p:spPr>
            <a:xfrm>
              <a:off x="2734576" y="6247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88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2205">
              <a:extLst>
                <a:ext uri="{FF2B5EF4-FFF2-40B4-BE49-F238E27FC236}">
                  <a16:creationId xmlns:a16="http://schemas.microsoft.com/office/drawing/2014/main" id="{26EA4C8D-F6B5-275C-C653-AFDCDD04B310}"/>
                </a:ext>
              </a:extLst>
            </p:cNvPr>
            <p:cNvSpPr/>
            <p:nvPr/>
          </p:nvSpPr>
          <p:spPr>
            <a:xfrm>
              <a:off x="2683852" y="671047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2206">
              <a:extLst>
                <a:ext uri="{FF2B5EF4-FFF2-40B4-BE49-F238E27FC236}">
                  <a16:creationId xmlns:a16="http://schemas.microsoft.com/office/drawing/2014/main" id="{194F84AA-022F-4030-0737-8A04CCD56AA6}"/>
                </a:ext>
              </a:extLst>
            </p:cNvPr>
            <p:cNvSpPr/>
            <p:nvPr/>
          </p:nvSpPr>
          <p:spPr>
            <a:xfrm>
              <a:off x="2683852" y="694189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41" name="object 2207">
              <a:extLst>
                <a:ext uri="{FF2B5EF4-FFF2-40B4-BE49-F238E27FC236}">
                  <a16:creationId xmlns:a16="http://schemas.microsoft.com/office/drawing/2014/main" id="{4B861CD2-2BC2-4AF9-C027-AD2FACC7B397}"/>
                </a:ext>
              </a:extLst>
            </p:cNvPr>
            <p:cNvGrpSpPr/>
            <p:nvPr/>
          </p:nvGrpSpPr>
          <p:grpSpPr>
            <a:xfrm>
              <a:off x="2731579" y="6710527"/>
              <a:ext cx="6350" cy="86360"/>
              <a:chOff x="2731579" y="6710527"/>
              <a:chExt cx="6350" cy="86360"/>
            </a:xfrm>
          </p:grpSpPr>
          <p:sp>
            <p:nvSpPr>
              <p:cNvPr id="1861" name="object 2208">
                <a:extLst>
                  <a:ext uri="{FF2B5EF4-FFF2-40B4-BE49-F238E27FC236}">
                    <a16:creationId xmlns:a16="http://schemas.microsoft.com/office/drawing/2014/main" id="{6D7CAED7-0D4D-4EBB-DEF6-D17886510879}"/>
                  </a:ext>
                </a:extLst>
              </p:cNvPr>
              <p:cNvSpPr/>
              <p:nvPr/>
            </p:nvSpPr>
            <p:spPr>
              <a:xfrm>
                <a:off x="2734640" y="672899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8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2" name="object 2209">
                <a:extLst>
                  <a:ext uri="{FF2B5EF4-FFF2-40B4-BE49-F238E27FC236}">
                    <a16:creationId xmlns:a16="http://schemas.microsoft.com/office/drawing/2014/main" id="{D9076362-5FC8-16F2-B0C4-3E4AFC02590A}"/>
                  </a:ext>
                </a:extLst>
              </p:cNvPr>
              <p:cNvSpPr/>
              <p:nvPr/>
            </p:nvSpPr>
            <p:spPr>
              <a:xfrm>
                <a:off x="2731579" y="671052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42" name="object 2210">
              <a:extLst>
                <a:ext uri="{FF2B5EF4-FFF2-40B4-BE49-F238E27FC236}">
                  <a16:creationId xmlns:a16="http://schemas.microsoft.com/office/drawing/2014/main" id="{C090FDC6-FE1D-E80F-9679-B542CA8C4DB4}"/>
                </a:ext>
              </a:extLst>
            </p:cNvPr>
            <p:cNvGrpSpPr/>
            <p:nvPr/>
          </p:nvGrpSpPr>
          <p:grpSpPr>
            <a:xfrm>
              <a:off x="2721006" y="6797554"/>
              <a:ext cx="27305" cy="144780"/>
              <a:chOff x="2721006" y="6797554"/>
              <a:chExt cx="27305" cy="144780"/>
            </a:xfrm>
          </p:grpSpPr>
          <p:sp>
            <p:nvSpPr>
              <p:cNvPr id="1854" name="object 2211">
                <a:extLst>
                  <a:ext uri="{FF2B5EF4-FFF2-40B4-BE49-F238E27FC236}">
                    <a16:creationId xmlns:a16="http://schemas.microsoft.com/office/drawing/2014/main" id="{42BE0658-C503-6DA8-49B3-4F92E2A09984}"/>
                  </a:ext>
                </a:extLst>
              </p:cNvPr>
              <p:cNvSpPr/>
              <p:nvPr/>
            </p:nvSpPr>
            <p:spPr>
              <a:xfrm>
                <a:off x="2731579" y="692339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03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5" name="object 2212">
                <a:extLst>
                  <a:ext uri="{FF2B5EF4-FFF2-40B4-BE49-F238E27FC236}">
                    <a16:creationId xmlns:a16="http://schemas.microsoft.com/office/drawing/2014/main" id="{B2E32E86-B93D-7A42-EDA2-ACB7A0A8887E}"/>
                  </a:ext>
                </a:extLst>
              </p:cNvPr>
              <p:cNvSpPr/>
              <p:nvPr/>
            </p:nvSpPr>
            <p:spPr>
              <a:xfrm>
                <a:off x="2734627" y="6856056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6" name="object 2213">
                <a:extLst>
                  <a:ext uri="{FF2B5EF4-FFF2-40B4-BE49-F238E27FC236}">
                    <a16:creationId xmlns:a16="http://schemas.microsoft.com/office/drawing/2014/main" id="{431F8F89-6A87-CCD2-B4FD-C34AFE0BEE5A}"/>
                  </a:ext>
                </a:extLst>
              </p:cNvPr>
              <p:cNvSpPr/>
              <p:nvPr/>
            </p:nvSpPr>
            <p:spPr>
              <a:xfrm>
                <a:off x="2722930" y="684961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7" name="object 2214">
                <a:extLst>
                  <a:ext uri="{FF2B5EF4-FFF2-40B4-BE49-F238E27FC236}">
                    <a16:creationId xmlns:a16="http://schemas.microsoft.com/office/drawing/2014/main" id="{EBC9759C-0502-DBAE-F459-AB12424C443F}"/>
                  </a:ext>
                </a:extLst>
              </p:cNvPr>
              <p:cNvSpPr/>
              <p:nvPr/>
            </p:nvSpPr>
            <p:spPr>
              <a:xfrm>
                <a:off x="2743022" y="684627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8" name="object 2215">
                <a:extLst>
                  <a:ext uri="{FF2B5EF4-FFF2-40B4-BE49-F238E27FC236}">
                    <a16:creationId xmlns:a16="http://schemas.microsoft.com/office/drawing/2014/main" id="{B0A97BB6-C642-AD3C-22BB-82C1DF1218B7}"/>
                  </a:ext>
                </a:extLst>
              </p:cNvPr>
              <p:cNvSpPr/>
              <p:nvPr/>
            </p:nvSpPr>
            <p:spPr>
              <a:xfrm>
                <a:off x="2739631" y="683620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9" name="object 2216">
                <a:extLst>
                  <a:ext uri="{FF2B5EF4-FFF2-40B4-BE49-F238E27FC236}">
                    <a16:creationId xmlns:a16="http://schemas.microsoft.com/office/drawing/2014/main" id="{16422B35-B3EA-64A8-6DCA-924F6B77BD49}"/>
                  </a:ext>
                </a:extLst>
              </p:cNvPr>
              <p:cNvSpPr/>
              <p:nvPr/>
            </p:nvSpPr>
            <p:spPr>
              <a:xfrm>
                <a:off x="2722981" y="681616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0" name="object 2217">
                <a:extLst>
                  <a:ext uri="{FF2B5EF4-FFF2-40B4-BE49-F238E27FC236}">
                    <a16:creationId xmlns:a16="http://schemas.microsoft.com/office/drawing/2014/main" id="{1D0EAF9D-F9A2-4354-63DC-92A9223AB219}"/>
                  </a:ext>
                </a:extLst>
              </p:cNvPr>
              <p:cNvSpPr/>
              <p:nvPr/>
            </p:nvSpPr>
            <p:spPr>
              <a:xfrm>
                <a:off x="2722981" y="679947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43" name="object 2218">
              <a:extLst>
                <a:ext uri="{FF2B5EF4-FFF2-40B4-BE49-F238E27FC236}">
                  <a16:creationId xmlns:a16="http://schemas.microsoft.com/office/drawing/2014/main" id="{EEBE3250-0BD3-9D3A-8C59-FCDABA94B08F}"/>
                </a:ext>
              </a:extLst>
            </p:cNvPr>
            <p:cNvSpPr/>
            <p:nvPr/>
          </p:nvSpPr>
          <p:spPr>
            <a:xfrm>
              <a:off x="2676080" y="67104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2219">
              <a:extLst>
                <a:ext uri="{FF2B5EF4-FFF2-40B4-BE49-F238E27FC236}">
                  <a16:creationId xmlns:a16="http://schemas.microsoft.com/office/drawing/2014/main" id="{C29DCBF1-44DD-4F92-99F1-54196E355CA4}"/>
                </a:ext>
              </a:extLst>
            </p:cNvPr>
            <p:cNvSpPr/>
            <p:nvPr/>
          </p:nvSpPr>
          <p:spPr>
            <a:xfrm>
              <a:off x="2676080" y="69418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38"/>
                  </a:moveTo>
                  <a:lnTo>
                    <a:pt x="101" y="38"/>
                  </a:lnTo>
                </a:path>
                <a:path w="635" h="634">
                  <a:moveTo>
                    <a:pt x="50" y="38"/>
                  </a:moveTo>
                  <a:lnTo>
                    <a:pt x="0" y="38"/>
                  </a:lnTo>
                </a:path>
                <a:path w="635" h="634">
                  <a:moveTo>
                    <a:pt x="50" y="38"/>
                  </a:moveTo>
                  <a:lnTo>
                    <a:pt x="50" y="88"/>
                  </a:lnTo>
                </a:path>
                <a:path w="635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2220">
              <a:extLst>
                <a:ext uri="{FF2B5EF4-FFF2-40B4-BE49-F238E27FC236}">
                  <a16:creationId xmlns:a16="http://schemas.microsoft.com/office/drawing/2014/main" id="{73C6CE3A-A25C-1572-4597-DCE0E39DD469}"/>
                </a:ext>
              </a:extLst>
            </p:cNvPr>
            <p:cNvSpPr/>
            <p:nvPr/>
          </p:nvSpPr>
          <p:spPr>
            <a:xfrm>
              <a:off x="2734576" y="69418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38"/>
                  </a:moveTo>
                  <a:lnTo>
                    <a:pt x="88" y="38"/>
                  </a:lnTo>
                </a:path>
                <a:path w="635" h="634">
                  <a:moveTo>
                    <a:pt x="50" y="38"/>
                  </a:moveTo>
                  <a:lnTo>
                    <a:pt x="0" y="38"/>
                  </a:lnTo>
                </a:path>
                <a:path w="635" h="634">
                  <a:moveTo>
                    <a:pt x="50" y="38"/>
                  </a:moveTo>
                  <a:lnTo>
                    <a:pt x="50" y="88"/>
                  </a:lnTo>
                </a:path>
                <a:path w="635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2221">
              <a:extLst>
                <a:ext uri="{FF2B5EF4-FFF2-40B4-BE49-F238E27FC236}">
                  <a16:creationId xmlns:a16="http://schemas.microsoft.com/office/drawing/2014/main" id="{8C46B4FE-E32F-C8F0-259E-78D2CAF87FF5}"/>
                </a:ext>
              </a:extLst>
            </p:cNvPr>
            <p:cNvSpPr/>
            <p:nvPr/>
          </p:nvSpPr>
          <p:spPr>
            <a:xfrm>
              <a:off x="2683840" y="740464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2222">
              <a:extLst>
                <a:ext uri="{FF2B5EF4-FFF2-40B4-BE49-F238E27FC236}">
                  <a16:creationId xmlns:a16="http://schemas.microsoft.com/office/drawing/2014/main" id="{3242F38F-CBF1-CD90-AC96-AEAA05CA5831}"/>
                </a:ext>
              </a:extLst>
            </p:cNvPr>
            <p:cNvSpPr/>
            <p:nvPr/>
          </p:nvSpPr>
          <p:spPr>
            <a:xfrm>
              <a:off x="2683840" y="763602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48" name="object 2223">
              <a:extLst>
                <a:ext uri="{FF2B5EF4-FFF2-40B4-BE49-F238E27FC236}">
                  <a16:creationId xmlns:a16="http://schemas.microsoft.com/office/drawing/2014/main" id="{21E15639-EE67-65D2-D513-3569B3A65D90}"/>
                </a:ext>
              </a:extLst>
            </p:cNvPr>
            <p:cNvGrpSpPr/>
            <p:nvPr/>
          </p:nvGrpSpPr>
          <p:grpSpPr>
            <a:xfrm>
              <a:off x="2731579" y="7404646"/>
              <a:ext cx="6350" cy="86360"/>
              <a:chOff x="2731579" y="7404646"/>
              <a:chExt cx="6350" cy="86360"/>
            </a:xfrm>
          </p:grpSpPr>
          <p:sp>
            <p:nvSpPr>
              <p:cNvPr id="1852" name="object 2224">
                <a:extLst>
                  <a:ext uri="{FF2B5EF4-FFF2-40B4-BE49-F238E27FC236}">
                    <a16:creationId xmlns:a16="http://schemas.microsoft.com/office/drawing/2014/main" id="{B4553CD0-FC0D-517E-5F02-F70D45F9A45A}"/>
                  </a:ext>
                </a:extLst>
              </p:cNvPr>
              <p:cNvSpPr/>
              <p:nvPr/>
            </p:nvSpPr>
            <p:spPr>
              <a:xfrm>
                <a:off x="2734627" y="742316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3" name="object 2225">
                <a:extLst>
                  <a:ext uri="{FF2B5EF4-FFF2-40B4-BE49-F238E27FC236}">
                    <a16:creationId xmlns:a16="http://schemas.microsoft.com/office/drawing/2014/main" id="{3A218DF5-834E-402E-3109-7A04AC5F30A1}"/>
                  </a:ext>
                </a:extLst>
              </p:cNvPr>
              <p:cNvSpPr/>
              <p:nvPr/>
            </p:nvSpPr>
            <p:spPr>
              <a:xfrm>
                <a:off x="2731579" y="740464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49" name="object 2226">
              <a:extLst>
                <a:ext uri="{FF2B5EF4-FFF2-40B4-BE49-F238E27FC236}">
                  <a16:creationId xmlns:a16="http://schemas.microsoft.com/office/drawing/2014/main" id="{106B497E-A76C-7F2A-A449-3AB7D36D658C}"/>
                </a:ext>
              </a:extLst>
            </p:cNvPr>
            <p:cNvGrpSpPr/>
            <p:nvPr/>
          </p:nvGrpSpPr>
          <p:grpSpPr>
            <a:xfrm>
              <a:off x="2721006" y="7491723"/>
              <a:ext cx="27305" cy="144780"/>
              <a:chOff x="2721006" y="7491723"/>
              <a:chExt cx="27305" cy="144780"/>
            </a:xfrm>
          </p:grpSpPr>
          <p:sp>
            <p:nvSpPr>
              <p:cNvPr id="1845" name="object 2227">
                <a:extLst>
                  <a:ext uri="{FF2B5EF4-FFF2-40B4-BE49-F238E27FC236}">
                    <a16:creationId xmlns:a16="http://schemas.microsoft.com/office/drawing/2014/main" id="{E36E6CFB-1B7B-CADC-D6F4-9270FF61C5DC}"/>
                  </a:ext>
                </a:extLst>
              </p:cNvPr>
              <p:cNvSpPr/>
              <p:nvPr/>
            </p:nvSpPr>
            <p:spPr>
              <a:xfrm>
                <a:off x="2731579" y="761751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6" name="object 2228">
                <a:extLst>
                  <a:ext uri="{FF2B5EF4-FFF2-40B4-BE49-F238E27FC236}">
                    <a16:creationId xmlns:a16="http://schemas.microsoft.com/office/drawing/2014/main" id="{A12E700D-1F0C-90F6-A3E1-3617B090CC1E}"/>
                  </a:ext>
                </a:extLst>
              </p:cNvPr>
              <p:cNvSpPr/>
              <p:nvPr/>
            </p:nvSpPr>
            <p:spPr>
              <a:xfrm>
                <a:off x="2734627" y="755017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7" name="object 2229">
                <a:extLst>
                  <a:ext uri="{FF2B5EF4-FFF2-40B4-BE49-F238E27FC236}">
                    <a16:creationId xmlns:a16="http://schemas.microsoft.com/office/drawing/2014/main" id="{C36B5DD7-6967-5BC0-5925-4A63ABA6AEA1}"/>
                  </a:ext>
                </a:extLst>
              </p:cNvPr>
              <p:cNvSpPr/>
              <p:nvPr/>
            </p:nvSpPr>
            <p:spPr>
              <a:xfrm>
                <a:off x="2722930" y="754373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8" name="object 2230">
                <a:extLst>
                  <a:ext uri="{FF2B5EF4-FFF2-40B4-BE49-F238E27FC236}">
                    <a16:creationId xmlns:a16="http://schemas.microsoft.com/office/drawing/2014/main" id="{0B926E55-AE2E-BCEB-F206-1D8C2E1E05D6}"/>
                  </a:ext>
                </a:extLst>
              </p:cNvPr>
              <p:cNvSpPr/>
              <p:nvPr/>
            </p:nvSpPr>
            <p:spPr>
              <a:xfrm>
                <a:off x="2743022" y="754039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9" name="object 2231">
                <a:extLst>
                  <a:ext uri="{FF2B5EF4-FFF2-40B4-BE49-F238E27FC236}">
                    <a16:creationId xmlns:a16="http://schemas.microsoft.com/office/drawing/2014/main" id="{DF4C1F34-8520-0373-1814-EF2184A081AF}"/>
                  </a:ext>
                </a:extLst>
              </p:cNvPr>
              <p:cNvSpPr/>
              <p:nvPr/>
            </p:nvSpPr>
            <p:spPr>
              <a:xfrm>
                <a:off x="2739631" y="753037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0" name="object 2232">
                <a:extLst>
                  <a:ext uri="{FF2B5EF4-FFF2-40B4-BE49-F238E27FC236}">
                    <a16:creationId xmlns:a16="http://schemas.microsoft.com/office/drawing/2014/main" id="{B37A550E-52D8-AFDC-EE7A-2AE93B7B1650}"/>
                  </a:ext>
                </a:extLst>
              </p:cNvPr>
              <p:cNvSpPr/>
              <p:nvPr/>
            </p:nvSpPr>
            <p:spPr>
              <a:xfrm>
                <a:off x="2722981" y="751034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47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1" name="object 2233">
                <a:extLst>
                  <a:ext uri="{FF2B5EF4-FFF2-40B4-BE49-F238E27FC236}">
                    <a16:creationId xmlns:a16="http://schemas.microsoft.com/office/drawing/2014/main" id="{FE0A0621-A394-6BE6-6169-BEA69480D4B2}"/>
                  </a:ext>
                </a:extLst>
              </p:cNvPr>
              <p:cNvSpPr/>
              <p:nvPr/>
            </p:nvSpPr>
            <p:spPr>
              <a:xfrm>
                <a:off x="2722981" y="749364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0" name="object 2234">
              <a:extLst>
                <a:ext uri="{FF2B5EF4-FFF2-40B4-BE49-F238E27FC236}">
                  <a16:creationId xmlns:a16="http://schemas.microsoft.com/office/drawing/2014/main" id="{42E5EC4B-956D-07AC-D52B-7A77B618E31B}"/>
                </a:ext>
              </a:extLst>
            </p:cNvPr>
            <p:cNvSpPr/>
            <p:nvPr/>
          </p:nvSpPr>
          <p:spPr>
            <a:xfrm>
              <a:off x="2676080" y="74046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38"/>
                  </a:moveTo>
                  <a:lnTo>
                    <a:pt x="101" y="38"/>
                  </a:lnTo>
                </a:path>
                <a:path w="635" h="634">
                  <a:moveTo>
                    <a:pt x="50" y="38"/>
                  </a:moveTo>
                  <a:lnTo>
                    <a:pt x="0" y="38"/>
                  </a:lnTo>
                </a:path>
                <a:path w="635" h="634">
                  <a:moveTo>
                    <a:pt x="50" y="38"/>
                  </a:moveTo>
                  <a:lnTo>
                    <a:pt x="50" y="88"/>
                  </a:lnTo>
                </a:path>
                <a:path w="635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2235">
              <a:extLst>
                <a:ext uri="{FF2B5EF4-FFF2-40B4-BE49-F238E27FC236}">
                  <a16:creationId xmlns:a16="http://schemas.microsoft.com/office/drawing/2014/main" id="{9C931D0B-C71D-07E0-5483-B02EA1664AB1}"/>
                </a:ext>
              </a:extLst>
            </p:cNvPr>
            <p:cNvSpPr/>
            <p:nvPr/>
          </p:nvSpPr>
          <p:spPr>
            <a:xfrm>
              <a:off x="2676080" y="76359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2236">
              <a:extLst>
                <a:ext uri="{FF2B5EF4-FFF2-40B4-BE49-F238E27FC236}">
                  <a16:creationId xmlns:a16="http://schemas.microsoft.com/office/drawing/2014/main" id="{A05C1939-1CB2-FB1F-2A1A-D7D0ED562085}"/>
                </a:ext>
              </a:extLst>
            </p:cNvPr>
            <p:cNvSpPr/>
            <p:nvPr/>
          </p:nvSpPr>
          <p:spPr>
            <a:xfrm>
              <a:off x="2734576" y="76359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2237">
              <a:extLst>
                <a:ext uri="{FF2B5EF4-FFF2-40B4-BE49-F238E27FC236}">
                  <a16:creationId xmlns:a16="http://schemas.microsoft.com/office/drawing/2014/main" id="{AE6060FF-5FDF-A2BF-50A8-FB4EBC31C2F6}"/>
                </a:ext>
              </a:extLst>
            </p:cNvPr>
            <p:cNvSpPr/>
            <p:nvPr/>
          </p:nvSpPr>
          <p:spPr>
            <a:xfrm>
              <a:off x="2683840" y="717327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2238">
              <a:extLst>
                <a:ext uri="{FF2B5EF4-FFF2-40B4-BE49-F238E27FC236}">
                  <a16:creationId xmlns:a16="http://schemas.microsoft.com/office/drawing/2014/main" id="{75001DD0-908B-5EC4-519F-293FC4A7189C}"/>
                </a:ext>
              </a:extLst>
            </p:cNvPr>
            <p:cNvSpPr/>
            <p:nvPr/>
          </p:nvSpPr>
          <p:spPr>
            <a:xfrm>
              <a:off x="2683840" y="740464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55" name="object 2239">
              <a:extLst>
                <a:ext uri="{FF2B5EF4-FFF2-40B4-BE49-F238E27FC236}">
                  <a16:creationId xmlns:a16="http://schemas.microsoft.com/office/drawing/2014/main" id="{2351BD4B-5C77-DB44-45E3-E440734E9B4F}"/>
                </a:ext>
              </a:extLst>
            </p:cNvPr>
            <p:cNvGrpSpPr/>
            <p:nvPr/>
          </p:nvGrpSpPr>
          <p:grpSpPr>
            <a:xfrm>
              <a:off x="2731579" y="7173277"/>
              <a:ext cx="6350" cy="86360"/>
              <a:chOff x="2731579" y="7173277"/>
              <a:chExt cx="6350" cy="86360"/>
            </a:xfrm>
          </p:grpSpPr>
          <p:sp>
            <p:nvSpPr>
              <p:cNvPr id="1843" name="object 2240">
                <a:extLst>
                  <a:ext uri="{FF2B5EF4-FFF2-40B4-BE49-F238E27FC236}">
                    <a16:creationId xmlns:a16="http://schemas.microsoft.com/office/drawing/2014/main" id="{D8A4C7B8-C3AD-4C52-394E-561701B0F6C6}"/>
                  </a:ext>
                </a:extLst>
              </p:cNvPr>
              <p:cNvSpPr/>
              <p:nvPr/>
            </p:nvSpPr>
            <p:spPr>
              <a:xfrm>
                <a:off x="2734627" y="7191794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4" name="object 2241">
                <a:extLst>
                  <a:ext uri="{FF2B5EF4-FFF2-40B4-BE49-F238E27FC236}">
                    <a16:creationId xmlns:a16="http://schemas.microsoft.com/office/drawing/2014/main" id="{7E0FD1C2-8451-CBA7-444D-E7718E9A0010}"/>
                  </a:ext>
                </a:extLst>
              </p:cNvPr>
              <p:cNvSpPr/>
              <p:nvPr/>
            </p:nvSpPr>
            <p:spPr>
              <a:xfrm>
                <a:off x="2731579" y="71732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56" name="object 2242">
              <a:extLst>
                <a:ext uri="{FF2B5EF4-FFF2-40B4-BE49-F238E27FC236}">
                  <a16:creationId xmlns:a16="http://schemas.microsoft.com/office/drawing/2014/main" id="{BB911EC1-617B-9AFF-80FE-E22D0058B0AF}"/>
                </a:ext>
              </a:extLst>
            </p:cNvPr>
            <p:cNvGrpSpPr/>
            <p:nvPr/>
          </p:nvGrpSpPr>
          <p:grpSpPr>
            <a:xfrm>
              <a:off x="2721006" y="7260342"/>
              <a:ext cx="27305" cy="144780"/>
              <a:chOff x="2721006" y="7260342"/>
              <a:chExt cx="27305" cy="144780"/>
            </a:xfrm>
          </p:grpSpPr>
          <p:sp>
            <p:nvSpPr>
              <p:cNvPr id="1836" name="object 2243">
                <a:extLst>
                  <a:ext uri="{FF2B5EF4-FFF2-40B4-BE49-F238E27FC236}">
                    <a16:creationId xmlns:a16="http://schemas.microsoft.com/office/drawing/2014/main" id="{6390DE60-23FF-20C2-B828-61CE7363BB2F}"/>
                  </a:ext>
                </a:extLst>
              </p:cNvPr>
              <p:cNvSpPr/>
              <p:nvPr/>
            </p:nvSpPr>
            <p:spPr>
              <a:xfrm>
                <a:off x="2731579" y="738612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7" name="object 2244">
                <a:extLst>
                  <a:ext uri="{FF2B5EF4-FFF2-40B4-BE49-F238E27FC236}">
                    <a16:creationId xmlns:a16="http://schemas.microsoft.com/office/drawing/2014/main" id="{E2CDAC80-A373-2EAC-65BB-8C5BA177E282}"/>
                  </a:ext>
                </a:extLst>
              </p:cNvPr>
              <p:cNvSpPr/>
              <p:nvPr/>
            </p:nvSpPr>
            <p:spPr>
              <a:xfrm>
                <a:off x="2734627" y="731879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8" name="object 2245">
                <a:extLst>
                  <a:ext uri="{FF2B5EF4-FFF2-40B4-BE49-F238E27FC236}">
                    <a16:creationId xmlns:a16="http://schemas.microsoft.com/office/drawing/2014/main" id="{C9722E5E-7DCB-F04E-F3C8-D3CA090AB9F6}"/>
                  </a:ext>
                </a:extLst>
              </p:cNvPr>
              <p:cNvSpPr/>
              <p:nvPr/>
            </p:nvSpPr>
            <p:spPr>
              <a:xfrm>
                <a:off x="2722930" y="731236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9" name="object 2246">
                <a:extLst>
                  <a:ext uri="{FF2B5EF4-FFF2-40B4-BE49-F238E27FC236}">
                    <a16:creationId xmlns:a16="http://schemas.microsoft.com/office/drawing/2014/main" id="{6C519076-CA0A-C2BC-61DC-0EE87D0D47D4}"/>
                  </a:ext>
                </a:extLst>
              </p:cNvPr>
              <p:cNvSpPr/>
              <p:nvPr/>
            </p:nvSpPr>
            <p:spPr>
              <a:xfrm>
                <a:off x="2743022" y="730902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0" name="object 2247">
                <a:extLst>
                  <a:ext uri="{FF2B5EF4-FFF2-40B4-BE49-F238E27FC236}">
                    <a16:creationId xmlns:a16="http://schemas.microsoft.com/office/drawing/2014/main" id="{9A721ABD-58AC-2289-ADB6-32A28A5EAE93}"/>
                  </a:ext>
                </a:extLst>
              </p:cNvPr>
              <p:cNvSpPr/>
              <p:nvPr/>
            </p:nvSpPr>
            <p:spPr>
              <a:xfrm>
                <a:off x="2739631" y="729900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1" name="object 2248">
                <a:extLst>
                  <a:ext uri="{FF2B5EF4-FFF2-40B4-BE49-F238E27FC236}">
                    <a16:creationId xmlns:a16="http://schemas.microsoft.com/office/drawing/2014/main" id="{08478295-2911-AF46-D20C-DCBC55D0EF0D}"/>
                  </a:ext>
                </a:extLst>
              </p:cNvPr>
              <p:cNvSpPr/>
              <p:nvPr/>
            </p:nvSpPr>
            <p:spPr>
              <a:xfrm>
                <a:off x="2722981" y="727896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2" name="object 2249">
                <a:extLst>
                  <a:ext uri="{FF2B5EF4-FFF2-40B4-BE49-F238E27FC236}">
                    <a16:creationId xmlns:a16="http://schemas.microsoft.com/office/drawing/2014/main" id="{6553C5F4-DA4C-6492-763B-8C8AD92D8F6C}"/>
                  </a:ext>
                </a:extLst>
              </p:cNvPr>
              <p:cNvSpPr/>
              <p:nvPr/>
            </p:nvSpPr>
            <p:spPr>
              <a:xfrm>
                <a:off x="2722981" y="726226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7" name="object 2250">
              <a:extLst>
                <a:ext uri="{FF2B5EF4-FFF2-40B4-BE49-F238E27FC236}">
                  <a16:creationId xmlns:a16="http://schemas.microsoft.com/office/drawing/2014/main" id="{44F6946E-0356-B99B-52F4-1D928E8578B4}"/>
                </a:ext>
              </a:extLst>
            </p:cNvPr>
            <p:cNvSpPr/>
            <p:nvPr/>
          </p:nvSpPr>
          <p:spPr>
            <a:xfrm>
              <a:off x="2676080" y="71732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2251">
              <a:extLst>
                <a:ext uri="{FF2B5EF4-FFF2-40B4-BE49-F238E27FC236}">
                  <a16:creationId xmlns:a16="http://schemas.microsoft.com/office/drawing/2014/main" id="{35091EE8-8239-51B7-598A-8B1CB8EDE0C3}"/>
                </a:ext>
              </a:extLst>
            </p:cNvPr>
            <p:cNvSpPr/>
            <p:nvPr/>
          </p:nvSpPr>
          <p:spPr>
            <a:xfrm>
              <a:off x="2676080" y="74046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38"/>
                  </a:moveTo>
                  <a:lnTo>
                    <a:pt x="101" y="38"/>
                  </a:lnTo>
                </a:path>
                <a:path w="635" h="634">
                  <a:moveTo>
                    <a:pt x="50" y="38"/>
                  </a:moveTo>
                  <a:lnTo>
                    <a:pt x="0" y="38"/>
                  </a:lnTo>
                </a:path>
                <a:path w="635" h="634">
                  <a:moveTo>
                    <a:pt x="50" y="38"/>
                  </a:moveTo>
                  <a:lnTo>
                    <a:pt x="50" y="88"/>
                  </a:lnTo>
                </a:path>
                <a:path w="635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2252">
              <a:extLst>
                <a:ext uri="{FF2B5EF4-FFF2-40B4-BE49-F238E27FC236}">
                  <a16:creationId xmlns:a16="http://schemas.microsoft.com/office/drawing/2014/main" id="{9E2D457C-F43D-90A1-CFD7-45DD29E25267}"/>
                </a:ext>
              </a:extLst>
            </p:cNvPr>
            <p:cNvSpPr/>
            <p:nvPr/>
          </p:nvSpPr>
          <p:spPr>
            <a:xfrm>
              <a:off x="2734576" y="74046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38"/>
                  </a:moveTo>
                  <a:lnTo>
                    <a:pt x="88" y="38"/>
                  </a:lnTo>
                </a:path>
                <a:path w="635" h="634">
                  <a:moveTo>
                    <a:pt x="50" y="38"/>
                  </a:moveTo>
                  <a:lnTo>
                    <a:pt x="0" y="38"/>
                  </a:lnTo>
                </a:path>
                <a:path w="635" h="634">
                  <a:moveTo>
                    <a:pt x="50" y="38"/>
                  </a:moveTo>
                  <a:lnTo>
                    <a:pt x="50" y="88"/>
                  </a:lnTo>
                </a:path>
                <a:path w="635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2253">
              <a:extLst>
                <a:ext uri="{FF2B5EF4-FFF2-40B4-BE49-F238E27FC236}">
                  <a16:creationId xmlns:a16="http://schemas.microsoft.com/office/drawing/2014/main" id="{8AD52C09-7A55-FE6E-B2F0-946434EA96DE}"/>
                </a:ext>
              </a:extLst>
            </p:cNvPr>
            <p:cNvSpPr/>
            <p:nvPr/>
          </p:nvSpPr>
          <p:spPr>
            <a:xfrm>
              <a:off x="2683840" y="694189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2254">
              <a:extLst>
                <a:ext uri="{FF2B5EF4-FFF2-40B4-BE49-F238E27FC236}">
                  <a16:creationId xmlns:a16="http://schemas.microsoft.com/office/drawing/2014/main" id="{84137414-EC29-2E6B-44AE-BDFA7496B258}"/>
                </a:ext>
              </a:extLst>
            </p:cNvPr>
            <p:cNvSpPr/>
            <p:nvPr/>
          </p:nvSpPr>
          <p:spPr>
            <a:xfrm>
              <a:off x="2683840" y="717327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62" name="object 2255">
              <a:extLst>
                <a:ext uri="{FF2B5EF4-FFF2-40B4-BE49-F238E27FC236}">
                  <a16:creationId xmlns:a16="http://schemas.microsoft.com/office/drawing/2014/main" id="{16BC32D9-FB55-BF35-877F-90D8A779439C}"/>
                </a:ext>
              </a:extLst>
            </p:cNvPr>
            <p:cNvGrpSpPr/>
            <p:nvPr/>
          </p:nvGrpSpPr>
          <p:grpSpPr>
            <a:xfrm>
              <a:off x="2731579" y="6941896"/>
              <a:ext cx="6350" cy="86360"/>
              <a:chOff x="2731579" y="6941896"/>
              <a:chExt cx="6350" cy="86360"/>
            </a:xfrm>
          </p:grpSpPr>
          <p:sp>
            <p:nvSpPr>
              <p:cNvPr id="1834" name="object 2256">
                <a:extLst>
                  <a:ext uri="{FF2B5EF4-FFF2-40B4-BE49-F238E27FC236}">
                    <a16:creationId xmlns:a16="http://schemas.microsoft.com/office/drawing/2014/main" id="{67C7DFCA-5DEC-202B-6D60-DF9BC444B5B8}"/>
                  </a:ext>
                </a:extLst>
              </p:cNvPr>
              <p:cNvSpPr/>
              <p:nvPr/>
            </p:nvSpPr>
            <p:spPr>
              <a:xfrm>
                <a:off x="2734627" y="696041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5" name="object 2257">
                <a:extLst>
                  <a:ext uri="{FF2B5EF4-FFF2-40B4-BE49-F238E27FC236}">
                    <a16:creationId xmlns:a16="http://schemas.microsoft.com/office/drawing/2014/main" id="{D83BAB17-2923-D4E7-67D2-4F1A3251D148}"/>
                  </a:ext>
                </a:extLst>
              </p:cNvPr>
              <p:cNvSpPr/>
              <p:nvPr/>
            </p:nvSpPr>
            <p:spPr>
              <a:xfrm>
                <a:off x="2731579" y="694189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63" name="object 2258">
              <a:extLst>
                <a:ext uri="{FF2B5EF4-FFF2-40B4-BE49-F238E27FC236}">
                  <a16:creationId xmlns:a16="http://schemas.microsoft.com/office/drawing/2014/main" id="{F4FC293E-DA45-8731-1E26-9B860F5DB47A}"/>
                </a:ext>
              </a:extLst>
            </p:cNvPr>
            <p:cNvGrpSpPr/>
            <p:nvPr/>
          </p:nvGrpSpPr>
          <p:grpSpPr>
            <a:xfrm>
              <a:off x="2721006" y="7028922"/>
              <a:ext cx="27305" cy="144780"/>
              <a:chOff x="2721006" y="7028922"/>
              <a:chExt cx="27305" cy="144780"/>
            </a:xfrm>
          </p:grpSpPr>
          <p:sp>
            <p:nvSpPr>
              <p:cNvPr id="1827" name="object 2259">
                <a:extLst>
                  <a:ext uri="{FF2B5EF4-FFF2-40B4-BE49-F238E27FC236}">
                    <a16:creationId xmlns:a16="http://schemas.microsoft.com/office/drawing/2014/main" id="{AAC13595-7C9E-D9FF-C02E-CB196B16F67D}"/>
                  </a:ext>
                </a:extLst>
              </p:cNvPr>
              <p:cNvSpPr/>
              <p:nvPr/>
            </p:nvSpPr>
            <p:spPr>
              <a:xfrm>
                <a:off x="2731579" y="715476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8" name="object 2260">
                <a:extLst>
                  <a:ext uri="{FF2B5EF4-FFF2-40B4-BE49-F238E27FC236}">
                    <a16:creationId xmlns:a16="http://schemas.microsoft.com/office/drawing/2014/main" id="{3D3CF2BD-576C-AED3-033B-7B864FAA5533}"/>
                  </a:ext>
                </a:extLst>
              </p:cNvPr>
              <p:cNvSpPr/>
              <p:nvPr/>
            </p:nvSpPr>
            <p:spPr>
              <a:xfrm>
                <a:off x="2734627" y="708742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9" name="object 2261">
                <a:extLst>
                  <a:ext uri="{FF2B5EF4-FFF2-40B4-BE49-F238E27FC236}">
                    <a16:creationId xmlns:a16="http://schemas.microsoft.com/office/drawing/2014/main" id="{58600C2B-48E7-03EF-29C7-C6B0FE0B781E}"/>
                  </a:ext>
                </a:extLst>
              </p:cNvPr>
              <p:cNvSpPr/>
              <p:nvPr/>
            </p:nvSpPr>
            <p:spPr>
              <a:xfrm>
                <a:off x="2722930" y="708098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0" name="object 2262">
                <a:extLst>
                  <a:ext uri="{FF2B5EF4-FFF2-40B4-BE49-F238E27FC236}">
                    <a16:creationId xmlns:a16="http://schemas.microsoft.com/office/drawing/2014/main" id="{CC842DAD-75E6-D5AE-B307-FED372C733A5}"/>
                  </a:ext>
                </a:extLst>
              </p:cNvPr>
              <p:cNvSpPr/>
              <p:nvPr/>
            </p:nvSpPr>
            <p:spPr>
              <a:xfrm>
                <a:off x="2743022" y="707765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6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1" name="object 2263">
                <a:extLst>
                  <a:ext uri="{FF2B5EF4-FFF2-40B4-BE49-F238E27FC236}">
                    <a16:creationId xmlns:a16="http://schemas.microsoft.com/office/drawing/2014/main" id="{C948687E-9E58-B48F-4188-474B0F67D94E}"/>
                  </a:ext>
                </a:extLst>
              </p:cNvPr>
              <p:cNvSpPr/>
              <p:nvPr/>
            </p:nvSpPr>
            <p:spPr>
              <a:xfrm>
                <a:off x="2739631" y="706758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2" name="object 2264">
                <a:extLst>
                  <a:ext uri="{FF2B5EF4-FFF2-40B4-BE49-F238E27FC236}">
                    <a16:creationId xmlns:a16="http://schemas.microsoft.com/office/drawing/2014/main" id="{C2A03EE7-326D-F1A8-03D5-E6556934FBBF}"/>
                  </a:ext>
                </a:extLst>
              </p:cNvPr>
              <p:cNvSpPr/>
              <p:nvPr/>
            </p:nvSpPr>
            <p:spPr>
              <a:xfrm>
                <a:off x="2722981" y="704759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09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3" name="object 2265">
                <a:extLst>
                  <a:ext uri="{FF2B5EF4-FFF2-40B4-BE49-F238E27FC236}">
                    <a16:creationId xmlns:a16="http://schemas.microsoft.com/office/drawing/2014/main" id="{96E1C1E2-FA3B-DEE2-3CC6-A883589FF673}"/>
                  </a:ext>
                </a:extLst>
              </p:cNvPr>
              <p:cNvSpPr/>
              <p:nvPr/>
            </p:nvSpPr>
            <p:spPr>
              <a:xfrm>
                <a:off x="2722981" y="703084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4" name="object 2266">
              <a:extLst>
                <a:ext uri="{FF2B5EF4-FFF2-40B4-BE49-F238E27FC236}">
                  <a16:creationId xmlns:a16="http://schemas.microsoft.com/office/drawing/2014/main" id="{A4907DD4-A89F-1C37-9D66-2B102DC4230C}"/>
                </a:ext>
              </a:extLst>
            </p:cNvPr>
            <p:cNvSpPr/>
            <p:nvPr/>
          </p:nvSpPr>
          <p:spPr>
            <a:xfrm>
              <a:off x="2676080" y="69418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38"/>
                  </a:moveTo>
                  <a:lnTo>
                    <a:pt x="101" y="38"/>
                  </a:lnTo>
                </a:path>
                <a:path w="635" h="634">
                  <a:moveTo>
                    <a:pt x="50" y="38"/>
                  </a:moveTo>
                  <a:lnTo>
                    <a:pt x="0" y="38"/>
                  </a:lnTo>
                </a:path>
                <a:path w="635" h="634">
                  <a:moveTo>
                    <a:pt x="50" y="38"/>
                  </a:moveTo>
                  <a:lnTo>
                    <a:pt x="50" y="88"/>
                  </a:lnTo>
                </a:path>
                <a:path w="635" h="634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2267">
              <a:extLst>
                <a:ext uri="{FF2B5EF4-FFF2-40B4-BE49-F238E27FC236}">
                  <a16:creationId xmlns:a16="http://schemas.microsoft.com/office/drawing/2014/main" id="{ED74B692-3A9C-F275-A1C7-57F2BAF42B44}"/>
                </a:ext>
              </a:extLst>
            </p:cNvPr>
            <p:cNvSpPr/>
            <p:nvPr/>
          </p:nvSpPr>
          <p:spPr>
            <a:xfrm>
              <a:off x="2676080" y="71732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2268">
              <a:extLst>
                <a:ext uri="{FF2B5EF4-FFF2-40B4-BE49-F238E27FC236}">
                  <a16:creationId xmlns:a16="http://schemas.microsoft.com/office/drawing/2014/main" id="{33C43B0E-E67C-3DF6-0D15-00F69F9FB3CB}"/>
                </a:ext>
              </a:extLst>
            </p:cNvPr>
            <p:cNvSpPr/>
            <p:nvPr/>
          </p:nvSpPr>
          <p:spPr>
            <a:xfrm>
              <a:off x="2734576" y="71732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2324">
              <a:extLst>
                <a:ext uri="{FF2B5EF4-FFF2-40B4-BE49-F238E27FC236}">
                  <a16:creationId xmlns:a16="http://schemas.microsoft.com/office/drawing/2014/main" id="{304CA8BE-4E22-A86D-FEA9-93A2D3D5B0EC}"/>
                </a:ext>
              </a:extLst>
            </p:cNvPr>
            <p:cNvSpPr/>
            <p:nvPr/>
          </p:nvSpPr>
          <p:spPr>
            <a:xfrm>
              <a:off x="2683852" y="6479108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2325">
              <a:extLst>
                <a:ext uri="{FF2B5EF4-FFF2-40B4-BE49-F238E27FC236}">
                  <a16:creationId xmlns:a16="http://schemas.microsoft.com/office/drawing/2014/main" id="{EC7E5D28-A3A9-7DCE-F0B2-304C32101267}"/>
                </a:ext>
              </a:extLst>
            </p:cNvPr>
            <p:cNvSpPr/>
            <p:nvPr/>
          </p:nvSpPr>
          <p:spPr>
            <a:xfrm>
              <a:off x="2683852" y="671047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69" name="object 2326">
              <a:extLst>
                <a:ext uri="{FF2B5EF4-FFF2-40B4-BE49-F238E27FC236}">
                  <a16:creationId xmlns:a16="http://schemas.microsoft.com/office/drawing/2014/main" id="{1F4D5431-C396-5693-496E-BDFA8A491F2B}"/>
                </a:ext>
              </a:extLst>
            </p:cNvPr>
            <p:cNvGrpSpPr/>
            <p:nvPr/>
          </p:nvGrpSpPr>
          <p:grpSpPr>
            <a:xfrm>
              <a:off x="2731579" y="6479108"/>
              <a:ext cx="6350" cy="86360"/>
              <a:chOff x="2731579" y="6479108"/>
              <a:chExt cx="6350" cy="86360"/>
            </a:xfrm>
          </p:grpSpPr>
          <p:sp>
            <p:nvSpPr>
              <p:cNvPr id="1825" name="object 2327">
                <a:extLst>
                  <a:ext uri="{FF2B5EF4-FFF2-40B4-BE49-F238E27FC236}">
                    <a16:creationId xmlns:a16="http://schemas.microsoft.com/office/drawing/2014/main" id="{45EF8165-B7AA-D5D8-B8FD-DECEE5C2658C}"/>
                  </a:ext>
                </a:extLst>
              </p:cNvPr>
              <p:cNvSpPr/>
              <p:nvPr/>
            </p:nvSpPr>
            <p:spPr>
              <a:xfrm>
                <a:off x="2734640" y="6497624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6" name="object 2328">
                <a:extLst>
                  <a:ext uri="{FF2B5EF4-FFF2-40B4-BE49-F238E27FC236}">
                    <a16:creationId xmlns:a16="http://schemas.microsoft.com/office/drawing/2014/main" id="{D9ABBA19-E977-2BB5-BE19-E1BF66432082}"/>
                  </a:ext>
                </a:extLst>
              </p:cNvPr>
              <p:cNvSpPr/>
              <p:nvPr/>
            </p:nvSpPr>
            <p:spPr>
              <a:xfrm>
                <a:off x="2731579" y="647910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70" name="object 2329">
              <a:extLst>
                <a:ext uri="{FF2B5EF4-FFF2-40B4-BE49-F238E27FC236}">
                  <a16:creationId xmlns:a16="http://schemas.microsoft.com/office/drawing/2014/main" id="{AE7DF8EE-295E-A42A-5F4E-6C8515B43F1D}"/>
                </a:ext>
              </a:extLst>
            </p:cNvPr>
            <p:cNvGrpSpPr/>
            <p:nvPr/>
          </p:nvGrpSpPr>
          <p:grpSpPr>
            <a:xfrm>
              <a:off x="2721006" y="6566172"/>
              <a:ext cx="27305" cy="144780"/>
              <a:chOff x="2721006" y="6566172"/>
              <a:chExt cx="27305" cy="144780"/>
            </a:xfrm>
          </p:grpSpPr>
          <p:sp>
            <p:nvSpPr>
              <p:cNvPr id="1818" name="object 2330">
                <a:extLst>
                  <a:ext uri="{FF2B5EF4-FFF2-40B4-BE49-F238E27FC236}">
                    <a16:creationId xmlns:a16="http://schemas.microsoft.com/office/drawing/2014/main" id="{272C3C10-098B-B656-2A4F-450DEC02DFA1}"/>
                  </a:ext>
                </a:extLst>
              </p:cNvPr>
              <p:cNvSpPr/>
              <p:nvPr/>
            </p:nvSpPr>
            <p:spPr>
              <a:xfrm>
                <a:off x="2731579" y="669201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9" name="object 2331">
                <a:extLst>
                  <a:ext uri="{FF2B5EF4-FFF2-40B4-BE49-F238E27FC236}">
                    <a16:creationId xmlns:a16="http://schemas.microsoft.com/office/drawing/2014/main" id="{CF7462C8-2EA0-02FE-1CC9-C7A3A74BAC5F}"/>
                  </a:ext>
                </a:extLst>
              </p:cNvPr>
              <p:cNvSpPr/>
              <p:nvPr/>
            </p:nvSpPr>
            <p:spPr>
              <a:xfrm>
                <a:off x="2734627" y="6624624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8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0" name="object 2332">
                <a:extLst>
                  <a:ext uri="{FF2B5EF4-FFF2-40B4-BE49-F238E27FC236}">
                    <a16:creationId xmlns:a16="http://schemas.microsoft.com/office/drawing/2014/main" id="{D1D4C97E-1580-BFD9-8813-B08EA116BF00}"/>
                  </a:ext>
                </a:extLst>
              </p:cNvPr>
              <p:cNvSpPr/>
              <p:nvPr/>
            </p:nvSpPr>
            <p:spPr>
              <a:xfrm>
                <a:off x="2722930" y="6618198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09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1" name="object 2333">
                <a:extLst>
                  <a:ext uri="{FF2B5EF4-FFF2-40B4-BE49-F238E27FC236}">
                    <a16:creationId xmlns:a16="http://schemas.microsoft.com/office/drawing/2014/main" id="{E6560AFA-F477-2782-F38D-2BF5616B0EEC}"/>
                  </a:ext>
                </a:extLst>
              </p:cNvPr>
              <p:cNvSpPr/>
              <p:nvPr/>
            </p:nvSpPr>
            <p:spPr>
              <a:xfrm>
                <a:off x="2743022" y="661485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4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2" name="object 2334">
                <a:extLst>
                  <a:ext uri="{FF2B5EF4-FFF2-40B4-BE49-F238E27FC236}">
                    <a16:creationId xmlns:a16="http://schemas.microsoft.com/office/drawing/2014/main" id="{DB5279DC-F7AD-F030-6A57-A3E1E5F2A2A0}"/>
                  </a:ext>
                </a:extLst>
              </p:cNvPr>
              <p:cNvSpPr/>
              <p:nvPr/>
            </p:nvSpPr>
            <p:spPr>
              <a:xfrm>
                <a:off x="2739631" y="660483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09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3" name="object 2335">
                <a:extLst>
                  <a:ext uri="{FF2B5EF4-FFF2-40B4-BE49-F238E27FC236}">
                    <a16:creationId xmlns:a16="http://schemas.microsoft.com/office/drawing/2014/main" id="{D5F27F4F-302C-9579-B647-499B86939FBF}"/>
                  </a:ext>
                </a:extLst>
              </p:cNvPr>
              <p:cNvSpPr/>
              <p:nvPr/>
            </p:nvSpPr>
            <p:spPr>
              <a:xfrm>
                <a:off x="2722981" y="658479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4" name="object 2336">
                <a:extLst>
                  <a:ext uri="{FF2B5EF4-FFF2-40B4-BE49-F238E27FC236}">
                    <a16:creationId xmlns:a16="http://schemas.microsoft.com/office/drawing/2014/main" id="{3B36EB5D-5778-9B0D-5331-07C2E56DB64B}"/>
                  </a:ext>
                </a:extLst>
              </p:cNvPr>
              <p:cNvSpPr/>
              <p:nvPr/>
            </p:nvSpPr>
            <p:spPr>
              <a:xfrm>
                <a:off x="2722981" y="656809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59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71" name="object 2337">
              <a:extLst>
                <a:ext uri="{FF2B5EF4-FFF2-40B4-BE49-F238E27FC236}">
                  <a16:creationId xmlns:a16="http://schemas.microsoft.com/office/drawing/2014/main" id="{183212DD-F023-4215-DFE9-EF45D9CECD51}"/>
                </a:ext>
              </a:extLst>
            </p:cNvPr>
            <p:cNvSpPr/>
            <p:nvPr/>
          </p:nvSpPr>
          <p:spPr>
            <a:xfrm>
              <a:off x="2676080" y="64790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2338">
              <a:extLst>
                <a:ext uri="{FF2B5EF4-FFF2-40B4-BE49-F238E27FC236}">
                  <a16:creationId xmlns:a16="http://schemas.microsoft.com/office/drawing/2014/main" id="{E94F98E9-CD41-CF41-63A9-866B9BD9972A}"/>
                </a:ext>
              </a:extLst>
            </p:cNvPr>
            <p:cNvSpPr/>
            <p:nvPr/>
          </p:nvSpPr>
          <p:spPr>
            <a:xfrm>
              <a:off x="2676080" y="67104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101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2339">
              <a:extLst>
                <a:ext uri="{FF2B5EF4-FFF2-40B4-BE49-F238E27FC236}">
                  <a16:creationId xmlns:a16="http://schemas.microsoft.com/office/drawing/2014/main" id="{36FD3967-A3DA-9C8C-476B-EE27D4251C46}"/>
                </a:ext>
              </a:extLst>
            </p:cNvPr>
            <p:cNvSpPr/>
            <p:nvPr/>
          </p:nvSpPr>
          <p:spPr>
            <a:xfrm>
              <a:off x="2734576" y="67104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" y="50"/>
                  </a:moveTo>
                  <a:lnTo>
                    <a:pt x="88" y="50"/>
                  </a:lnTo>
                </a:path>
                <a:path w="635" h="634">
                  <a:moveTo>
                    <a:pt x="50" y="50"/>
                  </a:moveTo>
                  <a:lnTo>
                    <a:pt x="0" y="50"/>
                  </a:lnTo>
                </a:path>
                <a:path w="635" h="634">
                  <a:moveTo>
                    <a:pt x="50" y="50"/>
                  </a:moveTo>
                  <a:lnTo>
                    <a:pt x="50" y="101"/>
                  </a:lnTo>
                </a:path>
                <a:path w="635" h="634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2340">
              <a:extLst>
                <a:ext uri="{FF2B5EF4-FFF2-40B4-BE49-F238E27FC236}">
                  <a16:creationId xmlns:a16="http://schemas.microsoft.com/office/drawing/2014/main" id="{689E429B-2397-8E2B-31D9-0F1830E47D21}"/>
                </a:ext>
              </a:extLst>
            </p:cNvPr>
            <p:cNvSpPr/>
            <p:nvPr/>
          </p:nvSpPr>
          <p:spPr>
            <a:xfrm>
              <a:off x="2683840" y="624772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2341">
              <a:extLst>
                <a:ext uri="{FF2B5EF4-FFF2-40B4-BE49-F238E27FC236}">
                  <a16:creationId xmlns:a16="http://schemas.microsoft.com/office/drawing/2014/main" id="{6891DAAE-D50E-ACFA-6485-95F14D0BA7F4}"/>
                </a:ext>
              </a:extLst>
            </p:cNvPr>
            <p:cNvSpPr/>
            <p:nvPr/>
          </p:nvSpPr>
          <p:spPr>
            <a:xfrm>
              <a:off x="2683840" y="6479108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76" name="object 2342">
              <a:extLst>
                <a:ext uri="{FF2B5EF4-FFF2-40B4-BE49-F238E27FC236}">
                  <a16:creationId xmlns:a16="http://schemas.microsoft.com/office/drawing/2014/main" id="{08112DBA-C169-4068-A18C-84563890CDA2}"/>
                </a:ext>
              </a:extLst>
            </p:cNvPr>
            <p:cNvGrpSpPr/>
            <p:nvPr/>
          </p:nvGrpSpPr>
          <p:grpSpPr>
            <a:xfrm>
              <a:off x="2731579" y="6247726"/>
              <a:ext cx="6350" cy="86360"/>
              <a:chOff x="2731579" y="6247726"/>
              <a:chExt cx="6350" cy="86360"/>
            </a:xfrm>
          </p:grpSpPr>
          <p:sp>
            <p:nvSpPr>
              <p:cNvPr id="1816" name="object 2343">
                <a:extLst>
                  <a:ext uri="{FF2B5EF4-FFF2-40B4-BE49-F238E27FC236}">
                    <a16:creationId xmlns:a16="http://schemas.microsoft.com/office/drawing/2014/main" id="{39182D1F-961D-E225-2E9F-BA6654EC61D5}"/>
                  </a:ext>
                </a:extLst>
              </p:cNvPr>
              <p:cNvSpPr/>
              <p:nvPr/>
            </p:nvSpPr>
            <p:spPr>
              <a:xfrm>
                <a:off x="2734627" y="626624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7" name="object 2344">
                <a:extLst>
                  <a:ext uri="{FF2B5EF4-FFF2-40B4-BE49-F238E27FC236}">
                    <a16:creationId xmlns:a16="http://schemas.microsoft.com/office/drawing/2014/main" id="{3BA4ADFE-5EF2-3C5F-5555-6A27FB2491E2}"/>
                  </a:ext>
                </a:extLst>
              </p:cNvPr>
              <p:cNvSpPr/>
              <p:nvPr/>
            </p:nvSpPr>
            <p:spPr>
              <a:xfrm>
                <a:off x="2731579" y="624772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77" name="object 2345">
              <a:extLst>
                <a:ext uri="{FF2B5EF4-FFF2-40B4-BE49-F238E27FC236}">
                  <a16:creationId xmlns:a16="http://schemas.microsoft.com/office/drawing/2014/main" id="{F1DB7497-BA64-5BEB-1B95-B928D00AC24E}"/>
                </a:ext>
              </a:extLst>
            </p:cNvPr>
            <p:cNvGrpSpPr/>
            <p:nvPr/>
          </p:nvGrpSpPr>
          <p:grpSpPr>
            <a:xfrm>
              <a:off x="2721006" y="6334804"/>
              <a:ext cx="27305" cy="144780"/>
              <a:chOff x="2721006" y="6334804"/>
              <a:chExt cx="27305" cy="144780"/>
            </a:xfrm>
          </p:grpSpPr>
          <p:sp>
            <p:nvSpPr>
              <p:cNvPr id="1809" name="object 2346">
                <a:extLst>
                  <a:ext uri="{FF2B5EF4-FFF2-40B4-BE49-F238E27FC236}">
                    <a16:creationId xmlns:a16="http://schemas.microsoft.com/office/drawing/2014/main" id="{A2E669EF-84AF-200C-01C6-3584C508286F}"/>
                  </a:ext>
                </a:extLst>
              </p:cNvPr>
              <p:cNvSpPr/>
              <p:nvPr/>
            </p:nvSpPr>
            <p:spPr>
              <a:xfrm>
                <a:off x="2731579" y="646059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0" name="object 2347">
                <a:extLst>
                  <a:ext uri="{FF2B5EF4-FFF2-40B4-BE49-F238E27FC236}">
                    <a16:creationId xmlns:a16="http://schemas.microsoft.com/office/drawing/2014/main" id="{5AC9A876-362C-250D-8D62-66CCB1EFE6BB}"/>
                  </a:ext>
                </a:extLst>
              </p:cNvPr>
              <p:cNvSpPr/>
              <p:nvPr/>
            </p:nvSpPr>
            <p:spPr>
              <a:xfrm>
                <a:off x="2734627" y="6393256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1" name="object 2348">
                <a:extLst>
                  <a:ext uri="{FF2B5EF4-FFF2-40B4-BE49-F238E27FC236}">
                    <a16:creationId xmlns:a16="http://schemas.microsoft.com/office/drawing/2014/main" id="{DDFF9AA6-C097-219E-8B56-FAB8E8981C1A}"/>
                  </a:ext>
                </a:extLst>
              </p:cNvPr>
              <p:cNvSpPr/>
              <p:nvPr/>
            </p:nvSpPr>
            <p:spPr>
              <a:xfrm>
                <a:off x="2722930" y="638681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2" name="object 2349">
                <a:extLst>
                  <a:ext uri="{FF2B5EF4-FFF2-40B4-BE49-F238E27FC236}">
                    <a16:creationId xmlns:a16="http://schemas.microsoft.com/office/drawing/2014/main" id="{EB48DFAB-C17C-4602-0468-3C59B7EF3653}"/>
                  </a:ext>
                </a:extLst>
              </p:cNvPr>
              <p:cNvSpPr/>
              <p:nvPr/>
            </p:nvSpPr>
            <p:spPr>
              <a:xfrm>
                <a:off x="2743022" y="638347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3" name="object 2350">
                <a:extLst>
                  <a:ext uri="{FF2B5EF4-FFF2-40B4-BE49-F238E27FC236}">
                    <a16:creationId xmlns:a16="http://schemas.microsoft.com/office/drawing/2014/main" id="{38809EAC-CCF9-58C5-DF56-2A966421D23B}"/>
                  </a:ext>
                </a:extLst>
              </p:cNvPr>
              <p:cNvSpPr/>
              <p:nvPr/>
            </p:nvSpPr>
            <p:spPr>
              <a:xfrm>
                <a:off x="2739631" y="637345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4" name="object 2351">
                <a:extLst>
                  <a:ext uri="{FF2B5EF4-FFF2-40B4-BE49-F238E27FC236}">
                    <a16:creationId xmlns:a16="http://schemas.microsoft.com/office/drawing/2014/main" id="{FFA42790-CF21-9170-D46B-0BB24A189483}"/>
                  </a:ext>
                </a:extLst>
              </p:cNvPr>
              <p:cNvSpPr/>
              <p:nvPr/>
            </p:nvSpPr>
            <p:spPr>
              <a:xfrm>
                <a:off x="2722981" y="635342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07"/>
                    </a:lnTo>
                    <a:lnTo>
                      <a:pt x="19989" y="3327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27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5" name="object 2352">
                <a:extLst>
                  <a:ext uri="{FF2B5EF4-FFF2-40B4-BE49-F238E27FC236}">
                    <a16:creationId xmlns:a16="http://schemas.microsoft.com/office/drawing/2014/main" id="{B8A8A2A9-0890-B757-F85F-7E5399090B91}"/>
                  </a:ext>
                </a:extLst>
              </p:cNvPr>
              <p:cNvSpPr/>
              <p:nvPr/>
            </p:nvSpPr>
            <p:spPr>
              <a:xfrm>
                <a:off x="2722981" y="633672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78" name="object 2353">
              <a:extLst>
                <a:ext uri="{FF2B5EF4-FFF2-40B4-BE49-F238E27FC236}">
                  <a16:creationId xmlns:a16="http://schemas.microsoft.com/office/drawing/2014/main" id="{0C0EAE63-A9D9-EB89-14B3-2207A59EE70A}"/>
                </a:ext>
              </a:extLst>
            </p:cNvPr>
            <p:cNvSpPr/>
            <p:nvPr/>
          </p:nvSpPr>
          <p:spPr>
            <a:xfrm>
              <a:off x="2676080" y="6247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2354">
              <a:extLst>
                <a:ext uri="{FF2B5EF4-FFF2-40B4-BE49-F238E27FC236}">
                  <a16:creationId xmlns:a16="http://schemas.microsoft.com/office/drawing/2014/main" id="{EAAF64BB-CC17-43C7-1B5D-21CA17DEB919}"/>
                </a:ext>
              </a:extLst>
            </p:cNvPr>
            <p:cNvSpPr/>
            <p:nvPr/>
          </p:nvSpPr>
          <p:spPr>
            <a:xfrm>
              <a:off x="2676080" y="64790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2355">
              <a:extLst>
                <a:ext uri="{FF2B5EF4-FFF2-40B4-BE49-F238E27FC236}">
                  <a16:creationId xmlns:a16="http://schemas.microsoft.com/office/drawing/2014/main" id="{B85FEB96-CA89-9F7F-45B5-7B094F673A69}"/>
                </a:ext>
              </a:extLst>
            </p:cNvPr>
            <p:cNvSpPr/>
            <p:nvPr/>
          </p:nvSpPr>
          <p:spPr>
            <a:xfrm>
              <a:off x="2734576" y="64790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2511">
              <a:extLst>
                <a:ext uri="{FF2B5EF4-FFF2-40B4-BE49-F238E27FC236}">
                  <a16:creationId xmlns:a16="http://schemas.microsoft.com/office/drawing/2014/main" id="{33BD8E3E-6AA3-935B-2446-9E0EA135E028}"/>
                </a:ext>
              </a:extLst>
            </p:cNvPr>
            <p:cNvSpPr/>
            <p:nvPr/>
          </p:nvSpPr>
          <p:spPr>
            <a:xfrm>
              <a:off x="2683852" y="485166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2512">
              <a:extLst>
                <a:ext uri="{FF2B5EF4-FFF2-40B4-BE49-F238E27FC236}">
                  <a16:creationId xmlns:a16="http://schemas.microsoft.com/office/drawing/2014/main" id="{B568346A-916E-EE9F-18B3-DD3CA1D81E45}"/>
                </a:ext>
              </a:extLst>
            </p:cNvPr>
            <p:cNvSpPr/>
            <p:nvPr/>
          </p:nvSpPr>
          <p:spPr>
            <a:xfrm>
              <a:off x="2683852" y="508308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83" name="object 2513">
              <a:extLst>
                <a:ext uri="{FF2B5EF4-FFF2-40B4-BE49-F238E27FC236}">
                  <a16:creationId xmlns:a16="http://schemas.microsoft.com/office/drawing/2014/main" id="{73E296E4-5AF3-81E6-D077-D488F2662219}"/>
                </a:ext>
              </a:extLst>
            </p:cNvPr>
            <p:cNvGrpSpPr/>
            <p:nvPr/>
          </p:nvGrpSpPr>
          <p:grpSpPr>
            <a:xfrm>
              <a:off x="2731579" y="4851717"/>
              <a:ext cx="6350" cy="86360"/>
              <a:chOff x="2731579" y="4851717"/>
              <a:chExt cx="6350" cy="86360"/>
            </a:xfrm>
          </p:grpSpPr>
          <p:sp>
            <p:nvSpPr>
              <p:cNvPr id="1807" name="object 2514">
                <a:extLst>
                  <a:ext uri="{FF2B5EF4-FFF2-40B4-BE49-F238E27FC236}">
                    <a16:creationId xmlns:a16="http://schemas.microsoft.com/office/drawing/2014/main" id="{158E82AB-CB67-CD6F-9F7D-438430FA9631}"/>
                  </a:ext>
                </a:extLst>
              </p:cNvPr>
              <p:cNvSpPr/>
              <p:nvPr/>
            </p:nvSpPr>
            <p:spPr>
              <a:xfrm>
                <a:off x="2734640" y="4870183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8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8" name="object 2515">
                <a:extLst>
                  <a:ext uri="{FF2B5EF4-FFF2-40B4-BE49-F238E27FC236}">
                    <a16:creationId xmlns:a16="http://schemas.microsoft.com/office/drawing/2014/main" id="{8B56A3B1-29FB-374F-5244-D743EB267FE8}"/>
                  </a:ext>
                </a:extLst>
              </p:cNvPr>
              <p:cNvSpPr/>
              <p:nvPr/>
            </p:nvSpPr>
            <p:spPr>
              <a:xfrm>
                <a:off x="2731579" y="485171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84" name="object 2516">
              <a:extLst>
                <a:ext uri="{FF2B5EF4-FFF2-40B4-BE49-F238E27FC236}">
                  <a16:creationId xmlns:a16="http://schemas.microsoft.com/office/drawing/2014/main" id="{A6290CF1-A0FA-3D5A-09DB-D285FA6A8960}"/>
                </a:ext>
              </a:extLst>
            </p:cNvPr>
            <p:cNvGrpSpPr/>
            <p:nvPr/>
          </p:nvGrpSpPr>
          <p:grpSpPr>
            <a:xfrm>
              <a:off x="2721006" y="4938731"/>
              <a:ext cx="27305" cy="144780"/>
              <a:chOff x="2721006" y="4938731"/>
              <a:chExt cx="27305" cy="144780"/>
            </a:xfrm>
          </p:grpSpPr>
          <p:sp>
            <p:nvSpPr>
              <p:cNvPr id="1800" name="object 2517">
                <a:extLst>
                  <a:ext uri="{FF2B5EF4-FFF2-40B4-BE49-F238E27FC236}">
                    <a16:creationId xmlns:a16="http://schemas.microsoft.com/office/drawing/2014/main" id="{9B2F274D-A40C-424B-5958-CDFE0F5B7076}"/>
                  </a:ext>
                </a:extLst>
              </p:cNvPr>
              <p:cNvSpPr/>
              <p:nvPr/>
            </p:nvSpPr>
            <p:spPr>
              <a:xfrm>
                <a:off x="2731579" y="506456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1" name="object 2518">
                <a:extLst>
                  <a:ext uri="{FF2B5EF4-FFF2-40B4-BE49-F238E27FC236}">
                    <a16:creationId xmlns:a16="http://schemas.microsoft.com/office/drawing/2014/main" id="{8D88EEF5-2D27-3A57-228B-55805297E1D0}"/>
                  </a:ext>
                </a:extLst>
              </p:cNvPr>
              <p:cNvSpPr/>
              <p:nvPr/>
            </p:nvSpPr>
            <p:spPr>
              <a:xfrm>
                <a:off x="2734627" y="4997234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2" name="object 2519">
                <a:extLst>
                  <a:ext uri="{FF2B5EF4-FFF2-40B4-BE49-F238E27FC236}">
                    <a16:creationId xmlns:a16="http://schemas.microsoft.com/office/drawing/2014/main" id="{6CEAC93A-0C1D-D2AC-A8E1-9C05EF5730C1}"/>
                  </a:ext>
                </a:extLst>
              </p:cNvPr>
              <p:cNvSpPr/>
              <p:nvPr/>
            </p:nvSpPr>
            <p:spPr>
              <a:xfrm>
                <a:off x="2722930" y="4990807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3" name="object 2520">
                <a:extLst>
                  <a:ext uri="{FF2B5EF4-FFF2-40B4-BE49-F238E27FC236}">
                    <a16:creationId xmlns:a16="http://schemas.microsoft.com/office/drawing/2014/main" id="{B8CF6D87-EE59-213A-06D6-BF72732D6093}"/>
                  </a:ext>
                </a:extLst>
              </p:cNvPr>
              <p:cNvSpPr/>
              <p:nvPr/>
            </p:nvSpPr>
            <p:spPr>
              <a:xfrm>
                <a:off x="2743022" y="4987467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4" name="object 2521">
                <a:extLst>
                  <a:ext uri="{FF2B5EF4-FFF2-40B4-BE49-F238E27FC236}">
                    <a16:creationId xmlns:a16="http://schemas.microsoft.com/office/drawing/2014/main" id="{401F30EC-21EA-3E98-2A84-0C96F95FC7FC}"/>
                  </a:ext>
                </a:extLst>
              </p:cNvPr>
              <p:cNvSpPr/>
              <p:nvPr/>
            </p:nvSpPr>
            <p:spPr>
              <a:xfrm>
                <a:off x="2739631" y="497739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5" name="object 2522">
                <a:extLst>
                  <a:ext uri="{FF2B5EF4-FFF2-40B4-BE49-F238E27FC236}">
                    <a16:creationId xmlns:a16="http://schemas.microsoft.com/office/drawing/2014/main" id="{9699227A-6545-4C06-F4A4-52A246966AA1}"/>
                  </a:ext>
                </a:extLst>
              </p:cNvPr>
              <p:cNvSpPr/>
              <p:nvPr/>
            </p:nvSpPr>
            <p:spPr>
              <a:xfrm>
                <a:off x="2722981" y="495740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09"/>
                    </a:moveTo>
                    <a:lnTo>
                      <a:pt x="19989" y="9969"/>
                    </a:lnTo>
                    <a:lnTo>
                      <a:pt x="19989" y="3289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289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6" name="object 2523">
                <a:extLst>
                  <a:ext uri="{FF2B5EF4-FFF2-40B4-BE49-F238E27FC236}">
                    <a16:creationId xmlns:a16="http://schemas.microsoft.com/office/drawing/2014/main" id="{9CA4A69E-5226-A2CB-A536-A23D7EF683EF}"/>
                  </a:ext>
                </a:extLst>
              </p:cNvPr>
              <p:cNvSpPr/>
              <p:nvPr/>
            </p:nvSpPr>
            <p:spPr>
              <a:xfrm>
                <a:off x="2722981" y="494065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85" name="object 2524">
              <a:extLst>
                <a:ext uri="{FF2B5EF4-FFF2-40B4-BE49-F238E27FC236}">
                  <a16:creationId xmlns:a16="http://schemas.microsoft.com/office/drawing/2014/main" id="{8FF9E65D-5A00-9AE3-BF0F-82587831C4FE}"/>
                </a:ext>
              </a:extLst>
            </p:cNvPr>
            <p:cNvSpPr/>
            <p:nvPr/>
          </p:nvSpPr>
          <p:spPr>
            <a:xfrm>
              <a:off x="2676080" y="48516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2525">
              <a:extLst>
                <a:ext uri="{FF2B5EF4-FFF2-40B4-BE49-F238E27FC236}">
                  <a16:creationId xmlns:a16="http://schemas.microsoft.com/office/drawing/2014/main" id="{769967CF-4DCA-80FB-CBAB-91EDADE73CF0}"/>
                </a:ext>
              </a:extLst>
            </p:cNvPr>
            <p:cNvSpPr/>
            <p:nvPr/>
          </p:nvSpPr>
          <p:spPr>
            <a:xfrm>
              <a:off x="2676080" y="50830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2526">
              <a:extLst>
                <a:ext uri="{FF2B5EF4-FFF2-40B4-BE49-F238E27FC236}">
                  <a16:creationId xmlns:a16="http://schemas.microsoft.com/office/drawing/2014/main" id="{D01A3EBA-CE86-A274-2813-155F132832B7}"/>
                </a:ext>
              </a:extLst>
            </p:cNvPr>
            <p:cNvSpPr/>
            <p:nvPr/>
          </p:nvSpPr>
          <p:spPr>
            <a:xfrm>
              <a:off x="2734576" y="50830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2527">
              <a:extLst>
                <a:ext uri="{FF2B5EF4-FFF2-40B4-BE49-F238E27FC236}">
                  <a16:creationId xmlns:a16="http://schemas.microsoft.com/office/drawing/2014/main" id="{12283E62-A277-9865-1E0C-99FA4FD653AD}"/>
                </a:ext>
              </a:extLst>
            </p:cNvPr>
            <p:cNvSpPr/>
            <p:nvPr/>
          </p:nvSpPr>
          <p:spPr>
            <a:xfrm>
              <a:off x="2683840" y="531446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2528">
              <a:extLst>
                <a:ext uri="{FF2B5EF4-FFF2-40B4-BE49-F238E27FC236}">
                  <a16:creationId xmlns:a16="http://schemas.microsoft.com/office/drawing/2014/main" id="{EAB95AF9-7020-60D3-F7EE-E0667C1A246B}"/>
                </a:ext>
              </a:extLst>
            </p:cNvPr>
            <p:cNvSpPr/>
            <p:nvPr/>
          </p:nvSpPr>
          <p:spPr>
            <a:xfrm>
              <a:off x="2683840" y="5545835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90" name="object 2529">
              <a:extLst>
                <a:ext uri="{FF2B5EF4-FFF2-40B4-BE49-F238E27FC236}">
                  <a16:creationId xmlns:a16="http://schemas.microsoft.com/office/drawing/2014/main" id="{09CBA4BD-3FE1-16D7-4699-D05423145235}"/>
                </a:ext>
              </a:extLst>
            </p:cNvPr>
            <p:cNvGrpSpPr/>
            <p:nvPr/>
          </p:nvGrpSpPr>
          <p:grpSpPr>
            <a:xfrm>
              <a:off x="2731579" y="5314480"/>
              <a:ext cx="6350" cy="86360"/>
              <a:chOff x="2731579" y="5314480"/>
              <a:chExt cx="6350" cy="86360"/>
            </a:xfrm>
          </p:grpSpPr>
          <p:sp>
            <p:nvSpPr>
              <p:cNvPr id="1798" name="object 2530">
                <a:extLst>
                  <a:ext uri="{FF2B5EF4-FFF2-40B4-BE49-F238E27FC236}">
                    <a16:creationId xmlns:a16="http://schemas.microsoft.com/office/drawing/2014/main" id="{9F0E963E-55EE-0A67-F2F9-4E79AB417762}"/>
                  </a:ext>
                </a:extLst>
              </p:cNvPr>
              <p:cNvSpPr/>
              <p:nvPr/>
            </p:nvSpPr>
            <p:spPr>
              <a:xfrm>
                <a:off x="2734627" y="5332984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9" name="object 2531">
                <a:extLst>
                  <a:ext uri="{FF2B5EF4-FFF2-40B4-BE49-F238E27FC236}">
                    <a16:creationId xmlns:a16="http://schemas.microsoft.com/office/drawing/2014/main" id="{39CF138A-C22F-8134-B64E-80622A09AECD}"/>
                  </a:ext>
                </a:extLst>
              </p:cNvPr>
              <p:cNvSpPr/>
              <p:nvPr/>
            </p:nvSpPr>
            <p:spPr>
              <a:xfrm>
                <a:off x="2731579" y="531448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91" name="object 2532">
              <a:extLst>
                <a:ext uri="{FF2B5EF4-FFF2-40B4-BE49-F238E27FC236}">
                  <a16:creationId xmlns:a16="http://schemas.microsoft.com/office/drawing/2014/main" id="{85C63749-7D50-FD5D-2FB7-B39369865226}"/>
                </a:ext>
              </a:extLst>
            </p:cNvPr>
            <p:cNvGrpSpPr/>
            <p:nvPr/>
          </p:nvGrpSpPr>
          <p:grpSpPr>
            <a:xfrm>
              <a:off x="2721006" y="5401545"/>
              <a:ext cx="27305" cy="144780"/>
              <a:chOff x="2721006" y="5401545"/>
              <a:chExt cx="27305" cy="144780"/>
            </a:xfrm>
          </p:grpSpPr>
          <p:sp>
            <p:nvSpPr>
              <p:cNvPr id="1791" name="object 2533">
                <a:extLst>
                  <a:ext uri="{FF2B5EF4-FFF2-40B4-BE49-F238E27FC236}">
                    <a16:creationId xmlns:a16="http://schemas.microsoft.com/office/drawing/2014/main" id="{1E2AFD42-FFC4-31BC-9AAA-CD25201F1431}"/>
                  </a:ext>
                </a:extLst>
              </p:cNvPr>
              <p:cNvSpPr/>
              <p:nvPr/>
            </p:nvSpPr>
            <p:spPr>
              <a:xfrm>
                <a:off x="2731579" y="55273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2" name="object 2534">
                <a:extLst>
                  <a:ext uri="{FF2B5EF4-FFF2-40B4-BE49-F238E27FC236}">
                    <a16:creationId xmlns:a16="http://schemas.microsoft.com/office/drawing/2014/main" id="{3FE6BA86-700E-0F7B-A6E0-ECB811B4E864}"/>
                  </a:ext>
                </a:extLst>
              </p:cNvPr>
              <p:cNvSpPr/>
              <p:nvPr/>
            </p:nvSpPr>
            <p:spPr>
              <a:xfrm>
                <a:off x="2734627" y="5459996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3" name="object 2535">
                <a:extLst>
                  <a:ext uri="{FF2B5EF4-FFF2-40B4-BE49-F238E27FC236}">
                    <a16:creationId xmlns:a16="http://schemas.microsoft.com/office/drawing/2014/main" id="{C666432B-62E7-3FEA-7A8C-C0A4EB80DD39}"/>
                  </a:ext>
                </a:extLst>
              </p:cNvPr>
              <p:cNvSpPr/>
              <p:nvPr/>
            </p:nvSpPr>
            <p:spPr>
              <a:xfrm>
                <a:off x="2722930" y="5453570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4" name="object 2536">
                <a:extLst>
                  <a:ext uri="{FF2B5EF4-FFF2-40B4-BE49-F238E27FC236}">
                    <a16:creationId xmlns:a16="http://schemas.microsoft.com/office/drawing/2014/main" id="{A0479D9D-D772-F8A7-2A99-41D4159B0E2A}"/>
                  </a:ext>
                </a:extLst>
              </p:cNvPr>
              <p:cNvSpPr/>
              <p:nvPr/>
            </p:nvSpPr>
            <p:spPr>
              <a:xfrm>
                <a:off x="2743022" y="5450230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5" name="object 2537">
                <a:extLst>
                  <a:ext uri="{FF2B5EF4-FFF2-40B4-BE49-F238E27FC236}">
                    <a16:creationId xmlns:a16="http://schemas.microsoft.com/office/drawing/2014/main" id="{2842CFED-1DCE-50EF-B123-107D5B91F08B}"/>
                  </a:ext>
                </a:extLst>
              </p:cNvPr>
              <p:cNvSpPr/>
              <p:nvPr/>
            </p:nvSpPr>
            <p:spPr>
              <a:xfrm>
                <a:off x="2739631" y="544021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6" name="object 2538">
                <a:extLst>
                  <a:ext uri="{FF2B5EF4-FFF2-40B4-BE49-F238E27FC236}">
                    <a16:creationId xmlns:a16="http://schemas.microsoft.com/office/drawing/2014/main" id="{EBD855F6-F646-D319-52CB-660D9A70E2C5}"/>
                  </a:ext>
                </a:extLst>
              </p:cNvPr>
              <p:cNvSpPr/>
              <p:nvPr/>
            </p:nvSpPr>
            <p:spPr>
              <a:xfrm>
                <a:off x="2722981" y="542016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7" name="object 2539">
                <a:extLst>
                  <a:ext uri="{FF2B5EF4-FFF2-40B4-BE49-F238E27FC236}">
                    <a16:creationId xmlns:a16="http://schemas.microsoft.com/office/drawing/2014/main" id="{EA7F0827-A542-7684-EE9E-35DD069ABAE3}"/>
                  </a:ext>
                </a:extLst>
              </p:cNvPr>
              <p:cNvSpPr/>
              <p:nvPr/>
            </p:nvSpPr>
            <p:spPr>
              <a:xfrm>
                <a:off x="2722981" y="540346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2" name="object 2540">
              <a:extLst>
                <a:ext uri="{FF2B5EF4-FFF2-40B4-BE49-F238E27FC236}">
                  <a16:creationId xmlns:a16="http://schemas.microsoft.com/office/drawing/2014/main" id="{4F7ADEC2-686D-0F84-570B-1535648C41C4}"/>
                </a:ext>
              </a:extLst>
            </p:cNvPr>
            <p:cNvSpPr/>
            <p:nvPr/>
          </p:nvSpPr>
          <p:spPr>
            <a:xfrm>
              <a:off x="2676080" y="53144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2541">
              <a:extLst>
                <a:ext uri="{FF2B5EF4-FFF2-40B4-BE49-F238E27FC236}">
                  <a16:creationId xmlns:a16="http://schemas.microsoft.com/office/drawing/2014/main" id="{061E1754-6203-3D61-2DF5-18927D5841C5}"/>
                </a:ext>
              </a:extLst>
            </p:cNvPr>
            <p:cNvSpPr/>
            <p:nvPr/>
          </p:nvSpPr>
          <p:spPr>
            <a:xfrm>
              <a:off x="2676080" y="5545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2542">
              <a:extLst>
                <a:ext uri="{FF2B5EF4-FFF2-40B4-BE49-F238E27FC236}">
                  <a16:creationId xmlns:a16="http://schemas.microsoft.com/office/drawing/2014/main" id="{11D37B23-A9DF-D00E-CDD7-EA4A266DBFE9}"/>
                </a:ext>
              </a:extLst>
            </p:cNvPr>
            <p:cNvSpPr/>
            <p:nvPr/>
          </p:nvSpPr>
          <p:spPr>
            <a:xfrm>
              <a:off x="2734576" y="5545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2543">
              <a:extLst>
                <a:ext uri="{FF2B5EF4-FFF2-40B4-BE49-F238E27FC236}">
                  <a16:creationId xmlns:a16="http://schemas.microsoft.com/office/drawing/2014/main" id="{1BFC2509-5965-DA4B-107D-50730B9D2070}"/>
                </a:ext>
              </a:extLst>
            </p:cNvPr>
            <p:cNvSpPr/>
            <p:nvPr/>
          </p:nvSpPr>
          <p:spPr>
            <a:xfrm>
              <a:off x="2683840" y="5083098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2544">
              <a:extLst>
                <a:ext uri="{FF2B5EF4-FFF2-40B4-BE49-F238E27FC236}">
                  <a16:creationId xmlns:a16="http://schemas.microsoft.com/office/drawing/2014/main" id="{06E49E98-A8A0-016F-3D8C-3E959AD4B462}"/>
                </a:ext>
              </a:extLst>
            </p:cNvPr>
            <p:cNvSpPr/>
            <p:nvPr/>
          </p:nvSpPr>
          <p:spPr>
            <a:xfrm>
              <a:off x="2683840" y="531448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97" name="object 2545">
              <a:extLst>
                <a:ext uri="{FF2B5EF4-FFF2-40B4-BE49-F238E27FC236}">
                  <a16:creationId xmlns:a16="http://schemas.microsoft.com/office/drawing/2014/main" id="{A6711878-4F14-C28A-2ABD-6E694F974AB2}"/>
                </a:ext>
              </a:extLst>
            </p:cNvPr>
            <p:cNvGrpSpPr/>
            <p:nvPr/>
          </p:nvGrpSpPr>
          <p:grpSpPr>
            <a:xfrm>
              <a:off x="2731579" y="5083086"/>
              <a:ext cx="6350" cy="86360"/>
              <a:chOff x="2731579" y="5083086"/>
              <a:chExt cx="6350" cy="86360"/>
            </a:xfrm>
          </p:grpSpPr>
          <p:sp>
            <p:nvSpPr>
              <p:cNvPr id="1789" name="object 2546">
                <a:extLst>
                  <a:ext uri="{FF2B5EF4-FFF2-40B4-BE49-F238E27FC236}">
                    <a16:creationId xmlns:a16="http://schemas.microsoft.com/office/drawing/2014/main" id="{CFED85E0-4F7E-64A6-637B-EEEF9D8E372D}"/>
                  </a:ext>
                </a:extLst>
              </p:cNvPr>
              <p:cNvSpPr/>
              <p:nvPr/>
            </p:nvSpPr>
            <p:spPr>
              <a:xfrm>
                <a:off x="2734627" y="510161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0" name="object 2547">
                <a:extLst>
                  <a:ext uri="{FF2B5EF4-FFF2-40B4-BE49-F238E27FC236}">
                    <a16:creationId xmlns:a16="http://schemas.microsoft.com/office/drawing/2014/main" id="{A4A776B8-7E5C-A7BA-9C4C-1B711D398A0B}"/>
                  </a:ext>
                </a:extLst>
              </p:cNvPr>
              <p:cNvSpPr/>
              <p:nvPr/>
            </p:nvSpPr>
            <p:spPr>
              <a:xfrm>
                <a:off x="2731579" y="508308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98" name="object 2548">
              <a:extLst>
                <a:ext uri="{FF2B5EF4-FFF2-40B4-BE49-F238E27FC236}">
                  <a16:creationId xmlns:a16="http://schemas.microsoft.com/office/drawing/2014/main" id="{D08FC92D-2B77-A0CE-F502-978E16DAF4B2}"/>
                </a:ext>
              </a:extLst>
            </p:cNvPr>
            <p:cNvGrpSpPr/>
            <p:nvPr/>
          </p:nvGrpSpPr>
          <p:grpSpPr>
            <a:xfrm>
              <a:off x="2721006" y="5170125"/>
              <a:ext cx="27305" cy="144780"/>
              <a:chOff x="2721006" y="5170125"/>
              <a:chExt cx="27305" cy="144780"/>
            </a:xfrm>
          </p:grpSpPr>
          <p:sp>
            <p:nvSpPr>
              <p:cNvPr id="1782" name="object 2549">
                <a:extLst>
                  <a:ext uri="{FF2B5EF4-FFF2-40B4-BE49-F238E27FC236}">
                    <a16:creationId xmlns:a16="http://schemas.microsoft.com/office/drawing/2014/main" id="{9FA8AE45-8E30-E872-E9FF-B04EFE15D48C}"/>
                  </a:ext>
                </a:extLst>
              </p:cNvPr>
              <p:cNvSpPr/>
              <p:nvPr/>
            </p:nvSpPr>
            <p:spPr>
              <a:xfrm>
                <a:off x="2731579" y="529596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3" name="object 2550">
                <a:extLst>
                  <a:ext uri="{FF2B5EF4-FFF2-40B4-BE49-F238E27FC236}">
                    <a16:creationId xmlns:a16="http://schemas.microsoft.com/office/drawing/2014/main" id="{02C33A20-EF95-99A0-597C-38328F45914B}"/>
                  </a:ext>
                </a:extLst>
              </p:cNvPr>
              <p:cNvSpPr/>
              <p:nvPr/>
            </p:nvSpPr>
            <p:spPr>
              <a:xfrm>
                <a:off x="2734627" y="5228628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4" name="object 2551">
                <a:extLst>
                  <a:ext uri="{FF2B5EF4-FFF2-40B4-BE49-F238E27FC236}">
                    <a16:creationId xmlns:a16="http://schemas.microsoft.com/office/drawing/2014/main" id="{920685F5-B91D-C9AD-13DB-112E13B35A53}"/>
                  </a:ext>
                </a:extLst>
              </p:cNvPr>
              <p:cNvSpPr/>
              <p:nvPr/>
            </p:nvSpPr>
            <p:spPr>
              <a:xfrm>
                <a:off x="2722930" y="522218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5" name="object 2552">
                <a:extLst>
                  <a:ext uri="{FF2B5EF4-FFF2-40B4-BE49-F238E27FC236}">
                    <a16:creationId xmlns:a16="http://schemas.microsoft.com/office/drawing/2014/main" id="{92E0F53E-8F18-F11D-BF88-D09A934A2148}"/>
                  </a:ext>
                </a:extLst>
              </p:cNvPr>
              <p:cNvSpPr/>
              <p:nvPr/>
            </p:nvSpPr>
            <p:spPr>
              <a:xfrm>
                <a:off x="2743022" y="5218849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6" name="object 2553">
                <a:extLst>
                  <a:ext uri="{FF2B5EF4-FFF2-40B4-BE49-F238E27FC236}">
                    <a16:creationId xmlns:a16="http://schemas.microsoft.com/office/drawing/2014/main" id="{3B1EBBA1-A114-E389-FA56-C2FF0B7A4727}"/>
                  </a:ext>
                </a:extLst>
              </p:cNvPr>
              <p:cNvSpPr/>
              <p:nvPr/>
            </p:nvSpPr>
            <p:spPr>
              <a:xfrm>
                <a:off x="2739631" y="520877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7" name="object 2554">
                <a:extLst>
                  <a:ext uri="{FF2B5EF4-FFF2-40B4-BE49-F238E27FC236}">
                    <a16:creationId xmlns:a16="http://schemas.microsoft.com/office/drawing/2014/main" id="{C2754F10-6CE0-3E7A-2D48-EB0B5AEE2583}"/>
                  </a:ext>
                </a:extLst>
              </p:cNvPr>
              <p:cNvSpPr/>
              <p:nvPr/>
            </p:nvSpPr>
            <p:spPr>
              <a:xfrm>
                <a:off x="2722981" y="518880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09"/>
                    </a:moveTo>
                    <a:lnTo>
                      <a:pt x="19989" y="10007"/>
                    </a:lnTo>
                    <a:lnTo>
                      <a:pt x="19989" y="3327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27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8" name="object 2555">
                <a:extLst>
                  <a:ext uri="{FF2B5EF4-FFF2-40B4-BE49-F238E27FC236}">
                    <a16:creationId xmlns:a16="http://schemas.microsoft.com/office/drawing/2014/main" id="{B88B8F2D-E1EB-D877-7A0F-569B66606428}"/>
                  </a:ext>
                </a:extLst>
              </p:cNvPr>
              <p:cNvSpPr/>
              <p:nvPr/>
            </p:nvSpPr>
            <p:spPr>
              <a:xfrm>
                <a:off x="2722981" y="517204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9" name="object 2556">
              <a:extLst>
                <a:ext uri="{FF2B5EF4-FFF2-40B4-BE49-F238E27FC236}">
                  <a16:creationId xmlns:a16="http://schemas.microsoft.com/office/drawing/2014/main" id="{AA22BBD0-5752-9DC6-AFE4-AA945BA4828D}"/>
                </a:ext>
              </a:extLst>
            </p:cNvPr>
            <p:cNvSpPr/>
            <p:nvPr/>
          </p:nvSpPr>
          <p:spPr>
            <a:xfrm>
              <a:off x="2676080" y="5083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2557">
              <a:extLst>
                <a:ext uri="{FF2B5EF4-FFF2-40B4-BE49-F238E27FC236}">
                  <a16:creationId xmlns:a16="http://schemas.microsoft.com/office/drawing/2014/main" id="{6C8CC62B-6CC7-76D2-08F2-84DECAB6DDC4}"/>
                </a:ext>
              </a:extLst>
            </p:cNvPr>
            <p:cNvSpPr/>
            <p:nvPr/>
          </p:nvSpPr>
          <p:spPr>
            <a:xfrm>
              <a:off x="2676080" y="53144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2558">
              <a:extLst>
                <a:ext uri="{FF2B5EF4-FFF2-40B4-BE49-F238E27FC236}">
                  <a16:creationId xmlns:a16="http://schemas.microsoft.com/office/drawing/2014/main" id="{BFAF3E46-267C-F79C-E9A6-0BD27FABFD02}"/>
                </a:ext>
              </a:extLst>
            </p:cNvPr>
            <p:cNvSpPr/>
            <p:nvPr/>
          </p:nvSpPr>
          <p:spPr>
            <a:xfrm>
              <a:off x="2734576" y="53144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2641">
              <a:extLst>
                <a:ext uri="{FF2B5EF4-FFF2-40B4-BE49-F238E27FC236}">
                  <a16:creationId xmlns:a16="http://schemas.microsoft.com/office/drawing/2014/main" id="{42EC5555-D7B6-4BB4-0695-980AA1360EE9}"/>
                </a:ext>
              </a:extLst>
            </p:cNvPr>
            <p:cNvSpPr/>
            <p:nvPr/>
          </p:nvSpPr>
          <p:spPr>
            <a:xfrm>
              <a:off x="2683852" y="457403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2642">
              <a:extLst>
                <a:ext uri="{FF2B5EF4-FFF2-40B4-BE49-F238E27FC236}">
                  <a16:creationId xmlns:a16="http://schemas.microsoft.com/office/drawing/2014/main" id="{6AA44D5E-CA81-6837-51DB-0C9C0FB78D1C}"/>
                </a:ext>
              </a:extLst>
            </p:cNvPr>
            <p:cNvSpPr/>
            <p:nvPr/>
          </p:nvSpPr>
          <p:spPr>
            <a:xfrm>
              <a:off x="2683852" y="485166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04" name="object 2643">
              <a:extLst>
                <a:ext uri="{FF2B5EF4-FFF2-40B4-BE49-F238E27FC236}">
                  <a16:creationId xmlns:a16="http://schemas.microsoft.com/office/drawing/2014/main" id="{95BD047C-5FE5-D261-5D26-582C489F2EBE}"/>
                </a:ext>
              </a:extLst>
            </p:cNvPr>
            <p:cNvGrpSpPr/>
            <p:nvPr/>
          </p:nvGrpSpPr>
          <p:grpSpPr>
            <a:xfrm>
              <a:off x="2731579" y="4574032"/>
              <a:ext cx="6350" cy="109220"/>
              <a:chOff x="2731579" y="4574032"/>
              <a:chExt cx="6350" cy="109220"/>
            </a:xfrm>
          </p:grpSpPr>
          <p:sp>
            <p:nvSpPr>
              <p:cNvPr id="1780" name="object 2644">
                <a:extLst>
                  <a:ext uri="{FF2B5EF4-FFF2-40B4-BE49-F238E27FC236}">
                    <a16:creationId xmlns:a16="http://schemas.microsoft.com/office/drawing/2014/main" id="{77C4B5A7-3256-501E-D708-2F3EAE80EF83}"/>
                  </a:ext>
                </a:extLst>
              </p:cNvPr>
              <p:cNvSpPr/>
              <p:nvPr/>
            </p:nvSpPr>
            <p:spPr>
              <a:xfrm>
                <a:off x="2734640" y="4592548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0"/>
                    </a:moveTo>
                    <a:lnTo>
                      <a:pt x="0" y="9046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1" name="object 2645">
                <a:extLst>
                  <a:ext uri="{FF2B5EF4-FFF2-40B4-BE49-F238E27FC236}">
                    <a16:creationId xmlns:a16="http://schemas.microsoft.com/office/drawing/2014/main" id="{2A73F224-6070-15AD-824F-91046AF67524}"/>
                  </a:ext>
                </a:extLst>
              </p:cNvPr>
              <p:cNvSpPr/>
              <p:nvPr/>
            </p:nvSpPr>
            <p:spPr>
              <a:xfrm>
                <a:off x="2731579" y="45740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05" name="object 2646">
              <a:extLst>
                <a:ext uri="{FF2B5EF4-FFF2-40B4-BE49-F238E27FC236}">
                  <a16:creationId xmlns:a16="http://schemas.microsoft.com/office/drawing/2014/main" id="{46016081-33E6-58BA-CF10-AB7183F8F198}"/>
                </a:ext>
              </a:extLst>
            </p:cNvPr>
            <p:cNvGrpSpPr/>
            <p:nvPr/>
          </p:nvGrpSpPr>
          <p:grpSpPr>
            <a:xfrm>
              <a:off x="2721006" y="4684236"/>
              <a:ext cx="27305" cy="167640"/>
              <a:chOff x="2721006" y="4684236"/>
              <a:chExt cx="27305" cy="167640"/>
            </a:xfrm>
          </p:grpSpPr>
          <p:sp>
            <p:nvSpPr>
              <p:cNvPr id="1772" name="object 2647">
                <a:extLst>
                  <a:ext uri="{FF2B5EF4-FFF2-40B4-BE49-F238E27FC236}">
                    <a16:creationId xmlns:a16="http://schemas.microsoft.com/office/drawing/2014/main" id="{EA03AE7F-E22F-FF6E-7474-22CD25FAC435}"/>
                  </a:ext>
                </a:extLst>
              </p:cNvPr>
              <p:cNvSpPr/>
              <p:nvPr/>
            </p:nvSpPr>
            <p:spPr>
              <a:xfrm>
                <a:off x="2731579" y="483320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3" name="object 2648">
                <a:extLst>
                  <a:ext uri="{FF2B5EF4-FFF2-40B4-BE49-F238E27FC236}">
                    <a16:creationId xmlns:a16="http://schemas.microsoft.com/office/drawing/2014/main" id="{87E8134D-E9A4-0BDD-9539-7AF830D00307}"/>
                  </a:ext>
                </a:extLst>
              </p:cNvPr>
              <p:cNvSpPr/>
              <p:nvPr/>
            </p:nvSpPr>
            <p:spPr>
              <a:xfrm>
                <a:off x="2734627" y="4742687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90512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4" name="object 2649">
                <a:extLst>
                  <a:ext uri="{FF2B5EF4-FFF2-40B4-BE49-F238E27FC236}">
                    <a16:creationId xmlns:a16="http://schemas.microsoft.com/office/drawing/2014/main" id="{B06069D6-2940-A051-FC6C-FEEA35A5FB48}"/>
                  </a:ext>
                </a:extLst>
              </p:cNvPr>
              <p:cNvSpPr/>
              <p:nvPr/>
            </p:nvSpPr>
            <p:spPr>
              <a:xfrm>
                <a:off x="2722930" y="473624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5" name="object 2650">
                <a:extLst>
                  <a:ext uri="{FF2B5EF4-FFF2-40B4-BE49-F238E27FC236}">
                    <a16:creationId xmlns:a16="http://schemas.microsoft.com/office/drawing/2014/main" id="{F92EE600-4693-6E9C-6E47-F7B433E48584}"/>
                  </a:ext>
                </a:extLst>
              </p:cNvPr>
              <p:cNvSpPr/>
              <p:nvPr/>
            </p:nvSpPr>
            <p:spPr>
              <a:xfrm>
                <a:off x="2743022" y="473290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6" name="object 2651">
                <a:extLst>
                  <a:ext uri="{FF2B5EF4-FFF2-40B4-BE49-F238E27FC236}">
                    <a16:creationId xmlns:a16="http://schemas.microsoft.com/office/drawing/2014/main" id="{6C4ADFF5-FE0F-943C-4088-7F4F619816E8}"/>
                  </a:ext>
                </a:extLst>
              </p:cNvPr>
              <p:cNvSpPr/>
              <p:nvPr/>
            </p:nvSpPr>
            <p:spPr>
              <a:xfrm>
                <a:off x="2739631" y="472288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7" name="object 2652">
                <a:extLst>
                  <a:ext uri="{FF2B5EF4-FFF2-40B4-BE49-F238E27FC236}">
                    <a16:creationId xmlns:a16="http://schemas.microsoft.com/office/drawing/2014/main" id="{1D2D9C96-05C6-D43A-E938-C90333625205}"/>
                  </a:ext>
                </a:extLst>
              </p:cNvPr>
              <p:cNvSpPr/>
              <p:nvPr/>
            </p:nvSpPr>
            <p:spPr>
              <a:xfrm>
                <a:off x="2722981" y="470284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20040" y="10020"/>
                    </a:moveTo>
                    <a:lnTo>
                      <a:pt x="16700" y="13360"/>
                    </a:lnTo>
                    <a:lnTo>
                      <a:pt x="13360" y="13360"/>
                    </a:lnTo>
                    <a:lnTo>
                      <a:pt x="10020" y="10020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8" name="object 2653">
                <a:extLst>
                  <a:ext uri="{FF2B5EF4-FFF2-40B4-BE49-F238E27FC236}">
                    <a16:creationId xmlns:a16="http://schemas.microsoft.com/office/drawing/2014/main" id="{9F0E717E-2EC6-76F2-119B-FA948EAFB032}"/>
                  </a:ext>
                </a:extLst>
              </p:cNvPr>
              <p:cNvSpPr/>
              <p:nvPr/>
            </p:nvSpPr>
            <p:spPr>
              <a:xfrm>
                <a:off x="2732951" y="4702848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9" name="object 2654">
                <a:extLst>
                  <a:ext uri="{FF2B5EF4-FFF2-40B4-BE49-F238E27FC236}">
                    <a16:creationId xmlns:a16="http://schemas.microsoft.com/office/drawing/2014/main" id="{C9439D7C-7932-CFFB-FAB0-3987F80DC70E}"/>
                  </a:ext>
                </a:extLst>
              </p:cNvPr>
              <p:cNvSpPr/>
              <p:nvPr/>
            </p:nvSpPr>
            <p:spPr>
              <a:xfrm>
                <a:off x="2722981" y="468616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67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6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27"/>
                    </a:lnTo>
                    <a:lnTo>
                      <a:pt x="20040" y="666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6" name="object 2655">
              <a:extLst>
                <a:ext uri="{FF2B5EF4-FFF2-40B4-BE49-F238E27FC236}">
                  <a16:creationId xmlns:a16="http://schemas.microsoft.com/office/drawing/2014/main" id="{47B2E9F9-1719-C541-6BA5-5ECD336B518F}"/>
                </a:ext>
              </a:extLst>
            </p:cNvPr>
            <p:cNvSpPr/>
            <p:nvPr/>
          </p:nvSpPr>
          <p:spPr>
            <a:xfrm>
              <a:off x="2676080" y="4573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2656">
              <a:extLst>
                <a:ext uri="{FF2B5EF4-FFF2-40B4-BE49-F238E27FC236}">
                  <a16:creationId xmlns:a16="http://schemas.microsoft.com/office/drawing/2014/main" id="{AF8932E6-B62E-E754-87C1-6A35C8065124}"/>
                </a:ext>
              </a:extLst>
            </p:cNvPr>
            <p:cNvSpPr/>
            <p:nvPr/>
          </p:nvSpPr>
          <p:spPr>
            <a:xfrm>
              <a:off x="2676080" y="48516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2657">
              <a:extLst>
                <a:ext uri="{FF2B5EF4-FFF2-40B4-BE49-F238E27FC236}">
                  <a16:creationId xmlns:a16="http://schemas.microsoft.com/office/drawing/2014/main" id="{99A09803-8FFE-6CAC-BD5D-19AADCB5A172}"/>
                </a:ext>
              </a:extLst>
            </p:cNvPr>
            <p:cNvSpPr/>
            <p:nvPr/>
          </p:nvSpPr>
          <p:spPr>
            <a:xfrm>
              <a:off x="2734576" y="48516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0"/>
                  </a:moveTo>
                  <a:lnTo>
                    <a:pt x="88" y="0"/>
                  </a:lnTo>
                </a:path>
                <a:path w="635" h="635">
                  <a:moveTo>
                    <a:pt x="50" y="0"/>
                  </a:moveTo>
                  <a:lnTo>
                    <a:pt x="0" y="0"/>
                  </a:lnTo>
                </a:path>
                <a:path w="635" h="635">
                  <a:moveTo>
                    <a:pt x="50" y="0"/>
                  </a:moveTo>
                  <a:lnTo>
                    <a:pt x="50" y="5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2658">
              <a:extLst>
                <a:ext uri="{FF2B5EF4-FFF2-40B4-BE49-F238E27FC236}">
                  <a16:creationId xmlns:a16="http://schemas.microsoft.com/office/drawing/2014/main" id="{A224A9DE-E1A3-5C6F-5E48-6055C366B637}"/>
                </a:ext>
              </a:extLst>
            </p:cNvPr>
            <p:cNvSpPr/>
            <p:nvPr/>
          </p:nvSpPr>
          <p:spPr>
            <a:xfrm>
              <a:off x="2734627" y="485161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5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2659">
              <a:extLst>
                <a:ext uri="{FF2B5EF4-FFF2-40B4-BE49-F238E27FC236}">
                  <a16:creationId xmlns:a16="http://schemas.microsoft.com/office/drawing/2014/main" id="{1C638CDE-D815-99AB-7D8D-B0D2640872E5}"/>
                </a:ext>
              </a:extLst>
            </p:cNvPr>
            <p:cNvSpPr/>
            <p:nvPr/>
          </p:nvSpPr>
          <p:spPr>
            <a:xfrm>
              <a:off x="2683840" y="434265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2660">
              <a:extLst>
                <a:ext uri="{FF2B5EF4-FFF2-40B4-BE49-F238E27FC236}">
                  <a16:creationId xmlns:a16="http://schemas.microsoft.com/office/drawing/2014/main" id="{58E38788-7992-746B-1BAD-E96032CA4AFF}"/>
                </a:ext>
              </a:extLst>
            </p:cNvPr>
            <p:cNvSpPr/>
            <p:nvPr/>
          </p:nvSpPr>
          <p:spPr>
            <a:xfrm>
              <a:off x="2683840" y="457403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12" name="object 2661">
              <a:extLst>
                <a:ext uri="{FF2B5EF4-FFF2-40B4-BE49-F238E27FC236}">
                  <a16:creationId xmlns:a16="http://schemas.microsoft.com/office/drawing/2014/main" id="{E9A32DC6-7ABA-7064-EE32-F79B7B48F4BF}"/>
                </a:ext>
              </a:extLst>
            </p:cNvPr>
            <p:cNvGrpSpPr/>
            <p:nvPr/>
          </p:nvGrpSpPr>
          <p:grpSpPr>
            <a:xfrm>
              <a:off x="2731579" y="4342650"/>
              <a:ext cx="6350" cy="86360"/>
              <a:chOff x="2731579" y="4342650"/>
              <a:chExt cx="6350" cy="86360"/>
            </a:xfrm>
          </p:grpSpPr>
          <p:sp>
            <p:nvSpPr>
              <p:cNvPr id="1770" name="object 2662">
                <a:extLst>
                  <a:ext uri="{FF2B5EF4-FFF2-40B4-BE49-F238E27FC236}">
                    <a16:creationId xmlns:a16="http://schemas.microsoft.com/office/drawing/2014/main" id="{E7A21FC8-40C1-8DC7-51DC-B500D40833D1}"/>
                  </a:ext>
                </a:extLst>
              </p:cNvPr>
              <p:cNvSpPr/>
              <p:nvPr/>
            </p:nvSpPr>
            <p:spPr>
              <a:xfrm>
                <a:off x="2734627" y="4361167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1" name="object 2663">
                <a:extLst>
                  <a:ext uri="{FF2B5EF4-FFF2-40B4-BE49-F238E27FC236}">
                    <a16:creationId xmlns:a16="http://schemas.microsoft.com/office/drawing/2014/main" id="{04954D6D-088F-245B-5AD1-A3D40E1D3F45}"/>
                  </a:ext>
                </a:extLst>
              </p:cNvPr>
              <p:cNvSpPr/>
              <p:nvPr/>
            </p:nvSpPr>
            <p:spPr>
              <a:xfrm>
                <a:off x="2731579" y="434265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13" name="object 2664">
              <a:extLst>
                <a:ext uri="{FF2B5EF4-FFF2-40B4-BE49-F238E27FC236}">
                  <a16:creationId xmlns:a16="http://schemas.microsoft.com/office/drawing/2014/main" id="{43C32B43-70DB-93B4-5C1F-274C84196852}"/>
                </a:ext>
              </a:extLst>
            </p:cNvPr>
            <p:cNvGrpSpPr/>
            <p:nvPr/>
          </p:nvGrpSpPr>
          <p:grpSpPr>
            <a:xfrm>
              <a:off x="2721006" y="4429677"/>
              <a:ext cx="27305" cy="144780"/>
              <a:chOff x="2721006" y="4429677"/>
              <a:chExt cx="27305" cy="144780"/>
            </a:xfrm>
          </p:grpSpPr>
          <p:sp>
            <p:nvSpPr>
              <p:cNvPr id="1763" name="object 2665">
                <a:extLst>
                  <a:ext uri="{FF2B5EF4-FFF2-40B4-BE49-F238E27FC236}">
                    <a16:creationId xmlns:a16="http://schemas.microsoft.com/office/drawing/2014/main" id="{1A6CFE29-55D5-45FA-4D18-2BFF1E005A7D}"/>
                  </a:ext>
                </a:extLst>
              </p:cNvPr>
              <p:cNvSpPr/>
              <p:nvPr/>
            </p:nvSpPr>
            <p:spPr>
              <a:xfrm>
                <a:off x="2731579" y="455551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4" name="object 2666">
                <a:extLst>
                  <a:ext uri="{FF2B5EF4-FFF2-40B4-BE49-F238E27FC236}">
                    <a16:creationId xmlns:a16="http://schemas.microsoft.com/office/drawing/2014/main" id="{43BA01B9-A13D-7148-6AE8-A9CE98E5381F}"/>
                  </a:ext>
                </a:extLst>
              </p:cNvPr>
              <p:cNvSpPr/>
              <p:nvPr/>
            </p:nvSpPr>
            <p:spPr>
              <a:xfrm>
                <a:off x="2734627" y="4488179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5" name="object 2667">
                <a:extLst>
                  <a:ext uri="{FF2B5EF4-FFF2-40B4-BE49-F238E27FC236}">
                    <a16:creationId xmlns:a16="http://schemas.microsoft.com/office/drawing/2014/main" id="{914E5759-361F-2601-984C-EAB07DD195A1}"/>
                  </a:ext>
                </a:extLst>
              </p:cNvPr>
              <p:cNvSpPr/>
              <p:nvPr/>
            </p:nvSpPr>
            <p:spPr>
              <a:xfrm>
                <a:off x="2722930" y="4481740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6" name="object 2668">
                <a:extLst>
                  <a:ext uri="{FF2B5EF4-FFF2-40B4-BE49-F238E27FC236}">
                    <a16:creationId xmlns:a16="http://schemas.microsoft.com/office/drawing/2014/main" id="{3EA1FDDC-24D3-3FBB-E917-479FFBA91C05}"/>
                  </a:ext>
                </a:extLst>
              </p:cNvPr>
              <p:cNvSpPr/>
              <p:nvPr/>
            </p:nvSpPr>
            <p:spPr>
              <a:xfrm>
                <a:off x="2743022" y="4478400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7" name="object 2669">
                <a:extLst>
                  <a:ext uri="{FF2B5EF4-FFF2-40B4-BE49-F238E27FC236}">
                    <a16:creationId xmlns:a16="http://schemas.microsoft.com/office/drawing/2014/main" id="{4012E6AF-9E95-C90F-D17C-F8C08BEF2AFC}"/>
                  </a:ext>
                </a:extLst>
              </p:cNvPr>
              <p:cNvSpPr/>
              <p:nvPr/>
            </p:nvSpPr>
            <p:spPr>
              <a:xfrm>
                <a:off x="2739631" y="446838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8" name="object 2670">
                <a:extLst>
                  <a:ext uri="{FF2B5EF4-FFF2-40B4-BE49-F238E27FC236}">
                    <a16:creationId xmlns:a16="http://schemas.microsoft.com/office/drawing/2014/main" id="{539CD391-3425-3D7B-374C-16236E9A722A}"/>
                  </a:ext>
                </a:extLst>
              </p:cNvPr>
              <p:cNvSpPr/>
              <p:nvPr/>
            </p:nvSpPr>
            <p:spPr>
              <a:xfrm>
                <a:off x="2722981" y="4448339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9" name="object 2671">
                <a:extLst>
                  <a:ext uri="{FF2B5EF4-FFF2-40B4-BE49-F238E27FC236}">
                    <a16:creationId xmlns:a16="http://schemas.microsoft.com/office/drawing/2014/main" id="{7C6B857C-2338-4826-E85E-057AE51DBC7E}"/>
                  </a:ext>
                </a:extLst>
              </p:cNvPr>
              <p:cNvSpPr/>
              <p:nvPr/>
            </p:nvSpPr>
            <p:spPr>
              <a:xfrm>
                <a:off x="2722981" y="443160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4" name="object 2672">
              <a:extLst>
                <a:ext uri="{FF2B5EF4-FFF2-40B4-BE49-F238E27FC236}">
                  <a16:creationId xmlns:a16="http://schemas.microsoft.com/office/drawing/2014/main" id="{154D0692-1293-68A9-18FE-A39B93EF1215}"/>
                </a:ext>
              </a:extLst>
            </p:cNvPr>
            <p:cNvSpPr/>
            <p:nvPr/>
          </p:nvSpPr>
          <p:spPr>
            <a:xfrm>
              <a:off x="2676080" y="43426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2673">
              <a:extLst>
                <a:ext uri="{FF2B5EF4-FFF2-40B4-BE49-F238E27FC236}">
                  <a16:creationId xmlns:a16="http://schemas.microsoft.com/office/drawing/2014/main" id="{75EB720F-98AD-D363-6D6C-549AA97169F1}"/>
                </a:ext>
              </a:extLst>
            </p:cNvPr>
            <p:cNvSpPr/>
            <p:nvPr/>
          </p:nvSpPr>
          <p:spPr>
            <a:xfrm>
              <a:off x="2676080" y="4573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2674">
              <a:extLst>
                <a:ext uri="{FF2B5EF4-FFF2-40B4-BE49-F238E27FC236}">
                  <a16:creationId xmlns:a16="http://schemas.microsoft.com/office/drawing/2014/main" id="{B5B74BA5-960B-9DF3-D3B2-F59715FCEA76}"/>
                </a:ext>
              </a:extLst>
            </p:cNvPr>
            <p:cNvSpPr/>
            <p:nvPr/>
          </p:nvSpPr>
          <p:spPr>
            <a:xfrm>
              <a:off x="2734576" y="4573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2675">
              <a:extLst>
                <a:ext uri="{FF2B5EF4-FFF2-40B4-BE49-F238E27FC236}">
                  <a16:creationId xmlns:a16="http://schemas.microsoft.com/office/drawing/2014/main" id="{AC4F707A-A8E9-A84F-9B21-79180962B80E}"/>
                </a:ext>
              </a:extLst>
            </p:cNvPr>
            <p:cNvSpPr/>
            <p:nvPr/>
          </p:nvSpPr>
          <p:spPr>
            <a:xfrm>
              <a:off x="2683840" y="411128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2676">
              <a:extLst>
                <a:ext uri="{FF2B5EF4-FFF2-40B4-BE49-F238E27FC236}">
                  <a16:creationId xmlns:a16="http://schemas.microsoft.com/office/drawing/2014/main" id="{E305957B-18C9-DAF4-A7FC-1D408B07E7AB}"/>
                </a:ext>
              </a:extLst>
            </p:cNvPr>
            <p:cNvSpPr/>
            <p:nvPr/>
          </p:nvSpPr>
          <p:spPr>
            <a:xfrm>
              <a:off x="2683840" y="434265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19" name="object 2677">
              <a:extLst>
                <a:ext uri="{FF2B5EF4-FFF2-40B4-BE49-F238E27FC236}">
                  <a16:creationId xmlns:a16="http://schemas.microsoft.com/office/drawing/2014/main" id="{668BD6B6-B860-71F1-8BD9-FCA9B1503C17}"/>
                </a:ext>
              </a:extLst>
            </p:cNvPr>
            <p:cNvGrpSpPr/>
            <p:nvPr/>
          </p:nvGrpSpPr>
          <p:grpSpPr>
            <a:xfrm>
              <a:off x="2731579" y="4111281"/>
              <a:ext cx="6350" cy="86360"/>
              <a:chOff x="2731579" y="4111281"/>
              <a:chExt cx="6350" cy="86360"/>
            </a:xfrm>
          </p:grpSpPr>
          <p:sp>
            <p:nvSpPr>
              <p:cNvPr id="1761" name="object 2678">
                <a:extLst>
                  <a:ext uri="{FF2B5EF4-FFF2-40B4-BE49-F238E27FC236}">
                    <a16:creationId xmlns:a16="http://schemas.microsoft.com/office/drawing/2014/main" id="{7A34A518-1479-33FF-0837-A1CC2185F3B3}"/>
                  </a:ext>
                </a:extLst>
              </p:cNvPr>
              <p:cNvSpPr/>
              <p:nvPr/>
            </p:nvSpPr>
            <p:spPr>
              <a:xfrm>
                <a:off x="2734627" y="4129747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8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2" name="object 2679">
                <a:extLst>
                  <a:ext uri="{FF2B5EF4-FFF2-40B4-BE49-F238E27FC236}">
                    <a16:creationId xmlns:a16="http://schemas.microsoft.com/office/drawing/2014/main" id="{0C136912-6A3D-1EDE-58D0-0A946CF626CC}"/>
                  </a:ext>
                </a:extLst>
              </p:cNvPr>
              <p:cNvSpPr/>
              <p:nvPr/>
            </p:nvSpPr>
            <p:spPr>
              <a:xfrm>
                <a:off x="2731579" y="411128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65"/>
                    </a:lnTo>
                    <a:lnTo>
                      <a:pt x="6134" y="18465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20" name="object 2680">
              <a:extLst>
                <a:ext uri="{FF2B5EF4-FFF2-40B4-BE49-F238E27FC236}">
                  <a16:creationId xmlns:a16="http://schemas.microsoft.com/office/drawing/2014/main" id="{FD0B0C5F-A15A-0190-07A2-6C6A473D1AC2}"/>
                </a:ext>
              </a:extLst>
            </p:cNvPr>
            <p:cNvGrpSpPr/>
            <p:nvPr/>
          </p:nvGrpSpPr>
          <p:grpSpPr>
            <a:xfrm>
              <a:off x="2721006" y="4198296"/>
              <a:ext cx="27305" cy="144780"/>
              <a:chOff x="2721006" y="4198296"/>
              <a:chExt cx="27305" cy="144780"/>
            </a:xfrm>
          </p:grpSpPr>
          <p:sp>
            <p:nvSpPr>
              <p:cNvPr id="1754" name="object 2681">
                <a:extLst>
                  <a:ext uri="{FF2B5EF4-FFF2-40B4-BE49-F238E27FC236}">
                    <a16:creationId xmlns:a16="http://schemas.microsoft.com/office/drawing/2014/main" id="{5A11BC93-62E2-2886-606D-35F84E506F9B}"/>
                  </a:ext>
                </a:extLst>
              </p:cNvPr>
              <p:cNvSpPr/>
              <p:nvPr/>
            </p:nvSpPr>
            <p:spPr>
              <a:xfrm>
                <a:off x="2731579" y="432413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5" name="object 2682">
                <a:extLst>
                  <a:ext uri="{FF2B5EF4-FFF2-40B4-BE49-F238E27FC236}">
                    <a16:creationId xmlns:a16="http://schemas.microsoft.com/office/drawing/2014/main" id="{6B922C6C-62E5-4698-41E6-0CEF7FDFBA0D}"/>
                  </a:ext>
                </a:extLst>
              </p:cNvPr>
              <p:cNvSpPr/>
              <p:nvPr/>
            </p:nvSpPr>
            <p:spPr>
              <a:xfrm>
                <a:off x="2734627" y="4256798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6" name="object 2683">
                <a:extLst>
                  <a:ext uri="{FF2B5EF4-FFF2-40B4-BE49-F238E27FC236}">
                    <a16:creationId xmlns:a16="http://schemas.microsoft.com/office/drawing/2014/main" id="{6BD42555-9ECF-E246-C41D-6EA87F35C359}"/>
                  </a:ext>
                </a:extLst>
              </p:cNvPr>
              <p:cNvSpPr/>
              <p:nvPr/>
            </p:nvSpPr>
            <p:spPr>
              <a:xfrm>
                <a:off x="2722930" y="425037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7" name="object 2684">
                <a:extLst>
                  <a:ext uri="{FF2B5EF4-FFF2-40B4-BE49-F238E27FC236}">
                    <a16:creationId xmlns:a16="http://schemas.microsoft.com/office/drawing/2014/main" id="{4E85D95C-28EB-6335-5BFD-5DF75DAAA894}"/>
                  </a:ext>
                </a:extLst>
              </p:cNvPr>
              <p:cNvSpPr/>
              <p:nvPr/>
            </p:nvSpPr>
            <p:spPr>
              <a:xfrm>
                <a:off x="2743022" y="424703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8" name="object 2685">
                <a:extLst>
                  <a:ext uri="{FF2B5EF4-FFF2-40B4-BE49-F238E27FC236}">
                    <a16:creationId xmlns:a16="http://schemas.microsoft.com/office/drawing/2014/main" id="{DFEBB6AD-1A0B-3853-0288-6522105B6C7C}"/>
                  </a:ext>
                </a:extLst>
              </p:cNvPr>
              <p:cNvSpPr/>
              <p:nvPr/>
            </p:nvSpPr>
            <p:spPr>
              <a:xfrm>
                <a:off x="2739631" y="423696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9" name="object 2686">
                <a:extLst>
                  <a:ext uri="{FF2B5EF4-FFF2-40B4-BE49-F238E27FC236}">
                    <a16:creationId xmlns:a16="http://schemas.microsoft.com/office/drawing/2014/main" id="{58A17AB6-F9B4-E152-4CF9-8A695F8DC584}"/>
                  </a:ext>
                </a:extLst>
              </p:cNvPr>
              <p:cNvSpPr/>
              <p:nvPr/>
            </p:nvSpPr>
            <p:spPr>
              <a:xfrm>
                <a:off x="2722981" y="421697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09"/>
                    </a:moveTo>
                    <a:lnTo>
                      <a:pt x="19989" y="9969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0" name="object 2687">
                <a:extLst>
                  <a:ext uri="{FF2B5EF4-FFF2-40B4-BE49-F238E27FC236}">
                    <a16:creationId xmlns:a16="http://schemas.microsoft.com/office/drawing/2014/main" id="{63FA1219-867D-E1C2-74EC-6AFD23A7BD3A}"/>
                  </a:ext>
                </a:extLst>
              </p:cNvPr>
              <p:cNvSpPr/>
              <p:nvPr/>
            </p:nvSpPr>
            <p:spPr>
              <a:xfrm>
                <a:off x="2722981" y="4200220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21" name="object 2688">
              <a:extLst>
                <a:ext uri="{FF2B5EF4-FFF2-40B4-BE49-F238E27FC236}">
                  <a16:creationId xmlns:a16="http://schemas.microsoft.com/office/drawing/2014/main" id="{0829567D-574C-4BC1-8571-AF4C221C480B}"/>
                </a:ext>
              </a:extLst>
            </p:cNvPr>
            <p:cNvSpPr/>
            <p:nvPr/>
          </p:nvSpPr>
          <p:spPr>
            <a:xfrm>
              <a:off x="2676080" y="41112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2689">
              <a:extLst>
                <a:ext uri="{FF2B5EF4-FFF2-40B4-BE49-F238E27FC236}">
                  <a16:creationId xmlns:a16="http://schemas.microsoft.com/office/drawing/2014/main" id="{490A9659-CDF2-441A-67A5-2BD1C1A74B25}"/>
                </a:ext>
              </a:extLst>
            </p:cNvPr>
            <p:cNvSpPr/>
            <p:nvPr/>
          </p:nvSpPr>
          <p:spPr>
            <a:xfrm>
              <a:off x="2676080" y="43426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2690">
              <a:extLst>
                <a:ext uri="{FF2B5EF4-FFF2-40B4-BE49-F238E27FC236}">
                  <a16:creationId xmlns:a16="http://schemas.microsoft.com/office/drawing/2014/main" id="{5C5152E6-95FE-74A1-53BC-C9E31631708B}"/>
                </a:ext>
              </a:extLst>
            </p:cNvPr>
            <p:cNvSpPr/>
            <p:nvPr/>
          </p:nvSpPr>
          <p:spPr>
            <a:xfrm>
              <a:off x="2734576" y="43426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2911">
              <a:extLst>
                <a:ext uri="{FF2B5EF4-FFF2-40B4-BE49-F238E27FC236}">
                  <a16:creationId xmlns:a16="http://schemas.microsoft.com/office/drawing/2014/main" id="{9C621258-4800-2FC6-0FE6-339E30CDABD6}"/>
                </a:ext>
              </a:extLst>
            </p:cNvPr>
            <p:cNvSpPr/>
            <p:nvPr/>
          </p:nvSpPr>
          <p:spPr>
            <a:xfrm>
              <a:off x="886777" y="2148065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67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2912">
              <a:extLst>
                <a:ext uri="{FF2B5EF4-FFF2-40B4-BE49-F238E27FC236}">
                  <a16:creationId xmlns:a16="http://schemas.microsoft.com/office/drawing/2014/main" id="{CD8D3EF7-71EF-5ADD-3D9D-AF800CBFDF8E}"/>
                </a:ext>
              </a:extLst>
            </p:cNvPr>
            <p:cNvSpPr/>
            <p:nvPr/>
          </p:nvSpPr>
          <p:spPr>
            <a:xfrm>
              <a:off x="2676144" y="2148065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54267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26" name="object 2913">
              <a:extLst>
                <a:ext uri="{FF2B5EF4-FFF2-40B4-BE49-F238E27FC236}">
                  <a16:creationId xmlns:a16="http://schemas.microsoft.com/office/drawing/2014/main" id="{F498D80A-0C47-47A7-8B14-EE0E28602610}"/>
                </a:ext>
              </a:extLst>
            </p:cNvPr>
            <p:cNvGrpSpPr/>
            <p:nvPr/>
          </p:nvGrpSpPr>
          <p:grpSpPr>
            <a:xfrm>
              <a:off x="886777" y="2152675"/>
              <a:ext cx="858519" cy="6350"/>
              <a:chOff x="886777" y="2152675"/>
              <a:chExt cx="858519" cy="6350"/>
            </a:xfrm>
          </p:grpSpPr>
          <p:sp>
            <p:nvSpPr>
              <p:cNvPr id="1752" name="object 2914">
                <a:extLst>
                  <a:ext uri="{FF2B5EF4-FFF2-40B4-BE49-F238E27FC236}">
                    <a16:creationId xmlns:a16="http://schemas.microsoft.com/office/drawing/2014/main" id="{81171087-71CE-844E-105B-41E7008A44CE}"/>
                  </a:ext>
                </a:extLst>
              </p:cNvPr>
              <p:cNvSpPr/>
              <p:nvPr/>
            </p:nvSpPr>
            <p:spPr>
              <a:xfrm>
                <a:off x="905294" y="2155774"/>
                <a:ext cx="8401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40105">
                    <a:moveTo>
                      <a:pt x="0" y="0"/>
                    </a:moveTo>
                    <a:lnTo>
                      <a:pt x="839647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3" name="object 2915">
                <a:extLst>
                  <a:ext uri="{FF2B5EF4-FFF2-40B4-BE49-F238E27FC236}">
                    <a16:creationId xmlns:a16="http://schemas.microsoft.com/office/drawing/2014/main" id="{096C0FE1-C80A-5B10-629C-D3BEE5332146}"/>
                  </a:ext>
                </a:extLst>
              </p:cNvPr>
              <p:cNvSpPr/>
              <p:nvPr/>
            </p:nvSpPr>
            <p:spPr>
              <a:xfrm>
                <a:off x="886777" y="2152675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97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27" name="object 2916">
              <a:extLst>
                <a:ext uri="{FF2B5EF4-FFF2-40B4-BE49-F238E27FC236}">
                  <a16:creationId xmlns:a16="http://schemas.microsoft.com/office/drawing/2014/main" id="{60E173DB-FD17-E752-BA06-F73CE65B0D43}"/>
                </a:ext>
              </a:extLst>
            </p:cNvPr>
            <p:cNvGrpSpPr/>
            <p:nvPr/>
          </p:nvGrpSpPr>
          <p:grpSpPr>
            <a:xfrm>
              <a:off x="1817966" y="2152675"/>
              <a:ext cx="858519" cy="6350"/>
              <a:chOff x="1817966" y="2152675"/>
              <a:chExt cx="858519" cy="6350"/>
            </a:xfrm>
          </p:grpSpPr>
          <p:sp>
            <p:nvSpPr>
              <p:cNvPr id="1750" name="object 2917">
                <a:extLst>
                  <a:ext uri="{FF2B5EF4-FFF2-40B4-BE49-F238E27FC236}">
                    <a16:creationId xmlns:a16="http://schemas.microsoft.com/office/drawing/2014/main" id="{B1C3FDFB-F40F-CDB4-B7B8-8184B8371F2F}"/>
                  </a:ext>
                </a:extLst>
              </p:cNvPr>
              <p:cNvSpPr/>
              <p:nvPr/>
            </p:nvSpPr>
            <p:spPr>
              <a:xfrm>
                <a:off x="2657614" y="2152675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97"/>
                    </a:lnTo>
                    <a:lnTo>
                      <a:pt x="18516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1" name="object 2918">
                <a:extLst>
                  <a:ext uri="{FF2B5EF4-FFF2-40B4-BE49-F238E27FC236}">
                    <a16:creationId xmlns:a16="http://schemas.microsoft.com/office/drawing/2014/main" id="{774FE7DC-BDBD-FCB2-1123-7BB5BBA62F48}"/>
                  </a:ext>
                </a:extLst>
              </p:cNvPr>
              <p:cNvSpPr/>
              <p:nvPr/>
            </p:nvSpPr>
            <p:spPr>
              <a:xfrm>
                <a:off x="1817966" y="2155774"/>
                <a:ext cx="8401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40105">
                    <a:moveTo>
                      <a:pt x="839647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28" name="object 2919">
              <a:extLst>
                <a:ext uri="{FF2B5EF4-FFF2-40B4-BE49-F238E27FC236}">
                  <a16:creationId xmlns:a16="http://schemas.microsoft.com/office/drawing/2014/main" id="{274286A7-8CE6-9913-2BED-36CA2DD33325}"/>
                </a:ext>
              </a:extLst>
            </p:cNvPr>
            <p:cNvGrpSpPr/>
            <p:nvPr/>
          </p:nvGrpSpPr>
          <p:grpSpPr>
            <a:xfrm>
              <a:off x="1746103" y="2142166"/>
              <a:ext cx="71120" cy="27305"/>
              <a:chOff x="1746103" y="2142166"/>
              <a:chExt cx="71120" cy="27305"/>
            </a:xfrm>
          </p:grpSpPr>
          <p:sp>
            <p:nvSpPr>
              <p:cNvPr id="1743" name="object 2920">
                <a:extLst>
                  <a:ext uri="{FF2B5EF4-FFF2-40B4-BE49-F238E27FC236}">
                    <a16:creationId xmlns:a16="http://schemas.microsoft.com/office/drawing/2014/main" id="{75032A6B-87D3-A008-F1F7-C9AAC11DEFAE}"/>
                  </a:ext>
                </a:extLst>
              </p:cNvPr>
              <p:cNvSpPr/>
              <p:nvPr/>
            </p:nvSpPr>
            <p:spPr>
              <a:xfrm>
                <a:off x="1748027" y="2144090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19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4" name="object 2921">
                <a:extLst>
                  <a:ext uri="{FF2B5EF4-FFF2-40B4-BE49-F238E27FC236}">
                    <a16:creationId xmlns:a16="http://schemas.microsoft.com/office/drawing/2014/main" id="{93A6CCA3-6FB3-CCB7-1DC9-71B7419EA93A}"/>
                  </a:ext>
                </a:extLst>
              </p:cNvPr>
              <p:cNvSpPr/>
              <p:nvPr/>
            </p:nvSpPr>
            <p:spPr>
              <a:xfrm>
                <a:off x="1748027" y="2164130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5" name="object 2922">
                <a:extLst>
                  <a:ext uri="{FF2B5EF4-FFF2-40B4-BE49-F238E27FC236}">
                    <a16:creationId xmlns:a16="http://schemas.microsoft.com/office/drawing/2014/main" id="{FAAD6142-DC33-12AC-8183-D1E617C6234B}"/>
                  </a:ext>
                </a:extLst>
              </p:cNvPr>
              <p:cNvSpPr/>
              <p:nvPr/>
            </p:nvSpPr>
            <p:spPr>
              <a:xfrm>
                <a:off x="1761388" y="2144090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19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6" name="object 2923">
                <a:extLst>
                  <a:ext uri="{FF2B5EF4-FFF2-40B4-BE49-F238E27FC236}">
                    <a16:creationId xmlns:a16="http://schemas.microsoft.com/office/drawing/2014/main" id="{CBABCCD8-2292-1DD3-4E75-AC6F026766D4}"/>
                  </a:ext>
                </a:extLst>
              </p:cNvPr>
              <p:cNvSpPr/>
              <p:nvPr/>
            </p:nvSpPr>
            <p:spPr>
              <a:xfrm>
                <a:off x="1761388" y="2164130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7" name="object 2924">
                <a:extLst>
                  <a:ext uri="{FF2B5EF4-FFF2-40B4-BE49-F238E27FC236}">
                    <a16:creationId xmlns:a16="http://schemas.microsoft.com/office/drawing/2014/main" id="{87101A2D-2771-4F24-AA9C-E498E6FBBCB8}"/>
                  </a:ext>
                </a:extLst>
              </p:cNvPr>
              <p:cNvSpPr/>
              <p:nvPr/>
            </p:nvSpPr>
            <p:spPr>
              <a:xfrm>
                <a:off x="1774748" y="2160777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52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8" name="object 2925">
                <a:extLst>
                  <a:ext uri="{FF2B5EF4-FFF2-40B4-BE49-F238E27FC236}">
                    <a16:creationId xmlns:a16="http://schemas.microsoft.com/office/drawing/2014/main" id="{E43525C0-153A-7E5E-0986-2DB160B0B890}"/>
                  </a:ext>
                </a:extLst>
              </p:cNvPr>
              <p:cNvSpPr/>
              <p:nvPr/>
            </p:nvSpPr>
            <p:spPr>
              <a:xfrm>
                <a:off x="1784769" y="2144090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10020"/>
                    </a:moveTo>
                    <a:lnTo>
                      <a:pt x="10058" y="10020"/>
                    </a:lnTo>
                    <a:lnTo>
                      <a:pt x="13360" y="13360"/>
                    </a:lnTo>
                    <a:lnTo>
                      <a:pt x="13360" y="16687"/>
                    </a:lnTo>
                    <a:lnTo>
                      <a:pt x="10058" y="20040"/>
                    </a:lnTo>
                    <a:lnTo>
                      <a:pt x="3390" y="20040"/>
                    </a:lnTo>
                    <a:lnTo>
                      <a:pt x="50" y="16687"/>
                    </a:lnTo>
                    <a:lnTo>
                      <a:pt x="50" y="6680"/>
                    </a:lnTo>
                    <a:lnTo>
                      <a:pt x="6731" y="0"/>
                    </a:lnTo>
                    <a:lnTo>
                      <a:pt x="1005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9" name="object 2926">
                <a:extLst>
                  <a:ext uri="{FF2B5EF4-FFF2-40B4-BE49-F238E27FC236}">
                    <a16:creationId xmlns:a16="http://schemas.microsoft.com/office/drawing/2014/main" id="{94D41444-66BA-B936-E6B5-311EE011017C}"/>
                  </a:ext>
                </a:extLst>
              </p:cNvPr>
              <p:cNvSpPr/>
              <p:nvPr/>
            </p:nvSpPr>
            <p:spPr>
              <a:xfrm>
                <a:off x="1804847" y="2144140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19">
                    <a:moveTo>
                      <a:pt x="3340" y="19989"/>
                    </a:moveTo>
                    <a:lnTo>
                      <a:pt x="0" y="16636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289"/>
                    </a:lnTo>
                    <a:lnTo>
                      <a:pt x="10020" y="16636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29" name="object 2927">
              <a:extLst>
                <a:ext uri="{FF2B5EF4-FFF2-40B4-BE49-F238E27FC236}">
                  <a16:creationId xmlns:a16="http://schemas.microsoft.com/office/drawing/2014/main" id="{732BE35B-52E5-F799-75DA-2B7042A1AF0F}"/>
                </a:ext>
              </a:extLst>
            </p:cNvPr>
            <p:cNvSpPr/>
            <p:nvPr/>
          </p:nvSpPr>
          <p:spPr>
            <a:xfrm>
              <a:off x="886713" y="22100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2928">
              <a:extLst>
                <a:ext uri="{FF2B5EF4-FFF2-40B4-BE49-F238E27FC236}">
                  <a16:creationId xmlns:a16="http://schemas.microsoft.com/office/drawing/2014/main" id="{323E72A4-F6DF-7801-3C0C-9A6E760AE19C}"/>
                </a:ext>
              </a:extLst>
            </p:cNvPr>
            <p:cNvSpPr/>
            <p:nvPr/>
          </p:nvSpPr>
          <p:spPr>
            <a:xfrm>
              <a:off x="2676080" y="22100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2929">
              <a:extLst>
                <a:ext uri="{FF2B5EF4-FFF2-40B4-BE49-F238E27FC236}">
                  <a16:creationId xmlns:a16="http://schemas.microsoft.com/office/drawing/2014/main" id="{D527EE0A-E608-587D-AF6F-D282A2E8CDA4}"/>
                </a:ext>
              </a:extLst>
            </p:cNvPr>
            <p:cNvSpPr/>
            <p:nvPr/>
          </p:nvSpPr>
          <p:spPr>
            <a:xfrm>
              <a:off x="2676080" y="21557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2930">
              <a:extLst>
                <a:ext uri="{FF2B5EF4-FFF2-40B4-BE49-F238E27FC236}">
                  <a16:creationId xmlns:a16="http://schemas.microsoft.com/office/drawing/2014/main" id="{5B367FC1-814B-AF64-4F5F-4D94B24134AB}"/>
                </a:ext>
              </a:extLst>
            </p:cNvPr>
            <p:cNvSpPr/>
            <p:nvPr/>
          </p:nvSpPr>
          <p:spPr>
            <a:xfrm>
              <a:off x="1719745" y="2210041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7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2931">
              <a:extLst>
                <a:ext uri="{FF2B5EF4-FFF2-40B4-BE49-F238E27FC236}">
                  <a16:creationId xmlns:a16="http://schemas.microsoft.com/office/drawing/2014/main" id="{F1A7289A-7470-3BFC-CE8D-27F557B40A48}"/>
                </a:ext>
              </a:extLst>
            </p:cNvPr>
            <p:cNvSpPr/>
            <p:nvPr/>
          </p:nvSpPr>
          <p:spPr>
            <a:xfrm>
              <a:off x="2676131" y="2210041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7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34" name="object 2932">
              <a:extLst>
                <a:ext uri="{FF2B5EF4-FFF2-40B4-BE49-F238E27FC236}">
                  <a16:creationId xmlns:a16="http://schemas.microsoft.com/office/drawing/2014/main" id="{32BF460C-7082-D4D2-7FB7-73EA1CFEC0B6}"/>
                </a:ext>
              </a:extLst>
            </p:cNvPr>
            <p:cNvGrpSpPr/>
            <p:nvPr/>
          </p:nvGrpSpPr>
          <p:grpSpPr>
            <a:xfrm>
              <a:off x="1719745" y="2214664"/>
              <a:ext cx="445134" cy="6350"/>
              <a:chOff x="1719745" y="2214664"/>
              <a:chExt cx="445134" cy="6350"/>
            </a:xfrm>
          </p:grpSpPr>
          <p:sp>
            <p:nvSpPr>
              <p:cNvPr id="1741" name="object 2933">
                <a:extLst>
                  <a:ext uri="{FF2B5EF4-FFF2-40B4-BE49-F238E27FC236}">
                    <a16:creationId xmlns:a16="http://schemas.microsoft.com/office/drawing/2014/main" id="{79F93C47-0212-0980-A499-BAAF0E2D42BF}"/>
                  </a:ext>
                </a:extLst>
              </p:cNvPr>
              <p:cNvSpPr/>
              <p:nvPr/>
            </p:nvSpPr>
            <p:spPr>
              <a:xfrm>
                <a:off x="1738248" y="2217750"/>
                <a:ext cx="426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6719">
                    <a:moveTo>
                      <a:pt x="0" y="0"/>
                    </a:moveTo>
                    <a:lnTo>
                      <a:pt x="426504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2" name="object 2934">
                <a:extLst>
                  <a:ext uri="{FF2B5EF4-FFF2-40B4-BE49-F238E27FC236}">
                    <a16:creationId xmlns:a16="http://schemas.microsoft.com/office/drawing/2014/main" id="{D6D7CC8E-F736-0D89-7558-CC5EB784092C}"/>
                  </a:ext>
                </a:extLst>
              </p:cNvPr>
              <p:cNvSpPr/>
              <p:nvPr/>
            </p:nvSpPr>
            <p:spPr>
              <a:xfrm>
                <a:off x="1719745" y="221466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03" y="0"/>
                    </a:moveTo>
                    <a:lnTo>
                      <a:pt x="0" y="3086"/>
                    </a:lnTo>
                    <a:lnTo>
                      <a:pt x="18503" y="6184"/>
                    </a:lnTo>
                    <a:lnTo>
                      <a:pt x="18503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35" name="object 2935">
              <a:extLst>
                <a:ext uri="{FF2B5EF4-FFF2-40B4-BE49-F238E27FC236}">
                  <a16:creationId xmlns:a16="http://schemas.microsoft.com/office/drawing/2014/main" id="{ECDC47D6-6E49-0C34-AC30-094649CBB5B6}"/>
                </a:ext>
              </a:extLst>
            </p:cNvPr>
            <p:cNvGrpSpPr/>
            <p:nvPr/>
          </p:nvGrpSpPr>
          <p:grpSpPr>
            <a:xfrm>
              <a:off x="2231110" y="2214664"/>
              <a:ext cx="445134" cy="6350"/>
              <a:chOff x="2231110" y="2214664"/>
              <a:chExt cx="445134" cy="6350"/>
            </a:xfrm>
          </p:grpSpPr>
          <p:sp>
            <p:nvSpPr>
              <p:cNvPr id="1739" name="object 2936">
                <a:extLst>
                  <a:ext uri="{FF2B5EF4-FFF2-40B4-BE49-F238E27FC236}">
                    <a16:creationId xmlns:a16="http://schemas.microsoft.com/office/drawing/2014/main" id="{8E2642CB-955F-2231-F8D4-4A9180597B0A}"/>
                  </a:ext>
                </a:extLst>
              </p:cNvPr>
              <p:cNvSpPr/>
              <p:nvPr/>
            </p:nvSpPr>
            <p:spPr>
              <a:xfrm>
                <a:off x="2657614" y="221466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516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0" name="object 2937">
                <a:extLst>
                  <a:ext uri="{FF2B5EF4-FFF2-40B4-BE49-F238E27FC236}">
                    <a16:creationId xmlns:a16="http://schemas.microsoft.com/office/drawing/2014/main" id="{92AABFA1-5956-6CCE-A407-AB202D561549}"/>
                  </a:ext>
                </a:extLst>
              </p:cNvPr>
              <p:cNvSpPr/>
              <p:nvPr/>
            </p:nvSpPr>
            <p:spPr>
              <a:xfrm>
                <a:off x="2231110" y="2217750"/>
                <a:ext cx="426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6719">
                    <a:moveTo>
                      <a:pt x="42650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36" name="object 2938">
              <a:extLst>
                <a:ext uri="{FF2B5EF4-FFF2-40B4-BE49-F238E27FC236}">
                  <a16:creationId xmlns:a16="http://schemas.microsoft.com/office/drawing/2014/main" id="{C8F38203-76D7-A05A-EBFE-CFE8967DEFF9}"/>
                </a:ext>
              </a:extLst>
            </p:cNvPr>
            <p:cNvGrpSpPr/>
            <p:nvPr/>
          </p:nvGrpSpPr>
          <p:grpSpPr>
            <a:xfrm>
              <a:off x="2165927" y="2204142"/>
              <a:ext cx="64135" cy="27305"/>
              <a:chOff x="2165927" y="2204142"/>
              <a:chExt cx="64135" cy="27305"/>
            </a:xfrm>
          </p:grpSpPr>
          <p:sp>
            <p:nvSpPr>
              <p:cNvPr id="1735" name="object 2939">
                <a:extLst>
                  <a:ext uri="{FF2B5EF4-FFF2-40B4-BE49-F238E27FC236}">
                    <a16:creationId xmlns:a16="http://schemas.microsoft.com/office/drawing/2014/main" id="{FECB776A-B348-6BAB-85E8-242BAECD7871}"/>
                  </a:ext>
                </a:extLst>
              </p:cNvPr>
              <p:cNvSpPr/>
              <p:nvPr/>
            </p:nvSpPr>
            <p:spPr>
              <a:xfrm>
                <a:off x="2167851" y="2206066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10020"/>
                    </a:move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13360" y="16700"/>
                    </a:lnTo>
                    <a:lnTo>
                      <a:pt x="10020" y="20040"/>
                    </a:lnTo>
                    <a:lnTo>
                      <a:pt x="3340" y="20040"/>
                    </a:lnTo>
                    <a:lnTo>
                      <a:pt x="0" y="16700"/>
                    </a:lnTo>
                    <a:lnTo>
                      <a:pt x="0" y="6680"/>
                    </a:lnTo>
                    <a:lnTo>
                      <a:pt x="6680" y="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6" name="object 2940">
                <a:extLst>
                  <a:ext uri="{FF2B5EF4-FFF2-40B4-BE49-F238E27FC236}">
                    <a16:creationId xmlns:a16="http://schemas.microsoft.com/office/drawing/2014/main" id="{014D0B23-3A66-086E-1D1A-79A04F2C45A2}"/>
                  </a:ext>
                </a:extLst>
              </p:cNvPr>
              <p:cNvSpPr/>
              <p:nvPr/>
            </p:nvSpPr>
            <p:spPr>
              <a:xfrm>
                <a:off x="2187943" y="2222766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289" y="0"/>
                    </a:moveTo>
                    <a:lnTo>
                      <a:pt x="3289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7" name="object 2941">
                <a:extLst>
                  <a:ext uri="{FF2B5EF4-FFF2-40B4-BE49-F238E27FC236}">
                    <a16:creationId xmlns:a16="http://schemas.microsoft.com/office/drawing/2014/main" id="{27069675-D1EA-A4AC-4971-28424639D42F}"/>
                  </a:ext>
                </a:extLst>
              </p:cNvPr>
              <p:cNvSpPr/>
              <p:nvPr/>
            </p:nvSpPr>
            <p:spPr>
              <a:xfrm>
                <a:off x="2197963" y="2206066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3340"/>
                    </a:moveTo>
                    <a:lnTo>
                      <a:pt x="3289" y="0"/>
                    </a:lnTo>
                    <a:lnTo>
                      <a:pt x="9969" y="0"/>
                    </a:ln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9969" y="10020"/>
                    </a:lnTo>
                    <a:lnTo>
                      <a:pt x="3289" y="10020"/>
                    </a:lnTo>
                    <a:lnTo>
                      <a:pt x="0" y="13360"/>
                    </a:lnTo>
                    <a:lnTo>
                      <a:pt x="0" y="19989"/>
                    </a:lnTo>
                    <a:lnTo>
                      <a:pt x="13347" y="199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8" name="object 2942">
                <a:extLst>
                  <a:ext uri="{FF2B5EF4-FFF2-40B4-BE49-F238E27FC236}">
                    <a16:creationId xmlns:a16="http://schemas.microsoft.com/office/drawing/2014/main" id="{D6C97252-B664-845F-54A4-EE279941F579}"/>
                  </a:ext>
                </a:extLst>
              </p:cNvPr>
              <p:cNvSpPr/>
              <p:nvPr/>
            </p:nvSpPr>
            <p:spPr>
              <a:xfrm>
                <a:off x="2217991" y="220611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19">
                    <a:moveTo>
                      <a:pt x="3340" y="19989"/>
                    </a:moveTo>
                    <a:lnTo>
                      <a:pt x="0" y="1664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289"/>
                    </a:lnTo>
                    <a:lnTo>
                      <a:pt x="10020" y="16649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7" name="object 2943">
              <a:extLst>
                <a:ext uri="{FF2B5EF4-FFF2-40B4-BE49-F238E27FC236}">
                  <a16:creationId xmlns:a16="http://schemas.microsoft.com/office/drawing/2014/main" id="{515F914F-4268-8C74-9FA5-44D817587973}"/>
                </a:ext>
              </a:extLst>
            </p:cNvPr>
            <p:cNvSpPr/>
            <p:nvPr/>
          </p:nvSpPr>
          <p:spPr>
            <a:xfrm>
              <a:off x="1719694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2944">
              <a:extLst>
                <a:ext uri="{FF2B5EF4-FFF2-40B4-BE49-F238E27FC236}">
                  <a16:creationId xmlns:a16="http://schemas.microsoft.com/office/drawing/2014/main" id="{2379481D-57B5-9FCB-D714-9BBF158B2754}"/>
                </a:ext>
              </a:extLst>
            </p:cNvPr>
            <p:cNvSpPr/>
            <p:nvPr/>
          </p:nvSpPr>
          <p:spPr>
            <a:xfrm>
              <a:off x="2676080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2945">
              <a:extLst>
                <a:ext uri="{FF2B5EF4-FFF2-40B4-BE49-F238E27FC236}">
                  <a16:creationId xmlns:a16="http://schemas.microsoft.com/office/drawing/2014/main" id="{5A92ED57-0D47-5037-1D44-764F45659C3F}"/>
                </a:ext>
              </a:extLst>
            </p:cNvPr>
            <p:cNvSpPr/>
            <p:nvPr/>
          </p:nvSpPr>
          <p:spPr>
            <a:xfrm>
              <a:off x="2676080" y="22177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40" name="object 2946">
              <a:extLst>
                <a:ext uri="{FF2B5EF4-FFF2-40B4-BE49-F238E27FC236}">
                  <a16:creationId xmlns:a16="http://schemas.microsoft.com/office/drawing/2014/main" id="{07F72139-A819-2413-597D-CCF80AF53642}"/>
                </a:ext>
              </a:extLst>
            </p:cNvPr>
            <p:cNvGrpSpPr/>
            <p:nvPr/>
          </p:nvGrpSpPr>
          <p:grpSpPr>
            <a:xfrm>
              <a:off x="932345" y="9402546"/>
              <a:ext cx="285115" cy="59690"/>
              <a:chOff x="932345" y="9402546"/>
              <a:chExt cx="285115" cy="59690"/>
            </a:xfrm>
          </p:grpSpPr>
          <p:sp>
            <p:nvSpPr>
              <p:cNvPr id="1732" name="object 2947">
                <a:extLst>
                  <a:ext uri="{FF2B5EF4-FFF2-40B4-BE49-F238E27FC236}">
                    <a16:creationId xmlns:a16="http://schemas.microsoft.com/office/drawing/2014/main" id="{AAF9529D-8448-F6BD-B7CA-D466FE004F8D}"/>
                  </a:ext>
                </a:extLst>
              </p:cNvPr>
              <p:cNvSpPr/>
              <p:nvPr/>
            </p:nvSpPr>
            <p:spPr>
              <a:xfrm>
                <a:off x="932345" y="9402546"/>
                <a:ext cx="17018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170180" h="58420">
                    <a:moveTo>
                      <a:pt x="19596" y="15214"/>
                    </a:moveTo>
                    <a:lnTo>
                      <a:pt x="15862" y="15214"/>
                    </a:lnTo>
                    <a:lnTo>
                      <a:pt x="8864" y="19862"/>
                    </a:lnTo>
                    <a:lnTo>
                      <a:pt x="15811" y="15214"/>
                    </a:lnTo>
                    <a:lnTo>
                      <a:pt x="9575" y="18122"/>
                    </a:lnTo>
                    <a:lnTo>
                      <a:pt x="7137" y="21005"/>
                    </a:lnTo>
                    <a:lnTo>
                      <a:pt x="7137" y="241"/>
                    </a:lnTo>
                    <a:lnTo>
                      <a:pt x="12" y="241"/>
                    </a:lnTo>
                    <a:lnTo>
                      <a:pt x="12" y="58000"/>
                    </a:lnTo>
                    <a:lnTo>
                      <a:pt x="7124" y="58089"/>
                    </a:lnTo>
                    <a:lnTo>
                      <a:pt x="7124" y="35204"/>
                    </a:lnTo>
                    <a:lnTo>
                      <a:pt x="7137" y="32702"/>
                    </a:lnTo>
                    <a:lnTo>
                      <a:pt x="127" y="57670"/>
                    </a:lnTo>
                    <a:lnTo>
                      <a:pt x="50" y="57899"/>
                    </a:lnTo>
                    <a:lnTo>
                      <a:pt x="7137" y="32702"/>
                    </a:lnTo>
                    <a:lnTo>
                      <a:pt x="12230" y="22974"/>
                    </a:lnTo>
                    <a:lnTo>
                      <a:pt x="7137" y="21031"/>
                    </a:lnTo>
                    <a:lnTo>
                      <a:pt x="7353" y="21069"/>
                    </a:lnTo>
                    <a:lnTo>
                      <a:pt x="12230" y="22974"/>
                    </a:lnTo>
                    <a:lnTo>
                      <a:pt x="13601" y="22148"/>
                    </a:lnTo>
                    <a:lnTo>
                      <a:pt x="16548" y="21361"/>
                    </a:lnTo>
                    <a:lnTo>
                      <a:pt x="19596" y="15214"/>
                    </a:lnTo>
                    <a:close/>
                  </a:path>
                  <a:path w="170180" h="58420">
                    <a:moveTo>
                      <a:pt x="23533" y="22580"/>
                    </a:moveTo>
                    <a:lnTo>
                      <a:pt x="23444" y="22428"/>
                    </a:lnTo>
                    <a:lnTo>
                      <a:pt x="21958" y="15214"/>
                    </a:lnTo>
                    <a:lnTo>
                      <a:pt x="19659" y="15214"/>
                    </a:lnTo>
                    <a:lnTo>
                      <a:pt x="19558" y="15417"/>
                    </a:lnTo>
                    <a:lnTo>
                      <a:pt x="16611" y="21361"/>
                    </a:lnTo>
                    <a:lnTo>
                      <a:pt x="18186" y="21361"/>
                    </a:lnTo>
                    <a:lnTo>
                      <a:pt x="20243" y="21361"/>
                    </a:lnTo>
                    <a:lnTo>
                      <a:pt x="23469" y="22567"/>
                    </a:lnTo>
                    <a:close/>
                  </a:path>
                  <a:path w="170180" h="58420">
                    <a:moveTo>
                      <a:pt x="27711" y="17030"/>
                    </a:moveTo>
                    <a:lnTo>
                      <a:pt x="25984" y="16154"/>
                    </a:lnTo>
                    <a:lnTo>
                      <a:pt x="21958" y="15214"/>
                    </a:lnTo>
                    <a:lnTo>
                      <a:pt x="23507" y="22504"/>
                    </a:lnTo>
                    <a:lnTo>
                      <a:pt x="23609" y="22377"/>
                    </a:lnTo>
                    <a:lnTo>
                      <a:pt x="27711" y="17030"/>
                    </a:lnTo>
                    <a:close/>
                  </a:path>
                  <a:path w="170180" h="58420">
                    <a:moveTo>
                      <a:pt x="29375" y="17970"/>
                    </a:moveTo>
                    <a:lnTo>
                      <a:pt x="27711" y="17081"/>
                    </a:lnTo>
                    <a:lnTo>
                      <a:pt x="23533" y="22580"/>
                    </a:lnTo>
                    <a:lnTo>
                      <a:pt x="24663" y="23761"/>
                    </a:lnTo>
                    <a:lnTo>
                      <a:pt x="29375" y="17970"/>
                    </a:lnTo>
                    <a:close/>
                  </a:path>
                  <a:path w="170180" h="58420">
                    <a:moveTo>
                      <a:pt x="32562" y="22148"/>
                    </a:moveTo>
                    <a:lnTo>
                      <a:pt x="29425" y="17970"/>
                    </a:lnTo>
                    <a:lnTo>
                      <a:pt x="29286" y="18135"/>
                    </a:lnTo>
                    <a:lnTo>
                      <a:pt x="24663" y="23761"/>
                    </a:lnTo>
                    <a:lnTo>
                      <a:pt x="25793" y="24993"/>
                    </a:lnTo>
                    <a:lnTo>
                      <a:pt x="32562" y="22148"/>
                    </a:lnTo>
                    <a:close/>
                  </a:path>
                  <a:path w="170180" h="58420">
                    <a:moveTo>
                      <a:pt x="32562" y="22098"/>
                    </a:moveTo>
                    <a:lnTo>
                      <a:pt x="31826" y="20523"/>
                    </a:lnTo>
                    <a:lnTo>
                      <a:pt x="29425" y="17970"/>
                    </a:lnTo>
                    <a:lnTo>
                      <a:pt x="32562" y="22098"/>
                    </a:lnTo>
                    <a:close/>
                  </a:path>
                  <a:path w="170180" h="58420">
                    <a:moveTo>
                      <a:pt x="34048" y="28435"/>
                    </a:moveTo>
                    <a:lnTo>
                      <a:pt x="33362" y="23761"/>
                    </a:lnTo>
                    <a:lnTo>
                      <a:pt x="32626" y="22148"/>
                    </a:lnTo>
                    <a:lnTo>
                      <a:pt x="25844" y="24993"/>
                    </a:lnTo>
                    <a:lnTo>
                      <a:pt x="26962" y="28867"/>
                    </a:lnTo>
                    <a:lnTo>
                      <a:pt x="34048" y="28435"/>
                    </a:lnTo>
                    <a:close/>
                  </a:path>
                  <a:path w="170180" h="58420">
                    <a:moveTo>
                      <a:pt x="34086" y="31521"/>
                    </a:moveTo>
                    <a:lnTo>
                      <a:pt x="26962" y="28867"/>
                    </a:lnTo>
                    <a:lnTo>
                      <a:pt x="26962" y="31521"/>
                    </a:lnTo>
                    <a:lnTo>
                      <a:pt x="26962" y="58089"/>
                    </a:lnTo>
                    <a:lnTo>
                      <a:pt x="34086" y="58089"/>
                    </a:lnTo>
                    <a:lnTo>
                      <a:pt x="34086" y="31521"/>
                    </a:lnTo>
                    <a:close/>
                  </a:path>
                  <a:path w="170180" h="58420">
                    <a:moveTo>
                      <a:pt x="34099" y="28435"/>
                    </a:moveTo>
                    <a:lnTo>
                      <a:pt x="26974" y="28867"/>
                    </a:lnTo>
                    <a:lnTo>
                      <a:pt x="34086" y="31521"/>
                    </a:lnTo>
                    <a:lnTo>
                      <a:pt x="34099" y="28435"/>
                    </a:lnTo>
                    <a:close/>
                  </a:path>
                  <a:path w="170180" h="58420">
                    <a:moveTo>
                      <a:pt x="104673" y="35013"/>
                    </a:moveTo>
                    <a:lnTo>
                      <a:pt x="66560" y="35013"/>
                    </a:lnTo>
                    <a:lnTo>
                      <a:pt x="66560" y="41643"/>
                    </a:lnTo>
                    <a:lnTo>
                      <a:pt x="104673" y="41643"/>
                    </a:lnTo>
                    <a:lnTo>
                      <a:pt x="104673" y="35013"/>
                    </a:lnTo>
                    <a:close/>
                  </a:path>
                  <a:path w="170180" h="58420">
                    <a:moveTo>
                      <a:pt x="104673" y="17475"/>
                    </a:moveTo>
                    <a:lnTo>
                      <a:pt x="66560" y="17475"/>
                    </a:lnTo>
                    <a:lnTo>
                      <a:pt x="66560" y="24104"/>
                    </a:lnTo>
                    <a:lnTo>
                      <a:pt x="104673" y="24104"/>
                    </a:lnTo>
                    <a:lnTo>
                      <a:pt x="104673" y="17475"/>
                    </a:lnTo>
                    <a:close/>
                  </a:path>
                  <a:path w="170180" h="58420">
                    <a:moveTo>
                      <a:pt x="144995" y="9766"/>
                    </a:moveTo>
                    <a:lnTo>
                      <a:pt x="139293" y="5892"/>
                    </a:lnTo>
                    <a:lnTo>
                      <a:pt x="136347" y="11442"/>
                    </a:lnTo>
                    <a:lnTo>
                      <a:pt x="135712" y="14973"/>
                    </a:lnTo>
                    <a:lnTo>
                      <a:pt x="142824" y="16256"/>
                    </a:lnTo>
                    <a:lnTo>
                      <a:pt x="143205" y="13665"/>
                    </a:lnTo>
                    <a:lnTo>
                      <a:pt x="144995" y="9766"/>
                    </a:lnTo>
                    <a:close/>
                  </a:path>
                  <a:path w="170180" h="58420">
                    <a:moveTo>
                      <a:pt x="147739" y="7162"/>
                    </a:moveTo>
                    <a:lnTo>
                      <a:pt x="139293" y="5892"/>
                    </a:lnTo>
                    <a:lnTo>
                      <a:pt x="144995" y="9715"/>
                    </a:lnTo>
                    <a:lnTo>
                      <a:pt x="146367" y="8445"/>
                    </a:lnTo>
                    <a:lnTo>
                      <a:pt x="147739" y="7162"/>
                    </a:lnTo>
                    <a:close/>
                  </a:path>
                  <a:path w="170180" h="58420">
                    <a:moveTo>
                      <a:pt x="156476" y="29857"/>
                    </a:moveTo>
                    <a:lnTo>
                      <a:pt x="153187" y="24498"/>
                    </a:lnTo>
                    <a:lnTo>
                      <a:pt x="150977" y="24498"/>
                    </a:lnTo>
                    <a:lnTo>
                      <a:pt x="153035" y="29832"/>
                    </a:lnTo>
                    <a:lnTo>
                      <a:pt x="152869" y="29464"/>
                    </a:lnTo>
                    <a:lnTo>
                      <a:pt x="150977" y="24498"/>
                    </a:lnTo>
                    <a:lnTo>
                      <a:pt x="150749" y="24498"/>
                    </a:lnTo>
                    <a:lnTo>
                      <a:pt x="150152" y="24447"/>
                    </a:lnTo>
                    <a:lnTo>
                      <a:pt x="150533" y="30200"/>
                    </a:lnTo>
                    <a:lnTo>
                      <a:pt x="150444" y="29578"/>
                    </a:lnTo>
                    <a:lnTo>
                      <a:pt x="150152" y="24447"/>
                    </a:lnTo>
                    <a:lnTo>
                      <a:pt x="149809" y="24409"/>
                    </a:lnTo>
                    <a:lnTo>
                      <a:pt x="149021" y="30645"/>
                    </a:lnTo>
                    <a:lnTo>
                      <a:pt x="150545" y="30302"/>
                    </a:lnTo>
                    <a:lnTo>
                      <a:pt x="153047" y="29908"/>
                    </a:lnTo>
                    <a:lnTo>
                      <a:pt x="154025" y="29857"/>
                    </a:lnTo>
                    <a:lnTo>
                      <a:pt x="156476" y="29857"/>
                    </a:lnTo>
                    <a:close/>
                  </a:path>
                  <a:path w="170180" h="58420">
                    <a:moveTo>
                      <a:pt x="161798" y="2006"/>
                    </a:moveTo>
                    <a:lnTo>
                      <a:pt x="159829" y="1028"/>
                    </a:lnTo>
                    <a:lnTo>
                      <a:pt x="155460" y="0"/>
                    </a:lnTo>
                    <a:lnTo>
                      <a:pt x="153098" y="0"/>
                    </a:lnTo>
                    <a:lnTo>
                      <a:pt x="161798" y="2006"/>
                    </a:lnTo>
                    <a:close/>
                  </a:path>
                  <a:path w="170180" h="58420">
                    <a:moveTo>
                      <a:pt x="167868" y="7556"/>
                    </a:moveTo>
                    <a:lnTo>
                      <a:pt x="166839" y="5842"/>
                    </a:lnTo>
                    <a:lnTo>
                      <a:pt x="163791" y="3035"/>
                    </a:lnTo>
                    <a:lnTo>
                      <a:pt x="161785" y="2070"/>
                    </a:lnTo>
                    <a:lnTo>
                      <a:pt x="153098" y="0"/>
                    </a:lnTo>
                    <a:lnTo>
                      <a:pt x="149656" y="0"/>
                    </a:lnTo>
                    <a:lnTo>
                      <a:pt x="149402" y="127"/>
                    </a:lnTo>
                    <a:lnTo>
                      <a:pt x="143916" y="1955"/>
                    </a:lnTo>
                    <a:lnTo>
                      <a:pt x="141655" y="3924"/>
                    </a:lnTo>
                    <a:lnTo>
                      <a:pt x="139344" y="5892"/>
                    </a:lnTo>
                    <a:lnTo>
                      <a:pt x="147739" y="7162"/>
                    </a:lnTo>
                    <a:lnTo>
                      <a:pt x="151180" y="5842"/>
                    </a:lnTo>
                    <a:lnTo>
                      <a:pt x="153238" y="5842"/>
                    </a:lnTo>
                    <a:lnTo>
                      <a:pt x="155359" y="5842"/>
                    </a:lnTo>
                    <a:lnTo>
                      <a:pt x="158737" y="7112"/>
                    </a:lnTo>
                    <a:lnTo>
                      <a:pt x="160070" y="8394"/>
                    </a:lnTo>
                    <a:lnTo>
                      <a:pt x="161772" y="2108"/>
                    </a:lnTo>
                    <a:lnTo>
                      <a:pt x="161772" y="2298"/>
                    </a:lnTo>
                    <a:lnTo>
                      <a:pt x="160108" y="8394"/>
                    </a:lnTo>
                    <a:lnTo>
                      <a:pt x="161391" y="9664"/>
                    </a:lnTo>
                    <a:lnTo>
                      <a:pt x="167868" y="7556"/>
                    </a:lnTo>
                    <a:close/>
                  </a:path>
                  <a:path w="170180" h="58420">
                    <a:moveTo>
                      <a:pt x="169989" y="13055"/>
                    </a:moveTo>
                    <a:lnTo>
                      <a:pt x="168960" y="9321"/>
                    </a:lnTo>
                    <a:lnTo>
                      <a:pt x="167932" y="7556"/>
                    </a:lnTo>
                    <a:lnTo>
                      <a:pt x="161404" y="9664"/>
                    </a:lnTo>
                    <a:lnTo>
                      <a:pt x="162725" y="12915"/>
                    </a:lnTo>
                    <a:lnTo>
                      <a:pt x="162725" y="14871"/>
                    </a:lnTo>
                    <a:lnTo>
                      <a:pt x="169989" y="13055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3" name="object 2948">
                <a:extLst>
                  <a:ext uri="{FF2B5EF4-FFF2-40B4-BE49-F238E27FC236}">
                    <a16:creationId xmlns:a16="http://schemas.microsoft.com/office/drawing/2014/main" id="{3502C5D8-B067-2638-F571-4A468CB7053E}"/>
                  </a:ext>
                </a:extLst>
              </p:cNvPr>
              <p:cNvSpPr/>
              <p:nvPr/>
            </p:nvSpPr>
            <p:spPr>
              <a:xfrm>
                <a:off x="1067358" y="9402546"/>
                <a:ext cx="123189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59690">
                    <a:moveTo>
                      <a:pt x="5664" y="54444"/>
                    </a:moveTo>
                    <a:lnTo>
                      <a:pt x="355" y="46405"/>
                    </a:lnTo>
                    <a:lnTo>
                      <a:pt x="3251" y="52247"/>
                    </a:lnTo>
                    <a:lnTo>
                      <a:pt x="5664" y="54444"/>
                    </a:lnTo>
                    <a:close/>
                  </a:path>
                  <a:path w="123190" h="59690">
                    <a:moveTo>
                      <a:pt x="7721" y="44831"/>
                    </a:moveTo>
                    <a:lnTo>
                      <a:pt x="7137" y="41833"/>
                    </a:lnTo>
                    <a:lnTo>
                      <a:pt x="12" y="42773"/>
                    </a:lnTo>
                    <a:lnTo>
                      <a:pt x="7721" y="44831"/>
                    </a:lnTo>
                    <a:close/>
                  </a:path>
                  <a:path w="123190" h="59690">
                    <a:moveTo>
                      <a:pt x="11252" y="50482"/>
                    </a:moveTo>
                    <a:lnTo>
                      <a:pt x="9779" y="49199"/>
                    </a:lnTo>
                    <a:lnTo>
                      <a:pt x="7721" y="44831"/>
                    </a:lnTo>
                    <a:lnTo>
                      <a:pt x="0" y="42773"/>
                    </a:lnTo>
                    <a:lnTo>
                      <a:pt x="355" y="46355"/>
                    </a:lnTo>
                    <a:lnTo>
                      <a:pt x="5753" y="54508"/>
                    </a:lnTo>
                    <a:lnTo>
                      <a:pt x="8255" y="56819"/>
                    </a:lnTo>
                    <a:lnTo>
                      <a:pt x="11252" y="50482"/>
                    </a:lnTo>
                    <a:close/>
                  </a:path>
                  <a:path w="123190" h="59690">
                    <a:moveTo>
                      <a:pt x="12674" y="51854"/>
                    </a:moveTo>
                    <a:lnTo>
                      <a:pt x="11252" y="50533"/>
                    </a:lnTo>
                    <a:lnTo>
                      <a:pt x="8305" y="56718"/>
                    </a:lnTo>
                    <a:lnTo>
                      <a:pt x="12674" y="51854"/>
                    </a:lnTo>
                    <a:close/>
                  </a:path>
                  <a:path w="123190" h="59690">
                    <a:moveTo>
                      <a:pt x="22593" y="59080"/>
                    </a:moveTo>
                    <a:lnTo>
                      <a:pt x="16319" y="53213"/>
                    </a:lnTo>
                    <a:lnTo>
                      <a:pt x="12725" y="51854"/>
                    </a:lnTo>
                    <a:lnTo>
                      <a:pt x="8255" y="56819"/>
                    </a:lnTo>
                    <a:lnTo>
                      <a:pt x="14541" y="59080"/>
                    </a:lnTo>
                    <a:lnTo>
                      <a:pt x="18364" y="59080"/>
                    </a:lnTo>
                    <a:lnTo>
                      <a:pt x="22593" y="59080"/>
                    </a:lnTo>
                    <a:close/>
                  </a:path>
                  <a:path w="123190" h="59690">
                    <a:moveTo>
                      <a:pt x="32956" y="21805"/>
                    </a:moveTo>
                    <a:lnTo>
                      <a:pt x="27698" y="17335"/>
                    </a:lnTo>
                    <a:lnTo>
                      <a:pt x="25882" y="20967"/>
                    </a:lnTo>
                    <a:lnTo>
                      <a:pt x="24117" y="22148"/>
                    </a:lnTo>
                    <a:lnTo>
                      <a:pt x="22301" y="23317"/>
                    </a:lnTo>
                    <a:lnTo>
                      <a:pt x="31978" y="23368"/>
                    </a:lnTo>
                    <a:lnTo>
                      <a:pt x="32931" y="21831"/>
                    </a:lnTo>
                    <a:close/>
                  </a:path>
                  <a:path w="123190" h="59690">
                    <a:moveTo>
                      <a:pt x="34975" y="13055"/>
                    </a:moveTo>
                    <a:lnTo>
                      <a:pt x="27711" y="12915"/>
                    </a:lnTo>
                    <a:lnTo>
                      <a:pt x="27711" y="14871"/>
                    </a:lnTo>
                    <a:lnTo>
                      <a:pt x="27711" y="17335"/>
                    </a:lnTo>
                    <a:lnTo>
                      <a:pt x="33020" y="21805"/>
                    </a:lnTo>
                    <a:lnTo>
                      <a:pt x="33997" y="20281"/>
                    </a:lnTo>
                    <a:lnTo>
                      <a:pt x="34975" y="16891"/>
                    </a:lnTo>
                    <a:lnTo>
                      <a:pt x="34975" y="15024"/>
                    </a:lnTo>
                    <a:lnTo>
                      <a:pt x="34975" y="13055"/>
                    </a:lnTo>
                    <a:close/>
                  </a:path>
                  <a:path w="123190" h="59690">
                    <a:moveTo>
                      <a:pt x="37833" y="38150"/>
                    </a:moveTo>
                    <a:lnTo>
                      <a:pt x="30314" y="43649"/>
                    </a:lnTo>
                    <a:lnTo>
                      <a:pt x="37820" y="38150"/>
                    </a:lnTo>
                    <a:lnTo>
                      <a:pt x="36398" y="33489"/>
                    </a:lnTo>
                    <a:lnTo>
                      <a:pt x="34975" y="31623"/>
                    </a:lnTo>
                    <a:lnTo>
                      <a:pt x="33553" y="29756"/>
                    </a:lnTo>
                    <a:lnTo>
                      <a:pt x="29603" y="27330"/>
                    </a:lnTo>
                    <a:lnTo>
                      <a:pt x="26555" y="30429"/>
                    </a:lnTo>
                    <a:lnTo>
                      <a:pt x="29578" y="27305"/>
                    </a:lnTo>
                    <a:lnTo>
                      <a:pt x="27025" y="26708"/>
                    </a:lnTo>
                    <a:lnTo>
                      <a:pt x="28981" y="25831"/>
                    </a:lnTo>
                    <a:lnTo>
                      <a:pt x="22669" y="23482"/>
                    </a:lnTo>
                    <a:lnTo>
                      <a:pt x="28981" y="25781"/>
                    </a:lnTo>
                    <a:lnTo>
                      <a:pt x="31978" y="23368"/>
                    </a:lnTo>
                    <a:lnTo>
                      <a:pt x="22313" y="23342"/>
                    </a:lnTo>
                    <a:lnTo>
                      <a:pt x="25933" y="25946"/>
                    </a:lnTo>
                    <a:lnTo>
                      <a:pt x="22275" y="23342"/>
                    </a:lnTo>
                    <a:lnTo>
                      <a:pt x="18237" y="24498"/>
                    </a:lnTo>
                    <a:lnTo>
                      <a:pt x="21475" y="29908"/>
                    </a:lnTo>
                    <a:lnTo>
                      <a:pt x="25539" y="31470"/>
                    </a:lnTo>
                    <a:lnTo>
                      <a:pt x="27114" y="33045"/>
                    </a:lnTo>
                    <a:lnTo>
                      <a:pt x="28727" y="34620"/>
                    </a:lnTo>
                    <a:lnTo>
                      <a:pt x="28943" y="32791"/>
                    </a:lnTo>
                    <a:lnTo>
                      <a:pt x="28740" y="34620"/>
                    </a:lnTo>
                    <a:lnTo>
                      <a:pt x="30302" y="38646"/>
                    </a:lnTo>
                    <a:lnTo>
                      <a:pt x="30302" y="41097"/>
                    </a:lnTo>
                    <a:lnTo>
                      <a:pt x="30302" y="43649"/>
                    </a:lnTo>
                    <a:lnTo>
                      <a:pt x="28587" y="47980"/>
                    </a:lnTo>
                    <a:lnTo>
                      <a:pt x="26873" y="49695"/>
                    </a:lnTo>
                    <a:lnTo>
                      <a:pt x="25146" y="51409"/>
                    </a:lnTo>
                    <a:lnTo>
                      <a:pt x="30111" y="53098"/>
                    </a:lnTo>
                    <a:lnTo>
                      <a:pt x="25146" y="51460"/>
                    </a:lnTo>
                    <a:lnTo>
                      <a:pt x="20929" y="53187"/>
                    </a:lnTo>
                    <a:lnTo>
                      <a:pt x="18427" y="53187"/>
                    </a:lnTo>
                    <a:lnTo>
                      <a:pt x="16319" y="53187"/>
                    </a:lnTo>
                    <a:lnTo>
                      <a:pt x="22580" y="59067"/>
                    </a:lnTo>
                    <a:lnTo>
                      <a:pt x="29565" y="56426"/>
                    </a:lnTo>
                    <a:lnTo>
                      <a:pt x="32321" y="53822"/>
                    </a:lnTo>
                    <a:lnTo>
                      <a:pt x="35064" y="51168"/>
                    </a:lnTo>
                    <a:lnTo>
                      <a:pt x="37820" y="44742"/>
                    </a:lnTo>
                    <a:lnTo>
                      <a:pt x="37820" y="40970"/>
                    </a:lnTo>
                    <a:lnTo>
                      <a:pt x="37833" y="38150"/>
                    </a:lnTo>
                    <a:close/>
                  </a:path>
                  <a:path w="123190" h="59690">
                    <a:moveTo>
                      <a:pt x="56934" y="49987"/>
                    </a:moveTo>
                    <a:lnTo>
                      <a:pt x="48831" y="49987"/>
                    </a:lnTo>
                    <a:lnTo>
                      <a:pt x="48831" y="58089"/>
                    </a:lnTo>
                    <a:lnTo>
                      <a:pt x="56934" y="58089"/>
                    </a:lnTo>
                    <a:lnTo>
                      <a:pt x="56934" y="49987"/>
                    </a:lnTo>
                    <a:close/>
                  </a:path>
                  <a:path w="123190" h="59690">
                    <a:moveTo>
                      <a:pt x="78092" y="18948"/>
                    </a:moveTo>
                    <a:lnTo>
                      <a:pt x="75692" y="13157"/>
                    </a:lnTo>
                    <a:lnTo>
                      <a:pt x="72732" y="14528"/>
                    </a:lnTo>
                    <a:lnTo>
                      <a:pt x="72732" y="21361"/>
                    </a:lnTo>
                    <a:lnTo>
                      <a:pt x="74358" y="20764"/>
                    </a:lnTo>
                    <a:lnTo>
                      <a:pt x="78092" y="18948"/>
                    </a:lnTo>
                    <a:close/>
                  </a:path>
                  <a:path w="123190" h="59690">
                    <a:moveTo>
                      <a:pt x="82270" y="16497"/>
                    </a:moveTo>
                    <a:lnTo>
                      <a:pt x="80899" y="9766"/>
                    </a:lnTo>
                    <a:lnTo>
                      <a:pt x="75692" y="13106"/>
                    </a:lnTo>
                    <a:lnTo>
                      <a:pt x="78092" y="18948"/>
                    </a:lnTo>
                    <a:lnTo>
                      <a:pt x="80162" y="17729"/>
                    </a:lnTo>
                    <a:lnTo>
                      <a:pt x="75780" y="13208"/>
                    </a:lnTo>
                    <a:lnTo>
                      <a:pt x="80162" y="17729"/>
                    </a:lnTo>
                    <a:lnTo>
                      <a:pt x="82270" y="16497"/>
                    </a:lnTo>
                    <a:close/>
                  </a:path>
                  <a:path w="123190" h="59690">
                    <a:moveTo>
                      <a:pt x="94005" y="0"/>
                    </a:moveTo>
                    <a:lnTo>
                      <a:pt x="89395" y="0"/>
                    </a:lnTo>
                    <a:lnTo>
                      <a:pt x="88506" y="1854"/>
                    </a:lnTo>
                    <a:lnTo>
                      <a:pt x="88442" y="1993"/>
                    </a:lnTo>
                    <a:lnTo>
                      <a:pt x="85369" y="5740"/>
                    </a:lnTo>
                    <a:lnTo>
                      <a:pt x="86880" y="12788"/>
                    </a:lnTo>
                    <a:lnTo>
                      <a:pt x="85318" y="5740"/>
                    </a:lnTo>
                    <a:lnTo>
                      <a:pt x="83108" y="7759"/>
                    </a:lnTo>
                    <a:lnTo>
                      <a:pt x="80899" y="9715"/>
                    </a:lnTo>
                    <a:lnTo>
                      <a:pt x="82270" y="16497"/>
                    </a:lnTo>
                    <a:lnTo>
                      <a:pt x="85623" y="14046"/>
                    </a:lnTo>
                    <a:lnTo>
                      <a:pt x="86880" y="12827"/>
                    </a:lnTo>
                    <a:lnTo>
                      <a:pt x="86880" y="58089"/>
                    </a:lnTo>
                    <a:lnTo>
                      <a:pt x="94005" y="58089"/>
                    </a:lnTo>
                    <a:lnTo>
                      <a:pt x="94005" y="0"/>
                    </a:lnTo>
                    <a:close/>
                  </a:path>
                  <a:path w="123190" h="59690">
                    <a:moveTo>
                      <a:pt x="119443" y="29565"/>
                    </a:moveTo>
                    <a:lnTo>
                      <a:pt x="112179" y="29565"/>
                    </a:lnTo>
                    <a:lnTo>
                      <a:pt x="112179" y="37706"/>
                    </a:lnTo>
                    <a:lnTo>
                      <a:pt x="119443" y="29565"/>
                    </a:lnTo>
                    <a:close/>
                  </a:path>
                  <a:path w="123190" h="59690">
                    <a:moveTo>
                      <a:pt x="122796" y="48514"/>
                    </a:moveTo>
                    <a:lnTo>
                      <a:pt x="121119" y="46164"/>
                    </a:lnTo>
                    <a:lnTo>
                      <a:pt x="119456" y="36728"/>
                    </a:lnTo>
                    <a:lnTo>
                      <a:pt x="112179" y="37706"/>
                    </a:lnTo>
                    <a:lnTo>
                      <a:pt x="115036" y="49504"/>
                    </a:lnTo>
                    <a:lnTo>
                      <a:pt x="117881" y="53086"/>
                    </a:lnTo>
                    <a:lnTo>
                      <a:pt x="122796" y="48514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4" name="object 2949">
                <a:extLst>
                  <a:ext uri="{FF2B5EF4-FFF2-40B4-BE49-F238E27FC236}">
                    <a16:creationId xmlns:a16="http://schemas.microsoft.com/office/drawing/2014/main" id="{E771812E-4C7A-EC27-0387-F042A13489B3}"/>
                  </a:ext>
                </a:extLst>
              </p:cNvPr>
              <p:cNvSpPr/>
              <p:nvPr/>
            </p:nvSpPr>
            <p:spPr>
              <a:xfrm>
                <a:off x="1179537" y="9402546"/>
                <a:ext cx="38100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9690">
                    <a:moveTo>
                      <a:pt x="7277" y="22440"/>
                    </a:moveTo>
                    <a:lnTo>
                      <a:pt x="12" y="24409"/>
                    </a:lnTo>
                    <a:lnTo>
                      <a:pt x="12" y="29565"/>
                    </a:lnTo>
                    <a:lnTo>
                      <a:pt x="0" y="37706"/>
                    </a:lnTo>
                    <a:lnTo>
                      <a:pt x="7264" y="36677"/>
                    </a:lnTo>
                    <a:lnTo>
                      <a:pt x="7264" y="29565"/>
                    </a:lnTo>
                    <a:lnTo>
                      <a:pt x="7277" y="22440"/>
                    </a:lnTo>
                    <a:close/>
                  </a:path>
                  <a:path w="38100" h="59690">
                    <a:moveTo>
                      <a:pt x="9080" y="12712"/>
                    </a:moveTo>
                    <a:lnTo>
                      <a:pt x="2057" y="13055"/>
                    </a:lnTo>
                    <a:lnTo>
                      <a:pt x="1028" y="16154"/>
                    </a:lnTo>
                    <a:lnTo>
                      <a:pt x="0" y="24409"/>
                    </a:lnTo>
                    <a:lnTo>
                      <a:pt x="7264" y="22440"/>
                    </a:lnTo>
                    <a:lnTo>
                      <a:pt x="9080" y="12712"/>
                    </a:lnTo>
                    <a:close/>
                  </a:path>
                  <a:path w="38100" h="59690">
                    <a:moveTo>
                      <a:pt x="10909" y="10007"/>
                    </a:moveTo>
                    <a:lnTo>
                      <a:pt x="6286" y="5105"/>
                    </a:lnTo>
                    <a:lnTo>
                      <a:pt x="3149" y="9918"/>
                    </a:lnTo>
                    <a:lnTo>
                      <a:pt x="2120" y="13004"/>
                    </a:lnTo>
                    <a:lnTo>
                      <a:pt x="9093" y="12661"/>
                    </a:lnTo>
                    <a:lnTo>
                      <a:pt x="10909" y="10058"/>
                    </a:lnTo>
                    <a:close/>
                  </a:path>
                  <a:path w="38100" h="59690">
                    <a:moveTo>
                      <a:pt x="18808" y="59080"/>
                    </a:moveTo>
                    <a:lnTo>
                      <a:pt x="5689" y="53136"/>
                    </a:lnTo>
                    <a:lnTo>
                      <a:pt x="8102" y="56083"/>
                    </a:lnTo>
                    <a:lnTo>
                      <a:pt x="14630" y="59080"/>
                    </a:lnTo>
                    <a:lnTo>
                      <a:pt x="18808" y="59080"/>
                    </a:lnTo>
                    <a:close/>
                  </a:path>
                  <a:path w="38100" h="59690">
                    <a:moveTo>
                      <a:pt x="18808" y="0"/>
                    </a:moveTo>
                    <a:lnTo>
                      <a:pt x="15671" y="0"/>
                    </a:lnTo>
                    <a:lnTo>
                      <a:pt x="10464" y="1714"/>
                    </a:lnTo>
                    <a:lnTo>
                      <a:pt x="16294" y="5892"/>
                    </a:lnTo>
                    <a:lnTo>
                      <a:pt x="10464" y="1714"/>
                    </a:lnTo>
                    <a:lnTo>
                      <a:pt x="8343" y="3378"/>
                    </a:lnTo>
                    <a:lnTo>
                      <a:pt x="6286" y="5054"/>
                    </a:lnTo>
                    <a:lnTo>
                      <a:pt x="10909" y="10007"/>
                    </a:lnTo>
                    <a:lnTo>
                      <a:pt x="12382" y="7950"/>
                    </a:lnTo>
                    <a:lnTo>
                      <a:pt x="16256" y="5918"/>
                    </a:lnTo>
                    <a:lnTo>
                      <a:pt x="18757" y="5892"/>
                    </a:lnTo>
                    <a:lnTo>
                      <a:pt x="18808" y="0"/>
                    </a:lnTo>
                    <a:close/>
                  </a:path>
                  <a:path w="38100" h="59690">
                    <a:moveTo>
                      <a:pt x="21259" y="53238"/>
                    </a:moveTo>
                    <a:lnTo>
                      <a:pt x="18808" y="53238"/>
                    </a:lnTo>
                    <a:lnTo>
                      <a:pt x="16357" y="53238"/>
                    </a:lnTo>
                    <a:lnTo>
                      <a:pt x="12280" y="50876"/>
                    </a:lnTo>
                    <a:lnTo>
                      <a:pt x="10617" y="48514"/>
                    </a:lnTo>
                    <a:lnTo>
                      <a:pt x="5702" y="53086"/>
                    </a:lnTo>
                    <a:lnTo>
                      <a:pt x="18808" y="59080"/>
                    </a:lnTo>
                    <a:lnTo>
                      <a:pt x="21259" y="53238"/>
                    </a:lnTo>
                    <a:close/>
                  </a:path>
                  <a:path w="38100" h="59690">
                    <a:moveTo>
                      <a:pt x="26962" y="1854"/>
                    </a:moveTo>
                    <a:lnTo>
                      <a:pt x="25196" y="927"/>
                    </a:lnTo>
                    <a:lnTo>
                      <a:pt x="21120" y="0"/>
                    </a:lnTo>
                    <a:lnTo>
                      <a:pt x="18821" y="0"/>
                    </a:lnTo>
                    <a:lnTo>
                      <a:pt x="18770" y="5892"/>
                    </a:lnTo>
                    <a:lnTo>
                      <a:pt x="21209" y="5892"/>
                    </a:lnTo>
                    <a:lnTo>
                      <a:pt x="25387" y="8242"/>
                    </a:lnTo>
                    <a:lnTo>
                      <a:pt x="26962" y="1854"/>
                    </a:lnTo>
                    <a:close/>
                  </a:path>
                  <a:path w="38100" h="59690">
                    <a:moveTo>
                      <a:pt x="29324" y="55638"/>
                    </a:moveTo>
                    <a:lnTo>
                      <a:pt x="25349" y="50876"/>
                    </a:lnTo>
                    <a:lnTo>
                      <a:pt x="21272" y="53238"/>
                    </a:lnTo>
                    <a:lnTo>
                      <a:pt x="18821" y="59080"/>
                    </a:lnTo>
                    <a:lnTo>
                      <a:pt x="22009" y="59080"/>
                    </a:lnTo>
                    <a:lnTo>
                      <a:pt x="27216" y="57353"/>
                    </a:lnTo>
                    <a:lnTo>
                      <a:pt x="29273" y="55676"/>
                    </a:lnTo>
                    <a:close/>
                  </a:path>
                  <a:path w="38100" h="59690">
                    <a:moveTo>
                      <a:pt x="31381" y="53975"/>
                    </a:moveTo>
                    <a:lnTo>
                      <a:pt x="27012" y="48514"/>
                    </a:lnTo>
                    <a:lnTo>
                      <a:pt x="25387" y="50876"/>
                    </a:lnTo>
                    <a:lnTo>
                      <a:pt x="29324" y="55638"/>
                    </a:lnTo>
                    <a:lnTo>
                      <a:pt x="31381" y="53975"/>
                    </a:lnTo>
                    <a:close/>
                  </a:path>
                  <a:path w="38100" h="59690">
                    <a:moveTo>
                      <a:pt x="32766" y="7315"/>
                    </a:moveTo>
                    <a:lnTo>
                      <a:pt x="31635" y="5549"/>
                    </a:lnTo>
                    <a:lnTo>
                      <a:pt x="28727" y="2844"/>
                    </a:lnTo>
                    <a:lnTo>
                      <a:pt x="27063" y="10579"/>
                    </a:lnTo>
                    <a:lnTo>
                      <a:pt x="28727" y="2794"/>
                    </a:lnTo>
                    <a:lnTo>
                      <a:pt x="27012" y="1854"/>
                    </a:lnTo>
                    <a:lnTo>
                      <a:pt x="25387" y="8242"/>
                    </a:lnTo>
                    <a:lnTo>
                      <a:pt x="27038" y="10591"/>
                    </a:lnTo>
                    <a:lnTo>
                      <a:pt x="32766" y="7315"/>
                    </a:lnTo>
                    <a:close/>
                  </a:path>
                  <a:path w="38100" h="59690">
                    <a:moveTo>
                      <a:pt x="33896" y="9029"/>
                    </a:moveTo>
                    <a:lnTo>
                      <a:pt x="32766" y="7315"/>
                    </a:lnTo>
                    <a:lnTo>
                      <a:pt x="27063" y="10604"/>
                    </a:lnTo>
                    <a:lnTo>
                      <a:pt x="28689" y="12966"/>
                    </a:lnTo>
                    <a:lnTo>
                      <a:pt x="33896" y="9029"/>
                    </a:lnTo>
                    <a:close/>
                  </a:path>
                  <a:path w="38100" h="59690">
                    <a:moveTo>
                      <a:pt x="36347" y="15862"/>
                    </a:moveTo>
                    <a:lnTo>
                      <a:pt x="35712" y="13347"/>
                    </a:lnTo>
                    <a:lnTo>
                      <a:pt x="33896" y="9080"/>
                    </a:lnTo>
                    <a:lnTo>
                      <a:pt x="28689" y="12966"/>
                    </a:lnTo>
                    <a:lnTo>
                      <a:pt x="36347" y="15862"/>
                    </a:lnTo>
                    <a:close/>
                  </a:path>
                  <a:path w="38100" h="59690">
                    <a:moveTo>
                      <a:pt x="37617" y="25234"/>
                    </a:moveTo>
                    <a:lnTo>
                      <a:pt x="36982" y="18415"/>
                    </a:lnTo>
                    <a:lnTo>
                      <a:pt x="36347" y="15900"/>
                    </a:lnTo>
                    <a:lnTo>
                      <a:pt x="28689" y="12966"/>
                    </a:lnTo>
                    <a:lnTo>
                      <a:pt x="30353" y="22440"/>
                    </a:lnTo>
                    <a:lnTo>
                      <a:pt x="30353" y="29565"/>
                    </a:lnTo>
                    <a:lnTo>
                      <a:pt x="37553" y="25273"/>
                    </a:lnTo>
                    <a:close/>
                  </a:path>
                  <a:path w="38100" h="59690">
                    <a:moveTo>
                      <a:pt x="37630" y="34620"/>
                    </a:moveTo>
                    <a:lnTo>
                      <a:pt x="37617" y="29565"/>
                    </a:lnTo>
                    <a:lnTo>
                      <a:pt x="37617" y="25285"/>
                    </a:lnTo>
                    <a:lnTo>
                      <a:pt x="30353" y="29565"/>
                    </a:lnTo>
                    <a:lnTo>
                      <a:pt x="30353" y="36677"/>
                    </a:lnTo>
                    <a:lnTo>
                      <a:pt x="28689" y="46164"/>
                    </a:lnTo>
                    <a:lnTo>
                      <a:pt x="27012" y="48514"/>
                    </a:lnTo>
                    <a:lnTo>
                      <a:pt x="31381" y="53975"/>
                    </a:lnTo>
                    <a:lnTo>
                      <a:pt x="34531" y="49161"/>
                    </a:lnTo>
                    <a:lnTo>
                      <a:pt x="35547" y="46024"/>
                    </a:lnTo>
                    <a:lnTo>
                      <a:pt x="36601" y="42875"/>
                    </a:lnTo>
                    <a:lnTo>
                      <a:pt x="37630" y="3467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1" name="object 2950">
              <a:extLst>
                <a:ext uri="{FF2B5EF4-FFF2-40B4-BE49-F238E27FC236}">
                  <a16:creationId xmlns:a16="http://schemas.microsoft.com/office/drawing/2014/main" id="{52C00381-BEF5-FDD1-41C8-0426F79499FE}"/>
                </a:ext>
              </a:extLst>
            </p:cNvPr>
            <p:cNvSpPr/>
            <p:nvPr/>
          </p:nvSpPr>
          <p:spPr>
            <a:xfrm>
              <a:off x="1248841" y="9402788"/>
              <a:ext cx="95885" cy="58419"/>
            </a:xfrm>
            <a:custGeom>
              <a:avLst/>
              <a:gdLst/>
              <a:ahLst/>
              <a:cxnLst/>
              <a:rect l="l" t="t" r="r" b="b"/>
              <a:pathLst>
                <a:path w="95884" h="58420">
                  <a:moveTo>
                    <a:pt x="7073" y="57848"/>
                  </a:moveTo>
                  <a:lnTo>
                    <a:pt x="6337" y="21805"/>
                  </a:lnTo>
                  <a:lnTo>
                    <a:pt x="6337" y="15913"/>
                  </a:lnTo>
                  <a:lnTo>
                    <a:pt x="0" y="15913"/>
                  </a:lnTo>
                  <a:lnTo>
                    <a:pt x="0" y="57848"/>
                  </a:lnTo>
                  <a:lnTo>
                    <a:pt x="7073" y="57848"/>
                  </a:lnTo>
                  <a:close/>
                </a:path>
                <a:path w="95884" h="58420">
                  <a:moveTo>
                    <a:pt x="8255" y="27305"/>
                  </a:moveTo>
                  <a:lnTo>
                    <a:pt x="6388" y="21971"/>
                  </a:lnTo>
                  <a:lnTo>
                    <a:pt x="6337" y="21805"/>
                  </a:lnTo>
                  <a:lnTo>
                    <a:pt x="6388" y="22085"/>
                  </a:lnTo>
                  <a:lnTo>
                    <a:pt x="6400" y="22987"/>
                  </a:lnTo>
                  <a:lnTo>
                    <a:pt x="6413" y="23393"/>
                  </a:lnTo>
                  <a:lnTo>
                    <a:pt x="7124" y="57810"/>
                  </a:lnTo>
                  <a:lnTo>
                    <a:pt x="7124" y="36093"/>
                  </a:lnTo>
                  <a:lnTo>
                    <a:pt x="7073" y="35064"/>
                  </a:lnTo>
                  <a:lnTo>
                    <a:pt x="7073" y="33197"/>
                  </a:lnTo>
                  <a:lnTo>
                    <a:pt x="6591" y="25882"/>
                  </a:lnTo>
                  <a:lnTo>
                    <a:pt x="6400" y="22199"/>
                  </a:lnTo>
                  <a:lnTo>
                    <a:pt x="7124" y="33197"/>
                  </a:lnTo>
                  <a:lnTo>
                    <a:pt x="7658" y="28829"/>
                  </a:lnTo>
                  <a:lnTo>
                    <a:pt x="8255" y="27305"/>
                  </a:lnTo>
                  <a:close/>
                </a:path>
                <a:path w="95884" h="58420">
                  <a:moveTo>
                    <a:pt x="8788" y="25781"/>
                  </a:moveTo>
                  <a:lnTo>
                    <a:pt x="6477" y="22059"/>
                  </a:lnTo>
                  <a:lnTo>
                    <a:pt x="8255" y="27305"/>
                  </a:lnTo>
                  <a:lnTo>
                    <a:pt x="8788" y="25781"/>
                  </a:lnTo>
                  <a:close/>
                </a:path>
                <a:path w="95884" h="58420">
                  <a:moveTo>
                    <a:pt x="10655" y="23469"/>
                  </a:moveTo>
                  <a:lnTo>
                    <a:pt x="7315" y="20281"/>
                  </a:lnTo>
                  <a:lnTo>
                    <a:pt x="6337" y="21805"/>
                  </a:lnTo>
                  <a:lnTo>
                    <a:pt x="8839" y="25781"/>
                  </a:lnTo>
                  <a:lnTo>
                    <a:pt x="10655" y="23469"/>
                  </a:lnTo>
                  <a:close/>
                </a:path>
                <a:path w="95884" h="58420">
                  <a:moveTo>
                    <a:pt x="15963" y="21120"/>
                  </a:moveTo>
                  <a:lnTo>
                    <a:pt x="13208" y="15913"/>
                  </a:lnTo>
                  <a:lnTo>
                    <a:pt x="11595" y="16840"/>
                  </a:lnTo>
                  <a:lnTo>
                    <a:pt x="11379" y="17005"/>
                  </a:lnTo>
                  <a:lnTo>
                    <a:pt x="9969" y="17780"/>
                  </a:lnTo>
                  <a:lnTo>
                    <a:pt x="7315" y="20231"/>
                  </a:lnTo>
                  <a:lnTo>
                    <a:pt x="10655" y="23469"/>
                  </a:lnTo>
                  <a:lnTo>
                    <a:pt x="11938" y="22694"/>
                  </a:lnTo>
                  <a:lnTo>
                    <a:pt x="7467" y="20332"/>
                  </a:lnTo>
                  <a:lnTo>
                    <a:pt x="7645" y="20383"/>
                  </a:lnTo>
                  <a:lnTo>
                    <a:pt x="11938" y="22694"/>
                  </a:lnTo>
                  <a:lnTo>
                    <a:pt x="13157" y="21907"/>
                  </a:lnTo>
                  <a:lnTo>
                    <a:pt x="11963" y="18084"/>
                  </a:lnTo>
                  <a:lnTo>
                    <a:pt x="13208" y="21907"/>
                  </a:lnTo>
                  <a:lnTo>
                    <a:pt x="15963" y="21120"/>
                  </a:lnTo>
                  <a:close/>
                </a:path>
                <a:path w="95884" h="58420">
                  <a:moveTo>
                    <a:pt x="19392" y="21120"/>
                  </a:moveTo>
                  <a:lnTo>
                    <a:pt x="19050" y="14973"/>
                  </a:lnTo>
                  <a:lnTo>
                    <a:pt x="16941" y="14973"/>
                  </a:lnTo>
                  <a:lnTo>
                    <a:pt x="13258" y="15913"/>
                  </a:lnTo>
                  <a:lnTo>
                    <a:pt x="15963" y="21120"/>
                  </a:lnTo>
                  <a:lnTo>
                    <a:pt x="17437" y="21120"/>
                  </a:lnTo>
                  <a:lnTo>
                    <a:pt x="19392" y="21120"/>
                  </a:lnTo>
                  <a:close/>
                </a:path>
                <a:path w="95884" h="58420">
                  <a:moveTo>
                    <a:pt x="26670" y="16891"/>
                  </a:moveTo>
                  <a:lnTo>
                    <a:pt x="25196" y="15963"/>
                  </a:lnTo>
                  <a:lnTo>
                    <a:pt x="21361" y="14973"/>
                  </a:lnTo>
                  <a:lnTo>
                    <a:pt x="19050" y="14973"/>
                  </a:lnTo>
                  <a:lnTo>
                    <a:pt x="19443" y="21120"/>
                  </a:lnTo>
                  <a:lnTo>
                    <a:pt x="22250" y="22301"/>
                  </a:lnTo>
                  <a:lnTo>
                    <a:pt x="26670" y="16891"/>
                  </a:lnTo>
                  <a:close/>
                </a:path>
                <a:path w="95884" h="58420">
                  <a:moveTo>
                    <a:pt x="30835" y="22301"/>
                  </a:moveTo>
                  <a:lnTo>
                    <a:pt x="30251" y="20574"/>
                  </a:lnTo>
                  <a:lnTo>
                    <a:pt x="28143" y="17881"/>
                  </a:lnTo>
                  <a:lnTo>
                    <a:pt x="26670" y="16891"/>
                  </a:lnTo>
                  <a:lnTo>
                    <a:pt x="22288" y="22301"/>
                  </a:lnTo>
                  <a:lnTo>
                    <a:pt x="24015" y="24650"/>
                  </a:lnTo>
                  <a:lnTo>
                    <a:pt x="24853" y="28194"/>
                  </a:lnTo>
                  <a:lnTo>
                    <a:pt x="30835" y="22301"/>
                  </a:lnTo>
                  <a:close/>
                </a:path>
                <a:path w="95884" h="58420">
                  <a:moveTo>
                    <a:pt x="31965" y="30251"/>
                  </a:moveTo>
                  <a:lnTo>
                    <a:pt x="24853" y="30594"/>
                  </a:lnTo>
                  <a:lnTo>
                    <a:pt x="24853" y="57848"/>
                  </a:lnTo>
                  <a:lnTo>
                    <a:pt x="31965" y="57848"/>
                  </a:lnTo>
                  <a:lnTo>
                    <a:pt x="31965" y="33489"/>
                  </a:lnTo>
                  <a:lnTo>
                    <a:pt x="31965" y="30251"/>
                  </a:lnTo>
                  <a:close/>
                </a:path>
                <a:path w="95884" h="58420">
                  <a:moveTo>
                    <a:pt x="36334" y="22593"/>
                  </a:moveTo>
                  <a:lnTo>
                    <a:pt x="33350" y="18656"/>
                  </a:lnTo>
                  <a:lnTo>
                    <a:pt x="30886" y="22301"/>
                  </a:lnTo>
                  <a:lnTo>
                    <a:pt x="24853" y="28244"/>
                  </a:lnTo>
                  <a:lnTo>
                    <a:pt x="24853" y="30594"/>
                  </a:lnTo>
                  <a:lnTo>
                    <a:pt x="31965" y="30200"/>
                  </a:lnTo>
                  <a:lnTo>
                    <a:pt x="33439" y="25539"/>
                  </a:lnTo>
                  <a:lnTo>
                    <a:pt x="34912" y="24066"/>
                  </a:lnTo>
                  <a:lnTo>
                    <a:pt x="36334" y="22593"/>
                  </a:lnTo>
                  <a:close/>
                </a:path>
                <a:path w="95884" h="58420">
                  <a:moveTo>
                    <a:pt x="40017" y="21120"/>
                  </a:moveTo>
                  <a:lnTo>
                    <a:pt x="33401" y="18681"/>
                  </a:lnTo>
                  <a:lnTo>
                    <a:pt x="36334" y="22593"/>
                  </a:lnTo>
                  <a:lnTo>
                    <a:pt x="40017" y="21120"/>
                  </a:lnTo>
                  <a:close/>
                </a:path>
                <a:path w="95884" h="58420">
                  <a:moveTo>
                    <a:pt x="43802" y="14973"/>
                  </a:moveTo>
                  <a:lnTo>
                    <a:pt x="39827" y="14973"/>
                  </a:lnTo>
                  <a:lnTo>
                    <a:pt x="33350" y="18656"/>
                  </a:lnTo>
                  <a:lnTo>
                    <a:pt x="40017" y="21120"/>
                  </a:lnTo>
                  <a:lnTo>
                    <a:pt x="42227" y="21120"/>
                  </a:lnTo>
                  <a:lnTo>
                    <a:pt x="43802" y="14973"/>
                  </a:lnTo>
                  <a:close/>
                </a:path>
                <a:path w="95884" h="58420">
                  <a:moveTo>
                    <a:pt x="45567" y="21704"/>
                  </a:moveTo>
                  <a:lnTo>
                    <a:pt x="43815" y="15074"/>
                  </a:lnTo>
                  <a:lnTo>
                    <a:pt x="43776" y="15227"/>
                  </a:lnTo>
                  <a:lnTo>
                    <a:pt x="42227" y="21120"/>
                  </a:lnTo>
                  <a:lnTo>
                    <a:pt x="43459" y="21120"/>
                  </a:lnTo>
                  <a:lnTo>
                    <a:pt x="45567" y="21704"/>
                  </a:lnTo>
                  <a:close/>
                </a:path>
                <a:path w="95884" h="58420">
                  <a:moveTo>
                    <a:pt x="53428" y="18415"/>
                  </a:moveTo>
                  <a:lnTo>
                    <a:pt x="51765" y="16700"/>
                  </a:lnTo>
                  <a:lnTo>
                    <a:pt x="46951" y="14973"/>
                  </a:lnTo>
                  <a:lnTo>
                    <a:pt x="43853" y="14973"/>
                  </a:lnTo>
                  <a:lnTo>
                    <a:pt x="45567" y="21704"/>
                  </a:lnTo>
                  <a:lnTo>
                    <a:pt x="46456" y="22250"/>
                  </a:lnTo>
                  <a:lnTo>
                    <a:pt x="47396" y="22834"/>
                  </a:lnTo>
                  <a:lnTo>
                    <a:pt x="53428" y="18415"/>
                  </a:lnTo>
                  <a:close/>
                </a:path>
                <a:path w="95884" h="58420">
                  <a:moveTo>
                    <a:pt x="56769" y="29070"/>
                  </a:moveTo>
                  <a:lnTo>
                    <a:pt x="49644" y="29324"/>
                  </a:lnTo>
                  <a:lnTo>
                    <a:pt x="49644" y="31432"/>
                  </a:lnTo>
                  <a:lnTo>
                    <a:pt x="56769" y="29070"/>
                  </a:lnTo>
                  <a:close/>
                </a:path>
                <a:path w="95884" h="58420">
                  <a:moveTo>
                    <a:pt x="56769" y="29070"/>
                  </a:moveTo>
                  <a:lnTo>
                    <a:pt x="49695" y="31432"/>
                  </a:lnTo>
                  <a:lnTo>
                    <a:pt x="49695" y="57848"/>
                  </a:lnTo>
                  <a:lnTo>
                    <a:pt x="56769" y="57848"/>
                  </a:lnTo>
                  <a:lnTo>
                    <a:pt x="56769" y="29070"/>
                  </a:lnTo>
                  <a:close/>
                </a:path>
                <a:path w="95884" h="58420">
                  <a:moveTo>
                    <a:pt x="56769" y="25488"/>
                  </a:moveTo>
                  <a:lnTo>
                    <a:pt x="55105" y="20180"/>
                  </a:lnTo>
                  <a:lnTo>
                    <a:pt x="53428" y="18415"/>
                  </a:lnTo>
                  <a:lnTo>
                    <a:pt x="53327" y="18542"/>
                  </a:lnTo>
                  <a:lnTo>
                    <a:pt x="47396" y="22834"/>
                  </a:lnTo>
                  <a:lnTo>
                    <a:pt x="48615" y="24358"/>
                  </a:lnTo>
                  <a:lnTo>
                    <a:pt x="51282" y="21094"/>
                  </a:lnTo>
                  <a:lnTo>
                    <a:pt x="48666" y="24358"/>
                  </a:lnTo>
                  <a:lnTo>
                    <a:pt x="49009" y="25285"/>
                  </a:lnTo>
                  <a:lnTo>
                    <a:pt x="53263" y="18656"/>
                  </a:lnTo>
                  <a:lnTo>
                    <a:pt x="49009" y="25285"/>
                  </a:lnTo>
                  <a:lnTo>
                    <a:pt x="49352" y="26225"/>
                  </a:lnTo>
                  <a:lnTo>
                    <a:pt x="49695" y="29273"/>
                  </a:lnTo>
                  <a:lnTo>
                    <a:pt x="56769" y="29070"/>
                  </a:lnTo>
                  <a:lnTo>
                    <a:pt x="56769" y="25488"/>
                  </a:lnTo>
                  <a:close/>
                </a:path>
                <a:path w="95884" h="58420">
                  <a:moveTo>
                    <a:pt x="74206" y="0"/>
                  </a:moveTo>
                  <a:lnTo>
                    <a:pt x="67081" y="0"/>
                  </a:lnTo>
                  <a:lnTo>
                    <a:pt x="67081" y="57848"/>
                  </a:lnTo>
                  <a:lnTo>
                    <a:pt x="74206" y="57848"/>
                  </a:lnTo>
                  <a:lnTo>
                    <a:pt x="74206" y="0"/>
                  </a:lnTo>
                  <a:close/>
                </a:path>
                <a:path w="95884" h="58420">
                  <a:moveTo>
                    <a:pt x="95326" y="49745"/>
                  </a:moveTo>
                  <a:lnTo>
                    <a:pt x="87223" y="49745"/>
                  </a:lnTo>
                  <a:lnTo>
                    <a:pt x="87223" y="57848"/>
                  </a:lnTo>
                  <a:lnTo>
                    <a:pt x="95326" y="57848"/>
                  </a:lnTo>
                  <a:lnTo>
                    <a:pt x="95326" y="497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2951">
              <a:extLst>
                <a:ext uri="{FF2B5EF4-FFF2-40B4-BE49-F238E27FC236}">
                  <a16:creationId xmlns:a16="http://schemas.microsoft.com/office/drawing/2014/main" id="{AD71D911-F6B3-2941-EA8C-BBC957867B1E}"/>
                </a:ext>
              </a:extLst>
            </p:cNvPr>
            <p:cNvSpPr/>
            <p:nvPr/>
          </p:nvSpPr>
          <p:spPr>
            <a:xfrm>
              <a:off x="1719745" y="2283320"/>
              <a:ext cx="956944" cy="0"/>
            </a:xfrm>
            <a:custGeom>
              <a:avLst/>
              <a:gdLst/>
              <a:ahLst/>
              <a:cxnLst/>
              <a:rect l="l" t="t" r="r" b="b"/>
              <a:pathLst>
                <a:path w="956944">
                  <a:moveTo>
                    <a:pt x="0" y="0"/>
                  </a:moveTo>
                  <a:lnTo>
                    <a:pt x="956386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2952">
              <a:extLst>
                <a:ext uri="{FF2B5EF4-FFF2-40B4-BE49-F238E27FC236}">
                  <a16:creationId xmlns:a16="http://schemas.microsoft.com/office/drawing/2014/main" id="{0C33B421-FCA2-4405-EB07-E9D5186EF014}"/>
                </a:ext>
              </a:extLst>
            </p:cNvPr>
            <p:cNvSpPr/>
            <p:nvPr/>
          </p:nvSpPr>
          <p:spPr>
            <a:xfrm>
              <a:off x="948461" y="3783444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0"/>
                  </a:moveTo>
                  <a:lnTo>
                    <a:pt x="0" y="43561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2953">
              <a:extLst>
                <a:ext uri="{FF2B5EF4-FFF2-40B4-BE49-F238E27FC236}">
                  <a16:creationId xmlns:a16="http://schemas.microsoft.com/office/drawing/2014/main" id="{3A7129C9-31A8-6588-E681-FBC544ADD5D4}"/>
                </a:ext>
              </a:extLst>
            </p:cNvPr>
            <p:cNvSpPr/>
            <p:nvPr/>
          </p:nvSpPr>
          <p:spPr>
            <a:xfrm>
              <a:off x="1465237" y="3783444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0"/>
                  </a:moveTo>
                  <a:lnTo>
                    <a:pt x="0" y="43561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45" name="object 2954">
              <a:extLst>
                <a:ext uri="{FF2B5EF4-FFF2-40B4-BE49-F238E27FC236}">
                  <a16:creationId xmlns:a16="http://schemas.microsoft.com/office/drawing/2014/main" id="{3788E13F-989D-6FD7-A958-29F284BF1F1E}"/>
                </a:ext>
              </a:extLst>
            </p:cNvPr>
            <p:cNvGrpSpPr/>
            <p:nvPr/>
          </p:nvGrpSpPr>
          <p:grpSpPr>
            <a:xfrm>
              <a:off x="948461" y="3816248"/>
              <a:ext cx="223520" cy="6350"/>
              <a:chOff x="948461" y="3816248"/>
              <a:chExt cx="223520" cy="6350"/>
            </a:xfrm>
          </p:grpSpPr>
          <p:sp>
            <p:nvSpPr>
              <p:cNvPr id="1730" name="object 2955">
                <a:extLst>
                  <a:ext uri="{FF2B5EF4-FFF2-40B4-BE49-F238E27FC236}">
                    <a16:creationId xmlns:a16="http://schemas.microsoft.com/office/drawing/2014/main" id="{6DC5CBE0-EC13-4EAE-05FF-4E9BDBC34E7E}"/>
                  </a:ext>
                </a:extLst>
              </p:cNvPr>
              <p:cNvSpPr/>
              <p:nvPr/>
            </p:nvSpPr>
            <p:spPr>
              <a:xfrm>
                <a:off x="966977" y="3819296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0" y="0"/>
                    </a:moveTo>
                    <a:lnTo>
                      <a:pt x="2050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1" name="object 2956">
                <a:extLst>
                  <a:ext uri="{FF2B5EF4-FFF2-40B4-BE49-F238E27FC236}">
                    <a16:creationId xmlns:a16="http://schemas.microsoft.com/office/drawing/2014/main" id="{2A39D245-4443-0FE4-B0AB-F3C9AD8FA855}"/>
                  </a:ext>
                </a:extLst>
              </p:cNvPr>
              <p:cNvSpPr/>
              <p:nvPr/>
            </p:nvSpPr>
            <p:spPr>
              <a:xfrm>
                <a:off x="948461" y="3816248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46" name="object 2957">
              <a:extLst>
                <a:ext uri="{FF2B5EF4-FFF2-40B4-BE49-F238E27FC236}">
                  <a16:creationId xmlns:a16="http://schemas.microsoft.com/office/drawing/2014/main" id="{14B9F5EC-4A3D-3619-CF39-DFD46AE7D156}"/>
                </a:ext>
              </a:extLst>
            </p:cNvPr>
            <p:cNvGrpSpPr/>
            <p:nvPr/>
          </p:nvGrpSpPr>
          <p:grpSpPr>
            <a:xfrm>
              <a:off x="1241666" y="3816248"/>
              <a:ext cx="223520" cy="6350"/>
              <a:chOff x="1241666" y="3816248"/>
              <a:chExt cx="223520" cy="6350"/>
            </a:xfrm>
          </p:grpSpPr>
          <p:sp>
            <p:nvSpPr>
              <p:cNvPr id="1728" name="object 2958">
                <a:extLst>
                  <a:ext uri="{FF2B5EF4-FFF2-40B4-BE49-F238E27FC236}">
                    <a16:creationId xmlns:a16="http://schemas.microsoft.com/office/drawing/2014/main" id="{866FEBA3-6238-0D14-C3B7-A751061072EA}"/>
                  </a:ext>
                </a:extLst>
              </p:cNvPr>
              <p:cNvSpPr/>
              <p:nvPr/>
            </p:nvSpPr>
            <p:spPr>
              <a:xfrm>
                <a:off x="1446720" y="3816248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465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9" name="object 2959">
                <a:extLst>
                  <a:ext uri="{FF2B5EF4-FFF2-40B4-BE49-F238E27FC236}">
                    <a16:creationId xmlns:a16="http://schemas.microsoft.com/office/drawing/2014/main" id="{FC3B4A1F-6613-E90E-519C-ED711B46620F}"/>
                  </a:ext>
                </a:extLst>
              </p:cNvPr>
              <p:cNvSpPr/>
              <p:nvPr/>
            </p:nvSpPr>
            <p:spPr>
              <a:xfrm>
                <a:off x="1241666" y="3819296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20505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47" name="object 2960">
              <a:extLst>
                <a:ext uri="{FF2B5EF4-FFF2-40B4-BE49-F238E27FC236}">
                  <a16:creationId xmlns:a16="http://schemas.microsoft.com/office/drawing/2014/main" id="{06D3DBC8-3645-C307-577B-AD1D1C59F0D5}"/>
                </a:ext>
              </a:extLst>
            </p:cNvPr>
            <p:cNvGrpSpPr/>
            <p:nvPr/>
          </p:nvGrpSpPr>
          <p:grpSpPr>
            <a:xfrm>
              <a:off x="1173143" y="3805688"/>
              <a:ext cx="67945" cy="27305"/>
              <a:chOff x="1173143" y="3805688"/>
              <a:chExt cx="67945" cy="27305"/>
            </a:xfrm>
          </p:grpSpPr>
          <p:sp>
            <p:nvSpPr>
              <p:cNvPr id="1722" name="object 2961">
                <a:extLst>
                  <a:ext uri="{FF2B5EF4-FFF2-40B4-BE49-F238E27FC236}">
                    <a16:creationId xmlns:a16="http://schemas.microsoft.com/office/drawing/2014/main" id="{E7F3046F-85C5-7B0F-5970-A4DD43AEEECC}"/>
                  </a:ext>
                </a:extLst>
              </p:cNvPr>
              <p:cNvSpPr/>
              <p:nvPr/>
            </p:nvSpPr>
            <p:spPr>
              <a:xfrm>
                <a:off x="1175067" y="3807612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3" name="object 2962">
                <a:extLst>
                  <a:ext uri="{FF2B5EF4-FFF2-40B4-BE49-F238E27FC236}">
                    <a16:creationId xmlns:a16="http://schemas.microsoft.com/office/drawing/2014/main" id="{4867FC9E-0D2A-554B-A11E-A4768E09DD68}"/>
                  </a:ext>
                </a:extLst>
              </p:cNvPr>
              <p:cNvSpPr/>
              <p:nvPr/>
            </p:nvSpPr>
            <p:spPr>
              <a:xfrm>
                <a:off x="1175118" y="3817683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60">
                    <a:moveTo>
                      <a:pt x="10020" y="0"/>
                    </a:moveTo>
                    <a:lnTo>
                      <a:pt x="13309" y="3289"/>
                    </a:lnTo>
                    <a:lnTo>
                      <a:pt x="13309" y="6629"/>
                    </a:lnTo>
                    <a:lnTo>
                      <a:pt x="10020" y="9969"/>
                    </a:lnTo>
                    <a:lnTo>
                      <a:pt x="3340" y="9969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4" name="object 2963">
                <a:extLst>
                  <a:ext uri="{FF2B5EF4-FFF2-40B4-BE49-F238E27FC236}">
                    <a16:creationId xmlns:a16="http://schemas.microsoft.com/office/drawing/2014/main" id="{A6527C65-73D4-AFF8-2269-8C9D9E96CC00}"/>
                  </a:ext>
                </a:extLst>
              </p:cNvPr>
              <p:cNvSpPr/>
              <p:nvPr/>
            </p:nvSpPr>
            <p:spPr>
              <a:xfrm>
                <a:off x="1195158" y="3824312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5" name="object 2964">
                <a:extLst>
                  <a:ext uri="{FF2B5EF4-FFF2-40B4-BE49-F238E27FC236}">
                    <a16:creationId xmlns:a16="http://schemas.microsoft.com/office/drawing/2014/main" id="{3E9C5FAA-A2C9-1DDD-5D99-42F23E121DFD}"/>
                  </a:ext>
                </a:extLst>
              </p:cNvPr>
              <p:cNvSpPr/>
              <p:nvPr/>
            </p:nvSpPr>
            <p:spPr>
              <a:xfrm>
                <a:off x="1205179" y="3807612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6" name="object 2965">
                <a:extLst>
                  <a:ext uri="{FF2B5EF4-FFF2-40B4-BE49-F238E27FC236}">
                    <a16:creationId xmlns:a16="http://schemas.microsoft.com/office/drawing/2014/main" id="{A478209A-319C-2D45-FCA4-74464F4BA120}"/>
                  </a:ext>
                </a:extLst>
              </p:cNvPr>
              <p:cNvSpPr/>
              <p:nvPr/>
            </p:nvSpPr>
            <p:spPr>
              <a:xfrm>
                <a:off x="1205179" y="3817683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10020" y="0"/>
                    </a:moveTo>
                    <a:lnTo>
                      <a:pt x="13360" y="3289"/>
                    </a:lnTo>
                    <a:lnTo>
                      <a:pt x="13360" y="6629"/>
                    </a:lnTo>
                    <a:lnTo>
                      <a:pt x="10020" y="9969"/>
                    </a:lnTo>
                    <a:lnTo>
                      <a:pt x="3340" y="9969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7" name="object 2966">
                <a:extLst>
                  <a:ext uri="{FF2B5EF4-FFF2-40B4-BE49-F238E27FC236}">
                    <a16:creationId xmlns:a16="http://schemas.microsoft.com/office/drawing/2014/main" id="{55632A7C-F504-BBED-27C0-4C97B2860243}"/>
                  </a:ext>
                </a:extLst>
              </p:cNvPr>
              <p:cNvSpPr/>
              <p:nvPr/>
            </p:nvSpPr>
            <p:spPr>
              <a:xfrm>
                <a:off x="1225219" y="3807663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649"/>
                    </a:moveTo>
                    <a:lnTo>
                      <a:pt x="3340" y="19989"/>
                    </a:lnTo>
                    <a:lnTo>
                      <a:pt x="10020" y="19989"/>
                    </a:lnTo>
                    <a:lnTo>
                      <a:pt x="13360" y="16649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8" name="object 2967">
              <a:extLst>
                <a:ext uri="{FF2B5EF4-FFF2-40B4-BE49-F238E27FC236}">
                  <a16:creationId xmlns:a16="http://schemas.microsoft.com/office/drawing/2014/main" id="{13D1CF6D-A371-CC34-12F3-F9E835965251}"/>
                </a:ext>
              </a:extLst>
            </p:cNvPr>
            <p:cNvSpPr/>
            <p:nvPr/>
          </p:nvSpPr>
          <p:spPr>
            <a:xfrm>
              <a:off x="948410" y="37756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49" name="object 2968">
              <a:extLst>
                <a:ext uri="{FF2B5EF4-FFF2-40B4-BE49-F238E27FC236}">
                  <a16:creationId xmlns:a16="http://schemas.microsoft.com/office/drawing/2014/main" id="{A3830146-43F2-6E73-90AF-A7296E89E8A8}"/>
                </a:ext>
              </a:extLst>
            </p:cNvPr>
            <p:cNvGrpSpPr/>
            <p:nvPr/>
          </p:nvGrpSpPr>
          <p:grpSpPr>
            <a:xfrm>
              <a:off x="1463262" y="3773760"/>
              <a:ext cx="4445" cy="47625"/>
              <a:chOff x="1463262" y="3773760"/>
              <a:chExt cx="4445" cy="47625"/>
            </a:xfrm>
          </p:grpSpPr>
          <p:sp>
            <p:nvSpPr>
              <p:cNvPr id="1720" name="object 2969">
                <a:extLst>
                  <a:ext uri="{FF2B5EF4-FFF2-40B4-BE49-F238E27FC236}">
                    <a16:creationId xmlns:a16="http://schemas.microsoft.com/office/drawing/2014/main" id="{383C64EF-EB13-F306-01ED-7DB368BF9339}"/>
                  </a:ext>
                </a:extLst>
              </p:cNvPr>
              <p:cNvSpPr/>
              <p:nvPr/>
            </p:nvSpPr>
            <p:spPr>
              <a:xfrm>
                <a:off x="1465186" y="377568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1" name="object 2970">
                <a:extLst>
                  <a:ext uri="{FF2B5EF4-FFF2-40B4-BE49-F238E27FC236}">
                    <a16:creationId xmlns:a16="http://schemas.microsoft.com/office/drawing/2014/main" id="{339F58A8-CCB1-CE8A-E10E-1CA03B00C87A}"/>
                  </a:ext>
                </a:extLst>
              </p:cNvPr>
              <p:cNvSpPr/>
              <p:nvPr/>
            </p:nvSpPr>
            <p:spPr>
              <a:xfrm>
                <a:off x="1465186" y="3819258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0" name="object 2971">
              <a:extLst>
                <a:ext uri="{FF2B5EF4-FFF2-40B4-BE49-F238E27FC236}">
                  <a16:creationId xmlns:a16="http://schemas.microsoft.com/office/drawing/2014/main" id="{D66E11A6-AB35-87FE-37DB-5337CF60E085}"/>
                </a:ext>
              </a:extLst>
            </p:cNvPr>
            <p:cNvSpPr/>
            <p:nvPr/>
          </p:nvSpPr>
          <p:spPr>
            <a:xfrm>
              <a:off x="948461" y="284552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625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2972">
              <a:extLst>
                <a:ext uri="{FF2B5EF4-FFF2-40B4-BE49-F238E27FC236}">
                  <a16:creationId xmlns:a16="http://schemas.microsoft.com/office/drawing/2014/main" id="{2F2AB803-CEA7-E1E9-D04B-EA01BFD21755}"/>
                </a:ext>
              </a:extLst>
            </p:cNvPr>
            <p:cNvSpPr/>
            <p:nvPr/>
          </p:nvSpPr>
          <p:spPr>
            <a:xfrm>
              <a:off x="1465237" y="284552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625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52" name="object 2973">
              <a:extLst>
                <a:ext uri="{FF2B5EF4-FFF2-40B4-BE49-F238E27FC236}">
                  <a16:creationId xmlns:a16="http://schemas.microsoft.com/office/drawing/2014/main" id="{E3EEB174-1E9E-D9FF-6362-B62402429F94}"/>
                </a:ext>
              </a:extLst>
            </p:cNvPr>
            <p:cNvGrpSpPr/>
            <p:nvPr/>
          </p:nvGrpSpPr>
          <p:grpSpPr>
            <a:xfrm>
              <a:off x="948461" y="2836341"/>
              <a:ext cx="223520" cy="6350"/>
              <a:chOff x="948461" y="2836341"/>
              <a:chExt cx="223520" cy="6350"/>
            </a:xfrm>
          </p:grpSpPr>
          <p:sp>
            <p:nvSpPr>
              <p:cNvPr id="1718" name="object 2974">
                <a:extLst>
                  <a:ext uri="{FF2B5EF4-FFF2-40B4-BE49-F238E27FC236}">
                    <a16:creationId xmlns:a16="http://schemas.microsoft.com/office/drawing/2014/main" id="{73E524AB-8359-A70D-0570-357F0719301B}"/>
                  </a:ext>
                </a:extLst>
              </p:cNvPr>
              <p:cNvSpPr/>
              <p:nvPr/>
            </p:nvSpPr>
            <p:spPr>
              <a:xfrm>
                <a:off x="966977" y="2839440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0" y="0"/>
                    </a:moveTo>
                    <a:lnTo>
                      <a:pt x="2050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9" name="object 2975">
                <a:extLst>
                  <a:ext uri="{FF2B5EF4-FFF2-40B4-BE49-F238E27FC236}">
                    <a16:creationId xmlns:a16="http://schemas.microsoft.com/office/drawing/2014/main" id="{09481F75-1EC0-06B8-87D2-ACB093409565}"/>
                  </a:ext>
                </a:extLst>
              </p:cNvPr>
              <p:cNvSpPr/>
              <p:nvPr/>
            </p:nvSpPr>
            <p:spPr>
              <a:xfrm>
                <a:off x="948461" y="2836341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53" name="object 2976">
              <a:extLst>
                <a:ext uri="{FF2B5EF4-FFF2-40B4-BE49-F238E27FC236}">
                  <a16:creationId xmlns:a16="http://schemas.microsoft.com/office/drawing/2014/main" id="{E20B800D-949C-42CB-2B33-0F0199E6C4C8}"/>
                </a:ext>
              </a:extLst>
            </p:cNvPr>
            <p:cNvGrpSpPr/>
            <p:nvPr/>
          </p:nvGrpSpPr>
          <p:grpSpPr>
            <a:xfrm>
              <a:off x="1241666" y="2836341"/>
              <a:ext cx="223520" cy="6350"/>
              <a:chOff x="1241666" y="2836341"/>
              <a:chExt cx="223520" cy="6350"/>
            </a:xfrm>
          </p:grpSpPr>
          <p:sp>
            <p:nvSpPr>
              <p:cNvPr id="1716" name="object 2977">
                <a:extLst>
                  <a:ext uri="{FF2B5EF4-FFF2-40B4-BE49-F238E27FC236}">
                    <a16:creationId xmlns:a16="http://schemas.microsoft.com/office/drawing/2014/main" id="{0CE0DC12-77FA-386A-33BB-B1927662AF5D}"/>
                  </a:ext>
                </a:extLst>
              </p:cNvPr>
              <p:cNvSpPr/>
              <p:nvPr/>
            </p:nvSpPr>
            <p:spPr>
              <a:xfrm>
                <a:off x="1446720" y="2836341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465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7" name="object 2978">
                <a:extLst>
                  <a:ext uri="{FF2B5EF4-FFF2-40B4-BE49-F238E27FC236}">
                    <a16:creationId xmlns:a16="http://schemas.microsoft.com/office/drawing/2014/main" id="{E93E1470-E1ED-C6C9-9CEB-3AEAF1E0F071}"/>
                  </a:ext>
                </a:extLst>
              </p:cNvPr>
              <p:cNvSpPr/>
              <p:nvPr/>
            </p:nvSpPr>
            <p:spPr>
              <a:xfrm>
                <a:off x="1241666" y="2839440"/>
                <a:ext cx="2051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5105">
                    <a:moveTo>
                      <a:pt x="20505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54" name="object 2979">
              <a:extLst>
                <a:ext uri="{FF2B5EF4-FFF2-40B4-BE49-F238E27FC236}">
                  <a16:creationId xmlns:a16="http://schemas.microsoft.com/office/drawing/2014/main" id="{E7FF2D2E-C2D0-0208-6D26-A9A2A1AC3A82}"/>
                </a:ext>
              </a:extLst>
            </p:cNvPr>
            <p:cNvGrpSpPr/>
            <p:nvPr/>
          </p:nvGrpSpPr>
          <p:grpSpPr>
            <a:xfrm>
              <a:off x="1173143" y="2825819"/>
              <a:ext cx="67945" cy="27305"/>
              <a:chOff x="1173143" y="2825819"/>
              <a:chExt cx="67945" cy="27305"/>
            </a:xfrm>
          </p:grpSpPr>
          <p:sp>
            <p:nvSpPr>
              <p:cNvPr id="1710" name="object 2980">
                <a:extLst>
                  <a:ext uri="{FF2B5EF4-FFF2-40B4-BE49-F238E27FC236}">
                    <a16:creationId xmlns:a16="http://schemas.microsoft.com/office/drawing/2014/main" id="{51F66C4A-E12C-C33C-81B2-307542FD9A6A}"/>
                  </a:ext>
                </a:extLst>
              </p:cNvPr>
              <p:cNvSpPr/>
              <p:nvPr/>
            </p:nvSpPr>
            <p:spPr>
              <a:xfrm>
                <a:off x="1175067" y="2827743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1" name="object 2981">
                <a:extLst>
                  <a:ext uri="{FF2B5EF4-FFF2-40B4-BE49-F238E27FC236}">
                    <a16:creationId xmlns:a16="http://schemas.microsoft.com/office/drawing/2014/main" id="{118BB1AC-2CB4-BFF0-3B0A-38632B7FD8C0}"/>
                  </a:ext>
                </a:extLst>
              </p:cNvPr>
              <p:cNvSpPr/>
              <p:nvPr/>
            </p:nvSpPr>
            <p:spPr>
              <a:xfrm>
                <a:off x="1175118" y="2837764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60">
                    <a:moveTo>
                      <a:pt x="10020" y="0"/>
                    </a:move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9969"/>
                    </a:lnTo>
                    <a:lnTo>
                      <a:pt x="3340" y="9969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2" name="object 2982">
                <a:extLst>
                  <a:ext uri="{FF2B5EF4-FFF2-40B4-BE49-F238E27FC236}">
                    <a16:creationId xmlns:a16="http://schemas.microsoft.com/office/drawing/2014/main" id="{21937053-1C3A-70F0-A24C-057E7DCC7AD4}"/>
                  </a:ext>
                </a:extLst>
              </p:cNvPr>
              <p:cNvSpPr/>
              <p:nvPr/>
            </p:nvSpPr>
            <p:spPr>
              <a:xfrm>
                <a:off x="1195158" y="2844444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3" name="object 2983">
                <a:extLst>
                  <a:ext uri="{FF2B5EF4-FFF2-40B4-BE49-F238E27FC236}">
                    <a16:creationId xmlns:a16="http://schemas.microsoft.com/office/drawing/2014/main" id="{FF75654B-2DB8-8835-D332-2AD1C03289D5}"/>
                  </a:ext>
                </a:extLst>
              </p:cNvPr>
              <p:cNvSpPr/>
              <p:nvPr/>
            </p:nvSpPr>
            <p:spPr>
              <a:xfrm>
                <a:off x="1205179" y="2827743"/>
                <a:ext cx="1333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09" y="3340"/>
                    </a:lnTo>
                    <a:lnTo>
                      <a:pt x="13309" y="6680"/>
                    </a:lnTo>
                    <a:lnTo>
                      <a:pt x="10020" y="10020"/>
                    </a:lnTo>
                    <a:lnTo>
                      <a:pt x="668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4" name="object 2984">
                <a:extLst>
                  <a:ext uri="{FF2B5EF4-FFF2-40B4-BE49-F238E27FC236}">
                    <a16:creationId xmlns:a16="http://schemas.microsoft.com/office/drawing/2014/main" id="{F97D23A3-AF5B-AF10-419C-2F25465991E8}"/>
                  </a:ext>
                </a:extLst>
              </p:cNvPr>
              <p:cNvSpPr/>
              <p:nvPr/>
            </p:nvSpPr>
            <p:spPr>
              <a:xfrm>
                <a:off x="1205179" y="2837764"/>
                <a:ext cx="1397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0160">
                    <a:moveTo>
                      <a:pt x="10020" y="0"/>
                    </a:move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9969"/>
                    </a:lnTo>
                    <a:lnTo>
                      <a:pt x="3340" y="9969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5" name="object 2985">
                <a:extLst>
                  <a:ext uri="{FF2B5EF4-FFF2-40B4-BE49-F238E27FC236}">
                    <a16:creationId xmlns:a16="http://schemas.microsoft.com/office/drawing/2014/main" id="{8C3A3EE8-2E75-75C6-72E2-73FDC192E4AF}"/>
                  </a:ext>
                </a:extLst>
              </p:cNvPr>
              <p:cNvSpPr/>
              <p:nvPr/>
            </p:nvSpPr>
            <p:spPr>
              <a:xfrm>
                <a:off x="1225219" y="2827743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5" name="object 2986">
              <a:extLst>
                <a:ext uri="{FF2B5EF4-FFF2-40B4-BE49-F238E27FC236}">
                  <a16:creationId xmlns:a16="http://schemas.microsoft.com/office/drawing/2014/main" id="{E1CA10D6-7A19-5567-7D48-2A333E791CDA}"/>
                </a:ext>
              </a:extLst>
            </p:cNvPr>
            <p:cNvSpPr/>
            <p:nvPr/>
          </p:nvSpPr>
          <p:spPr>
            <a:xfrm>
              <a:off x="948410" y="28377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56" name="object 2987">
              <a:extLst>
                <a:ext uri="{FF2B5EF4-FFF2-40B4-BE49-F238E27FC236}">
                  <a16:creationId xmlns:a16="http://schemas.microsoft.com/office/drawing/2014/main" id="{696D0A42-AE78-AF5E-19E8-9B83D0906FC9}"/>
                </a:ext>
              </a:extLst>
            </p:cNvPr>
            <p:cNvGrpSpPr/>
            <p:nvPr/>
          </p:nvGrpSpPr>
          <p:grpSpPr>
            <a:xfrm>
              <a:off x="1463262" y="2835840"/>
              <a:ext cx="4445" cy="5715"/>
              <a:chOff x="1463262" y="2835840"/>
              <a:chExt cx="4445" cy="5715"/>
            </a:xfrm>
          </p:grpSpPr>
          <p:sp>
            <p:nvSpPr>
              <p:cNvPr id="1708" name="object 2988">
                <a:extLst>
                  <a:ext uri="{FF2B5EF4-FFF2-40B4-BE49-F238E27FC236}">
                    <a16:creationId xmlns:a16="http://schemas.microsoft.com/office/drawing/2014/main" id="{E1C2728A-0F69-B990-21B0-E917CF9A6179}"/>
                  </a:ext>
                </a:extLst>
              </p:cNvPr>
              <p:cNvSpPr/>
              <p:nvPr/>
            </p:nvSpPr>
            <p:spPr>
              <a:xfrm>
                <a:off x="1465186" y="283776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9" name="object 2989">
                <a:extLst>
                  <a:ext uri="{FF2B5EF4-FFF2-40B4-BE49-F238E27FC236}">
                    <a16:creationId xmlns:a16="http://schemas.microsoft.com/office/drawing/2014/main" id="{EDFEE879-5AA1-1CA2-0D6D-A31EF2021CFF}"/>
                  </a:ext>
                </a:extLst>
              </p:cNvPr>
              <p:cNvSpPr/>
              <p:nvPr/>
            </p:nvSpPr>
            <p:spPr>
              <a:xfrm>
                <a:off x="1465186" y="283938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7" name="object 2990">
              <a:extLst>
                <a:ext uri="{FF2B5EF4-FFF2-40B4-BE49-F238E27FC236}">
                  <a16:creationId xmlns:a16="http://schemas.microsoft.com/office/drawing/2014/main" id="{3F169A10-C905-2832-B13F-D32DF2A4AA92}"/>
                </a:ext>
              </a:extLst>
            </p:cNvPr>
            <p:cNvSpPr/>
            <p:nvPr/>
          </p:nvSpPr>
          <p:spPr>
            <a:xfrm>
              <a:off x="886777" y="2210041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7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2991">
              <a:extLst>
                <a:ext uri="{FF2B5EF4-FFF2-40B4-BE49-F238E27FC236}">
                  <a16:creationId xmlns:a16="http://schemas.microsoft.com/office/drawing/2014/main" id="{36361A50-A2E5-3B71-E6DA-6A9FD55EF803}"/>
                </a:ext>
              </a:extLst>
            </p:cNvPr>
            <p:cNvSpPr/>
            <p:nvPr/>
          </p:nvSpPr>
          <p:spPr>
            <a:xfrm>
              <a:off x="1534629" y="2210041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7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59" name="object 2992">
              <a:extLst>
                <a:ext uri="{FF2B5EF4-FFF2-40B4-BE49-F238E27FC236}">
                  <a16:creationId xmlns:a16="http://schemas.microsoft.com/office/drawing/2014/main" id="{8E48660D-A792-39D0-4FF3-AEB36334D803}"/>
                </a:ext>
              </a:extLst>
            </p:cNvPr>
            <p:cNvGrpSpPr/>
            <p:nvPr/>
          </p:nvGrpSpPr>
          <p:grpSpPr>
            <a:xfrm>
              <a:off x="886777" y="2214664"/>
              <a:ext cx="290830" cy="6350"/>
              <a:chOff x="886777" y="2214664"/>
              <a:chExt cx="290830" cy="6350"/>
            </a:xfrm>
          </p:grpSpPr>
          <p:sp>
            <p:nvSpPr>
              <p:cNvPr id="1706" name="object 2993">
                <a:extLst>
                  <a:ext uri="{FF2B5EF4-FFF2-40B4-BE49-F238E27FC236}">
                    <a16:creationId xmlns:a16="http://schemas.microsoft.com/office/drawing/2014/main" id="{75158ABB-C12F-2F4B-22B3-437BCF5CAB04}"/>
                  </a:ext>
                </a:extLst>
              </p:cNvPr>
              <p:cNvSpPr/>
              <p:nvPr/>
            </p:nvSpPr>
            <p:spPr>
              <a:xfrm>
                <a:off x="905281" y="2217750"/>
                <a:ext cx="272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2415">
                    <a:moveTo>
                      <a:pt x="0" y="0"/>
                    </a:moveTo>
                    <a:lnTo>
                      <a:pt x="272237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7" name="object 2994">
                <a:extLst>
                  <a:ext uri="{FF2B5EF4-FFF2-40B4-BE49-F238E27FC236}">
                    <a16:creationId xmlns:a16="http://schemas.microsoft.com/office/drawing/2014/main" id="{99ACD7C7-C06F-E0C0-2C52-9D058C1D25F6}"/>
                  </a:ext>
                </a:extLst>
              </p:cNvPr>
              <p:cNvSpPr/>
              <p:nvPr/>
            </p:nvSpPr>
            <p:spPr>
              <a:xfrm>
                <a:off x="886777" y="221466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86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60" name="object 2995">
              <a:extLst>
                <a:ext uri="{FF2B5EF4-FFF2-40B4-BE49-F238E27FC236}">
                  <a16:creationId xmlns:a16="http://schemas.microsoft.com/office/drawing/2014/main" id="{B4933083-9535-DE29-71F7-01D255E37019}"/>
                </a:ext>
              </a:extLst>
            </p:cNvPr>
            <p:cNvGrpSpPr/>
            <p:nvPr/>
          </p:nvGrpSpPr>
          <p:grpSpPr>
            <a:xfrm>
              <a:off x="1243876" y="2214664"/>
              <a:ext cx="290830" cy="6350"/>
              <a:chOff x="1243876" y="2214664"/>
              <a:chExt cx="290830" cy="6350"/>
            </a:xfrm>
          </p:grpSpPr>
          <p:sp>
            <p:nvSpPr>
              <p:cNvPr id="1704" name="object 2996">
                <a:extLst>
                  <a:ext uri="{FF2B5EF4-FFF2-40B4-BE49-F238E27FC236}">
                    <a16:creationId xmlns:a16="http://schemas.microsoft.com/office/drawing/2014/main" id="{4E8D6E95-A855-2FA3-C2F4-07E2026C3FFF}"/>
                  </a:ext>
                </a:extLst>
              </p:cNvPr>
              <p:cNvSpPr/>
              <p:nvPr/>
            </p:nvSpPr>
            <p:spPr>
              <a:xfrm>
                <a:off x="1516113" y="221466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516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5" name="object 2997">
                <a:extLst>
                  <a:ext uri="{FF2B5EF4-FFF2-40B4-BE49-F238E27FC236}">
                    <a16:creationId xmlns:a16="http://schemas.microsoft.com/office/drawing/2014/main" id="{4C4EA804-E7D2-CF1A-11B1-9DEE95102C89}"/>
                  </a:ext>
                </a:extLst>
              </p:cNvPr>
              <p:cNvSpPr/>
              <p:nvPr/>
            </p:nvSpPr>
            <p:spPr>
              <a:xfrm>
                <a:off x="1243876" y="2217750"/>
                <a:ext cx="272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2415">
                    <a:moveTo>
                      <a:pt x="272237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61" name="object 2998">
              <a:extLst>
                <a:ext uri="{FF2B5EF4-FFF2-40B4-BE49-F238E27FC236}">
                  <a16:creationId xmlns:a16="http://schemas.microsoft.com/office/drawing/2014/main" id="{7E9B5F42-8BEE-F57B-1F20-859588FA8634}"/>
                </a:ext>
              </a:extLst>
            </p:cNvPr>
            <p:cNvGrpSpPr/>
            <p:nvPr/>
          </p:nvGrpSpPr>
          <p:grpSpPr>
            <a:xfrm>
              <a:off x="1178693" y="2204142"/>
              <a:ext cx="64135" cy="27305"/>
              <a:chOff x="1178693" y="2204142"/>
              <a:chExt cx="64135" cy="27305"/>
            </a:xfrm>
          </p:grpSpPr>
          <p:sp>
            <p:nvSpPr>
              <p:cNvPr id="1700" name="object 2999">
                <a:extLst>
                  <a:ext uri="{FF2B5EF4-FFF2-40B4-BE49-F238E27FC236}">
                    <a16:creationId xmlns:a16="http://schemas.microsoft.com/office/drawing/2014/main" id="{FB028F0B-53A5-9E8A-281F-ABBEBCE9DBB7}"/>
                  </a:ext>
                </a:extLst>
              </p:cNvPr>
              <p:cNvSpPr/>
              <p:nvPr/>
            </p:nvSpPr>
            <p:spPr>
              <a:xfrm>
                <a:off x="1180617" y="2206066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13360" y="13360"/>
                    </a:moveTo>
                    <a:lnTo>
                      <a:pt x="0" y="13360"/>
                    </a:lnTo>
                    <a:lnTo>
                      <a:pt x="10020" y="0"/>
                    </a:lnTo>
                    <a:lnTo>
                      <a:pt x="1002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1" name="object 3000">
                <a:extLst>
                  <a:ext uri="{FF2B5EF4-FFF2-40B4-BE49-F238E27FC236}">
                    <a16:creationId xmlns:a16="http://schemas.microsoft.com/office/drawing/2014/main" id="{C2632660-AE58-1A8E-D9C9-EBF0329CD6D6}"/>
                  </a:ext>
                </a:extLst>
              </p:cNvPr>
              <p:cNvSpPr/>
              <p:nvPr/>
            </p:nvSpPr>
            <p:spPr>
              <a:xfrm>
                <a:off x="1200658" y="2222766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2" name="object 3001">
                <a:extLst>
                  <a:ext uri="{FF2B5EF4-FFF2-40B4-BE49-F238E27FC236}">
                    <a16:creationId xmlns:a16="http://schemas.microsoft.com/office/drawing/2014/main" id="{7E47C55D-C485-9067-9B7C-CEFE23562CE5}"/>
                  </a:ext>
                </a:extLst>
              </p:cNvPr>
              <p:cNvSpPr/>
              <p:nvPr/>
            </p:nvSpPr>
            <p:spPr>
              <a:xfrm>
                <a:off x="1210678" y="2206066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13360"/>
                    </a:lnTo>
                    <a:lnTo>
                      <a:pt x="0" y="19989"/>
                    </a:lnTo>
                    <a:lnTo>
                      <a:pt x="13360" y="199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3" name="object 3002">
                <a:extLst>
                  <a:ext uri="{FF2B5EF4-FFF2-40B4-BE49-F238E27FC236}">
                    <a16:creationId xmlns:a16="http://schemas.microsoft.com/office/drawing/2014/main" id="{FF6F4AC2-4833-0A11-4069-E5875E5E3112}"/>
                  </a:ext>
                </a:extLst>
              </p:cNvPr>
              <p:cNvSpPr/>
              <p:nvPr/>
            </p:nvSpPr>
            <p:spPr>
              <a:xfrm>
                <a:off x="1230769" y="220611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0319">
                    <a:moveTo>
                      <a:pt x="3340" y="19989"/>
                    </a:moveTo>
                    <a:lnTo>
                      <a:pt x="0" y="1664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6629" y="0"/>
                    </a:lnTo>
                    <a:lnTo>
                      <a:pt x="9969" y="3289"/>
                    </a:lnTo>
                    <a:lnTo>
                      <a:pt x="9969" y="16649"/>
                    </a:lnTo>
                    <a:lnTo>
                      <a:pt x="6629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2" name="object 3003">
              <a:extLst>
                <a:ext uri="{FF2B5EF4-FFF2-40B4-BE49-F238E27FC236}">
                  <a16:creationId xmlns:a16="http://schemas.microsoft.com/office/drawing/2014/main" id="{71DAEAFF-F495-37A8-266B-3A2FE802024C}"/>
                </a:ext>
              </a:extLst>
            </p:cNvPr>
            <p:cNvSpPr/>
            <p:nvPr/>
          </p:nvSpPr>
          <p:spPr>
            <a:xfrm>
              <a:off x="886726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3004">
              <a:extLst>
                <a:ext uri="{FF2B5EF4-FFF2-40B4-BE49-F238E27FC236}">
                  <a16:creationId xmlns:a16="http://schemas.microsoft.com/office/drawing/2014/main" id="{0FBA4A6D-7D6F-B1FA-B30A-0AB684048EBD}"/>
                </a:ext>
              </a:extLst>
            </p:cNvPr>
            <p:cNvSpPr/>
            <p:nvPr/>
          </p:nvSpPr>
          <p:spPr>
            <a:xfrm>
              <a:off x="1534579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3005">
              <a:extLst>
                <a:ext uri="{FF2B5EF4-FFF2-40B4-BE49-F238E27FC236}">
                  <a16:creationId xmlns:a16="http://schemas.microsoft.com/office/drawing/2014/main" id="{40D60F6A-82E5-9BBB-F8D8-2DC51187B5A9}"/>
                </a:ext>
              </a:extLst>
            </p:cNvPr>
            <p:cNvSpPr/>
            <p:nvPr/>
          </p:nvSpPr>
          <p:spPr>
            <a:xfrm>
              <a:off x="1534579" y="22177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65" name="object 3006">
              <a:extLst>
                <a:ext uri="{FF2B5EF4-FFF2-40B4-BE49-F238E27FC236}">
                  <a16:creationId xmlns:a16="http://schemas.microsoft.com/office/drawing/2014/main" id="{AA1DB825-BC15-88EE-7FF9-A4F6CE1879CD}"/>
                </a:ext>
              </a:extLst>
            </p:cNvPr>
            <p:cNvGrpSpPr/>
            <p:nvPr/>
          </p:nvGrpSpPr>
          <p:grpSpPr>
            <a:xfrm>
              <a:off x="917613" y="2805880"/>
              <a:ext cx="548005" cy="19685"/>
              <a:chOff x="917613" y="2805880"/>
              <a:chExt cx="548005" cy="19685"/>
            </a:xfrm>
          </p:grpSpPr>
          <p:sp>
            <p:nvSpPr>
              <p:cNvPr id="1698" name="object 3007">
                <a:extLst>
                  <a:ext uri="{FF2B5EF4-FFF2-40B4-BE49-F238E27FC236}">
                    <a16:creationId xmlns:a16="http://schemas.microsoft.com/office/drawing/2014/main" id="{B258586E-315F-D4D7-FA78-90F331CD8AFD}"/>
                  </a:ext>
                </a:extLst>
              </p:cNvPr>
              <p:cNvSpPr/>
              <p:nvPr/>
            </p:nvSpPr>
            <p:spPr>
              <a:xfrm>
                <a:off x="917613" y="2807804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9" name="object 3008">
                <a:extLst>
                  <a:ext uri="{FF2B5EF4-FFF2-40B4-BE49-F238E27FC236}">
                    <a16:creationId xmlns:a16="http://schemas.microsoft.com/office/drawing/2014/main" id="{A6CC93B4-994D-6333-1DD2-C35930BA51D5}"/>
                  </a:ext>
                </a:extLst>
              </p:cNvPr>
              <p:cNvSpPr/>
              <p:nvPr/>
            </p:nvSpPr>
            <p:spPr>
              <a:xfrm>
                <a:off x="917613" y="2823222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66" name="object 3009">
              <a:extLst>
                <a:ext uri="{FF2B5EF4-FFF2-40B4-BE49-F238E27FC236}">
                  <a16:creationId xmlns:a16="http://schemas.microsoft.com/office/drawing/2014/main" id="{B20BAB33-C5A4-7997-D9DA-FD59AB50F852}"/>
                </a:ext>
              </a:extLst>
            </p:cNvPr>
            <p:cNvGrpSpPr/>
            <p:nvPr/>
          </p:nvGrpSpPr>
          <p:grpSpPr>
            <a:xfrm>
              <a:off x="917613" y="3731380"/>
              <a:ext cx="548005" cy="19685"/>
              <a:chOff x="917613" y="3731380"/>
              <a:chExt cx="548005" cy="19685"/>
            </a:xfrm>
          </p:grpSpPr>
          <p:sp>
            <p:nvSpPr>
              <p:cNvPr id="1696" name="object 3010">
                <a:extLst>
                  <a:ext uri="{FF2B5EF4-FFF2-40B4-BE49-F238E27FC236}">
                    <a16:creationId xmlns:a16="http://schemas.microsoft.com/office/drawing/2014/main" id="{822249A7-EC60-B3B7-01B1-D0DA58D50BDF}"/>
                  </a:ext>
                </a:extLst>
              </p:cNvPr>
              <p:cNvSpPr/>
              <p:nvPr/>
            </p:nvSpPr>
            <p:spPr>
              <a:xfrm>
                <a:off x="917613" y="3733304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7" name="object 3011">
                <a:extLst>
                  <a:ext uri="{FF2B5EF4-FFF2-40B4-BE49-F238E27FC236}">
                    <a16:creationId xmlns:a16="http://schemas.microsoft.com/office/drawing/2014/main" id="{07B6FE35-E924-D035-3D38-7DC76673EE3C}"/>
                  </a:ext>
                </a:extLst>
              </p:cNvPr>
              <p:cNvSpPr/>
              <p:nvPr/>
            </p:nvSpPr>
            <p:spPr>
              <a:xfrm>
                <a:off x="917613" y="3748773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67" name="object 3012">
              <a:extLst>
                <a:ext uri="{FF2B5EF4-FFF2-40B4-BE49-F238E27FC236}">
                  <a16:creationId xmlns:a16="http://schemas.microsoft.com/office/drawing/2014/main" id="{4C852E1A-3189-8155-2BF8-ADE09443F522}"/>
                </a:ext>
              </a:extLst>
            </p:cNvPr>
            <p:cNvGrpSpPr/>
            <p:nvPr/>
          </p:nvGrpSpPr>
          <p:grpSpPr>
            <a:xfrm>
              <a:off x="917613" y="3268630"/>
              <a:ext cx="548005" cy="19685"/>
              <a:chOff x="917613" y="3268630"/>
              <a:chExt cx="548005" cy="19685"/>
            </a:xfrm>
          </p:grpSpPr>
          <p:sp>
            <p:nvSpPr>
              <p:cNvPr id="1694" name="object 3013">
                <a:extLst>
                  <a:ext uri="{FF2B5EF4-FFF2-40B4-BE49-F238E27FC236}">
                    <a16:creationId xmlns:a16="http://schemas.microsoft.com/office/drawing/2014/main" id="{AB2D7B24-6E0F-931E-48AA-879637FB6A1E}"/>
                  </a:ext>
                </a:extLst>
              </p:cNvPr>
              <p:cNvSpPr/>
              <p:nvPr/>
            </p:nvSpPr>
            <p:spPr>
              <a:xfrm>
                <a:off x="917613" y="3285972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5" name="object 3014">
                <a:extLst>
                  <a:ext uri="{FF2B5EF4-FFF2-40B4-BE49-F238E27FC236}">
                    <a16:creationId xmlns:a16="http://schemas.microsoft.com/office/drawing/2014/main" id="{A47EC37B-62AA-88D9-EE17-D329B47043FA}"/>
                  </a:ext>
                </a:extLst>
              </p:cNvPr>
              <p:cNvSpPr/>
              <p:nvPr/>
            </p:nvSpPr>
            <p:spPr>
              <a:xfrm>
                <a:off x="917613" y="3270554"/>
                <a:ext cx="5480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8005">
                    <a:moveTo>
                      <a:pt x="0" y="0"/>
                    </a:moveTo>
                    <a:lnTo>
                      <a:pt x="547624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8" name="object 3015">
              <a:extLst>
                <a:ext uri="{FF2B5EF4-FFF2-40B4-BE49-F238E27FC236}">
                  <a16:creationId xmlns:a16="http://schemas.microsoft.com/office/drawing/2014/main" id="{F68C7145-2896-1DD4-AA0D-9880FB87A86B}"/>
                </a:ext>
              </a:extLst>
            </p:cNvPr>
            <p:cNvSpPr/>
            <p:nvPr/>
          </p:nvSpPr>
          <p:spPr>
            <a:xfrm>
              <a:off x="886777" y="2283320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>
                  <a:moveTo>
                    <a:pt x="0" y="0"/>
                  </a:moveTo>
                  <a:lnTo>
                    <a:pt x="647852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3016">
              <a:extLst>
                <a:ext uri="{FF2B5EF4-FFF2-40B4-BE49-F238E27FC236}">
                  <a16:creationId xmlns:a16="http://schemas.microsoft.com/office/drawing/2014/main" id="{A72767A7-FC1E-3E09-A9D4-D38711F72132}"/>
                </a:ext>
              </a:extLst>
            </p:cNvPr>
            <p:cNvSpPr/>
            <p:nvPr/>
          </p:nvSpPr>
          <p:spPr>
            <a:xfrm>
              <a:off x="821753" y="2938894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3017">
              <a:extLst>
                <a:ext uri="{FF2B5EF4-FFF2-40B4-BE49-F238E27FC236}">
                  <a16:creationId xmlns:a16="http://schemas.microsoft.com/office/drawing/2014/main" id="{3C1D855D-63F8-306D-4822-FF6F118C99EA}"/>
                </a:ext>
              </a:extLst>
            </p:cNvPr>
            <p:cNvSpPr/>
            <p:nvPr/>
          </p:nvSpPr>
          <p:spPr>
            <a:xfrm>
              <a:off x="821753" y="3170313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71" name="object 3018">
              <a:extLst>
                <a:ext uri="{FF2B5EF4-FFF2-40B4-BE49-F238E27FC236}">
                  <a16:creationId xmlns:a16="http://schemas.microsoft.com/office/drawing/2014/main" id="{5C468E05-5CED-5640-41C5-F1034FC3F3E3}"/>
                </a:ext>
              </a:extLst>
            </p:cNvPr>
            <p:cNvGrpSpPr/>
            <p:nvPr/>
          </p:nvGrpSpPr>
          <p:grpSpPr>
            <a:xfrm>
              <a:off x="826363" y="2938932"/>
              <a:ext cx="6350" cy="86360"/>
              <a:chOff x="826363" y="2938932"/>
              <a:chExt cx="6350" cy="86360"/>
            </a:xfrm>
          </p:grpSpPr>
          <p:sp>
            <p:nvSpPr>
              <p:cNvPr id="1692" name="object 3019">
                <a:extLst>
                  <a:ext uri="{FF2B5EF4-FFF2-40B4-BE49-F238E27FC236}">
                    <a16:creationId xmlns:a16="http://schemas.microsoft.com/office/drawing/2014/main" id="{0D185DA7-2D36-0038-4D37-FDC86C22EA19}"/>
                  </a:ext>
                </a:extLst>
              </p:cNvPr>
              <p:cNvSpPr/>
              <p:nvPr/>
            </p:nvSpPr>
            <p:spPr>
              <a:xfrm>
                <a:off x="829462" y="2957410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0"/>
                    </a:moveTo>
                    <a:lnTo>
                      <a:pt x="0" y="6737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3" name="object 3020">
                <a:extLst>
                  <a:ext uri="{FF2B5EF4-FFF2-40B4-BE49-F238E27FC236}">
                    <a16:creationId xmlns:a16="http://schemas.microsoft.com/office/drawing/2014/main" id="{BE623CA4-7447-A859-1F91-BDD4E5451A6F}"/>
                  </a:ext>
                </a:extLst>
              </p:cNvPr>
              <p:cNvSpPr/>
              <p:nvPr/>
            </p:nvSpPr>
            <p:spPr>
              <a:xfrm>
                <a:off x="826363" y="29389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478"/>
                    </a:lnTo>
                    <a:lnTo>
                      <a:pt x="6184" y="18478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72" name="object 3021">
              <a:extLst>
                <a:ext uri="{FF2B5EF4-FFF2-40B4-BE49-F238E27FC236}">
                  <a16:creationId xmlns:a16="http://schemas.microsoft.com/office/drawing/2014/main" id="{709042BA-7539-3A9F-927C-66C53A3A5F17}"/>
                </a:ext>
              </a:extLst>
            </p:cNvPr>
            <p:cNvGrpSpPr/>
            <p:nvPr/>
          </p:nvGrpSpPr>
          <p:grpSpPr>
            <a:xfrm>
              <a:off x="815854" y="3025959"/>
              <a:ext cx="27305" cy="144780"/>
              <a:chOff x="815854" y="3025959"/>
              <a:chExt cx="27305" cy="144780"/>
            </a:xfrm>
          </p:grpSpPr>
          <p:sp>
            <p:nvSpPr>
              <p:cNvPr id="1685" name="object 3022">
                <a:extLst>
                  <a:ext uri="{FF2B5EF4-FFF2-40B4-BE49-F238E27FC236}">
                    <a16:creationId xmlns:a16="http://schemas.microsoft.com/office/drawing/2014/main" id="{CE81B412-DC5C-6AA5-CBCE-75B76FA22EBA}"/>
                  </a:ext>
                </a:extLst>
              </p:cNvPr>
              <p:cNvSpPr/>
              <p:nvPr/>
            </p:nvSpPr>
            <p:spPr>
              <a:xfrm>
                <a:off x="826363" y="315179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6" name="object 3023">
                <a:extLst>
                  <a:ext uri="{FF2B5EF4-FFF2-40B4-BE49-F238E27FC236}">
                    <a16:creationId xmlns:a16="http://schemas.microsoft.com/office/drawing/2014/main" id="{81E061E6-0D2C-6958-40AE-0BA4F69BECA5}"/>
                  </a:ext>
                </a:extLst>
              </p:cNvPr>
              <p:cNvSpPr/>
              <p:nvPr/>
            </p:nvSpPr>
            <p:spPr>
              <a:xfrm>
                <a:off x="829462" y="3084410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6738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7" name="object 3024">
                <a:extLst>
                  <a:ext uri="{FF2B5EF4-FFF2-40B4-BE49-F238E27FC236}">
                    <a16:creationId xmlns:a16="http://schemas.microsoft.com/office/drawing/2014/main" id="{96D4CFB9-E310-9C2B-058B-A5A7A045BB1B}"/>
                  </a:ext>
                </a:extLst>
              </p:cNvPr>
              <p:cNvSpPr/>
              <p:nvPr/>
            </p:nvSpPr>
            <p:spPr>
              <a:xfrm>
                <a:off x="817778" y="3077984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8" name="object 3025">
                <a:extLst>
                  <a:ext uri="{FF2B5EF4-FFF2-40B4-BE49-F238E27FC236}">
                    <a16:creationId xmlns:a16="http://schemas.microsoft.com/office/drawing/2014/main" id="{B694C6C4-BC93-54E5-C609-D2C08C4C6241}"/>
                  </a:ext>
                </a:extLst>
              </p:cNvPr>
              <p:cNvSpPr/>
              <p:nvPr/>
            </p:nvSpPr>
            <p:spPr>
              <a:xfrm>
                <a:off x="837819" y="3074644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9" name="object 3026">
                <a:extLst>
                  <a:ext uri="{FF2B5EF4-FFF2-40B4-BE49-F238E27FC236}">
                    <a16:creationId xmlns:a16="http://schemas.microsoft.com/office/drawing/2014/main" id="{3753639D-BEAC-90D9-94A4-FB92D1CBF821}"/>
                  </a:ext>
                </a:extLst>
              </p:cNvPr>
              <p:cNvSpPr/>
              <p:nvPr/>
            </p:nvSpPr>
            <p:spPr>
              <a:xfrm>
                <a:off x="834478" y="3064624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0" name="object 3027">
                <a:extLst>
                  <a:ext uri="{FF2B5EF4-FFF2-40B4-BE49-F238E27FC236}">
                    <a16:creationId xmlns:a16="http://schemas.microsoft.com/office/drawing/2014/main" id="{D67E6A64-4CF5-B5BC-5682-C04D950052E7}"/>
                  </a:ext>
                </a:extLst>
              </p:cNvPr>
              <p:cNvSpPr/>
              <p:nvPr/>
            </p:nvSpPr>
            <p:spPr>
              <a:xfrm>
                <a:off x="817778" y="304458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1" name="object 3028">
                <a:extLst>
                  <a:ext uri="{FF2B5EF4-FFF2-40B4-BE49-F238E27FC236}">
                    <a16:creationId xmlns:a16="http://schemas.microsoft.com/office/drawing/2014/main" id="{6AB01194-245C-03DB-70EE-112440745DA8}"/>
                  </a:ext>
                </a:extLst>
              </p:cNvPr>
              <p:cNvSpPr/>
              <p:nvPr/>
            </p:nvSpPr>
            <p:spPr>
              <a:xfrm>
                <a:off x="817829" y="302788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73" name="object 3029">
              <a:extLst>
                <a:ext uri="{FF2B5EF4-FFF2-40B4-BE49-F238E27FC236}">
                  <a16:creationId xmlns:a16="http://schemas.microsoft.com/office/drawing/2014/main" id="{E67C2AA7-3637-DB8E-A881-2EABE84FB84C}"/>
                </a:ext>
              </a:extLst>
            </p:cNvPr>
            <p:cNvSpPr/>
            <p:nvPr/>
          </p:nvSpPr>
          <p:spPr>
            <a:xfrm>
              <a:off x="886739" y="2938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3030">
              <a:extLst>
                <a:ext uri="{FF2B5EF4-FFF2-40B4-BE49-F238E27FC236}">
                  <a16:creationId xmlns:a16="http://schemas.microsoft.com/office/drawing/2014/main" id="{B60D987E-FC87-F21F-0042-D322F4AF8079}"/>
                </a:ext>
              </a:extLst>
            </p:cNvPr>
            <p:cNvSpPr/>
            <p:nvPr/>
          </p:nvSpPr>
          <p:spPr>
            <a:xfrm>
              <a:off x="886739" y="31702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3031">
              <a:extLst>
                <a:ext uri="{FF2B5EF4-FFF2-40B4-BE49-F238E27FC236}">
                  <a16:creationId xmlns:a16="http://schemas.microsoft.com/office/drawing/2014/main" id="{65FF4DD8-955F-52EA-BA60-2AB974F9AE41}"/>
                </a:ext>
              </a:extLst>
            </p:cNvPr>
            <p:cNvSpPr/>
            <p:nvPr/>
          </p:nvSpPr>
          <p:spPr>
            <a:xfrm>
              <a:off x="829424" y="31702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3032">
              <a:extLst>
                <a:ext uri="{FF2B5EF4-FFF2-40B4-BE49-F238E27FC236}">
                  <a16:creationId xmlns:a16="http://schemas.microsoft.com/office/drawing/2014/main" id="{DF69492F-AEFF-D281-752A-8501DE906397}"/>
                </a:ext>
              </a:extLst>
            </p:cNvPr>
            <p:cNvSpPr/>
            <p:nvPr/>
          </p:nvSpPr>
          <p:spPr>
            <a:xfrm>
              <a:off x="821766" y="3633063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3033">
              <a:extLst>
                <a:ext uri="{FF2B5EF4-FFF2-40B4-BE49-F238E27FC236}">
                  <a16:creationId xmlns:a16="http://schemas.microsoft.com/office/drawing/2014/main" id="{D5597D16-8D49-34DE-2F4A-20E2ED3F54FF}"/>
                </a:ext>
              </a:extLst>
            </p:cNvPr>
            <p:cNvSpPr/>
            <p:nvPr/>
          </p:nvSpPr>
          <p:spPr>
            <a:xfrm>
              <a:off x="821766" y="387985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78" name="object 3034">
              <a:extLst>
                <a:ext uri="{FF2B5EF4-FFF2-40B4-BE49-F238E27FC236}">
                  <a16:creationId xmlns:a16="http://schemas.microsoft.com/office/drawing/2014/main" id="{E33BF56D-813E-55EF-4901-9CF331B30C48}"/>
                </a:ext>
              </a:extLst>
            </p:cNvPr>
            <p:cNvGrpSpPr/>
            <p:nvPr/>
          </p:nvGrpSpPr>
          <p:grpSpPr>
            <a:xfrm>
              <a:off x="826363" y="3633063"/>
              <a:ext cx="6350" cy="93980"/>
              <a:chOff x="826363" y="3633063"/>
              <a:chExt cx="6350" cy="93980"/>
            </a:xfrm>
          </p:grpSpPr>
          <p:sp>
            <p:nvSpPr>
              <p:cNvPr id="1683" name="object 3035">
                <a:extLst>
                  <a:ext uri="{FF2B5EF4-FFF2-40B4-BE49-F238E27FC236}">
                    <a16:creationId xmlns:a16="http://schemas.microsoft.com/office/drawing/2014/main" id="{4FE6C906-C7C3-5A1F-2598-216F5EC15C75}"/>
                  </a:ext>
                </a:extLst>
              </p:cNvPr>
              <p:cNvSpPr/>
              <p:nvPr/>
            </p:nvSpPr>
            <p:spPr>
              <a:xfrm>
                <a:off x="829475" y="3651580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4">
                    <a:moveTo>
                      <a:pt x="0" y="0"/>
                    </a:moveTo>
                    <a:lnTo>
                      <a:pt x="0" y="7504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4" name="object 3036">
                <a:extLst>
                  <a:ext uri="{FF2B5EF4-FFF2-40B4-BE49-F238E27FC236}">
                    <a16:creationId xmlns:a16="http://schemas.microsoft.com/office/drawing/2014/main" id="{FECE3A0C-0CC4-7FE6-1D75-C68EDF7BB877}"/>
                  </a:ext>
                </a:extLst>
              </p:cNvPr>
              <p:cNvSpPr/>
              <p:nvPr/>
            </p:nvSpPr>
            <p:spPr>
              <a:xfrm>
                <a:off x="826363" y="363306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79" name="object 3037">
              <a:extLst>
                <a:ext uri="{FF2B5EF4-FFF2-40B4-BE49-F238E27FC236}">
                  <a16:creationId xmlns:a16="http://schemas.microsoft.com/office/drawing/2014/main" id="{65612356-F6CA-FCB7-975E-99181D2F018F}"/>
                </a:ext>
              </a:extLst>
            </p:cNvPr>
            <p:cNvGrpSpPr/>
            <p:nvPr/>
          </p:nvGrpSpPr>
          <p:grpSpPr>
            <a:xfrm>
              <a:off x="815854" y="3727837"/>
              <a:ext cx="27305" cy="152400"/>
              <a:chOff x="815854" y="3727837"/>
              <a:chExt cx="27305" cy="152400"/>
            </a:xfrm>
          </p:grpSpPr>
          <p:sp>
            <p:nvSpPr>
              <p:cNvPr id="1676" name="object 3038">
                <a:extLst>
                  <a:ext uri="{FF2B5EF4-FFF2-40B4-BE49-F238E27FC236}">
                    <a16:creationId xmlns:a16="http://schemas.microsoft.com/office/drawing/2014/main" id="{A293FBBC-547A-0315-5B5C-409C974874EF}"/>
                  </a:ext>
                </a:extLst>
              </p:cNvPr>
              <p:cNvSpPr/>
              <p:nvPr/>
            </p:nvSpPr>
            <p:spPr>
              <a:xfrm>
                <a:off x="826363" y="386134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0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7" name="object 3039">
                <a:extLst>
                  <a:ext uri="{FF2B5EF4-FFF2-40B4-BE49-F238E27FC236}">
                    <a16:creationId xmlns:a16="http://schemas.microsoft.com/office/drawing/2014/main" id="{1AABE13E-6226-19AA-B8D6-DCF7B97998B2}"/>
                  </a:ext>
                </a:extLst>
              </p:cNvPr>
              <p:cNvSpPr/>
              <p:nvPr/>
            </p:nvSpPr>
            <p:spPr>
              <a:xfrm>
                <a:off x="829462" y="3786301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4">
                    <a:moveTo>
                      <a:pt x="0" y="7504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8" name="object 3040">
                <a:extLst>
                  <a:ext uri="{FF2B5EF4-FFF2-40B4-BE49-F238E27FC236}">
                    <a16:creationId xmlns:a16="http://schemas.microsoft.com/office/drawing/2014/main" id="{29111457-FCD3-8DCA-03DE-3A4FBC784F3D}"/>
                  </a:ext>
                </a:extLst>
              </p:cNvPr>
              <p:cNvSpPr/>
              <p:nvPr/>
            </p:nvSpPr>
            <p:spPr>
              <a:xfrm>
                <a:off x="817778" y="377986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9" name="object 3041">
                <a:extLst>
                  <a:ext uri="{FF2B5EF4-FFF2-40B4-BE49-F238E27FC236}">
                    <a16:creationId xmlns:a16="http://schemas.microsoft.com/office/drawing/2014/main" id="{A47BBD1E-B9F9-9A39-723C-6935F8F94A33}"/>
                  </a:ext>
                </a:extLst>
              </p:cNvPr>
              <p:cNvSpPr/>
              <p:nvPr/>
            </p:nvSpPr>
            <p:spPr>
              <a:xfrm>
                <a:off x="837819" y="377652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0" name="object 3042">
                <a:extLst>
                  <a:ext uri="{FF2B5EF4-FFF2-40B4-BE49-F238E27FC236}">
                    <a16:creationId xmlns:a16="http://schemas.microsoft.com/office/drawing/2014/main" id="{46A4E591-9091-9EEB-2E9D-9EF97B467182}"/>
                  </a:ext>
                </a:extLst>
              </p:cNvPr>
              <p:cNvSpPr/>
              <p:nvPr/>
            </p:nvSpPr>
            <p:spPr>
              <a:xfrm>
                <a:off x="834478" y="3766502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1" name="object 3043">
                <a:extLst>
                  <a:ext uri="{FF2B5EF4-FFF2-40B4-BE49-F238E27FC236}">
                    <a16:creationId xmlns:a16="http://schemas.microsoft.com/office/drawing/2014/main" id="{C3DE5002-6C3C-1B37-D6DF-562A68DCB11D}"/>
                  </a:ext>
                </a:extLst>
              </p:cNvPr>
              <p:cNvSpPr/>
              <p:nvPr/>
            </p:nvSpPr>
            <p:spPr>
              <a:xfrm>
                <a:off x="817778" y="374646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60"/>
                    </a:lnTo>
                    <a:lnTo>
                      <a:pt x="6680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2" name="object 3044">
                <a:extLst>
                  <a:ext uri="{FF2B5EF4-FFF2-40B4-BE49-F238E27FC236}">
                    <a16:creationId xmlns:a16="http://schemas.microsoft.com/office/drawing/2014/main" id="{F5DE0015-AC53-71A5-12D9-46AFC9785F6A}"/>
                  </a:ext>
                </a:extLst>
              </p:cNvPr>
              <p:cNvSpPr/>
              <p:nvPr/>
            </p:nvSpPr>
            <p:spPr>
              <a:xfrm>
                <a:off x="817829" y="372976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29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80" name="object 3045">
              <a:extLst>
                <a:ext uri="{FF2B5EF4-FFF2-40B4-BE49-F238E27FC236}">
                  <a16:creationId xmlns:a16="http://schemas.microsoft.com/office/drawing/2014/main" id="{83C9478A-2B22-A074-0D1F-0F50A8292D4D}"/>
                </a:ext>
              </a:extLst>
            </p:cNvPr>
            <p:cNvSpPr/>
            <p:nvPr/>
          </p:nvSpPr>
          <p:spPr>
            <a:xfrm>
              <a:off x="886739" y="36330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3046">
              <a:extLst>
                <a:ext uri="{FF2B5EF4-FFF2-40B4-BE49-F238E27FC236}">
                  <a16:creationId xmlns:a16="http://schemas.microsoft.com/office/drawing/2014/main" id="{D98B0FFA-CA8E-C7E5-2AAC-1F6CF9DC28A8}"/>
                </a:ext>
              </a:extLst>
            </p:cNvPr>
            <p:cNvSpPr/>
            <p:nvPr/>
          </p:nvSpPr>
          <p:spPr>
            <a:xfrm>
              <a:off x="886739" y="38798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3047">
              <a:extLst>
                <a:ext uri="{FF2B5EF4-FFF2-40B4-BE49-F238E27FC236}">
                  <a16:creationId xmlns:a16="http://schemas.microsoft.com/office/drawing/2014/main" id="{B9BA6715-5258-B868-CAEA-595D3C130669}"/>
                </a:ext>
              </a:extLst>
            </p:cNvPr>
            <p:cNvSpPr/>
            <p:nvPr/>
          </p:nvSpPr>
          <p:spPr>
            <a:xfrm>
              <a:off x="829424" y="38798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3048">
              <a:extLst>
                <a:ext uri="{FF2B5EF4-FFF2-40B4-BE49-F238E27FC236}">
                  <a16:creationId xmlns:a16="http://schemas.microsoft.com/office/drawing/2014/main" id="{D7056A43-D710-5852-0ED0-575C36117D6B}"/>
                </a:ext>
              </a:extLst>
            </p:cNvPr>
            <p:cNvSpPr/>
            <p:nvPr/>
          </p:nvSpPr>
          <p:spPr>
            <a:xfrm>
              <a:off x="821766" y="3401682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3049">
              <a:extLst>
                <a:ext uri="{FF2B5EF4-FFF2-40B4-BE49-F238E27FC236}">
                  <a16:creationId xmlns:a16="http://schemas.microsoft.com/office/drawing/2014/main" id="{5205BEC3-03ED-B433-3443-593EDC044924}"/>
                </a:ext>
              </a:extLst>
            </p:cNvPr>
            <p:cNvSpPr/>
            <p:nvPr/>
          </p:nvSpPr>
          <p:spPr>
            <a:xfrm>
              <a:off x="821766" y="3633063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85" name="object 3050">
              <a:extLst>
                <a:ext uri="{FF2B5EF4-FFF2-40B4-BE49-F238E27FC236}">
                  <a16:creationId xmlns:a16="http://schemas.microsoft.com/office/drawing/2014/main" id="{FE76B3A3-A988-43CF-F864-9279190E9BE0}"/>
                </a:ext>
              </a:extLst>
            </p:cNvPr>
            <p:cNvGrpSpPr/>
            <p:nvPr/>
          </p:nvGrpSpPr>
          <p:grpSpPr>
            <a:xfrm>
              <a:off x="826363" y="3401682"/>
              <a:ext cx="6350" cy="86360"/>
              <a:chOff x="826363" y="3401682"/>
              <a:chExt cx="6350" cy="86360"/>
            </a:xfrm>
          </p:grpSpPr>
          <p:sp>
            <p:nvSpPr>
              <p:cNvPr id="1674" name="object 3051">
                <a:extLst>
                  <a:ext uri="{FF2B5EF4-FFF2-40B4-BE49-F238E27FC236}">
                    <a16:creationId xmlns:a16="http://schemas.microsoft.com/office/drawing/2014/main" id="{56FA6E8B-9AF8-0120-ABBB-BC5953B6DE3D}"/>
                  </a:ext>
                </a:extLst>
              </p:cNvPr>
              <p:cNvSpPr/>
              <p:nvPr/>
            </p:nvSpPr>
            <p:spPr>
              <a:xfrm>
                <a:off x="829475" y="3420198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5" name="object 3052">
                <a:extLst>
                  <a:ext uri="{FF2B5EF4-FFF2-40B4-BE49-F238E27FC236}">
                    <a16:creationId xmlns:a16="http://schemas.microsoft.com/office/drawing/2014/main" id="{6726C708-2C28-EF94-EB84-6C6F27F75D4F}"/>
                  </a:ext>
                </a:extLst>
              </p:cNvPr>
              <p:cNvSpPr/>
              <p:nvPr/>
            </p:nvSpPr>
            <p:spPr>
              <a:xfrm>
                <a:off x="826363" y="340168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86" name="object 3053">
              <a:extLst>
                <a:ext uri="{FF2B5EF4-FFF2-40B4-BE49-F238E27FC236}">
                  <a16:creationId xmlns:a16="http://schemas.microsoft.com/office/drawing/2014/main" id="{B034FC0E-4B75-2298-D721-1CDBB0973459}"/>
                </a:ext>
              </a:extLst>
            </p:cNvPr>
            <p:cNvGrpSpPr/>
            <p:nvPr/>
          </p:nvGrpSpPr>
          <p:grpSpPr>
            <a:xfrm>
              <a:off x="815854" y="3488709"/>
              <a:ext cx="27305" cy="144780"/>
              <a:chOff x="815854" y="3488709"/>
              <a:chExt cx="27305" cy="144780"/>
            </a:xfrm>
          </p:grpSpPr>
          <p:sp>
            <p:nvSpPr>
              <p:cNvPr id="1667" name="object 3054">
                <a:extLst>
                  <a:ext uri="{FF2B5EF4-FFF2-40B4-BE49-F238E27FC236}">
                    <a16:creationId xmlns:a16="http://schemas.microsoft.com/office/drawing/2014/main" id="{EA230ADF-952E-916C-F1F9-EB77165C9E99}"/>
                  </a:ext>
                </a:extLst>
              </p:cNvPr>
              <p:cNvSpPr/>
              <p:nvPr/>
            </p:nvSpPr>
            <p:spPr>
              <a:xfrm>
                <a:off x="826363" y="361454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8" name="object 3055">
                <a:extLst>
                  <a:ext uri="{FF2B5EF4-FFF2-40B4-BE49-F238E27FC236}">
                    <a16:creationId xmlns:a16="http://schemas.microsoft.com/office/drawing/2014/main" id="{24CB6269-D31A-4F45-8F19-8E764F40703E}"/>
                  </a:ext>
                </a:extLst>
              </p:cNvPr>
              <p:cNvSpPr/>
              <p:nvPr/>
            </p:nvSpPr>
            <p:spPr>
              <a:xfrm>
                <a:off x="829462" y="3547211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9" name="object 3056">
                <a:extLst>
                  <a:ext uri="{FF2B5EF4-FFF2-40B4-BE49-F238E27FC236}">
                    <a16:creationId xmlns:a16="http://schemas.microsoft.com/office/drawing/2014/main" id="{E09D6DCA-8DF0-4CB4-7796-2870C980659B}"/>
                  </a:ext>
                </a:extLst>
              </p:cNvPr>
              <p:cNvSpPr/>
              <p:nvPr/>
            </p:nvSpPr>
            <p:spPr>
              <a:xfrm>
                <a:off x="817778" y="354077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0" name="object 3057">
                <a:extLst>
                  <a:ext uri="{FF2B5EF4-FFF2-40B4-BE49-F238E27FC236}">
                    <a16:creationId xmlns:a16="http://schemas.microsoft.com/office/drawing/2014/main" id="{6A088B2D-7138-AE0B-2D29-CF57EE19C048}"/>
                  </a:ext>
                </a:extLst>
              </p:cNvPr>
              <p:cNvSpPr/>
              <p:nvPr/>
            </p:nvSpPr>
            <p:spPr>
              <a:xfrm>
                <a:off x="837819" y="353743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1" name="object 3058">
                <a:extLst>
                  <a:ext uri="{FF2B5EF4-FFF2-40B4-BE49-F238E27FC236}">
                    <a16:creationId xmlns:a16="http://schemas.microsoft.com/office/drawing/2014/main" id="{8DDDE247-899E-9B1C-D563-20038AB9B5E2}"/>
                  </a:ext>
                </a:extLst>
              </p:cNvPr>
              <p:cNvSpPr/>
              <p:nvPr/>
            </p:nvSpPr>
            <p:spPr>
              <a:xfrm>
                <a:off x="834478" y="3527412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0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2" name="object 3059">
                <a:extLst>
                  <a:ext uri="{FF2B5EF4-FFF2-40B4-BE49-F238E27FC236}">
                    <a16:creationId xmlns:a16="http://schemas.microsoft.com/office/drawing/2014/main" id="{182A4BC8-58FF-B3A3-1CBA-0758A9006920}"/>
                  </a:ext>
                </a:extLst>
              </p:cNvPr>
              <p:cNvSpPr/>
              <p:nvPr/>
            </p:nvSpPr>
            <p:spPr>
              <a:xfrm>
                <a:off x="817778" y="350738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09"/>
                    </a:moveTo>
                    <a:lnTo>
                      <a:pt x="20040" y="9969"/>
                    </a:lnTo>
                    <a:lnTo>
                      <a:pt x="20040" y="3327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27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3" name="object 3060">
                <a:extLst>
                  <a:ext uri="{FF2B5EF4-FFF2-40B4-BE49-F238E27FC236}">
                    <a16:creationId xmlns:a16="http://schemas.microsoft.com/office/drawing/2014/main" id="{FF839BD6-BE6B-64E7-BBB7-57D63A2C3AC9}"/>
                  </a:ext>
                </a:extLst>
              </p:cNvPr>
              <p:cNvSpPr/>
              <p:nvPr/>
            </p:nvSpPr>
            <p:spPr>
              <a:xfrm>
                <a:off x="817829" y="349063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87" name="object 3061">
              <a:extLst>
                <a:ext uri="{FF2B5EF4-FFF2-40B4-BE49-F238E27FC236}">
                  <a16:creationId xmlns:a16="http://schemas.microsoft.com/office/drawing/2014/main" id="{CD4D7366-DBB3-09EA-832D-20B00E1A55A3}"/>
                </a:ext>
              </a:extLst>
            </p:cNvPr>
            <p:cNvSpPr/>
            <p:nvPr/>
          </p:nvSpPr>
          <p:spPr>
            <a:xfrm>
              <a:off x="886739" y="3401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3062">
              <a:extLst>
                <a:ext uri="{FF2B5EF4-FFF2-40B4-BE49-F238E27FC236}">
                  <a16:creationId xmlns:a16="http://schemas.microsoft.com/office/drawing/2014/main" id="{F392FDF0-4F5A-7401-C7A3-4667DEE61E19}"/>
                </a:ext>
              </a:extLst>
            </p:cNvPr>
            <p:cNvSpPr/>
            <p:nvPr/>
          </p:nvSpPr>
          <p:spPr>
            <a:xfrm>
              <a:off x="886739" y="36330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3063">
              <a:extLst>
                <a:ext uri="{FF2B5EF4-FFF2-40B4-BE49-F238E27FC236}">
                  <a16:creationId xmlns:a16="http://schemas.microsoft.com/office/drawing/2014/main" id="{689AAC18-B09D-F5B3-13BF-D82377B618AB}"/>
                </a:ext>
              </a:extLst>
            </p:cNvPr>
            <p:cNvSpPr/>
            <p:nvPr/>
          </p:nvSpPr>
          <p:spPr>
            <a:xfrm>
              <a:off x="829424" y="36330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3064">
              <a:extLst>
                <a:ext uri="{FF2B5EF4-FFF2-40B4-BE49-F238E27FC236}">
                  <a16:creationId xmlns:a16="http://schemas.microsoft.com/office/drawing/2014/main" id="{40DE64D7-807D-E3B7-3967-3EC7C66EA8D9}"/>
                </a:ext>
              </a:extLst>
            </p:cNvPr>
            <p:cNvSpPr/>
            <p:nvPr/>
          </p:nvSpPr>
          <p:spPr>
            <a:xfrm>
              <a:off x="821766" y="3170313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3065">
              <a:extLst>
                <a:ext uri="{FF2B5EF4-FFF2-40B4-BE49-F238E27FC236}">
                  <a16:creationId xmlns:a16="http://schemas.microsoft.com/office/drawing/2014/main" id="{0353FEE1-8954-CFFB-03E5-00030FBB6CD8}"/>
                </a:ext>
              </a:extLst>
            </p:cNvPr>
            <p:cNvSpPr/>
            <p:nvPr/>
          </p:nvSpPr>
          <p:spPr>
            <a:xfrm>
              <a:off x="821766" y="3401682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92" name="object 3066">
              <a:extLst>
                <a:ext uri="{FF2B5EF4-FFF2-40B4-BE49-F238E27FC236}">
                  <a16:creationId xmlns:a16="http://schemas.microsoft.com/office/drawing/2014/main" id="{09A66AE1-6CB9-77BA-A7A7-4D3C549DAB17}"/>
                </a:ext>
              </a:extLst>
            </p:cNvPr>
            <p:cNvGrpSpPr/>
            <p:nvPr/>
          </p:nvGrpSpPr>
          <p:grpSpPr>
            <a:xfrm>
              <a:off x="826363" y="3170313"/>
              <a:ext cx="6350" cy="86360"/>
              <a:chOff x="826363" y="3170313"/>
              <a:chExt cx="6350" cy="86360"/>
            </a:xfrm>
          </p:grpSpPr>
          <p:sp>
            <p:nvSpPr>
              <p:cNvPr id="1665" name="object 3067">
                <a:extLst>
                  <a:ext uri="{FF2B5EF4-FFF2-40B4-BE49-F238E27FC236}">
                    <a16:creationId xmlns:a16="http://schemas.microsoft.com/office/drawing/2014/main" id="{4E2D0B98-D917-C815-AEC0-C985B85D1FD1}"/>
                  </a:ext>
                </a:extLst>
              </p:cNvPr>
              <p:cNvSpPr/>
              <p:nvPr/>
            </p:nvSpPr>
            <p:spPr>
              <a:xfrm>
                <a:off x="829475" y="3188830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6" name="object 3068">
                <a:extLst>
                  <a:ext uri="{FF2B5EF4-FFF2-40B4-BE49-F238E27FC236}">
                    <a16:creationId xmlns:a16="http://schemas.microsoft.com/office/drawing/2014/main" id="{F0677B46-6C3C-3AFA-9FC0-43860655C0CA}"/>
                  </a:ext>
                </a:extLst>
              </p:cNvPr>
              <p:cNvSpPr/>
              <p:nvPr/>
            </p:nvSpPr>
            <p:spPr>
              <a:xfrm>
                <a:off x="826363" y="317031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3" name="object 3069">
              <a:extLst>
                <a:ext uri="{FF2B5EF4-FFF2-40B4-BE49-F238E27FC236}">
                  <a16:creationId xmlns:a16="http://schemas.microsoft.com/office/drawing/2014/main" id="{0BF010F2-B9A2-913C-640D-4BE575919A43}"/>
                </a:ext>
              </a:extLst>
            </p:cNvPr>
            <p:cNvGrpSpPr/>
            <p:nvPr/>
          </p:nvGrpSpPr>
          <p:grpSpPr>
            <a:xfrm>
              <a:off x="815854" y="3257327"/>
              <a:ext cx="27305" cy="144780"/>
              <a:chOff x="815854" y="3257327"/>
              <a:chExt cx="27305" cy="144780"/>
            </a:xfrm>
          </p:grpSpPr>
          <p:sp>
            <p:nvSpPr>
              <p:cNvPr id="1658" name="object 3070">
                <a:extLst>
                  <a:ext uri="{FF2B5EF4-FFF2-40B4-BE49-F238E27FC236}">
                    <a16:creationId xmlns:a16="http://schemas.microsoft.com/office/drawing/2014/main" id="{8CC14E60-0B3B-5B81-983A-2DCD37BBF77C}"/>
                  </a:ext>
                </a:extLst>
              </p:cNvPr>
              <p:cNvSpPr/>
              <p:nvPr/>
            </p:nvSpPr>
            <p:spPr>
              <a:xfrm>
                <a:off x="826363" y="338316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9" name="object 3071">
                <a:extLst>
                  <a:ext uri="{FF2B5EF4-FFF2-40B4-BE49-F238E27FC236}">
                    <a16:creationId xmlns:a16="http://schemas.microsoft.com/office/drawing/2014/main" id="{8112E1AA-001A-6C01-5EFA-6887CDF70AE2}"/>
                  </a:ext>
                </a:extLst>
              </p:cNvPr>
              <p:cNvSpPr/>
              <p:nvPr/>
            </p:nvSpPr>
            <p:spPr>
              <a:xfrm>
                <a:off x="829462" y="3315792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7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0" name="object 3072">
                <a:extLst>
                  <a:ext uri="{FF2B5EF4-FFF2-40B4-BE49-F238E27FC236}">
                    <a16:creationId xmlns:a16="http://schemas.microsoft.com/office/drawing/2014/main" id="{3A0C310F-E6F6-616A-4805-E1D6DBC6E3B6}"/>
                  </a:ext>
                </a:extLst>
              </p:cNvPr>
              <p:cNvSpPr/>
              <p:nvPr/>
            </p:nvSpPr>
            <p:spPr>
              <a:xfrm>
                <a:off x="817778" y="3309404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289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1" name="object 3073">
                <a:extLst>
                  <a:ext uri="{FF2B5EF4-FFF2-40B4-BE49-F238E27FC236}">
                    <a16:creationId xmlns:a16="http://schemas.microsoft.com/office/drawing/2014/main" id="{C7CC5E04-8039-7280-4B47-9A43FB59C4CF}"/>
                  </a:ext>
                </a:extLst>
              </p:cNvPr>
              <p:cNvSpPr/>
              <p:nvPr/>
            </p:nvSpPr>
            <p:spPr>
              <a:xfrm>
                <a:off x="837819" y="3306064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2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2" name="object 3074">
                <a:extLst>
                  <a:ext uri="{FF2B5EF4-FFF2-40B4-BE49-F238E27FC236}">
                    <a16:creationId xmlns:a16="http://schemas.microsoft.com/office/drawing/2014/main" id="{1BD1E097-39B9-48DE-BA00-BA04F1C41021}"/>
                  </a:ext>
                </a:extLst>
              </p:cNvPr>
              <p:cNvSpPr/>
              <p:nvPr/>
            </p:nvSpPr>
            <p:spPr>
              <a:xfrm>
                <a:off x="834478" y="3295993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3" name="object 3075">
                <a:extLst>
                  <a:ext uri="{FF2B5EF4-FFF2-40B4-BE49-F238E27FC236}">
                    <a16:creationId xmlns:a16="http://schemas.microsoft.com/office/drawing/2014/main" id="{512D2BBF-3A58-E4D7-CAC5-6746FE46BB70}"/>
                  </a:ext>
                </a:extLst>
              </p:cNvPr>
              <p:cNvSpPr/>
              <p:nvPr/>
            </p:nvSpPr>
            <p:spPr>
              <a:xfrm>
                <a:off x="817778" y="327595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4" name="object 3076">
                <a:extLst>
                  <a:ext uri="{FF2B5EF4-FFF2-40B4-BE49-F238E27FC236}">
                    <a16:creationId xmlns:a16="http://schemas.microsoft.com/office/drawing/2014/main" id="{7D08082F-0340-A0E2-9A5E-70400636E58B}"/>
                  </a:ext>
                </a:extLst>
              </p:cNvPr>
              <p:cNvSpPr/>
              <p:nvPr/>
            </p:nvSpPr>
            <p:spPr>
              <a:xfrm>
                <a:off x="817829" y="325925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94" name="object 3077">
              <a:extLst>
                <a:ext uri="{FF2B5EF4-FFF2-40B4-BE49-F238E27FC236}">
                  <a16:creationId xmlns:a16="http://schemas.microsoft.com/office/drawing/2014/main" id="{FC75AEA5-1A25-842B-504F-844A42FC9E80}"/>
                </a:ext>
              </a:extLst>
            </p:cNvPr>
            <p:cNvSpPr/>
            <p:nvPr/>
          </p:nvSpPr>
          <p:spPr>
            <a:xfrm>
              <a:off x="886739" y="31702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3078">
              <a:extLst>
                <a:ext uri="{FF2B5EF4-FFF2-40B4-BE49-F238E27FC236}">
                  <a16:creationId xmlns:a16="http://schemas.microsoft.com/office/drawing/2014/main" id="{E251E5B6-3AD9-EDF5-ED1F-7676157486AB}"/>
                </a:ext>
              </a:extLst>
            </p:cNvPr>
            <p:cNvSpPr/>
            <p:nvPr/>
          </p:nvSpPr>
          <p:spPr>
            <a:xfrm>
              <a:off x="886739" y="3401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3079">
              <a:extLst>
                <a:ext uri="{FF2B5EF4-FFF2-40B4-BE49-F238E27FC236}">
                  <a16:creationId xmlns:a16="http://schemas.microsoft.com/office/drawing/2014/main" id="{B718D261-1A91-7D82-5A51-8A378E5AB480}"/>
                </a:ext>
              </a:extLst>
            </p:cNvPr>
            <p:cNvSpPr/>
            <p:nvPr/>
          </p:nvSpPr>
          <p:spPr>
            <a:xfrm>
              <a:off x="829424" y="3401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97" name="object 3080">
              <a:extLst>
                <a:ext uri="{FF2B5EF4-FFF2-40B4-BE49-F238E27FC236}">
                  <a16:creationId xmlns:a16="http://schemas.microsoft.com/office/drawing/2014/main" id="{DC72701E-93F4-27BE-4C77-D7EC3CF7A0C3}"/>
                </a:ext>
              </a:extLst>
            </p:cNvPr>
            <p:cNvGrpSpPr/>
            <p:nvPr/>
          </p:nvGrpSpPr>
          <p:grpSpPr>
            <a:xfrm>
              <a:off x="1123797" y="2281396"/>
              <a:ext cx="11430" cy="67310"/>
              <a:chOff x="1123797" y="2281396"/>
              <a:chExt cx="11430" cy="67310"/>
            </a:xfrm>
          </p:grpSpPr>
          <p:sp>
            <p:nvSpPr>
              <p:cNvPr id="1654" name="object 3081">
                <a:extLst>
                  <a:ext uri="{FF2B5EF4-FFF2-40B4-BE49-F238E27FC236}">
                    <a16:creationId xmlns:a16="http://schemas.microsoft.com/office/drawing/2014/main" id="{766A75A3-7CCF-B41F-C253-D4A17C90F946}"/>
                  </a:ext>
                </a:extLst>
              </p:cNvPr>
              <p:cNvSpPr/>
              <p:nvPr/>
            </p:nvSpPr>
            <p:spPr>
              <a:xfrm>
                <a:off x="1132014" y="2283320"/>
                <a:ext cx="3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75">
                    <a:moveTo>
                      <a:pt x="0" y="0"/>
                    </a:moveTo>
                    <a:lnTo>
                      <a:pt x="26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5" name="object 3082">
                <a:extLst>
                  <a:ext uri="{FF2B5EF4-FFF2-40B4-BE49-F238E27FC236}">
                    <a16:creationId xmlns:a16="http://schemas.microsoft.com/office/drawing/2014/main" id="{B15E1145-5F41-9128-86D7-1F0935C20389}"/>
                  </a:ext>
                </a:extLst>
              </p:cNvPr>
              <p:cNvSpPr/>
              <p:nvPr/>
            </p:nvSpPr>
            <p:spPr>
              <a:xfrm>
                <a:off x="1126909" y="2301836"/>
                <a:ext cx="0" cy="9525"/>
              </a:xfrm>
              <a:custGeom>
                <a:avLst/>
                <a:gdLst/>
                <a:ahLst/>
                <a:cxnLst/>
                <a:rect l="l" t="t" r="r" b="b"/>
                <a:pathLst>
                  <a:path h="9525">
                    <a:moveTo>
                      <a:pt x="0" y="0"/>
                    </a:moveTo>
                    <a:lnTo>
                      <a:pt x="0" y="923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6" name="object 3083">
                <a:extLst>
                  <a:ext uri="{FF2B5EF4-FFF2-40B4-BE49-F238E27FC236}">
                    <a16:creationId xmlns:a16="http://schemas.microsoft.com/office/drawing/2014/main" id="{46662514-6CAB-3872-84FC-E5F9F4248468}"/>
                  </a:ext>
                </a:extLst>
              </p:cNvPr>
              <p:cNvSpPr/>
              <p:nvPr/>
            </p:nvSpPr>
            <p:spPr>
              <a:xfrm>
                <a:off x="1123797" y="2283319"/>
                <a:ext cx="635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6355">
                    <a:moveTo>
                      <a:pt x="6146" y="27749"/>
                    </a:moveTo>
                    <a:lnTo>
                      <a:pt x="0" y="27749"/>
                    </a:lnTo>
                    <a:lnTo>
                      <a:pt x="3098" y="46266"/>
                    </a:lnTo>
                    <a:lnTo>
                      <a:pt x="6146" y="27749"/>
                    </a:lnTo>
                    <a:close/>
                  </a:path>
                  <a:path w="6350" h="46355">
                    <a:moveTo>
                      <a:pt x="6146" y="18516"/>
                    </a:moveTo>
                    <a:lnTo>
                      <a:pt x="3098" y="0"/>
                    </a:lnTo>
                    <a:lnTo>
                      <a:pt x="0" y="18516"/>
                    </a:lnTo>
                    <a:lnTo>
                      <a:pt x="6146" y="18516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7" name="object 3084">
                <a:extLst>
                  <a:ext uri="{FF2B5EF4-FFF2-40B4-BE49-F238E27FC236}">
                    <a16:creationId xmlns:a16="http://schemas.microsoft.com/office/drawing/2014/main" id="{0F5CE372-43C3-D682-BF2D-5CA13289D5D4}"/>
                  </a:ext>
                </a:extLst>
              </p:cNvPr>
              <p:cNvSpPr/>
              <p:nvPr/>
            </p:nvSpPr>
            <p:spPr>
              <a:xfrm>
                <a:off x="1126896" y="2329586"/>
                <a:ext cx="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h="19050">
                    <a:moveTo>
                      <a:pt x="0" y="0"/>
                    </a:moveTo>
                    <a:lnTo>
                      <a:pt x="0" y="1851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8" name="object 3085">
              <a:extLst>
                <a:ext uri="{FF2B5EF4-FFF2-40B4-BE49-F238E27FC236}">
                  <a16:creationId xmlns:a16="http://schemas.microsoft.com/office/drawing/2014/main" id="{5735AC1C-376B-A7A0-262E-6F1BAC8D83BE}"/>
                </a:ext>
              </a:extLst>
            </p:cNvPr>
            <p:cNvGrpSpPr/>
            <p:nvPr/>
          </p:nvGrpSpPr>
          <p:grpSpPr>
            <a:xfrm>
              <a:off x="1113288" y="2349277"/>
              <a:ext cx="27305" cy="60960"/>
              <a:chOff x="1113288" y="2349277"/>
              <a:chExt cx="27305" cy="60960"/>
            </a:xfrm>
          </p:grpSpPr>
          <p:sp>
            <p:nvSpPr>
              <p:cNvPr id="1649" name="object 3086">
                <a:extLst>
                  <a:ext uri="{FF2B5EF4-FFF2-40B4-BE49-F238E27FC236}">
                    <a16:creationId xmlns:a16="http://schemas.microsoft.com/office/drawing/2014/main" id="{7FD2A6B9-03B5-6FCC-8A4D-26DCFEFC438B}"/>
                  </a:ext>
                </a:extLst>
              </p:cNvPr>
              <p:cNvSpPr/>
              <p:nvPr/>
            </p:nvSpPr>
            <p:spPr>
              <a:xfrm>
                <a:off x="1115212" y="239800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0" name="object 3087">
                <a:extLst>
                  <a:ext uri="{FF2B5EF4-FFF2-40B4-BE49-F238E27FC236}">
                    <a16:creationId xmlns:a16="http://schemas.microsoft.com/office/drawing/2014/main" id="{C24046B6-59D2-FADB-5D5D-822572B27290}"/>
                  </a:ext>
                </a:extLst>
              </p:cNvPr>
              <p:cNvSpPr/>
              <p:nvPr/>
            </p:nvSpPr>
            <p:spPr>
              <a:xfrm>
                <a:off x="1131912" y="238793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1" name="object 3088">
                <a:extLst>
                  <a:ext uri="{FF2B5EF4-FFF2-40B4-BE49-F238E27FC236}">
                    <a16:creationId xmlns:a16="http://schemas.microsoft.com/office/drawing/2014/main" id="{56B9418C-5463-D160-1324-D447F40C9883}"/>
                  </a:ext>
                </a:extLst>
              </p:cNvPr>
              <p:cNvSpPr/>
              <p:nvPr/>
            </p:nvSpPr>
            <p:spPr>
              <a:xfrm>
                <a:off x="1115212" y="2367889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69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2" name="object 3089">
                <a:extLst>
                  <a:ext uri="{FF2B5EF4-FFF2-40B4-BE49-F238E27FC236}">
                    <a16:creationId xmlns:a16="http://schemas.microsoft.com/office/drawing/2014/main" id="{F8DCB890-877E-C4D8-D418-40ABFE86AE70}"/>
                  </a:ext>
                </a:extLst>
              </p:cNvPr>
              <p:cNvSpPr/>
              <p:nvPr/>
            </p:nvSpPr>
            <p:spPr>
              <a:xfrm>
                <a:off x="1125232" y="2367889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69">
                    <a:moveTo>
                      <a:pt x="0" y="3340"/>
                    </a:move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0020"/>
                    </a:lnTo>
                    <a:lnTo>
                      <a:pt x="6629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3" name="object 3090">
                <a:extLst>
                  <a:ext uri="{FF2B5EF4-FFF2-40B4-BE49-F238E27FC236}">
                    <a16:creationId xmlns:a16="http://schemas.microsoft.com/office/drawing/2014/main" id="{07A09651-8982-6F79-7DC0-3B09E8BC333C}"/>
                  </a:ext>
                </a:extLst>
              </p:cNvPr>
              <p:cNvSpPr/>
              <p:nvPr/>
            </p:nvSpPr>
            <p:spPr>
              <a:xfrm>
                <a:off x="1115212" y="235120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07"/>
                    </a:lnTo>
                    <a:lnTo>
                      <a:pt x="3340" y="10007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9" name="object 3091">
              <a:extLst>
                <a:ext uri="{FF2B5EF4-FFF2-40B4-BE49-F238E27FC236}">
                  <a16:creationId xmlns:a16="http://schemas.microsoft.com/office/drawing/2014/main" id="{9E751B64-58B0-6105-DCAB-120FA186CADE}"/>
                </a:ext>
              </a:extLst>
            </p:cNvPr>
            <p:cNvGrpSpPr/>
            <p:nvPr/>
          </p:nvGrpSpPr>
          <p:grpSpPr>
            <a:xfrm>
              <a:off x="1122330" y="2281345"/>
              <a:ext cx="6985" cy="50800"/>
              <a:chOff x="1122330" y="2281345"/>
              <a:chExt cx="6985" cy="50800"/>
            </a:xfrm>
          </p:grpSpPr>
          <p:sp>
            <p:nvSpPr>
              <p:cNvPr id="1647" name="object 3092">
                <a:extLst>
                  <a:ext uri="{FF2B5EF4-FFF2-40B4-BE49-F238E27FC236}">
                    <a16:creationId xmlns:a16="http://schemas.microsoft.com/office/drawing/2014/main" id="{EB03373A-349B-AD0A-8680-3DCD0ABE63E6}"/>
                  </a:ext>
                </a:extLst>
              </p:cNvPr>
              <p:cNvSpPr/>
              <p:nvPr/>
            </p:nvSpPr>
            <p:spPr>
              <a:xfrm>
                <a:off x="1124254" y="228326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8" name="object 3093">
                <a:extLst>
                  <a:ext uri="{FF2B5EF4-FFF2-40B4-BE49-F238E27FC236}">
                    <a16:creationId xmlns:a16="http://schemas.microsoft.com/office/drawing/2014/main" id="{99C88E7E-07AB-01C0-8885-9A2C1180E98D}"/>
                  </a:ext>
                </a:extLst>
              </p:cNvPr>
              <p:cNvSpPr/>
              <p:nvPr/>
            </p:nvSpPr>
            <p:spPr>
              <a:xfrm>
                <a:off x="1126858" y="232953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00" name="object 3094">
              <a:extLst>
                <a:ext uri="{FF2B5EF4-FFF2-40B4-BE49-F238E27FC236}">
                  <a16:creationId xmlns:a16="http://schemas.microsoft.com/office/drawing/2014/main" id="{528CA353-0F34-2628-940E-158285E14EB8}"/>
                </a:ext>
              </a:extLst>
            </p:cNvPr>
            <p:cNvSpPr/>
            <p:nvPr/>
          </p:nvSpPr>
          <p:spPr>
            <a:xfrm>
              <a:off x="821766" y="2676677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3095">
              <a:extLst>
                <a:ext uri="{FF2B5EF4-FFF2-40B4-BE49-F238E27FC236}">
                  <a16:creationId xmlns:a16="http://schemas.microsoft.com/office/drawing/2014/main" id="{675624B4-51F0-F810-B35B-9C2CC52E57DC}"/>
                </a:ext>
              </a:extLst>
            </p:cNvPr>
            <p:cNvSpPr/>
            <p:nvPr/>
          </p:nvSpPr>
          <p:spPr>
            <a:xfrm>
              <a:off x="821766" y="2938894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02" name="object 3096">
              <a:extLst>
                <a:ext uri="{FF2B5EF4-FFF2-40B4-BE49-F238E27FC236}">
                  <a16:creationId xmlns:a16="http://schemas.microsoft.com/office/drawing/2014/main" id="{3151588D-549B-50F5-1A23-67926A98CFD4}"/>
                </a:ext>
              </a:extLst>
            </p:cNvPr>
            <p:cNvGrpSpPr/>
            <p:nvPr/>
          </p:nvGrpSpPr>
          <p:grpSpPr>
            <a:xfrm>
              <a:off x="826363" y="2676677"/>
              <a:ext cx="6350" cy="101600"/>
              <a:chOff x="826363" y="2676677"/>
              <a:chExt cx="6350" cy="101600"/>
            </a:xfrm>
          </p:grpSpPr>
          <p:sp>
            <p:nvSpPr>
              <p:cNvPr id="1645" name="object 3097">
                <a:extLst>
                  <a:ext uri="{FF2B5EF4-FFF2-40B4-BE49-F238E27FC236}">
                    <a16:creationId xmlns:a16="http://schemas.microsoft.com/office/drawing/2014/main" id="{3F94CCB9-6C33-2094-03F0-54358EC1D0F0}"/>
                  </a:ext>
                </a:extLst>
              </p:cNvPr>
              <p:cNvSpPr/>
              <p:nvPr/>
            </p:nvSpPr>
            <p:spPr>
              <a:xfrm>
                <a:off x="829475" y="2695193"/>
                <a:ext cx="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h="83185">
                    <a:moveTo>
                      <a:pt x="0" y="0"/>
                    </a:moveTo>
                    <a:lnTo>
                      <a:pt x="0" y="8275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6" name="object 3098">
                <a:extLst>
                  <a:ext uri="{FF2B5EF4-FFF2-40B4-BE49-F238E27FC236}">
                    <a16:creationId xmlns:a16="http://schemas.microsoft.com/office/drawing/2014/main" id="{37B24FF5-4532-341E-7BFD-11CDA027C78D}"/>
                  </a:ext>
                </a:extLst>
              </p:cNvPr>
              <p:cNvSpPr/>
              <p:nvPr/>
            </p:nvSpPr>
            <p:spPr>
              <a:xfrm>
                <a:off x="826363" y="26766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03" name="object 3099">
              <a:extLst>
                <a:ext uri="{FF2B5EF4-FFF2-40B4-BE49-F238E27FC236}">
                  <a16:creationId xmlns:a16="http://schemas.microsoft.com/office/drawing/2014/main" id="{42667F9C-39BE-ECDA-F33D-0B18CEA68C64}"/>
                </a:ext>
              </a:extLst>
            </p:cNvPr>
            <p:cNvGrpSpPr/>
            <p:nvPr/>
          </p:nvGrpSpPr>
          <p:grpSpPr>
            <a:xfrm>
              <a:off x="815854" y="2779160"/>
              <a:ext cx="27305" cy="160020"/>
              <a:chOff x="815854" y="2779160"/>
              <a:chExt cx="27305" cy="160020"/>
            </a:xfrm>
          </p:grpSpPr>
          <p:sp>
            <p:nvSpPr>
              <p:cNvPr id="1638" name="object 3100">
                <a:extLst>
                  <a:ext uri="{FF2B5EF4-FFF2-40B4-BE49-F238E27FC236}">
                    <a16:creationId xmlns:a16="http://schemas.microsoft.com/office/drawing/2014/main" id="{7BB83312-A60A-B8AB-60AD-B5F4142BA630}"/>
                  </a:ext>
                </a:extLst>
              </p:cNvPr>
              <p:cNvSpPr/>
              <p:nvPr/>
            </p:nvSpPr>
            <p:spPr>
              <a:xfrm>
                <a:off x="826363" y="29203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9" name="object 3101">
                <a:extLst>
                  <a:ext uri="{FF2B5EF4-FFF2-40B4-BE49-F238E27FC236}">
                    <a16:creationId xmlns:a16="http://schemas.microsoft.com/office/drawing/2014/main" id="{20CA45AD-8994-E202-647B-6484FE7BACE4}"/>
                  </a:ext>
                </a:extLst>
              </p:cNvPr>
              <p:cNvSpPr/>
              <p:nvPr/>
            </p:nvSpPr>
            <p:spPr>
              <a:xfrm>
                <a:off x="829462" y="2837611"/>
                <a:ext cx="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h="83185">
                    <a:moveTo>
                      <a:pt x="0" y="8276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0" name="object 3102">
                <a:extLst>
                  <a:ext uri="{FF2B5EF4-FFF2-40B4-BE49-F238E27FC236}">
                    <a16:creationId xmlns:a16="http://schemas.microsoft.com/office/drawing/2014/main" id="{446EA9B5-7843-66B4-FD43-4439F078111F}"/>
                  </a:ext>
                </a:extLst>
              </p:cNvPr>
              <p:cNvSpPr/>
              <p:nvPr/>
            </p:nvSpPr>
            <p:spPr>
              <a:xfrm>
                <a:off x="817778" y="2831185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1" name="object 3103">
                <a:extLst>
                  <a:ext uri="{FF2B5EF4-FFF2-40B4-BE49-F238E27FC236}">
                    <a16:creationId xmlns:a16="http://schemas.microsoft.com/office/drawing/2014/main" id="{A833DCB5-7E80-E601-8575-08145028EDFF}"/>
                  </a:ext>
                </a:extLst>
              </p:cNvPr>
              <p:cNvSpPr/>
              <p:nvPr/>
            </p:nvSpPr>
            <p:spPr>
              <a:xfrm>
                <a:off x="837819" y="2827845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2" name="object 3104">
                <a:extLst>
                  <a:ext uri="{FF2B5EF4-FFF2-40B4-BE49-F238E27FC236}">
                    <a16:creationId xmlns:a16="http://schemas.microsoft.com/office/drawing/2014/main" id="{908AA5A9-1699-40CB-CEBE-915CF2D99CDA}"/>
                  </a:ext>
                </a:extLst>
              </p:cNvPr>
              <p:cNvSpPr/>
              <p:nvPr/>
            </p:nvSpPr>
            <p:spPr>
              <a:xfrm>
                <a:off x="834478" y="281782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3" name="object 3105">
                <a:extLst>
                  <a:ext uri="{FF2B5EF4-FFF2-40B4-BE49-F238E27FC236}">
                    <a16:creationId xmlns:a16="http://schemas.microsoft.com/office/drawing/2014/main" id="{B99DD7A8-6D99-165C-0070-E047F9EB0618}"/>
                  </a:ext>
                </a:extLst>
              </p:cNvPr>
              <p:cNvSpPr/>
              <p:nvPr/>
            </p:nvSpPr>
            <p:spPr>
              <a:xfrm>
                <a:off x="817778" y="279778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0" y="13360"/>
                    </a:moveTo>
                    <a:lnTo>
                      <a:pt x="0" y="0"/>
                    </a:lnTo>
                    <a:lnTo>
                      <a:pt x="2004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4" name="object 3106">
                <a:extLst>
                  <a:ext uri="{FF2B5EF4-FFF2-40B4-BE49-F238E27FC236}">
                    <a16:creationId xmlns:a16="http://schemas.microsoft.com/office/drawing/2014/main" id="{8572825A-A619-7193-277B-F1C165C46744}"/>
                  </a:ext>
                </a:extLst>
              </p:cNvPr>
              <p:cNvSpPr/>
              <p:nvPr/>
            </p:nvSpPr>
            <p:spPr>
              <a:xfrm>
                <a:off x="817829" y="278108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29"/>
                    </a:moveTo>
                    <a:lnTo>
                      <a:pt x="16649" y="9969"/>
                    </a:lnTo>
                    <a:lnTo>
                      <a:pt x="3289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289"/>
                    </a:lnTo>
                    <a:lnTo>
                      <a:pt x="19989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04" name="object 3107">
              <a:extLst>
                <a:ext uri="{FF2B5EF4-FFF2-40B4-BE49-F238E27FC236}">
                  <a16:creationId xmlns:a16="http://schemas.microsoft.com/office/drawing/2014/main" id="{1DEBEEB5-2079-8F7E-9163-23F327359E4A}"/>
                </a:ext>
              </a:extLst>
            </p:cNvPr>
            <p:cNvSpPr/>
            <p:nvPr/>
          </p:nvSpPr>
          <p:spPr>
            <a:xfrm>
              <a:off x="886739" y="2676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3108">
              <a:extLst>
                <a:ext uri="{FF2B5EF4-FFF2-40B4-BE49-F238E27FC236}">
                  <a16:creationId xmlns:a16="http://schemas.microsoft.com/office/drawing/2014/main" id="{81510FB0-E5FF-A5E3-2801-F3B12DB4BB24}"/>
                </a:ext>
              </a:extLst>
            </p:cNvPr>
            <p:cNvSpPr/>
            <p:nvPr/>
          </p:nvSpPr>
          <p:spPr>
            <a:xfrm>
              <a:off x="886739" y="2938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3109">
              <a:extLst>
                <a:ext uri="{FF2B5EF4-FFF2-40B4-BE49-F238E27FC236}">
                  <a16:creationId xmlns:a16="http://schemas.microsoft.com/office/drawing/2014/main" id="{448C3187-FF1C-C82B-1C8D-548A2068871E}"/>
                </a:ext>
              </a:extLst>
            </p:cNvPr>
            <p:cNvSpPr/>
            <p:nvPr/>
          </p:nvSpPr>
          <p:spPr>
            <a:xfrm>
              <a:off x="829424" y="2938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88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3110">
              <a:extLst>
                <a:ext uri="{FF2B5EF4-FFF2-40B4-BE49-F238E27FC236}">
                  <a16:creationId xmlns:a16="http://schemas.microsoft.com/office/drawing/2014/main" id="{0747A69B-6909-559C-F1A5-4C0864C9DCF3}"/>
                </a:ext>
              </a:extLst>
            </p:cNvPr>
            <p:cNvSpPr/>
            <p:nvPr/>
          </p:nvSpPr>
          <p:spPr>
            <a:xfrm>
              <a:off x="821766" y="244529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3111">
              <a:extLst>
                <a:ext uri="{FF2B5EF4-FFF2-40B4-BE49-F238E27FC236}">
                  <a16:creationId xmlns:a16="http://schemas.microsoft.com/office/drawing/2014/main" id="{51B35111-006D-6115-BC83-2840570098A0}"/>
                </a:ext>
              </a:extLst>
            </p:cNvPr>
            <p:cNvSpPr/>
            <p:nvPr/>
          </p:nvSpPr>
          <p:spPr>
            <a:xfrm>
              <a:off x="821766" y="2676677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09" name="object 3112">
              <a:extLst>
                <a:ext uri="{FF2B5EF4-FFF2-40B4-BE49-F238E27FC236}">
                  <a16:creationId xmlns:a16="http://schemas.microsoft.com/office/drawing/2014/main" id="{44BAB730-EA46-9D82-A06A-E5EDE953F4F2}"/>
                </a:ext>
              </a:extLst>
            </p:cNvPr>
            <p:cNvGrpSpPr/>
            <p:nvPr/>
          </p:nvGrpSpPr>
          <p:grpSpPr>
            <a:xfrm>
              <a:off x="826363" y="2445296"/>
              <a:ext cx="6350" cy="86360"/>
              <a:chOff x="826363" y="2445296"/>
              <a:chExt cx="6350" cy="86360"/>
            </a:xfrm>
          </p:grpSpPr>
          <p:sp>
            <p:nvSpPr>
              <p:cNvPr id="1636" name="object 3113">
                <a:extLst>
                  <a:ext uri="{FF2B5EF4-FFF2-40B4-BE49-F238E27FC236}">
                    <a16:creationId xmlns:a16="http://schemas.microsoft.com/office/drawing/2014/main" id="{C0BF0A62-3548-147E-0B43-FE3E610B16CD}"/>
                  </a:ext>
                </a:extLst>
              </p:cNvPr>
              <p:cNvSpPr/>
              <p:nvPr/>
            </p:nvSpPr>
            <p:spPr>
              <a:xfrm>
                <a:off x="829475" y="2463812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7" name="object 3114">
                <a:extLst>
                  <a:ext uri="{FF2B5EF4-FFF2-40B4-BE49-F238E27FC236}">
                    <a16:creationId xmlns:a16="http://schemas.microsoft.com/office/drawing/2014/main" id="{46AA87F4-3B67-954F-48F7-63D426F85189}"/>
                  </a:ext>
                </a:extLst>
              </p:cNvPr>
              <p:cNvSpPr/>
              <p:nvPr/>
            </p:nvSpPr>
            <p:spPr>
              <a:xfrm>
                <a:off x="826363" y="244529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10" name="object 3115">
              <a:extLst>
                <a:ext uri="{FF2B5EF4-FFF2-40B4-BE49-F238E27FC236}">
                  <a16:creationId xmlns:a16="http://schemas.microsoft.com/office/drawing/2014/main" id="{4AC821CC-4932-3F8B-B9EC-1EA787FAC2EA}"/>
                </a:ext>
              </a:extLst>
            </p:cNvPr>
            <p:cNvGrpSpPr/>
            <p:nvPr/>
          </p:nvGrpSpPr>
          <p:grpSpPr>
            <a:xfrm>
              <a:off x="815854" y="2532322"/>
              <a:ext cx="27305" cy="144780"/>
              <a:chOff x="815854" y="2532322"/>
              <a:chExt cx="27305" cy="144780"/>
            </a:xfrm>
          </p:grpSpPr>
          <p:sp>
            <p:nvSpPr>
              <p:cNvPr id="1629" name="object 3116">
                <a:extLst>
                  <a:ext uri="{FF2B5EF4-FFF2-40B4-BE49-F238E27FC236}">
                    <a16:creationId xmlns:a16="http://schemas.microsoft.com/office/drawing/2014/main" id="{E0BECBFE-894D-0C12-47C0-21630EB18829}"/>
                  </a:ext>
                </a:extLst>
              </p:cNvPr>
              <p:cNvSpPr/>
              <p:nvPr/>
            </p:nvSpPr>
            <p:spPr>
              <a:xfrm>
                <a:off x="826363" y="265816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0" name="object 3117">
                <a:extLst>
                  <a:ext uri="{FF2B5EF4-FFF2-40B4-BE49-F238E27FC236}">
                    <a16:creationId xmlns:a16="http://schemas.microsoft.com/office/drawing/2014/main" id="{420C8259-9B4F-668E-52B0-6CCB78C1363A}"/>
                  </a:ext>
                </a:extLst>
              </p:cNvPr>
              <p:cNvSpPr/>
              <p:nvPr/>
            </p:nvSpPr>
            <p:spPr>
              <a:xfrm>
                <a:off x="829462" y="259082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1" name="object 3118">
                <a:extLst>
                  <a:ext uri="{FF2B5EF4-FFF2-40B4-BE49-F238E27FC236}">
                    <a16:creationId xmlns:a16="http://schemas.microsoft.com/office/drawing/2014/main" id="{42989939-F771-1AC3-FDF3-C8F49C27EC3B}"/>
                  </a:ext>
                </a:extLst>
              </p:cNvPr>
              <p:cNvSpPr/>
              <p:nvPr/>
            </p:nvSpPr>
            <p:spPr>
              <a:xfrm>
                <a:off x="817778" y="258438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2" name="object 3119">
                <a:extLst>
                  <a:ext uri="{FF2B5EF4-FFF2-40B4-BE49-F238E27FC236}">
                    <a16:creationId xmlns:a16="http://schemas.microsoft.com/office/drawing/2014/main" id="{C50F2232-644E-A0B4-7A48-17366C79C3D3}"/>
                  </a:ext>
                </a:extLst>
              </p:cNvPr>
              <p:cNvSpPr/>
              <p:nvPr/>
            </p:nvSpPr>
            <p:spPr>
              <a:xfrm>
                <a:off x="837819" y="258104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3" name="object 3120">
                <a:extLst>
                  <a:ext uri="{FF2B5EF4-FFF2-40B4-BE49-F238E27FC236}">
                    <a16:creationId xmlns:a16="http://schemas.microsoft.com/office/drawing/2014/main" id="{ECAC1664-E306-D257-4D25-8ACBCFB897B5}"/>
                  </a:ext>
                </a:extLst>
              </p:cNvPr>
              <p:cNvSpPr/>
              <p:nvPr/>
            </p:nvSpPr>
            <p:spPr>
              <a:xfrm>
                <a:off x="834478" y="257097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4" name="object 3121">
                <a:extLst>
                  <a:ext uri="{FF2B5EF4-FFF2-40B4-BE49-F238E27FC236}">
                    <a16:creationId xmlns:a16="http://schemas.microsoft.com/office/drawing/2014/main" id="{1134FAB9-521C-F7AF-21C4-510C5B9EF8F2}"/>
                  </a:ext>
                </a:extLst>
              </p:cNvPr>
              <p:cNvSpPr/>
              <p:nvPr/>
            </p:nvSpPr>
            <p:spPr>
              <a:xfrm>
                <a:off x="817778" y="255099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700" y="13296"/>
                    </a:moveTo>
                    <a:lnTo>
                      <a:pt x="20040" y="10007"/>
                    </a:lnTo>
                    <a:lnTo>
                      <a:pt x="20040" y="3327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27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5" name="object 3122">
                <a:extLst>
                  <a:ext uri="{FF2B5EF4-FFF2-40B4-BE49-F238E27FC236}">
                    <a16:creationId xmlns:a16="http://schemas.microsoft.com/office/drawing/2014/main" id="{96A157C1-8B93-49A1-ADED-1DA179C737CA}"/>
                  </a:ext>
                </a:extLst>
              </p:cNvPr>
              <p:cNvSpPr/>
              <p:nvPr/>
            </p:nvSpPr>
            <p:spPr>
              <a:xfrm>
                <a:off x="817829" y="253424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11" name="object 3123">
              <a:extLst>
                <a:ext uri="{FF2B5EF4-FFF2-40B4-BE49-F238E27FC236}">
                  <a16:creationId xmlns:a16="http://schemas.microsoft.com/office/drawing/2014/main" id="{E920DC04-45ED-F7FD-3B52-9C641E4CB892}"/>
                </a:ext>
              </a:extLst>
            </p:cNvPr>
            <p:cNvSpPr/>
            <p:nvPr/>
          </p:nvSpPr>
          <p:spPr>
            <a:xfrm>
              <a:off x="886739" y="2445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3124">
              <a:extLst>
                <a:ext uri="{FF2B5EF4-FFF2-40B4-BE49-F238E27FC236}">
                  <a16:creationId xmlns:a16="http://schemas.microsoft.com/office/drawing/2014/main" id="{6588741A-6262-B154-39C1-34C27D00201F}"/>
                </a:ext>
              </a:extLst>
            </p:cNvPr>
            <p:cNvSpPr/>
            <p:nvPr/>
          </p:nvSpPr>
          <p:spPr>
            <a:xfrm>
              <a:off x="886739" y="2676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3125">
              <a:extLst>
                <a:ext uri="{FF2B5EF4-FFF2-40B4-BE49-F238E27FC236}">
                  <a16:creationId xmlns:a16="http://schemas.microsoft.com/office/drawing/2014/main" id="{DCE0C538-FC3D-DE06-F1B4-AA8A6CB84D28}"/>
                </a:ext>
              </a:extLst>
            </p:cNvPr>
            <p:cNvSpPr/>
            <p:nvPr/>
          </p:nvSpPr>
          <p:spPr>
            <a:xfrm>
              <a:off x="829424" y="2676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3126">
              <a:extLst>
                <a:ext uri="{FF2B5EF4-FFF2-40B4-BE49-F238E27FC236}">
                  <a16:creationId xmlns:a16="http://schemas.microsoft.com/office/drawing/2014/main" id="{B505E32E-8799-E833-4449-E7B67698D71F}"/>
                </a:ext>
              </a:extLst>
            </p:cNvPr>
            <p:cNvSpPr/>
            <p:nvPr/>
          </p:nvSpPr>
          <p:spPr>
            <a:xfrm>
              <a:off x="821766" y="2283320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3127">
              <a:extLst>
                <a:ext uri="{FF2B5EF4-FFF2-40B4-BE49-F238E27FC236}">
                  <a16:creationId xmlns:a16="http://schemas.microsoft.com/office/drawing/2014/main" id="{9EC38E01-B0FD-C927-B372-FE12B50B05A9}"/>
                </a:ext>
              </a:extLst>
            </p:cNvPr>
            <p:cNvSpPr/>
            <p:nvPr/>
          </p:nvSpPr>
          <p:spPr>
            <a:xfrm>
              <a:off x="821766" y="2445296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31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16" name="object 3128">
              <a:extLst>
                <a:ext uri="{FF2B5EF4-FFF2-40B4-BE49-F238E27FC236}">
                  <a16:creationId xmlns:a16="http://schemas.microsoft.com/office/drawing/2014/main" id="{EA912CA7-5535-F8A6-DE91-0A6EBD566141}"/>
                </a:ext>
              </a:extLst>
            </p:cNvPr>
            <p:cNvGrpSpPr/>
            <p:nvPr/>
          </p:nvGrpSpPr>
          <p:grpSpPr>
            <a:xfrm>
              <a:off x="826363" y="2283320"/>
              <a:ext cx="6350" cy="51435"/>
              <a:chOff x="826363" y="2283320"/>
              <a:chExt cx="6350" cy="51435"/>
            </a:xfrm>
          </p:grpSpPr>
          <p:sp>
            <p:nvSpPr>
              <p:cNvPr id="1627" name="object 3129">
                <a:extLst>
                  <a:ext uri="{FF2B5EF4-FFF2-40B4-BE49-F238E27FC236}">
                    <a16:creationId xmlns:a16="http://schemas.microsoft.com/office/drawing/2014/main" id="{8BECDECB-1596-1047-0A83-F98D6D71F9ED}"/>
                  </a:ext>
                </a:extLst>
              </p:cNvPr>
              <p:cNvSpPr/>
              <p:nvPr/>
            </p:nvSpPr>
            <p:spPr>
              <a:xfrm>
                <a:off x="829475" y="2301836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19">
                    <a:moveTo>
                      <a:pt x="0" y="0"/>
                    </a:moveTo>
                    <a:lnTo>
                      <a:pt x="0" y="3266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8" name="object 3130">
                <a:extLst>
                  <a:ext uri="{FF2B5EF4-FFF2-40B4-BE49-F238E27FC236}">
                    <a16:creationId xmlns:a16="http://schemas.microsoft.com/office/drawing/2014/main" id="{E239DFD9-7B6D-6E71-3314-64935494AC3F}"/>
                  </a:ext>
                </a:extLst>
              </p:cNvPr>
              <p:cNvSpPr/>
              <p:nvPr/>
            </p:nvSpPr>
            <p:spPr>
              <a:xfrm>
                <a:off x="826363" y="228332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17" name="object 3131">
              <a:extLst>
                <a:ext uri="{FF2B5EF4-FFF2-40B4-BE49-F238E27FC236}">
                  <a16:creationId xmlns:a16="http://schemas.microsoft.com/office/drawing/2014/main" id="{04EA13CE-BD65-1816-186D-F4159007D2BE}"/>
                </a:ext>
              </a:extLst>
            </p:cNvPr>
            <p:cNvGrpSpPr/>
            <p:nvPr/>
          </p:nvGrpSpPr>
          <p:grpSpPr>
            <a:xfrm>
              <a:off x="815854" y="2335663"/>
              <a:ext cx="27305" cy="109855"/>
              <a:chOff x="815854" y="2335663"/>
              <a:chExt cx="27305" cy="109855"/>
            </a:xfrm>
          </p:grpSpPr>
          <p:sp>
            <p:nvSpPr>
              <p:cNvPr id="1620" name="object 3132">
                <a:extLst>
                  <a:ext uri="{FF2B5EF4-FFF2-40B4-BE49-F238E27FC236}">
                    <a16:creationId xmlns:a16="http://schemas.microsoft.com/office/drawing/2014/main" id="{53CE0F48-567B-9005-8BE8-D37AA518EFFA}"/>
                  </a:ext>
                </a:extLst>
              </p:cNvPr>
              <p:cNvSpPr/>
              <p:nvPr/>
            </p:nvSpPr>
            <p:spPr>
              <a:xfrm>
                <a:off x="826363" y="242677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1" name="object 3133">
                <a:extLst>
                  <a:ext uri="{FF2B5EF4-FFF2-40B4-BE49-F238E27FC236}">
                    <a16:creationId xmlns:a16="http://schemas.microsoft.com/office/drawing/2014/main" id="{EF06EE1B-70D1-03B1-6CA8-5936D4257148}"/>
                  </a:ext>
                </a:extLst>
              </p:cNvPr>
              <p:cNvSpPr/>
              <p:nvPr/>
            </p:nvSpPr>
            <p:spPr>
              <a:xfrm>
                <a:off x="829462" y="2394127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19">
                    <a:moveTo>
                      <a:pt x="0" y="3265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2" name="object 3134">
                <a:extLst>
                  <a:ext uri="{FF2B5EF4-FFF2-40B4-BE49-F238E27FC236}">
                    <a16:creationId xmlns:a16="http://schemas.microsoft.com/office/drawing/2014/main" id="{5C14BCE8-14FE-E2FF-5F31-0E208A629CBB}"/>
                  </a:ext>
                </a:extLst>
              </p:cNvPr>
              <p:cNvSpPr/>
              <p:nvPr/>
            </p:nvSpPr>
            <p:spPr>
              <a:xfrm>
                <a:off x="817778" y="2387688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3" name="object 3135">
                <a:extLst>
                  <a:ext uri="{FF2B5EF4-FFF2-40B4-BE49-F238E27FC236}">
                    <a16:creationId xmlns:a16="http://schemas.microsoft.com/office/drawing/2014/main" id="{C80699E9-83AF-D1DA-7DF2-4851067E0731}"/>
                  </a:ext>
                </a:extLst>
              </p:cNvPr>
              <p:cNvSpPr/>
              <p:nvPr/>
            </p:nvSpPr>
            <p:spPr>
              <a:xfrm>
                <a:off x="837819" y="238434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4" name="object 3136">
                <a:extLst>
                  <a:ext uri="{FF2B5EF4-FFF2-40B4-BE49-F238E27FC236}">
                    <a16:creationId xmlns:a16="http://schemas.microsoft.com/office/drawing/2014/main" id="{91807BAC-5674-DE62-0370-8C11467E44CE}"/>
                  </a:ext>
                </a:extLst>
              </p:cNvPr>
              <p:cNvSpPr/>
              <p:nvPr/>
            </p:nvSpPr>
            <p:spPr>
              <a:xfrm>
                <a:off x="834478" y="237432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5" name="object 3137">
                <a:extLst>
                  <a:ext uri="{FF2B5EF4-FFF2-40B4-BE49-F238E27FC236}">
                    <a16:creationId xmlns:a16="http://schemas.microsoft.com/office/drawing/2014/main" id="{AC9229FC-64EF-B449-59DF-3605D684DE72}"/>
                  </a:ext>
                </a:extLst>
              </p:cNvPr>
              <p:cNvSpPr/>
              <p:nvPr/>
            </p:nvSpPr>
            <p:spPr>
              <a:xfrm>
                <a:off x="817829" y="235762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649" y="10020"/>
                    </a:lnTo>
                    <a:lnTo>
                      <a:pt x="3289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289" y="0"/>
                    </a:lnTo>
                    <a:lnTo>
                      <a:pt x="16649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6" name="object 3138">
                <a:extLst>
                  <a:ext uri="{FF2B5EF4-FFF2-40B4-BE49-F238E27FC236}">
                    <a16:creationId xmlns:a16="http://schemas.microsoft.com/office/drawing/2014/main" id="{85411488-15A4-048E-DDA7-BC1B0F61B599}"/>
                  </a:ext>
                </a:extLst>
              </p:cNvPr>
              <p:cNvSpPr/>
              <p:nvPr/>
            </p:nvSpPr>
            <p:spPr>
              <a:xfrm>
                <a:off x="817778" y="233758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700" y="13309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18" name="object 3139">
              <a:extLst>
                <a:ext uri="{FF2B5EF4-FFF2-40B4-BE49-F238E27FC236}">
                  <a16:creationId xmlns:a16="http://schemas.microsoft.com/office/drawing/2014/main" id="{77960EED-57C3-30A2-5AD0-5797A10E953C}"/>
                </a:ext>
              </a:extLst>
            </p:cNvPr>
            <p:cNvSpPr/>
            <p:nvPr/>
          </p:nvSpPr>
          <p:spPr>
            <a:xfrm>
              <a:off x="886739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3140">
              <a:extLst>
                <a:ext uri="{FF2B5EF4-FFF2-40B4-BE49-F238E27FC236}">
                  <a16:creationId xmlns:a16="http://schemas.microsoft.com/office/drawing/2014/main" id="{F7CE7A58-4650-2E46-333A-9F4221C38FE1}"/>
                </a:ext>
              </a:extLst>
            </p:cNvPr>
            <p:cNvSpPr/>
            <p:nvPr/>
          </p:nvSpPr>
          <p:spPr>
            <a:xfrm>
              <a:off x="886739" y="2445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3141">
              <a:extLst>
                <a:ext uri="{FF2B5EF4-FFF2-40B4-BE49-F238E27FC236}">
                  <a16:creationId xmlns:a16="http://schemas.microsoft.com/office/drawing/2014/main" id="{B4651564-7A22-C8D6-225B-201CEFE0430A}"/>
                </a:ext>
              </a:extLst>
            </p:cNvPr>
            <p:cNvSpPr/>
            <p:nvPr/>
          </p:nvSpPr>
          <p:spPr>
            <a:xfrm>
              <a:off x="829424" y="2445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3142">
              <a:extLst>
                <a:ext uri="{FF2B5EF4-FFF2-40B4-BE49-F238E27FC236}">
                  <a16:creationId xmlns:a16="http://schemas.microsoft.com/office/drawing/2014/main" id="{EDCF346A-B7DE-23BA-33E7-179C14E2025F}"/>
                </a:ext>
              </a:extLst>
            </p:cNvPr>
            <p:cNvSpPr/>
            <p:nvPr/>
          </p:nvSpPr>
          <p:spPr>
            <a:xfrm>
              <a:off x="1889201" y="232958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5067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3143">
              <a:extLst>
                <a:ext uri="{FF2B5EF4-FFF2-40B4-BE49-F238E27FC236}">
                  <a16:creationId xmlns:a16="http://schemas.microsoft.com/office/drawing/2014/main" id="{46B60A5C-25F3-6379-18D6-9042C4082894}"/>
                </a:ext>
              </a:extLst>
            </p:cNvPr>
            <p:cNvSpPr/>
            <p:nvPr/>
          </p:nvSpPr>
          <p:spPr>
            <a:xfrm>
              <a:off x="1889201" y="327826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5067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23" name="object 3144">
              <a:extLst>
                <a:ext uri="{FF2B5EF4-FFF2-40B4-BE49-F238E27FC236}">
                  <a16:creationId xmlns:a16="http://schemas.microsoft.com/office/drawing/2014/main" id="{73C92E89-7186-C671-AE78-DB113450B103}"/>
                </a:ext>
              </a:extLst>
            </p:cNvPr>
            <p:cNvGrpSpPr/>
            <p:nvPr/>
          </p:nvGrpSpPr>
          <p:grpSpPr>
            <a:xfrm>
              <a:off x="1883435" y="2329586"/>
              <a:ext cx="6350" cy="443230"/>
              <a:chOff x="1883435" y="2329586"/>
              <a:chExt cx="6350" cy="443230"/>
            </a:xfrm>
          </p:grpSpPr>
          <p:sp>
            <p:nvSpPr>
              <p:cNvPr id="1618" name="object 3145">
                <a:extLst>
                  <a:ext uri="{FF2B5EF4-FFF2-40B4-BE49-F238E27FC236}">
                    <a16:creationId xmlns:a16="http://schemas.microsoft.com/office/drawing/2014/main" id="{386ACF4B-AFB1-DFC8-DC1B-3F40510621F1}"/>
                  </a:ext>
                </a:extLst>
              </p:cNvPr>
              <p:cNvSpPr/>
              <p:nvPr/>
            </p:nvSpPr>
            <p:spPr>
              <a:xfrm>
                <a:off x="1886559" y="2348103"/>
                <a:ext cx="0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h="424814">
                    <a:moveTo>
                      <a:pt x="0" y="0"/>
                    </a:moveTo>
                    <a:lnTo>
                      <a:pt x="0" y="42434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9" name="object 3146">
                <a:extLst>
                  <a:ext uri="{FF2B5EF4-FFF2-40B4-BE49-F238E27FC236}">
                    <a16:creationId xmlns:a16="http://schemas.microsoft.com/office/drawing/2014/main" id="{443ADBE4-544C-37B4-BFEB-C3BFB9F8B0A0}"/>
                  </a:ext>
                </a:extLst>
              </p:cNvPr>
              <p:cNvSpPr/>
              <p:nvPr/>
            </p:nvSpPr>
            <p:spPr>
              <a:xfrm>
                <a:off x="1883435" y="232958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24" name="object 3147">
              <a:extLst>
                <a:ext uri="{FF2B5EF4-FFF2-40B4-BE49-F238E27FC236}">
                  <a16:creationId xmlns:a16="http://schemas.microsoft.com/office/drawing/2014/main" id="{5CDD22AF-CDD1-2353-84E4-EC1FBE3B0069}"/>
                </a:ext>
              </a:extLst>
            </p:cNvPr>
            <p:cNvGrpSpPr/>
            <p:nvPr/>
          </p:nvGrpSpPr>
          <p:grpSpPr>
            <a:xfrm>
              <a:off x="1872913" y="2773610"/>
              <a:ext cx="27305" cy="504825"/>
              <a:chOff x="1872913" y="2773610"/>
              <a:chExt cx="27305" cy="504825"/>
            </a:xfrm>
          </p:grpSpPr>
          <p:sp>
            <p:nvSpPr>
              <p:cNvPr id="1611" name="object 3148">
                <a:extLst>
                  <a:ext uri="{FF2B5EF4-FFF2-40B4-BE49-F238E27FC236}">
                    <a16:creationId xmlns:a16="http://schemas.microsoft.com/office/drawing/2014/main" id="{D9BBE9CF-1F45-CDC2-9C6F-F2A414488E08}"/>
                  </a:ext>
                </a:extLst>
              </p:cNvPr>
              <p:cNvSpPr/>
              <p:nvPr/>
            </p:nvSpPr>
            <p:spPr>
              <a:xfrm>
                <a:off x="1883435" y="325974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2" name="object 3149">
                <a:extLst>
                  <a:ext uri="{FF2B5EF4-FFF2-40B4-BE49-F238E27FC236}">
                    <a16:creationId xmlns:a16="http://schemas.microsoft.com/office/drawing/2014/main" id="{19FCB83E-A5AE-DB38-53AD-E082626234EA}"/>
                  </a:ext>
                </a:extLst>
              </p:cNvPr>
              <p:cNvSpPr/>
              <p:nvPr/>
            </p:nvSpPr>
            <p:spPr>
              <a:xfrm>
                <a:off x="1886534" y="2835452"/>
                <a:ext cx="0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h="424814">
                    <a:moveTo>
                      <a:pt x="0" y="42429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3" name="object 3150">
                <a:extLst>
                  <a:ext uri="{FF2B5EF4-FFF2-40B4-BE49-F238E27FC236}">
                    <a16:creationId xmlns:a16="http://schemas.microsoft.com/office/drawing/2014/main" id="{9D1AE857-F08D-EFC4-68C5-2884FBA35470}"/>
                  </a:ext>
                </a:extLst>
              </p:cNvPr>
              <p:cNvSpPr/>
              <p:nvPr/>
            </p:nvSpPr>
            <p:spPr>
              <a:xfrm>
                <a:off x="1874837" y="2819006"/>
                <a:ext cx="2032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335">
                    <a:moveTo>
                      <a:pt x="10020" y="13309"/>
                    </a:moveTo>
                    <a:lnTo>
                      <a:pt x="10020" y="3289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9969"/>
                    </a:lnTo>
                    <a:lnTo>
                      <a:pt x="16700" y="13309"/>
                    </a:lnTo>
                    <a:lnTo>
                      <a:pt x="6680" y="13309"/>
                    </a:lnTo>
                    <a:lnTo>
                      <a:pt x="0" y="6629"/>
                    </a:lnTo>
                    <a:lnTo>
                      <a:pt x="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4" name="object 3151">
                <a:extLst>
                  <a:ext uri="{FF2B5EF4-FFF2-40B4-BE49-F238E27FC236}">
                    <a16:creationId xmlns:a16="http://schemas.microsoft.com/office/drawing/2014/main" id="{1D4B3E42-5086-C414-4030-DCA48B41ED54}"/>
                  </a:ext>
                </a:extLst>
              </p:cNvPr>
              <p:cNvSpPr/>
              <p:nvPr/>
            </p:nvSpPr>
            <p:spPr>
              <a:xfrm>
                <a:off x="1891537" y="280893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5" name="object 3152">
                <a:extLst>
                  <a:ext uri="{FF2B5EF4-FFF2-40B4-BE49-F238E27FC236}">
                    <a16:creationId xmlns:a16="http://schemas.microsoft.com/office/drawing/2014/main" id="{38C75E07-6411-078F-F0AE-5233DB38E27C}"/>
                  </a:ext>
                </a:extLst>
              </p:cNvPr>
              <p:cNvSpPr/>
              <p:nvPr/>
            </p:nvSpPr>
            <p:spPr>
              <a:xfrm>
                <a:off x="1874837" y="2798914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6" name="object 3153">
                <a:extLst>
                  <a:ext uri="{FF2B5EF4-FFF2-40B4-BE49-F238E27FC236}">
                    <a16:creationId xmlns:a16="http://schemas.microsoft.com/office/drawing/2014/main" id="{475CEBD2-7EC8-E82C-46EA-A4B9F6202C28}"/>
                  </a:ext>
                </a:extLst>
              </p:cNvPr>
              <p:cNvSpPr/>
              <p:nvPr/>
            </p:nvSpPr>
            <p:spPr>
              <a:xfrm>
                <a:off x="1894878" y="2795574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7" name="object 3154">
                <a:extLst>
                  <a:ext uri="{FF2B5EF4-FFF2-40B4-BE49-F238E27FC236}">
                    <a16:creationId xmlns:a16="http://schemas.microsoft.com/office/drawing/2014/main" id="{ADA5308D-2AA8-E4FC-1DA3-A92EB90386AE}"/>
                  </a:ext>
                </a:extLst>
              </p:cNvPr>
              <p:cNvSpPr/>
              <p:nvPr/>
            </p:nvSpPr>
            <p:spPr>
              <a:xfrm>
                <a:off x="1874837" y="277553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700" y="13360"/>
                    </a:moveTo>
                    <a:lnTo>
                      <a:pt x="20040" y="10020"/>
                    </a:lnTo>
                    <a:lnTo>
                      <a:pt x="20040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25" name="object 3155">
              <a:extLst>
                <a:ext uri="{FF2B5EF4-FFF2-40B4-BE49-F238E27FC236}">
                  <a16:creationId xmlns:a16="http://schemas.microsoft.com/office/drawing/2014/main" id="{28CEA26C-6C29-577F-4A95-C7069DC4BAC2}"/>
                </a:ext>
              </a:extLst>
            </p:cNvPr>
            <p:cNvSpPr/>
            <p:nvPr/>
          </p:nvSpPr>
          <p:spPr>
            <a:xfrm>
              <a:off x="1881416" y="23295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26" name="object 3156">
              <a:extLst>
                <a:ext uri="{FF2B5EF4-FFF2-40B4-BE49-F238E27FC236}">
                  <a16:creationId xmlns:a16="http://schemas.microsoft.com/office/drawing/2014/main" id="{A68AB7A6-F04F-507A-6AD3-E1AD7209C973}"/>
                </a:ext>
              </a:extLst>
            </p:cNvPr>
            <p:cNvGrpSpPr/>
            <p:nvPr/>
          </p:nvGrpSpPr>
          <p:grpSpPr>
            <a:xfrm>
              <a:off x="1879492" y="3276288"/>
              <a:ext cx="9525" cy="4445"/>
              <a:chOff x="1879492" y="3276288"/>
              <a:chExt cx="9525" cy="4445"/>
            </a:xfrm>
          </p:grpSpPr>
          <p:sp>
            <p:nvSpPr>
              <p:cNvPr id="1609" name="object 3157">
                <a:extLst>
                  <a:ext uri="{FF2B5EF4-FFF2-40B4-BE49-F238E27FC236}">
                    <a16:creationId xmlns:a16="http://schemas.microsoft.com/office/drawing/2014/main" id="{1C24FE58-0338-62A4-F75F-9C9F8A16E54A}"/>
                  </a:ext>
                </a:extLst>
              </p:cNvPr>
              <p:cNvSpPr/>
              <p:nvPr/>
            </p:nvSpPr>
            <p:spPr>
              <a:xfrm>
                <a:off x="1881416" y="327821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0" name="object 3158">
                <a:extLst>
                  <a:ext uri="{FF2B5EF4-FFF2-40B4-BE49-F238E27FC236}">
                    <a16:creationId xmlns:a16="http://schemas.microsoft.com/office/drawing/2014/main" id="{F945D921-591D-1B0A-D757-8FE3ED81DE81}"/>
                  </a:ext>
                </a:extLst>
              </p:cNvPr>
              <p:cNvSpPr/>
              <p:nvPr/>
            </p:nvSpPr>
            <p:spPr>
              <a:xfrm>
                <a:off x="1886483" y="327821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27" name="object 3159">
              <a:extLst>
                <a:ext uri="{FF2B5EF4-FFF2-40B4-BE49-F238E27FC236}">
                  <a16:creationId xmlns:a16="http://schemas.microsoft.com/office/drawing/2014/main" id="{14B7A78F-41C5-6417-E3BD-69D601E56267}"/>
                </a:ext>
              </a:extLst>
            </p:cNvPr>
            <p:cNvSpPr/>
            <p:nvPr/>
          </p:nvSpPr>
          <p:spPr>
            <a:xfrm>
              <a:off x="1408214" y="282322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692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3160">
              <a:extLst>
                <a:ext uri="{FF2B5EF4-FFF2-40B4-BE49-F238E27FC236}">
                  <a16:creationId xmlns:a16="http://schemas.microsoft.com/office/drawing/2014/main" id="{4D313924-E97A-1A52-8407-1527D19FDFFD}"/>
                </a:ext>
              </a:extLst>
            </p:cNvPr>
            <p:cNvSpPr/>
            <p:nvPr/>
          </p:nvSpPr>
          <p:spPr>
            <a:xfrm>
              <a:off x="1408214" y="327055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2692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29" name="object 3161">
              <a:extLst>
                <a:ext uri="{FF2B5EF4-FFF2-40B4-BE49-F238E27FC236}">
                  <a16:creationId xmlns:a16="http://schemas.microsoft.com/office/drawing/2014/main" id="{8C0E1F62-F84E-FE9B-EC2E-D40B9FEFA280}"/>
                </a:ext>
              </a:extLst>
            </p:cNvPr>
            <p:cNvGrpSpPr/>
            <p:nvPr/>
          </p:nvGrpSpPr>
          <p:grpSpPr>
            <a:xfrm>
              <a:off x="1412824" y="2823222"/>
              <a:ext cx="6350" cy="191135"/>
              <a:chOff x="1412824" y="2823222"/>
              <a:chExt cx="6350" cy="191135"/>
            </a:xfrm>
          </p:grpSpPr>
          <p:sp>
            <p:nvSpPr>
              <p:cNvPr id="1607" name="object 3162">
                <a:extLst>
                  <a:ext uri="{FF2B5EF4-FFF2-40B4-BE49-F238E27FC236}">
                    <a16:creationId xmlns:a16="http://schemas.microsoft.com/office/drawing/2014/main" id="{CA52AA0F-993C-13CE-CE1C-3C4AF3780A62}"/>
                  </a:ext>
                </a:extLst>
              </p:cNvPr>
              <p:cNvSpPr/>
              <p:nvPr/>
            </p:nvSpPr>
            <p:spPr>
              <a:xfrm>
                <a:off x="1415923" y="2841739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0"/>
                    </a:moveTo>
                    <a:lnTo>
                      <a:pt x="0" y="17199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8" name="object 3163">
                <a:extLst>
                  <a:ext uri="{FF2B5EF4-FFF2-40B4-BE49-F238E27FC236}">
                    <a16:creationId xmlns:a16="http://schemas.microsoft.com/office/drawing/2014/main" id="{51DCDAFA-A93F-55EC-F3D5-4512DBEA643A}"/>
                  </a:ext>
                </a:extLst>
              </p:cNvPr>
              <p:cNvSpPr/>
              <p:nvPr/>
            </p:nvSpPr>
            <p:spPr>
              <a:xfrm>
                <a:off x="1412824" y="282322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98" y="0"/>
                    </a:moveTo>
                    <a:lnTo>
                      <a:pt x="0" y="18516"/>
                    </a:lnTo>
                    <a:lnTo>
                      <a:pt x="6197" y="18516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30" name="object 3164">
              <a:extLst>
                <a:ext uri="{FF2B5EF4-FFF2-40B4-BE49-F238E27FC236}">
                  <a16:creationId xmlns:a16="http://schemas.microsoft.com/office/drawing/2014/main" id="{05191E60-737F-6E48-A893-E107B958CB1E}"/>
                </a:ext>
              </a:extLst>
            </p:cNvPr>
            <p:cNvGrpSpPr/>
            <p:nvPr/>
          </p:nvGrpSpPr>
          <p:grpSpPr>
            <a:xfrm>
              <a:off x="1402314" y="3014910"/>
              <a:ext cx="27305" cy="255904"/>
              <a:chOff x="1402314" y="3014910"/>
              <a:chExt cx="27305" cy="255904"/>
            </a:xfrm>
          </p:grpSpPr>
          <p:sp>
            <p:nvSpPr>
              <p:cNvPr id="1601" name="object 3165">
                <a:extLst>
                  <a:ext uri="{FF2B5EF4-FFF2-40B4-BE49-F238E27FC236}">
                    <a16:creationId xmlns:a16="http://schemas.microsoft.com/office/drawing/2014/main" id="{AF02AFEE-0210-7BA4-749D-7CA2F696EF0A}"/>
                  </a:ext>
                </a:extLst>
              </p:cNvPr>
              <p:cNvSpPr/>
              <p:nvPr/>
            </p:nvSpPr>
            <p:spPr>
              <a:xfrm>
                <a:off x="1412824" y="325203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97" y="0"/>
                    </a:moveTo>
                    <a:lnTo>
                      <a:pt x="0" y="0"/>
                    </a:lnTo>
                    <a:lnTo>
                      <a:pt x="3098" y="18516"/>
                    </a:lnTo>
                    <a:lnTo>
                      <a:pt x="6197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2" name="object 3166">
                <a:extLst>
                  <a:ext uri="{FF2B5EF4-FFF2-40B4-BE49-F238E27FC236}">
                    <a16:creationId xmlns:a16="http://schemas.microsoft.com/office/drawing/2014/main" id="{B7D1DE66-FB44-035C-BE4C-582EBE077D2D}"/>
                  </a:ext>
                </a:extLst>
              </p:cNvPr>
              <p:cNvSpPr/>
              <p:nvPr/>
            </p:nvSpPr>
            <p:spPr>
              <a:xfrm>
                <a:off x="1415923" y="3080042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1719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3" name="object 3167">
                <a:extLst>
                  <a:ext uri="{FF2B5EF4-FFF2-40B4-BE49-F238E27FC236}">
                    <a16:creationId xmlns:a16="http://schemas.microsoft.com/office/drawing/2014/main" id="{29409104-6B25-C9A1-565A-1424E27F6FAE}"/>
                  </a:ext>
                </a:extLst>
              </p:cNvPr>
              <p:cNvSpPr/>
              <p:nvPr/>
            </p:nvSpPr>
            <p:spPr>
              <a:xfrm>
                <a:off x="1404239" y="306359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3340" y="13347"/>
                    </a:moveTo>
                    <a:lnTo>
                      <a:pt x="0" y="10058"/>
                    </a:lnTo>
                    <a:lnTo>
                      <a:pt x="0" y="3378"/>
                    </a:lnTo>
                    <a:lnTo>
                      <a:pt x="3340" y="38"/>
                    </a:lnTo>
                    <a:lnTo>
                      <a:pt x="6667" y="38"/>
                    </a:lnTo>
                    <a:lnTo>
                      <a:pt x="10020" y="3378"/>
                    </a:lnTo>
                    <a:lnTo>
                      <a:pt x="10020" y="10058"/>
                    </a:lnTo>
                    <a:lnTo>
                      <a:pt x="13309" y="13347"/>
                    </a:lnTo>
                    <a:lnTo>
                      <a:pt x="19989" y="13347"/>
                    </a:lnTo>
                    <a:lnTo>
                      <a:pt x="1998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4" name="object 3168">
                <a:extLst>
                  <a:ext uri="{FF2B5EF4-FFF2-40B4-BE49-F238E27FC236}">
                    <a16:creationId xmlns:a16="http://schemas.microsoft.com/office/drawing/2014/main" id="{185D8B13-FFBE-A5E4-F29F-8CCCA3BDB8FA}"/>
                  </a:ext>
                </a:extLst>
              </p:cNvPr>
              <p:cNvSpPr/>
              <p:nvPr/>
            </p:nvSpPr>
            <p:spPr>
              <a:xfrm>
                <a:off x="1420926" y="305357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5" name="object 3169">
                <a:extLst>
                  <a:ext uri="{FF2B5EF4-FFF2-40B4-BE49-F238E27FC236}">
                    <a16:creationId xmlns:a16="http://schemas.microsoft.com/office/drawing/2014/main" id="{7399229B-3994-9E78-800D-47D561D2E562}"/>
                  </a:ext>
                </a:extLst>
              </p:cNvPr>
              <p:cNvSpPr/>
              <p:nvPr/>
            </p:nvSpPr>
            <p:spPr>
              <a:xfrm>
                <a:off x="1404239" y="303353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20027" y="10020"/>
                    </a:moveTo>
                    <a:lnTo>
                      <a:pt x="20027" y="6680"/>
                    </a:lnTo>
                    <a:lnTo>
                      <a:pt x="13347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67" y="13360"/>
                    </a:lnTo>
                    <a:lnTo>
                      <a:pt x="10020" y="10020"/>
                    </a:lnTo>
                    <a:lnTo>
                      <a:pt x="1002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6" name="object 3170">
                <a:extLst>
                  <a:ext uri="{FF2B5EF4-FFF2-40B4-BE49-F238E27FC236}">
                    <a16:creationId xmlns:a16="http://schemas.microsoft.com/office/drawing/2014/main" id="{5C5DEB4D-3527-170A-69DA-56D68D389C8A}"/>
                  </a:ext>
                </a:extLst>
              </p:cNvPr>
              <p:cNvSpPr/>
              <p:nvPr/>
            </p:nvSpPr>
            <p:spPr>
              <a:xfrm>
                <a:off x="1404239" y="301683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27" y="6680"/>
                    </a:moveTo>
                    <a:lnTo>
                      <a:pt x="16687" y="9969"/>
                    </a:lnTo>
                    <a:lnTo>
                      <a:pt x="3340" y="9969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687" y="0"/>
                    </a:lnTo>
                    <a:lnTo>
                      <a:pt x="20027" y="3340"/>
                    </a:lnTo>
                    <a:lnTo>
                      <a:pt x="20027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1" name="object 3171">
              <a:extLst>
                <a:ext uri="{FF2B5EF4-FFF2-40B4-BE49-F238E27FC236}">
                  <a16:creationId xmlns:a16="http://schemas.microsoft.com/office/drawing/2014/main" id="{ED1DBAC2-900F-EFA7-6AA8-00ED57607C0D}"/>
                </a:ext>
              </a:extLst>
            </p:cNvPr>
            <p:cNvSpPr/>
            <p:nvPr/>
          </p:nvSpPr>
          <p:spPr>
            <a:xfrm>
              <a:off x="1418577" y="28231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38"/>
                  </a:moveTo>
                  <a:lnTo>
                    <a:pt x="101" y="38"/>
                  </a:lnTo>
                </a:path>
                <a:path w="634" h="635">
                  <a:moveTo>
                    <a:pt x="50" y="38"/>
                  </a:moveTo>
                  <a:lnTo>
                    <a:pt x="0" y="38"/>
                  </a:lnTo>
                </a:path>
                <a:path w="634" h="635">
                  <a:moveTo>
                    <a:pt x="50" y="38"/>
                  </a:moveTo>
                  <a:lnTo>
                    <a:pt x="50" y="88"/>
                  </a:lnTo>
                </a:path>
                <a:path w="634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32" name="object 3172">
              <a:extLst>
                <a:ext uri="{FF2B5EF4-FFF2-40B4-BE49-F238E27FC236}">
                  <a16:creationId xmlns:a16="http://schemas.microsoft.com/office/drawing/2014/main" id="{3E399452-D805-50AE-8F00-D0F51ED02A1C}"/>
                </a:ext>
              </a:extLst>
            </p:cNvPr>
            <p:cNvGrpSpPr/>
            <p:nvPr/>
          </p:nvGrpSpPr>
          <p:grpSpPr>
            <a:xfrm>
              <a:off x="1413948" y="3268579"/>
              <a:ext cx="6985" cy="4445"/>
              <a:chOff x="1413948" y="3268579"/>
              <a:chExt cx="6985" cy="4445"/>
            </a:xfrm>
          </p:grpSpPr>
          <p:sp>
            <p:nvSpPr>
              <p:cNvPr id="1599" name="object 3173">
                <a:extLst>
                  <a:ext uri="{FF2B5EF4-FFF2-40B4-BE49-F238E27FC236}">
                    <a16:creationId xmlns:a16="http://schemas.microsoft.com/office/drawing/2014/main" id="{7F31733C-3F02-626C-18F3-1289CC84E66E}"/>
                  </a:ext>
                </a:extLst>
              </p:cNvPr>
              <p:cNvSpPr/>
              <p:nvPr/>
            </p:nvSpPr>
            <p:spPr>
              <a:xfrm>
                <a:off x="1418577" y="327050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0" name="object 3174">
                <a:extLst>
                  <a:ext uri="{FF2B5EF4-FFF2-40B4-BE49-F238E27FC236}">
                    <a16:creationId xmlns:a16="http://schemas.microsoft.com/office/drawing/2014/main" id="{257A1DF1-11E3-7BB7-C847-068C4B21E8B7}"/>
                  </a:ext>
                </a:extLst>
              </p:cNvPr>
              <p:cNvSpPr/>
              <p:nvPr/>
            </p:nvSpPr>
            <p:spPr>
              <a:xfrm>
                <a:off x="1415872" y="327050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3" name="object 3175">
              <a:extLst>
                <a:ext uri="{FF2B5EF4-FFF2-40B4-BE49-F238E27FC236}">
                  <a16:creationId xmlns:a16="http://schemas.microsoft.com/office/drawing/2014/main" id="{64C95E8C-96C8-BA7F-0A10-D323B95634F4}"/>
                </a:ext>
              </a:extLst>
            </p:cNvPr>
            <p:cNvSpPr/>
            <p:nvPr/>
          </p:nvSpPr>
          <p:spPr>
            <a:xfrm>
              <a:off x="1781429" y="309316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3176">
              <a:extLst>
                <a:ext uri="{FF2B5EF4-FFF2-40B4-BE49-F238E27FC236}">
                  <a16:creationId xmlns:a16="http://schemas.microsoft.com/office/drawing/2014/main" id="{8F5B8579-830F-A015-932F-3821BE64AEC1}"/>
                </a:ext>
              </a:extLst>
            </p:cNvPr>
            <p:cNvSpPr/>
            <p:nvPr/>
          </p:nvSpPr>
          <p:spPr>
            <a:xfrm>
              <a:off x="1781429" y="28926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35" name="object 3177">
              <a:extLst>
                <a:ext uri="{FF2B5EF4-FFF2-40B4-BE49-F238E27FC236}">
                  <a16:creationId xmlns:a16="http://schemas.microsoft.com/office/drawing/2014/main" id="{37120203-A90B-3C7E-87E9-090A0A41B0BB}"/>
                </a:ext>
              </a:extLst>
            </p:cNvPr>
            <p:cNvGrpSpPr/>
            <p:nvPr/>
          </p:nvGrpSpPr>
          <p:grpSpPr>
            <a:xfrm>
              <a:off x="1818119" y="3022726"/>
              <a:ext cx="6350" cy="70485"/>
              <a:chOff x="1818119" y="3022726"/>
              <a:chExt cx="6350" cy="70485"/>
            </a:xfrm>
          </p:grpSpPr>
          <p:sp>
            <p:nvSpPr>
              <p:cNvPr id="1597" name="object 3178">
                <a:extLst>
                  <a:ext uri="{FF2B5EF4-FFF2-40B4-BE49-F238E27FC236}">
                    <a16:creationId xmlns:a16="http://schemas.microsoft.com/office/drawing/2014/main" id="{A7FD56D1-0B20-4E31-7F88-37B0B3B5C79A}"/>
                  </a:ext>
                </a:extLst>
              </p:cNvPr>
              <p:cNvSpPr/>
              <p:nvPr/>
            </p:nvSpPr>
            <p:spPr>
              <a:xfrm>
                <a:off x="1821154" y="3022726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69">
                    <a:moveTo>
                      <a:pt x="0" y="5191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8" name="object 3179">
                <a:extLst>
                  <a:ext uri="{FF2B5EF4-FFF2-40B4-BE49-F238E27FC236}">
                    <a16:creationId xmlns:a16="http://schemas.microsoft.com/office/drawing/2014/main" id="{9DA14524-4BB3-F0F5-C19C-933EB5A89B38}"/>
                  </a:ext>
                </a:extLst>
              </p:cNvPr>
              <p:cNvSpPr/>
              <p:nvPr/>
            </p:nvSpPr>
            <p:spPr>
              <a:xfrm>
                <a:off x="1818119" y="307464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36" name="object 3180">
              <a:extLst>
                <a:ext uri="{FF2B5EF4-FFF2-40B4-BE49-F238E27FC236}">
                  <a16:creationId xmlns:a16="http://schemas.microsoft.com/office/drawing/2014/main" id="{D1A12BC4-72C4-91FB-7E85-01435F2576D4}"/>
                </a:ext>
              </a:extLst>
            </p:cNvPr>
            <p:cNvGrpSpPr/>
            <p:nvPr/>
          </p:nvGrpSpPr>
          <p:grpSpPr>
            <a:xfrm>
              <a:off x="1818119" y="2892628"/>
              <a:ext cx="6350" cy="70485"/>
              <a:chOff x="1818119" y="2892628"/>
              <a:chExt cx="6350" cy="70485"/>
            </a:xfrm>
          </p:grpSpPr>
          <p:sp>
            <p:nvSpPr>
              <p:cNvPr id="1595" name="object 3181">
                <a:extLst>
                  <a:ext uri="{FF2B5EF4-FFF2-40B4-BE49-F238E27FC236}">
                    <a16:creationId xmlns:a16="http://schemas.microsoft.com/office/drawing/2014/main" id="{B5D3AB73-0083-15EF-541D-A9DA899A32C0}"/>
                  </a:ext>
                </a:extLst>
              </p:cNvPr>
              <p:cNvSpPr/>
              <p:nvPr/>
            </p:nvSpPr>
            <p:spPr>
              <a:xfrm>
                <a:off x="1818119" y="289262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6" name="object 3182">
                <a:extLst>
                  <a:ext uri="{FF2B5EF4-FFF2-40B4-BE49-F238E27FC236}">
                    <a16:creationId xmlns:a16="http://schemas.microsoft.com/office/drawing/2014/main" id="{9B1354F3-C36F-BAA5-3731-CC66A2E3E207}"/>
                  </a:ext>
                </a:extLst>
              </p:cNvPr>
              <p:cNvSpPr/>
              <p:nvPr/>
            </p:nvSpPr>
            <p:spPr>
              <a:xfrm>
                <a:off x="1821154" y="2911144"/>
                <a:ext cx="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h="52069">
                    <a:moveTo>
                      <a:pt x="0" y="0"/>
                    </a:moveTo>
                    <a:lnTo>
                      <a:pt x="0" y="5190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37" name="object 3183">
              <a:extLst>
                <a:ext uri="{FF2B5EF4-FFF2-40B4-BE49-F238E27FC236}">
                  <a16:creationId xmlns:a16="http://schemas.microsoft.com/office/drawing/2014/main" id="{96FC687C-A22E-5499-4008-2E9C210529C0}"/>
                </a:ext>
              </a:extLst>
            </p:cNvPr>
            <p:cNvGrpSpPr/>
            <p:nvPr/>
          </p:nvGrpSpPr>
          <p:grpSpPr>
            <a:xfrm>
              <a:off x="1807546" y="2964275"/>
              <a:ext cx="27305" cy="57785"/>
              <a:chOff x="1807546" y="2964275"/>
              <a:chExt cx="27305" cy="57785"/>
            </a:xfrm>
          </p:grpSpPr>
          <p:sp>
            <p:nvSpPr>
              <p:cNvPr id="1589" name="object 3184">
                <a:extLst>
                  <a:ext uri="{FF2B5EF4-FFF2-40B4-BE49-F238E27FC236}">
                    <a16:creationId xmlns:a16="http://schemas.microsoft.com/office/drawing/2014/main" id="{607C4E75-0F4A-E874-6813-98463A1B745D}"/>
                  </a:ext>
                </a:extLst>
              </p:cNvPr>
              <p:cNvSpPr/>
              <p:nvPr/>
            </p:nvSpPr>
            <p:spPr>
              <a:xfrm>
                <a:off x="1809470" y="3016288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0" name="object 3185">
                <a:extLst>
                  <a:ext uri="{FF2B5EF4-FFF2-40B4-BE49-F238E27FC236}">
                    <a16:creationId xmlns:a16="http://schemas.microsoft.com/office/drawing/2014/main" id="{DE5EA530-DAEA-59C6-1EE1-B4DA90481DC3}"/>
                  </a:ext>
                </a:extLst>
              </p:cNvPr>
              <p:cNvSpPr/>
              <p:nvPr/>
            </p:nvSpPr>
            <p:spPr>
              <a:xfrm>
                <a:off x="1829562" y="301294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1" name="object 3186">
                <a:extLst>
                  <a:ext uri="{FF2B5EF4-FFF2-40B4-BE49-F238E27FC236}">
                    <a16:creationId xmlns:a16="http://schemas.microsoft.com/office/drawing/2014/main" id="{B6A1A5D0-B4CF-F219-D222-B4DBB4368217}"/>
                  </a:ext>
                </a:extLst>
              </p:cNvPr>
              <p:cNvSpPr/>
              <p:nvPr/>
            </p:nvSpPr>
            <p:spPr>
              <a:xfrm>
                <a:off x="1826221" y="3002940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2" name="object 3187">
                <a:extLst>
                  <a:ext uri="{FF2B5EF4-FFF2-40B4-BE49-F238E27FC236}">
                    <a16:creationId xmlns:a16="http://schemas.microsoft.com/office/drawing/2014/main" id="{87475C91-E5F1-552A-6951-9C3CED576131}"/>
                  </a:ext>
                </a:extLst>
              </p:cNvPr>
              <p:cNvSpPr/>
              <p:nvPr/>
            </p:nvSpPr>
            <p:spPr>
              <a:xfrm>
                <a:off x="1809470" y="2982899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969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3" name="object 3188">
                <a:extLst>
                  <a:ext uri="{FF2B5EF4-FFF2-40B4-BE49-F238E27FC236}">
                    <a16:creationId xmlns:a16="http://schemas.microsoft.com/office/drawing/2014/main" id="{DCCDA666-261C-E003-3CCE-BE2F7C6EEEC7}"/>
                  </a:ext>
                </a:extLst>
              </p:cNvPr>
              <p:cNvSpPr/>
              <p:nvPr/>
            </p:nvSpPr>
            <p:spPr>
              <a:xfrm>
                <a:off x="1819541" y="2982899"/>
                <a:ext cx="1016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335">
                    <a:moveTo>
                      <a:pt x="0" y="3340"/>
                    </a:move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340"/>
                    </a:lnTo>
                    <a:lnTo>
                      <a:pt x="9969" y="10020"/>
                    </a:lnTo>
                    <a:lnTo>
                      <a:pt x="6629" y="1330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4" name="object 3189">
                <a:extLst>
                  <a:ext uri="{FF2B5EF4-FFF2-40B4-BE49-F238E27FC236}">
                    <a16:creationId xmlns:a16="http://schemas.microsoft.com/office/drawing/2014/main" id="{CBE092C0-27A9-C251-31F1-B8E334C136D0}"/>
                  </a:ext>
                </a:extLst>
              </p:cNvPr>
              <p:cNvSpPr/>
              <p:nvPr/>
            </p:nvSpPr>
            <p:spPr>
              <a:xfrm>
                <a:off x="1809521" y="2966199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8" name="object 3190">
              <a:extLst>
                <a:ext uri="{FF2B5EF4-FFF2-40B4-BE49-F238E27FC236}">
                  <a16:creationId xmlns:a16="http://schemas.microsoft.com/office/drawing/2014/main" id="{82926C95-41BE-A3D8-505A-BC00BD5CB3A1}"/>
                </a:ext>
              </a:extLst>
            </p:cNvPr>
            <p:cNvSpPr/>
            <p:nvPr/>
          </p:nvSpPr>
          <p:spPr>
            <a:xfrm>
              <a:off x="1773669" y="30931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39" name="object 3191">
              <a:extLst>
                <a:ext uri="{FF2B5EF4-FFF2-40B4-BE49-F238E27FC236}">
                  <a16:creationId xmlns:a16="http://schemas.microsoft.com/office/drawing/2014/main" id="{64AEDCDD-1F8F-0447-97A4-CF7FC2CB9C9C}"/>
                </a:ext>
              </a:extLst>
            </p:cNvPr>
            <p:cNvGrpSpPr/>
            <p:nvPr/>
          </p:nvGrpSpPr>
          <p:grpSpPr>
            <a:xfrm>
              <a:off x="1771745" y="2890653"/>
              <a:ext cx="51435" cy="4445"/>
              <a:chOff x="1771745" y="2890653"/>
              <a:chExt cx="51435" cy="4445"/>
            </a:xfrm>
          </p:grpSpPr>
          <p:sp>
            <p:nvSpPr>
              <p:cNvPr id="1587" name="object 3192">
                <a:extLst>
                  <a:ext uri="{FF2B5EF4-FFF2-40B4-BE49-F238E27FC236}">
                    <a16:creationId xmlns:a16="http://schemas.microsoft.com/office/drawing/2014/main" id="{FED76FCD-3F02-C765-5336-AED18E8DB4F8}"/>
                  </a:ext>
                </a:extLst>
              </p:cNvPr>
              <p:cNvSpPr/>
              <p:nvPr/>
            </p:nvSpPr>
            <p:spPr>
              <a:xfrm>
                <a:off x="1773669" y="28925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8" name="object 3193">
                <a:extLst>
                  <a:ext uri="{FF2B5EF4-FFF2-40B4-BE49-F238E27FC236}">
                    <a16:creationId xmlns:a16="http://schemas.microsoft.com/office/drawing/2014/main" id="{9B13DD6D-636C-9958-A8EC-0A46A99AED35}"/>
                  </a:ext>
                </a:extLst>
              </p:cNvPr>
              <p:cNvSpPr/>
              <p:nvPr/>
            </p:nvSpPr>
            <p:spPr>
              <a:xfrm>
                <a:off x="1821103" y="289257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40" name="object 3194">
              <a:extLst>
                <a:ext uri="{FF2B5EF4-FFF2-40B4-BE49-F238E27FC236}">
                  <a16:creationId xmlns:a16="http://schemas.microsoft.com/office/drawing/2014/main" id="{C01C4361-7836-E5B9-AA8C-D91FC4D6C175}"/>
                </a:ext>
              </a:extLst>
            </p:cNvPr>
            <p:cNvSpPr/>
            <p:nvPr/>
          </p:nvSpPr>
          <p:spPr>
            <a:xfrm>
              <a:off x="1496072" y="273452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3195">
              <a:extLst>
                <a:ext uri="{FF2B5EF4-FFF2-40B4-BE49-F238E27FC236}">
                  <a16:creationId xmlns:a16="http://schemas.microsoft.com/office/drawing/2014/main" id="{45B8BAA9-1BB0-EB9C-A6B8-7C341B9C9E86}"/>
                </a:ext>
              </a:extLst>
            </p:cNvPr>
            <p:cNvSpPr/>
            <p:nvPr/>
          </p:nvSpPr>
          <p:spPr>
            <a:xfrm>
              <a:off x="1496072" y="305843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42" name="object 3196">
              <a:extLst>
                <a:ext uri="{FF2B5EF4-FFF2-40B4-BE49-F238E27FC236}">
                  <a16:creationId xmlns:a16="http://schemas.microsoft.com/office/drawing/2014/main" id="{4E45F9A5-D87E-45CE-B920-7F9BA12F5D9B}"/>
                </a:ext>
              </a:extLst>
            </p:cNvPr>
            <p:cNvGrpSpPr/>
            <p:nvPr/>
          </p:nvGrpSpPr>
          <p:grpSpPr>
            <a:xfrm>
              <a:off x="1521764" y="2734525"/>
              <a:ext cx="6350" cy="132715"/>
              <a:chOff x="1521764" y="2734525"/>
              <a:chExt cx="6350" cy="132715"/>
            </a:xfrm>
          </p:grpSpPr>
          <p:sp>
            <p:nvSpPr>
              <p:cNvPr id="1585" name="object 3197">
                <a:extLst>
                  <a:ext uri="{FF2B5EF4-FFF2-40B4-BE49-F238E27FC236}">
                    <a16:creationId xmlns:a16="http://schemas.microsoft.com/office/drawing/2014/main" id="{8F910224-58F6-0084-6E86-E7B7BEA0EAC3}"/>
                  </a:ext>
                </a:extLst>
              </p:cNvPr>
              <p:cNvSpPr/>
              <p:nvPr/>
            </p:nvSpPr>
            <p:spPr>
              <a:xfrm>
                <a:off x="1524850" y="2753042"/>
                <a:ext cx="0" cy="113664"/>
              </a:xfrm>
              <a:custGeom>
                <a:avLst/>
                <a:gdLst/>
                <a:ahLst/>
                <a:cxnLst/>
                <a:rect l="l" t="t" r="r" b="b"/>
                <a:pathLst>
                  <a:path h="113664">
                    <a:moveTo>
                      <a:pt x="0" y="0"/>
                    </a:moveTo>
                    <a:lnTo>
                      <a:pt x="0" y="113601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6" name="object 3198">
                <a:extLst>
                  <a:ext uri="{FF2B5EF4-FFF2-40B4-BE49-F238E27FC236}">
                    <a16:creationId xmlns:a16="http://schemas.microsoft.com/office/drawing/2014/main" id="{3BE384D2-9FAB-1FB5-11B2-FC1BBBBFBF40}"/>
                  </a:ext>
                </a:extLst>
              </p:cNvPr>
              <p:cNvSpPr/>
              <p:nvPr/>
            </p:nvSpPr>
            <p:spPr>
              <a:xfrm>
                <a:off x="1521764" y="273452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43" name="object 3199">
              <a:extLst>
                <a:ext uri="{FF2B5EF4-FFF2-40B4-BE49-F238E27FC236}">
                  <a16:creationId xmlns:a16="http://schemas.microsoft.com/office/drawing/2014/main" id="{BE758D1A-7536-8AEB-DA8C-129C85D503A0}"/>
                </a:ext>
              </a:extLst>
            </p:cNvPr>
            <p:cNvGrpSpPr/>
            <p:nvPr/>
          </p:nvGrpSpPr>
          <p:grpSpPr>
            <a:xfrm>
              <a:off x="1511242" y="2867818"/>
              <a:ext cx="27305" cy="191135"/>
              <a:chOff x="1511242" y="2867818"/>
              <a:chExt cx="27305" cy="191135"/>
            </a:xfrm>
          </p:grpSpPr>
          <p:sp>
            <p:nvSpPr>
              <p:cNvPr id="1578" name="object 3200">
                <a:extLst>
                  <a:ext uri="{FF2B5EF4-FFF2-40B4-BE49-F238E27FC236}">
                    <a16:creationId xmlns:a16="http://schemas.microsoft.com/office/drawing/2014/main" id="{FA4A57AF-B0C5-4E0F-952C-9E773A83F84F}"/>
                  </a:ext>
                </a:extLst>
              </p:cNvPr>
              <p:cNvSpPr/>
              <p:nvPr/>
            </p:nvSpPr>
            <p:spPr>
              <a:xfrm>
                <a:off x="1521764" y="303996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478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9" name="object 3201">
                <a:extLst>
                  <a:ext uri="{FF2B5EF4-FFF2-40B4-BE49-F238E27FC236}">
                    <a16:creationId xmlns:a16="http://schemas.microsoft.com/office/drawing/2014/main" id="{BC05B25B-FE15-CDE3-7C98-AB15DD3C635B}"/>
                  </a:ext>
                </a:extLst>
              </p:cNvPr>
              <p:cNvSpPr/>
              <p:nvPr/>
            </p:nvSpPr>
            <p:spPr>
              <a:xfrm>
                <a:off x="1524850" y="2926321"/>
                <a:ext cx="0" cy="113664"/>
              </a:xfrm>
              <a:custGeom>
                <a:avLst/>
                <a:gdLst/>
                <a:ahLst/>
                <a:cxnLst/>
                <a:rect l="l" t="t" r="r" b="b"/>
                <a:pathLst>
                  <a:path h="113664">
                    <a:moveTo>
                      <a:pt x="0" y="11363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0" name="object 3202">
                <a:extLst>
                  <a:ext uri="{FF2B5EF4-FFF2-40B4-BE49-F238E27FC236}">
                    <a16:creationId xmlns:a16="http://schemas.microsoft.com/office/drawing/2014/main" id="{DE793DE4-EF15-A765-CD0A-B7A7FA6D79D6}"/>
                  </a:ext>
                </a:extLst>
              </p:cNvPr>
              <p:cNvSpPr/>
              <p:nvPr/>
            </p:nvSpPr>
            <p:spPr>
              <a:xfrm>
                <a:off x="1513166" y="290986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1" name="object 3203">
                <a:extLst>
                  <a:ext uri="{FF2B5EF4-FFF2-40B4-BE49-F238E27FC236}">
                    <a16:creationId xmlns:a16="http://schemas.microsoft.com/office/drawing/2014/main" id="{73F89D0B-DECF-2519-8491-0BBB27663942}"/>
                  </a:ext>
                </a:extLst>
              </p:cNvPr>
              <p:cNvSpPr/>
              <p:nvPr/>
            </p:nvSpPr>
            <p:spPr>
              <a:xfrm>
                <a:off x="1529867" y="289984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2" name="object 3204">
                <a:extLst>
                  <a:ext uri="{FF2B5EF4-FFF2-40B4-BE49-F238E27FC236}">
                    <a16:creationId xmlns:a16="http://schemas.microsoft.com/office/drawing/2014/main" id="{017511CC-B918-F1A4-6EC4-1BFEE2CACCA6}"/>
                  </a:ext>
                </a:extLst>
              </p:cNvPr>
              <p:cNvSpPr/>
              <p:nvPr/>
            </p:nvSpPr>
            <p:spPr>
              <a:xfrm>
                <a:off x="1513166" y="2889821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3" name="object 3205">
                <a:extLst>
                  <a:ext uri="{FF2B5EF4-FFF2-40B4-BE49-F238E27FC236}">
                    <a16:creationId xmlns:a16="http://schemas.microsoft.com/office/drawing/2014/main" id="{B7DEF1BC-9489-9AE2-DB1A-6CA2CD3166F2}"/>
                  </a:ext>
                </a:extLst>
              </p:cNvPr>
              <p:cNvSpPr/>
              <p:nvPr/>
            </p:nvSpPr>
            <p:spPr>
              <a:xfrm>
                <a:off x="1533207" y="2886481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4" name="object 3206">
                <a:extLst>
                  <a:ext uri="{FF2B5EF4-FFF2-40B4-BE49-F238E27FC236}">
                    <a16:creationId xmlns:a16="http://schemas.microsoft.com/office/drawing/2014/main" id="{A0436DA5-31AE-46DA-1F36-DD13B8972F25}"/>
                  </a:ext>
                </a:extLst>
              </p:cNvPr>
              <p:cNvSpPr/>
              <p:nvPr/>
            </p:nvSpPr>
            <p:spPr>
              <a:xfrm>
                <a:off x="1513166" y="2869742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44" name="object 3207">
              <a:extLst>
                <a:ext uri="{FF2B5EF4-FFF2-40B4-BE49-F238E27FC236}">
                  <a16:creationId xmlns:a16="http://schemas.microsoft.com/office/drawing/2014/main" id="{3AFE8FA2-AAAF-78DB-3136-9A5A4B79BE7E}"/>
                </a:ext>
              </a:extLst>
            </p:cNvPr>
            <p:cNvSpPr/>
            <p:nvPr/>
          </p:nvSpPr>
          <p:spPr>
            <a:xfrm>
              <a:off x="1488313" y="27344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45" name="object 3208">
              <a:extLst>
                <a:ext uri="{FF2B5EF4-FFF2-40B4-BE49-F238E27FC236}">
                  <a16:creationId xmlns:a16="http://schemas.microsoft.com/office/drawing/2014/main" id="{A4250EAC-10DE-E6AE-1126-0F2EB767EDD9}"/>
                </a:ext>
              </a:extLst>
            </p:cNvPr>
            <p:cNvGrpSpPr/>
            <p:nvPr/>
          </p:nvGrpSpPr>
          <p:grpSpPr>
            <a:xfrm>
              <a:off x="1463313" y="2749956"/>
              <a:ext cx="64135" cy="310515"/>
              <a:chOff x="1463313" y="2749956"/>
              <a:chExt cx="64135" cy="310515"/>
            </a:xfrm>
          </p:grpSpPr>
          <p:sp>
            <p:nvSpPr>
              <p:cNvPr id="1572" name="object 3209">
                <a:extLst>
                  <a:ext uri="{FF2B5EF4-FFF2-40B4-BE49-F238E27FC236}">
                    <a16:creationId xmlns:a16="http://schemas.microsoft.com/office/drawing/2014/main" id="{5F75EABA-F7A2-B8C8-DDC1-2A282F100DBA}"/>
                  </a:ext>
                </a:extLst>
              </p:cNvPr>
              <p:cNvSpPr/>
              <p:nvPr/>
            </p:nvSpPr>
            <p:spPr>
              <a:xfrm>
                <a:off x="1488312" y="305843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0"/>
                    </a:moveTo>
                    <a:lnTo>
                      <a:pt x="101" y="0"/>
                    </a:lnTo>
                  </a:path>
                  <a:path w="634" h="635">
                    <a:moveTo>
                      <a:pt x="50" y="0"/>
                    </a:moveTo>
                    <a:lnTo>
                      <a:pt x="0" y="0"/>
                    </a:lnTo>
                  </a:path>
                  <a:path w="634" h="635">
                    <a:moveTo>
                      <a:pt x="50" y="0"/>
                    </a:moveTo>
                    <a:lnTo>
                      <a:pt x="50" y="3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3" name="object 3210">
                <a:extLst>
                  <a:ext uri="{FF2B5EF4-FFF2-40B4-BE49-F238E27FC236}">
                    <a16:creationId xmlns:a16="http://schemas.microsoft.com/office/drawing/2014/main" id="{26CC14A8-FB6D-901D-6FBD-13C829CF8632}"/>
                  </a:ext>
                </a:extLst>
              </p:cNvPr>
              <p:cNvSpPr/>
              <p:nvPr/>
            </p:nvSpPr>
            <p:spPr>
              <a:xfrm>
                <a:off x="1486439" y="3056515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4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4" name="object 3211">
                <a:extLst>
                  <a:ext uri="{FF2B5EF4-FFF2-40B4-BE49-F238E27FC236}">
                    <a16:creationId xmlns:a16="http://schemas.microsoft.com/office/drawing/2014/main" id="{0EF0B088-4E97-09EC-55EB-FA960893CE15}"/>
                  </a:ext>
                </a:extLst>
              </p:cNvPr>
              <p:cNvSpPr/>
              <p:nvPr/>
            </p:nvSpPr>
            <p:spPr>
              <a:xfrm>
                <a:off x="1524812" y="305843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0"/>
                    </a:moveTo>
                    <a:lnTo>
                      <a:pt x="88" y="0"/>
                    </a:lnTo>
                  </a:path>
                  <a:path w="634" h="635">
                    <a:moveTo>
                      <a:pt x="38" y="0"/>
                    </a:moveTo>
                    <a:lnTo>
                      <a:pt x="0" y="0"/>
                    </a:lnTo>
                  </a:path>
                  <a:path w="634" h="635">
                    <a:moveTo>
                      <a:pt x="38" y="0"/>
                    </a:moveTo>
                    <a:lnTo>
                      <a:pt x="38" y="3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5" name="object 3212">
                <a:extLst>
                  <a:ext uri="{FF2B5EF4-FFF2-40B4-BE49-F238E27FC236}">
                    <a16:creationId xmlns:a16="http://schemas.microsoft.com/office/drawing/2014/main" id="{A66F3F6F-C7FB-8AF2-5797-06A640A60D5C}"/>
                  </a:ext>
                </a:extLst>
              </p:cNvPr>
              <p:cNvSpPr/>
              <p:nvPr/>
            </p:nvSpPr>
            <p:spPr>
              <a:xfrm>
                <a:off x="1522926" y="3056515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4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6" name="object 3213">
                <a:extLst>
                  <a:ext uri="{FF2B5EF4-FFF2-40B4-BE49-F238E27FC236}">
                    <a16:creationId xmlns:a16="http://schemas.microsoft.com/office/drawing/2014/main" id="{3CF1A2A3-2403-6AB3-EE9F-44ACADBEA334}"/>
                  </a:ext>
                </a:extLst>
              </p:cNvPr>
              <p:cNvSpPr/>
              <p:nvPr/>
            </p:nvSpPr>
            <p:spPr>
              <a:xfrm>
                <a:off x="1488363" y="2749956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10">
                    <a:moveTo>
                      <a:pt x="0" y="0"/>
                    </a:moveTo>
                    <a:lnTo>
                      <a:pt x="0" y="308483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7" name="object 3214">
                <a:extLst>
                  <a:ext uri="{FF2B5EF4-FFF2-40B4-BE49-F238E27FC236}">
                    <a16:creationId xmlns:a16="http://schemas.microsoft.com/office/drawing/2014/main" id="{36439D41-0C59-659D-EB52-2179C383DB20}"/>
                  </a:ext>
                </a:extLst>
              </p:cNvPr>
              <p:cNvSpPr/>
              <p:nvPr/>
            </p:nvSpPr>
            <p:spPr>
              <a:xfrm>
                <a:off x="1465237" y="2823222"/>
                <a:ext cx="0" cy="235585"/>
              </a:xfrm>
              <a:custGeom>
                <a:avLst/>
                <a:gdLst/>
                <a:ahLst/>
                <a:cxnLst/>
                <a:rect l="l" t="t" r="r" b="b"/>
                <a:pathLst>
                  <a:path h="235585">
                    <a:moveTo>
                      <a:pt x="0" y="0"/>
                    </a:moveTo>
                    <a:lnTo>
                      <a:pt x="0" y="235216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46" name="object 3215">
              <a:extLst>
                <a:ext uri="{FF2B5EF4-FFF2-40B4-BE49-F238E27FC236}">
                  <a16:creationId xmlns:a16="http://schemas.microsoft.com/office/drawing/2014/main" id="{A91D872C-BCE8-E871-E3B6-C5109F019162}"/>
                </a:ext>
              </a:extLst>
            </p:cNvPr>
            <p:cNvGrpSpPr/>
            <p:nvPr/>
          </p:nvGrpSpPr>
          <p:grpSpPr>
            <a:xfrm>
              <a:off x="1773720" y="3276339"/>
              <a:ext cx="840740" cy="19685"/>
              <a:chOff x="1773720" y="3276339"/>
              <a:chExt cx="840740" cy="19685"/>
            </a:xfrm>
          </p:grpSpPr>
          <p:sp>
            <p:nvSpPr>
              <p:cNvPr id="1570" name="object 3216">
                <a:extLst>
                  <a:ext uri="{FF2B5EF4-FFF2-40B4-BE49-F238E27FC236}">
                    <a16:creationId xmlns:a16="http://schemas.microsoft.com/office/drawing/2014/main" id="{B5E6193C-B344-597E-88BE-D30246A02AB1}"/>
                  </a:ext>
                </a:extLst>
              </p:cNvPr>
              <p:cNvSpPr/>
              <p:nvPr/>
            </p:nvSpPr>
            <p:spPr>
              <a:xfrm>
                <a:off x="1773720" y="3278263"/>
                <a:ext cx="8407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40739">
                    <a:moveTo>
                      <a:pt x="84071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1" name="object 3217">
                <a:extLst>
                  <a:ext uri="{FF2B5EF4-FFF2-40B4-BE49-F238E27FC236}">
                    <a16:creationId xmlns:a16="http://schemas.microsoft.com/office/drawing/2014/main" id="{E1B97BA4-F7E1-3696-D897-ABA18F91FA35}"/>
                  </a:ext>
                </a:extLst>
              </p:cNvPr>
              <p:cNvSpPr/>
              <p:nvPr/>
            </p:nvSpPr>
            <p:spPr>
              <a:xfrm>
                <a:off x="1773720" y="3293681"/>
                <a:ext cx="8407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40739">
                    <a:moveTo>
                      <a:pt x="840714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47" name="object 3218">
              <a:extLst>
                <a:ext uri="{FF2B5EF4-FFF2-40B4-BE49-F238E27FC236}">
                  <a16:creationId xmlns:a16="http://schemas.microsoft.com/office/drawing/2014/main" id="{48ACD5A7-BA2A-F573-B1C2-BB2846761701}"/>
                </a:ext>
              </a:extLst>
            </p:cNvPr>
            <p:cNvSpPr/>
            <p:nvPr/>
          </p:nvSpPr>
          <p:spPr>
            <a:xfrm>
              <a:off x="1713598" y="347167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18465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48" name="object 3219">
              <a:extLst>
                <a:ext uri="{FF2B5EF4-FFF2-40B4-BE49-F238E27FC236}">
                  <a16:creationId xmlns:a16="http://schemas.microsoft.com/office/drawing/2014/main" id="{FD358EE8-38C6-464B-56D4-FB14A440ED8B}"/>
                </a:ext>
              </a:extLst>
            </p:cNvPr>
            <p:cNvGrpSpPr/>
            <p:nvPr/>
          </p:nvGrpSpPr>
          <p:grpSpPr>
            <a:xfrm>
              <a:off x="1732064" y="3458064"/>
              <a:ext cx="137160" cy="27305"/>
              <a:chOff x="1732064" y="3458064"/>
              <a:chExt cx="137160" cy="27305"/>
            </a:xfrm>
          </p:grpSpPr>
          <p:sp>
            <p:nvSpPr>
              <p:cNvPr id="1560" name="object 3220">
                <a:extLst>
                  <a:ext uri="{FF2B5EF4-FFF2-40B4-BE49-F238E27FC236}">
                    <a16:creationId xmlns:a16="http://schemas.microsoft.com/office/drawing/2014/main" id="{1E048289-A1A6-C7FE-CAA6-E610DBEDC9D5}"/>
                  </a:ext>
                </a:extLst>
              </p:cNvPr>
              <p:cNvSpPr/>
              <p:nvPr/>
            </p:nvSpPr>
            <p:spPr>
              <a:xfrm>
                <a:off x="1792236" y="3471672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5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1" name="object 3221">
                <a:extLst>
                  <a:ext uri="{FF2B5EF4-FFF2-40B4-BE49-F238E27FC236}">
                    <a16:creationId xmlns:a16="http://schemas.microsoft.com/office/drawing/2014/main" id="{0385A403-C4F9-3555-BDA0-05877B0F108C}"/>
                  </a:ext>
                </a:extLst>
              </p:cNvPr>
              <p:cNvSpPr/>
              <p:nvPr/>
            </p:nvSpPr>
            <p:spPr>
              <a:xfrm>
                <a:off x="1732064" y="3468573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516" y="3098"/>
                    </a:moveTo>
                    <a:lnTo>
                      <a:pt x="0" y="0"/>
                    </a:lnTo>
                    <a:lnTo>
                      <a:pt x="0" y="6146"/>
                    </a:lnTo>
                    <a:lnTo>
                      <a:pt x="18516" y="3098"/>
                    </a:lnTo>
                    <a:close/>
                  </a:path>
                  <a:path w="60325" h="6350">
                    <a:moveTo>
                      <a:pt x="60172" y="0"/>
                    </a:moveTo>
                    <a:lnTo>
                      <a:pt x="41656" y="3098"/>
                    </a:lnTo>
                    <a:lnTo>
                      <a:pt x="60172" y="6146"/>
                    </a:lnTo>
                    <a:lnTo>
                      <a:pt x="60172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2" name="object 3222">
                <a:extLst>
                  <a:ext uri="{FF2B5EF4-FFF2-40B4-BE49-F238E27FC236}">
                    <a16:creationId xmlns:a16="http://schemas.microsoft.com/office/drawing/2014/main" id="{352CB4C0-6841-7508-9FF0-D8355F0564AF}"/>
                  </a:ext>
                </a:extLst>
              </p:cNvPr>
              <p:cNvSpPr/>
              <p:nvPr/>
            </p:nvSpPr>
            <p:spPr>
              <a:xfrm>
                <a:off x="1750580" y="3471672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0" y="0"/>
                    </a:moveTo>
                    <a:lnTo>
                      <a:pt x="2313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3" name="object 3223">
                <a:extLst>
                  <a:ext uri="{FF2B5EF4-FFF2-40B4-BE49-F238E27FC236}">
                    <a16:creationId xmlns:a16="http://schemas.microsoft.com/office/drawing/2014/main" id="{600BD9DD-CB63-2864-222D-2E52339C887B}"/>
                  </a:ext>
                </a:extLst>
              </p:cNvPr>
              <p:cNvSpPr/>
              <p:nvPr/>
            </p:nvSpPr>
            <p:spPr>
              <a:xfrm>
                <a:off x="1813839" y="3459988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20040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20040"/>
                    </a:lnTo>
                    <a:lnTo>
                      <a:pt x="3340" y="2004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4" name="object 3224">
                <a:extLst>
                  <a:ext uri="{FF2B5EF4-FFF2-40B4-BE49-F238E27FC236}">
                    <a16:creationId xmlns:a16="http://schemas.microsoft.com/office/drawing/2014/main" id="{1EE95ED8-BC47-5E01-2778-F004924DD3A5}"/>
                  </a:ext>
                </a:extLst>
              </p:cNvPr>
              <p:cNvSpPr/>
              <p:nvPr/>
            </p:nvSpPr>
            <p:spPr>
              <a:xfrm>
                <a:off x="1830539" y="3476688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5" name="object 3225">
                <a:extLst>
                  <a:ext uri="{FF2B5EF4-FFF2-40B4-BE49-F238E27FC236}">
                    <a16:creationId xmlns:a16="http://schemas.microsoft.com/office/drawing/2014/main" id="{45FB4F77-A873-3BB7-B665-7629C52CC925}"/>
                  </a:ext>
                </a:extLst>
              </p:cNvPr>
              <p:cNvSpPr/>
              <p:nvPr/>
            </p:nvSpPr>
            <p:spPr>
              <a:xfrm>
                <a:off x="1840560" y="3459988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20">
                    <a:moveTo>
                      <a:pt x="0" y="3289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6" name="object 3226">
                <a:extLst>
                  <a:ext uri="{FF2B5EF4-FFF2-40B4-BE49-F238E27FC236}">
                    <a16:creationId xmlns:a16="http://schemas.microsoft.com/office/drawing/2014/main" id="{0DED130A-C645-DAEB-8CBD-04529FAE6A08}"/>
                  </a:ext>
                </a:extLst>
              </p:cNvPr>
              <p:cNvSpPr/>
              <p:nvPr/>
            </p:nvSpPr>
            <p:spPr>
              <a:xfrm>
                <a:off x="1840560" y="3480028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7" name="object 3227">
                <a:extLst>
                  <a:ext uri="{FF2B5EF4-FFF2-40B4-BE49-F238E27FC236}">
                    <a16:creationId xmlns:a16="http://schemas.microsoft.com/office/drawing/2014/main" id="{3D7A27BD-53E3-2ABA-26EC-BE7DA32CFFA7}"/>
                  </a:ext>
                </a:extLst>
              </p:cNvPr>
              <p:cNvSpPr/>
              <p:nvPr/>
            </p:nvSpPr>
            <p:spPr>
              <a:xfrm>
                <a:off x="1853920" y="3459988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8" name="object 3228">
                <a:extLst>
                  <a:ext uri="{FF2B5EF4-FFF2-40B4-BE49-F238E27FC236}">
                    <a16:creationId xmlns:a16="http://schemas.microsoft.com/office/drawing/2014/main" id="{0920FB30-8536-06DC-6E42-AB2B53FC0A25}"/>
                  </a:ext>
                </a:extLst>
              </p:cNvPr>
              <p:cNvSpPr/>
              <p:nvPr/>
            </p:nvSpPr>
            <p:spPr>
              <a:xfrm>
                <a:off x="1750529" y="347162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9" name="object 3229">
                <a:extLst>
                  <a:ext uri="{FF2B5EF4-FFF2-40B4-BE49-F238E27FC236}">
                    <a16:creationId xmlns:a16="http://schemas.microsoft.com/office/drawing/2014/main" id="{83DBE1F4-FA48-A812-B74C-060186E93E71}"/>
                  </a:ext>
                </a:extLst>
              </p:cNvPr>
              <p:cNvSpPr/>
              <p:nvPr/>
            </p:nvSpPr>
            <p:spPr>
              <a:xfrm>
                <a:off x="1773669" y="347162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49" name="object 3230">
              <a:extLst>
                <a:ext uri="{FF2B5EF4-FFF2-40B4-BE49-F238E27FC236}">
                  <a16:creationId xmlns:a16="http://schemas.microsoft.com/office/drawing/2014/main" id="{E545FA6B-AA85-ED91-5C2E-31D8ABF1586A}"/>
                </a:ext>
              </a:extLst>
            </p:cNvPr>
            <p:cNvGrpSpPr/>
            <p:nvPr/>
          </p:nvGrpSpPr>
          <p:grpSpPr>
            <a:xfrm>
              <a:off x="1428203" y="3875925"/>
              <a:ext cx="97155" cy="11430"/>
              <a:chOff x="1428203" y="3875925"/>
              <a:chExt cx="97155" cy="11430"/>
            </a:xfrm>
          </p:grpSpPr>
          <p:sp>
            <p:nvSpPr>
              <p:cNvPr id="1554" name="object 3231">
                <a:extLst>
                  <a:ext uri="{FF2B5EF4-FFF2-40B4-BE49-F238E27FC236}">
                    <a16:creationId xmlns:a16="http://schemas.microsoft.com/office/drawing/2014/main" id="{3D1B49FD-07FC-50EC-49B1-FA84683CBDF0}"/>
                  </a:ext>
                </a:extLst>
              </p:cNvPr>
              <p:cNvSpPr/>
              <p:nvPr/>
            </p:nvSpPr>
            <p:spPr>
              <a:xfrm>
                <a:off x="1488363" y="3875925"/>
                <a:ext cx="0" cy="2540"/>
              </a:xfrm>
              <a:custGeom>
                <a:avLst/>
                <a:gdLst/>
                <a:ahLst/>
                <a:cxnLst/>
                <a:rect l="l" t="t" r="r" b="b"/>
                <a:pathLst>
                  <a:path h="2539">
                    <a:moveTo>
                      <a:pt x="0" y="201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5" name="object 3232">
                <a:extLst>
                  <a:ext uri="{FF2B5EF4-FFF2-40B4-BE49-F238E27FC236}">
                    <a16:creationId xmlns:a16="http://schemas.microsoft.com/office/drawing/2014/main" id="{2EB6C44D-FE23-FBAF-A0ED-7C1AE90A0170}"/>
                  </a:ext>
                </a:extLst>
              </p:cNvPr>
              <p:cNvSpPr/>
              <p:nvPr/>
            </p:nvSpPr>
            <p:spPr>
              <a:xfrm>
                <a:off x="1465237" y="3875925"/>
                <a:ext cx="0" cy="2540"/>
              </a:xfrm>
              <a:custGeom>
                <a:avLst/>
                <a:gdLst/>
                <a:ahLst/>
                <a:cxnLst/>
                <a:rect l="l" t="t" r="r" b="b"/>
                <a:pathLst>
                  <a:path h="2539">
                    <a:moveTo>
                      <a:pt x="0" y="201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6" name="object 3233">
                <a:extLst>
                  <a:ext uri="{FF2B5EF4-FFF2-40B4-BE49-F238E27FC236}">
                    <a16:creationId xmlns:a16="http://schemas.microsoft.com/office/drawing/2014/main" id="{5FF02D25-BA8E-1AD9-0D69-A86C58560792}"/>
                  </a:ext>
                </a:extLst>
              </p:cNvPr>
              <p:cNvSpPr/>
              <p:nvPr/>
            </p:nvSpPr>
            <p:spPr>
              <a:xfrm>
                <a:off x="1506880" y="3883634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465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7" name="object 3234">
                <a:extLst>
                  <a:ext uri="{FF2B5EF4-FFF2-40B4-BE49-F238E27FC236}">
                    <a16:creationId xmlns:a16="http://schemas.microsoft.com/office/drawing/2014/main" id="{945F7775-C981-5D7B-7ABF-128094B444A9}"/>
                  </a:ext>
                </a:extLst>
              </p:cNvPr>
              <p:cNvSpPr/>
              <p:nvPr/>
            </p:nvSpPr>
            <p:spPr>
              <a:xfrm>
                <a:off x="1428203" y="3883634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51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8" name="object 3235">
                <a:extLst>
                  <a:ext uri="{FF2B5EF4-FFF2-40B4-BE49-F238E27FC236}">
                    <a16:creationId xmlns:a16="http://schemas.microsoft.com/office/drawing/2014/main" id="{CF0027F2-2D38-E72F-CA8D-C9C7CDDEF823}"/>
                  </a:ext>
                </a:extLst>
              </p:cNvPr>
              <p:cNvSpPr/>
              <p:nvPr/>
            </p:nvSpPr>
            <p:spPr>
              <a:xfrm>
                <a:off x="1446720" y="3880548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465" y="3086"/>
                    </a:moveTo>
                    <a:lnTo>
                      <a:pt x="0" y="0"/>
                    </a:lnTo>
                    <a:lnTo>
                      <a:pt x="0" y="6184"/>
                    </a:lnTo>
                    <a:lnTo>
                      <a:pt x="18465" y="3086"/>
                    </a:lnTo>
                    <a:close/>
                  </a:path>
                  <a:path w="60325" h="6350">
                    <a:moveTo>
                      <a:pt x="60159" y="0"/>
                    </a:moveTo>
                    <a:lnTo>
                      <a:pt x="41643" y="3086"/>
                    </a:lnTo>
                    <a:lnTo>
                      <a:pt x="60159" y="6184"/>
                    </a:lnTo>
                    <a:lnTo>
                      <a:pt x="60159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9" name="object 3236">
                <a:extLst>
                  <a:ext uri="{FF2B5EF4-FFF2-40B4-BE49-F238E27FC236}">
                    <a16:creationId xmlns:a16="http://schemas.microsoft.com/office/drawing/2014/main" id="{C079818A-7BFA-9E84-CBC8-40DC87C77E61}"/>
                  </a:ext>
                </a:extLst>
              </p:cNvPr>
              <p:cNvSpPr/>
              <p:nvPr/>
            </p:nvSpPr>
            <p:spPr>
              <a:xfrm>
                <a:off x="1465237" y="3883634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50" name="object 3237">
              <a:extLst>
                <a:ext uri="{FF2B5EF4-FFF2-40B4-BE49-F238E27FC236}">
                  <a16:creationId xmlns:a16="http://schemas.microsoft.com/office/drawing/2014/main" id="{737437F8-4808-5B26-F310-48164A4BA6BB}"/>
                </a:ext>
              </a:extLst>
            </p:cNvPr>
            <p:cNvGrpSpPr/>
            <p:nvPr/>
          </p:nvGrpSpPr>
          <p:grpSpPr>
            <a:xfrm>
              <a:off x="1369701" y="3870026"/>
              <a:ext cx="57785" cy="27305"/>
              <a:chOff x="1369701" y="3870026"/>
              <a:chExt cx="57785" cy="27305"/>
            </a:xfrm>
          </p:grpSpPr>
          <p:sp>
            <p:nvSpPr>
              <p:cNvPr id="1549" name="object 3238">
                <a:extLst>
                  <a:ext uri="{FF2B5EF4-FFF2-40B4-BE49-F238E27FC236}">
                    <a16:creationId xmlns:a16="http://schemas.microsoft.com/office/drawing/2014/main" id="{E5EEAE24-908E-89F9-20A1-D7C7D4464F61}"/>
                  </a:ext>
                </a:extLst>
              </p:cNvPr>
              <p:cNvSpPr/>
              <p:nvPr/>
            </p:nvSpPr>
            <p:spPr>
              <a:xfrm>
                <a:off x="1371625" y="3872001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0320">
                    <a:moveTo>
                      <a:pt x="3340" y="19989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0" name="object 3239">
                <a:extLst>
                  <a:ext uri="{FF2B5EF4-FFF2-40B4-BE49-F238E27FC236}">
                    <a16:creationId xmlns:a16="http://schemas.microsoft.com/office/drawing/2014/main" id="{A16B2A58-DC00-DA05-F4F0-DA182DC939D2}"/>
                  </a:ext>
                </a:extLst>
              </p:cNvPr>
              <p:cNvSpPr/>
              <p:nvPr/>
            </p:nvSpPr>
            <p:spPr>
              <a:xfrm>
                <a:off x="1388364" y="388865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1" name="object 3240">
                <a:extLst>
                  <a:ext uri="{FF2B5EF4-FFF2-40B4-BE49-F238E27FC236}">
                    <a16:creationId xmlns:a16="http://schemas.microsoft.com/office/drawing/2014/main" id="{B4E2965F-9199-9E16-3718-A307D19AA163}"/>
                  </a:ext>
                </a:extLst>
              </p:cNvPr>
              <p:cNvSpPr/>
              <p:nvPr/>
            </p:nvSpPr>
            <p:spPr>
              <a:xfrm>
                <a:off x="1398384" y="3871950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20">
                    <a:moveTo>
                      <a:pt x="0" y="3340"/>
                    </a:moveTo>
                    <a:lnTo>
                      <a:pt x="3302" y="0"/>
                    </a:lnTo>
                    <a:lnTo>
                      <a:pt x="3302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2" name="object 3241">
                <a:extLst>
                  <a:ext uri="{FF2B5EF4-FFF2-40B4-BE49-F238E27FC236}">
                    <a16:creationId xmlns:a16="http://schemas.microsoft.com/office/drawing/2014/main" id="{CB38BC78-2545-0BB6-6171-6E9B3CED364B}"/>
                  </a:ext>
                </a:extLst>
              </p:cNvPr>
              <p:cNvSpPr/>
              <p:nvPr/>
            </p:nvSpPr>
            <p:spPr>
              <a:xfrm>
                <a:off x="1398384" y="3891991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3" name="object 3242">
                <a:extLst>
                  <a:ext uri="{FF2B5EF4-FFF2-40B4-BE49-F238E27FC236}">
                    <a16:creationId xmlns:a16="http://schemas.microsoft.com/office/drawing/2014/main" id="{C73F2BB3-4515-2991-88B2-B09BBC99D541}"/>
                  </a:ext>
                </a:extLst>
              </p:cNvPr>
              <p:cNvSpPr/>
              <p:nvPr/>
            </p:nvSpPr>
            <p:spPr>
              <a:xfrm>
                <a:off x="1411744" y="3871950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51" name="object 3243">
              <a:extLst>
                <a:ext uri="{FF2B5EF4-FFF2-40B4-BE49-F238E27FC236}">
                  <a16:creationId xmlns:a16="http://schemas.microsoft.com/office/drawing/2014/main" id="{5932C189-C629-D5B4-9251-D0C69108EB2D}"/>
                </a:ext>
              </a:extLst>
            </p:cNvPr>
            <p:cNvGrpSpPr/>
            <p:nvPr/>
          </p:nvGrpSpPr>
          <p:grpSpPr>
            <a:xfrm>
              <a:off x="1463262" y="3881659"/>
              <a:ext cx="27305" cy="6350"/>
              <a:chOff x="1463262" y="3881659"/>
              <a:chExt cx="27305" cy="6350"/>
            </a:xfrm>
          </p:grpSpPr>
          <p:sp>
            <p:nvSpPr>
              <p:cNvPr id="1546" name="object 3244">
                <a:extLst>
                  <a:ext uri="{FF2B5EF4-FFF2-40B4-BE49-F238E27FC236}">
                    <a16:creationId xmlns:a16="http://schemas.microsoft.com/office/drawing/2014/main" id="{9CDCEF23-0764-1B3E-D1A8-AB4F185AFFD5}"/>
                  </a:ext>
                </a:extLst>
              </p:cNvPr>
              <p:cNvSpPr/>
              <p:nvPr/>
            </p:nvSpPr>
            <p:spPr>
              <a:xfrm>
                <a:off x="1488312" y="388560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7" name="object 3245">
                <a:extLst>
                  <a:ext uri="{FF2B5EF4-FFF2-40B4-BE49-F238E27FC236}">
                    <a16:creationId xmlns:a16="http://schemas.microsoft.com/office/drawing/2014/main" id="{412D9ED3-B972-95A3-F5D8-DD90A517276E}"/>
                  </a:ext>
                </a:extLst>
              </p:cNvPr>
              <p:cNvSpPr/>
              <p:nvPr/>
            </p:nvSpPr>
            <p:spPr>
              <a:xfrm>
                <a:off x="1465186" y="388560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8" name="object 3246">
                <a:extLst>
                  <a:ext uri="{FF2B5EF4-FFF2-40B4-BE49-F238E27FC236}">
                    <a16:creationId xmlns:a16="http://schemas.microsoft.com/office/drawing/2014/main" id="{7206DC23-E19A-3ABA-81D3-AD7B1A87A972}"/>
                  </a:ext>
                </a:extLst>
              </p:cNvPr>
              <p:cNvSpPr/>
              <p:nvPr/>
            </p:nvSpPr>
            <p:spPr>
              <a:xfrm>
                <a:off x="1465186" y="388358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52" name="object 3247">
              <a:extLst>
                <a:ext uri="{FF2B5EF4-FFF2-40B4-BE49-F238E27FC236}">
                  <a16:creationId xmlns:a16="http://schemas.microsoft.com/office/drawing/2014/main" id="{B6203785-A678-350D-CA2E-F266B6B9BDDD}"/>
                </a:ext>
              </a:extLst>
            </p:cNvPr>
            <p:cNvGrpSpPr/>
            <p:nvPr/>
          </p:nvGrpSpPr>
          <p:grpSpPr>
            <a:xfrm>
              <a:off x="1414792" y="3285972"/>
              <a:ext cx="6350" cy="191135"/>
              <a:chOff x="1414792" y="3285972"/>
              <a:chExt cx="6350" cy="191135"/>
            </a:xfrm>
          </p:grpSpPr>
          <p:sp>
            <p:nvSpPr>
              <p:cNvPr id="1544" name="object 3248">
                <a:extLst>
                  <a:ext uri="{FF2B5EF4-FFF2-40B4-BE49-F238E27FC236}">
                    <a16:creationId xmlns:a16="http://schemas.microsoft.com/office/drawing/2014/main" id="{9CD599A0-BBEA-2FEE-C1D2-D7297E9AD791}"/>
                  </a:ext>
                </a:extLst>
              </p:cNvPr>
              <p:cNvSpPr/>
              <p:nvPr/>
            </p:nvSpPr>
            <p:spPr>
              <a:xfrm>
                <a:off x="1417840" y="3304489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0"/>
                    </a:moveTo>
                    <a:lnTo>
                      <a:pt x="0" y="17199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5" name="object 3249">
                <a:extLst>
                  <a:ext uri="{FF2B5EF4-FFF2-40B4-BE49-F238E27FC236}">
                    <a16:creationId xmlns:a16="http://schemas.microsoft.com/office/drawing/2014/main" id="{7562CE67-C0A4-E976-3CF4-0D03E3B83921}"/>
                  </a:ext>
                </a:extLst>
              </p:cNvPr>
              <p:cNvSpPr/>
              <p:nvPr/>
            </p:nvSpPr>
            <p:spPr>
              <a:xfrm>
                <a:off x="1414792" y="328597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53" name="object 3250">
              <a:extLst>
                <a:ext uri="{FF2B5EF4-FFF2-40B4-BE49-F238E27FC236}">
                  <a16:creationId xmlns:a16="http://schemas.microsoft.com/office/drawing/2014/main" id="{C52D1B0E-919E-BF18-E057-9950A55847F4}"/>
                </a:ext>
              </a:extLst>
            </p:cNvPr>
            <p:cNvGrpSpPr/>
            <p:nvPr/>
          </p:nvGrpSpPr>
          <p:grpSpPr>
            <a:xfrm>
              <a:off x="1404219" y="3477660"/>
              <a:ext cx="27305" cy="255904"/>
              <a:chOff x="1404219" y="3477660"/>
              <a:chExt cx="27305" cy="255904"/>
            </a:xfrm>
          </p:grpSpPr>
          <p:sp>
            <p:nvSpPr>
              <p:cNvPr id="1538" name="object 3251">
                <a:extLst>
                  <a:ext uri="{FF2B5EF4-FFF2-40B4-BE49-F238E27FC236}">
                    <a16:creationId xmlns:a16="http://schemas.microsoft.com/office/drawing/2014/main" id="{7059BBDF-F748-4025-8F6E-5F6791749B79}"/>
                  </a:ext>
                </a:extLst>
              </p:cNvPr>
              <p:cNvSpPr/>
              <p:nvPr/>
            </p:nvSpPr>
            <p:spPr>
              <a:xfrm>
                <a:off x="1414792" y="371483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9" name="object 3252">
                <a:extLst>
                  <a:ext uri="{FF2B5EF4-FFF2-40B4-BE49-F238E27FC236}">
                    <a16:creationId xmlns:a16="http://schemas.microsoft.com/office/drawing/2014/main" id="{79333F21-7240-3EA9-FAED-9B6E482A3B7A}"/>
                  </a:ext>
                </a:extLst>
              </p:cNvPr>
              <p:cNvSpPr/>
              <p:nvPr/>
            </p:nvSpPr>
            <p:spPr>
              <a:xfrm>
                <a:off x="1417840" y="3542842"/>
                <a:ext cx="0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h="172085">
                    <a:moveTo>
                      <a:pt x="0" y="1719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0" name="object 3253">
                <a:extLst>
                  <a:ext uri="{FF2B5EF4-FFF2-40B4-BE49-F238E27FC236}">
                    <a16:creationId xmlns:a16="http://schemas.microsoft.com/office/drawing/2014/main" id="{CA47D7DD-FB3A-672D-7661-2DE6963F8200}"/>
                  </a:ext>
                </a:extLst>
              </p:cNvPr>
              <p:cNvSpPr/>
              <p:nvPr/>
            </p:nvSpPr>
            <p:spPr>
              <a:xfrm>
                <a:off x="1406143" y="352638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1" name="object 3254">
                <a:extLst>
                  <a:ext uri="{FF2B5EF4-FFF2-40B4-BE49-F238E27FC236}">
                    <a16:creationId xmlns:a16="http://schemas.microsoft.com/office/drawing/2014/main" id="{83F8864B-B02F-DCB5-6CC4-47088D1F0113}"/>
                  </a:ext>
                </a:extLst>
              </p:cNvPr>
              <p:cNvSpPr/>
              <p:nvPr/>
            </p:nvSpPr>
            <p:spPr>
              <a:xfrm>
                <a:off x="1422844" y="3516312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2" name="object 3255">
                <a:extLst>
                  <a:ext uri="{FF2B5EF4-FFF2-40B4-BE49-F238E27FC236}">
                    <a16:creationId xmlns:a16="http://schemas.microsoft.com/office/drawing/2014/main" id="{FEFBCA08-6F33-BA03-7D6E-D4C4FABB7AF7}"/>
                  </a:ext>
                </a:extLst>
              </p:cNvPr>
              <p:cNvSpPr/>
              <p:nvPr/>
            </p:nvSpPr>
            <p:spPr>
              <a:xfrm>
                <a:off x="1406194" y="349628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9989" y="10020"/>
                    </a:moveTo>
                    <a:lnTo>
                      <a:pt x="19989" y="6730"/>
                    </a:lnTo>
                    <a:lnTo>
                      <a:pt x="13309" y="50"/>
                    </a:lnTo>
                    <a:lnTo>
                      <a:pt x="3289" y="5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289" y="13347"/>
                    </a:lnTo>
                    <a:lnTo>
                      <a:pt x="6629" y="13347"/>
                    </a:lnTo>
                    <a:lnTo>
                      <a:pt x="9969" y="10020"/>
                    </a:lnTo>
                    <a:lnTo>
                      <a:pt x="996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3" name="object 3256">
                <a:extLst>
                  <a:ext uri="{FF2B5EF4-FFF2-40B4-BE49-F238E27FC236}">
                    <a16:creationId xmlns:a16="http://schemas.microsoft.com/office/drawing/2014/main" id="{B4EFF6E0-2BC1-6904-F2EA-AB6C9E9D44E6}"/>
                  </a:ext>
                </a:extLst>
              </p:cNvPr>
              <p:cNvSpPr/>
              <p:nvPr/>
            </p:nvSpPr>
            <p:spPr>
              <a:xfrm>
                <a:off x="1406194" y="347958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4" name="object 3257">
              <a:extLst>
                <a:ext uri="{FF2B5EF4-FFF2-40B4-BE49-F238E27FC236}">
                  <a16:creationId xmlns:a16="http://schemas.microsoft.com/office/drawing/2014/main" id="{51EA16D7-BA6B-5422-9BE5-554EC21E72EB}"/>
                </a:ext>
              </a:extLst>
            </p:cNvPr>
            <p:cNvSpPr/>
            <p:nvPr/>
          </p:nvSpPr>
          <p:spPr>
            <a:xfrm>
              <a:off x="1417789" y="32859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3258">
              <a:extLst>
                <a:ext uri="{FF2B5EF4-FFF2-40B4-BE49-F238E27FC236}">
                  <a16:creationId xmlns:a16="http://schemas.microsoft.com/office/drawing/2014/main" id="{F79547C6-99C8-C25B-F81E-CC068F224C75}"/>
                </a:ext>
              </a:extLst>
            </p:cNvPr>
            <p:cNvSpPr/>
            <p:nvPr/>
          </p:nvSpPr>
          <p:spPr>
            <a:xfrm>
              <a:off x="1417789" y="37332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3259">
              <a:extLst>
                <a:ext uri="{FF2B5EF4-FFF2-40B4-BE49-F238E27FC236}">
                  <a16:creationId xmlns:a16="http://schemas.microsoft.com/office/drawing/2014/main" id="{487A0EFD-AA09-46FC-219B-636200BC0A41}"/>
                </a:ext>
              </a:extLst>
            </p:cNvPr>
            <p:cNvSpPr/>
            <p:nvPr/>
          </p:nvSpPr>
          <p:spPr>
            <a:xfrm>
              <a:off x="1781429" y="3278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3260">
              <a:extLst>
                <a:ext uri="{FF2B5EF4-FFF2-40B4-BE49-F238E27FC236}">
                  <a16:creationId xmlns:a16="http://schemas.microsoft.com/office/drawing/2014/main" id="{1782FBF2-672F-E244-D313-A10E1D1C4CC2}"/>
                </a:ext>
              </a:extLst>
            </p:cNvPr>
            <p:cNvSpPr/>
            <p:nvPr/>
          </p:nvSpPr>
          <p:spPr>
            <a:xfrm>
              <a:off x="1781429" y="309316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58" name="object 3261">
              <a:extLst>
                <a:ext uri="{FF2B5EF4-FFF2-40B4-BE49-F238E27FC236}">
                  <a16:creationId xmlns:a16="http://schemas.microsoft.com/office/drawing/2014/main" id="{EAD8ED35-CA89-92C8-E78E-3A30E2473F01}"/>
                </a:ext>
              </a:extLst>
            </p:cNvPr>
            <p:cNvGrpSpPr/>
            <p:nvPr/>
          </p:nvGrpSpPr>
          <p:grpSpPr>
            <a:xfrm>
              <a:off x="1818119" y="3215551"/>
              <a:ext cx="6350" cy="62865"/>
              <a:chOff x="1818119" y="3215551"/>
              <a:chExt cx="6350" cy="62865"/>
            </a:xfrm>
          </p:grpSpPr>
          <p:sp>
            <p:nvSpPr>
              <p:cNvPr id="1536" name="object 3262">
                <a:extLst>
                  <a:ext uri="{FF2B5EF4-FFF2-40B4-BE49-F238E27FC236}">
                    <a16:creationId xmlns:a16="http://schemas.microsoft.com/office/drawing/2014/main" id="{C2368180-97F1-4345-EBF2-8E3DDF00B3E8}"/>
                  </a:ext>
                </a:extLst>
              </p:cNvPr>
              <p:cNvSpPr/>
              <p:nvPr/>
            </p:nvSpPr>
            <p:spPr>
              <a:xfrm>
                <a:off x="1821154" y="3215551"/>
                <a:ext cx="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h="44450">
                    <a:moveTo>
                      <a:pt x="0" y="441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7" name="object 3263">
                <a:extLst>
                  <a:ext uri="{FF2B5EF4-FFF2-40B4-BE49-F238E27FC236}">
                    <a16:creationId xmlns:a16="http://schemas.microsoft.com/office/drawing/2014/main" id="{1A8CA57C-8DFD-B713-3178-C2E821F5721C}"/>
                  </a:ext>
                </a:extLst>
              </p:cNvPr>
              <p:cNvSpPr/>
              <p:nvPr/>
            </p:nvSpPr>
            <p:spPr>
              <a:xfrm>
                <a:off x="1818119" y="325974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59" name="object 3264">
              <a:extLst>
                <a:ext uri="{FF2B5EF4-FFF2-40B4-BE49-F238E27FC236}">
                  <a16:creationId xmlns:a16="http://schemas.microsoft.com/office/drawing/2014/main" id="{B6DF074A-016E-4763-BDB7-FE7DE15C7F8A}"/>
                </a:ext>
              </a:extLst>
            </p:cNvPr>
            <p:cNvGrpSpPr/>
            <p:nvPr/>
          </p:nvGrpSpPr>
          <p:grpSpPr>
            <a:xfrm>
              <a:off x="1818119" y="3093161"/>
              <a:ext cx="6350" cy="62865"/>
              <a:chOff x="1818119" y="3093161"/>
              <a:chExt cx="6350" cy="62865"/>
            </a:xfrm>
          </p:grpSpPr>
          <p:sp>
            <p:nvSpPr>
              <p:cNvPr id="1534" name="object 3265">
                <a:extLst>
                  <a:ext uri="{FF2B5EF4-FFF2-40B4-BE49-F238E27FC236}">
                    <a16:creationId xmlns:a16="http://schemas.microsoft.com/office/drawing/2014/main" id="{C8EEEE58-9021-FFED-9817-05521DF6A453}"/>
                  </a:ext>
                </a:extLst>
              </p:cNvPr>
              <p:cNvSpPr/>
              <p:nvPr/>
            </p:nvSpPr>
            <p:spPr>
              <a:xfrm>
                <a:off x="1818119" y="309316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503"/>
                    </a:lnTo>
                    <a:lnTo>
                      <a:pt x="6134" y="18503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5" name="object 3266">
                <a:extLst>
                  <a:ext uri="{FF2B5EF4-FFF2-40B4-BE49-F238E27FC236}">
                    <a16:creationId xmlns:a16="http://schemas.microsoft.com/office/drawing/2014/main" id="{4F193FE2-8B51-DDF0-B3B6-8DEA6A04EFD4}"/>
                  </a:ext>
                </a:extLst>
              </p:cNvPr>
              <p:cNvSpPr/>
              <p:nvPr/>
            </p:nvSpPr>
            <p:spPr>
              <a:xfrm>
                <a:off x="1821154" y="3111665"/>
                <a:ext cx="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h="44450">
                    <a:moveTo>
                      <a:pt x="0" y="0"/>
                    </a:moveTo>
                    <a:lnTo>
                      <a:pt x="0" y="4420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0" name="object 3267">
              <a:extLst>
                <a:ext uri="{FF2B5EF4-FFF2-40B4-BE49-F238E27FC236}">
                  <a16:creationId xmlns:a16="http://schemas.microsoft.com/office/drawing/2014/main" id="{2A494B34-3A46-B1E5-CF7D-EB4DE1E749C0}"/>
                </a:ext>
              </a:extLst>
            </p:cNvPr>
            <p:cNvGrpSpPr/>
            <p:nvPr/>
          </p:nvGrpSpPr>
          <p:grpSpPr>
            <a:xfrm>
              <a:off x="1807546" y="3157099"/>
              <a:ext cx="27305" cy="57785"/>
              <a:chOff x="1807546" y="3157099"/>
              <a:chExt cx="27305" cy="57785"/>
            </a:xfrm>
          </p:grpSpPr>
          <p:sp>
            <p:nvSpPr>
              <p:cNvPr id="1529" name="object 3268">
                <a:extLst>
                  <a:ext uri="{FF2B5EF4-FFF2-40B4-BE49-F238E27FC236}">
                    <a16:creationId xmlns:a16="http://schemas.microsoft.com/office/drawing/2014/main" id="{EBEB7167-E3F9-00A7-74E1-7AEA639D08FE}"/>
                  </a:ext>
                </a:extLst>
              </p:cNvPr>
              <p:cNvSpPr/>
              <p:nvPr/>
            </p:nvSpPr>
            <p:spPr>
              <a:xfrm>
                <a:off x="1809470" y="320911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0" name="object 3269">
                <a:extLst>
                  <a:ext uri="{FF2B5EF4-FFF2-40B4-BE49-F238E27FC236}">
                    <a16:creationId xmlns:a16="http://schemas.microsoft.com/office/drawing/2014/main" id="{A84F9E06-267F-CB3D-1EB0-27129D99EA47}"/>
                  </a:ext>
                </a:extLst>
              </p:cNvPr>
              <p:cNvSpPr/>
              <p:nvPr/>
            </p:nvSpPr>
            <p:spPr>
              <a:xfrm>
                <a:off x="1829562" y="320577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1" name="object 3270">
                <a:extLst>
                  <a:ext uri="{FF2B5EF4-FFF2-40B4-BE49-F238E27FC236}">
                    <a16:creationId xmlns:a16="http://schemas.microsoft.com/office/drawing/2014/main" id="{55C1879B-3A08-66DF-8DC9-C472C9E4A8FF}"/>
                  </a:ext>
                </a:extLst>
              </p:cNvPr>
              <p:cNvSpPr/>
              <p:nvPr/>
            </p:nvSpPr>
            <p:spPr>
              <a:xfrm>
                <a:off x="1826221" y="319575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2" name="object 3271">
                <a:extLst>
                  <a:ext uri="{FF2B5EF4-FFF2-40B4-BE49-F238E27FC236}">
                    <a16:creationId xmlns:a16="http://schemas.microsoft.com/office/drawing/2014/main" id="{9D68922D-1FD6-BB49-AA9A-38A27CF13B86}"/>
                  </a:ext>
                </a:extLst>
              </p:cNvPr>
              <p:cNvSpPr/>
              <p:nvPr/>
            </p:nvSpPr>
            <p:spPr>
              <a:xfrm>
                <a:off x="1809470" y="317571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3" name="object 3272">
                <a:extLst>
                  <a:ext uri="{FF2B5EF4-FFF2-40B4-BE49-F238E27FC236}">
                    <a16:creationId xmlns:a16="http://schemas.microsoft.com/office/drawing/2014/main" id="{3CBB71C7-0129-06D2-E301-75F021D514C0}"/>
                  </a:ext>
                </a:extLst>
              </p:cNvPr>
              <p:cNvSpPr/>
              <p:nvPr/>
            </p:nvSpPr>
            <p:spPr>
              <a:xfrm>
                <a:off x="1809521" y="315902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61" name="object 3273">
              <a:extLst>
                <a:ext uri="{FF2B5EF4-FFF2-40B4-BE49-F238E27FC236}">
                  <a16:creationId xmlns:a16="http://schemas.microsoft.com/office/drawing/2014/main" id="{33D28511-12EC-AFAA-37C0-D854D645C115}"/>
                </a:ext>
              </a:extLst>
            </p:cNvPr>
            <p:cNvSpPr/>
            <p:nvPr/>
          </p:nvSpPr>
          <p:spPr>
            <a:xfrm>
              <a:off x="1773669" y="32782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62" name="object 3274">
              <a:extLst>
                <a:ext uri="{FF2B5EF4-FFF2-40B4-BE49-F238E27FC236}">
                  <a16:creationId xmlns:a16="http://schemas.microsoft.com/office/drawing/2014/main" id="{34EC545A-4E86-7020-0CA8-9534F5005BBA}"/>
                </a:ext>
              </a:extLst>
            </p:cNvPr>
            <p:cNvGrpSpPr/>
            <p:nvPr/>
          </p:nvGrpSpPr>
          <p:grpSpPr>
            <a:xfrm>
              <a:off x="1771745" y="3091186"/>
              <a:ext cx="51435" cy="4445"/>
              <a:chOff x="1771745" y="3091186"/>
              <a:chExt cx="51435" cy="4445"/>
            </a:xfrm>
          </p:grpSpPr>
          <p:sp>
            <p:nvSpPr>
              <p:cNvPr id="1527" name="object 3275">
                <a:extLst>
                  <a:ext uri="{FF2B5EF4-FFF2-40B4-BE49-F238E27FC236}">
                    <a16:creationId xmlns:a16="http://schemas.microsoft.com/office/drawing/2014/main" id="{82BE1E10-80EA-0E50-3F53-F054862ABFA2}"/>
                  </a:ext>
                </a:extLst>
              </p:cNvPr>
              <p:cNvSpPr/>
              <p:nvPr/>
            </p:nvSpPr>
            <p:spPr>
              <a:xfrm>
                <a:off x="1773669" y="30931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8" name="object 3276">
                <a:extLst>
                  <a:ext uri="{FF2B5EF4-FFF2-40B4-BE49-F238E27FC236}">
                    <a16:creationId xmlns:a16="http://schemas.microsoft.com/office/drawing/2014/main" id="{2307A71A-BF3A-A427-8DFF-03D85262C0B8}"/>
                  </a:ext>
                </a:extLst>
              </p:cNvPr>
              <p:cNvSpPr/>
              <p:nvPr/>
            </p:nvSpPr>
            <p:spPr>
              <a:xfrm>
                <a:off x="1821103" y="309311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63" name="object 3277">
              <a:extLst>
                <a:ext uri="{FF2B5EF4-FFF2-40B4-BE49-F238E27FC236}">
                  <a16:creationId xmlns:a16="http://schemas.microsoft.com/office/drawing/2014/main" id="{6510A6CA-09CF-AB7F-EDB6-AA991E3E4D03}"/>
                </a:ext>
              </a:extLst>
            </p:cNvPr>
            <p:cNvSpPr/>
            <p:nvPr/>
          </p:nvSpPr>
          <p:spPr>
            <a:xfrm>
              <a:off x="1488363" y="3941495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996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3278">
              <a:extLst>
                <a:ext uri="{FF2B5EF4-FFF2-40B4-BE49-F238E27FC236}">
                  <a16:creationId xmlns:a16="http://schemas.microsoft.com/office/drawing/2014/main" id="{00D937B0-3E7E-304D-7D03-F42EB258F2E0}"/>
                </a:ext>
              </a:extLst>
            </p:cNvPr>
            <p:cNvSpPr/>
            <p:nvPr/>
          </p:nvSpPr>
          <p:spPr>
            <a:xfrm>
              <a:off x="1750580" y="3941495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996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65" name="object 3279">
              <a:extLst>
                <a:ext uri="{FF2B5EF4-FFF2-40B4-BE49-F238E27FC236}">
                  <a16:creationId xmlns:a16="http://schemas.microsoft.com/office/drawing/2014/main" id="{1E79FF15-C13C-6FB1-80C4-CBFB9EF706A0}"/>
                </a:ext>
              </a:extLst>
            </p:cNvPr>
            <p:cNvGrpSpPr/>
            <p:nvPr/>
          </p:nvGrpSpPr>
          <p:grpSpPr>
            <a:xfrm>
              <a:off x="1488363" y="3952735"/>
              <a:ext cx="101600" cy="6350"/>
              <a:chOff x="1488363" y="3952735"/>
              <a:chExt cx="101600" cy="6350"/>
            </a:xfrm>
          </p:grpSpPr>
          <p:sp>
            <p:nvSpPr>
              <p:cNvPr id="1525" name="object 3280">
                <a:extLst>
                  <a:ext uri="{FF2B5EF4-FFF2-40B4-BE49-F238E27FC236}">
                    <a16:creationId xmlns:a16="http://schemas.microsoft.com/office/drawing/2014/main" id="{EB24E244-D923-3AD3-78F4-91C9454D6EAA}"/>
                  </a:ext>
                </a:extLst>
              </p:cNvPr>
              <p:cNvSpPr/>
              <p:nvPr/>
            </p:nvSpPr>
            <p:spPr>
              <a:xfrm>
                <a:off x="1506880" y="3955783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75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6" name="object 3281">
                <a:extLst>
                  <a:ext uri="{FF2B5EF4-FFF2-40B4-BE49-F238E27FC236}">
                    <a16:creationId xmlns:a16="http://schemas.microsoft.com/office/drawing/2014/main" id="{1E5A396C-37B3-FA90-41C9-72C1DE94FB6C}"/>
                  </a:ext>
                </a:extLst>
              </p:cNvPr>
              <p:cNvSpPr/>
              <p:nvPr/>
            </p:nvSpPr>
            <p:spPr>
              <a:xfrm>
                <a:off x="1488363" y="3952735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6" name="object 3282">
              <a:extLst>
                <a:ext uri="{FF2B5EF4-FFF2-40B4-BE49-F238E27FC236}">
                  <a16:creationId xmlns:a16="http://schemas.microsoft.com/office/drawing/2014/main" id="{8D1B634D-1C76-87E1-AE3E-E8D472DB5F5C}"/>
                </a:ext>
              </a:extLst>
            </p:cNvPr>
            <p:cNvGrpSpPr/>
            <p:nvPr/>
          </p:nvGrpSpPr>
          <p:grpSpPr>
            <a:xfrm>
              <a:off x="1649310" y="3952735"/>
              <a:ext cx="101600" cy="6350"/>
              <a:chOff x="1649310" y="3952735"/>
              <a:chExt cx="101600" cy="6350"/>
            </a:xfrm>
          </p:grpSpPr>
          <p:sp>
            <p:nvSpPr>
              <p:cNvPr id="1523" name="object 3283">
                <a:extLst>
                  <a:ext uri="{FF2B5EF4-FFF2-40B4-BE49-F238E27FC236}">
                    <a16:creationId xmlns:a16="http://schemas.microsoft.com/office/drawing/2014/main" id="{EC9BEA94-B416-77EE-9E17-053EE1DFDB3B}"/>
                  </a:ext>
                </a:extLst>
              </p:cNvPr>
              <p:cNvSpPr/>
              <p:nvPr/>
            </p:nvSpPr>
            <p:spPr>
              <a:xfrm>
                <a:off x="1732064" y="3952735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516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4" name="object 3284">
                <a:extLst>
                  <a:ext uri="{FF2B5EF4-FFF2-40B4-BE49-F238E27FC236}">
                    <a16:creationId xmlns:a16="http://schemas.microsoft.com/office/drawing/2014/main" id="{98805589-2062-B6E5-06A3-CAAF1D7BEC66}"/>
                  </a:ext>
                </a:extLst>
              </p:cNvPr>
              <p:cNvSpPr/>
              <p:nvPr/>
            </p:nvSpPr>
            <p:spPr>
              <a:xfrm>
                <a:off x="1649310" y="3955783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5">
                    <a:moveTo>
                      <a:pt x="8275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7" name="object 3285">
              <a:extLst>
                <a:ext uri="{FF2B5EF4-FFF2-40B4-BE49-F238E27FC236}">
                  <a16:creationId xmlns:a16="http://schemas.microsoft.com/office/drawing/2014/main" id="{C8900501-8BE1-071A-FC39-A4ECD8329F36}"/>
                </a:ext>
              </a:extLst>
            </p:cNvPr>
            <p:cNvGrpSpPr/>
            <p:nvPr/>
          </p:nvGrpSpPr>
          <p:grpSpPr>
            <a:xfrm>
              <a:off x="1590808" y="3942175"/>
              <a:ext cx="57785" cy="27305"/>
              <a:chOff x="1590808" y="3942175"/>
              <a:chExt cx="57785" cy="27305"/>
            </a:xfrm>
          </p:grpSpPr>
          <p:sp>
            <p:nvSpPr>
              <p:cNvPr id="1518" name="object 3286">
                <a:extLst>
                  <a:ext uri="{FF2B5EF4-FFF2-40B4-BE49-F238E27FC236}">
                    <a16:creationId xmlns:a16="http://schemas.microsoft.com/office/drawing/2014/main" id="{FC4E8DCC-DA66-1996-0C34-36331F6CB83E}"/>
                  </a:ext>
                </a:extLst>
              </p:cNvPr>
              <p:cNvSpPr/>
              <p:nvPr/>
            </p:nvSpPr>
            <p:spPr>
              <a:xfrm>
                <a:off x="1592732" y="3944099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20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9" name="object 3287">
                <a:extLst>
                  <a:ext uri="{FF2B5EF4-FFF2-40B4-BE49-F238E27FC236}">
                    <a16:creationId xmlns:a16="http://schemas.microsoft.com/office/drawing/2014/main" id="{36B28894-1CEB-282D-1EB7-CE799552E63A}"/>
                  </a:ext>
                </a:extLst>
              </p:cNvPr>
              <p:cNvSpPr/>
              <p:nvPr/>
            </p:nvSpPr>
            <p:spPr>
              <a:xfrm>
                <a:off x="1592732" y="3964139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0" name="object 3288">
                <a:extLst>
                  <a:ext uri="{FF2B5EF4-FFF2-40B4-BE49-F238E27FC236}">
                    <a16:creationId xmlns:a16="http://schemas.microsoft.com/office/drawing/2014/main" id="{D6421E94-A81A-BEB5-158B-6738ABFECFB2}"/>
                  </a:ext>
                </a:extLst>
              </p:cNvPr>
              <p:cNvSpPr/>
              <p:nvPr/>
            </p:nvSpPr>
            <p:spPr>
              <a:xfrm>
                <a:off x="1606143" y="3960799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289" y="0"/>
                    </a:moveTo>
                    <a:lnTo>
                      <a:pt x="3289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1" name="object 3289">
                <a:extLst>
                  <a:ext uri="{FF2B5EF4-FFF2-40B4-BE49-F238E27FC236}">
                    <a16:creationId xmlns:a16="http://schemas.microsoft.com/office/drawing/2014/main" id="{03028164-04E0-4681-DA49-FD30CC5E80E0}"/>
                  </a:ext>
                </a:extLst>
              </p:cNvPr>
              <p:cNvSpPr/>
              <p:nvPr/>
            </p:nvSpPr>
            <p:spPr>
              <a:xfrm>
                <a:off x="1616113" y="394409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20">
                    <a:moveTo>
                      <a:pt x="0" y="0"/>
                    </a:moveTo>
                    <a:lnTo>
                      <a:pt x="1336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2" name="object 3290">
                <a:extLst>
                  <a:ext uri="{FF2B5EF4-FFF2-40B4-BE49-F238E27FC236}">
                    <a16:creationId xmlns:a16="http://schemas.microsoft.com/office/drawing/2014/main" id="{C7CD4CF3-9E51-1078-AC92-5FB900F9C750}"/>
                  </a:ext>
                </a:extLst>
              </p:cNvPr>
              <p:cNvSpPr/>
              <p:nvPr/>
            </p:nvSpPr>
            <p:spPr>
              <a:xfrm>
                <a:off x="1636191" y="3944150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20">
                    <a:moveTo>
                      <a:pt x="3340" y="19989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340"/>
                    </a:lnTo>
                    <a:lnTo>
                      <a:pt x="9969" y="16700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8" name="object 3291">
              <a:extLst>
                <a:ext uri="{FF2B5EF4-FFF2-40B4-BE49-F238E27FC236}">
                  <a16:creationId xmlns:a16="http://schemas.microsoft.com/office/drawing/2014/main" id="{D81C365E-AF2B-C89E-CD81-F7605754129D}"/>
                </a:ext>
              </a:extLst>
            </p:cNvPr>
            <p:cNvGrpSpPr/>
            <p:nvPr/>
          </p:nvGrpSpPr>
          <p:grpSpPr>
            <a:xfrm>
              <a:off x="1486388" y="3931862"/>
              <a:ext cx="4445" cy="4445"/>
              <a:chOff x="1486388" y="3931862"/>
              <a:chExt cx="4445" cy="4445"/>
            </a:xfrm>
          </p:grpSpPr>
          <p:sp>
            <p:nvSpPr>
              <p:cNvPr id="1516" name="object 3292">
                <a:extLst>
                  <a:ext uri="{FF2B5EF4-FFF2-40B4-BE49-F238E27FC236}">
                    <a16:creationId xmlns:a16="http://schemas.microsoft.com/office/drawing/2014/main" id="{FC5307DB-42C1-C7AE-6E75-9F02D63C433F}"/>
                  </a:ext>
                </a:extLst>
              </p:cNvPr>
              <p:cNvSpPr/>
              <p:nvPr/>
            </p:nvSpPr>
            <p:spPr>
              <a:xfrm>
                <a:off x="1488312" y="393378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0"/>
                    </a:moveTo>
                    <a:lnTo>
                      <a:pt x="101" y="0"/>
                    </a:lnTo>
                  </a:path>
                  <a:path w="634" h="635">
                    <a:moveTo>
                      <a:pt x="50" y="0"/>
                    </a:moveTo>
                    <a:lnTo>
                      <a:pt x="0" y="0"/>
                    </a:lnTo>
                  </a:path>
                  <a:path w="634" h="635">
                    <a:moveTo>
                      <a:pt x="50" y="0"/>
                    </a:moveTo>
                    <a:lnTo>
                      <a:pt x="50" y="5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7" name="object 3293">
                <a:extLst>
                  <a:ext uri="{FF2B5EF4-FFF2-40B4-BE49-F238E27FC236}">
                    <a16:creationId xmlns:a16="http://schemas.microsoft.com/office/drawing/2014/main" id="{DB69A269-0166-BB4A-0413-5B4E515AB2A5}"/>
                  </a:ext>
                </a:extLst>
              </p:cNvPr>
              <p:cNvSpPr/>
              <p:nvPr/>
            </p:nvSpPr>
            <p:spPr>
              <a:xfrm>
                <a:off x="1486439" y="3931862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5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9" name="object 3294">
              <a:extLst>
                <a:ext uri="{FF2B5EF4-FFF2-40B4-BE49-F238E27FC236}">
                  <a16:creationId xmlns:a16="http://schemas.microsoft.com/office/drawing/2014/main" id="{60DE689C-45BE-6E83-9BEB-39240B649621}"/>
                </a:ext>
              </a:extLst>
            </p:cNvPr>
            <p:cNvGrpSpPr/>
            <p:nvPr/>
          </p:nvGrpSpPr>
          <p:grpSpPr>
            <a:xfrm>
              <a:off x="1748605" y="3931862"/>
              <a:ext cx="4445" cy="26034"/>
              <a:chOff x="1748605" y="3931862"/>
              <a:chExt cx="4445" cy="26034"/>
            </a:xfrm>
          </p:grpSpPr>
          <p:sp>
            <p:nvSpPr>
              <p:cNvPr id="1513" name="object 3295">
                <a:extLst>
                  <a:ext uri="{FF2B5EF4-FFF2-40B4-BE49-F238E27FC236}">
                    <a16:creationId xmlns:a16="http://schemas.microsoft.com/office/drawing/2014/main" id="{85451279-2F27-1ABF-08B4-7E0E30A13CD1}"/>
                  </a:ext>
                </a:extLst>
              </p:cNvPr>
              <p:cNvSpPr/>
              <p:nvPr/>
            </p:nvSpPr>
            <p:spPr>
              <a:xfrm>
                <a:off x="1750529" y="393378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0"/>
                    </a:moveTo>
                    <a:lnTo>
                      <a:pt x="101" y="0"/>
                    </a:lnTo>
                  </a:path>
                  <a:path w="635" h="635">
                    <a:moveTo>
                      <a:pt x="50" y="0"/>
                    </a:moveTo>
                    <a:lnTo>
                      <a:pt x="0" y="0"/>
                    </a:lnTo>
                  </a:path>
                  <a:path w="635" h="635">
                    <a:moveTo>
                      <a:pt x="50" y="0"/>
                    </a:moveTo>
                    <a:lnTo>
                      <a:pt x="50" y="5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4" name="object 3296">
                <a:extLst>
                  <a:ext uri="{FF2B5EF4-FFF2-40B4-BE49-F238E27FC236}">
                    <a16:creationId xmlns:a16="http://schemas.microsoft.com/office/drawing/2014/main" id="{36C646D4-94D1-539F-10E9-4AA8CF799CE1}"/>
                  </a:ext>
                </a:extLst>
              </p:cNvPr>
              <p:cNvSpPr/>
              <p:nvPr/>
            </p:nvSpPr>
            <p:spPr>
              <a:xfrm>
                <a:off x="1748656" y="3931862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5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5" name="object 3297">
                <a:extLst>
                  <a:ext uri="{FF2B5EF4-FFF2-40B4-BE49-F238E27FC236}">
                    <a16:creationId xmlns:a16="http://schemas.microsoft.com/office/drawing/2014/main" id="{A0D5C6F4-1770-FDB4-C930-A4F65C94ECFD}"/>
                  </a:ext>
                </a:extLst>
              </p:cNvPr>
              <p:cNvSpPr/>
              <p:nvPr/>
            </p:nvSpPr>
            <p:spPr>
              <a:xfrm>
                <a:off x="1750529" y="395573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70" name="object 3298">
              <a:extLst>
                <a:ext uri="{FF2B5EF4-FFF2-40B4-BE49-F238E27FC236}">
                  <a16:creationId xmlns:a16="http://schemas.microsoft.com/office/drawing/2014/main" id="{EF3777D3-2DCE-2228-AC3E-51EC20785310}"/>
                </a:ext>
              </a:extLst>
            </p:cNvPr>
            <p:cNvSpPr/>
            <p:nvPr/>
          </p:nvSpPr>
          <p:spPr>
            <a:xfrm>
              <a:off x="1496072" y="352122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3299">
              <a:extLst>
                <a:ext uri="{FF2B5EF4-FFF2-40B4-BE49-F238E27FC236}">
                  <a16:creationId xmlns:a16="http://schemas.microsoft.com/office/drawing/2014/main" id="{E33501A0-3589-E8E1-67D3-14D31E58C5FB}"/>
                </a:ext>
              </a:extLst>
            </p:cNvPr>
            <p:cNvSpPr/>
            <p:nvPr/>
          </p:nvSpPr>
          <p:spPr>
            <a:xfrm>
              <a:off x="1496072" y="367549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72" name="object 3300">
              <a:extLst>
                <a:ext uri="{FF2B5EF4-FFF2-40B4-BE49-F238E27FC236}">
                  <a16:creationId xmlns:a16="http://schemas.microsoft.com/office/drawing/2014/main" id="{C2F5EC01-D3FB-9829-A61A-5279C2CF7F3F}"/>
                </a:ext>
              </a:extLst>
            </p:cNvPr>
            <p:cNvGrpSpPr/>
            <p:nvPr/>
          </p:nvGrpSpPr>
          <p:grpSpPr>
            <a:xfrm>
              <a:off x="1521764" y="3521227"/>
              <a:ext cx="6350" cy="49530"/>
              <a:chOff x="1521764" y="3521227"/>
              <a:chExt cx="6350" cy="49530"/>
            </a:xfrm>
          </p:grpSpPr>
          <p:sp>
            <p:nvSpPr>
              <p:cNvPr id="1511" name="object 3301">
                <a:extLst>
                  <a:ext uri="{FF2B5EF4-FFF2-40B4-BE49-F238E27FC236}">
                    <a16:creationId xmlns:a16="http://schemas.microsoft.com/office/drawing/2014/main" id="{3C5731D8-A2B4-ED74-AEC5-B836F3E131A3}"/>
                  </a:ext>
                </a:extLst>
              </p:cNvPr>
              <p:cNvSpPr/>
              <p:nvPr/>
            </p:nvSpPr>
            <p:spPr>
              <a:xfrm>
                <a:off x="1524850" y="3539743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0"/>
                    </a:moveTo>
                    <a:lnTo>
                      <a:pt x="0" y="304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2" name="object 3302">
                <a:extLst>
                  <a:ext uri="{FF2B5EF4-FFF2-40B4-BE49-F238E27FC236}">
                    <a16:creationId xmlns:a16="http://schemas.microsoft.com/office/drawing/2014/main" id="{4C75E4D3-CA42-C272-F36A-B6867D54DACA}"/>
                  </a:ext>
                </a:extLst>
              </p:cNvPr>
              <p:cNvSpPr/>
              <p:nvPr/>
            </p:nvSpPr>
            <p:spPr>
              <a:xfrm>
                <a:off x="1521764" y="352122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73" name="object 3303">
              <a:extLst>
                <a:ext uri="{FF2B5EF4-FFF2-40B4-BE49-F238E27FC236}">
                  <a16:creationId xmlns:a16="http://schemas.microsoft.com/office/drawing/2014/main" id="{A3BA932D-D61F-94B7-9D2C-B91F15B4E985}"/>
                </a:ext>
              </a:extLst>
            </p:cNvPr>
            <p:cNvGrpSpPr/>
            <p:nvPr/>
          </p:nvGrpSpPr>
          <p:grpSpPr>
            <a:xfrm>
              <a:off x="1511242" y="3571360"/>
              <a:ext cx="27305" cy="104139"/>
              <a:chOff x="1511242" y="3571360"/>
              <a:chExt cx="27305" cy="104139"/>
            </a:xfrm>
          </p:grpSpPr>
          <p:sp>
            <p:nvSpPr>
              <p:cNvPr id="1504" name="object 3304">
                <a:extLst>
                  <a:ext uri="{FF2B5EF4-FFF2-40B4-BE49-F238E27FC236}">
                    <a16:creationId xmlns:a16="http://schemas.microsoft.com/office/drawing/2014/main" id="{95318765-AE40-946A-38E5-C4A3D78830A1}"/>
                  </a:ext>
                </a:extLst>
              </p:cNvPr>
              <p:cNvSpPr/>
              <p:nvPr/>
            </p:nvSpPr>
            <p:spPr>
              <a:xfrm>
                <a:off x="1521764" y="36569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465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5" name="object 3305">
                <a:extLst>
                  <a:ext uri="{FF2B5EF4-FFF2-40B4-BE49-F238E27FC236}">
                    <a16:creationId xmlns:a16="http://schemas.microsoft.com/office/drawing/2014/main" id="{975FA477-8050-B92C-C9ED-A1E2E3182C7B}"/>
                  </a:ext>
                </a:extLst>
              </p:cNvPr>
              <p:cNvSpPr/>
              <p:nvPr/>
            </p:nvSpPr>
            <p:spPr>
              <a:xfrm>
                <a:off x="1524850" y="3626523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79">
                    <a:moveTo>
                      <a:pt x="0" y="3045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6" name="object 3306">
                <a:extLst>
                  <a:ext uri="{FF2B5EF4-FFF2-40B4-BE49-F238E27FC236}">
                    <a16:creationId xmlns:a16="http://schemas.microsoft.com/office/drawing/2014/main" id="{2784842D-03AB-C343-560E-5E4962D7BF58}"/>
                  </a:ext>
                </a:extLst>
              </p:cNvPr>
              <p:cNvSpPr/>
              <p:nvPr/>
            </p:nvSpPr>
            <p:spPr>
              <a:xfrm>
                <a:off x="1513166" y="362009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7" name="object 3307">
                <a:extLst>
                  <a:ext uri="{FF2B5EF4-FFF2-40B4-BE49-F238E27FC236}">
                    <a16:creationId xmlns:a16="http://schemas.microsoft.com/office/drawing/2014/main" id="{E3799BC8-FAF5-63E7-C597-3BDD7499E3D2}"/>
                  </a:ext>
                </a:extLst>
              </p:cNvPr>
              <p:cNvSpPr/>
              <p:nvPr/>
            </p:nvSpPr>
            <p:spPr>
              <a:xfrm>
                <a:off x="1533207" y="361675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8" name="object 3308">
                <a:extLst>
                  <a:ext uri="{FF2B5EF4-FFF2-40B4-BE49-F238E27FC236}">
                    <a16:creationId xmlns:a16="http://schemas.microsoft.com/office/drawing/2014/main" id="{D5C275F1-D86D-DEE5-3F37-65AFFCB37E25}"/>
                  </a:ext>
                </a:extLst>
              </p:cNvPr>
              <p:cNvSpPr/>
              <p:nvPr/>
            </p:nvSpPr>
            <p:spPr>
              <a:xfrm>
                <a:off x="1529867" y="360673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9" name="object 3309">
                <a:extLst>
                  <a:ext uri="{FF2B5EF4-FFF2-40B4-BE49-F238E27FC236}">
                    <a16:creationId xmlns:a16="http://schemas.microsoft.com/office/drawing/2014/main" id="{0DE1BF2D-AEBD-0E75-6AD6-2B3B4FCA2CA7}"/>
                  </a:ext>
                </a:extLst>
              </p:cNvPr>
              <p:cNvSpPr/>
              <p:nvPr/>
            </p:nvSpPr>
            <p:spPr>
              <a:xfrm>
                <a:off x="1513166" y="358998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0" name="object 3310">
                <a:extLst>
                  <a:ext uri="{FF2B5EF4-FFF2-40B4-BE49-F238E27FC236}">
                    <a16:creationId xmlns:a16="http://schemas.microsoft.com/office/drawing/2014/main" id="{CBB08D4C-4676-8D5B-1B09-4AFF28892D01}"/>
                  </a:ext>
                </a:extLst>
              </p:cNvPr>
              <p:cNvSpPr/>
              <p:nvPr/>
            </p:nvSpPr>
            <p:spPr>
              <a:xfrm>
                <a:off x="1513166" y="357328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74" name="object 3311">
              <a:extLst>
                <a:ext uri="{FF2B5EF4-FFF2-40B4-BE49-F238E27FC236}">
                  <a16:creationId xmlns:a16="http://schemas.microsoft.com/office/drawing/2014/main" id="{4A3A1668-4A78-8C33-FF28-F09235854C71}"/>
                </a:ext>
              </a:extLst>
            </p:cNvPr>
            <p:cNvSpPr/>
            <p:nvPr/>
          </p:nvSpPr>
          <p:spPr>
            <a:xfrm>
              <a:off x="1488313" y="35211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75" name="object 3312">
              <a:extLst>
                <a:ext uri="{FF2B5EF4-FFF2-40B4-BE49-F238E27FC236}">
                  <a16:creationId xmlns:a16="http://schemas.microsoft.com/office/drawing/2014/main" id="{1BC09C5F-84B7-98B2-27DE-67A8466EA58B}"/>
                </a:ext>
              </a:extLst>
            </p:cNvPr>
            <p:cNvGrpSpPr/>
            <p:nvPr/>
          </p:nvGrpSpPr>
          <p:grpSpPr>
            <a:xfrm>
              <a:off x="1486388" y="3673519"/>
              <a:ext cx="40640" cy="4445"/>
              <a:chOff x="1486388" y="3673519"/>
              <a:chExt cx="40640" cy="4445"/>
            </a:xfrm>
          </p:grpSpPr>
          <p:sp>
            <p:nvSpPr>
              <p:cNvPr id="1502" name="object 3313">
                <a:extLst>
                  <a:ext uri="{FF2B5EF4-FFF2-40B4-BE49-F238E27FC236}">
                    <a16:creationId xmlns:a16="http://schemas.microsoft.com/office/drawing/2014/main" id="{EF4B8571-6F6F-5604-B9BE-90C8352A2F78}"/>
                  </a:ext>
                </a:extLst>
              </p:cNvPr>
              <p:cNvSpPr/>
              <p:nvPr/>
            </p:nvSpPr>
            <p:spPr>
              <a:xfrm>
                <a:off x="1488312" y="367544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3" name="object 3314">
                <a:extLst>
                  <a:ext uri="{FF2B5EF4-FFF2-40B4-BE49-F238E27FC236}">
                    <a16:creationId xmlns:a16="http://schemas.microsoft.com/office/drawing/2014/main" id="{2B0FA0BD-2207-5FE4-7D27-12F010B35E90}"/>
                  </a:ext>
                </a:extLst>
              </p:cNvPr>
              <p:cNvSpPr/>
              <p:nvPr/>
            </p:nvSpPr>
            <p:spPr>
              <a:xfrm>
                <a:off x="1524812" y="3675443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76" name="object 3315">
              <a:extLst>
                <a:ext uri="{FF2B5EF4-FFF2-40B4-BE49-F238E27FC236}">
                  <a16:creationId xmlns:a16="http://schemas.microsoft.com/office/drawing/2014/main" id="{DA658477-3D1E-0E77-3D01-DB32034AF0F5}"/>
                </a:ext>
              </a:extLst>
            </p:cNvPr>
            <p:cNvSpPr/>
            <p:nvPr/>
          </p:nvSpPr>
          <p:spPr>
            <a:xfrm>
              <a:off x="1496072" y="321269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3316">
              <a:extLst>
                <a:ext uri="{FF2B5EF4-FFF2-40B4-BE49-F238E27FC236}">
                  <a16:creationId xmlns:a16="http://schemas.microsoft.com/office/drawing/2014/main" id="{6F23FE13-BE33-EB8D-72EC-72EFBCAF8716}"/>
                </a:ext>
              </a:extLst>
            </p:cNvPr>
            <p:cNvSpPr/>
            <p:nvPr/>
          </p:nvSpPr>
          <p:spPr>
            <a:xfrm>
              <a:off x="1496072" y="352122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78" name="object 3317">
              <a:extLst>
                <a:ext uri="{FF2B5EF4-FFF2-40B4-BE49-F238E27FC236}">
                  <a16:creationId xmlns:a16="http://schemas.microsoft.com/office/drawing/2014/main" id="{5058D2B0-1F2D-1E35-CFB3-98D95E8BB06B}"/>
                </a:ext>
              </a:extLst>
            </p:cNvPr>
            <p:cNvGrpSpPr/>
            <p:nvPr/>
          </p:nvGrpSpPr>
          <p:grpSpPr>
            <a:xfrm>
              <a:off x="1521764" y="3212744"/>
              <a:ext cx="6350" cy="123189"/>
              <a:chOff x="1521764" y="3212744"/>
              <a:chExt cx="6350" cy="123189"/>
            </a:xfrm>
          </p:grpSpPr>
          <p:sp>
            <p:nvSpPr>
              <p:cNvPr id="1500" name="object 3318">
                <a:extLst>
                  <a:ext uri="{FF2B5EF4-FFF2-40B4-BE49-F238E27FC236}">
                    <a16:creationId xmlns:a16="http://schemas.microsoft.com/office/drawing/2014/main" id="{B34312A0-E0AC-76CD-580C-BE7B6385767B}"/>
                  </a:ext>
                </a:extLst>
              </p:cNvPr>
              <p:cNvSpPr/>
              <p:nvPr/>
            </p:nvSpPr>
            <p:spPr>
              <a:xfrm>
                <a:off x="1524850" y="3231210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26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1" name="object 3319">
                <a:extLst>
                  <a:ext uri="{FF2B5EF4-FFF2-40B4-BE49-F238E27FC236}">
                    <a16:creationId xmlns:a16="http://schemas.microsoft.com/office/drawing/2014/main" id="{4BDAC527-D846-A7CB-E831-71EBF6FA162E}"/>
                  </a:ext>
                </a:extLst>
              </p:cNvPr>
              <p:cNvSpPr/>
              <p:nvPr/>
            </p:nvSpPr>
            <p:spPr>
              <a:xfrm>
                <a:off x="1521764" y="3212744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79" name="object 3320">
              <a:extLst>
                <a:ext uri="{FF2B5EF4-FFF2-40B4-BE49-F238E27FC236}">
                  <a16:creationId xmlns:a16="http://schemas.microsoft.com/office/drawing/2014/main" id="{B3DA8A70-7799-1A71-DE6B-2B5CB18060C2}"/>
                </a:ext>
              </a:extLst>
            </p:cNvPr>
            <p:cNvGrpSpPr/>
            <p:nvPr/>
          </p:nvGrpSpPr>
          <p:grpSpPr>
            <a:xfrm>
              <a:off x="1511242" y="3336651"/>
              <a:ext cx="27305" cy="184785"/>
              <a:chOff x="1511242" y="3336651"/>
              <a:chExt cx="27305" cy="184785"/>
            </a:xfrm>
          </p:grpSpPr>
          <p:sp>
            <p:nvSpPr>
              <p:cNvPr id="1494" name="object 3321">
                <a:extLst>
                  <a:ext uri="{FF2B5EF4-FFF2-40B4-BE49-F238E27FC236}">
                    <a16:creationId xmlns:a16="http://schemas.microsoft.com/office/drawing/2014/main" id="{C7C03965-C5BC-8DFD-F308-22C66C526038}"/>
                  </a:ext>
                </a:extLst>
              </p:cNvPr>
              <p:cNvSpPr/>
              <p:nvPr/>
            </p:nvSpPr>
            <p:spPr>
              <a:xfrm>
                <a:off x="1521764" y="350271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5" name="object 3322">
                <a:extLst>
                  <a:ext uri="{FF2B5EF4-FFF2-40B4-BE49-F238E27FC236}">
                    <a16:creationId xmlns:a16="http://schemas.microsoft.com/office/drawing/2014/main" id="{927FE218-2115-0572-433F-57A3CFCDBA59}"/>
                  </a:ext>
                </a:extLst>
              </p:cNvPr>
              <p:cNvSpPr/>
              <p:nvPr/>
            </p:nvSpPr>
            <p:spPr>
              <a:xfrm>
                <a:off x="1524850" y="3398494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1042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6" name="object 3323">
                <a:extLst>
                  <a:ext uri="{FF2B5EF4-FFF2-40B4-BE49-F238E27FC236}">
                    <a16:creationId xmlns:a16="http://schemas.microsoft.com/office/drawing/2014/main" id="{537E4C98-08FC-4426-7A60-5CB54E57A258}"/>
                  </a:ext>
                </a:extLst>
              </p:cNvPr>
              <p:cNvSpPr/>
              <p:nvPr/>
            </p:nvSpPr>
            <p:spPr>
              <a:xfrm>
                <a:off x="1513166" y="3382035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13360" y="13360"/>
                    </a:lnTo>
                    <a:lnTo>
                      <a:pt x="20040" y="1336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7" name="object 3324">
                <a:extLst>
                  <a:ext uri="{FF2B5EF4-FFF2-40B4-BE49-F238E27FC236}">
                    <a16:creationId xmlns:a16="http://schemas.microsoft.com/office/drawing/2014/main" id="{9B99736A-6D93-1830-E4D4-140A9255CB72}"/>
                  </a:ext>
                </a:extLst>
              </p:cNvPr>
              <p:cNvSpPr/>
              <p:nvPr/>
            </p:nvSpPr>
            <p:spPr>
              <a:xfrm>
                <a:off x="1529867" y="337197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8" name="object 3325">
                <a:extLst>
                  <a:ext uri="{FF2B5EF4-FFF2-40B4-BE49-F238E27FC236}">
                    <a16:creationId xmlns:a16="http://schemas.microsoft.com/office/drawing/2014/main" id="{D6825AC2-E163-BA75-B89C-5877A7802C0E}"/>
                  </a:ext>
                </a:extLst>
              </p:cNvPr>
              <p:cNvSpPr/>
              <p:nvPr/>
            </p:nvSpPr>
            <p:spPr>
              <a:xfrm>
                <a:off x="1513166" y="335527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9" name="object 3326">
                <a:extLst>
                  <a:ext uri="{FF2B5EF4-FFF2-40B4-BE49-F238E27FC236}">
                    <a16:creationId xmlns:a16="http://schemas.microsoft.com/office/drawing/2014/main" id="{9C0051C0-5D04-74BF-EE6F-035B5B0D63E4}"/>
                  </a:ext>
                </a:extLst>
              </p:cNvPr>
              <p:cNvSpPr/>
              <p:nvPr/>
            </p:nvSpPr>
            <p:spPr>
              <a:xfrm>
                <a:off x="1513166" y="333857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80" name="object 3327">
              <a:extLst>
                <a:ext uri="{FF2B5EF4-FFF2-40B4-BE49-F238E27FC236}">
                  <a16:creationId xmlns:a16="http://schemas.microsoft.com/office/drawing/2014/main" id="{5D559245-E54D-C2EB-B285-203DD4ABD7C8}"/>
                </a:ext>
              </a:extLst>
            </p:cNvPr>
            <p:cNvSpPr/>
            <p:nvPr/>
          </p:nvSpPr>
          <p:spPr>
            <a:xfrm>
              <a:off x="1488313" y="32126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81" name="object 3328">
              <a:extLst>
                <a:ext uri="{FF2B5EF4-FFF2-40B4-BE49-F238E27FC236}">
                  <a16:creationId xmlns:a16="http://schemas.microsoft.com/office/drawing/2014/main" id="{E15CC2D6-123F-15A3-C2AA-E97E6C7B3962}"/>
                </a:ext>
              </a:extLst>
            </p:cNvPr>
            <p:cNvGrpSpPr/>
            <p:nvPr/>
          </p:nvGrpSpPr>
          <p:grpSpPr>
            <a:xfrm>
              <a:off x="1486388" y="3519252"/>
              <a:ext cx="40640" cy="4445"/>
              <a:chOff x="1486388" y="3519252"/>
              <a:chExt cx="40640" cy="4445"/>
            </a:xfrm>
          </p:grpSpPr>
          <p:sp>
            <p:nvSpPr>
              <p:cNvPr id="1492" name="object 3329">
                <a:extLst>
                  <a:ext uri="{FF2B5EF4-FFF2-40B4-BE49-F238E27FC236}">
                    <a16:creationId xmlns:a16="http://schemas.microsoft.com/office/drawing/2014/main" id="{6DB54431-6131-C35F-5943-530E9289B4BF}"/>
                  </a:ext>
                </a:extLst>
              </p:cNvPr>
              <p:cNvSpPr/>
              <p:nvPr/>
            </p:nvSpPr>
            <p:spPr>
              <a:xfrm>
                <a:off x="1488312" y="352117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3" name="object 3330">
                <a:extLst>
                  <a:ext uri="{FF2B5EF4-FFF2-40B4-BE49-F238E27FC236}">
                    <a16:creationId xmlns:a16="http://schemas.microsoft.com/office/drawing/2014/main" id="{55588B86-AB92-355E-4ECB-82A33AFE5A95}"/>
                  </a:ext>
                </a:extLst>
              </p:cNvPr>
              <p:cNvSpPr/>
              <p:nvPr/>
            </p:nvSpPr>
            <p:spPr>
              <a:xfrm>
                <a:off x="1524812" y="352117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82" name="object 3331">
              <a:extLst>
                <a:ext uri="{FF2B5EF4-FFF2-40B4-BE49-F238E27FC236}">
                  <a16:creationId xmlns:a16="http://schemas.microsoft.com/office/drawing/2014/main" id="{864D25C9-C92D-66AE-CEB0-D433ECC6FCE7}"/>
                </a:ext>
              </a:extLst>
            </p:cNvPr>
            <p:cNvSpPr/>
            <p:nvPr/>
          </p:nvSpPr>
          <p:spPr>
            <a:xfrm>
              <a:off x="1496072" y="305843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3332">
              <a:extLst>
                <a:ext uri="{FF2B5EF4-FFF2-40B4-BE49-F238E27FC236}">
                  <a16:creationId xmlns:a16="http://schemas.microsoft.com/office/drawing/2014/main" id="{442C0B10-8EED-E9F3-FD36-D62E0DBE0879}"/>
                </a:ext>
              </a:extLst>
            </p:cNvPr>
            <p:cNvSpPr/>
            <p:nvPr/>
          </p:nvSpPr>
          <p:spPr>
            <a:xfrm>
              <a:off x="1496072" y="321269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84" name="object 3333">
              <a:extLst>
                <a:ext uri="{FF2B5EF4-FFF2-40B4-BE49-F238E27FC236}">
                  <a16:creationId xmlns:a16="http://schemas.microsoft.com/office/drawing/2014/main" id="{0132AB72-A913-CC69-8B38-5A22E092266B}"/>
                </a:ext>
              </a:extLst>
            </p:cNvPr>
            <p:cNvGrpSpPr/>
            <p:nvPr/>
          </p:nvGrpSpPr>
          <p:grpSpPr>
            <a:xfrm>
              <a:off x="1521764" y="3058477"/>
              <a:ext cx="6350" cy="49530"/>
              <a:chOff x="1521764" y="3058477"/>
              <a:chExt cx="6350" cy="49530"/>
            </a:xfrm>
          </p:grpSpPr>
          <p:sp>
            <p:nvSpPr>
              <p:cNvPr id="1490" name="object 3334">
                <a:extLst>
                  <a:ext uri="{FF2B5EF4-FFF2-40B4-BE49-F238E27FC236}">
                    <a16:creationId xmlns:a16="http://schemas.microsoft.com/office/drawing/2014/main" id="{FEFD06E6-6BAF-6A35-03DE-3C039EE88363}"/>
                  </a:ext>
                </a:extLst>
              </p:cNvPr>
              <p:cNvSpPr/>
              <p:nvPr/>
            </p:nvSpPr>
            <p:spPr>
              <a:xfrm>
                <a:off x="1524850" y="3076943"/>
                <a:ext cx="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h="31114">
                    <a:moveTo>
                      <a:pt x="0" y="0"/>
                    </a:moveTo>
                    <a:lnTo>
                      <a:pt x="0" y="3050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1" name="object 3335">
                <a:extLst>
                  <a:ext uri="{FF2B5EF4-FFF2-40B4-BE49-F238E27FC236}">
                    <a16:creationId xmlns:a16="http://schemas.microsoft.com/office/drawing/2014/main" id="{D172180E-945D-D3DF-4260-F2BD90059694}"/>
                  </a:ext>
                </a:extLst>
              </p:cNvPr>
              <p:cNvSpPr/>
              <p:nvPr/>
            </p:nvSpPr>
            <p:spPr>
              <a:xfrm>
                <a:off x="1521764" y="30584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465"/>
                    </a:lnTo>
                    <a:lnTo>
                      <a:pt x="6184" y="18465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85" name="object 3336">
              <a:extLst>
                <a:ext uri="{FF2B5EF4-FFF2-40B4-BE49-F238E27FC236}">
                  <a16:creationId xmlns:a16="http://schemas.microsoft.com/office/drawing/2014/main" id="{A3553C37-2AF3-D64C-46EE-D7D4CFB948CD}"/>
                </a:ext>
              </a:extLst>
            </p:cNvPr>
            <p:cNvGrpSpPr/>
            <p:nvPr/>
          </p:nvGrpSpPr>
          <p:grpSpPr>
            <a:xfrm>
              <a:off x="1511242" y="3108623"/>
              <a:ext cx="27305" cy="104139"/>
              <a:chOff x="1511242" y="3108623"/>
              <a:chExt cx="27305" cy="104139"/>
            </a:xfrm>
          </p:grpSpPr>
          <p:sp>
            <p:nvSpPr>
              <p:cNvPr id="1483" name="object 3337">
                <a:extLst>
                  <a:ext uri="{FF2B5EF4-FFF2-40B4-BE49-F238E27FC236}">
                    <a16:creationId xmlns:a16="http://schemas.microsoft.com/office/drawing/2014/main" id="{92BDEA49-8ECF-82D2-D31A-6F5A245296B3}"/>
                  </a:ext>
                </a:extLst>
              </p:cNvPr>
              <p:cNvSpPr/>
              <p:nvPr/>
            </p:nvSpPr>
            <p:spPr>
              <a:xfrm>
                <a:off x="1521764" y="319417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4" name="object 3338">
                <a:extLst>
                  <a:ext uri="{FF2B5EF4-FFF2-40B4-BE49-F238E27FC236}">
                    <a16:creationId xmlns:a16="http://schemas.microsoft.com/office/drawing/2014/main" id="{BDBC896B-3C6D-67DE-D985-16CAD169F81D}"/>
                  </a:ext>
                </a:extLst>
              </p:cNvPr>
              <p:cNvSpPr/>
              <p:nvPr/>
            </p:nvSpPr>
            <p:spPr>
              <a:xfrm>
                <a:off x="1524850" y="3163735"/>
                <a:ext cx="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h="30480">
                    <a:moveTo>
                      <a:pt x="0" y="304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5" name="object 3339">
                <a:extLst>
                  <a:ext uri="{FF2B5EF4-FFF2-40B4-BE49-F238E27FC236}">
                    <a16:creationId xmlns:a16="http://schemas.microsoft.com/office/drawing/2014/main" id="{1EAFB175-7C37-D6A2-9281-E33125881A7F}"/>
                  </a:ext>
                </a:extLst>
              </p:cNvPr>
              <p:cNvSpPr/>
              <p:nvPr/>
            </p:nvSpPr>
            <p:spPr>
              <a:xfrm>
                <a:off x="1513166" y="315729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6" name="object 3340">
                <a:extLst>
                  <a:ext uri="{FF2B5EF4-FFF2-40B4-BE49-F238E27FC236}">
                    <a16:creationId xmlns:a16="http://schemas.microsoft.com/office/drawing/2014/main" id="{49B0A2FF-FC4F-DD4A-3424-8E9FA30D4365}"/>
                  </a:ext>
                </a:extLst>
              </p:cNvPr>
              <p:cNvSpPr/>
              <p:nvPr/>
            </p:nvSpPr>
            <p:spPr>
              <a:xfrm>
                <a:off x="1533207" y="315395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7" name="object 3341">
                <a:extLst>
                  <a:ext uri="{FF2B5EF4-FFF2-40B4-BE49-F238E27FC236}">
                    <a16:creationId xmlns:a16="http://schemas.microsoft.com/office/drawing/2014/main" id="{CB7C82D4-53BB-E8FD-B973-5F3AFE60F773}"/>
                  </a:ext>
                </a:extLst>
              </p:cNvPr>
              <p:cNvSpPr/>
              <p:nvPr/>
            </p:nvSpPr>
            <p:spPr>
              <a:xfrm>
                <a:off x="1529867" y="314393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8" name="object 3342">
                <a:extLst>
                  <a:ext uri="{FF2B5EF4-FFF2-40B4-BE49-F238E27FC236}">
                    <a16:creationId xmlns:a16="http://schemas.microsoft.com/office/drawing/2014/main" id="{6F4AAE6A-8512-7834-70D7-2F500AED6E65}"/>
                  </a:ext>
                </a:extLst>
              </p:cNvPr>
              <p:cNvSpPr/>
              <p:nvPr/>
            </p:nvSpPr>
            <p:spPr>
              <a:xfrm>
                <a:off x="1513166" y="312724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67"/>
                    </a:moveTo>
                    <a:lnTo>
                      <a:pt x="16700" y="10007"/>
                    </a:lnTo>
                    <a:lnTo>
                      <a:pt x="3340" y="10007"/>
                    </a:lnTo>
                    <a:lnTo>
                      <a:pt x="0" y="666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27"/>
                    </a:lnTo>
                    <a:lnTo>
                      <a:pt x="20040" y="666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9" name="object 3343">
                <a:extLst>
                  <a:ext uri="{FF2B5EF4-FFF2-40B4-BE49-F238E27FC236}">
                    <a16:creationId xmlns:a16="http://schemas.microsoft.com/office/drawing/2014/main" id="{3B15F20C-908A-6923-9225-139F04DA5898}"/>
                  </a:ext>
                </a:extLst>
              </p:cNvPr>
              <p:cNvSpPr/>
              <p:nvPr/>
            </p:nvSpPr>
            <p:spPr>
              <a:xfrm>
                <a:off x="1513166" y="3110547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86" name="object 3344">
              <a:extLst>
                <a:ext uri="{FF2B5EF4-FFF2-40B4-BE49-F238E27FC236}">
                  <a16:creationId xmlns:a16="http://schemas.microsoft.com/office/drawing/2014/main" id="{516DD5C8-7088-FE92-2B23-D730894060B0}"/>
                </a:ext>
              </a:extLst>
            </p:cNvPr>
            <p:cNvGrpSpPr/>
            <p:nvPr/>
          </p:nvGrpSpPr>
          <p:grpSpPr>
            <a:xfrm>
              <a:off x="1486388" y="3056515"/>
              <a:ext cx="4445" cy="4445"/>
              <a:chOff x="1486388" y="3056515"/>
              <a:chExt cx="4445" cy="4445"/>
            </a:xfrm>
          </p:grpSpPr>
          <p:sp>
            <p:nvSpPr>
              <p:cNvPr id="1481" name="object 3345">
                <a:extLst>
                  <a:ext uri="{FF2B5EF4-FFF2-40B4-BE49-F238E27FC236}">
                    <a16:creationId xmlns:a16="http://schemas.microsoft.com/office/drawing/2014/main" id="{8FB6367F-4648-C27D-4560-10B9F829C43B}"/>
                  </a:ext>
                </a:extLst>
              </p:cNvPr>
              <p:cNvSpPr/>
              <p:nvPr/>
            </p:nvSpPr>
            <p:spPr>
              <a:xfrm>
                <a:off x="1488312" y="305843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0"/>
                    </a:moveTo>
                    <a:lnTo>
                      <a:pt x="101" y="0"/>
                    </a:lnTo>
                  </a:path>
                  <a:path w="634" h="635">
                    <a:moveTo>
                      <a:pt x="50" y="0"/>
                    </a:moveTo>
                    <a:lnTo>
                      <a:pt x="0" y="0"/>
                    </a:lnTo>
                  </a:path>
                  <a:path w="634" h="635">
                    <a:moveTo>
                      <a:pt x="50" y="0"/>
                    </a:moveTo>
                    <a:lnTo>
                      <a:pt x="50" y="3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2" name="object 3346">
                <a:extLst>
                  <a:ext uri="{FF2B5EF4-FFF2-40B4-BE49-F238E27FC236}">
                    <a16:creationId xmlns:a16="http://schemas.microsoft.com/office/drawing/2014/main" id="{DB7965B9-BE83-7C03-AC05-DC20FA17E3B3}"/>
                  </a:ext>
                </a:extLst>
              </p:cNvPr>
              <p:cNvSpPr/>
              <p:nvPr/>
            </p:nvSpPr>
            <p:spPr>
              <a:xfrm>
                <a:off x="1486439" y="3056515"/>
                <a:ext cx="444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444">
                    <a:moveTo>
                      <a:pt x="0" y="1924"/>
                    </a:moveTo>
                    <a:lnTo>
                      <a:pt x="563" y="563"/>
                    </a:lnTo>
                    <a:lnTo>
                      <a:pt x="1924" y="0"/>
                    </a:lnTo>
                    <a:lnTo>
                      <a:pt x="3284" y="563"/>
                    </a:lnTo>
                    <a:lnTo>
                      <a:pt x="3848" y="1924"/>
                    </a:lnTo>
                    <a:lnTo>
                      <a:pt x="3284" y="3284"/>
                    </a:lnTo>
                    <a:lnTo>
                      <a:pt x="1924" y="3848"/>
                    </a:lnTo>
                    <a:lnTo>
                      <a:pt x="563" y="3284"/>
                    </a:lnTo>
                    <a:lnTo>
                      <a:pt x="0" y="1924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87" name="object 3347">
              <a:extLst>
                <a:ext uri="{FF2B5EF4-FFF2-40B4-BE49-F238E27FC236}">
                  <a16:creationId xmlns:a16="http://schemas.microsoft.com/office/drawing/2014/main" id="{948B4EAC-EB81-9A94-799E-1F854D261BEB}"/>
                </a:ext>
              </a:extLst>
            </p:cNvPr>
            <p:cNvGrpSpPr/>
            <p:nvPr/>
          </p:nvGrpSpPr>
          <p:grpSpPr>
            <a:xfrm>
              <a:off x="1486388" y="3210718"/>
              <a:ext cx="40640" cy="4445"/>
              <a:chOff x="1486388" y="3210718"/>
              <a:chExt cx="40640" cy="4445"/>
            </a:xfrm>
          </p:grpSpPr>
          <p:sp>
            <p:nvSpPr>
              <p:cNvPr id="1479" name="object 3348">
                <a:extLst>
                  <a:ext uri="{FF2B5EF4-FFF2-40B4-BE49-F238E27FC236}">
                    <a16:creationId xmlns:a16="http://schemas.microsoft.com/office/drawing/2014/main" id="{5A5E7198-67E9-3846-C074-7BB7898F1246}"/>
                  </a:ext>
                </a:extLst>
              </p:cNvPr>
              <p:cNvSpPr/>
              <p:nvPr/>
            </p:nvSpPr>
            <p:spPr>
              <a:xfrm>
                <a:off x="1488312" y="321264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0" name="object 3349">
                <a:extLst>
                  <a:ext uri="{FF2B5EF4-FFF2-40B4-BE49-F238E27FC236}">
                    <a16:creationId xmlns:a16="http://schemas.microsoft.com/office/drawing/2014/main" id="{9E63FE3D-E3AB-4523-FAEA-1B38A68971A5}"/>
                  </a:ext>
                </a:extLst>
              </p:cNvPr>
              <p:cNvSpPr/>
              <p:nvPr/>
            </p:nvSpPr>
            <p:spPr>
              <a:xfrm>
                <a:off x="1524812" y="3212642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88" name="object 3350">
              <a:extLst>
                <a:ext uri="{FF2B5EF4-FFF2-40B4-BE49-F238E27FC236}">
                  <a16:creationId xmlns:a16="http://schemas.microsoft.com/office/drawing/2014/main" id="{D6A9A01A-2DB0-A5DE-FFF0-D0F8CF504332}"/>
                </a:ext>
              </a:extLst>
            </p:cNvPr>
            <p:cNvSpPr/>
            <p:nvPr/>
          </p:nvSpPr>
          <p:spPr>
            <a:xfrm>
              <a:off x="1750580" y="3093161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39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89" name="object 3351">
              <a:extLst>
                <a:ext uri="{FF2B5EF4-FFF2-40B4-BE49-F238E27FC236}">
                  <a16:creationId xmlns:a16="http://schemas.microsoft.com/office/drawing/2014/main" id="{77808350-C99C-0A54-8E71-49E078C7DE69}"/>
                </a:ext>
              </a:extLst>
            </p:cNvPr>
            <p:cNvGrpSpPr/>
            <p:nvPr/>
          </p:nvGrpSpPr>
          <p:grpSpPr>
            <a:xfrm>
              <a:off x="1463313" y="3212693"/>
              <a:ext cx="27305" cy="308610"/>
              <a:chOff x="1463313" y="3212693"/>
              <a:chExt cx="27305" cy="308610"/>
            </a:xfrm>
          </p:grpSpPr>
          <p:sp>
            <p:nvSpPr>
              <p:cNvPr id="1477" name="object 3352">
                <a:extLst>
                  <a:ext uri="{FF2B5EF4-FFF2-40B4-BE49-F238E27FC236}">
                    <a16:creationId xmlns:a16="http://schemas.microsoft.com/office/drawing/2014/main" id="{10684E13-B9D5-07A7-3BA1-B566ECE2B16F}"/>
                  </a:ext>
                </a:extLst>
              </p:cNvPr>
              <p:cNvSpPr/>
              <p:nvPr/>
            </p:nvSpPr>
            <p:spPr>
              <a:xfrm>
                <a:off x="1488363" y="3212693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10">
                    <a:moveTo>
                      <a:pt x="0" y="0"/>
                    </a:moveTo>
                    <a:lnTo>
                      <a:pt x="0" y="308533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8" name="object 3353">
                <a:extLst>
                  <a:ext uri="{FF2B5EF4-FFF2-40B4-BE49-F238E27FC236}">
                    <a16:creationId xmlns:a16="http://schemas.microsoft.com/office/drawing/2014/main" id="{3F96A297-E0DA-F341-5627-4CFFCD14AD2C}"/>
                  </a:ext>
                </a:extLst>
              </p:cNvPr>
              <p:cNvSpPr/>
              <p:nvPr/>
            </p:nvSpPr>
            <p:spPr>
              <a:xfrm>
                <a:off x="1465237" y="3212693"/>
                <a:ext cx="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h="58420">
                    <a:moveTo>
                      <a:pt x="0" y="0"/>
                    </a:moveTo>
                    <a:lnTo>
                      <a:pt x="0" y="57861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90" name="object 3354">
              <a:extLst>
                <a:ext uri="{FF2B5EF4-FFF2-40B4-BE49-F238E27FC236}">
                  <a16:creationId xmlns:a16="http://schemas.microsoft.com/office/drawing/2014/main" id="{9E64897D-47D5-089E-55A0-12A572D8B12D}"/>
                </a:ext>
              </a:extLst>
            </p:cNvPr>
            <p:cNvSpPr/>
            <p:nvPr/>
          </p:nvSpPr>
          <p:spPr>
            <a:xfrm>
              <a:off x="1465237" y="367549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81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3355">
              <a:extLst>
                <a:ext uri="{FF2B5EF4-FFF2-40B4-BE49-F238E27FC236}">
                  <a16:creationId xmlns:a16="http://schemas.microsoft.com/office/drawing/2014/main" id="{CC8402CA-986A-5F6B-ABD0-C792F7121294}"/>
                </a:ext>
              </a:extLst>
            </p:cNvPr>
            <p:cNvSpPr/>
            <p:nvPr/>
          </p:nvSpPr>
          <p:spPr>
            <a:xfrm>
              <a:off x="1773720" y="3093161"/>
              <a:ext cx="0" cy="185420"/>
            </a:xfrm>
            <a:custGeom>
              <a:avLst/>
              <a:gdLst/>
              <a:ahLst/>
              <a:cxnLst/>
              <a:rect l="l" t="t" r="r" b="b"/>
              <a:pathLst>
                <a:path h="185420">
                  <a:moveTo>
                    <a:pt x="0" y="185102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3356">
              <a:extLst>
                <a:ext uri="{FF2B5EF4-FFF2-40B4-BE49-F238E27FC236}">
                  <a16:creationId xmlns:a16="http://schemas.microsoft.com/office/drawing/2014/main" id="{4DB29651-F312-A77B-101E-343913C3DBFD}"/>
                </a:ext>
              </a:extLst>
            </p:cNvPr>
            <p:cNvSpPr/>
            <p:nvPr/>
          </p:nvSpPr>
          <p:spPr>
            <a:xfrm>
              <a:off x="1465237" y="3285972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0"/>
                  </a:moveTo>
                  <a:lnTo>
                    <a:pt x="0" y="235254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3357">
              <a:extLst>
                <a:ext uri="{FF2B5EF4-FFF2-40B4-BE49-F238E27FC236}">
                  <a16:creationId xmlns:a16="http://schemas.microsoft.com/office/drawing/2014/main" id="{D6201982-435E-0017-8147-EDE064F635F6}"/>
                </a:ext>
              </a:extLst>
            </p:cNvPr>
            <p:cNvSpPr/>
            <p:nvPr/>
          </p:nvSpPr>
          <p:spPr>
            <a:xfrm>
              <a:off x="2521864" y="238356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28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3358">
              <a:extLst>
                <a:ext uri="{FF2B5EF4-FFF2-40B4-BE49-F238E27FC236}">
                  <a16:creationId xmlns:a16="http://schemas.microsoft.com/office/drawing/2014/main" id="{FCF1663E-972C-6F13-FBBC-A79878069587}"/>
                </a:ext>
              </a:extLst>
            </p:cNvPr>
            <p:cNvSpPr/>
            <p:nvPr/>
          </p:nvSpPr>
          <p:spPr>
            <a:xfrm>
              <a:off x="1773720" y="238356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283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95" name="object 3359">
              <a:extLst>
                <a:ext uri="{FF2B5EF4-FFF2-40B4-BE49-F238E27FC236}">
                  <a16:creationId xmlns:a16="http://schemas.microsoft.com/office/drawing/2014/main" id="{6F8F0716-950B-8650-DB0B-ED18CD7C9437}"/>
                </a:ext>
              </a:extLst>
            </p:cNvPr>
            <p:cNvGrpSpPr/>
            <p:nvPr/>
          </p:nvGrpSpPr>
          <p:grpSpPr>
            <a:xfrm>
              <a:off x="2182634" y="2432037"/>
              <a:ext cx="339725" cy="6350"/>
              <a:chOff x="2182634" y="2432037"/>
              <a:chExt cx="339725" cy="6350"/>
            </a:xfrm>
          </p:grpSpPr>
          <p:sp>
            <p:nvSpPr>
              <p:cNvPr id="1475" name="object 3360">
                <a:extLst>
                  <a:ext uri="{FF2B5EF4-FFF2-40B4-BE49-F238E27FC236}">
                    <a16:creationId xmlns:a16="http://schemas.microsoft.com/office/drawing/2014/main" id="{C47004EE-298F-CE5B-8496-025FEDD8C5FE}"/>
                  </a:ext>
                </a:extLst>
              </p:cNvPr>
              <p:cNvSpPr/>
              <p:nvPr/>
            </p:nvSpPr>
            <p:spPr>
              <a:xfrm>
                <a:off x="2182634" y="2435136"/>
                <a:ext cx="321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310">
                    <a:moveTo>
                      <a:pt x="32071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6" name="object 3361">
                <a:extLst>
                  <a:ext uri="{FF2B5EF4-FFF2-40B4-BE49-F238E27FC236}">
                    <a16:creationId xmlns:a16="http://schemas.microsoft.com/office/drawing/2014/main" id="{F6E4D674-7B33-24A4-DC58-5518129FBE6D}"/>
                  </a:ext>
                </a:extLst>
              </p:cNvPr>
              <p:cNvSpPr/>
              <p:nvPr/>
            </p:nvSpPr>
            <p:spPr>
              <a:xfrm>
                <a:off x="2503347" y="2432037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46"/>
                    </a:lnTo>
                    <a:lnTo>
                      <a:pt x="18516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96" name="object 3362">
              <a:extLst>
                <a:ext uri="{FF2B5EF4-FFF2-40B4-BE49-F238E27FC236}">
                  <a16:creationId xmlns:a16="http://schemas.microsoft.com/office/drawing/2014/main" id="{E463028F-9ACD-60AB-EB57-2EC69A5A0DB2}"/>
                </a:ext>
              </a:extLst>
            </p:cNvPr>
            <p:cNvGrpSpPr/>
            <p:nvPr/>
          </p:nvGrpSpPr>
          <p:grpSpPr>
            <a:xfrm>
              <a:off x="1773720" y="2421515"/>
              <a:ext cx="408305" cy="27305"/>
              <a:chOff x="1773720" y="2421515"/>
              <a:chExt cx="408305" cy="27305"/>
            </a:xfrm>
          </p:grpSpPr>
          <p:sp>
            <p:nvSpPr>
              <p:cNvPr id="1468" name="object 3363">
                <a:extLst>
                  <a:ext uri="{FF2B5EF4-FFF2-40B4-BE49-F238E27FC236}">
                    <a16:creationId xmlns:a16="http://schemas.microsoft.com/office/drawing/2014/main" id="{8FC183B5-8D58-1AA9-E4A8-4458E46BCB27}"/>
                  </a:ext>
                </a:extLst>
              </p:cNvPr>
              <p:cNvSpPr/>
              <p:nvPr/>
            </p:nvSpPr>
            <p:spPr>
              <a:xfrm>
                <a:off x="1773720" y="2432037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9" name="object 3364">
                <a:extLst>
                  <a:ext uri="{FF2B5EF4-FFF2-40B4-BE49-F238E27FC236}">
                    <a16:creationId xmlns:a16="http://schemas.microsoft.com/office/drawing/2014/main" id="{EB013E34-6594-A094-EDCF-7192175004B1}"/>
                  </a:ext>
                </a:extLst>
              </p:cNvPr>
              <p:cNvSpPr/>
              <p:nvPr/>
            </p:nvSpPr>
            <p:spPr>
              <a:xfrm>
                <a:off x="1792236" y="2435136"/>
                <a:ext cx="321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310">
                    <a:moveTo>
                      <a:pt x="0" y="0"/>
                    </a:moveTo>
                    <a:lnTo>
                      <a:pt x="32070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0" name="object 3365">
                <a:extLst>
                  <a:ext uri="{FF2B5EF4-FFF2-40B4-BE49-F238E27FC236}">
                    <a16:creationId xmlns:a16="http://schemas.microsoft.com/office/drawing/2014/main" id="{8FA8E0D9-7DFE-7E5B-8AA0-7ABC094CAD04}"/>
                  </a:ext>
                </a:extLst>
              </p:cNvPr>
              <p:cNvSpPr/>
              <p:nvPr/>
            </p:nvSpPr>
            <p:spPr>
              <a:xfrm>
                <a:off x="2116086" y="242343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13360" y="13360"/>
                    </a:moveTo>
                    <a:lnTo>
                      <a:pt x="0" y="13360"/>
                    </a:lnTo>
                    <a:lnTo>
                      <a:pt x="10020" y="0"/>
                    </a:lnTo>
                    <a:lnTo>
                      <a:pt x="1002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1" name="object 3366">
                <a:extLst>
                  <a:ext uri="{FF2B5EF4-FFF2-40B4-BE49-F238E27FC236}">
                    <a16:creationId xmlns:a16="http://schemas.microsoft.com/office/drawing/2014/main" id="{4318D37B-CC81-44C0-2E52-499EFBDF1BBE}"/>
                  </a:ext>
                </a:extLst>
              </p:cNvPr>
              <p:cNvSpPr/>
              <p:nvPr/>
            </p:nvSpPr>
            <p:spPr>
              <a:xfrm>
                <a:off x="2136127" y="2440139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2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2" name="object 3367">
                <a:extLst>
                  <a:ext uri="{FF2B5EF4-FFF2-40B4-BE49-F238E27FC236}">
                    <a16:creationId xmlns:a16="http://schemas.microsoft.com/office/drawing/2014/main" id="{62790364-7D97-DEF2-C5D2-6496761BC7B1}"/>
                  </a:ext>
                </a:extLst>
              </p:cNvPr>
              <p:cNvSpPr/>
              <p:nvPr/>
            </p:nvSpPr>
            <p:spPr>
              <a:xfrm>
                <a:off x="2146147" y="2423490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3340" y="19989"/>
                    </a:moveTo>
                    <a:lnTo>
                      <a:pt x="0" y="16649"/>
                    </a:lnTo>
                    <a:lnTo>
                      <a:pt x="0" y="13309"/>
                    </a:lnTo>
                    <a:lnTo>
                      <a:pt x="3340" y="9969"/>
                    </a:lnTo>
                    <a:lnTo>
                      <a:pt x="10020" y="9969"/>
                    </a:lnTo>
                    <a:lnTo>
                      <a:pt x="13360" y="6629"/>
                    </a:lnTo>
                    <a:lnTo>
                      <a:pt x="13360" y="3289"/>
                    </a:lnTo>
                    <a:lnTo>
                      <a:pt x="10020" y="0"/>
                    </a:lnTo>
                    <a:lnTo>
                      <a:pt x="3340" y="0"/>
                    </a:lnTo>
                    <a:lnTo>
                      <a:pt x="0" y="3289"/>
                    </a:lnTo>
                    <a:lnTo>
                      <a:pt x="0" y="6629"/>
                    </a:lnTo>
                    <a:lnTo>
                      <a:pt x="3340" y="996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3" name="object 3368">
                <a:extLst>
                  <a:ext uri="{FF2B5EF4-FFF2-40B4-BE49-F238E27FC236}">
                    <a16:creationId xmlns:a16="http://schemas.microsoft.com/office/drawing/2014/main" id="{25077DC9-073B-C09E-5AB0-10B316296C1B}"/>
                  </a:ext>
                </a:extLst>
              </p:cNvPr>
              <p:cNvSpPr/>
              <p:nvPr/>
            </p:nvSpPr>
            <p:spPr>
              <a:xfrm>
                <a:off x="2149487" y="2433459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0160">
                    <a:moveTo>
                      <a:pt x="6680" y="0"/>
                    </a:moveTo>
                    <a:lnTo>
                      <a:pt x="10020" y="3340"/>
                    </a:lnTo>
                    <a:lnTo>
                      <a:pt x="10020" y="6629"/>
                    </a:lnTo>
                    <a:lnTo>
                      <a:pt x="6680" y="9969"/>
                    </a:lnTo>
                    <a:lnTo>
                      <a:pt x="0" y="996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4" name="object 3369">
                <a:extLst>
                  <a:ext uri="{FF2B5EF4-FFF2-40B4-BE49-F238E27FC236}">
                    <a16:creationId xmlns:a16="http://schemas.microsoft.com/office/drawing/2014/main" id="{8537BB02-69A5-6F92-AFA8-23C2F0D67EC9}"/>
                  </a:ext>
                </a:extLst>
              </p:cNvPr>
              <p:cNvSpPr/>
              <p:nvPr/>
            </p:nvSpPr>
            <p:spPr>
              <a:xfrm>
                <a:off x="2166175" y="2423439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97" name="object 3370">
              <a:extLst>
                <a:ext uri="{FF2B5EF4-FFF2-40B4-BE49-F238E27FC236}">
                  <a16:creationId xmlns:a16="http://schemas.microsoft.com/office/drawing/2014/main" id="{AAC5C3FA-ACE8-0958-6AE5-9C6D0C6033E3}"/>
                </a:ext>
              </a:extLst>
            </p:cNvPr>
            <p:cNvSpPr/>
            <p:nvPr/>
          </p:nvSpPr>
          <p:spPr>
            <a:xfrm>
              <a:off x="2521813" y="23758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3371">
              <a:extLst>
                <a:ext uri="{FF2B5EF4-FFF2-40B4-BE49-F238E27FC236}">
                  <a16:creationId xmlns:a16="http://schemas.microsoft.com/office/drawing/2014/main" id="{2427533B-B1C8-E0AD-B349-7581599AC26B}"/>
                </a:ext>
              </a:extLst>
            </p:cNvPr>
            <p:cNvSpPr/>
            <p:nvPr/>
          </p:nvSpPr>
          <p:spPr>
            <a:xfrm>
              <a:off x="1773669" y="23758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3372">
              <a:extLst>
                <a:ext uri="{FF2B5EF4-FFF2-40B4-BE49-F238E27FC236}">
                  <a16:creationId xmlns:a16="http://schemas.microsoft.com/office/drawing/2014/main" id="{EF21D08B-F315-B14F-C04A-4616A2D86415}"/>
                </a:ext>
              </a:extLst>
            </p:cNvPr>
            <p:cNvSpPr/>
            <p:nvPr/>
          </p:nvSpPr>
          <p:spPr>
            <a:xfrm>
              <a:off x="1773669" y="24350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00" name="object 3373">
              <a:extLst>
                <a:ext uri="{FF2B5EF4-FFF2-40B4-BE49-F238E27FC236}">
                  <a16:creationId xmlns:a16="http://schemas.microsoft.com/office/drawing/2014/main" id="{57A6C037-DB72-56EC-5B3B-93C68838C5AD}"/>
                </a:ext>
              </a:extLst>
            </p:cNvPr>
            <p:cNvGrpSpPr/>
            <p:nvPr/>
          </p:nvGrpSpPr>
          <p:grpSpPr>
            <a:xfrm>
              <a:off x="1713598" y="2691402"/>
              <a:ext cx="156210" cy="51435"/>
              <a:chOff x="1713598" y="2691402"/>
              <a:chExt cx="156210" cy="51435"/>
            </a:xfrm>
          </p:grpSpPr>
          <p:sp>
            <p:nvSpPr>
              <p:cNvPr id="1454" name="object 3374">
                <a:extLst>
                  <a:ext uri="{FF2B5EF4-FFF2-40B4-BE49-F238E27FC236}">
                    <a16:creationId xmlns:a16="http://schemas.microsoft.com/office/drawing/2014/main" id="{CA10DBA5-FE30-4289-EF9A-CDFD9983E4DD}"/>
                  </a:ext>
                </a:extLst>
              </p:cNvPr>
              <p:cNvSpPr/>
              <p:nvPr/>
            </p:nvSpPr>
            <p:spPr>
              <a:xfrm>
                <a:off x="1750580" y="2701086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64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5" name="object 3375">
                <a:extLst>
                  <a:ext uri="{FF2B5EF4-FFF2-40B4-BE49-F238E27FC236}">
                    <a16:creationId xmlns:a16="http://schemas.microsoft.com/office/drawing/2014/main" id="{52FE2998-ED42-6B32-3091-2B653489D646}"/>
                  </a:ext>
                </a:extLst>
              </p:cNvPr>
              <p:cNvSpPr/>
              <p:nvPr/>
            </p:nvSpPr>
            <p:spPr>
              <a:xfrm>
                <a:off x="1773720" y="2701086"/>
                <a:ext cx="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h="36194">
                    <a:moveTo>
                      <a:pt x="0" y="0"/>
                    </a:moveTo>
                    <a:lnTo>
                      <a:pt x="0" y="35648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6" name="object 3376">
                <a:extLst>
                  <a:ext uri="{FF2B5EF4-FFF2-40B4-BE49-F238E27FC236}">
                    <a16:creationId xmlns:a16="http://schemas.microsoft.com/office/drawing/2014/main" id="{995EDD8A-D133-FF72-5A67-F5ACC97D9565}"/>
                  </a:ext>
                </a:extLst>
              </p:cNvPr>
              <p:cNvSpPr/>
              <p:nvPr/>
            </p:nvSpPr>
            <p:spPr>
              <a:xfrm>
                <a:off x="1713598" y="2729026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465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7" name="object 3377">
                <a:extLst>
                  <a:ext uri="{FF2B5EF4-FFF2-40B4-BE49-F238E27FC236}">
                    <a16:creationId xmlns:a16="http://schemas.microsoft.com/office/drawing/2014/main" id="{0CDBEE02-8B86-D652-CF78-5387CE1587FE}"/>
                  </a:ext>
                </a:extLst>
              </p:cNvPr>
              <p:cNvSpPr/>
              <p:nvPr/>
            </p:nvSpPr>
            <p:spPr>
              <a:xfrm>
                <a:off x="1792236" y="2729026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50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8" name="object 3378">
                <a:extLst>
                  <a:ext uri="{FF2B5EF4-FFF2-40B4-BE49-F238E27FC236}">
                    <a16:creationId xmlns:a16="http://schemas.microsoft.com/office/drawing/2014/main" id="{4714F58F-A8F6-0406-9EAC-FC3CBEEE4A0D}"/>
                  </a:ext>
                </a:extLst>
              </p:cNvPr>
              <p:cNvSpPr/>
              <p:nvPr/>
            </p:nvSpPr>
            <p:spPr>
              <a:xfrm>
                <a:off x="1732064" y="2725927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516" y="3098"/>
                    </a:moveTo>
                    <a:lnTo>
                      <a:pt x="0" y="0"/>
                    </a:lnTo>
                    <a:lnTo>
                      <a:pt x="0" y="6197"/>
                    </a:lnTo>
                    <a:lnTo>
                      <a:pt x="18516" y="3098"/>
                    </a:lnTo>
                    <a:close/>
                  </a:path>
                  <a:path w="60325" h="6350">
                    <a:moveTo>
                      <a:pt x="60172" y="0"/>
                    </a:moveTo>
                    <a:lnTo>
                      <a:pt x="41656" y="3098"/>
                    </a:lnTo>
                    <a:lnTo>
                      <a:pt x="60172" y="6197"/>
                    </a:lnTo>
                    <a:lnTo>
                      <a:pt x="60172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9" name="object 3379">
                <a:extLst>
                  <a:ext uri="{FF2B5EF4-FFF2-40B4-BE49-F238E27FC236}">
                    <a16:creationId xmlns:a16="http://schemas.microsoft.com/office/drawing/2014/main" id="{9B52716C-C64C-BAFB-C6D8-1B2C37BBFF35}"/>
                  </a:ext>
                </a:extLst>
              </p:cNvPr>
              <p:cNvSpPr/>
              <p:nvPr/>
            </p:nvSpPr>
            <p:spPr>
              <a:xfrm>
                <a:off x="1750580" y="2729026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0" y="0"/>
                    </a:moveTo>
                    <a:lnTo>
                      <a:pt x="23139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0" name="object 3380">
                <a:extLst>
                  <a:ext uri="{FF2B5EF4-FFF2-40B4-BE49-F238E27FC236}">
                    <a16:creationId xmlns:a16="http://schemas.microsoft.com/office/drawing/2014/main" id="{2C0D5915-E149-DD1A-4B50-3158D7B28581}"/>
                  </a:ext>
                </a:extLst>
              </p:cNvPr>
              <p:cNvSpPr/>
              <p:nvPr/>
            </p:nvSpPr>
            <p:spPr>
              <a:xfrm>
                <a:off x="1813839" y="2717393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19">
                    <a:moveTo>
                      <a:pt x="3340" y="19977"/>
                    </a:moveTo>
                    <a:lnTo>
                      <a:pt x="0" y="16687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687"/>
                    </a:lnTo>
                    <a:lnTo>
                      <a:pt x="6680" y="19977"/>
                    </a:lnTo>
                    <a:lnTo>
                      <a:pt x="3340" y="1997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1" name="object 3381">
                <a:extLst>
                  <a:ext uri="{FF2B5EF4-FFF2-40B4-BE49-F238E27FC236}">
                    <a16:creationId xmlns:a16="http://schemas.microsoft.com/office/drawing/2014/main" id="{016DEF5F-C95D-C25A-960E-661DD719BDE6}"/>
                  </a:ext>
                </a:extLst>
              </p:cNvPr>
              <p:cNvSpPr/>
              <p:nvPr/>
            </p:nvSpPr>
            <p:spPr>
              <a:xfrm>
                <a:off x="1830539" y="2734030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2" name="object 3382">
                <a:extLst>
                  <a:ext uri="{FF2B5EF4-FFF2-40B4-BE49-F238E27FC236}">
                    <a16:creationId xmlns:a16="http://schemas.microsoft.com/office/drawing/2014/main" id="{7BD5127E-F84A-620C-8B34-ED6C1CFCC992}"/>
                  </a:ext>
                </a:extLst>
              </p:cNvPr>
              <p:cNvSpPr/>
              <p:nvPr/>
            </p:nvSpPr>
            <p:spPr>
              <a:xfrm>
                <a:off x="1840560" y="2717342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0319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3" name="object 3383">
                <a:extLst>
                  <a:ext uri="{FF2B5EF4-FFF2-40B4-BE49-F238E27FC236}">
                    <a16:creationId xmlns:a16="http://schemas.microsoft.com/office/drawing/2014/main" id="{EED097CD-1E54-662C-368E-0E6D4EB73B91}"/>
                  </a:ext>
                </a:extLst>
              </p:cNvPr>
              <p:cNvSpPr/>
              <p:nvPr/>
            </p:nvSpPr>
            <p:spPr>
              <a:xfrm>
                <a:off x="1840560" y="2737370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4" name="object 3384">
                <a:extLst>
                  <a:ext uri="{FF2B5EF4-FFF2-40B4-BE49-F238E27FC236}">
                    <a16:creationId xmlns:a16="http://schemas.microsoft.com/office/drawing/2014/main" id="{95819657-94B0-C1A5-44BD-8498C594EF52}"/>
                  </a:ext>
                </a:extLst>
              </p:cNvPr>
              <p:cNvSpPr/>
              <p:nvPr/>
            </p:nvSpPr>
            <p:spPr>
              <a:xfrm>
                <a:off x="1853920" y="2717342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16687"/>
                    </a:moveTo>
                    <a:lnTo>
                      <a:pt x="3340" y="20027"/>
                    </a:lnTo>
                    <a:lnTo>
                      <a:pt x="10020" y="20027"/>
                    </a:lnTo>
                    <a:lnTo>
                      <a:pt x="13360" y="16687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5" name="object 3385">
                <a:extLst>
                  <a:ext uri="{FF2B5EF4-FFF2-40B4-BE49-F238E27FC236}">
                    <a16:creationId xmlns:a16="http://schemas.microsoft.com/office/drawing/2014/main" id="{A1E9FAE4-5D9B-D793-4EDE-45877C83CEF8}"/>
                  </a:ext>
                </a:extLst>
              </p:cNvPr>
              <p:cNvSpPr/>
              <p:nvPr/>
            </p:nvSpPr>
            <p:spPr>
              <a:xfrm>
                <a:off x="1750529" y="269332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5" h="635">
                    <a:moveTo>
                      <a:pt x="50" y="38"/>
                    </a:moveTo>
                    <a:lnTo>
                      <a:pt x="0" y="3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6" name="object 3386">
                <a:extLst>
                  <a:ext uri="{FF2B5EF4-FFF2-40B4-BE49-F238E27FC236}">
                    <a16:creationId xmlns:a16="http://schemas.microsoft.com/office/drawing/2014/main" id="{6FF49A7A-F9D3-8485-EBDF-16AC12009499}"/>
                  </a:ext>
                </a:extLst>
              </p:cNvPr>
              <p:cNvSpPr/>
              <p:nvPr/>
            </p:nvSpPr>
            <p:spPr>
              <a:xfrm>
                <a:off x="1773669" y="2693327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38"/>
                    </a:moveTo>
                    <a:lnTo>
                      <a:pt x="88" y="38"/>
                    </a:lnTo>
                  </a:path>
                  <a:path w="635" h="635">
                    <a:moveTo>
                      <a:pt x="50" y="38"/>
                    </a:moveTo>
                    <a:lnTo>
                      <a:pt x="0" y="3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5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7" name="object 3387">
                <a:extLst>
                  <a:ext uri="{FF2B5EF4-FFF2-40B4-BE49-F238E27FC236}">
                    <a16:creationId xmlns:a16="http://schemas.microsoft.com/office/drawing/2014/main" id="{2A471DF5-5943-32AE-89B2-3AF05C976BD3}"/>
                  </a:ext>
                </a:extLst>
              </p:cNvPr>
              <p:cNvSpPr/>
              <p:nvPr/>
            </p:nvSpPr>
            <p:spPr>
              <a:xfrm>
                <a:off x="1773669" y="272897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01" name="object 3388">
              <a:extLst>
                <a:ext uri="{FF2B5EF4-FFF2-40B4-BE49-F238E27FC236}">
                  <a16:creationId xmlns:a16="http://schemas.microsoft.com/office/drawing/2014/main" id="{E947D8CB-E141-1779-A095-AA8609DBB768}"/>
                </a:ext>
              </a:extLst>
            </p:cNvPr>
            <p:cNvGrpSpPr/>
            <p:nvPr/>
          </p:nvGrpSpPr>
          <p:grpSpPr>
            <a:xfrm>
              <a:off x="1428203" y="2918802"/>
              <a:ext cx="97155" cy="11430"/>
              <a:chOff x="1428203" y="2918802"/>
              <a:chExt cx="97155" cy="11430"/>
            </a:xfrm>
          </p:grpSpPr>
          <p:sp>
            <p:nvSpPr>
              <p:cNvPr id="1448" name="object 3389">
                <a:extLst>
                  <a:ext uri="{FF2B5EF4-FFF2-40B4-BE49-F238E27FC236}">
                    <a16:creationId xmlns:a16="http://schemas.microsoft.com/office/drawing/2014/main" id="{FF9E670D-7958-5DBC-A3C2-52DBCA14F580}"/>
                  </a:ext>
                </a:extLst>
              </p:cNvPr>
              <p:cNvSpPr/>
              <p:nvPr/>
            </p:nvSpPr>
            <p:spPr>
              <a:xfrm>
                <a:off x="1488363" y="2921546"/>
                <a:ext cx="0" cy="8255"/>
              </a:xfrm>
              <a:custGeom>
                <a:avLst/>
                <a:gdLst/>
                <a:ahLst/>
                <a:cxnLst/>
                <a:rect l="l" t="t" r="r" b="b"/>
                <a:pathLst>
                  <a:path h="8255">
                    <a:moveTo>
                      <a:pt x="0" y="0"/>
                    </a:moveTo>
                    <a:lnTo>
                      <a:pt x="0" y="806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9" name="object 3390">
                <a:extLst>
                  <a:ext uri="{FF2B5EF4-FFF2-40B4-BE49-F238E27FC236}">
                    <a16:creationId xmlns:a16="http://schemas.microsoft.com/office/drawing/2014/main" id="{8BE5F8CF-2E14-AFB6-E652-6EDEF13DF63E}"/>
                  </a:ext>
                </a:extLst>
              </p:cNvPr>
              <p:cNvSpPr/>
              <p:nvPr/>
            </p:nvSpPr>
            <p:spPr>
              <a:xfrm>
                <a:off x="1465237" y="2921546"/>
                <a:ext cx="0" cy="8255"/>
              </a:xfrm>
              <a:custGeom>
                <a:avLst/>
                <a:gdLst/>
                <a:ahLst/>
                <a:cxnLst/>
                <a:rect l="l" t="t" r="r" b="b"/>
                <a:pathLst>
                  <a:path h="8255">
                    <a:moveTo>
                      <a:pt x="0" y="0"/>
                    </a:moveTo>
                    <a:lnTo>
                      <a:pt x="0" y="806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0" name="object 3391">
                <a:extLst>
                  <a:ext uri="{FF2B5EF4-FFF2-40B4-BE49-F238E27FC236}">
                    <a16:creationId xmlns:a16="http://schemas.microsoft.com/office/drawing/2014/main" id="{02889C04-33E0-E9FD-35DD-64C2FB6D71CA}"/>
                  </a:ext>
                </a:extLst>
              </p:cNvPr>
              <p:cNvSpPr/>
              <p:nvPr/>
            </p:nvSpPr>
            <p:spPr>
              <a:xfrm>
                <a:off x="1506880" y="2921901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0" y="0"/>
                    </a:moveTo>
                    <a:lnTo>
                      <a:pt x="18465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1" name="object 3392">
                <a:extLst>
                  <a:ext uri="{FF2B5EF4-FFF2-40B4-BE49-F238E27FC236}">
                    <a16:creationId xmlns:a16="http://schemas.microsoft.com/office/drawing/2014/main" id="{273D333B-8C71-4FDB-37CF-27012D74A319}"/>
                  </a:ext>
                </a:extLst>
              </p:cNvPr>
              <p:cNvSpPr/>
              <p:nvPr/>
            </p:nvSpPr>
            <p:spPr>
              <a:xfrm>
                <a:off x="1428203" y="2921901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51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2" name="object 3393">
                <a:extLst>
                  <a:ext uri="{FF2B5EF4-FFF2-40B4-BE49-F238E27FC236}">
                    <a16:creationId xmlns:a16="http://schemas.microsoft.com/office/drawing/2014/main" id="{3BE0CCE4-3320-EB6D-71A1-83B3717D8873}"/>
                  </a:ext>
                </a:extLst>
              </p:cNvPr>
              <p:cNvSpPr/>
              <p:nvPr/>
            </p:nvSpPr>
            <p:spPr>
              <a:xfrm>
                <a:off x="1446720" y="2918802"/>
                <a:ext cx="603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350">
                    <a:moveTo>
                      <a:pt x="18465" y="3098"/>
                    </a:moveTo>
                    <a:lnTo>
                      <a:pt x="0" y="0"/>
                    </a:lnTo>
                    <a:lnTo>
                      <a:pt x="0" y="6184"/>
                    </a:lnTo>
                    <a:lnTo>
                      <a:pt x="18465" y="3098"/>
                    </a:lnTo>
                    <a:close/>
                  </a:path>
                  <a:path w="60325" h="6350">
                    <a:moveTo>
                      <a:pt x="60159" y="0"/>
                    </a:moveTo>
                    <a:lnTo>
                      <a:pt x="41643" y="3098"/>
                    </a:lnTo>
                    <a:lnTo>
                      <a:pt x="60159" y="6184"/>
                    </a:lnTo>
                    <a:lnTo>
                      <a:pt x="60159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3" name="object 3394">
                <a:extLst>
                  <a:ext uri="{FF2B5EF4-FFF2-40B4-BE49-F238E27FC236}">
                    <a16:creationId xmlns:a16="http://schemas.microsoft.com/office/drawing/2014/main" id="{A455706C-D6AD-9F14-ECAD-04394057EA18}"/>
                  </a:ext>
                </a:extLst>
              </p:cNvPr>
              <p:cNvSpPr/>
              <p:nvPr/>
            </p:nvSpPr>
            <p:spPr>
              <a:xfrm>
                <a:off x="1465237" y="2921901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02" name="object 3395">
              <a:extLst>
                <a:ext uri="{FF2B5EF4-FFF2-40B4-BE49-F238E27FC236}">
                  <a16:creationId xmlns:a16="http://schemas.microsoft.com/office/drawing/2014/main" id="{756D79A2-5332-9278-F5C7-E23E0B44CE21}"/>
                </a:ext>
              </a:extLst>
            </p:cNvPr>
            <p:cNvGrpSpPr/>
            <p:nvPr/>
          </p:nvGrpSpPr>
          <p:grpSpPr>
            <a:xfrm>
              <a:off x="1369701" y="2908281"/>
              <a:ext cx="57785" cy="27305"/>
              <a:chOff x="1369701" y="2908281"/>
              <a:chExt cx="57785" cy="27305"/>
            </a:xfrm>
          </p:grpSpPr>
          <p:sp>
            <p:nvSpPr>
              <p:cNvPr id="1443" name="object 3396">
                <a:extLst>
                  <a:ext uri="{FF2B5EF4-FFF2-40B4-BE49-F238E27FC236}">
                    <a16:creationId xmlns:a16="http://schemas.microsoft.com/office/drawing/2014/main" id="{E0D527D5-A40E-EFC2-2E6B-906C4E70669E}"/>
                  </a:ext>
                </a:extLst>
              </p:cNvPr>
              <p:cNvSpPr/>
              <p:nvPr/>
            </p:nvSpPr>
            <p:spPr>
              <a:xfrm>
                <a:off x="1371625" y="2910255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0319">
                    <a:moveTo>
                      <a:pt x="3340" y="19989"/>
                    </a:moveTo>
                    <a:lnTo>
                      <a:pt x="0" y="1670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6700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4" name="object 3397">
                <a:extLst>
                  <a:ext uri="{FF2B5EF4-FFF2-40B4-BE49-F238E27FC236}">
                    <a16:creationId xmlns:a16="http://schemas.microsoft.com/office/drawing/2014/main" id="{42FF8BF6-CC7F-660A-E42D-B3A9B63F2B97}"/>
                  </a:ext>
                </a:extLst>
              </p:cNvPr>
              <p:cNvSpPr/>
              <p:nvPr/>
            </p:nvSpPr>
            <p:spPr>
              <a:xfrm>
                <a:off x="1388364" y="2926905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5" name="object 3398">
                <a:extLst>
                  <a:ext uri="{FF2B5EF4-FFF2-40B4-BE49-F238E27FC236}">
                    <a16:creationId xmlns:a16="http://schemas.microsoft.com/office/drawing/2014/main" id="{EB1EB061-4A7A-CD4D-0954-34F0A84BBB04}"/>
                  </a:ext>
                </a:extLst>
              </p:cNvPr>
              <p:cNvSpPr/>
              <p:nvPr/>
            </p:nvSpPr>
            <p:spPr>
              <a:xfrm>
                <a:off x="1398384" y="2910205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19">
                    <a:moveTo>
                      <a:pt x="0" y="3340"/>
                    </a:moveTo>
                    <a:lnTo>
                      <a:pt x="3302" y="0"/>
                    </a:lnTo>
                    <a:lnTo>
                      <a:pt x="3302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6" name="object 3399">
                <a:extLst>
                  <a:ext uri="{FF2B5EF4-FFF2-40B4-BE49-F238E27FC236}">
                    <a16:creationId xmlns:a16="http://schemas.microsoft.com/office/drawing/2014/main" id="{6BDCE1BB-ECDC-0488-A846-4A67E0BF9C5A}"/>
                  </a:ext>
                </a:extLst>
              </p:cNvPr>
              <p:cNvSpPr/>
              <p:nvPr/>
            </p:nvSpPr>
            <p:spPr>
              <a:xfrm>
                <a:off x="1398384" y="2930245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7" name="object 3400">
                <a:extLst>
                  <a:ext uri="{FF2B5EF4-FFF2-40B4-BE49-F238E27FC236}">
                    <a16:creationId xmlns:a16="http://schemas.microsoft.com/office/drawing/2014/main" id="{849A99B9-8BED-2170-C7FD-94FD668106A1}"/>
                  </a:ext>
                </a:extLst>
              </p:cNvPr>
              <p:cNvSpPr/>
              <p:nvPr/>
            </p:nvSpPr>
            <p:spPr>
              <a:xfrm>
                <a:off x="1411744" y="2910205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16700"/>
                    </a:moveTo>
                    <a:lnTo>
                      <a:pt x="3340" y="20040"/>
                    </a:lnTo>
                    <a:lnTo>
                      <a:pt x="10020" y="20040"/>
                    </a:lnTo>
                    <a:lnTo>
                      <a:pt x="13360" y="16700"/>
                    </a:lnTo>
                    <a:lnTo>
                      <a:pt x="13360" y="10020"/>
                    </a:lnTo>
                    <a:lnTo>
                      <a:pt x="10020" y="6680"/>
                    </a:lnTo>
                    <a:lnTo>
                      <a:pt x="0" y="6680"/>
                    </a:lnTo>
                    <a:lnTo>
                      <a:pt x="0" y="0"/>
                    </a:lnTo>
                    <a:lnTo>
                      <a:pt x="1336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03" name="object 3401">
              <a:extLst>
                <a:ext uri="{FF2B5EF4-FFF2-40B4-BE49-F238E27FC236}">
                  <a16:creationId xmlns:a16="http://schemas.microsoft.com/office/drawing/2014/main" id="{2214EC2E-04ED-233D-C33D-B88DEAA27148}"/>
                </a:ext>
              </a:extLst>
            </p:cNvPr>
            <p:cNvGrpSpPr/>
            <p:nvPr/>
          </p:nvGrpSpPr>
          <p:grpSpPr>
            <a:xfrm>
              <a:off x="1463262" y="2911874"/>
              <a:ext cx="27305" cy="12065"/>
              <a:chOff x="1463262" y="2911874"/>
              <a:chExt cx="27305" cy="12065"/>
            </a:xfrm>
          </p:grpSpPr>
          <p:sp>
            <p:nvSpPr>
              <p:cNvPr id="1440" name="object 3402">
                <a:extLst>
                  <a:ext uri="{FF2B5EF4-FFF2-40B4-BE49-F238E27FC236}">
                    <a16:creationId xmlns:a16="http://schemas.microsoft.com/office/drawing/2014/main" id="{DC1072C9-9AC1-3D22-5E63-6C5F532B0F71}"/>
                  </a:ext>
                </a:extLst>
              </p:cNvPr>
              <p:cNvSpPr/>
              <p:nvPr/>
            </p:nvSpPr>
            <p:spPr>
              <a:xfrm>
                <a:off x="1488312" y="291379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1" name="object 3403">
                <a:extLst>
                  <a:ext uri="{FF2B5EF4-FFF2-40B4-BE49-F238E27FC236}">
                    <a16:creationId xmlns:a16="http://schemas.microsoft.com/office/drawing/2014/main" id="{CD988F58-CFF2-1014-CC39-E9BEAFCB9BBF}"/>
                  </a:ext>
                </a:extLst>
              </p:cNvPr>
              <p:cNvSpPr/>
              <p:nvPr/>
            </p:nvSpPr>
            <p:spPr>
              <a:xfrm>
                <a:off x="1465186" y="2913799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38"/>
                    </a:moveTo>
                    <a:lnTo>
                      <a:pt x="101" y="38"/>
                    </a:lnTo>
                  </a:path>
                  <a:path w="634" h="635">
                    <a:moveTo>
                      <a:pt x="50" y="38"/>
                    </a:moveTo>
                    <a:lnTo>
                      <a:pt x="0" y="3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88"/>
                    </a:lnTo>
                  </a:path>
                  <a:path w="634" h="635">
                    <a:moveTo>
                      <a:pt x="50" y="38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2" name="object 3404">
                <a:extLst>
                  <a:ext uri="{FF2B5EF4-FFF2-40B4-BE49-F238E27FC236}">
                    <a16:creationId xmlns:a16="http://schemas.microsoft.com/office/drawing/2014/main" id="{63EDBD6E-42A1-6883-4836-0D870DAA29BC}"/>
                  </a:ext>
                </a:extLst>
              </p:cNvPr>
              <p:cNvSpPr/>
              <p:nvPr/>
            </p:nvSpPr>
            <p:spPr>
              <a:xfrm>
                <a:off x="1465186" y="2921850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88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04" name="object 3405">
              <a:extLst>
                <a:ext uri="{FF2B5EF4-FFF2-40B4-BE49-F238E27FC236}">
                  <a16:creationId xmlns:a16="http://schemas.microsoft.com/office/drawing/2014/main" id="{7D3B204F-0ACF-4C4F-4FC9-848A1554FA4D}"/>
                </a:ext>
              </a:extLst>
            </p:cNvPr>
            <p:cNvSpPr/>
            <p:nvPr/>
          </p:nvSpPr>
          <p:spPr>
            <a:xfrm>
              <a:off x="1781429" y="28926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434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3406">
              <a:extLst>
                <a:ext uri="{FF2B5EF4-FFF2-40B4-BE49-F238E27FC236}">
                  <a16:creationId xmlns:a16="http://schemas.microsoft.com/office/drawing/2014/main" id="{56C1D314-D066-63FF-3CFE-81F27860B40D}"/>
                </a:ext>
              </a:extLst>
            </p:cNvPr>
            <p:cNvSpPr/>
            <p:nvPr/>
          </p:nvSpPr>
          <p:spPr>
            <a:xfrm>
              <a:off x="1813445" y="232958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102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06" name="object 3407">
              <a:extLst>
                <a:ext uri="{FF2B5EF4-FFF2-40B4-BE49-F238E27FC236}">
                  <a16:creationId xmlns:a16="http://schemas.microsoft.com/office/drawing/2014/main" id="{5EF86765-0B20-C9D6-C54E-1EBF749416B6}"/>
                </a:ext>
              </a:extLst>
            </p:cNvPr>
            <p:cNvGrpSpPr/>
            <p:nvPr/>
          </p:nvGrpSpPr>
          <p:grpSpPr>
            <a:xfrm>
              <a:off x="1818119" y="2645930"/>
              <a:ext cx="6350" cy="247015"/>
              <a:chOff x="1818119" y="2645930"/>
              <a:chExt cx="6350" cy="247015"/>
            </a:xfrm>
          </p:grpSpPr>
          <p:sp>
            <p:nvSpPr>
              <p:cNvPr id="1438" name="object 3408">
                <a:extLst>
                  <a:ext uri="{FF2B5EF4-FFF2-40B4-BE49-F238E27FC236}">
                    <a16:creationId xmlns:a16="http://schemas.microsoft.com/office/drawing/2014/main" id="{D0C80A7D-8A6B-5240-8C13-9AC961C0A386}"/>
                  </a:ext>
                </a:extLst>
              </p:cNvPr>
              <p:cNvSpPr/>
              <p:nvPr/>
            </p:nvSpPr>
            <p:spPr>
              <a:xfrm>
                <a:off x="1821154" y="2645930"/>
                <a:ext cx="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2281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9" name="object 3409">
                <a:extLst>
                  <a:ext uri="{FF2B5EF4-FFF2-40B4-BE49-F238E27FC236}">
                    <a16:creationId xmlns:a16="http://schemas.microsoft.com/office/drawing/2014/main" id="{ECF47BC0-019D-935E-1ECB-9D5EB1916D38}"/>
                  </a:ext>
                </a:extLst>
              </p:cNvPr>
              <p:cNvSpPr/>
              <p:nvPr/>
            </p:nvSpPr>
            <p:spPr>
              <a:xfrm>
                <a:off x="1818119" y="2874111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35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07" name="object 3410">
              <a:extLst>
                <a:ext uri="{FF2B5EF4-FFF2-40B4-BE49-F238E27FC236}">
                  <a16:creationId xmlns:a16="http://schemas.microsoft.com/office/drawing/2014/main" id="{0F2996EC-D6EB-97A9-28FB-BEB846449DD9}"/>
                </a:ext>
              </a:extLst>
            </p:cNvPr>
            <p:cNvGrpSpPr/>
            <p:nvPr/>
          </p:nvGrpSpPr>
          <p:grpSpPr>
            <a:xfrm>
              <a:off x="1818119" y="2329586"/>
              <a:ext cx="6350" cy="247015"/>
              <a:chOff x="1818119" y="2329586"/>
              <a:chExt cx="6350" cy="247015"/>
            </a:xfrm>
          </p:grpSpPr>
          <p:sp>
            <p:nvSpPr>
              <p:cNvPr id="1436" name="object 3411">
                <a:extLst>
                  <a:ext uri="{FF2B5EF4-FFF2-40B4-BE49-F238E27FC236}">
                    <a16:creationId xmlns:a16="http://schemas.microsoft.com/office/drawing/2014/main" id="{C8349A31-52B0-AAEA-B923-6B029772FB4E}"/>
                  </a:ext>
                </a:extLst>
              </p:cNvPr>
              <p:cNvSpPr/>
              <p:nvPr/>
            </p:nvSpPr>
            <p:spPr>
              <a:xfrm>
                <a:off x="1818119" y="232958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35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7" name="object 3412">
                <a:extLst>
                  <a:ext uri="{FF2B5EF4-FFF2-40B4-BE49-F238E27FC236}">
                    <a16:creationId xmlns:a16="http://schemas.microsoft.com/office/drawing/2014/main" id="{684FB992-FC88-11EE-AA67-90BE7FFC2087}"/>
                  </a:ext>
                </a:extLst>
              </p:cNvPr>
              <p:cNvSpPr/>
              <p:nvPr/>
            </p:nvSpPr>
            <p:spPr>
              <a:xfrm>
                <a:off x="1821154" y="2348103"/>
                <a:ext cx="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1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08" name="object 3413">
              <a:extLst>
                <a:ext uri="{FF2B5EF4-FFF2-40B4-BE49-F238E27FC236}">
                  <a16:creationId xmlns:a16="http://schemas.microsoft.com/office/drawing/2014/main" id="{CE2BDFF7-D0C5-E282-82A4-8716D665DAD1}"/>
                </a:ext>
              </a:extLst>
            </p:cNvPr>
            <p:cNvGrpSpPr/>
            <p:nvPr/>
          </p:nvGrpSpPr>
          <p:grpSpPr>
            <a:xfrm>
              <a:off x="1807546" y="2577458"/>
              <a:ext cx="27305" cy="67945"/>
              <a:chOff x="1807546" y="2577458"/>
              <a:chExt cx="27305" cy="67945"/>
            </a:xfrm>
          </p:grpSpPr>
          <p:sp>
            <p:nvSpPr>
              <p:cNvPr id="1431" name="object 3414">
                <a:extLst>
                  <a:ext uri="{FF2B5EF4-FFF2-40B4-BE49-F238E27FC236}">
                    <a16:creationId xmlns:a16="http://schemas.microsoft.com/office/drawing/2014/main" id="{8B038184-5D9A-1838-2B0A-46B4C55ED908}"/>
                  </a:ext>
                </a:extLst>
              </p:cNvPr>
              <p:cNvSpPr/>
              <p:nvPr/>
            </p:nvSpPr>
            <p:spPr>
              <a:xfrm>
                <a:off x="1809470" y="2629522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969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2" name="object 3415">
                <a:extLst>
                  <a:ext uri="{FF2B5EF4-FFF2-40B4-BE49-F238E27FC236}">
                    <a16:creationId xmlns:a16="http://schemas.microsoft.com/office/drawing/2014/main" id="{BC8E0051-B34B-2D14-AAEB-931408866648}"/>
                  </a:ext>
                </a:extLst>
              </p:cNvPr>
              <p:cNvSpPr/>
              <p:nvPr/>
            </p:nvSpPr>
            <p:spPr>
              <a:xfrm>
                <a:off x="1819541" y="2629522"/>
                <a:ext cx="1016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335">
                    <a:moveTo>
                      <a:pt x="0" y="3289"/>
                    </a:moveTo>
                    <a:lnTo>
                      <a:pt x="3289" y="0"/>
                    </a:lnTo>
                    <a:lnTo>
                      <a:pt x="6629" y="0"/>
                    </a:lnTo>
                    <a:lnTo>
                      <a:pt x="9969" y="3289"/>
                    </a:lnTo>
                    <a:lnTo>
                      <a:pt x="9969" y="9969"/>
                    </a:lnTo>
                    <a:lnTo>
                      <a:pt x="6629" y="1330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3" name="object 3416">
                <a:extLst>
                  <a:ext uri="{FF2B5EF4-FFF2-40B4-BE49-F238E27FC236}">
                    <a16:creationId xmlns:a16="http://schemas.microsoft.com/office/drawing/2014/main" id="{28E58E4D-6BF0-D47E-5611-F399DE741A3B}"/>
                  </a:ext>
                </a:extLst>
              </p:cNvPr>
              <p:cNvSpPr/>
              <p:nvPr/>
            </p:nvSpPr>
            <p:spPr>
              <a:xfrm>
                <a:off x="1826221" y="2619451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289" y="0"/>
                    </a:lnTo>
                    <a:lnTo>
                      <a:pt x="6629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4" name="object 3417">
                <a:extLst>
                  <a:ext uri="{FF2B5EF4-FFF2-40B4-BE49-F238E27FC236}">
                    <a16:creationId xmlns:a16="http://schemas.microsoft.com/office/drawing/2014/main" id="{EA0E7FA5-6006-0F1E-13FB-EE03CCEB2CFE}"/>
                  </a:ext>
                </a:extLst>
              </p:cNvPr>
              <p:cNvSpPr/>
              <p:nvPr/>
            </p:nvSpPr>
            <p:spPr>
              <a:xfrm>
                <a:off x="1809470" y="2599410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0071" y="13360"/>
                    </a:moveTo>
                    <a:lnTo>
                      <a:pt x="10071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60"/>
                    </a:lnTo>
                    <a:lnTo>
                      <a:pt x="6680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5" name="object 3418">
                <a:extLst>
                  <a:ext uri="{FF2B5EF4-FFF2-40B4-BE49-F238E27FC236}">
                    <a16:creationId xmlns:a16="http://schemas.microsoft.com/office/drawing/2014/main" id="{5743E40D-E5C8-42A5-5A50-5A3A2E37CF53}"/>
                  </a:ext>
                </a:extLst>
              </p:cNvPr>
              <p:cNvSpPr/>
              <p:nvPr/>
            </p:nvSpPr>
            <p:spPr>
              <a:xfrm>
                <a:off x="1809521" y="257938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700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700" y="0"/>
                    </a:lnTo>
                    <a:lnTo>
                      <a:pt x="10020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09" name="object 3419">
              <a:extLst>
                <a:ext uri="{FF2B5EF4-FFF2-40B4-BE49-F238E27FC236}">
                  <a16:creationId xmlns:a16="http://schemas.microsoft.com/office/drawing/2014/main" id="{FCC3211D-83C2-4026-7E39-C799544762BD}"/>
                </a:ext>
              </a:extLst>
            </p:cNvPr>
            <p:cNvSpPr/>
            <p:nvPr/>
          </p:nvSpPr>
          <p:spPr>
            <a:xfrm>
              <a:off x="1773669" y="28925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10" name="object 3420">
              <a:extLst>
                <a:ext uri="{FF2B5EF4-FFF2-40B4-BE49-F238E27FC236}">
                  <a16:creationId xmlns:a16="http://schemas.microsoft.com/office/drawing/2014/main" id="{66F4DDF4-86C0-4F19-8E90-866A35F3F0AB}"/>
                </a:ext>
              </a:extLst>
            </p:cNvPr>
            <p:cNvGrpSpPr/>
            <p:nvPr/>
          </p:nvGrpSpPr>
          <p:grpSpPr>
            <a:xfrm>
              <a:off x="1819179" y="2327611"/>
              <a:ext cx="5080" cy="4445"/>
              <a:chOff x="1819179" y="2327611"/>
              <a:chExt cx="5080" cy="4445"/>
            </a:xfrm>
          </p:grpSpPr>
          <p:sp>
            <p:nvSpPr>
              <p:cNvPr id="1429" name="object 3421">
                <a:extLst>
                  <a:ext uri="{FF2B5EF4-FFF2-40B4-BE49-F238E27FC236}">
                    <a16:creationId xmlns:a16="http://schemas.microsoft.com/office/drawing/2014/main" id="{876990F5-1F85-788E-57ED-EAD5DCB045BC}"/>
                  </a:ext>
                </a:extLst>
              </p:cNvPr>
              <p:cNvSpPr/>
              <p:nvPr/>
            </p:nvSpPr>
            <p:spPr>
              <a:xfrm>
                <a:off x="1822145" y="232953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88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0" name="object 3422">
                <a:extLst>
                  <a:ext uri="{FF2B5EF4-FFF2-40B4-BE49-F238E27FC236}">
                    <a16:creationId xmlns:a16="http://schemas.microsoft.com/office/drawing/2014/main" id="{A15E30C7-A9B0-3CCF-634A-6662A59DCFED}"/>
                  </a:ext>
                </a:extLst>
              </p:cNvPr>
              <p:cNvSpPr/>
              <p:nvPr/>
            </p:nvSpPr>
            <p:spPr>
              <a:xfrm>
                <a:off x="1821103" y="232953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5" h="635">
                    <a:moveTo>
                      <a:pt x="50" y="50"/>
                    </a:moveTo>
                    <a:lnTo>
                      <a:pt x="0" y="50"/>
                    </a:lnTo>
                  </a:path>
                  <a:path w="635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5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11" name="object 3423">
              <a:extLst>
                <a:ext uri="{FF2B5EF4-FFF2-40B4-BE49-F238E27FC236}">
                  <a16:creationId xmlns:a16="http://schemas.microsoft.com/office/drawing/2014/main" id="{C9E09AF5-592F-1708-EBAB-C92E79FACA90}"/>
                </a:ext>
              </a:extLst>
            </p:cNvPr>
            <p:cNvGrpSpPr/>
            <p:nvPr/>
          </p:nvGrpSpPr>
          <p:grpSpPr>
            <a:xfrm>
              <a:off x="1488363" y="2541752"/>
              <a:ext cx="101600" cy="6350"/>
              <a:chOff x="1488363" y="2541752"/>
              <a:chExt cx="101600" cy="6350"/>
            </a:xfrm>
          </p:grpSpPr>
          <p:sp>
            <p:nvSpPr>
              <p:cNvPr id="1427" name="object 3424">
                <a:extLst>
                  <a:ext uri="{FF2B5EF4-FFF2-40B4-BE49-F238E27FC236}">
                    <a16:creationId xmlns:a16="http://schemas.microsoft.com/office/drawing/2014/main" id="{B1AC351B-9DB6-76CC-A43C-D67B8BADB72D}"/>
                  </a:ext>
                </a:extLst>
              </p:cNvPr>
              <p:cNvSpPr/>
              <p:nvPr/>
            </p:nvSpPr>
            <p:spPr>
              <a:xfrm>
                <a:off x="1506880" y="2544851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753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8" name="object 3425">
                <a:extLst>
                  <a:ext uri="{FF2B5EF4-FFF2-40B4-BE49-F238E27FC236}">
                    <a16:creationId xmlns:a16="http://schemas.microsoft.com/office/drawing/2014/main" id="{5456C7D2-F63B-D6CC-B5C8-EACE66664E6D}"/>
                  </a:ext>
                </a:extLst>
              </p:cNvPr>
              <p:cNvSpPr/>
              <p:nvPr/>
            </p:nvSpPr>
            <p:spPr>
              <a:xfrm>
                <a:off x="1488363" y="2541752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98"/>
                    </a:lnTo>
                    <a:lnTo>
                      <a:pt x="18516" y="6197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12" name="object 3426">
              <a:extLst>
                <a:ext uri="{FF2B5EF4-FFF2-40B4-BE49-F238E27FC236}">
                  <a16:creationId xmlns:a16="http://schemas.microsoft.com/office/drawing/2014/main" id="{DA80CDF6-BE79-876D-4883-EF7ACEBDFEA6}"/>
                </a:ext>
              </a:extLst>
            </p:cNvPr>
            <p:cNvGrpSpPr/>
            <p:nvPr/>
          </p:nvGrpSpPr>
          <p:grpSpPr>
            <a:xfrm>
              <a:off x="1649310" y="2541752"/>
              <a:ext cx="101600" cy="6350"/>
              <a:chOff x="1649310" y="2541752"/>
              <a:chExt cx="101600" cy="6350"/>
            </a:xfrm>
          </p:grpSpPr>
          <p:sp>
            <p:nvSpPr>
              <p:cNvPr id="1425" name="object 3427">
                <a:extLst>
                  <a:ext uri="{FF2B5EF4-FFF2-40B4-BE49-F238E27FC236}">
                    <a16:creationId xmlns:a16="http://schemas.microsoft.com/office/drawing/2014/main" id="{8C14A966-E63D-99A8-101D-CFB4A0D17F3D}"/>
                  </a:ext>
                </a:extLst>
              </p:cNvPr>
              <p:cNvSpPr/>
              <p:nvPr/>
            </p:nvSpPr>
            <p:spPr>
              <a:xfrm>
                <a:off x="1732064" y="2541752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97"/>
                    </a:lnTo>
                    <a:lnTo>
                      <a:pt x="18516" y="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6" name="object 3428">
                <a:extLst>
                  <a:ext uri="{FF2B5EF4-FFF2-40B4-BE49-F238E27FC236}">
                    <a16:creationId xmlns:a16="http://schemas.microsoft.com/office/drawing/2014/main" id="{06CD9A6F-DC6D-AA86-26A2-2CC6D0778A5C}"/>
                  </a:ext>
                </a:extLst>
              </p:cNvPr>
              <p:cNvSpPr/>
              <p:nvPr/>
            </p:nvSpPr>
            <p:spPr>
              <a:xfrm>
                <a:off x="1649310" y="2544851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5">
                    <a:moveTo>
                      <a:pt x="8275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13" name="object 3429">
              <a:extLst>
                <a:ext uri="{FF2B5EF4-FFF2-40B4-BE49-F238E27FC236}">
                  <a16:creationId xmlns:a16="http://schemas.microsoft.com/office/drawing/2014/main" id="{2DE0918F-E5BC-9252-7A18-37C556943528}"/>
                </a:ext>
              </a:extLst>
            </p:cNvPr>
            <p:cNvGrpSpPr/>
            <p:nvPr/>
          </p:nvGrpSpPr>
          <p:grpSpPr>
            <a:xfrm>
              <a:off x="1590808" y="2531243"/>
              <a:ext cx="57785" cy="27305"/>
              <a:chOff x="1590808" y="2531243"/>
              <a:chExt cx="57785" cy="27305"/>
            </a:xfrm>
          </p:grpSpPr>
          <p:sp>
            <p:nvSpPr>
              <p:cNvPr id="1420" name="object 3430">
                <a:extLst>
                  <a:ext uri="{FF2B5EF4-FFF2-40B4-BE49-F238E27FC236}">
                    <a16:creationId xmlns:a16="http://schemas.microsoft.com/office/drawing/2014/main" id="{F7180A91-FE2B-4638-8DD4-99BBADD15C04}"/>
                  </a:ext>
                </a:extLst>
              </p:cNvPr>
              <p:cNvSpPr/>
              <p:nvPr/>
            </p:nvSpPr>
            <p:spPr>
              <a:xfrm>
                <a:off x="1592732" y="2533167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19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1" name="object 3431">
                <a:extLst>
                  <a:ext uri="{FF2B5EF4-FFF2-40B4-BE49-F238E27FC236}">
                    <a16:creationId xmlns:a16="http://schemas.microsoft.com/office/drawing/2014/main" id="{B47F2B7D-759A-585D-5C35-3C56A45B1CF9}"/>
                  </a:ext>
                </a:extLst>
              </p:cNvPr>
              <p:cNvSpPr/>
              <p:nvPr/>
            </p:nvSpPr>
            <p:spPr>
              <a:xfrm>
                <a:off x="1592732" y="2553195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2" name="object 3432">
                <a:extLst>
                  <a:ext uri="{FF2B5EF4-FFF2-40B4-BE49-F238E27FC236}">
                    <a16:creationId xmlns:a16="http://schemas.microsoft.com/office/drawing/2014/main" id="{D5F62393-8D0A-5A6D-272F-8AA07FB56194}"/>
                  </a:ext>
                </a:extLst>
              </p:cNvPr>
              <p:cNvSpPr/>
              <p:nvPr/>
            </p:nvSpPr>
            <p:spPr>
              <a:xfrm>
                <a:off x="1606143" y="2549855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289" y="0"/>
                    </a:moveTo>
                    <a:lnTo>
                      <a:pt x="3289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3" name="object 3433">
                <a:extLst>
                  <a:ext uri="{FF2B5EF4-FFF2-40B4-BE49-F238E27FC236}">
                    <a16:creationId xmlns:a16="http://schemas.microsoft.com/office/drawing/2014/main" id="{3C15713A-F880-C0CA-E265-60A778D81D64}"/>
                  </a:ext>
                </a:extLst>
              </p:cNvPr>
              <p:cNvSpPr/>
              <p:nvPr/>
            </p:nvSpPr>
            <p:spPr>
              <a:xfrm>
                <a:off x="1616113" y="2533167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0"/>
                    </a:moveTo>
                    <a:lnTo>
                      <a:pt x="13360" y="0"/>
                    </a:lnTo>
                    <a:lnTo>
                      <a:pt x="3340" y="200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4" name="object 3434">
                <a:extLst>
                  <a:ext uri="{FF2B5EF4-FFF2-40B4-BE49-F238E27FC236}">
                    <a16:creationId xmlns:a16="http://schemas.microsoft.com/office/drawing/2014/main" id="{41F776F6-850A-B45C-28AA-86D1A3BE16B9}"/>
                  </a:ext>
                </a:extLst>
              </p:cNvPr>
              <p:cNvSpPr/>
              <p:nvPr/>
            </p:nvSpPr>
            <p:spPr>
              <a:xfrm>
                <a:off x="1636191" y="2533218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19">
                    <a:moveTo>
                      <a:pt x="3340" y="19977"/>
                    </a:moveTo>
                    <a:lnTo>
                      <a:pt x="0" y="16687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340"/>
                    </a:lnTo>
                    <a:lnTo>
                      <a:pt x="9969" y="16687"/>
                    </a:lnTo>
                    <a:lnTo>
                      <a:pt x="6680" y="19977"/>
                    </a:lnTo>
                    <a:lnTo>
                      <a:pt x="3340" y="1997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14" name="object 3435">
              <a:extLst>
                <a:ext uri="{FF2B5EF4-FFF2-40B4-BE49-F238E27FC236}">
                  <a16:creationId xmlns:a16="http://schemas.microsoft.com/office/drawing/2014/main" id="{CBB1EEEC-7EDD-2C0D-C9B0-A3F7C097EFA1}"/>
                </a:ext>
              </a:extLst>
            </p:cNvPr>
            <p:cNvSpPr/>
            <p:nvPr/>
          </p:nvSpPr>
          <p:spPr>
            <a:xfrm>
              <a:off x="1488313" y="2544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3436">
              <a:extLst>
                <a:ext uri="{FF2B5EF4-FFF2-40B4-BE49-F238E27FC236}">
                  <a16:creationId xmlns:a16="http://schemas.microsoft.com/office/drawing/2014/main" id="{0DB008A3-ACE0-DA6F-ADA1-01930D448560}"/>
                </a:ext>
              </a:extLst>
            </p:cNvPr>
            <p:cNvSpPr/>
            <p:nvPr/>
          </p:nvSpPr>
          <p:spPr>
            <a:xfrm>
              <a:off x="1750529" y="2544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3437">
              <a:extLst>
                <a:ext uri="{FF2B5EF4-FFF2-40B4-BE49-F238E27FC236}">
                  <a16:creationId xmlns:a16="http://schemas.microsoft.com/office/drawing/2014/main" id="{88A83ABE-0F2D-F17E-4726-B123B5F2D043}"/>
                </a:ext>
              </a:extLst>
            </p:cNvPr>
            <p:cNvSpPr/>
            <p:nvPr/>
          </p:nvSpPr>
          <p:spPr>
            <a:xfrm>
              <a:off x="1496072" y="261110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3438">
              <a:extLst>
                <a:ext uri="{FF2B5EF4-FFF2-40B4-BE49-F238E27FC236}">
                  <a16:creationId xmlns:a16="http://schemas.microsoft.com/office/drawing/2014/main" id="{F478B4FE-45CE-2523-51DE-37304C97B885}"/>
                </a:ext>
              </a:extLst>
            </p:cNvPr>
            <p:cNvSpPr/>
            <p:nvPr/>
          </p:nvSpPr>
          <p:spPr>
            <a:xfrm>
              <a:off x="1496072" y="273452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18" name="object 3439">
              <a:extLst>
                <a:ext uri="{FF2B5EF4-FFF2-40B4-BE49-F238E27FC236}">
                  <a16:creationId xmlns:a16="http://schemas.microsoft.com/office/drawing/2014/main" id="{8D109B64-F038-162B-63FC-5A9CC3D5B795}"/>
                </a:ext>
              </a:extLst>
            </p:cNvPr>
            <p:cNvGrpSpPr/>
            <p:nvPr/>
          </p:nvGrpSpPr>
          <p:grpSpPr>
            <a:xfrm>
              <a:off x="1521764" y="2611107"/>
              <a:ext cx="6350" cy="30480"/>
              <a:chOff x="1521764" y="2611107"/>
              <a:chExt cx="6350" cy="30480"/>
            </a:xfrm>
          </p:grpSpPr>
          <p:sp>
            <p:nvSpPr>
              <p:cNvPr id="1418" name="object 3440">
                <a:extLst>
                  <a:ext uri="{FF2B5EF4-FFF2-40B4-BE49-F238E27FC236}">
                    <a16:creationId xmlns:a16="http://schemas.microsoft.com/office/drawing/2014/main" id="{1976A2C2-9FD4-E377-0D92-6A28ABD47CB8}"/>
                  </a:ext>
                </a:extLst>
              </p:cNvPr>
              <p:cNvSpPr/>
              <p:nvPr/>
            </p:nvSpPr>
            <p:spPr>
              <a:xfrm>
                <a:off x="1524850" y="2629623"/>
                <a:ext cx="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h="12064">
                    <a:moveTo>
                      <a:pt x="0" y="0"/>
                    </a:moveTo>
                    <a:lnTo>
                      <a:pt x="0" y="1168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9" name="object 3441">
                <a:extLst>
                  <a:ext uri="{FF2B5EF4-FFF2-40B4-BE49-F238E27FC236}">
                    <a16:creationId xmlns:a16="http://schemas.microsoft.com/office/drawing/2014/main" id="{050006F0-3AEF-8B63-05F1-6679D130CE5A}"/>
                  </a:ext>
                </a:extLst>
              </p:cNvPr>
              <p:cNvSpPr/>
              <p:nvPr/>
            </p:nvSpPr>
            <p:spPr>
              <a:xfrm>
                <a:off x="1521764" y="261110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19" name="object 3442">
              <a:extLst>
                <a:ext uri="{FF2B5EF4-FFF2-40B4-BE49-F238E27FC236}">
                  <a16:creationId xmlns:a16="http://schemas.microsoft.com/office/drawing/2014/main" id="{E4CFBF3D-DC67-5837-FC4A-C772E4724F9A}"/>
                </a:ext>
              </a:extLst>
            </p:cNvPr>
            <p:cNvGrpSpPr/>
            <p:nvPr/>
          </p:nvGrpSpPr>
          <p:grpSpPr>
            <a:xfrm>
              <a:off x="1486388" y="2609132"/>
              <a:ext cx="52705" cy="127635"/>
              <a:chOff x="1486388" y="2609132"/>
              <a:chExt cx="52705" cy="127635"/>
            </a:xfrm>
          </p:grpSpPr>
          <p:sp>
            <p:nvSpPr>
              <p:cNvPr id="1408" name="object 3443">
                <a:extLst>
                  <a:ext uri="{FF2B5EF4-FFF2-40B4-BE49-F238E27FC236}">
                    <a16:creationId xmlns:a16="http://schemas.microsoft.com/office/drawing/2014/main" id="{F3BC2B87-161E-28F3-B10E-82D217F0C043}"/>
                  </a:ext>
                </a:extLst>
              </p:cNvPr>
              <p:cNvSpPr/>
              <p:nvPr/>
            </p:nvSpPr>
            <p:spPr>
              <a:xfrm>
                <a:off x="1521764" y="271600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9" name="object 3444">
                <a:extLst>
                  <a:ext uri="{FF2B5EF4-FFF2-40B4-BE49-F238E27FC236}">
                    <a16:creationId xmlns:a16="http://schemas.microsoft.com/office/drawing/2014/main" id="{C8DA358D-E409-B3A2-2C47-C32C0F465473}"/>
                  </a:ext>
                </a:extLst>
              </p:cNvPr>
              <p:cNvSpPr/>
              <p:nvPr/>
            </p:nvSpPr>
            <p:spPr>
              <a:xfrm>
                <a:off x="1524850" y="2704325"/>
                <a:ext cx="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h="12064">
                    <a:moveTo>
                      <a:pt x="0" y="1168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0" name="object 3445">
                <a:extLst>
                  <a:ext uri="{FF2B5EF4-FFF2-40B4-BE49-F238E27FC236}">
                    <a16:creationId xmlns:a16="http://schemas.microsoft.com/office/drawing/2014/main" id="{EB8BAAD7-0DE1-1EC5-5A80-331349DE047F}"/>
                  </a:ext>
                </a:extLst>
              </p:cNvPr>
              <p:cNvSpPr/>
              <p:nvPr/>
            </p:nvSpPr>
            <p:spPr>
              <a:xfrm>
                <a:off x="1513166" y="269120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1" name="object 3446">
                <a:extLst>
                  <a:ext uri="{FF2B5EF4-FFF2-40B4-BE49-F238E27FC236}">
                    <a16:creationId xmlns:a16="http://schemas.microsoft.com/office/drawing/2014/main" id="{B82936C9-B560-A405-E736-5A367B8D6223}"/>
                  </a:ext>
                </a:extLst>
              </p:cNvPr>
              <p:cNvSpPr/>
              <p:nvPr/>
            </p:nvSpPr>
            <p:spPr>
              <a:xfrm>
                <a:off x="1529867" y="268119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276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2" name="object 3447">
                <a:extLst>
                  <a:ext uri="{FF2B5EF4-FFF2-40B4-BE49-F238E27FC236}">
                    <a16:creationId xmlns:a16="http://schemas.microsoft.com/office/drawing/2014/main" id="{DAA97501-3A6B-49EF-72B1-86263C2512BC}"/>
                  </a:ext>
                </a:extLst>
              </p:cNvPr>
              <p:cNvSpPr/>
              <p:nvPr/>
            </p:nvSpPr>
            <p:spPr>
              <a:xfrm>
                <a:off x="1513217" y="266110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9989" y="10020"/>
                    </a:moveTo>
                    <a:lnTo>
                      <a:pt x="16649" y="13360"/>
                    </a:lnTo>
                    <a:lnTo>
                      <a:pt x="13309" y="13360"/>
                    </a:lnTo>
                    <a:lnTo>
                      <a:pt x="10020" y="10020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3" name="object 3448">
                <a:extLst>
                  <a:ext uri="{FF2B5EF4-FFF2-40B4-BE49-F238E27FC236}">
                    <a16:creationId xmlns:a16="http://schemas.microsoft.com/office/drawing/2014/main" id="{42F8C656-D606-8D4D-B4F1-D7E30B07AA2E}"/>
                  </a:ext>
                </a:extLst>
              </p:cNvPr>
              <p:cNvSpPr/>
              <p:nvPr/>
            </p:nvSpPr>
            <p:spPr>
              <a:xfrm>
                <a:off x="1523187" y="2661107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4" name="object 3449">
                <a:extLst>
                  <a:ext uri="{FF2B5EF4-FFF2-40B4-BE49-F238E27FC236}">
                    <a16:creationId xmlns:a16="http://schemas.microsoft.com/office/drawing/2014/main" id="{68154FE9-5349-2111-3939-44628FE64B99}"/>
                  </a:ext>
                </a:extLst>
              </p:cNvPr>
              <p:cNvSpPr/>
              <p:nvPr/>
            </p:nvSpPr>
            <p:spPr>
              <a:xfrm>
                <a:off x="1513166" y="264440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5" name="object 3450">
                <a:extLst>
                  <a:ext uri="{FF2B5EF4-FFF2-40B4-BE49-F238E27FC236}">
                    <a16:creationId xmlns:a16="http://schemas.microsoft.com/office/drawing/2014/main" id="{ED8312DA-D0CC-8A92-C36C-73594F3B48ED}"/>
                  </a:ext>
                </a:extLst>
              </p:cNvPr>
              <p:cNvSpPr/>
              <p:nvPr/>
            </p:nvSpPr>
            <p:spPr>
              <a:xfrm>
                <a:off x="1488312" y="261105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6" name="object 3451">
                <a:extLst>
                  <a:ext uri="{FF2B5EF4-FFF2-40B4-BE49-F238E27FC236}">
                    <a16:creationId xmlns:a16="http://schemas.microsoft.com/office/drawing/2014/main" id="{F5BB4ABA-D8C6-4E1D-A7B0-E59F9B23525F}"/>
                  </a:ext>
                </a:extLst>
              </p:cNvPr>
              <p:cNvSpPr/>
              <p:nvPr/>
            </p:nvSpPr>
            <p:spPr>
              <a:xfrm>
                <a:off x="1488312" y="273447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7" name="object 3452">
                <a:extLst>
                  <a:ext uri="{FF2B5EF4-FFF2-40B4-BE49-F238E27FC236}">
                    <a16:creationId xmlns:a16="http://schemas.microsoft.com/office/drawing/2014/main" id="{050C6C8E-B95D-D21A-F937-4501FFB0D046}"/>
                  </a:ext>
                </a:extLst>
              </p:cNvPr>
              <p:cNvSpPr/>
              <p:nvPr/>
            </p:nvSpPr>
            <p:spPr>
              <a:xfrm>
                <a:off x="1524812" y="2734475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20" name="object 3453">
              <a:extLst>
                <a:ext uri="{FF2B5EF4-FFF2-40B4-BE49-F238E27FC236}">
                  <a16:creationId xmlns:a16="http://schemas.microsoft.com/office/drawing/2014/main" id="{D592BB17-BF05-9957-56BB-1CDBB1F7F7C4}"/>
                </a:ext>
              </a:extLst>
            </p:cNvPr>
            <p:cNvSpPr/>
            <p:nvPr/>
          </p:nvSpPr>
          <p:spPr>
            <a:xfrm>
              <a:off x="1496072" y="232958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3454">
              <a:extLst>
                <a:ext uri="{FF2B5EF4-FFF2-40B4-BE49-F238E27FC236}">
                  <a16:creationId xmlns:a16="http://schemas.microsoft.com/office/drawing/2014/main" id="{FA26D294-F203-3560-027A-D032705DE4A3}"/>
                </a:ext>
              </a:extLst>
            </p:cNvPr>
            <p:cNvSpPr/>
            <p:nvPr/>
          </p:nvSpPr>
          <p:spPr>
            <a:xfrm>
              <a:off x="1496072" y="261110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499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22" name="object 3455">
              <a:extLst>
                <a:ext uri="{FF2B5EF4-FFF2-40B4-BE49-F238E27FC236}">
                  <a16:creationId xmlns:a16="http://schemas.microsoft.com/office/drawing/2014/main" id="{3516078B-204C-1DCE-2F74-72ACE99860BA}"/>
                </a:ext>
              </a:extLst>
            </p:cNvPr>
            <p:cNvGrpSpPr/>
            <p:nvPr/>
          </p:nvGrpSpPr>
          <p:grpSpPr>
            <a:xfrm>
              <a:off x="1521764" y="2329586"/>
              <a:ext cx="6350" cy="109855"/>
              <a:chOff x="1521764" y="2329586"/>
              <a:chExt cx="6350" cy="109855"/>
            </a:xfrm>
          </p:grpSpPr>
          <p:sp>
            <p:nvSpPr>
              <p:cNvPr id="1406" name="object 3456">
                <a:extLst>
                  <a:ext uri="{FF2B5EF4-FFF2-40B4-BE49-F238E27FC236}">
                    <a16:creationId xmlns:a16="http://schemas.microsoft.com/office/drawing/2014/main" id="{17C8E744-D8AA-0076-493D-94117412D3C3}"/>
                  </a:ext>
                </a:extLst>
              </p:cNvPr>
              <p:cNvSpPr/>
              <p:nvPr/>
            </p:nvSpPr>
            <p:spPr>
              <a:xfrm>
                <a:off x="1524850" y="2348103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5">
                    <a:moveTo>
                      <a:pt x="0" y="0"/>
                    </a:moveTo>
                    <a:lnTo>
                      <a:pt x="0" y="907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7" name="object 3457">
                <a:extLst>
                  <a:ext uri="{FF2B5EF4-FFF2-40B4-BE49-F238E27FC236}">
                    <a16:creationId xmlns:a16="http://schemas.microsoft.com/office/drawing/2014/main" id="{65CBA7E9-7A68-7FC9-7767-7969E8C668B4}"/>
                  </a:ext>
                </a:extLst>
              </p:cNvPr>
              <p:cNvSpPr/>
              <p:nvPr/>
            </p:nvSpPr>
            <p:spPr>
              <a:xfrm>
                <a:off x="1521764" y="232958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86" y="0"/>
                    </a:moveTo>
                    <a:lnTo>
                      <a:pt x="0" y="18516"/>
                    </a:lnTo>
                    <a:lnTo>
                      <a:pt x="6184" y="1851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23" name="object 3458">
              <a:extLst>
                <a:ext uri="{FF2B5EF4-FFF2-40B4-BE49-F238E27FC236}">
                  <a16:creationId xmlns:a16="http://schemas.microsoft.com/office/drawing/2014/main" id="{71A4FB40-D74C-B348-1FF4-C3D503D1F837}"/>
                </a:ext>
              </a:extLst>
            </p:cNvPr>
            <p:cNvGrpSpPr/>
            <p:nvPr/>
          </p:nvGrpSpPr>
          <p:grpSpPr>
            <a:xfrm>
              <a:off x="1511242" y="2440031"/>
              <a:ext cx="27305" cy="171450"/>
              <a:chOff x="1511242" y="2440031"/>
              <a:chExt cx="27305" cy="171450"/>
            </a:xfrm>
          </p:grpSpPr>
          <p:sp>
            <p:nvSpPr>
              <p:cNvPr id="1397" name="object 3459">
                <a:extLst>
                  <a:ext uri="{FF2B5EF4-FFF2-40B4-BE49-F238E27FC236}">
                    <a16:creationId xmlns:a16="http://schemas.microsoft.com/office/drawing/2014/main" id="{1B8B7796-E040-C952-6B49-4B1AE14DCAE8}"/>
                  </a:ext>
                </a:extLst>
              </p:cNvPr>
              <p:cNvSpPr/>
              <p:nvPr/>
            </p:nvSpPr>
            <p:spPr>
              <a:xfrm>
                <a:off x="1521764" y="259259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84" y="0"/>
                    </a:moveTo>
                    <a:lnTo>
                      <a:pt x="0" y="0"/>
                    </a:lnTo>
                    <a:lnTo>
                      <a:pt x="3086" y="18516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8" name="object 3460">
                <a:extLst>
                  <a:ext uri="{FF2B5EF4-FFF2-40B4-BE49-F238E27FC236}">
                    <a16:creationId xmlns:a16="http://schemas.microsoft.com/office/drawing/2014/main" id="{7020ED48-EB20-990D-71D1-BE9195CF7187}"/>
                  </a:ext>
                </a:extLst>
              </p:cNvPr>
              <p:cNvSpPr/>
              <p:nvPr/>
            </p:nvSpPr>
            <p:spPr>
              <a:xfrm>
                <a:off x="1524850" y="2501823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5">
                    <a:moveTo>
                      <a:pt x="0" y="9076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9" name="object 3461">
                <a:extLst>
                  <a:ext uri="{FF2B5EF4-FFF2-40B4-BE49-F238E27FC236}">
                    <a16:creationId xmlns:a16="http://schemas.microsoft.com/office/drawing/2014/main" id="{DAA151BD-A63A-1B83-09F7-5914A4011395}"/>
                  </a:ext>
                </a:extLst>
              </p:cNvPr>
              <p:cNvSpPr/>
              <p:nvPr/>
            </p:nvSpPr>
            <p:spPr>
              <a:xfrm>
                <a:off x="1513166" y="2495448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289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0" name="object 3462">
                <a:extLst>
                  <a:ext uri="{FF2B5EF4-FFF2-40B4-BE49-F238E27FC236}">
                    <a16:creationId xmlns:a16="http://schemas.microsoft.com/office/drawing/2014/main" id="{2844BACD-6754-5643-0889-4CAC94CD90A8}"/>
                  </a:ext>
                </a:extLst>
              </p:cNvPr>
              <p:cNvSpPr/>
              <p:nvPr/>
            </p:nvSpPr>
            <p:spPr>
              <a:xfrm>
                <a:off x="1533207" y="249210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2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1" name="object 3463">
                <a:extLst>
                  <a:ext uri="{FF2B5EF4-FFF2-40B4-BE49-F238E27FC236}">
                    <a16:creationId xmlns:a16="http://schemas.microsoft.com/office/drawing/2014/main" id="{40393C37-209D-89AE-E4DC-A1155E73738F}"/>
                  </a:ext>
                </a:extLst>
              </p:cNvPr>
              <p:cNvSpPr/>
              <p:nvPr/>
            </p:nvSpPr>
            <p:spPr>
              <a:xfrm>
                <a:off x="1529867" y="2482037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2" name="object 3464">
                <a:extLst>
                  <a:ext uri="{FF2B5EF4-FFF2-40B4-BE49-F238E27FC236}">
                    <a16:creationId xmlns:a16="http://schemas.microsoft.com/office/drawing/2014/main" id="{A699DDB8-509D-FB8D-408A-80F81408E9E8}"/>
                  </a:ext>
                </a:extLst>
              </p:cNvPr>
              <p:cNvSpPr/>
              <p:nvPr/>
            </p:nvSpPr>
            <p:spPr>
              <a:xfrm>
                <a:off x="1513217" y="2461996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9989" y="10020"/>
                    </a:moveTo>
                    <a:lnTo>
                      <a:pt x="16649" y="13360"/>
                    </a:lnTo>
                    <a:lnTo>
                      <a:pt x="13309" y="13360"/>
                    </a:lnTo>
                    <a:lnTo>
                      <a:pt x="10020" y="10020"/>
                    </a:lnTo>
                    <a:lnTo>
                      <a:pt x="10020" y="3340"/>
                    </a:lnTo>
                    <a:lnTo>
                      <a:pt x="6680" y="0"/>
                    </a:lnTo>
                    <a:lnTo>
                      <a:pt x="3340" y="0"/>
                    </a:lnTo>
                    <a:lnTo>
                      <a:pt x="0" y="3340"/>
                    </a:lnTo>
                    <a:lnTo>
                      <a:pt x="0" y="10020"/>
                    </a:lnTo>
                    <a:lnTo>
                      <a:pt x="3340" y="13360"/>
                    </a:lnTo>
                    <a:lnTo>
                      <a:pt x="6680" y="1336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3" name="object 3465">
                <a:extLst>
                  <a:ext uri="{FF2B5EF4-FFF2-40B4-BE49-F238E27FC236}">
                    <a16:creationId xmlns:a16="http://schemas.microsoft.com/office/drawing/2014/main" id="{CE09AA6E-5104-5BA2-39EC-504E2320E8FF}"/>
                  </a:ext>
                </a:extLst>
              </p:cNvPr>
              <p:cNvSpPr/>
              <p:nvPr/>
            </p:nvSpPr>
            <p:spPr>
              <a:xfrm>
                <a:off x="1523187" y="2461996"/>
                <a:ext cx="101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0160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4" name="object 3466">
                <a:extLst>
                  <a:ext uri="{FF2B5EF4-FFF2-40B4-BE49-F238E27FC236}">
                    <a16:creationId xmlns:a16="http://schemas.microsoft.com/office/drawing/2014/main" id="{44E628C5-8AF1-97E2-35AC-87FFC53F5D78}"/>
                  </a:ext>
                </a:extLst>
              </p:cNvPr>
              <p:cNvSpPr/>
              <p:nvPr/>
            </p:nvSpPr>
            <p:spPr>
              <a:xfrm>
                <a:off x="1513166" y="2441955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69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5" name="object 3467">
                <a:extLst>
                  <a:ext uri="{FF2B5EF4-FFF2-40B4-BE49-F238E27FC236}">
                    <a16:creationId xmlns:a16="http://schemas.microsoft.com/office/drawing/2014/main" id="{F62E0AC3-0598-EDE0-8DBC-937EDED8EFEC}"/>
                  </a:ext>
                </a:extLst>
              </p:cNvPr>
              <p:cNvSpPr/>
              <p:nvPr/>
            </p:nvSpPr>
            <p:spPr>
              <a:xfrm>
                <a:off x="1523187" y="2441955"/>
                <a:ext cx="1016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335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6680" y="1330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24" name="object 3468">
              <a:extLst>
                <a:ext uri="{FF2B5EF4-FFF2-40B4-BE49-F238E27FC236}">
                  <a16:creationId xmlns:a16="http://schemas.microsoft.com/office/drawing/2014/main" id="{7ED111B5-C9E7-113D-6692-3CF7DAF5C504}"/>
                </a:ext>
              </a:extLst>
            </p:cNvPr>
            <p:cNvSpPr/>
            <p:nvPr/>
          </p:nvSpPr>
          <p:spPr>
            <a:xfrm>
              <a:off x="1488313" y="23295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25" name="object 3469">
              <a:extLst>
                <a:ext uri="{FF2B5EF4-FFF2-40B4-BE49-F238E27FC236}">
                  <a16:creationId xmlns:a16="http://schemas.microsoft.com/office/drawing/2014/main" id="{23FECEB1-3DA1-F960-EFDF-CB17BB87C326}"/>
                </a:ext>
              </a:extLst>
            </p:cNvPr>
            <p:cNvGrpSpPr/>
            <p:nvPr/>
          </p:nvGrpSpPr>
          <p:grpSpPr>
            <a:xfrm>
              <a:off x="1486388" y="2609132"/>
              <a:ext cx="40640" cy="4445"/>
              <a:chOff x="1486388" y="2609132"/>
              <a:chExt cx="40640" cy="4445"/>
            </a:xfrm>
          </p:grpSpPr>
          <p:sp>
            <p:nvSpPr>
              <p:cNvPr id="1395" name="object 3470">
                <a:extLst>
                  <a:ext uri="{FF2B5EF4-FFF2-40B4-BE49-F238E27FC236}">
                    <a16:creationId xmlns:a16="http://schemas.microsoft.com/office/drawing/2014/main" id="{F3365954-1C6E-86D1-CDC1-23109C4194DB}"/>
                  </a:ext>
                </a:extLst>
              </p:cNvPr>
              <p:cNvSpPr/>
              <p:nvPr/>
            </p:nvSpPr>
            <p:spPr>
              <a:xfrm>
                <a:off x="1488312" y="261105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6" name="object 3471">
                <a:extLst>
                  <a:ext uri="{FF2B5EF4-FFF2-40B4-BE49-F238E27FC236}">
                    <a16:creationId xmlns:a16="http://schemas.microsoft.com/office/drawing/2014/main" id="{83E9483F-2C20-523D-1155-E4E89051FF77}"/>
                  </a:ext>
                </a:extLst>
              </p:cNvPr>
              <p:cNvSpPr/>
              <p:nvPr/>
            </p:nvSpPr>
            <p:spPr>
              <a:xfrm>
                <a:off x="1524812" y="2611056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4" h="635">
                    <a:moveTo>
                      <a:pt x="38" y="50"/>
                    </a:moveTo>
                    <a:lnTo>
                      <a:pt x="0" y="50"/>
                    </a:lnTo>
                  </a:path>
                  <a:path w="634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4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26" name="object 3472">
              <a:extLst>
                <a:ext uri="{FF2B5EF4-FFF2-40B4-BE49-F238E27FC236}">
                  <a16:creationId xmlns:a16="http://schemas.microsoft.com/office/drawing/2014/main" id="{2A86E855-160B-55EA-E2C4-1B46EE8AB6F0}"/>
                </a:ext>
              </a:extLst>
            </p:cNvPr>
            <p:cNvSpPr/>
            <p:nvPr/>
          </p:nvSpPr>
          <p:spPr>
            <a:xfrm>
              <a:off x="1410131" y="2329586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7073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3473">
              <a:extLst>
                <a:ext uri="{FF2B5EF4-FFF2-40B4-BE49-F238E27FC236}">
                  <a16:creationId xmlns:a16="http://schemas.microsoft.com/office/drawing/2014/main" id="{47584758-8DEB-1EF5-50F7-7D8599C5EDDC}"/>
                </a:ext>
              </a:extLst>
            </p:cNvPr>
            <p:cNvSpPr/>
            <p:nvPr/>
          </p:nvSpPr>
          <p:spPr>
            <a:xfrm>
              <a:off x="1410131" y="280780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7073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28" name="object 3474">
              <a:extLst>
                <a:ext uri="{FF2B5EF4-FFF2-40B4-BE49-F238E27FC236}">
                  <a16:creationId xmlns:a16="http://schemas.microsoft.com/office/drawing/2014/main" id="{36065992-52B0-3F0D-CFC7-E93D1B970CDC}"/>
                </a:ext>
              </a:extLst>
            </p:cNvPr>
            <p:cNvGrpSpPr/>
            <p:nvPr/>
          </p:nvGrpSpPr>
          <p:grpSpPr>
            <a:xfrm>
              <a:off x="1414792" y="2329586"/>
              <a:ext cx="6350" cy="209550"/>
              <a:chOff x="1414792" y="2329586"/>
              <a:chExt cx="6350" cy="209550"/>
            </a:xfrm>
          </p:grpSpPr>
          <p:sp>
            <p:nvSpPr>
              <p:cNvPr id="1393" name="object 3475">
                <a:extLst>
                  <a:ext uri="{FF2B5EF4-FFF2-40B4-BE49-F238E27FC236}">
                    <a16:creationId xmlns:a16="http://schemas.microsoft.com/office/drawing/2014/main" id="{ECFF606B-A7A0-242B-CF53-2515E0E0CCD7}"/>
                  </a:ext>
                </a:extLst>
              </p:cNvPr>
              <p:cNvSpPr/>
              <p:nvPr/>
            </p:nvSpPr>
            <p:spPr>
              <a:xfrm>
                <a:off x="1417840" y="2348103"/>
                <a:ext cx="0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h="191135">
                    <a:moveTo>
                      <a:pt x="0" y="0"/>
                    </a:moveTo>
                    <a:lnTo>
                      <a:pt x="0" y="19075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4" name="object 3476">
                <a:extLst>
                  <a:ext uri="{FF2B5EF4-FFF2-40B4-BE49-F238E27FC236}">
                    <a16:creationId xmlns:a16="http://schemas.microsoft.com/office/drawing/2014/main" id="{64CD57AF-3DE7-1010-E028-7FA86EB5E376}"/>
                  </a:ext>
                </a:extLst>
              </p:cNvPr>
              <p:cNvSpPr/>
              <p:nvPr/>
            </p:nvSpPr>
            <p:spPr>
              <a:xfrm>
                <a:off x="1414792" y="232958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29" name="object 3477">
              <a:extLst>
                <a:ext uri="{FF2B5EF4-FFF2-40B4-BE49-F238E27FC236}">
                  <a16:creationId xmlns:a16="http://schemas.microsoft.com/office/drawing/2014/main" id="{C5657BBE-8525-2374-1F09-7177028A7371}"/>
                </a:ext>
              </a:extLst>
            </p:cNvPr>
            <p:cNvGrpSpPr/>
            <p:nvPr/>
          </p:nvGrpSpPr>
          <p:grpSpPr>
            <a:xfrm>
              <a:off x="1404219" y="2540031"/>
              <a:ext cx="27305" cy="267970"/>
              <a:chOff x="1404219" y="2540031"/>
              <a:chExt cx="27305" cy="267970"/>
            </a:xfrm>
          </p:grpSpPr>
          <p:sp>
            <p:nvSpPr>
              <p:cNvPr id="1385" name="object 3478">
                <a:extLst>
                  <a:ext uri="{FF2B5EF4-FFF2-40B4-BE49-F238E27FC236}">
                    <a16:creationId xmlns:a16="http://schemas.microsoft.com/office/drawing/2014/main" id="{B12E18B4-4B1F-1610-F4CE-0F8CCEAE5785}"/>
                  </a:ext>
                </a:extLst>
              </p:cNvPr>
              <p:cNvSpPr/>
              <p:nvPr/>
            </p:nvSpPr>
            <p:spPr>
              <a:xfrm>
                <a:off x="1414792" y="2789288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6" name="object 3479">
                <a:extLst>
                  <a:ext uri="{FF2B5EF4-FFF2-40B4-BE49-F238E27FC236}">
                    <a16:creationId xmlns:a16="http://schemas.microsoft.com/office/drawing/2014/main" id="{0462A7B0-7706-84EF-5D6F-29CCBAE46525}"/>
                  </a:ext>
                </a:extLst>
              </p:cNvPr>
              <p:cNvSpPr/>
              <p:nvPr/>
            </p:nvSpPr>
            <p:spPr>
              <a:xfrm>
                <a:off x="1417840" y="2598534"/>
                <a:ext cx="0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h="191135">
                    <a:moveTo>
                      <a:pt x="0" y="19075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7" name="object 3480">
                <a:extLst>
                  <a:ext uri="{FF2B5EF4-FFF2-40B4-BE49-F238E27FC236}">
                    <a16:creationId xmlns:a16="http://schemas.microsoft.com/office/drawing/2014/main" id="{67949E80-F85A-C9F5-81A8-FF7CA120B15A}"/>
                  </a:ext>
                </a:extLst>
              </p:cNvPr>
              <p:cNvSpPr/>
              <p:nvPr/>
            </p:nvSpPr>
            <p:spPr>
              <a:xfrm>
                <a:off x="1406143" y="2582075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69">
                    <a:moveTo>
                      <a:pt x="3340" y="13360"/>
                    </a:moveTo>
                    <a:lnTo>
                      <a:pt x="0" y="1002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8" name="object 3481">
                <a:extLst>
                  <a:ext uri="{FF2B5EF4-FFF2-40B4-BE49-F238E27FC236}">
                    <a16:creationId xmlns:a16="http://schemas.microsoft.com/office/drawing/2014/main" id="{00E26B6E-CE61-1C70-D668-C68D841E0E7E}"/>
                  </a:ext>
                </a:extLst>
              </p:cNvPr>
              <p:cNvSpPr/>
              <p:nvPr/>
            </p:nvSpPr>
            <p:spPr>
              <a:xfrm>
                <a:off x="1416164" y="2582075"/>
                <a:ext cx="1016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13969">
                    <a:moveTo>
                      <a:pt x="0" y="3340"/>
                    </a:move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40"/>
                    </a:lnTo>
                    <a:lnTo>
                      <a:pt x="10020" y="10020"/>
                    </a:lnTo>
                    <a:lnTo>
                      <a:pt x="6680" y="1336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9" name="object 3482">
                <a:extLst>
                  <a:ext uri="{FF2B5EF4-FFF2-40B4-BE49-F238E27FC236}">
                    <a16:creationId xmlns:a16="http://schemas.microsoft.com/office/drawing/2014/main" id="{7925E78B-BBF0-68C3-9A04-3EC39C44D1FB}"/>
                  </a:ext>
                </a:extLst>
              </p:cNvPr>
              <p:cNvSpPr/>
              <p:nvPr/>
            </p:nvSpPr>
            <p:spPr>
              <a:xfrm>
                <a:off x="1422844" y="2572016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0" name="object 3483">
                <a:extLst>
                  <a:ext uri="{FF2B5EF4-FFF2-40B4-BE49-F238E27FC236}">
                    <a16:creationId xmlns:a16="http://schemas.microsoft.com/office/drawing/2014/main" id="{8F623870-05CC-6C93-C6E5-7BF4BE337FA4}"/>
                  </a:ext>
                </a:extLst>
              </p:cNvPr>
              <p:cNvSpPr/>
              <p:nvPr/>
            </p:nvSpPr>
            <p:spPr>
              <a:xfrm>
                <a:off x="1406143" y="256199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4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1" name="object 3484">
                <a:extLst>
                  <a:ext uri="{FF2B5EF4-FFF2-40B4-BE49-F238E27FC236}">
                    <a16:creationId xmlns:a16="http://schemas.microsoft.com/office/drawing/2014/main" id="{8A1FCBF1-E5F8-8574-8E36-1C628EE73771}"/>
                  </a:ext>
                </a:extLst>
              </p:cNvPr>
              <p:cNvSpPr/>
              <p:nvPr/>
            </p:nvSpPr>
            <p:spPr>
              <a:xfrm>
                <a:off x="1426184" y="255865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2" name="object 3485">
                <a:extLst>
                  <a:ext uri="{FF2B5EF4-FFF2-40B4-BE49-F238E27FC236}">
                    <a16:creationId xmlns:a16="http://schemas.microsoft.com/office/drawing/2014/main" id="{DAAF2391-614D-A6CF-2B2D-50E8354D9D07}"/>
                  </a:ext>
                </a:extLst>
              </p:cNvPr>
              <p:cNvSpPr/>
              <p:nvPr/>
            </p:nvSpPr>
            <p:spPr>
              <a:xfrm>
                <a:off x="1406194" y="254195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19989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19989" y="3340"/>
                    </a:lnTo>
                    <a:lnTo>
                      <a:pt x="19989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30" name="object 3486">
              <a:extLst>
                <a:ext uri="{FF2B5EF4-FFF2-40B4-BE49-F238E27FC236}">
                  <a16:creationId xmlns:a16="http://schemas.microsoft.com/office/drawing/2014/main" id="{F2808C95-B6E6-22ED-8CFB-EAE3CAB5E161}"/>
                </a:ext>
              </a:extLst>
            </p:cNvPr>
            <p:cNvSpPr/>
            <p:nvPr/>
          </p:nvSpPr>
          <p:spPr>
            <a:xfrm>
              <a:off x="1424863" y="23295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31" name="object 3487">
              <a:extLst>
                <a:ext uri="{FF2B5EF4-FFF2-40B4-BE49-F238E27FC236}">
                  <a16:creationId xmlns:a16="http://schemas.microsoft.com/office/drawing/2014/main" id="{6ADC955C-F018-67EC-3B36-F6B5FDEA8BB7}"/>
                </a:ext>
              </a:extLst>
            </p:cNvPr>
            <p:cNvGrpSpPr/>
            <p:nvPr/>
          </p:nvGrpSpPr>
          <p:grpSpPr>
            <a:xfrm>
              <a:off x="1415865" y="2805830"/>
              <a:ext cx="11430" cy="4445"/>
              <a:chOff x="1415865" y="2805830"/>
              <a:chExt cx="11430" cy="4445"/>
            </a:xfrm>
          </p:grpSpPr>
          <p:sp>
            <p:nvSpPr>
              <p:cNvPr id="1383" name="object 3488">
                <a:extLst>
                  <a:ext uri="{FF2B5EF4-FFF2-40B4-BE49-F238E27FC236}">
                    <a16:creationId xmlns:a16="http://schemas.microsoft.com/office/drawing/2014/main" id="{B908F425-410F-6ED0-E32E-6041B3E30883}"/>
                  </a:ext>
                </a:extLst>
              </p:cNvPr>
              <p:cNvSpPr/>
              <p:nvPr/>
            </p:nvSpPr>
            <p:spPr>
              <a:xfrm>
                <a:off x="1424863" y="280775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4" name="object 3489">
                <a:extLst>
                  <a:ext uri="{FF2B5EF4-FFF2-40B4-BE49-F238E27FC236}">
                    <a16:creationId xmlns:a16="http://schemas.microsoft.com/office/drawing/2014/main" id="{891FD1BE-7184-5641-6AB9-4F48F524B522}"/>
                  </a:ext>
                </a:extLst>
              </p:cNvPr>
              <p:cNvSpPr/>
              <p:nvPr/>
            </p:nvSpPr>
            <p:spPr>
              <a:xfrm>
                <a:off x="1417789" y="280775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50" y="50"/>
                    </a:moveTo>
                    <a:lnTo>
                      <a:pt x="101" y="50"/>
                    </a:lnTo>
                  </a:path>
                  <a:path w="634" h="635">
                    <a:moveTo>
                      <a:pt x="50" y="50"/>
                    </a:moveTo>
                    <a:lnTo>
                      <a:pt x="0" y="50"/>
                    </a:lnTo>
                  </a:path>
                  <a:path w="634" h="635">
                    <a:moveTo>
                      <a:pt x="50" y="50"/>
                    </a:moveTo>
                    <a:lnTo>
                      <a:pt x="50" y="101"/>
                    </a:lnTo>
                  </a:path>
                  <a:path w="634" h="635">
                    <a:moveTo>
                      <a:pt x="50" y="50"/>
                    </a:moveTo>
                    <a:lnTo>
                      <a:pt x="5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32" name="object 3490">
              <a:extLst>
                <a:ext uri="{FF2B5EF4-FFF2-40B4-BE49-F238E27FC236}">
                  <a16:creationId xmlns:a16="http://schemas.microsoft.com/office/drawing/2014/main" id="{F60F1804-3AD4-600C-F53B-88A5C3DD82DD}"/>
                </a:ext>
              </a:extLst>
            </p:cNvPr>
            <p:cNvSpPr/>
            <p:nvPr/>
          </p:nvSpPr>
          <p:spPr>
            <a:xfrm>
              <a:off x="1534629" y="2210041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7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3491">
              <a:extLst>
                <a:ext uri="{FF2B5EF4-FFF2-40B4-BE49-F238E27FC236}">
                  <a16:creationId xmlns:a16="http://schemas.microsoft.com/office/drawing/2014/main" id="{75E05D04-73D5-17E3-5897-113A30DCBEAB}"/>
                </a:ext>
              </a:extLst>
            </p:cNvPr>
            <p:cNvSpPr/>
            <p:nvPr/>
          </p:nvSpPr>
          <p:spPr>
            <a:xfrm>
              <a:off x="1719745" y="2210041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57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34" name="object 3492">
              <a:extLst>
                <a:ext uri="{FF2B5EF4-FFF2-40B4-BE49-F238E27FC236}">
                  <a16:creationId xmlns:a16="http://schemas.microsoft.com/office/drawing/2014/main" id="{BC8FF3BB-5C9D-A4C2-CBBB-569E9F758F4C}"/>
                </a:ext>
              </a:extLst>
            </p:cNvPr>
            <p:cNvGrpSpPr/>
            <p:nvPr/>
          </p:nvGrpSpPr>
          <p:grpSpPr>
            <a:xfrm>
              <a:off x="1534629" y="2214664"/>
              <a:ext cx="62865" cy="6350"/>
              <a:chOff x="1534629" y="2214664"/>
              <a:chExt cx="62865" cy="6350"/>
            </a:xfrm>
          </p:grpSpPr>
          <p:sp>
            <p:nvSpPr>
              <p:cNvPr id="1381" name="object 3493">
                <a:extLst>
                  <a:ext uri="{FF2B5EF4-FFF2-40B4-BE49-F238E27FC236}">
                    <a16:creationId xmlns:a16="http://schemas.microsoft.com/office/drawing/2014/main" id="{B08F3676-A575-EE39-8457-2F22B7A0BF80}"/>
                  </a:ext>
                </a:extLst>
              </p:cNvPr>
              <p:cNvSpPr/>
              <p:nvPr/>
            </p:nvSpPr>
            <p:spPr>
              <a:xfrm>
                <a:off x="1553146" y="2217750"/>
                <a:ext cx="44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450">
                    <a:moveTo>
                      <a:pt x="0" y="0"/>
                    </a:moveTo>
                    <a:lnTo>
                      <a:pt x="44196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2" name="object 3494">
                <a:extLst>
                  <a:ext uri="{FF2B5EF4-FFF2-40B4-BE49-F238E27FC236}">
                    <a16:creationId xmlns:a16="http://schemas.microsoft.com/office/drawing/2014/main" id="{01E6E3E5-DE25-E78F-4DC2-5F726F927E4E}"/>
                  </a:ext>
                </a:extLst>
              </p:cNvPr>
              <p:cNvSpPr/>
              <p:nvPr/>
            </p:nvSpPr>
            <p:spPr>
              <a:xfrm>
                <a:off x="1534629" y="221466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18516" y="0"/>
                    </a:moveTo>
                    <a:lnTo>
                      <a:pt x="0" y="3086"/>
                    </a:lnTo>
                    <a:lnTo>
                      <a:pt x="18516" y="6184"/>
                    </a:lnTo>
                    <a:lnTo>
                      <a:pt x="18516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35" name="object 3495">
              <a:extLst>
                <a:ext uri="{FF2B5EF4-FFF2-40B4-BE49-F238E27FC236}">
                  <a16:creationId xmlns:a16="http://schemas.microsoft.com/office/drawing/2014/main" id="{BF5F6CAF-0D3C-7502-5D02-0166D9AA86CA}"/>
                </a:ext>
              </a:extLst>
            </p:cNvPr>
            <p:cNvGrpSpPr/>
            <p:nvPr/>
          </p:nvGrpSpPr>
          <p:grpSpPr>
            <a:xfrm>
              <a:off x="1657019" y="2214664"/>
              <a:ext cx="62865" cy="6350"/>
              <a:chOff x="1657019" y="2214664"/>
              <a:chExt cx="62865" cy="6350"/>
            </a:xfrm>
          </p:grpSpPr>
          <p:sp>
            <p:nvSpPr>
              <p:cNvPr id="1379" name="object 3496">
                <a:extLst>
                  <a:ext uri="{FF2B5EF4-FFF2-40B4-BE49-F238E27FC236}">
                    <a16:creationId xmlns:a16="http://schemas.microsoft.com/office/drawing/2014/main" id="{BD308CEF-ABB1-7B7D-3321-469370DBFDA5}"/>
                  </a:ext>
                </a:extLst>
              </p:cNvPr>
              <p:cNvSpPr/>
              <p:nvPr/>
            </p:nvSpPr>
            <p:spPr>
              <a:xfrm>
                <a:off x="1701228" y="2214664"/>
                <a:ext cx="190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350">
                    <a:moveTo>
                      <a:pt x="0" y="0"/>
                    </a:moveTo>
                    <a:lnTo>
                      <a:pt x="0" y="6184"/>
                    </a:lnTo>
                    <a:lnTo>
                      <a:pt x="18516" y="3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0" name="object 3497">
                <a:extLst>
                  <a:ext uri="{FF2B5EF4-FFF2-40B4-BE49-F238E27FC236}">
                    <a16:creationId xmlns:a16="http://schemas.microsoft.com/office/drawing/2014/main" id="{F30591FC-8CD6-430F-CCBD-F10D843A2713}"/>
                  </a:ext>
                </a:extLst>
              </p:cNvPr>
              <p:cNvSpPr/>
              <p:nvPr/>
            </p:nvSpPr>
            <p:spPr>
              <a:xfrm>
                <a:off x="1657019" y="2217750"/>
                <a:ext cx="44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450">
                    <a:moveTo>
                      <a:pt x="4420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36" name="object 3498">
              <a:extLst>
                <a:ext uri="{FF2B5EF4-FFF2-40B4-BE49-F238E27FC236}">
                  <a16:creationId xmlns:a16="http://schemas.microsoft.com/office/drawing/2014/main" id="{AD2C6A6A-D7E1-DA66-3074-AE9396B803D9}"/>
                </a:ext>
              </a:extLst>
            </p:cNvPr>
            <p:cNvGrpSpPr/>
            <p:nvPr/>
          </p:nvGrpSpPr>
          <p:grpSpPr>
            <a:xfrm>
              <a:off x="1598517" y="2204142"/>
              <a:ext cx="57785" cy="27305"/>
              <a:chOff x="1598517" y="2204142"/>
              <a:chExt cx="57785" cy="27305"/>
            </a:xfrm>
          </p:grpSpPr>
          <p:sp>
            <p:nvSpPr>
              <p:cNvPr id="1374" name="object 3499">
                <a:extLst>
                  <a:ext uri="{FF2B5EF4-FFF2-40B4-BE49-F238E27FC236}">
                    <a16:creationId xmlns:a16="http://schemas.microsoft.com/office/drawing/2014/main" id="{0A65494E-8975-95C3-5157-AA56B5802821}"/>
                  </a:ext>
                </a:extLst>
              </p:cNvPr>
              <p:cNvSpPr/>
              <p:nvPr/>
            </p:nvSpPr>
            <p:spPr>
              <a:xfrm>
                <a:off x="1600441" y="2206066"/>
                <a:ext cx="381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0319">
                    <a:moveTo>
                      <a:pt x="0" y="3340"/>
                    </a:moveTo>
                    <a:lnTo>
                      <a:pt x="3340" y="0"/>
                    </a:lnTo>
                    <a:lnTo>
                      <a:pt x="3340" y="200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5" name="object 3500">
                <a:extLst>
                  <a:ext uri="{FF2B5EF4-FFF2-40B4-BE49-F238E27FC236}">
                    <a16:creationId xmlns:a16="http://schemas.microsoft.com/office/drawing/2014/main" id="{803884F7-5717-490E-9FD0-B23E5AC63D49}"/>
                  </a:ext>
                </a:extLst>
              </p:cNvPr>
              <p:cNvSpPr/>
              <p:nvPr/>
            </p:nvSpPr>
            <p:spPr>
              <a:xfrm>
                <a:off x="1600441" y="2226106"/>
                <a:ext cx="6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4">
                    <a:moveTo>
                      <a:pt x="0" y="0"/>
                    </a:moveTo>
                    <a:lnTo>
                      <a:pt x="668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6" name="object 3501">
                <a:extLst>
                  <a:ext uri="{FF2B5EF4-FFF2-40B4-BE49-F238E27FC236}">
                    <a16:creationId xmlns:a16="http://schemas.microsoft.com/office/drawing/2014/main" id="{136CD75F-3FC0-AD68-5AEF-094010639DE5}"/>
                  </a:ext>
                </a:extLst>
              </p:cNvPr>
              <p:cNvSpPr/>
              <p:nvPr/>
            </p:nvSpPr>
            <p:spPr>
              <a:xfrm>
                <a:off x="1613852" y="2222766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289" y="0"/>
                    </a:moveTo>
                    <a:lnTo>
                      <a:pt x="3289" y="3340"/>
                    </a:lnTo>
                    <a:lnTo>
                      <a:pt x="0" y="668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7" name="object 3502">
                <a:extLst>
                  <a:ext uri="{FF2B5EF4-FFF2-40B4-BE49-F238E27FC236}">
                    <a16:creationId xmlns:a16="http://schemas.microsoft.com/office/drawing/2014/main" id="{30DEE19C-B4BC-52A2-E468-1A1F646637EF}"/>
                  </a:ext>
                </a:extLst>
              </p:cNvPr>
              <p:cNvSpPr/>
              <p:nvPr/>
            </p:nvSpPr>
            <p:spPr>
              <a:xfrm>
                <a:off x="1623822" y="2206066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0" y="3340"/>
                    </a:moveTo>
                    <a:lnTo>
                      <a:pt x="3340" y="0"/>
                    </a:lnTo>
                    <a:lnTo>
                      <a:pt x="10020" y="0"/>
                    </a:lnTo>
                    <a:lnTo>
                      <a:pt x="13360" y="3340"/>
                    </a:lnTo>
                    <a:lnTo>
                      <a:pt x="13360" y="6680"/>
                    </a:lnTo>
                    <a:lnTo>
                      <a:pt x="10020" y="10020"/>
                    </a:lnTo>
                    <a:lnTo>
                      <a:pt x="3340" y="10020"/>
                    </a:lnTo>
                    <a:lnTo>
                      <a:pt x="0" y="13360"/>
                    </a:lnTo>
                    <a:lnTo>
                      <a:pt x="0" y="19989"/>
                    </a:lnTo>
                    <a:lnTo>
                      <a:pt x="13360" y="19989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8" name="object 3503">
                <a:extLst>
                  <a:ext uri="{FF2B5EF4-FFF2-40B4-BE49-F238E27FC236}">
                    <a16:creationId xmlns:a16="http://schemas.microsoft.com/office/drawing/2014/main" id="{5BFC2CC4-0A14-BD64-0EF6-B5D76C7F2BF6}"/>
                  </a:ext>
                </a:extLst>
              </p:cNvPr>
              <p:cNvSpPr/>
              <p:nvPr/>
            </p:nvSpPr>
            <p:spPr>
              <a:xfrm>
                <a:off x="1643913" y="2206117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19">
                    <a:moveTo>
                      <a:pt x="3340" y="19989"/>
                    </a:moveTo>
                    <a:lnTo>
                      <a:pt x="0" y="1664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9969" y="3289"/>
                    </a:lnTo>
                    <a:lnTo>
                      <a:pt x="9969" y="16649"/>
                    </a:lnTo>
                    <a:lnTo>
                      <a:pt x="6680" y="19989"/>
                    </a:lnTo>
                    <a:lnTo>
                      <a:pt x="3340" y="1998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37" name="object 3504">
              <a:extLst>
                <a:ext uri="{FF2B5EF4-FFF2-40B4-BE49-F238E27FC236}">
                  <a16:creationId xmlns:a16="http://schemas.microsoft.com/office/drawing/2014/main" id="{A6553EC5-DAF0-430F-A59E-0CA6D33C6D87}"/>
                </a:ext>
              </a:extLst>
            </p:cNvPr>
            <p:cNvSpPr/>
            <p:nvPr/>
          </p:nvSpPr>
          <p:spPr>
            <a:xfrm>
              <a:off x="1534579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" y="50"/>
                  </a:moveTo>
                  <a:lnTo>
                    <a:pt x="101" y="50"/>
                  </a:lnTo>
                </a:path>
                <a:path w="634" h="635">
                  <a:moveTo>
                    <a:pt x="50" y="50"/>
                  </a:moveTo>
                  <a:lnTo>
                    <a:pt x="0" y="50"/>
                  </a:lnTo>
                </a:path>
                <a:path w="634" h="635">
                  <a:moveTo>
                    <a:pt x="50" y="50"/>
                  </a:moveTo>
                  <a:lnTo>
                    <a:pt x="50" y="101"/>
                  </a:lnTo>
                </a:path>
                <a:path w="634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3505">
              <a:extLst>
                <a:ext uri="{FF2B5EF4-FFF2-40B4-BE49-F238E27FC236}">
                  <a16:creationId xmlns:a16="http://schemas.microsoft.com/office/drawing/2014/main" id="{3E97E30E-5CEB-4804-560A-DB16A44E87AA}"/>
                </a:ext>
              </a:extLst>
            </p:cNvPr>
            <p:cNvSpPr/>
            <p:nvPr/>
          </p:nvSpPr>
          <p:spPr>
            <a:xfrm>
              <a:off x="1719694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3506">
              <a:extLst>
                <a:ext uri="{FF2B5EF4-FFF2-40B4-BE49-F238E27FC236}">
                  <a16:creationId xmlns:a16="http://schemas.microsoft.com/office/drawing/2014/main" id="{F93A9EF8-A917-CAAB-2913-E7E35BDB4FF3}"/>
                </a:ext>
              </a:extLst>
            </p:cNvPr>
            <p:cNvSpPr/>
            <p:nvPr/>
          </p:nvSpPr>
          <p:spPr>
            <a:xfrm>
              <a:off x="1719694" y="22177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88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3507">
              <a:extLst>
                <a:ext uri="{FF2B5EF4-FFF2-40B4-BE49-F238E27FC236}">
                  <a16:creationId xmlns:a16="http://schemas.microsoft.com/office/drawing/2014/main" id="{B808EB0D-4B82-26F6-A3E6-21B862CFC1C1}"/>
                </a:ext>
              </a:extLst>
            </p:cNvPr>
            <p:cNvSpPr/>
            <p:nvPr/>
          </p:nvSpPr>
          <p:spPr>
            <a:xfrm>
              <a:off x="1719745" y="228332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46266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3508">
              <a:extLst>
                <a:ext uri="{FF2B5EF4-FFF2-40B4-BE49-F238E27FC236}">
                  <a16:creationId xmlns:a16="http://schemas.microsoft.com/office/drawing/2014/main" id="{7384464A-949D-7F18-C3E9-4A9BD916AFC5}"/>
                </a:ext>
              </a:extLst>
            </p:cNvPr>
            <p:cNvSpPr/>
            <p:nvPr/>
          </p:nvSpPr>
          <p:spPr>
            <a:xfrm>
              <a:off x="1534629" y="228332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46266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42" name="object 3509">
              <a:extLst>
                <a:ext uri="{FF2B5EF4-FFF2-40B4-BE49-F238E27FC236}">
                  <a16:creationId xmlns:a16="http://schemas.microsoft.com/office/drawing/2014/main" id="{34E9167A-57CA-FDD9-B48E-B74926F00CB3}"/>
                </a:ext>
              </a:extLst>
            </p:cNvPr>
            <p:cNvGrpSpPr/>
            <p:nvPr/>
          </p:nvGrpSpPr>
          <p:grpSpPr>
            <a:xfrm>
              <a:off x="1748656" y="2329586"/>
              <a:ext cx="27305" cy="565150"/>
              <a:chOff x="1748656" y="2329586"/>
              <a:chExt cx="27305" cy="565150"/>
            </a:xfrm>
          </p:grpSpPr>
          <p:sp>
            <p:nvSpPr>
              <p:cNvPr id="1371" name="object 3510">
                <a:extLst>
                  <a:ext uri="{FF2B5EF4-FFF2-40B4-BE49-F238E27FC236}">
                    <a16:creationId xmlns:a16="http://schemas.microsoft.com/office/drawing/2014/main" id="{0ECBC91D-CD73-09C2-82F4-03C8CA69C3E6}"/>
                  </a:ext>
                </a:extLst>
              </p:cNvPr>
              <p:cNvSpPr/>
              <p:nvPr/>
            </p:nvSpPr>
            <p:spPr>
              <a:xfrm>
                <a:off x="1773720" y="2329586"/>
                <a:ext cx="0" cy="563245"/>
              </a:xfrm>
              <a:custGeom>
                <a:avLst/>
                <a:gdLst/>
                <a:ahLst/>
                <a:cxnLst/>
                <a:rect l="l" t="t" r="r" b="b"/>
                <a:pathLst>
                  <a:path h="563244">
                    <a:moveTo>
                      <a:pt x="0" y="5630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2" name="object 3511">
                <a:extLst>
                  <a:ext uri="{FF2B5EF4-FFF2-40B4-BE49-F238E27FC236}">
                    <a16:creationId xmlns:a16="http://schemas.microsoft.com/office/drawing/2014/main" id="{17EA5501-EB56-DB88-6DBB-4700700EE9BD}"/>
                  </a:ext>
                </a:extLst>
              </p:cNvPr>
              <p:cNvSpPr/>
              <p:nvPr/>
            </p:nvSpPr>
            <p:spPr>
              <a:xfrm>
                <a:off x="1750580" y="2329586"/>
                <a:ext cx="0" cy="563245"/>
              </a:xfrm>
              <a:custGeom>
                <a:avLst/>
                <a:gdLst/>
                <a:ahLst/>
                <a:cxnLst/>
                <a:rect l="l" t="t" r="r" b="b"/>
                <a:pathLst>
                  <a:path h="563244">
                    <a:moveTo>
                      <a:pt x="0" y="56304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3" name="object 3512">
                <a:extLst>
                  <a:ext uri="{FF2B5EF4-FFF2-40B4-BE49-F238E27FC236}">
                    <a16:creationId xmlns:a16="http://schemas.microsoft.com/office/drawing/2014/main" id="{57709644-F159-BEB9-77A8-737F72FC2107}"/>
                  </a:ext>
                </a:extLst>
              </p:cNvPr>
              <p:cNvSpPr/>
              <p:nvPr/>
            </p:nvSpPr>
            <p:spPr>
              <a:xfrm>
                <a:off x="1750580" y="2892628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39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3" name="object 3513">
              <a:extLst>
                <a:ext uri="{FF2B5EF4-FFF2-40B4-BE49-F238E27FC236}">
                  <a16:creationId xmlns:a16="http://schemas.microsoft.com/office/drawing/2014/main" id="{D66940FF-A0A7-21BC-41BE-8CBD337FDAA2}"/>
                </a:ext>
              </a:extLst>
            </p:cNvPr>
            <p:cNvGrpSpPr/>
            <p:nvPr/>
          </p:nvGrpSpPr>
          <p:grpSpPr>
            <a:xfrm>
              <a:off x="1463313" y="2748032"/>
              <a:ext cx="25400" cy="60325"/>
              <a:chOff x="1463313" y="2748032"/>
              <a:chExt cx="25400" cy="60325"/>
            </a:xfrm>
          </p:grpSpPr>
          <p:sp>
            <p:nvSpPr>
              <p:cNvPr id="1369" name="object 3514">
                <a:extLst>
                  <a:ext uri="{FF2B5EF4-FFF2-40B4-BE49-F238E27FC236}">
                    <a16:creationId xmlns:a16="http://schemas.microsoft.com/office/drawing/2014/main" id="{8BBDCCE9-6E8D-B170-68F1-D92177B3C169}"/>
                  </a:ext>
                </a:extLst>
              </p:cNvPr>
              <p:cNvSpPr/>
              <p:nvPr/>
            </p:nvSpPr>
            <p:spPr>
              <a:xfrm>
                <a:off x="1465237" y="2749956"/>
                <a:ext cx="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h="58419">
                    <a:moveTo>
                      <a:pt x="0" y="0"/>
                    </a:moveTo>
                    <a:lnTo>
                      <a:pt x="0" y="57797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0" name="object 3515">
                <a:extLst>
                  <a:ext uri="{FF2B5EF4-FFF2-40B4-BE49-F238E27FC236}">
                    <a16:creationId xmlns:a16="http://schemas.microsoft.com/office/drawing/2014/main" id="{88DA0D1D-6383-9E2A-FA1E-758CA9E70253}"/>
                  </a:ext>
                </a:extLst>
              </p:cNvPr>
              <p:cNvSpPr/>
              <p:nvPr/>
            </p:nvSpPr>
            <p:spPr>
              <a:xfrm>
                <a:off x="1465237" y="2749956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4" name="object 3516">
              <a:extLst>
                <a:ext uri="{FF2B5EF4-FFF2-40B4-BE49-F238E27FC236}">
                  <a16:creationId xmlns:a16="http://schemas.microsoft.com/office/drawing/2014/main" id="{57011B9A-1218-8306-A398-59FEEB4385B2}"/>
                </a:ext>
              </a:extLst>
            </p:cNvPr>
            <p:cNvGrpSpPr/>
            <p:nvPr/>
          </p:nvGrpSpPr>
          <p:grpSpPr>
            <a:xfrm>
              <a:off x="1463313" y="2329586"/>
              <a:ext cx="25400" cy="268605"/>
              <a:chOff x="1463313" y="2329586"/>
              <a:chExt cx="25400" cy="268605"/>
            </a:xfrm>
          </p:grpSpPr>
          <p:sp>
            <p:nvSpPr>
              <p:cNvPr id="1367" name="object 3517">
                <a:extLst>
                  <a:ext uri="{FF2B5EF4-FFF2-40B4-BE49-F238E27FC236}">
                    <a16:creationId xmlns:a16="http://schemas.microsoft.com/office/drawing/2014/main" id="{089D56EC-CE15-6430-BEBB-5345ED114FE9}"/>
                  </a:ext>
                </a:extLst>
              </p:cNvPr>
              <p:cNvSpPr/>
              <p:nvPr/>
            </p:nvSpPr>
            <p:spPr>
              <a:xfrm>
                <a:off x="1465237" y="2595689"/>
                <a:ext cx="23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494">
                    <a:moveTo>
                      <a:pt x="23126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8" name="object 3518">
                <a:extLst>
                  <a:ext uri="{FF2B5EF4-FFF2-40B4-BE49-F238E27FC236}">
                    <a16:creationId xmlns:a16="http://schemas.microsoft.com/office/drawing/2014/main" id="{E7B5C1DD-B839-C0AA-3483-8D5CD9E6D835}"/>
                  </a:ext>
                </a:extLst>
              </p:cNvPr>
              <p:cNvSpPr/>
              <p:nvPr/>
            </p:nvSpPr>
            <p:spPr>
              <a:xfrm>
                <a:off x="1465237" y="2329586"/>
                <a:ext cx="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h="266700">
                    <a:moveTo>
                      <a:pt x="0" y="0"/>
                    </a:moveTo>
                    <a:lnTo>
                      <a:pt x="0" y="266103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5" name="object 3519">
              <a:extLst>
                <a:ext uri="{FF2B5EF4-FFF2-40B4-BE49-F238E27FC236}">
                  <a16:creationId xmlns:a16="http://schemas.microsoft.com/office/drawing/2014/main" id="{90076712-6CA8-9CF7-2688-6BB2A8D05B09}"/>
                </a:ext>
              </a:extLst>
            </p:cNvPr>
            <p:cNvGrpSpPr/>
            <p:nvPr/>
          </p:nvGrpSpPr>
          <p:grpSpPr>
            <a:xfrm>
              <a:off x="884415" y="9220669"/>
              <a:ext cx="483234" cy="120014"/>
              <a:chOff x="884415" y="9220669"/>
              <a:chExt cx="483234" cy="120014"/>
            </a:xfrm>
          </p:grpSpPr>
          <p:pic>
            <p:nvPicPr>
              <p:cNvPr id="1364" name="object 3520">
                <a:extLst>
                  <a:ext uri="{FF2B5EF4-FFF2-40B4-BE49-F238E27FC236}">
                    <a16:creationId xmlns:a16="http://schemas.microsoft.com/office/drawing/2014/main" id="{485FD8EF-3F36-9673-0F53-7AA08C39946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84415" y="9222638"/>
                <a:ext cx="88163" cy="115709"/>
              </a:xfrm>
              <a:prstGeom prst="rect">
                <a:avLst/>
              </a:prstGeom>
            </p:spPr>
          </p:pic>
          <p:pic>
            <p:nvPicPr>
              <p:cNvPr id="1365" name="object 3521">
                <a:extLst>
                  <a:ext uri="{FF2B5EF4-FFF2-40B4-BE49-F238E27FC236}">
                    <a16:creationId xmlns:a16="http://schemas.microsoft.com/office/drawing/2014/main" id="{0CDFD24F-4A5F-F11E-670D-B8F2274D329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94676" y="9222638"/>
                <a:ext cx="240855" cy="115709"/>
              </a:xfrm>
              <a:prstGeom prst="rect">
                <a:avLst/>
              </a:prstGeom>
            </p:spPr>
          </p:pic>
          <p:pic>
            <p:nvPicPr>
              <p:cNvPr id="1366" name="object 3522">
                <a:extLst>
                  <a:ext uri="{FF2B5EF4-FFF2-40B4-BE49-F238E27FC236}">
                    <a16:creationId xmlns:a16="http://schemas.microsoft.com/office/drawing/2014/main" id="{E45AEE1C-AB5D-9BD2-5784-9F65EFFE33A2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56601" y="9220669"/>
                <a:ext cx="110604" cy="119646"/>
              </a:xfrm>
              <a:prstGeom prst="rect">
                <a:avLst/>
              </a:prstGeom>
            </p:spPr>
          </p:pic>
        </p:grpSp>
        <p:grpSp>
          <p:nvGrpSpPr>
            <p:cNvPr id="946" name="object 3523">
              <a:extLst>
                <a:ext uri="{FF2B5EF4-FFF2-40B4-BE49-F238E27FC236}">
                  <a16:creationId xmlns:a16="http://schemas.microsoft.com/office/drawing/2014/main" id="{2E2A31E2-CA06-D5CA-8173-93A99597BF2D}"/>
                </a:ext>
              </a:extLst>
            </p:cNvPr>
            <p:cNvGrpSpPr/>
            <p:nvPr/>
          </p:nvGrpSpPr>
          <p:grpSpPr>
            <a:xfrm>
              <a:off x="1476768" y="9220669"/>
              <a:ext cx="509905" cy="120014"/>
              <a:chOff x="1476768" y="9220669"/>
              <a:chExt cx="509905" cy="120014"/>
            </a:xfrm>
          </p:grpSpPr>
          <p:pic>
            <p:nvPicPr>
              <p:cNvPr id="1360" name="object 3524">
                <a:extLst>
                  <a:ext uri="{FF2B5EF4-FFF2-40B4-BE49-F238E27FC236}">
                    <a16:creationId xmlns:a16="http://schemas.microsoft.com/office/drawing/2014/main" id="{7A2A56FF-B92F-4607-78AE-823EBB9A01A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476768" y="9222638"/>
                <a:ext cx="88163" cy="115709"/>
              </a:xfrm>
              <a:prstGeom prst="rect">
                <a:avLst/>
              </a:prstGeom>
            </p:spPr>
          </p:pic>
          <p:pic>
            <p:nvPicPr>
              <p:cNvPr id="1361" name="object 3525">
                <a:extLst>
                  <a:ext uri="{FF2B5EF4-FFF2-40B4-BE49-F238E27FC236}">
                    <a16:creationId xmlns:a16="http://schemas.microsoft.com/office/drawing/2014/main" id="{A232F66A-54DE-A727-D76A-A8EDF80DB10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4680" y="9222638"/>
                <a:ext cx="134226" cy="115709"/>
              </a:xfrm>
              <a:prstGeom prst="rect">
                <a:avLst/>
              </a:prstGeom>
            </p:spPr>
          </p:pic>
          <p:pic>
            <p:nvPicPr>
              <p:cNvPr id="1362" name="object 3526">
                <a:extLst>
                  <a:ext uri="{FF2B5EF4-FFF2-40B4-BE49-F238E27FC236}">
                    <a16:creationId xmlns:a16="http://schemas.microsoft.com/office/drawing/2014/main" id="{D588CD8F-AAE2-2B6D-EBF4-418628DBF1E5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745526" y="9222638"/>
                <a:ext cx="110261" cy="115709"/>
              </a:xfrm>
              <a:prstGeom prst="rect">
                <a:avLst/>
              </a:prstGeom>
            </p:spPr>
          </p:pic>
          <p:pic>
            <p:nvPicPr>
              <p:cNvPr id="1363" name="object 3527">
                <a:extLst>
                  <a:ext uri="{FF2B5EF4-FFF2-40B4-BE49-F238E27FC236}">
                    <a16:creationId xmlns:a16="http://schemas.microsoft.com/office/drawing/2014/main" id="{C433F067-2795-98AE-5B6D-C0716F5AFFEE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875777" y="9220669"/>
                <a:ext cx="110604" cy="119646"/>
              </a:xfrm>
              <a:prstGeom prst="rect">
                <a:avLst/>
              </a:prstGeom>
            </p:spPr>
          </p:pic>
        </p:grpSp>
        <p:sp>
          <p:nvSpPr>
            <p:cNvPr id="947" name="object 3534">
              <a:extLst>
                <a:ext uri="{FF2B5EF4-FFF2-40B4-BE49-F238E27FC236}">
                  <a16:creationId xmlns:a16="http://schemas.microsoft.com/office/drawing/2014/main" id="{81DAF4B7-C271-7B5A-04CB-8909BB107C9A}"/>
                </a:ext>
              </a:extLst>
            </p:cNvPr>
            <p:cNvSpPr/>
            <p:nvPr/>
          </p:nvSpPr>
          <p:spPr>
            <a:xfrm>
              <a:off x="1488363" y="2329586"/>
              <a:ext cx="0" cy="266700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103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3595">
              <a:extLst>
                <a:ext uri="{FF2B5EF4-FFF2-40B4-BE49-F238E27FC236}">
                  <a16:creationId xmlns:a16="http://schemas.microsoft.com/office/drawing/2014/main" id="{784B8C54-B683-3B56-43E0-FA8E634AD0DE}"/>
                </a:ext>
              </a:extLst>
            </p:cNvPr>
            <p:cNvSpPr/>
            <p:nvPr/>
          </p:nvSpPr>
          <p:spPr>
            <a:xfrm>
              <a:off x="2683852" y="2938894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3596">
              <a:extLst>
                <a:ext uri="{FF2B5EF4-FFF2-40B4-BE49-F238E27FC236}">
                  <a16:creationId xmlns:a16="http://schemas.microsoft.com/office/drawing/2014/main" id="{A981BE98-0D2B-4E6E-2141-BE76F93FEF46}"/>
                </a:ext>
              </a:extLst>
            </p:cNvPr>
            <p:cNvSpPr/>
            <p:nvPr/>
          </p:nvSpPr>
          <p:spPr>
            <a:xfrm>
              <a:off x="2683852" y="3170313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50" name="object 3597">
              <a:extLst>
                <a:ext uri="{FF2B5EF4-FFF2-40B4-BE49-F238E27FC236}">
                  <a16:creationId xmlns:a16="http://schemas.microsoft.com/office/drawing/2014/main" id="{617C9A14-67F3-977C-2F02-15D6BF1BA163}"/>
                </a:ext>
              </a:extLst>
            </p:cNvPr>
            <p:cNvGrpSpPr/>
            <p:nvPr/>
          </p:nvGrpSpPr>
          <p:grpSpPr>
            <a:xfrm>
              <a:off x="2731579" y="2938932"/>
              <a:ext cx="6350" cy="86360"/>
              <a:chOff x="2731579" y="2938932"/>
              <a:chExt cx="6350" cy="86360"/>
            </a:xfrm>
          </p:grpSpPr>
          <p:sp>
            <p:nvSpPr>
              <p:cNvPr id="1358" name="object 3598">
                <a:extLst>
                  <a:ext uri="{FF2B5EF4-FFF2-40B4-BE49-F238E27FC236}">
                    <a16:creationId xmlns:a16="http://schemas.microsoft.com/office/drawing/2014/main" id="{3EEE8DB0-3C56-A606-67E9-C256B25DA403}"/>
                  </a:ext>
                </a:extLst>
              </p:cNvPr>
              <p:cNvSpPr/>
              <p:nvPr/>
            </p:nvSpPr>
            <p:spPr>
              <a:xfrm>
                <a:off x="2734640" y="2957410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0"/>
                    </a:moveTo>
                    <a:lnTo>
                      <a:pt x="0" y="6737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9" name="object 3599">
                <a:extLst>
                  <a:ext uri="{FF2B5EF4-FFF2-40B4-BE49-F238E27FC236}">
                    <a16:creationId xmlns:a16="http://schemas.microsoft.com/office/drawing/2014/main" id="{90B638C3-C637-217B-17B5-3E9339517646}"/>
                  </a:ext>
                </a:extLst>
              </p:cNvPr>
              <p:cNvSpPr/>
              <p:nvPr/>
            </p:nvSpPr>
            <p:spPr>
              <a:xfrm>
                <a:off x="2731579" y="293893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478"/>
                    </a:lnTo>
                    <a:lnTo>
                      <a:pt x="6134" y="18478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51" name="object 3600">
              <a:extLst>
                <a:ext uri="{FF2B5EF4-FFF2-40B4-BE49-F238E27FC236}">
                  <a16:creationId xmlns:a16="http://schemas.microsoft.com/office/drawing/2014/main" id="{571273A0-DF1E-7BE9-4701-22C69B6BAC9B}"/>
                </a:ext>
              </a:extLst>
            </p:cNvPr>
            <p:cNvGrpSpPr/>
            <p:nvPr/>
          </p:nvGrpSpPr>
          <p:grpSpPr>
            <a:xfrm>
              <a:off x="2721006" y="3025959"/>
              <a:ext cx="27305" cy="144780"/>
              <a:chOff x="2721006" y="3025959"/>
              <a:chExt cx="27305" cy="144780"/>
            </a:xfrm>
          </p:grpSpPr>
          <p:sp>
            <p:nvSpPr>
              <p:cNvPr id="1351" name="object 3601">
                <a:extLst>
                  <a:ext uri="{FF2B5EF4-FFF2-40B4-BE49-F238E27FC236}">
                    <a16:creationId xmlns:a16="http://schemas.microsoft.com/office/drawing/2014/main" id="{D6E5EEA9-0C8C-B95A-6DB9-09AE7BC05F67}"/>
                  </a:ext>
                </a:extLst>
              </p:cNvPr>
              <p:cNvSpPr/>
              <p:nvPr/>
            </p:nvSpPr>
            <p:spPr>
              <a:xfrm>
                <a:off x="2731579" y="315179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2" name="object 3602">
                <a:extLst>
                  <a:ext uri="{FF2B5EF4-FFF2-40B4-BE49-F238E27FC236}">
                    <a16:creationId xmlns:a16="http://schemas.microsoft.com/office/drawing/2014/main" id="{D3F915AA-6F24-EF93-3D9A-BA88889205B2}"/>
                  </a:ext>
                </a:extLst>
              </p:cNvPr>
              <p:cNvSpPr/>
              <p:nvPr/>
            </p:nvSpPr>
            <p:spPr>
              <a:xfrm>
                <a:off x="2734627" y="3084410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6738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3" name="object 3603">
                <a:extLst>
                  <a:ext uri="{FF2B5EF4-FFF2-40B4-BE49-F238E27FC236}">
                    <a16:creationId xmlns:a16="http://schemas.microsoft.com/office/drawing/2014/main" id="{7A1C7DBE-67DB-161C-82BB-C08AE0897725}"/>
                  </a:ext>
                </a:extLst>
              </p:cNvPr>
              <p:cNvSpPr/>
              <p:nvPr/>
            </p:nvSpPr>
            <p:spPr>
              <a:xfrm>
                <a:off x="2722930" y="3077984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4" name="object 3604">
                <a:extLst>
                  <a:ext uri="{FF2B5EF4-FFF2-40B4-BE49-F238E27FC236}">
                    <a16:creationId xmlns:a16="http://schemas.microsoft.com/office/drawing/2014/main" id="{5447EB54-B2ED-09D1-FD57-A5E98F574DD6}"/>
                  </a:ext>
                </a:extLst>
              </p:cNvPr>
              <p:cNvSpPr/>
              <p:nvPr/>
            </p:nvSpPr>
            <p:spPr>
              <a:xfrm>
                <a:off x="2743022" y="3074644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5" name="object 3605">
                <a:extLst>
                  <a:ext uri="{FF2B5EF4-FFF2-40B4-BE49-F238E27FC236}">
                    <a16:creationId xmlns:a16="http://schemas.microsoft.com/office/drawing/2014/main" id="{23EC5EA6-5B1D-6EEB-03C6-6DB783D123AD}"/>
                  </a:ext>
                </a:extLst>
              </p:cNvPr>
              <p:cNvSpPr/>
              <p:nvPr/>
            </p:nvSpPr>
            <p:spPr>
              <a:xfrm>
                <a:off x="2739631" y="3064624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6" name="object 3606">
                <a:extLst>
                  <a:ext uri="{FF2B5EF4-FFF2-40B4-BE49-F238E27FC236}">
                    <a16:creationId xmlns:a16="http://schemas.microsoft.com/office/drawing/2014/main" id="{88DE8AD7-17CD-039C-535D-9CA30F1EAFC1}"/>
                  </a:ext>
                </a:extLst>
              </p:cNvPr>
              <p:cNvSpPr/>
              <p:nvPr/>
            </p:nvSpPr>
            <p:spPr>
              <a:xfrm>
                <a:off x="2722981" y="3044583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7" name="object 3607">
                <a:extLst>
                  <a:ext uri="{FF2B5EF4-FFF2-40B4-BE49-F238E27FC236}">
                    <a16:creationId xmlns:a16="http://schemas.microsoft.com/office/drawing/2014/main" id="{63E8CE16-6639-541E-A8A1-D21C0AFBECC5}"/>
                  </a:ext>
                </a:extLst>
              </p:cNvPr>
              <p:cNvSpPr/>
              <p:nvPr/>
            </p:nvSpPr>
            <p:spPr>
              <a:xfrm>
                <a:off x="2722981" y="302788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2" name="object 3608">
              <a:extLst>
                <a:ext uri="{FF2B5EF4-FFF2-40B4-BE49-F238E27FC236}">
                  <a16:creationId xmlns:a16="http://schemas.microsoft.com/office/drawing/2014/main" id="{57E3C896-5F21-3437-E6E0-05E05790C7FC}"/>
                </a:ext>
              </a:extLst>
            </p:cNvPr>
            <p:cNvSpPr/>
            <p:nvPr/>
          </p:nvSpPr>
          <p:spPr>
            <a:xfrm>
              <a:off x="2676080" y="2938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3609">
              <a:extLst>
                <a:ext uri="{FF2B5EF4-FFF2-40B4-BE49-F238E27FC236}">
                  <a16:creationId xmlns:a16="http://schemas.microsoft.com/office/drawing/2014/main" id="{5747BA5A-6482-8342-22C9-2C98E8F41917}"/>
                </a:ext>
              </a:extLst>
            </p:cNvPr>
            <p:cNvSpPr/>
            <p:nvPr/>
          </p:nvSpPr>
          <p:spPr>
            <a:xfrm>
              <a:off x="2676080" y="31702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3610">
              <a:extLst>
                <a:ext uri="{FF2B5EF4-FFF2-40B4-BE49-F238E27FC236}">
                  <a16:creationId xmlns:a16="http://schemas.microsoft.com/office/drawing/2014/main" id="{32C8AF8C-AFF4-A7A6-A4BA-20E57ACCF149}"/>
                </a:ext>
              </a:extLst>
            </p:cNvPr>
            <p:cNvSpPr/>
            <p:nvPr/>
          </p:nvSpPr>
          <p:spPr>
            <a:xfrm>
              <a:off x="2734576" y="31702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3611">
              <a:extLst>
                <a:ext uri="{FF2B5EF4-FFF2-40B4-BE49-F238E27FC236}">
                  <a16:creationId xmlns:a16="http://schemas.microsoft.com/office/drawing/2014/main" id="{63237D3B-07EE-DECC-B2B7-65CA6908C7C1}"/>
                </a:ext>
              </a:extLst>
            </p:cNvPr>
            <p:cNvSpPr/>
            <p:nvPr/>
          </p:nvSpPr>
          <p:spPr>
            <a:xfrm>
              <a:off x="2683840" y="3633063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3612">
              <a:extLst>
                <a:ext uri="{FF2B5EF4-FFF2-40B4-BE49-F238E27FC236}">
                  <a16:creationId xmlns:a16="http://schemas.microsoft.com/office/drawing/2014/main" id="{F7B06E47-5266-D953-FAFE-4485BD5B67F2}"/>
                </a:ext>
              </a:extLst>
            </p:cNvPr>
            <p:cNvSpPr/>
            <p:nvPr/>
          </p:nvSpPr>
          <p:spPr>
            <a:xfrm>
              <a:off x="2683840" y="387985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57" name="object 3613">
              <a:extLst>
                <a:ext uri="{FF2B5EF4-FFF2-40B4-BE49-F238E27FC236}">
                  <a16:creationId xmlns:a16="http://schemas.microsoft.com/office/drawing/2014/main" id="{335222CD-7A3D-5D62-67F3-E63AB219BBBD}"/>
                </a:ext>
              </a:extLst>
            </p:cNvPr>
            <p:cNvGrpSpPr/>
            <p:nvPr/>
          </p:nvGrpSpPr>
          <p:grpSpPr>
            <a:xfrm>
              <a:off x="2731579" y="3633063"/>
              <a:ext cx="6350" cy="93980"/>
              <a:chOff x="2731579" y="3633063"/>
              <a:chExt cx="6350" cy="93980"/>
            </a:xfrm>
          </p:grpSpPr>
          <p:sp>
            <p:nvSpPr>
              <p:cNvPr id="1349" name="object 3614">
                <a:extLst>
                  <a:ext uri="{FF2B5EF4-FFF2-40B4-BE49-F238E27FC236}">
                    <a16:creationId xmlns:a16="http://schemas.microsoft.com/office/drawing/2014/main" id="{1B431AEE-3652-41CF-76B8-D881B1B9D567}"/>
                  </a:ext>
                </a:extLst>
              </p:cNvPr>
              <p:cNvSpPr/>
              <p:nvPr/>
            </p:nvSpPr>
            <p:spPr>
              <a:xfrm>
                <a:off x="2734627" y="3651580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4">
                    <a:moveTo>
                      <a:pt x="0" y="0"/>
                    </a:moveTo>
                    <a:lnTo>
                      <a:pt x="0" y="7504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0" name="object 3615">
                <a:extLst>
                  <a:ext uri="{FF2B5EF4-FFF2-40B4-BE49-F238E27FC236}">
                    <a16:creationId xmlns:a16="http://schemas.microsoft.com/office/drawing/2014/main" id="{23B005F4-3514-0EFC-3E63-29B9C142CA13}"/>
                  </a:ext>
                </a:extLst>
              </p:cNvPr>
              <p:cNvSpPr/>
              <p:nvPr/>
            </p:nvSpPr>
            <p:spPr>
              <a:xfrm>
                <a:off x="2731579" y="363306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58" name="object 3616">
              <a:extLst>
                <a:ext uri="{FF2B5EF4-FFF2-40B4-BE49-F238E27FC236}">
                  <a16:creationId xmlns:a16="http://schemas.microsoft.com/office/drawing/2014/main" id="{4161A523-0F85-2808-D03A-E7675689E8ED}"/>
                </a:ext>
              </a:extLst>
            </p:cNvPr>
            <p:cNvGrpSpPr/>
            <p:nvPr/>
          </p:nvGrpSpPr>
          <p:grpSpPr>
            <a:xfrm>
              <a:off x="2721006" y="3727837"/>
              <a:ext cx="27305" cy="152400"/>
              <a:chOff x="2721006" y="3727837"/>
              <a:chExt cx="27305" cy="152400"/>
            </a:xfrm>
          </p:grpSpPr>
          <p:sp>
            <p:nvSpPr>
              <p:cNvPr id="1342" name="object 3617">
                <a:extLst>
                  <a:ext uri="{FF2B5EF4-FFF2-40B4-BE49-F238E27FC236}">
                    <a16:creationId xmlns:a16="http://schemas.microsoft.com/office/drawing/2014/main" id="{CCC57615-1973-5CF8-2511-840614D57F2F}"/>
                  </a:ext>
                </a:extLst>
              </p:cNvPr>
              <p:cNvSpPr/>
              <p:nvPr/>
            </p:nvSpPr>
            <p:spPr>
              <a:xfrm>
                <a:off x="2731579" y="386134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03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3" name="object 3618">
                <a:extLst>
                  <a:ext uri="{FF2B5EF4-FFF2-40B4-BE49-F238E27FC236}">
                    <a16:creationId xmlns:a16="http://schemas.microsoft.com/office/drawing/2014/main" id="{8FF53EDB-3F5D-1703-5019-6B7A6A9AB509}"/>
                  </a:ext>
                </a:extLst>
              </p:cNvPr>
              <p:cNvSpPr/>
              <p:nvPr/>
            </p:nvSpPr>
            <p:spPr>
              <a:xfrm>
                <a:off x="2734627" y="3786301"/>
                <a:ext cx="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h="75564">
                    <a:moveTo>
                      <a:pt x="0" y="75044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4" name="object 3619">
                <a:extLst>
                  <a:ext uri="{FF2B5EF4-FFF2-40B4-BE49-F238E27FC236}">
                    <a16:creationId xmlns:a16="http://schemas.microsoft.com/office/drawing/2014/main" id="{CC0DA4C2-F917-658F-18F7-1BAE4944E577}"/>
                  </a:ext>
                </a:extLst>
              </p:cNvPr>
              <p:cNvSpPr/>
              <p:nvPr/>
            </p:nvSpPr>
            <p:spPr>
              <a:xfrm>
                <a:off x="2722930" y="377986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5" name="object 3620">
                <a:extLst>
                  <a:ext uri="{FF2B5EF4-FFF2-40B4-BE49-F238E27FC236}">
                    <a16:creationId xmlns:a16="http://schemas.microsoft.com/office/drawing/2014/main" id="{9450AFB9-30D4-4F59-CFD7-37A3E42CEA26}"/>
                  </a:ext>
                </a:extLst>
              </p:cNvPr>
              <p:cNvSpPr/>
              <p:nvPr/>
            </p:nvSpPr>
            <p:spPr>
              <a:xfrm>
                <a:off x="2743022" y="377652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6" name="object 3621">
                <a:extLst>
                  <a:ext uri="{FF2B5EF4-FFF2-40B4-BE49-F238E27FC236}">
                    <a16:creationId xmlns:a16="http://schemas.microsoft.com/office/drawing/2014/main" id="{4C48E29B-B070-E694-89A5-286B1A5B98F1}"/>
                  </a:ext>
                </a:extLst>
              </p:cNvPr>
              <p:cNvSpPr/>
              <p:nvPr/>
            </p:nvSpPr>
            <p:spPr>
              <a:xfrm>
                <a:off x="2739631" y="3766502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7" name="object 3622">
                <a:extLst>
                  <a:ext uri="{FF2B5EF4-FFF2-40B4-BE49-F238E27FC236}">
                    <a16:creationId xmlns:a16="http://schemas.microsoft.com/office/drawing/2014/main" id="{9B93CC40-F4C9-24B9-E260-6E6BA27492B2}"/>
                  </a:ext>
                </a:extLst>
              </p:cNvPr>
              <p:cNvSpPr/>
              <p:nvPr/>
            </p:nvSpPr>
            <p:spPr>
              <a:xfrm>
                <a:off x="2722930" y="3746461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0020" y="13360"/>
                    </a:moveTo>
                    <a:lnTo>
                      <a:pt x="10020" y="3340"/>
                    </a:lnTo>
                    <a:lnTo>
                      <a:pt x="1336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10020"/>
                    </a:lnTo>
                    <a:lnTo>
                      <a:pt x="16700" y="13360"/>
                    </a:lnTo>
                    <a:lnTo>
                      <a:pt x="6680" y="13360"/>
                    </a:lnTo>
                    <a:lnTo>
                      <a:pt x="0" y="6680"/>
                    </a:lnTo>
                    <a:lnTo>
                      <a:pt x="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8" name="object 3623">
                <a:extLst>
                  <a:ext uri="{FF2B5EF4-FFF2-40B4-BE49-F238E27FC236}">
                    <a16:creationId xmlns:a16="http://schemas.microsoft.com/office/drawing/2014/main" id="{9DCEFF33-8B69-1EDC-B4DC-D76CA82023D8}"/>
                  </a:ext>
                </a:extLst>
              </p:cNvPr>
              <p:cNvSpPr/>
              <p:nvPr/>
            </p:nvSpPr>
            <p:spPr>
              <a:xfrm>
                <a:off x="2722981" y="372976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9" name="object 3624">
              <a:extLst>
                <a:ext uri="{FF2B5EF4-FFF2-40B4-BE49-F238E27FC236}">
                  <a16:creationId xmlns:a16="http://schemas.microsoft.com/office/drawing/2014/main" id="{D8C90373-90DB-295A-B663-2FE6CD97EEC2}"/>
                </a:ext>
              </a:extLst>
            </p:cNvPr>
            <p:cNvSpPr/>
            <p:nvPr/>
          </p:nvSpPr>
          <p:spPr>
            <a:xfrm>
              <a:off x="2676080" y="36330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3625">
              <a:extLst>
                <a:ext uri="{FF2B5EF4-FFF2-40B4-BE49-F238E27FC236}">
                  <a16:creationId xmlns:a16="http://schemas.microsoft.com/office/drawing/2014/main" id="{CCBC2A0D-2DC5-5110-7796-8939EB92AA9B}"/>
                </a:ext>
              </a:extLst>
            </p:cNvPr>
            <p:cNvSpPr/>
            <p:nvPr/>
          </p:nvSpPr>
          <p:spPr>
            <a:xfrm>
              <a:off x="2676080" y="38798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3626">
              <a:extLst>
                <a:ext uri="{FF2B5EF4-FFF2-40B4-BE49-F238E27FC236}">
                  <a16:creationId xmlns:a16="http://schemas.microsoft.com/office/drawing/2014/main" id="{7E2477E2-EB2E-33FF-DD10-13E6C71A67DA}"/>
                </a:ext>
              </a:extLst>
            </p:cNvPr>
            <p:cNvSpPr/>
            <p:nvPr/>
          </p:nvSpPr>
          <p:spPr>
            <a:xfrm>
              <a:off x="2734576" y="38798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88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3627">
              <a:extLst>
                <a:ext uri="{FF2B5EF4-FFF2-40B4-BE49-F238E27FC236}">
                  <a16:creationId xmlns:a16="http://schemas.microsoft.com/office/drawing/2014/main" id="{0D25F785-83A2-20D9-145F-C2E9C7893979}"/>
                </a:ext>
              </a:extLst>
            </p:cNvPr>
            <p:cNvSpPr/>
            <p:nvPr/>
          </p:nvSpPr>
          <p:spPr>
            <a:xfrm>
              <a:off x="2683840" y="340168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3628">
              <a:extLst>
                <a:ext uri="{FF2B5EF4-FFF2-40B4-BE49-F238E27FC236}">
                  <a16:creationId xmlns:a16="http://schemas.microsoft.com/office/drawing/2014/main" id="{B35A05CA-0EA0-672D-0B5C-25C707905AD1}"/>
                </a:ext>
              </a:extLst>
            </p:cNvPr>
            <p:cNvSpPr/>
            <p:nvPr/>
          </p:nvSpPr>
          <p:spPr>
            <a:xfrm>
              <a:off x="2683840" y="3633063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64" name="object 3629">
              <a:extLst>
                <a:ext uri="{FF2B5EF4-FFF2-40B4-BE49-F238E27FC236}">
                  <a16:creationId xmlns:a16="http://schemas.microsoft.com/office/drawing/2014/main" id="{74C4B7CC-C796-E56F-819F-EBCA19A814A6}"/>
                </a:ext>
              </a:extLst>
            </p:cNvPr>
            <p:cNvGrpSpPr/>
            <p:nvPr/>
          </p:nvGrpSpPr>
          <p:grpSpPr>
            <a:xfrm>
              <a:off x="2731579" y="3401682"/>
              <a:ext cx="6350" cy="86360"/>
              <a:chOff x="2731579" y="3401682"/>
              <a:chExt cx="6350" cy="86360"/>
            </a:xfrm>
          </p:grpSpPr>
          <p:sp>
            <p:nvSpPr>
              <p:cNvPr id="1340" name="object 3630">
                <a:extLst>
                  <a:ext uri="{FF2B5EF4-FFF2-40B4-BE49-F238E27FC236}">
                    <a16:creationId xmlns:a16="http://schemas.microsoft.com/office/drawing/2014/main" id="{FF685D53-B4E0-529B-3E96-54CB66068433}"/>
                  </a:ext>
                </a:extLst>
              </p:cNvPr>
              <p:cNvSpPr/>
              <p:nvPr/>
            </p:nvSpPr>
            <p:spPr>
              <a:xfrm>
                <a:off x="2734627" y="3420198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1" name="object 3631">
                <a:extLst>
                  <a:ext uri="{FF2B5EF4-FFF2-40B4-BE49-F238E27FC236}">
                    <a16:creationId xmlns:a16="http://schemas.microsoft.com/office/drawing/2014/main" id="{BFDE51CD-77FF-005D-71F8-539790A500A0}"/>
                  </a:ext>
                </a:extLst>
              </p:cNvPr>
              <p:cNvSpPr/>
              <p:nvPr/>
            </p:nvSpPr>
            <p:spPr>
              <a:xfrm>
                <a:off x="2731579" y="3401682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65" name="object 3632">
              <a:extLst>
                <a:ext uri="{FF2B5EF4-FFF2-40B4-BE49-F238E27FC236}">
                  <a16:creationId xmlns:a16="http://schemas.microsoft.com/office/drawing/2014/main" id="{46880FE4-EA08-F2A2-3EC3-F4FD25DAFF05}"/>
                </a:ext>
              </a:extLst>
            </p:cNvPr>
            <p:cNvGrpSpPr/>
            <p:nvPr/>
          </p:nvGrpSpPr>
          <p:grpSpPr>
            <a:xfrm>
              <a:off x="2721006" y="3488709"/>
              <a:ext cx="27305" cy="144780"/>
              <a:chOff x="2721006" y="3488709"/>
              <a:chExt cx="27305" cy="144780"/>
            </a:xfrm>
          </p:grpSpPr>
          <p:sp>
            <p:nvSpPr>
              <p:cNvPr id="1333" name="object 3633">
                <a:extLst>
                  <a:ext uri="{FF2B5EF4-FFF2-40B4-BE49-F238E27FC236}">
                    <a16:creationId xmlns:a16="http://schemas.microsoft.com/office/drawing/2014/main" id="{360D5C7F-5ACC-AA96-4C32-DE3952A694D1}"/>
                  </a:ext>
                </a:extLst>
              </p:cNvPr>
              <p:cNvSpPr/>
              <p:nvPr/>
            </p:nvSpPr>
            <p:spPr>
              <a:xfrm>
                <a:off x="2731579" y="361454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4" name="object 3634">
                <a:extLst>
                  <a:ext uri="{FF2B5EF4-FFF2-40B4-BE49-F238E27FC236}">
                    <a16:creationId xmlns:a16="http://schemas.microsoft.com/office/drawing/2014/main" id="{23B657CB-B1B6-A47F-2612-F92FE3C5F959}"/>
                  </a:ext>
                </a:extLst>
              </p:cNvPr>
              <p:cNvSpPr/>
              <p:nvPr/>
            </p:nvSpPr>
            <p:spPr>
              <a:xfrm>
                <a:off x="2734627" y="3547211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5" name="object 3635">
                <a:extLst>
                  <a:ext uri="{FF2B5EF4-FFF2-40B4-BE49-F238E27FC236}">
                    <a16:creationId xmlns:a16="http://schemas.microsoft.com/office/drawing/2014/main" id="{E36CE6F6-F653-2203-A322-87C542FD28C0}"/>
                  </a:ext>
                </a:extLst>
              </p:cNvPr>
              <p:cNvSpPr/>
              <p:nvPr/>
            </p:nvSpPr>
            <p:spPr>
              <a:xfrm>
                <a:off x="2722930" y="3540772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6" name="object 3636">
                <a:extLst>
                  <a:ext uri="{FF2B5EF4-FFF2-40B4-BE49-F238E27FC236}">
                    <a16:creationId xmlns:a16="http://schemas.microsoft.com/office/drawing/2014/main" id="{33B07DE4-BFD7-7960-7E14-AE3DDFFE9C6E}"/>
                  </a:ext>
                </a:extLst>
              </p:cNvPr>
              <p:cNvSpPr/>
              <p:nvPr/>
            </p:nvSpPr>
            <p:spPr>
              <a:xfrm>
                <a:off x="2743022" y="3537432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7" name="object 3637">
                <a:extLst>
                  <a:ext uri="{FF2B5EF4-FFF2-40B4-BE49-F238E27FC236}">
                    <a16:creationId xmlns:a16="http://schemas.microsoft.com/office/drawing/2014/main" id="{66A6A3A3-32E9-9846-D9D4-2CD11B9803BF}"/>
                  </a:ext>
                </a:extLst>
              </p:cNvPr>
              <p:cNvSpPr/>
              <p:nvPr/>
            </p:nvSpPr>
            <p:spPr>
              <a:xfrm>
                <a:off x="2739631" y="3527412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0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8" name="object 3638">
                <a:extLst>
                  <a:ext uri="{FF2B5EF4-FFF2-40B4-BE49-F238E27FC236}">
                    <a16:creationId xmlns:a16="http://schemas.microsoft.com/office/drawing/2014/main" id="{84BD478C-61DF-7A82-E491-08BF4D53C339}"/>
                  </a:ext>
                </a:extLst>
              </p:cNvPr>
              <p:cNvSpPr/>
              <p:nvPr/>
            </p:nvSpPr>
            <p:spPr>
              <a:xfrm>
                <a:off x="2722981" y="350738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09"/>
                    </a:moveTo>
                    <a:lnTo>
                      <a:pt x="19989" y="9969"/>
                    </a:lnTo>
                    <a:lnTo>
                      <a:pt x="19989" y="3327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27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9" name="object 3639">
                <a:extLst>
                  <a:ext uri="{FF2B5EF4-FFF2-40B4-BE49-F238E27FC236}">
                    <a16:creationId xmlns:a16="http://schemas.microsoft.com/office/drawing/2014/main" id="{64457B98-5FE5-6CDB-6E5B-05329EEE803F}"/>
                  </a:ext>
                </a:extLst>
              </p:cNvPr>
              <p:cNvSpPr/>
              <p:nvPr/>
            </p:nvSpPr>
            <p:spPr>
              <a:xfrm>
                <a:off x="2722981" y="3490633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6" name="object 3640">
              <a:extLst>
                <a:ext uri="{FF2B5EF4-FFF2-40B4-BE49-F238E27FC236}">
                  <a16:creationId xmlns:a16="http://schemas.microsoft.com/office/drawing/2014/main" id="{71E29E73-E19C-F93F-E84D-002A99F8E37B}"/>
                </a:ext>
              </a:extLst>
            </p:cNvPr>
            <p:cNvSpPr/>
            <p:nvPr/>
          </p:nvSpPr>
          <p:spPr>
            <a:xfrm>
              <a:off x="2676080" y="3401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3641">
              <a:extLst>
                <a:ext uri="{FF2B5EF4-FFF2-40B4-BE49-F238E27FC236}">
                  <a16:creationId xmlns:a16="http://schemas.microsoft.com/office/drawing/2014/main" id="{7A0C07AB-7DE4-B102-A153-0BC3374EFD25}"/>
                </a:ext>
              </a:extLst>
            </p:cNvPr>
            <p:cNvSpPr/>
            <p:nvPr/>
          </p:nvSpPr>
          <p:spPr>
            <a:xfrm>
              <a:off x="2676080" y="36330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3642">
              <a:extLst>
                <a:ext uri="{FF2B5EF4-FFF2-40B4-BE49-F238E27FC236}">
                  <a16:creationId xmlns:a16="http://schemas.microsoft.com/office/drawing/2014/main" id="{49C6370A-F33D-81DF-CB09-BBC52F64A78F}"/>
                </a:ext>
              </a:extLst>
            </p:cNvPr>
            <p:cNvSpPr/>
            <p:nvPr/>
          </p:nvSpPr>
          <p:spPr>
            <a:xfrm>
              <a:off x="2734576" y="36330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3643">
              <a:extLst>
                <a:ext uri="{FF2B5EF4-FFF2-40B4-BE49-F238E27FC236}">
                  <a16:creationId xmlns:a16="http://schemas.microsoft.com/office/drawing/2014/main" id="{5097145D-E97F-D45A-6C47-8E6760306212}"/>
                </a:ext>
              </a:extLst>
            </p:cNvPr>
            <p:cNvSpPr/>
            <p:nvPr/>
          </p:nvSpPr>
          <p:spPr>
            <a:xfrm>
              <a:off x="2683840" y="3170313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3644">
              <a:extLst>
                <a:ext uri="{FF2B5EF4-FFF2-40B4-BE49-F238E27FC236}">
                  <a16:creationId xmlns:a16="http://schemas.microsoft.com/office/drawing/2014/main" id="{56AC23D9-FC92-4A69-980D-440B5F723A8B}"/>
                </a:ext>
              </a:extLst>
            </p:cNvPr>
            <p:cNvSpPr/>
            <p:nvPr/>
          </p:nvSpPr>
          <p:spPr>
            <a:xfrm>
              <a:off x="2683840" y="340168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71" name="object 3645">
              <a:extLst>
                <a:ext uri="{FF2B5EF4-FFF2-40B4-BE49-F238E27FC236}">
                  <a16:creationId xmlns:a16="http://schemas.microsoft.com/office/drawing/2014/main" id="{42A0CAC7-D08D-426E-4FDE-321DD715CFB6}"/>
                </a:ext>
              </a:extLst>
            </p:cNvPr>
            <p:cNvGrpSpPr/>
            <p:nvPr/>
          </p:nvGrpSpPr>
          <p:grpSpPr>
            <a:xfrm>
              <a:off x="2731579" y="3170313"/>
              <a:ext cx="6350" cy="86360"/>
              <a:chOff x="2731579" y="3170313"/>
              <a:chExt cx="6350" cy="86360"/>
            </a:xfrm>
          </p:grpSpPr>
          <p:sp>
            <p:nvSpPr>
              <p:cNvPr id="1331" name="object 3646">
                <a:extLst>
                  <a:ext uri="{FF2B5EF4-FFF2-40B4-BE49-F238E27FC236}">
                    <a16:creationId xmlns:a16="http://schemas.microsoft.com/office/drawing/2014/main" id="{D17D2BB8-4FBD-37D7-3B9E-38E0E122F3C3}"/>
                  </a:ext>
                </a:extLst>
              </p:cNvPr>
              <p:cNvSpPr/>
              <p:nvPr/>
            </p:nvSpPr>
            <p:spPr>
              <a:xfrm>
                <a:off x="2734627" y="3188830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2" name="object 3647">
                <a:extLst>
                  <a:ext uri="{FF2B5EF4-FFF2-40B4-BE49-F238E27FC236}">
                    <a16:creationId xmlns:a16="http://schemas.microsoft.com/office/drawing/2014/main" id="{CECB05C7-06D5-DB13-8720-5B44F63D9643}"/>
                  </a:ext>
                </a:extLst>
              </p:cNvPr>
              <p:cNvSpPr/>
              <p:nvPr/>
            </p:nvSpPr>
            <p:spPr>
              <a:xfrm>
                <a:off x="2731579" y="3170313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72" name="object 3648">
              <a:extLst>
                <a:ext uri="{FF2B5EF4-FFF2-40B4-BE49-F238E27FC236}">
                  <a16:creationId xmlns:a16="http://schemas.microsoft.com/office/drawing/2014/main" id="{9453E411-B798-235C-23E1-515810995B54}"/>
                </a:ext>
              </a:extLst>
            </p:cNvPr>
            <p:cNvGrpSpPr/>
            <p:nvPr/>
          </p:nvGrpSpPr>
          <p:grpSpPr>
            <a:xfrm>
              <a:off x="2721006" y="3257327"/>
              <a:ext cx="27305" cy="144780"/>
              <a:chOff x="2721006" y="3257327"/>
              <a:chExt cx="27305" cy="144780"/>
            </a:xfrm>
          </p:grpSpPr>
          <p:sp>
            <p:nvSpPr>
              <p:cNvPr id="1324" name="object 3649">
                <a:extLst>
                  <a:ext uri="{FF2B5EF4-FFF2-40B4-BE49-F238E27FC236}">
                    <a16:creationId xmlns:a16="http://schemas.microsoft.com/office/drawing/2014/main" id="{D3720A89-0F71-43E9-ABED-41A2CFA4D599}"/>
                  </a:ext>
                </a:extLst>
              </p:cNvPr>
              <p:cNvSpPr/>
              <p:nvPr/>
            </p:nvSpPr>
            <p:spPr>
              <a:xfrm>
                <a:off x="2731579" y="3383165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5" name="object 3650">
                <a:extLst>
                  <a:ext uri="{FF2B5EF4-FFF2-40B4-BE49-F238E27FC236}">
                    <a16:creationId xmlns:a16="http://schemas.microsoft.com/office/drawing/2014/main" id="{8AD3571E-DDC6-CD91-033B-68849BF386A5}"/>
                  </a:ext>
                </a:extLst>
              </p:cNvPr>
              <p:cNvSpPr/>
              <p:nvPr/>
            </p:nvSpPr>
            <p:spPr>
              <a:xfrm>
                <a:off x="2734627" y="3315792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67373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6" name="object 3651">
                <a:extLst>
                  <a:ext uri="{FF2B5EF4-FFF2-40B4-BE49-F238E27FC236}">
                    <a16:creationId xmlns:a16="http://schemas.microsoft.com/office/drawing/2014/main" id="{EBF56CDB-8FF3-C51D-154F-5C9F9C224C5B}"/>
                  </a:ext>
                </a:extLst>
              </p:cNvPr>
              <p:cNvSpPr/>
              <p:nvPr/>
            </p:nvSpPr>
            <p:spPr>
              <a:xfrm>
                <a:off x="2722930" y="3309404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289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7" name="object 3652">
                <a:extLst>
                  <a:ext uri="{FF2B5EF4-FFF2-40B4-BE49-F238E27FC236}">
                    <a16:creationId xmlns:a16="http://schemas.microsoft.com/office/drawing/2014/main" id="{D8B52B3F-D6F7-7A4F-9B37-5B38619214DF}"/>
                  </a:ext>
                </a:extLst>
              </p:cNvPr>
              <p:cNvSpPr/>
              <p:nvPr/>
            </p:nvSpPr>
            <p:spPr>
              <a:xfrm>
                <a:off x="2743022" y="3306064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2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8" name="object 3653">
                <a:extLst>
                  <a:ext uri="{FF2B5EF4-FFF2-40B4-BE49-F238E27FC236}">
                    <a16:creationId xmlns:a16="http://schemas.microsoft.com/office/drawing/2014/main" id="{171C9F70-AFF2-D012-C6FC-4B403CC56C20}"/>
                  </a:ext>
                </a:extLst>
              </p:cNvPr>
              <p:cNvSpPr/>
              <p:nvPr/>
            </p:nvSpPr>
            <p:spPr>
              <a:xfrm>
                <a:off x="2739631" y="3295993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9" name="object 3654">
                <a:extLst>
                  <a:ext uri="{FF2B5EF4-FFF2-40B4-BE49-F238E27FC236}">
                    <a16:creationId xmlns:a16="http://schemas.microsoft.com/office/drawing/2014/main" id="{6204F194-3C98-B536-8000-306854615867}"/>
                  </a:ext>
                </a:extLst>
              </p:cNvPr>
              <p:cNvSpPr/>
              <p:nvPr/>
            </p:nvSpPr>
            <p:spPr>
              <a:xfrm>
                <a:off x="2722981" y="3275952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70">
                    <a:moveTo>
                      <a:pt x="16649" y="13360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0" name="object 3655">
                <a:extLst>
                  <a:ext uri="{FF2B5EF4-FFF2-40B4-BE49-F238E27FC236}">
                    <a16:creationId xmlns:a16="http://schemas.microsoft.com/office/drawing/2014/main" id="{6478DEA8-FAE2-677C-6E67-E8C5D960D239}"/>
                  </a:ext>
                </a:extLst>
              </p:cNvPr>
              <p:cNvSpPr/>
              <p:nvPr/>
            </p:nvSpPr>
            <p:spPr>
              <a:xfrm>
                <a:off x="2722981" y="3259251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73" name="object 3656">
              <a:extLst>
                <a:ext uri="{FF2B5EF4-FFF2-40B4-BE49-F238E27FC236}">
                  <a16:creationId xmlns:a16="http://schemas.microsoft.com/office/drawing/2014/main" id="{FBB0F99B-25E1-0E0C-0F67-338153F33BCF}"/>
                </a:ext>
              </a:extLst>
            </p:cNvPr>
            <p:cNvSpPr/>
            <p:nvPr/>
          </p:nvSpPr>
          <p:spPr>
            <a:xfrm>
              <a:off x="2676080" y="31702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3657">
              <a:extLst>
                <a:ext uri="{FF2B5EF4-FFF2-40B4-BE49-F238E27FC236}">
                  <a16:creationId xmlns:a16="http://schemas.microsoft.com/office/drawing/2014/main" id="{521672BB-1B94-01EC-14EB-DAE60A37FA00}"/>
                </a:ext>
              </a:extLst>
            </p:cNvPr>
            <p:cNvSpPr/>
            <p:nvPr/>
          </p:nvSpPr>
          <p:spPr>
            <a:xfrm>
              <a:off x="2676080" y="3401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101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3658">
              <a:extLst>
                <a:ext uri="{FF2B5EF4-FFF2-40B4-BE49-F238E27FC236}">
                  <a16:creationId xmlns:a16="http://schemas.microsoft.com/office/drawing/2014/main" id="{BEBA128A-82A5-4D13-0E62-22D3CEDCBD6D}"/>
                </a:ext>
              </a:extLst>
            </p:cNvPr>
            <p:cNvSpPr/>
            <p:nvPr/>
          </p:nvSpPr>
          <p:spPr>
            <a:xfrm>
              <a:off x="2734576" y="3401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38"/>
                  </a:moveTo>
                  <a:lnTo>
                    <a:pt x="88" y="38"/>
                  </a:lnTo>
                </a:path>
                <a:path w="635" h="635">
                  <a:moveTo>
                    <a:pt x="50" y="38"/>
                  </a:moveTo>
                  <a:lnTo>
                    <a:pt x="0" y="38"/>
                  </a:lnTo>
                </a:path>
                <a:path w="635" h="635">
                  <a:moveTo>
                    <a:pt x="50" y="38"/>
                  </a:moveTo>
                  <a:lnTo>
                    <a:pt x="50" y="88"/>
                  </a:lnTo>
                </a:path>
                <a:path w="635" h="635">
                  <a:moveTo>
                    <a:pt x="50" y="38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3721">
              <a:extLst>
                <a:ext uri="{FF2B5EF4-FFF2-40B4-BE49-F238E27FC236}">
                  <a16:creationId xmlns:a16="http://schemas.microsoft.com/office/drawing/2014/main" id="{54AA0043-164F-5273-C8C8-FFF4F0FF2C56}"/>
                </a:ext>
              </a:extLst>
            </p:cNvPr>
            <p:cNvSpPr/>
            <p:nvPr/>
          </p:nvSpPr>
          <p:spPr>
            <a:xfrm>
              <a:off x="2683852" y="267667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3722">
              <a:extLst>
                <a:ext uri="{FF2B5EF4-FFF2-40B4-BE49-F238E27FC236}">
                  <a16:creationId xmlns:a16="http://schemas.microsoft.com/office/drawing/2014/main" id="{C274DB10-EC40-6DE8-C744-7C95A459E33A}"/>
                </a:ext>
              </a:extLst>
            </p:cNvPr>
            <p:cNvSpPr/>
            <p:nvPr/>
          </p:nvSpPr>
          <p:spPr>
            <a:xfrm>
              <a:off x="2683852" y="2938894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78" name="object 3723">
              <a:extLst>
                <a:ext uri="{FF2B5EF4-FFF2-40B4-BE49-F238E27FC236}">
                  <a16:creationId xmlns:a16="http://schemas.microsoft.com/office/drawing/2014/main" id="{F1E6CAE7-125A-765B-3106-EDFBB7AB6EC6}"/>
                </a:ext>
              </a:extLst>
            </p:cNvPr>
            <p:cNvGrpSpPr/>
            <p:nvPr/>
          </p:nvGrpSpPr>
          <p:grpSpPr>
            <a:xfrm>
              <a:off x="2731579" y="2676677"/>
              <a:ext cx="6350" cy="101600"/>
              <a:chOff x="2731579" y="2676677"/>
              <a:chExt cx="6350" cy="101600"/>
            </a:xfrm>
          </p:grpSpPr>
          <p:sp>
            <p:nvSpPr>
              <p:cNvPr id="1322" name="object 3724">
                <a:extLst>
                  <a:ext uri="{FF2B5EF4-FFF2-40B4-BE49-F238E27FC236}">
                    <a16:creationId xmlns:a16="http://schemas.microsoft.com/office/drawing/2014/main" id="{7077B3BA-5043-B884-E3C9-3439E4B8CC91}"/>
                  </a:ext>
                </a:extLst>
              </p:cNvPr>
              <p:cNvSpPr/>
              <p:nvPr/>
            </p:nvSpPr>
            <p:spPr>
              <a:xfrm>
                <a:off x="2734640" y="2695193"/>
                <a:ext cx="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h="83185">
                    <a:moveTo>
                      <a:pt x="0" y="0"/>
                    </a:moveTo>
                    <a:lnTo>
                      <a:pt x="0" y="82753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3" name="object 3725">
                <a:extLst>
                  <a:ext uri="{FF2B5EF4-FFF2-40B4-BE49-F238E27FC236}">
                    <a16:creationId xmlns:a16="http://schemas.microsoft.com/office/drawing/2014/main" id="{DCF69898-ECC4-D69A-22D5-14C612277853}"/>
                  </a:ext>
                </a:extLst>
              </p:cNvPr>
              <p:cNvSpPr/>
              <p:nvPr/>
            </p:nvSpPr>
            <p:spPr>
              <a:xfrm>
                <a:off x="2731579" y="26766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79" name="object 3726">
              <a:extLst>
                <a:ext uri="{FF2B5EF4-FFF2-40B4-BE49-F238E27FC236}">
                  <a16:creationId xmlns:a16="http://schemas.microsoft.com/office/drawing/2014/main" id="{49F03103-E46C-AA4B-A96B-0B27E27C4F54}"/>
                </a:ext>
              </a:extLst>
            </p:cNvPr>
            <p:cNvGrpSpPr/>
            <p:nvPr/>
          </p:nvGrpSpPr>
          <p:grpSpPr>
            <a:xfrm>
              <a:off x="2721006" y="2779160"/>
              <a:ext cx="27305" cy="160020"/>
              <a:chOff x="2721006" y="2779160"/>
              <a:chExt cx="27305" cy="160020"/>
            </a:xfrm>
          </p:grpSpPr>
          <p:sp>
            <p:nvSpPr>
              <p:cNvPr id="1315" name="object 3727">
                <a:extLst>
                  <a:ext uri="{FF2B5EF4-FFF2-40B4-BE49-F238E27FC236}">
                    <a16:creationId xmlns:a16="http://schemas.microsoft.com/office/drawing/2014/main" id="{19E08332-8212-7712-72B0-329C9E2E8EF2}"/>
                  </a:ext>
                </a:extLst>
              </p:cNvPr>
              <p:cNvSpPr/>
              <p:nvPr/>
            </p:nvSpPr>
            <p:spPr>
              <a:xfrm>
                <a:off x="2731579" y="2920377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6" name="object 3728">
                <a:extLst>
                  <a:ext uri="{FF2B5EF4-FFF2-40B4-BE49-F238E27FC236}">
                    <a16:creationId xmlns:a16="http://schemas.microsoft.com/office/drawing/2014/main" id="{6E6D4D78-2635-3426-325C-F6CB883C801C}"/>
                  </a:ext>
                </a:extLst>
              </p:cNvPr>
              <p:cNvSpPr/>
              <p:nvPr/>
            </p:nvSpPr>
            <p:spPr>
              <a:xfrm>
                <a:off x="2734627" y="2837611"/>
                <a:ext cx="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h="83185">
                    <a:moveTo>
                      <a:pt x="0" y="8276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7" name="object 3729">
                <a:extLst>
                  <a:ext uri="{FF2B5EF4-FFF2-40B4-BE49-F238E27FC236}">
                    <a16:creationId xmlns:a16="http://schemas.microsoft.com/office/drawing/2014/main" id="{E6AD85E0-9AEF-0639-7E4B-DABE56EEA2A4}"/>
                  </a:ext>
                </a:extLst>
              </p:cNvPr>
              <p:cNvSpPr/>
              <p:nvPr/>
            </p:nvSpPr>
            <p:spPr>
              <a:xfrm>
                <a:off x="2722930" y="2831185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8" name="object 3730">
                <a:extLst>
                  <a:ext uri="{FF2B5EF4-FFF2-40B4-BE49-F238E27FC236}">
                    <a16:creationId xmlns:a16="http://schemas.microsoft.com/office/drawing/2014/main" id="{B24B4103-FB78-FBE9-1E97-E3BF257CE5F4}"/>
                  </a:ext>
                </a:extLst>
              </p:cNvPr>
              <p:cNvSpPr/>
              <p:nvPr/>
            </p:nvSpPr>
            <p:spPr>
              <a:xfrm>
                <a:off x="2743022" y="2827845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9" name="object 3731">
                <a:extLst>
                  <a:ext uri="{FF2B5EF4-FFF2-40B4-BE49-F238E27FC236}">
                    <a16:creationId xmlns:a16="http://schemas.microsoft.com/office/drawing/2014/main" id="{291ABF2E-5483-CDB3-5639-3E03B05190D9}"/>
                  </a:ext>
                </a:extLst>
              </p:cNvPr>
              <p:cNvSpPr/>
              <p:nvPr/>
            </p:nvSpPr>
            <p:spPr>
              <a:xfrm>
                <a:off x="2739631" y="281782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0" name="object 3732">
                <a:extLst>
                  <a:ext uri="{FF2B5EF4-FFF2-40B4-BE49-F238E27FC236}">
                    <a16:creationId xmlns:a16="http://schemas.microsoft.com/office/drawing/2014/main" id="{CF2232A4-5B9D-F350-955B-4CB4100668CE}"/>
                  </a:ext>
                </a:extLst>
              </p:cNvPr>
              <p:cNvSpPr/>
              <p:nvPr/>
            </p:nvSpPr>
            <p:spPr>
              <a:xfrm>
                <a:off x="2722930" y="2797784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0" y="13360"/>
                    </a:moveTo>
                    <a:lnTo>
                      <a:pt x="0" y="0"/>
                    </a:lnTo>
                    <a:lnTo>
                      <a:pt x="20040" y="1002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1" name="object 3733">
                <a:extLst>
                  <a:ext uri="{FF2B5EF4-FFF2-40B4-BE49-F238E27FC236}">
                    <a16:creationId xmlns:a16="http://schemas.microsoft.com/office/drawing/2014/main" id="{E7B3366B-4110-D1DA-B906-3883AEE286B2}"/>
                  </a:ext>
                </a:extLst>
              </p:cNvPr>
              <p:cNvSpPr/>
              <p:nvPr/>
            </p:nvSpPr>
            <p:spPr>
              <a:xfrm>
                <a:off x="2722981" y="2781084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29"/>
                    </a:moveTo>
                    <a:lnTo>
                      <a:pt x="16700" y="9969"/>
                    </a:lnTo>
                    <a:lnTo>
                      <a:pt x="3340" y="9969"/>
                    </a:lnTo>
                    <a:lnTo>
                      <a:pt x="0" y="6629"/>
                    </a:lnTo>
                    <a:lnTo>
                      <a:pt x="0" y="3289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289"/>
                    </a:lnTo>
                    <a:lnTo>
                      <a:pt x="20040" y="6629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0" name="object 3734">
              <a:extLst>
                <a:ext uri="{FF2B5EF4-FFF2-40B4-BE49-F238E27FC236}">
                  <a16:creationId xmlns:a16="http://schemas.microsoft.com/office/drawing/2014/main" id="{67CEB582-A638-5509-86FD-0B517FE3BDFC}"/>
                </a:ext>
              </a:extLst>
            </p:cNvPr>
            <p:cNvSpPr/>
            <p:nvPr/>
          </p:nvSpPr>
          <p:spPr>
            <a:xfrm>
              <a:off x="2676080" y="2676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3735">
              <a:extLst>
                <a:ext uri="{FF2B5EF4-FFF2-40B4-BE49-F238E27FC236}">
                  <a16:creationId xmlns:a16="http://schemas.microsoft.com/office/drawing/2014/main" id="{FEC81A17-69BC-4A18-6222-0D6A33E65345}"/>
                </a:ext>
              </a:extLst>
            </p:cNvPr>
            <p:cNvSpPr/>
            <p:nvPr/>
          </p:nvSpPr>
          <p:spPr>
            <a:xfrm>
              <a:off x="2676080" y="2938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3736">
              <a:extLst>
                <a:ext uri="{FF2B5EF4-FFF2-40B4-BE49-F238E27FC236}">
                  <a16:creationId xmlns:a16="http://schemas.microsoft.com/office/drawing/2014/main" id="{B469B1D8-2212-1639-C9A9-DCB525695671}"/>
                </a:ext>
              </a:extLst>
            </p:cNvPr>
            <p:cNvSpPr/>
            <p:nvPr/>
          </p:nvSpPr>
          <p:spPr>
            <a:xfrm>
              <a:off x="2734576" y="2938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88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3737">
              <a:extLst>
                <a:ext uri="{FF2B5EF4-FFF2-40B4-BE49-F238E27FC236}">
                  <a16:creationId xmlns:a16="http://schemas.microsoft.com/office/drawing/2014/main" id="{469FB322-ECF2-F85C-BC36-CAD2353DD60A}"/>
                </a:ext>
              </a:extLst>
            </p:cNvPr>
            <p:cNvSpPr/>
            <p:nvPr/>
          </p:nvSpPr>
          <p:spPr>
            <a:xfrm>
              <a:off x="2683840" y="244529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3738">
              <a:extLst>
                <a:ext uri="{FF2B5EF4-FFF2-40B4-BE49-F238E27FC236}">
                  <a16:creationId xmlns:a16="http://schemas.microsoft.com/office/drawing/2014/main" id="{49E10E2F-3344-454E-94CB-7ED7AC89AF41}"/>
                </a:ext>
              </a:extLst>
            </p:cNvPr>
            <p:cNvSpPr/>
            <p:nvPr/>
          </p:nvSpPr>
          <p:spPr>
            <a:xfrm>
              <a:off x="2683840" y="267667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85" name="object 3739">
              <a:extLst>
                <a:ext uri="{FF2B5EF4-FFF2-40B4-BE49-F238E27FC236}">
                  <a16:creationId xmlns:a16="http://schemas.microsoft.com/office/drawing/2014/main" id="{519DF2AD-F3CC-F5EB-14A7-9B2EFE0492E3}"/>
                </a:ext>
              </a:extLst>
            </p:cNvPr>
            <p:cNvGrpSpPr/>
            <p:nvPr/>
          </p:nvGrpSpPr>
          <p:grpSpPr>
            <a:xfrm>
              <a:off x="2731579" y="2445296"/>
              <a:ext cx="6350" cy="86360"/>
              <a:chOff x="2731579" y="2445296"/>
              <a:chExt cx="6350" cy="86360"/>
            </a:xfrm>
          </p:grpSpPr>
          <p:sp>
            <p:nvSpPr>
              <p:cNvPr id="1313" name="object 3740">
                <a:extLst>
                  <a:ext uri="{FF2B5EF4-FFF2-40B4-BE49-F238E27FC236}">
                    <a16:creationId xmlns:a16="http://schemas.microsoft.com/office/drawing/2014/main" id="{124CFF92-A948-C0D1-9F8F-F77A686B3351}"/>
                  </a:ext>
                </a:extLst>
              </p:cNvPr>
              <p:cNvSpPr/>
              <p:nvPr/>
            </p:nvSpPr>
            <p:spPr>
              <a:xfrm>
                <a:off x="2734627" y="2463812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0"/>
                    </a:moveTo>
                    <a:lnTo>
                      <a:pt x="0" y="67335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4" name="object 3741">
                <a:extLst>
                  <a:ext uri="{FF2B5EF4-FFF2-40B4-BE49-F238E27FC236}">
                    <a16:creationId xmlns:a16="http://schemas.microsoft.com/office/drawing/2014/main" id="{B40FFC38-A4D9-7662-90BC-81395B8BE654}"/>
                  </a:ext>
                </a:extLst>
              </p:cNvPr>
              <p:cNvSpPr/>
              <p:nvPr/>
            </p:nvSpPr>
            <p:spPr>
              <a:xfrm>
                <a:off x="2731579" y="2445296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86" name="object 3742">
              <a:extLst>
                <a:ext uri="{FF2B5EF4-FFF2-40B4-BE49-F238E27FC236}">
                  <a16:creationId xmlns:a16="http://schemas.microsoft.com/office/drawing/2014/main" id="{1B97C350-5C53-9753-E3FA-D7AEE9AA8624}"/>
                </a:ext>
              </a:extLst>
            </p:cNvPr>
            <p:cNvGrpSpPr/>
            <p:nvPr/>
          </p:nvGrpSpPr>
          <p:grpSpPr>
            <a:xfrm>
              <a:off x="2721006" y="2532322"/>
              <a:ext cx="27305" cy="144780"/>
              <a:chOff x="2721006" y="2532322"/>
              <a:chExt cx="27305" cy="144780"/>
            </a:xfrm>
          </p:grpSpPr>
          <p:sp>
            <p:nvSpPr>
              <p:cNvPr id="1306" name="object 3743">
                <a:extLst>
                  <a:ext uri="{FF2B5EF4-FFF2-40B4-BE49-F238E27FC236}">
                    <a16:creationId xmlns:a16="http://schemas.microsoft.com/office/drawing/2014/main" id="{9F730F8A-2A4C-DC00-0219-94027BE7A043}"/>
                  </a:ext>
                </a:extLst>
              </p:cNvPr>
              <p:cNvSpPr/>
              <p:nvPr/>
            </p:nvSpPr>
            <p:spPr>
              <a:xfrm>
                <a:off x="2731579" y="265816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516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7" name="object 3744">
                <a:extLst>
                  <a:ext uri="{FF2B5EF4-FFF2-40B4-BE49-F238E27FC236}">
                    <a16:creationId xmlns:a16="http://schemas.microsoft.com/office/drawing/2014/main" id="{ED0929F1-534B-8A9B-A338-BB2E92BB2064}"/>
                  </a:ext>
                </a:extLst>
              </p:cNvPr>
              <p:cNvSpPr/>
              <p:nvPr/>
            </p:nvSpPr>
            <p:spPr>
              <a:xfrm>
                <a:off x="2734627" y="2590825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4">
                    <a:moveTo>
                      <a:pt x="0" y="6733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8" name="object 3745">
                <a:extLst>
                  <a:ext uri="{FF2B5EF4-FFF2-40B4-BE49-F238E27FC236}">
                    <a16:creationId xmlns:a16="http://schemas.microsoft.com/office/drawing/2014/main" id="{097BA36E-4646-9E36-DD8F-812ABDDEBE60}"/>
                  </a:ext>
                </a:extLst>
              </p:cNvPr>
              <p:cNvSpPr/>
              <p:nvPr/>
            </p:nvSpPr>
            <p:spPr>
              <a:xfrm>
                <a:off x="2722930" y="2584386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9" name="object 3746">
                <a:extLst>
                  <a:ext uri="{FF2B5EF4-FFF2-40B4-BE49-F238E27FC236}">
                    <a16:creationId xmlns:a16="http://schemas.microsoft.com/office/drawing/2014/main" id="{B4794890-15AB-4B95-FB9B-2F4CA64B6DC0}"/>
                  </a:ext>
                </a:extLst>
              </p:cNvPr>
              <p:cNvSpPr/>
              <p:nvPr/>
            </p:nvSpPr>
            <p:spPr>
              <a:xfrm>
                <a:off x="2743022" y="2581046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0" name="object 3747">
                <a:extLst>
                  <a:ext uri="{FF2B5EF4-FFF2-40B4-BE49-F238E27FC236}">
                    <a16:creationId xmlns:a16="http://schemas.microsoft.com/office/drawing/2014/main" id="{6C512ECA-2CB8-39AC-987C-B3E35338D176}"/>
                  </a:ext>
                </a:extLst>
              </p:cNvPr>
              <p:cNvSpPr/>
              <p:nvPr/>
            </p:nvSpPr>
            <p:spPr>
              <a:xfrm>
                <a:off x="2739631" y="2570975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1" name="object 3748">
                <a:extLst>
                  <a:ext uri="{FF2B5EF4-FFF2-40B4-BE49-F238E27FC236}">
                    <a16:creationId xmlns:a16="http://schemas.microsoft.com/office/drawing/2014/main" id="{9BDA0F0A-8260-CD68-7CF2-0214D42950BA}"/>
                  </a:ext>
                </a:extLst>
              </p:cNvPr>
              <p:cNvSpPr/>
              <p:nvPr/>
            </p:nvSpPr>
            <p:spPr>
              <a:xfrm>
                <a:off x="2722981" y="2550998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649" y="13296"/>
                    </a:moveTo>
                    <a:lnTo>
                      <a:pt x="19989" y="10007"/>
                    </a:lnTo>
                    <a:lnTo>
                      <a:pt x="19989" y="3327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27"/>
                    </a:lnTo>
                    <a:lnTo>
                      <a:pt x="6680" y="13347"/>
                    </a:lnTo>
                    <a:lnTo>
                      <a:pt x="0" y="13347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2" name="object 3749">
                <a:extLst>
                  <a:ext uri="{FF2B5EF4-FFF2-40B4-BE49-F238E27FC236}">
                    <a16:creationId xmlns:a16="http://schemas.microsoft.com/office/drawing/2014/main" id="{4705FE49-C152-B656-FC7B-5AFE7C1D98AC}"/>
                  </a:ext>
                </a:extLst>
              </p:cNvPr>
              <p:cNvSpPr/>
              <p:nvPr/>
            </p:nvSpPr>
            <p:spPr>
              <a:xfrm>
                <a:off x="2722981" y="253424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7" name="object 3750">
              <a:extLst>
                <a:ext uri="{FF2B5EF4-FFF2-40B4-BE49-F238E27FC236}">
                  <a16:creationId xmlns:a16="http://schemas.microsoft.com/office/drawing/2014/main" id="{B482B5E8-5A89-6C23-E030-342ED2A42901}"/>
                </a:ext>
              </a:extLst>
            </p:cNvPr>
            <p:cNvSpPr/>
            <p:nvPr/>
          </p:nvSpPr>
          <p:spPr>
            <a:xfrm>
              <a:off x="2676080" y="2445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3751">
              <a:extLst>
                <a:ext uri="{FF2B5EF4-FFF2-40B4-BE49-F238E27FC236}">
                  <a16:creationId xmlns:a16="http://schemas.microsoft.com/office/drawing/2014/main" id="{BFA1B234-4A3E-AADE-CA60-DE121AB5487A}"/>
                </a:ext>
              </a:extLst>
            </p:cNvPr>
            <p:cNvSpPr/>
            <p:nvPr/>
          </p:nvSpPr>
          <p:spPr>
            <a:xfrm>
              <a:off x="2676080" y="2676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3752">
              <a:extLst>
                <a:ext uri="{FF2B5EF4-FFF2-40B4-BE49-F238E27FC236}">
                  <a16:creationId xmlns:a16="http://schemas.microsoft.com/office/drawing/2014/main" id="{096C788F-600E-D0C6-B031-0C888693E3E7}"/>
                </a:ext>
              </a:extLst>
            </p:cNvPr>
            <p:cNvSpPr/>
            <p:nvPr/>
          </p:nvSpPr>
          <p:spPr>
            <a:xfrm>
              <a:off x="2734576" y="2676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3753">
              <a:extLst>
                <a:ext uri="{FF2B5EF4-FFF2-40B4-BE49-F238E27FC236}">
                  <a16:creationId xmlns:a16="http://schemas.microsoft.com/office/drawing/2014/main" id="{15C94D99-43F6-8439-FD36-4F45A0891981}"/>
                </a:ext>
              </a:extLst>
            </p:cNvPr>
            <p:cNvSpPr/>
            <p:nvPr/>
          </p:nvSpPr>
          <p:spPr>
            <a:xfrm>
              <a:off x="2683840" y="228332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3754">
              <a:extLst>
                <a:ext uri="{FF2B5EF4-FFF2-40B4-BE49-F238E27FC236}">
                  <a16:creationId xmlns:a16="http://schemas.microsoft.com/office/drawing/2014/main" id="{808C6575-2267-D60B-285F-85E33E807A8F}"/>
                </a:ext>
              </a:extLst>
            </p:cNvPr>
            <p:cNvSpPr/>
            <p:nvPr/>
          </p:nvSpPr>
          <p:spPr>
            <a:xfrm>
              <a:off x="2683840" y="244529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496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2" name="object 3755">
              <a:extLst>
                <a:ext uri="{FF2B5EF4-FFF2-40B4-BE49-F238E27FC236}">
                  <a16:creationId xmlns:a16="http://schemas.microsoft.com/office/drawing/2014/main" id="{6E2EDD4D-BBDC-3A80-FBA7-5FFFC163CE68}"/>
                </a:ext>
              </a:extLst>
            </p:cNvPr>
            <p:cNvGrpSpPr/>
            <p:nvPr/>
          </p:nvGrpSpPr>
          <p:grpSpPr>
            <a:xfrm>
              <a:off x="2731579" y="2283320"/>
              <a:ext cx="6350" cy="51435"/>
              <a:chOff x="2731579" y="2283320"/>
              <a:chExt cx="6350" cy="51435"/>
            </a:xfrm>
          </p:grpSpPr>
          <p:sp>
            <p:nvSpPr>
              <p:cNvPr id="1304" name="object 3756">
                <a:extLst>
                  <a:ext uri="{FF2B5EF4-FFF2-40B4-BE49-F238E27FC236}">
                    <a16:creationId xmlns:a16="http://schemas.microsoft.com/office/drawing/2014/main" id="{FD881B7D-6813-9880-B769-5C495B8B1EC3}"/>
                  </a:ext>
                </a:extLst>
              </p:cNvPr>
              <p:cNvSpPr/>
              <p:nvPr/>
            </p:nvSpPr>
            <p:spPr>
              <a:xfrm>
                <a:off x="2734627" y="2301836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19">
                    <a:moveTo>
                      <a:pt x="0" y="0"/>
                    </a:moveTo>
                    <a:lnTo>
                      <a:pt x="0" y="32664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5" name="object 3757">
                <a:extLst>
                  <a:ext uri="{FF2B5EF4-FFF2-40B4-BE49-F238E27FC236}">
                    <a16:creationId xmlns:a16="http://schemas.microsoft.com/office/drawing/2014/main" id="{A677BA6C-2515-74A2-D191-D7E6089BA3E4}"/>
                  </a:ext>
                </a:extLst>
              </p:cNvPr>
              <p:cNvSpPr/>
              <p:nvPr/>
            </p:nvSpPr>
            <p:spPr>
              <a:xfrm>
                <a:off x="2731579" y="2283320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3048" y="0"/>
                    </a:moveTo>
                    <a:lnTo>
                      <a:pt x="0" y="18516"/>
                    </a:lnTo>
                    <a:lnTo>
                      <a:pt x="6134" y="18516"/>
                    </a:ln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93" name="object 3758">
              <a:extLst>
                <a:ext uri="{FF2B5EF4-FFF2-40B4-BE49-F238E27FC236}">
                  <a16:creationId xmlns:a16="http://schemas.microsoft.com/office/drawing/2014/main" id="{23B5F39D-BEF8-5B97-9E67-983C3B056371}"/>
                </a:ext>
              </a:extLst>
            </p:cNvPr>
            <p:cNvGrpSpPr/>
            <p:nvPr/>
          </p:nvGrpSpPr>
          <p:grpSpPr>
            <a:xfrm>
              <a:off x="2721006" y="2335663"/>
              <a:ext cx="27305" cy="109855"/>
              <a:chOff x="2721006" y="2335663"/>
              <a:chExt cx="27305" cy="109855"/>
            </a:xfrm>
          </p:grpSpPr>
          <p:sp>
            <p:nvSpPr>
              <p:cNvPr id="1297" name="object 3759">
                <a:extLst>
                  <a:ext uri="{FF2B5EF4-FFF2-40B4-BE49-F238E27FC236}">
                    <a16:creationId xmlns:a16="http://schemas.microsoft.com/office/drawing/2014/main" id="{DBC825B4-BA16-251C-6B35-D44FCA4C6E9C}"/>
                  </a:ext>
                </a:extLst>
              </p:cNvPr>
              <p:cNvSpPr/>
              <p:nvPr/>
            </p:nvSpPr>
            <p:spPr>
              <a:xfrm>
                <a:off x="2731579" y="2426779"/>
                <a:ext cx="63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050">
                    <a:moveTo>
                      <a:pt x="6134" y="0"/>
                    </a:moveTo>
                    <a:lnTo>
                      <a:pt x="0" y="0"/>
                    </a:lnTo>
                    <a:lnTo>
                      <a:pt x="3048" y="18465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8" name="object 3760">
                <a:extLst>
                  <a:ext uri="{FF2B5EF4-FFF2-40B4-BE49-F238E27FC236}">
                    <a16:creationId xmlns:a16="http://schemas.microsoft.com/office/drawing/2014/main" id="{7C5CDC85-9FE0-338B-7E78-AED90FDB75BA}"/>
                  </a:ext>
                </a:extLst>
              </p:cNvPr>
              <p:cNvSpPr/>
              <p:nvPr/>
            </p:nvSpPr>
            <p:spPr>
              <a:xfrm>
                <a:off x="2734627" y="2394127"/>
                <a:ext cx="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h="33019">
                    <a:moveTo>
                      <a:pt x="0" y="32651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9" name="object 3761">
                <a:extLst>
                  <a:ext uri="{FF2B5EF4-FFF2-40B4-BE49-F238E27FC236}">
                    <a16:creationId xmlns:a16="http://schemas.microsoft.com/office/drawing/2014/main" id="{1E0162E5-85C8-4C56-3D35-E65BDE8CBC5D}"/>
                  </a:ext>
                </a:extLst>
              </p:cNvPr>
              <p:cNvSpPr/>
              <p:nvPr/>
            </p:nvSpPr>
            <p:spPr>
              <a:xfrm>
                <a:off x="2722930" y="2387688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3810">
                    <a:moveTo>
                      <a:pt x="3340" y="3340"/>
                    </a:moveTo>
                    <a:lnTo>
                      <a:pt x="0" y="0"/>
                    </a:lnTo>
                    <a:lnTo>
                      <a:pt x="20091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0" name="object 3762">
                <a:extLst>
                  <a:ext uri="{FF2B5EF4-FFF2-40B4-BE49-F238E27FC236}">
                    <a16:creationId xmlns:a16="http://schemas.microsoft.com/office/drawing/2014/main" id="{9D65609D-D561-EF6C-A0CA-6DC68E8D15B4}"/>
                  </a:ext>
                </a:extLst>
              </p:cNvPr>
              <p:cNvSpPr/>
              <p:nvPr/>
            </p:nvSpPr>
            <p:spPr>
              <a:xfrm>
                <a:off x="2743022" y="2384348"/>
                <a:ext cx="0" cy="6985"/>
              </a:xfrm>
              <a:custGeom>
                <a:avLst/>
                <a:gdLst/>
                <a:ahLst/>
                <a:cxnLst/>
                <a:rect l="l" t="t" r="r" b="b"/>
                <a:pathLst>
                  <a:path h="6985">
                    <a:moveTo>
                      <a:pt x="0" y="668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1" name="object 3763">
                <a:extLst>
                  <a:ext uri="{FF2B5EF4-FFF2-40B4-BE49-F238E27FC236}">
                    <a16:creationId xmlns:a16="http://schemas.microsoft.com/office/drawing/2014/main" id="{19ADE6A2-AB90-6F7A-8165-0CD9824E69C6}"/>
                  </a:ext>
                </a:extLst>
              </p:cNvPr>
              <p:cNvSpPr/>
              <p:nvPr/>
            </p:nvSpPr>
            <p:spPr>
              <a:xfrm>
                <a:off x="2739631" y="2374328"/>
                <a:ext cx="69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810">
                    <a:moveTo>
                      <a:pt x="0" y="0"/>
                    </a:moveTo>
                    <a:lnTo>
                      <a:pt x="3340" y="0"/>
                    </a:lnTo>
                    <a:lnTo>
                      <a:pt x="6680" y="334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2" name="object 3764">
                <a:extLst>
                  <a:ext uri="{FF2B5EF4-FFF2-40B4-BE49-F238E27FC236}">
                    <a16:creationId xmlns:a16="http://schemas.microsoft.com/office/drawing/2014/main" id="{F804A339-120A-D04D-5E21-199E5525B708}"/>
                  </a:ext>
                </a:extLst>
              </p:cNvPr>
              <p:cNvSpPr/>
              <p:nvPr/>
            </p:nvSpPr>
            <p:spPr>
              <a:xfrm>
                <a:off x="2722981" y="235762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0160">
                    <a:moveTo>
                      <a:pt x="20040" y="6680"/>
                    </a:moveTo>
                    <a:lnTo>
                      <a:pt x="16700" y="10020"/>
                    </a:lnTo>
                    <a:lnTo>
                      <a:pt x="3340" y="10020"/>
                    </a:lnTo>
                    <a:lnTo>
                      <a:pt x="0" y="6680"/>
                    </a:lnTo>
                    <a:lnTo>
                      <a:pt x="0" y="3340"/>
                    </a:lnTo>
                    <a:lnTo>
                      <a:pt x="3340" y="0"/>
                    </a:lnTo>
                    <a:lnTo>
                      <a:pt x="16700" y="0"/>
                    </a:lnTo>
                    <a:lnTo>
                      <a:pt x="20040" y="3340"/>
                    </a:lnTo>
                    <a:lnTo>
                      <a:pt x="20040" y="6680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3" name="object 3765">
                <a:extLst>
                  <a:ext uri="{FF2B5EF4-FFF2-40B4-BE49-F238E27FC236}">
                    <a16:creationId xmlns:a16="http://schemas.microsoft.com/office/drawing/2014/main" id="{7F1C8E6E-0353-044D-BD0E-735513A7C2CD}"/>
                  </a:ext>
                </a:extLst>
              </p:cNvPr>
              <p:cNvSpPr/>
              <p:nvPr/>
            </p:nvSpPr>
            <p:spPr>
              <a:xfrm>
                <a:off x="2722981" y="2337587"/>
                <a:ext cx="203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0319" h="13969">
                    <a:moveTo>
                      <a:pt x="16649" y="13309"/>
                    </a:moveTo>
                    <a:lnTo>
                      <a:pt x="19989" y="10020"/>
                    </a:lnTo>
                    <a:lnTo>
                      <a:pt x="19989" y="3340"/>
                    </a:lnTo>
                    <a:lnTo>
                      <a:pt x="16649" y="0"/>
                    </a:lnTo>
                    <a:lnTo>
                      <a:pt x="9969" y="0"/>
                    </a:lnTo>
                    <a:lnTo>
                      <a:pt x="6680" y="3340"/>
                    </a:lnTo>
                    <a:lnTo>
                      <a:pt x="6680" y="13360"/>
                    </a:lnTo>
                    <a:lnTo>
                      <a:pt x="0" y="13360"/>
                    </a:ln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94" name="object 3766">
              <a:extLst>
                <a:ext uri="{FF2B5EF4-FFF2-40B4-BE49-F238E27FC236}">
                  <a16:creationId xmlns:a16="http://schemas.microsoft.com/office/drawing/2014/main" id="{D1CED5F6-7A9F-FFBD-5086-3EB1DF8D4CAE}"/>
                </a:ext>
              </a:extLst>
            </p:cNvPr>
            <p:cNvSpPr/>
            <p:nvPr/>
          </p:nvSpPr>
          <p:spPr>
            <a:xfrm>
              <a:off x="2676080" y="22832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3767">
              <a:extLst>
                <a:ext uri="{FF2B5EF4-FFF2-40B4-BE49-F238E27FC236}">
                  <a16:creationId xmlns:a16="http://schemas.microsoft.com/office/drawing/2014/main" id="{3D0F69FC-9105-B7EE-3E30-72A90A716C24}"/>
                </a:ext>
              </a:extLst>
            </p:cNvPr>
            <p:cNvSpPr/>
            <p:nvPr/>
          </p:nvSpPr>
          <p:spPr>
            <a:xfrm>
              <a:off x="2676080" y="2445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3768">
              <a:extLst>
                <a:ext uri="{FF2B5EF4-FFF2-40B4-BE49-F238E27FC236}">
                  <a16:creationId xmlns:a16="http://schemas.microsoft.com/office/drawing/2014/main" id="{1CD67922-F2EC-BB96-549F-DED043C86E24}"/>
                </a:ext>
              </a:extLst>
            </p:cNvPr>
            <p:cNvSpPr/>
            <p:nvPr/>
          </p:nvSpPr>
          <p:spPr>
            <a:xfrm>
              <a:off x="2734576" y="2445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88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6608">
              <a:extLst>
                <a:ext uri="{FF2B5EF4-FFF2-40B4-BE49-F238E27FC236}">
                  <a16:creationId xmlns:a16="http://schemas.microsoft.com/office/drawing/2014/main" id="{A5AC238E-3120-40F1-390E-0A21891AE41C}"/>
                </a:ext>
              </a:extLst>
            </p:cNvPr>
            <p:cNvSpPr/>
            <p:nvPr/>
          </p:nvSpPr>
          <p:spPr>
            <a:xfrm>
              <a:off x="886764" y="4157548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6609">
              <a:extLst>
                <a:ext uri="{FF2B5EF4-FFF2-40B4-BE49-F238E27FC236}">
                  <a16:creationId xmlns:a16="http://schemas.microsoft.com/office/drawing/2014/main" id="{7FE43168-E474-A946-6992-CBA130BA53C2}"/>
                </a:ext>
              </a:extLst>
            </p:cNvPr>
            <p:cNvSpPr/>
            <p:nvPr/>
          </p:nvSpPr>
          <p:spPr>
            <a:xfrm>
              <a:off x="886764" y="425008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9" name="object 6610">
              <a:extLst>
                <a:ext uri="{FF2B5EF4-FFF2-40B4-BE49-F238E27FC236}">
                  <a16:creationId xmlns:a16="http://schemas.microsoft.com/office/drawing/2014/main" id="{87230532-E755-A154-1D73-482833E3AD70}"/>
                </a:ext>
              </a:extLst>
            </p:cNvPr>
            <p:cNvGrpSpPr/>
            <p:nvPr/>
          </p:nvGrpSpPr>
          <p:grpSpPr>
            <a:xfrm>
              <a:off x="884853" y="4086218"/>
              <a:ext cx="33020" cy="42545"/>
              <a:chOff x="884853" y="4086218"/>
              <a:chExt cx="33020" cy="42545"/>
            </a:xfrm>
          </p:grpSpPr>
          <p:sp>
            <p:nvSpPr>
              <p:cNvPr id="1293" name="object 6611">
                <a:extLst>
                  <a:ext uri="{FF2B5EF4-FFF2-40B4-BE49-F238E27FC236}">
                    <a16:creationId xmlns:a16="http://schemas.microsoft.com/office/drawing/2014/main" id="{F12D8C4B-1956-8485-DEB8-085658A5DB5B}"/>
                  </a:ext>
                </a:extLst>
              </p:cNvPr>
              <p:cNvSpPr/>
              <p:nvPr/>
            </p:nvSpPr>
            <p:spPr>
              <a:xfrm>
                <a:off x="886777" y="4115892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0" y="10807"/>
                    </a:move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4" name="object 6612">
                <a:extLst>
                  <a:ext uri="{FF2B5EF4-FFF2-40B4-BE49-F238E27FC236}">
                    <a16:creationId xmlns:a16="http://schemas.microsoft.com/office/drawing/2014/main" id="{7A1AF494-BACF-3260-341F-C0854A4B8111}"/>
                  </a:ext>
                </a:extLst>
              </p:cNvPr>
              <p:cNvSpPr/>
              <p:nvPr/>
            </p:nvSpPr>
            <p:spPr>
              <a:xfrm>
                <a:off x="892924" y="40881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5" name="object 6613">
                <a:extLst>
                  <a:ext uri="{FF2B5EF4-FFF2-40B4-BE49-F238E27FC236}">
                    <a16:creationId xmlns:a16="http://schemas.microsoft.com/office/drawing/2014/main" id="{131528B9-DED5-97EA-9ED6-B2E8A85370F0}"/>
                  </a:ext>
                </a:extLst>
              </p:cNvPr>
              <p:cNvSpPr/>
              <p:nvPr/>
            </p:nvSpPr>
            <p:spPr>
              <a:xfrm>
                <a:off x="892924" y="4088142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6" name="object 6614">
                <a:extLst>
                  <a:ext uri="{FF2B5EF4-FFF2-40B4-BE49-F238E27FC236}">
                    <a16:creationId xmlns:a16="http://schemas.microsoft.com/office/drawing/2014/main" id="{06B6ECDD-13EC-7949-BA23-A5ACB303574C}"/>
                  </a:ext>
                </a:extLst>
              </p:cNvPr>
              <p:cNvSpPr/>
              <p:nvPr/>
            </p:nvSpPr>
            <p:spPr>
              <a:xfrm>
                <a:off x="892924" y="40881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00" name="object 6615">
              <a:extLst>
                <a:ext uri="{FF2B5EF4-FFF2-40B4-BE49-F238E27FC236}">
                  <a16:creationId xmlns:a16="http://schemas.microsoft.com/office/drawing/2014/main" id="{7866759A-661F-AEED-BE52-B1EDA5999D51}"/>
                </a:ext>
              </a:extLst>
            </p:cNvPr>
            <p:cNvGrpSpPr/>
            <p:nvPr/>
          </p:nvGrpSpPr>
          <p:grpSpPr>
            <a:xfrm>
              <a:off x="884866" y="4088142"/>
              <a:ext cx="34925" cy="233679"/>
              <a:chOff x="884866" y="4088142"/>
              <a:chExt cx="34925" cy="233679"/>
            </a:xfrm>
          </p:grpSpPr>
          <p:sp>
            <p:nvSpPr>
              <p:cNvPr id="1289" name="object 6616">
                <a:extLst>
                  <a:ext uri="{FF2B5EF4-FFF2-40B4-BE49-F238E27FC236}">
                    <a16:creationId xmlns:a16="http://schemas.microsoft.com/office/drawing/2014/main" id="{4B210F56-34FE-F6E8-3E13-CC462E4A2DA6}"/>
                  </a:ext>
                </a:extLst>
              </p:cNvPr>
              <p:cNvSpPr/>
              <p:nvPr/>
            </p:nvSpPr>
            <p:spPr>
              <a:xfrm>
                <a:off x="892924" y="431952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0" name="object 6617">
                <a:extLst>
                  <a:ext uri="{FF2B5EF4-FFF2-40B4-BE49-F238E27FC236}">
                    <a16:creationId xmlns:a16="http://schemas.microsoft.com/office/drawing/2014/main" id="{084883AA-BEF5-0456-3972-90A58711B87A}"/>
                  </a:ext>
                </a:extLst>
              </p:cNvPr>
              <p:cNvSpPr/>
              <p:nvPr/>
            </p:nvSpPr>
            <p:spPr>
              <a:xfrm>
                <a:off x="892924" y="429172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80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1" name="object 6618">
                <a:extLst>
                  <a:ext uri="{FF2B5EF4-FFF2-40B4-BE49-F238E27FC236}">
                    <a16:creationId xmlns:a16="http://schemas.microsoft.com/office/drawing/2014/main" id="{6A5F7DFB-1289-9043-11A1-9CBB1DBD82B2}"/>
                  </a:ext>
                </a:extLst>
              </p:cNvPr>
              <p:cNvSpPr/>
              <p:nvPr/>
            </p:nvSpPr>
            <p:spPr>
              <a:xfrm>
                <a:off x="886790" y="4126699"/>
                <a:ext cx="6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65100">
                    <a:moveTo>
                      <a:pt x="0" y="154266"/>
                    </a:moveTo>
                    <a:lnTo>
                      <a:pt x="6134" y="165023"/>
                    </a:lnTo>
                  </a:path>
                  <a:path w="6350" h="165100">
                    <a:moveTo>
                      <a:pt x="0" y="15426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2" name="object 6619">
                <a:extLst>
                  <a:ext uri="{FF2B5EF4-FFF2-40B4-BE49-F238E27FC236}">
                    <a16:creationId xmlns:a16="http://schemas.microsoft.com/office/drawing/2014/main" id="{CD64E3AD-B00F-25BD-69FD-AFA36499F492}"/>
                  </a:ext>
                </a:extLst>
              </p:cNvPr>
              <p:cNvSpPr/>
              <p:nvPr/>
            </p:nvSpPr>
            <p:spPr>
              <a:xfrm>
                <a:off x="917638" y="4088142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8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01" name="object 6620">
              <a:extLst>
                <a:ext uri="{FF2B5EF4-FFF2-40B4-BE49-F238E27FC236}">
                  <a16:creationId xmlns:a16="http://schemas.microsoft.com/office/drawing/2014/main" id="{3818F315-3974-87DC-F93D-DB74444A4718}"/>
                </a:ext>
              </a:extLst>
            </p:cNvPr>
            <p:cNvGrpSpPr/>
            <p:nvPr/>
          </p:nvGrpSpPr>
          <p:grpSpPr>
            <a:xfrm>
              <a:off x="884866" y="3160680"/>
              <a:ext cx="34925" cy="235585"/>
              <a:chOff x="884866" y="3160680"/>
              <a:chExt cx="34925" cy="235585"/>
            </a:xfrm>
          </p:grpSpPr>
          <p:sp>
            <p:nvSpPr>
              <p:cNvPr id="1280" name="object 6621">
                <a:extLst>
                  <a:ext uri="{FF2B5EF4-FFF2-40B4-BE49-F238E27FC236}">
                    <a16:creationId xmlns:a16="http://schemas.microsoft.com/office/drawing/2014/main" id="{36D274BC-127E-7D7B-349C-6FD361133547}"/>
                  </a:ext>
                </a:extLst>
              </p:cNvPr>
              <p:cNvSpPr/>
              <p:nvPr/>
            </p:nvSpPr>
            <p:spPr>
              <a:xfrm>
                <a:off x="917638" y="3162604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68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1" name="object 6622">
                <a:extLst>
                  <a:ext uri="{FF2B5EF4-FFF2-40B4-BE49-F238E27FC236}">
                    <a16:creationId xmlns:a16="http://schemas.microsoft.com/office/drawing/2014/main" id="{807AE5ED-7BE0-03E4-6B66-0943AFD65559}"/>
                  </a:ext>
                </a:extLst>
              </p:cNvPr>
              <p:cNvSpPr/>
              <p:nvPr/>
            </p:nvSpPr>
            <p:spPr>
              <a:xfrm>
                <a:off x="886790" y="3201161"/>
                <a:ext cx="6350" cy="19304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3039">
                    <a:moveTo>
                      <a:pt x="0" y="154266"/>
                    </a:moveTo>
                    <a:lnTo>
                      <a:pt x="0" y="0"/>
                    </a:lnTo>
                  </a:path>
                  <a:path w="6350" h="193039">
                    <a:moveTo>
                      <a:pt x="0" y="154266"/>
                    </a:moveTo>
                    <a:lnTo>
                      <a:pt x="6134" y="165011"/>
                    </a:lnTo>
                    <a:lnTo>
                      <a:pt x="6134" y="19281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2" name="object 6623">
                <a:extLst>
                  <a:ext uri="{FF2B5EF4-FFF2-40B4-BE49-F238E27FC236}">
                    <a16:creationId xmlns:a16="http://schemas.microsoft.com/office/drawing/2014/main" id="{2BE89E4E-43EB-21E0-526C-F54AF99C478B}"/>
                  </a:ext>
                </a:extLst>
              </p:cNvPr>
              <p:cNvSpPr/>
              <p:nvPr/>
            </p:nvSpPr>
            <p:spPr>
              <a:xfrm>
                <a:off x="892936" y="33939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3" name="object 6624">
                <a:extLst>
                  <a:ext uri="{FF2B5EF4-FFF2-40B4-BE49-F238E27FC236}">
                    <a16:creationId xmlns:a16="http://schemas.microsoft.com/office/drawing/2014/main" id="{F10F34A6-93CF-68B1-AA27-971E789D5913}"/>
                  </a:ext>
                </a:extLst>
              </p:cNvPr>
              <p:cNvSpPr/>
              <p:nvPr/>
            </p:nvSpPr>
            <p:spPr>
              <a:xfrm>
                <a:off x="892936" y="316260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4" name="object 6625">
                <a:extLst>
                  <a:ext uri="{FF2B5EF4-FFF2-40B4-BE49-F238E27FC236}">
                    <a16:creationId xmlns:a16="http://schemas.microsoft.com/office/drawing/2014/main" id="{7BE7EF23-C3A9-392B-9152-51E827871F40}"/>
                  </a:ext>
                </a:extLst>
              </p:cNvPr>
              <p:cNvSpPr/>
              <p:nvPr/>
            </p:nvSpPr>
            <p:spPr>
              <a:xfrm>
                <a:off x="892936" y="316260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5" name="object 6626">
                <a:extLst>
                  <a:ext uri="{FF2B5EF4-FFF2-40B4-BE49-F238E27FC236}">
                    <a16:creationId xmlns:a16="http://schemas.microsoft.com/office/drawing/2014/main" id="{BEC8CD73-26AE-DDB9-6C06-A31FA780BA6D}"/>
                  </a:ext>
                </a:extLst>
              </p:cNvPr>
              <p:cNvSpPr/>
              <p:nvPr/>
            </p:nvSpPr>
            <p:spPr>
              <a:xfrm>
                <a:off x="892936" y="316260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6" name="object 6627">
                <a:extLst>
                  <a:ext uri="{FF2B5EF4-FFF2-40B4-BE49-F238E27FC236}">
                    <a16:creationId xmlns:a16="http://schemas.microsoft.com/office/drawing/2014/main" id="{D578F458-A3E6-F094-04D4-E9B91FA36E72}"/>
                  </a:ext>
                </a:extLst>
              </p:cNvPr>
              <p:cNvSpPr/>
              <p:nvPr/>
            </p:nvSpPr>
            <p:spPr>
              <a:xfrm>
                <a:off x="886790" y="3190354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30">
                    <a:moveTo>
                      <a:pt x="0" y="10807"/>
                    </a:move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7" name="object 6628">
                <a:extLst>
                  <a:ext uri="{FF2B5EF4-FFF2-40B4-BE49-F238E27FC236}">
                    <a16:creationId xmlns:a16="http://schemas.microsoft.com/office/drawing/2014/main" id="{FE3442DB-E388-C915-F933-1B7C9BAA68B9}"/>
                  </a:ext>
                </a:extLst>
              </p:cNvPr>
              <p:cNvSpPr/>
              <p:nvPr/>
            </p:nvSpPr>
            <p:spPr>
              <a:xfrm>
                <a:off x="886777" y="3324529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8" name="object 6629">
                <a:extLst>
                  <a:ext uri="{FF2B5EF4-FFF2-40B4-BE49-F238E27FC236}">
                    <a16:creationId xmlns:a16="http://schemas.microsoft.com/office/drawing/2014/main" id="{73DFBB85-43F7-275C-86D4-C1CA852D4DC5}"/>
                  </a:ext>
                </a:extLst>
              </p:cNvPr>
              <p:cNvSpPr/>
              <p:nvPr/>
            </p:nvSpPr>
            <p:spPr>
              <a:xfrm>
                <a:off x="886777" y="3231997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02" name="object 6630">
              <a:extLst>
                <a:ext uri="{FF2B5EF4-FFF2-40B4-BE49-F238E27FC236}">
                  <a16:creationId xmlns:a16="http://schemas.microsoft.com/office/drawing/2014/main" id="{2FDDA093-465A-DB63-45ED-766523634B01}"/>
                </a:ext>
              </a:extLst>
            </p:cNvPr>
            <p:cNvSpPr/>
            <p:nvPr/>
          </p:nvSpPr>
          <p:spPr>
            <a:xfrm>
              <a:off x="892911" y="362535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701" y="0"/>
                  </a:moveTo>
                  <a:lnTo>
                    <a:pt x="0" y="0"/>
                  </a:lnTo>
                </a:path>
                <a:path w="24765">
                  <a:moveTo>
                    <a:pt x="24701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03" name="object 6631">
              <a:extLst>
                <a:ext uri="{FF2B5EF4-FFF2-40B4-BE49-F238E27FC236}">
                  <a16:creationId xmlns:a16="http://schemas.microsoft.com/office/drawing/2014/main" id="{FA0D1E97-14F8-AB7C-0898-7DC39D3D2B71}"/>
                </a:ext>
              </a:extLst>
            </p:cNvPr>
            <p:cNvGrpSpPr/>
            <p:nvPr/>
          </p:nvGrpSpPr>
          <p:grpSpPr>
            <a:xfrm>
              <a:off x="884840" y="3625354"/>
              <a:ext cx="34925" cy="233679"/>
              <a:chOff x="884840" y="3625354"/>
              <a:chExt cx="34925" cy="233679"/>
            </a:xfrm>
          </p:grpSpPr>
          <p:sp>
            <p:nvSpPr>
              <p:cNvPr id="1275" name="object 6632">
                <a:extLst>
                  <a:ext uri="{FF2B5EF4-FFF2-40B4-BE49-F238E27FC236}">
                    <a16:creationId xmlns:a16="http://schemas.microsoft.com/office/drawing/2014/main" id="{9D345574-4A82-5BFA-20D1-89FF782CA113}"/>
                  </a:ext>
                </a:extLst>
              </p:cNvPr>
              <p:cNvSpPr/>
              <p:nvPr/>
            </p:nvSpPr>
            <p:spPr>
              <a:xfrm>
                <a:off x="886764" y="3653154"/>
                <a:ext cx="3111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31115" h="203835">
                    <a:moveTo>
                      <a:pt x="0" y="165011"/>
                    </a:moveTo>
                    <a:lnTo>
                      <a:pt x="6134" y="175818"/>
                    </a:lnTo>
                    <a:lnTo>
                      <a:pt x="6134" y="203568"/>
                    </a:lnTo>
                    <a:lnTo>
                      <a:pt x="30848" y="203568"/>
                    </a:lnTo>
                  </a:path>
                  <a:path w="31115" h="203835">
                    <a:moveTo>
                      <a:pt x="0" y="165011"/>
                    </a:moveTo>
                    <a:lnTo>
                      <a:pt x="0" y="10744"/>
                    </a:ln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6" name="object 6633">
                <a:extLst>
                  <a:ext uri="{FF2B5EF4-FFF2-40B4-BE49-F238E27FC236}">
                    <a16:creationId xmlns:a16="http://schemas.microsoft.com/office/drawing/2014/main" id="{CD5F7739-B0DD-DA71-7C54-134CAB1C6943}"/>
                  </a:ext>
                </a:extLst>
              </p:cNvPr>
              <p:cNvSpPr/>
              <p:nvPr/>
            </p:nvSpPr>
            <p:spPr>
              <a:xfrm>
                <a:off x="886777" y="3787330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7" name="object 6634">
                <a:extLst>
                  <a:ext uri="{FF2B5EF4-FFF2-40B4-BE49-F238E27FC236}">
                    <a16:creationId xmlns:a16="http://schemas.microsoft.com/office/drawing/2014/main" id="{8B9C73BD-81CC-9B3A-A05C-DC29C89F93E9}"/>
                  </a:ext>
                </a:extLst>
              </p:cNvPr>
              <p:cNvSpPr/>
              <p:nvPr/>
            </p:nvSpPr>
            <p:spPr>
              <a:xfrm>
                <a:off x="886777" y="3694747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8" name="object 6635">
                <a:extLst>
                  <a:ext uri="{FF2B5EF4-FFF2-40B4-BE49-F238E27FC236}">
                    <a16:creationId xmlns:a16="http://schemas.microsoft.com/office/drawing/2014/main" id="{F7ACA0D3-2D05-93A2-9414-D4A2B00D5050}"/>
                  </a:ext>
                </a:extLst>
              </p:cNvPr>
              <p:cNvSpPr/>
              <p:nvPr/>
            </p:nvSpPr>
            <p:spPr>
              <a:xfrm>
                <a:off x="917613" y="3625354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68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9" name="object 6636">
                <a:extLst>
                  <a:ext uri="{FF2B5EF4-FFF2-40B4-BE49-F238E27FC236}">
                    <a16:creationId xmlns:a16="http://schemas.microsoft.com/office/drawing/2014/main" id="{E31E9D21-1EC9-C251-B2F8-E69C51E06BD9}"/>
                  </a:ext>
                </a:extLst>
              </p:cNvPr>
              <p:cNvSpPr/>
              <p:nvPr/>
            </p:nvSpPr>
            <p:spPr>
              <a:xfrm>
                <a:off x="892911" y="362535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04" name="object 6637">
              <a:extLst>
                <a:ext uri="{FF2B5EF4-FFF2-40B4-BE49-F238E27FC236}">
                  <a16:creationId xmlns:a16="http://schemas.microsoft.com/office/drawing/2014/main" id="{25C2B7BA-33B3-33D8-3461-9DDBF989797E}"/>
                </a:ext>
              </a:extLst>
            </p:cNvPr>
            <p:cNvGrpSpPr/>
            <p:nvPr/>
          </p:nvGrpSpPr>
          <p:grpSpPr>
            <a:xfrm>
              <a:off x="884853" y="2699804"/>
              <a:ext cx="34925" cy="233679"/>
              <a:chOff x="884853" y="2699804"/>
              <a:chExt cx="34925" cy="233679"/>
            </a:xfrm>
          </p:grpSpPr>
          <p:sp>
            <p:nvSpPr>
              <p:cNvPr id="1266" name="object 6638">
                <a:extLst>
                  <a:ext uri="{FF2B5EF4-FFF2-40B4-BE49-F238E27FC236}">
                    <a16:creationId xmlns:a16="http://schemas.microsoft.com/office/drawing/2014/main" id="{40384EC4-DD91-1FF3-9CD7-4B222D852E90}"/>
                  </a:ext>
                </a:extLst>
              </p:cNvPr>
              <p:cNvSpPr/>
              <p:nvPr/>
            </p:nvSpPr>
            <p:spPr>
              <a:xfrm>
                <a:off x="892911" y="269980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7" name="object 6639">
                <a:extLst>
                  <a:ext uri="{FF2B5EF4-FFF2-40B4-BE49-F238E27FC236}">
                    <a16:creationId xmlns:a16="http://schemas.microsoft.com/office/drawing/2014/main" id="{8753C0BE-DCE1-13F2-3B15-1DB777133908}"/>
                  </a:ext>
                </a:extLst>
              </p:cNvPr>
              <p:cNvSpPr/>
              <p:nvPr/>
            </p:nvSpPr>
            <p:spPr>
              <a:xfrm>
                <a:off x="917613" y="2699804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8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8" name="object 6640">
                <a:extLst>
                  <a:ext uri="{FF2B5EF4-FFF2-40B4-BE49-F238E27FC236}">
                    <a16:creationId xmlns:a16="http://schemas.microsoft.com/office/drawing/2014/main" id="{A508720D-D6CA-3F64-0914-E8452C5493D3}"/>
                  </a:ext>
                </a:extLst>
              </p:cNvPr>
              <p:cNvSpPr/>
              <p:nvPr/>
            </p:nvSpPr>
            <p:spPr>
              <a:xfrm>
                <a:off x="886764" y="2776956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9" name="object 6641">
                <a:extLst>
                  <a:ext uri="{FF2B5EF4-FFF2-40B4-BE49-F238E27FC236}">
                    <a16:creationId xmlns:a16="http://schemas.microsoft.com/office/drawing/2014/main" id="{1E58D2C9-65F0-FAEF-0683-E5DABE830315}"/>
                  </a:ext>
                </a:extLst>
              </p:cNvPr>
              <p:cNvSpPr/>
              <p:nvPr/>
            </p:nvSpPr>
            <p:spPr>
              <a:xfrm>
                <a:off x="886764" y="2854070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0" name="object 6642">
                <a:extLst>
                  <a:ext uri="{FF2B5EF4-FFF2-40B4-BE49-F238E27FC236}">
                    <a16:creationId xmlns:a16="http://schemas.microsoft.com/office/drawing/2014/main" id="{3D3D2536-FD27-A63C-558C-636A4280020C}"/>
                  </a:ext>
                </a:extLst>
              </p:cNvPr>
              <p:cNvSpPr/>
              <p:nvPr/>
            </p:nvSpPr>
            <p:spPr>
              <a:xfrm>
                <a:off x="886777" y="2727553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30">
                    <a:moveTo>
                      <a:pt x="0" y="10807"/>
                    </a:move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1" name="object 6643">
                <a:extLst>
                  <a:ext uri="{FF2B5EF4-FFF2-40B4-BE49-F238E27FC236}">
                    <a16:creationId xmlns:a16="http://schemas.microsoft.com/office/drawing/2014/main" id="{6698D522-56AB-EAD1-5AC3-202AB0BA5575}"/>
                  </a:ext>
                </a:extLst>
              </p:cNvPr>
              <p:cNvSpPr/>
              <p:nvPr/>
            </p:nvSpPr>
            <p:spPr>
              <a:xfrm>
                <a:off x="886777" y="2738361"/>
                <a:ext cx="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h="154305">
                    <a:moveTo>
                      <a:pt x="0" y="15426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2" name="object 6644">
                <a:extLst>
                  <a:ext uri="{FF2B5EF4-FFF2-40B4-BE49-F238E27FC236}">
                    <a16:creationId xmlns:a16="http://schemas.microsoft.com/office/drawing/2014/main" id="{58F61B40-95C3-534B-23DB-B4FABE1251D0}"/>
                  </a:ext>
                </a:extLst>
              </p:cNvPr>
              <p:cNvSpPr/>
              <p:nvPr/>
            </p:nvSpPr>
            <p:spPr>
              <a:xfrm>
                <a:off x="892911" y="293118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0" y="0"/>
                    </a:moveTo>
                    <a:lnTo>
                      <a:pt x="24701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3" name="object 6645">
                <a:extLst>
                  <a:ext uri="{FF2B5EF4-FFF2-40B4-BE49-F238E27FC236}">
                    <a16:creationId xmlns:a16="http://schemas.microsoft.com/office/drawing/2014/main" id="{24329D1B-1975-84AE-85DC-5BF3102E705F}"/>
                  </a:ext>
                </a:extLst>
              </p:cNvPr>
              <p:cNvSpPr/>
              <p:nvPr/>
            </p:nvSpPr>
            <p:spPr>
              <a:xfrm>
                <a:off x="892911" y="2903435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4" name="object 6646">
                <a:extLst>
                  <a:ext uri="{FF2B5EF4-FFF2-40B4-BE49-F238E27FC236}">
                    <a16:creationId xmlns:a16="http://schemas.microsoft.com/office/drawing/2014/main" id="{BA386DF9-60DD-CAAD-D797-65F1A8EA3C53}"/>
                  </a:ext>
                </a:extLst>
              </p:cNvPr>
              <p:cNvSpPr/>
              <p:nvPr/>
            </p:nvSpPr>
            <p:spPr>
              <a:xfrm>
                <a:off x="886777" y="2892628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30">
                    <a:moveTo>
                      <a:pt x="0" y="0"/>
                    </a:moveTo>
                    <a:lnTo>
                      <a:pt x="6134" y="10807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05" name="object 6647">
              <a:extLst>
                <a:ext uri="{FF2B5EF4-FFF2-40B4-BE49-F238E27FC236}">
                  <a16:creationId xmlns:a16="http://schemas.microsoft.com/office/drawing/2014/main" id="{0E0F4982-4F02-401E-9751-C4D876F74A41}"/>
                </a:ext>
              </a:extLst>
            </p:cNvPr>
            <p:cNvGrpSpPr/>
            <p:nvPr/>
          </p:nvGrpSpPr>
          <p:grpSpPr>
            <a:xfrm>
              <a:off x="884853" y="2283320"/>
              <a:ext cx="34925" cy="187325"/>
              <a:chOff x="884853" y="2283320"/>
              <a:chExt cx="34925" cy="187325"/>
            </a:xfrm>
          </p:grpSpPr>
          <p:sp>
            <p:nvSpPr>
              <p:cNvPr id="1263" name="object 6648">
                <a:extLst>
                  <a:ext uri="{FF2B5EF4-FFF2-40B4-BE49-F238E27FC236}">
                    <a16:creationId xmlns:a16="http://schemas.microsoft.com/office/drawing/2014/main" id="{EBD6D888-8494-0771-4FD6-123EB2E7EF25}"/>
                  </a:ext>
                </a:extLst>
              </p:cNvPr>
              <p:cNvSpPr/>
              <p:nvPr/>
            </p:nvSpPr>
            <p:spPr>
              <a:xfrm>
                <a:off x="886777" y="2283320"/>
                <a:ext cx="31115" cy="185420"/>
              </a:xfrm>
              <a:custGeom>
                <a:avLst/>
                <a:gdLst/>
                <a:ahLst/>
                <a:cxnLst/>
                <a:rect l="l" t="t" r="r" b="b"/>
                <a:pathLst>
                  <a:path w="31115" h="185419">
                    <a:moveTo>
                      <a:pt x="0" y="146557"/>
                    </a:moveTo>
                    <a:lnTo>
                      <a:pt x="6134" y="157314"/>
                    </a:lnTo>
                    <a:lnTo>
                      <a:pt x="6134" y="185115"/>
                    </a:lnTo>
                    <a:lnTo>
                      <a:pt x="30848" y="185115"/>
                    </a:lnTo>
                  </a:path>
                  <a:path w="31115" h="185419">
                    <a:moveTo>
                      <a:pt x="0" y="14655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4" name="object 6649">
                <a:extLst>
                  <a:ext uri="{FF2B5EF4-FFF2-40B4-BE49-F238E27FC236}">
                    <a16:creationId xmlns:a16="http://schemas.microsoft.com/office/drawing/2014/main" id="{6F8B11D6-0169-C9D4-04EB-8A897A0117B1}"/>
                  </a:ext>
                </a:extLst>
              </p:cNvPr>
              <p:cNvSpPr/>
              <p:nvPr/>
            </p:nvSpPr>
            <p:spPr>
              <a:xfrm>
                <a:off x="886777" y="2398979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5" name="object 6650">
                <a:extLst>
                  <a:ext uri="{FF2B5EF4-FFF2-40B4-BE49-F238E27FC236}">
                    <a16:creationId xmlns:a16="http://schemas.microsoft.com/office/drawing/2014/main" id="{9F088F41-E4FC-1691-4ABA-519C5AB6398A}"/>
                  </a:ext>
                </a:extLst>
              </p:cNvPr>
              <p:cNvSpPr/>
              <p:nvPr/>
            </p:nvSpPr>
            <p:spPr>
              <a:xfrm>
                <a:off x="917613" y="2375852"/>
                <a:ext cx="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h="92710">
                    <a:moveTo>
                      <a:pt x="0" y="0"/>
                    </a:moveTo>
                    <a:lnTo>
                      <a:pt x="0" y="92583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06" name="object 6651">
              <a:extLst>
                <a:ext uri="{FF2B5EF4-FFF2-40B4-BE49-F238E27FC236}">
                  <a16:creationId xmlns:a16="http://schemas.microsoft.com/office/drawing/2014/main" id="{6A50C316-6662-B28D-7B8D-49F7A72A157C}"/>
                </a:ext>
              </a:extLst>
            </p:cNvPr>
            <p:cNvSpPr/>
            <p:nvPr/>
          </p:nvSpPr>
          <p:spPr>
            <a:xfrm>
              <a:off x="892911" y="269980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701" y="0"/>
                  </a:moveTo>
                  <a:lnTo>
                    <a:pt x="0" y="0"/>
                  </a:lnTo>
                </a:path>
                <a:path w="24765">
                  <a:moveTo>
                    <a:pt x="24701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07" name="object 6652">
              <a:extLst>
                <a:ext uri="{FF2B5EF4-FFF2-40B4-BE49-F238E27FC236}">
                  <a16:creationId xmlns:a16="http://schemas.microsoft.com/office/drawing/2014/main" id="{4BB74E3F-3C3D-C09A-C4DE-96E344C3CAE1}"/>
                </a:ext>
              </a:extLst>
            </p:cNvPr>
            <p:cNvGrpSpPr/>
            <p:nvPr/>
          </p:nvGrpSpPr>
          <p:grpSpPr>
            <a:xfrm>
              <a:off x="886764" y="2281396"/>
              <a:ext cx="94615" cy="96520"/>
              <a:chOff x="886764" y="2281396"/>
              <a:chExt cx="94615" cy="96520"/>
            </a:xfrm>
          </p:grpSpPr>
          <p:sp>
            <p:nvSpPr>
              <p:cNvPr id="1261" name="object 6653">
                <a:extLst>
                  <a:ext uri="{FF2B5EF4-FFF2-40B4-BE49-F238E27FC236}">
                    <a16:creationId xmlns:a16="http://schemas.microsoft.com/office/drawing/2014/main" id="{4F215AE0-CD2C-7B2B-E9D1-49EBCF33948E}"/>
                  </a:ext>
                </a:extLst>
              </p:cNvPr>
              <p:cNvSpPr/>
              <p:nvPr/>
            </p:nvSpPr>
            <p:spPr>
              <a:xfrm>
                <a:off x="886764" y="2283320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2" name="object 6654">
                <a:extLst>
                  <a:ext uri="{FF2B5EF4-FFF2-40B4-BE49-F238E27FC236}">
                    <a16:creationId xmlns:a16="http://schemas.microsoft.com/office/drawing/2014/main" id="{8FD37BA4-4E35-82C7-3F5B-84E4AB0BDD11}"/>
                  </a:ext>
                </a:extLst>
              </p:cNvPr>
              <p:cNvSpPr/>
              <p:nvPr/>
            </p:nvSpPr>
            <p:spPr>
              <a:xfrm>
                <a:off x="917613" y="2329586"/>
                <a:ext cx="6223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46355">
                    <a:moveTo>
                      <a:pt x="0" y="46266"/>
                    </a:moveTo>
                    <a:lnTo>
                      <a:pt x="61683" y="46266"/>
                    </a:lnTo>
                    <a:lnTo>
                      <a:pt x="61683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08" name="object 6655">
              <a:extLst>
                <a:ext uri="{FF2B5EF4-FFF2-40B4-BE49-F238E27FC236}">
                  <a16:creationId xmlns:a16="http://schemas.microsoft.com/office/drawing/2014/main" id="{A3218F84-B035-C6D8-26D9-82EA179CBCE1}"/>
                </a:ext>
              </a:extLst>
            </p:cNvPr>
            <p:cNvGrpSpPr/>
            <p:nvPr/>
          </p:nvGrpSpPr>
          <p:grpSpPr>
            <a:xfrm>
              <a:off x="886764" y="5960408"/>
              <a:ext cx="31115" cy="50165"/>
              <a:chOff x="886764" y="5960408"/>
              <a:chExt cx="31115" cy="50165"/>
            </a:xfrm>
          </p:grpSpPr>
          <p:sp>
            <p:nvSpPr>
              <p:cNvPr id="1259" name="object 6656">
                <a:extLst>
                  <a:ext uri="{FF2B5EF4-FFF2-40B4-BE49-F238E27FC236}">
                    <a16:creationId xmlns:a16="http://schemas.microsoft.com/office/drawing/2014/main" id="{054EC64B-7B6B-CE53-73EE-41D1E7EAFD3E}"/>
                  </a:ext>
                </a:extLst>
              </p:cNvPr>
              <p:cNvSpPr/>
              <p:nvPr/>
            </p:nvSpPr>
            <p:spPr>
              <a:xfrm>
                <a:off x="892911" y="596233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0" name="object 6657">
                <a:extLst>
                  <a:ext uri="{FF2B5EF4-FFF2-40B4-BE49-F238E27FC236}">
                    <a16:creationId xmlns:a16="http://schemas.microsoft.com/office/drawing/2014/main" id="{DF33755C-1082-32B9-F3AC-AF9D47291C14}"/>
                  </a:ext>
                </a:extLst>
              </p:cNvPr>
              <p:cNvSpPr/>
              <p:nvPr/>
            </p:nvSpPr>
            <p:spPr>
              <a:xfrm>
                <a:off x="886764" y="6008649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09" name="object 6658">
              <a:extLst>
                <a:ext uri="{FF2B5EF4-FFF2-40B4-BE49-F238E27FC236}">
                  <a16:creationId xmlns:a16="http://schemas.microsoft.com/office/drawing/2014/main" id="{7735286E-37CA-92E1-45E7-8DA4E0CEBAD0}"/>
                </a:ext>
              </a:extLst>
            </p:cNvPr>
            <p:cNvSpPr/>
            <p:nvPr/>
          </p:nvSpPr>
          <p:spPr>
            <a:xfrm>
              <a:off x="886764" y="6101181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6659">
              <a:extLst>
                <a:ext uri="{FF2B5EF4-FFF2-40B4-BE49-F238E27FC236}">
                  <a16:creationId xmlns:a16="http://schemas.microsoft.com/office/drawing/2014/main" id="{6E3A0860-A1EC-C34E-A958-18177A22894C}"/>
                </a:ext>
              </a:extLst>
            </p:cNvPr>
            <p:cNvSpPr/>
            <p:nvPr/>
          </p:nvSpPr>
          <p:spPr>
            <a:xfrm>
              <a:off x="886777" y="596699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10756"/>
                  </a:moveTo>
                  <a:lnTo>
                    <a:pt x="6134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11" name="object 6660">
              <a:extLst>
                <a:ext uri="{FF2B5EF4-FFF2-40B4-BE49-F238E27FC236}">
                  <a16:creationId xmlns:a16="http://schemas.microsoft.com/office/drawing/2014/main" id="{4FB2A0A3-2A85-E2B5-BA04-BE510EC545CE}"/>
                </a:ext>
              </a:extLst>
            </p:cNvPr>
            <p:cNvGrpSpPr/>
            <p:nvPr/>
          </p:nvGrpSpPr>
          <p:grpSpPr>
            <a:xfrm>
              <a:off x="884866" y="5962332"/>
              <a:ext cx="34925" cy="210820"/>
              <a:chOff x="884866" y="5962332"/>
              <a:chExt cx="34925" cy="210820"/>
            </a:xfrm>
          </p:grpSpPr>
          <p:sp>
            <p:nvSpPr>
              <p:cNvPr id="1254" name="object 6661">
                <a:extLst>
                  <a:ext uri="{FF2B5EF4-FFF2-40B4-BE49-F238E27FC236}">
                    <a16:creationId xmlns:a16="http://schemas.microsoft.com/office/drawing/2014/main" id="{8890E778-09C8-6CEE-8D66-070351C2DEEA}"/>
                  </a:ext>
                </a:extLst>
              </p:cNvPr>
              <p:cNvSpPr/>
              <p:nvPr/>
            </p:nvSpPr>
            <p:spPr>
              <a:xfrm>
                <a:off x="892924" y="617062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5" name="object 6662">
                <a:extLst>
                  <a:ext uri="{FF2B5EF4-FFF2-40B4-BE49-F238E27FC236}">
                    <a16:creationId xmlns:a16="http://schemas.microsoft.com/office/drawing/2014/main" id="{506124EE-4CE0-668D-85E7-542A3A8671FE}"/>
                  </a:ext>
                </a:extLst>
              </p:cNvPr>
              <p:cNvSpPr/>
              <p:nvPr/>
            </p:nvSpPr>
            <p:spPr>
              <a:xfrm>
                <a:off x="892924" y="614282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6" name="object 6663">
                <a:extLst>
                  <a:ext uri="{FF2B5EF4-FFF2-40B4-BE49-F238E27FC236}">
                    <a16:creationId xmlns:a16="http://schemas.microsoft.com/office/drawing/2014/main" id="{91C13936-5ACF-53DC-68DC-13CBB053877D}"/>
                  </a:ext>
                </a:extLst>
              </p:cNvPr>
              <p:cNvSpPr/>
              <p:nvPr/>
            </p:nvSpPr>
            <p:spPr>
              <a:xfrm>
                <a:off x="886790" y="5977801"/>
                <a:ext cx="6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65100">
                    <a:moveTo>
                      <a:pt x="0" y="154216"/>
                    </a:moveTo>
                    <a:lnTo>
                      <a:pt x="6134" y="165023"/>
                    </a:lnTo>
                  </a:path>
                  <a:path w="6350" h="165100">
                    <a:moveTo>
                      <a:pt x="0" y="1542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7" name="object 6664">
                <a:extLst>
                  <a:ext uri="{FF2B5EF4-FFF2-40B4-BE49-F238E27FC236}">
                    <a16:creationId xmlns:a16="http://schemas.microsoft.com/office/drawing/2014/main" id="{E3CDA2A2-B456-EF56-3BE3-DAF38E7CA3E6}"/>
                  </a:ext>
                </a:extLst>
              </p:cNvPr>
              <p:cNvSpPr/>
              <p:nvPr/>
            </p:nvSpPr>
            <p:spPr>
              <a:xfrm>
                <a:off x="892924" y="5962383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0" y="461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8" name="object 6665">
                <a:extLst>
                  <a:ext uri="{FF2B5EF4-FFF2-40B4-BE49-F238E27FC236}">
                    <a16:creationId xmlns:a16="http://schemas.microsoft.com/office/drawing/2014/main" id="{BE8C2FAA-8CA9-927E-A6E8-D8117D01A250}"/>
                  </a:ext>
                </a:extLst>
              </p:cNvPr>
              <p:cNvSpPr/>
              <p:nvPr/>
            </p:nvSpPr>
            <p:spPr>
              <a:xfrm>
                <a:off x="917625" y="5962332"/>
                <a:ext cx="0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h="208279">
                    <a:moveTo>
                      <a:pt x="0" y="0"/>
                    </a:moveTo>
                    <a:lnTo>
                      <a:pt x="0" y="20824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12" name="object 6666">
              <a:extLst>
                <a:ext uri="{FF2B5EF4-FFF2-40B4-BE49-F238E27FC236}">
                  <a16:creationId xmlns:a16="http://schemas.microsoft.com/office/drawing/2014/main" id="{08E2D987-993D-64DF-9687-97B15C161AAE}"/>
                </a:ext>
              </a:extLst>
            </p:cNvPr>
            <p:cNvSpPr/>
            <p:nvPr/>
          </p:nvSpPr>
          <p:spPr>
            <a:xfrm>
              <a:off x="892924" y="5684697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1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6667">
              <a:extLst>
                <a:ext uri="{FF2B5EF4-FFF2-40B4-BE49-F238E27FC236}">
                  <a16:creationId xmlns:a16="http://schemas.microsoft.com/office/drawing/2014/main" id="{56A96F7B-5430-64F7-A111-A85C7B71B35E}"/>
                </a:ext>
              </a:extLst>
            </p:cNvPr>
            <p:cNvSpPr/>
            <p:nvPr/>
          </p:nvSpPr>
          <p:spPr>
            <a:xfrm>
              <a:off x="886764" y="5083086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6668">
              <a:extLst>
                <a:ext uri="{FF2B5EF4-FFF2-40B4-BE49-F238E27FC236}">
                  <a16:creationId xmlns:a16="http://schemas.microsoft.com/office/drawing/2014/main" id="{571376D8-E543-9E9B-C4D1-DA0ACFCE6705}"/>
                </a:ext>
              </a:extLst>
            </p:cNvPr>
            <p:cNvSpPr/>
            <p:nvPr/>
          </p:nvSpPr>
          <p:spPr>
            <a:xfrm>
              <a:off x="886764" y="5175618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15" name="object 6669">
              <a:extLst>
                <a:ext uri="{FF2B5EF4-FFF2-40B4-BE49-F238E27FC236}">
                  <a16:creationId xmlns:a16="http://schemas.microsoft.com/office/drawing/2014/main" id="{A6C5A902-9D95-4C0B-0035-D43C3FDA983D}"/>
                </a:ext>
              </a:extLst>
            </p:cNvPr>
            <p:cNvGrpSpPr/>
            <p:nvPr/>
          </p:nvGrpSpPr>
          <p:grpSpPr>
            <a:xfrm>
              <a:off x="884853" y="5011718"/>
              <a:ext cx="33020" cy="42545"/>
              <a:chOff x="884853" y="5011718"/>
              <a:chExt cx="33020" cy="42545"/>
            </a:xfrm>
          </p:grpSpPr>
          <p:sp>
            <p:nvSpPr>
              <p:cNvPr id="1250" name="object 6670">
                <a:extLst>
                  <a:ext uri="{FF2B5EF4-FFF2-40B4-BE49-F238E27FC236}">
                    <a16:creationId xmlns:a16="http://schemas.microsoft.com/office/drawing/2014/main" id="{BAD64ED2-27C8-488F-004E-77EDC4657768}"/>
                  </a:ext>
                </a:extLst>
              </p:cNvPr>
              <p:cNvSpPr/>
              <p:nvPr/>
            </p:nvSpPr>
            <p:spPr>
              <a:xfrm>
                <a:off x="886777" y="5041442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0" y="10807"/>
                    </a:move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1" name="object 6671">
                <a:extLst>
                  <a:ext uri="{FF2B5EF4-FFF2-40B4-BE49-F238E27FC236}">
                    <a16:creationId xmlns:a16="http://schemas.microsoft.com/office/drawing/2014/main" id="{0450235B-2AFF-30E6-106A-5BE485986478}"/>
                  </a:ext>
                </a:extLst>
              </p:cNvPr>
              <p:cNvSpPr/>
              <p:nvPr/>
            </p:nvSpPr>
            <p:spPr>
              <a:xfrm>
                <a:off x="892924" y="50136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2" name="object 6672">
                <a:extLst>
                  <a:ext uri="{FF2B5EF4-FFF2-40B4-BE49-F238E27FC236}">
                    <a16:creationId xmlns:a16="http://schemas.microsoft.com/office/drawing/2014/main" id="{4CBE62DA-4CB7-63B1-2479-06BBA12AFF9E}"/>
                  </a:ext>
                </a:extLst>
              </p:cNvPr>
              <p:cNvSpPr/>
              <p:nvPr/>
            </p:nvSpPr>
            <p:spPr>
              <a:xfrm>
                <a:off x="892924" y="501369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3" name="object 6673">
                <a:extLst>
                  <a:ext uri="{FF2B5EF4-FFF2-40B4-BE49-F238E27FC236}">
                    <a16:creationId xmlns:a16="http://schemas.microsoft.com/office/drawing/2014/main" id="{D59076F2-5E46-6202-FE2F-4FC80A22F5DF}"/>
                  </a:ext>
                </a:extLst>
              </p:cNvPr>
              <p:cNvSpPr/>
              <p:nvPr/>
            </p:nvSpPr>
            <p:spPr>
              <a:xfrm>
                <a:off x="892924" y="50136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16" name="object 6674">
              <a:extLst>
                <a:ext uri="{FF2B5EF4-FFF2-40B4-BE49-F238E27FC236}">
                  <a16:creationId xmlns:a16="http://schemas.microsoft.com/office/drawing/2014/main" id="{812C2D0C-B4CB-0831-1394-20FC16E2909A}"/>
                </a:ext>
              </a:extLst>
            </p:cNvPr>
            <p:cNvGrpSpPr/>
            <p:nvPr/>
          </p:nvGrpSpPr>
          <p:grpSpPr>
            <a:xfrm>
              <a:off x="884866" y="5013642"/>
              <a:ext cx="34925" cy="233679"/>
              <a:chOff x="884866" y="5013642"/>
              <a:chExt cx="34925" cy="233679"/>
            </a:xfrm>
          </p:grpSpPr>
          <p:sp>
            <p:nvSpPr>
              <p:cNvPr id="1246" name="object 6675">
                <a:extLst>
                  <a:ext uri="{FF2B5EF4-FFF2-40B4-BE49-F238E27FC236}">
                    <a16:creationId xmlns:a16="http://schemas.microsoft.com/office/drawing/2014/main" id="{F181E1E0-8C68-0F4A-3E19-FDD56DA2BEF0}"/>
                  </a:ext>
                </a:extLst>
              </p:cNvPr>
              <p:cNvSpPr/>
              <p:nvPr/>
            </p:nvSpPr>
            <p:spPr>
              <a:xfrm>
                <a:off x="892924" y="524506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7" name="object 6676">
                <a:extLst>
                  <a:ext uri="{FF2B5EF4-FFF2-40B4-BE49-F238E27FC236}">
                    <a16:creationId xmlns:a16="http://schemas.microsoft.com/office/drawing/2014/main" id="{B3A876C5-B229-86FE-CFF2-A131A0D6778D}"/>
                  </a:ext>
                </a:extLst>
              </p:cNvPr>
              <p:cNvSpPr/>
              <p:nvPr/>
            </p:nvSpPr>
            <p:spPr>
              <a:xfrm>
                <a:off x="892924" y="5217261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8" name="object 6677">
                <a:extLst>
                  <a:ext uri="{FF2B5EF4-FFF2-40B4-BE49-F238E27FC236}">
                    <a16:creationId xmlns:a16="http://schemas.microsoft.com/office/drawing/2014/main" id="{F5A27CF8-EA2F-66F9-0B96-5E2028485C94}"/>
                  </a:ext>
                </a:extLst>
              </p:cNvPr>
              <p:cNvSpPr/>
              <p:nvPr/>
            </p:nvSpPr>
            <p:spPr>
              <a:xfrm>
                <a:off x="886790" y="5052250"/>
                <a:ext cx="6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65100">
                    <a:moveTo>
                      <a:pt x="0" y="154216"/>
                    </a:moveTo>
                    <a:lnTo>
                      <a:pt x="6134" y="165011"/>
                    </a:lnTo>
                  </a:path>
                  <a:path w="6350" h="165100">
                    <a:moveTo>
                      <a:pt x="0" y="1542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9" name="object 6678">
                <a:extLst>
                  <a:ext uri="{FF2B5EF4-FFF2-40B4-BE49-F238E27FC236}">
                    <a16:creationId xmlns:a16="http://schemas.microsoft.com/office/drawing/2014/main" id="{0F745EA6-D45C-D310-0471-2906C0A84406}"/>
                  </a:ext>
                </a:extLst>
              </p:cNvPr>
              <p:cNvSpPr/>
              <p:nvPr/>
            </p:nvSpPr>
            <p:spPr>
              <a:xfrm>
                <a:off x="917638" y="5013642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68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17" name="object 6679">
              <a:extLst>
                <a:ext uri="{FF2B5EF4-FFF2-40B4-BE49-F238E27FC236}">
                  <a16:creationId xmlns:a16="http://schemas.microsoft.com/office/drawing/2014/main" id="{35357963-BACB-9B51-1AA1-555638AF409A}"/>
                </a:ext>
              </a:extLst>
            </p:cNvPr>
            <p:cNvSpPr/>
            <p:nvPr/>
          </p:nvSpPr>
          <p:spPr>
            <a:xfrm>
              <a:off x="892936" y="547644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701" y="0"/>
                  </a:moveTo>
                  <a:lnTo>
                    <a:pt x="0" y="0"/>
                  </a:lnTo>
                </a:path>
                <a:path w="24765">
                  <a:moveTo>
                    <a:pt x="24701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18" name="object 6680">
              <a:extLst>
                <a:ext uri="{FF2B5EF4-FFF2-40B4-BE49-F238E27FC236}">
                  <a16:creationId xmlns:a16="http://schemas.microsoft.com/office/drawing/2014/main" id="{2AABA4C5-32C0-C8C1-CD03-64698DC6A392}"/>
                </a:ext>
              </a:extLst>
            </p:cNvPr>
            <p:cNvGrpSpPr/>
            <p:nvPr/>
          </p:nvGrpSpPr>
          <p:grpSpPr>
            <a:xfrm>
              <a:off x="884866" y="5476456"/>
              <a:ext cx="34925" cy="210185"/>
              <a:chOff x="884866" y="5476456"/>
              <a:chExt cx="34925" cy="210185"/>
            </a:xfrm>
          </p:grpSpPr>
          <p:sp>
            <p:nvSpPr>
              <p:cNvPr id="1241" name="object 6681">
                <a:extLst>
                  <a:ext uri="{FF2B5EF4-FFF2-40B4-BE49-F238E27FC236}">
                    <a16:creationId xmlns:a16="http://schemas.microsoft.com/office/drawing/2014/main" id="{BBB6F392-7232-0E33-D39F-CFCC24679E8D}"/>
                  </a:ext>
                </a:extLst>
              </p:cNvPr>
              <p:cNvSpPr/>
              <p:nvPr/>
            </p:nvSpPr>
            <p:spPr>
              <a:xfrm>
                <a:off x="886790" y="5504243"/>
                <a:ext cx="6350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80975">
                    <a:moveTo>
                      <a:pt x="0" y="165011"/>
                    </a:moveTo>
                    <a:lnTo>
                      <a:pt x="6134" y="175818"/>
                    </a:lnTo>
                    <a:lnTo>
                      <a:pt x="6134" y="180441"/>
                    </a:lnTo>
                  </a:path>
                  <a:path w="6350" h="180975">
                    <a:moveTo>
                      <a:pt x="0" y="165011"/>
                    </a:moveTo>
                    <a:lnTo>
                      <a:pt x="0" y="10756"/>
                    </a:ln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2" name="object 6682">
                <a:extLst>
                  <a:ext uri="{FF2B5EF4-FFF2-40B4-BE49-F238E27FC236}">
                    <a16:creationId xmlns:a16="http://schemas.microsoft.com/office/drawing/2014/main" id="{7A72D363-104E-0F3F-7693-9835F523D1C6}"/>
                  </a:ext>
                </a:extLst>
              </p:cNvPr>
              <p:cNvSpPr/>
              <p:nvPr/>
            </p:nvSpPr>
            <p:spPr>
              <a:xfrm>
                <a:off x="886777" y="5638431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3" name="object 6683">
                <a:extLst>
                  <a:ext uri="{FF2B5EF4-FFF2-40B4-BE49-F238E27FC236}">
                    <a16:creationId xmlns:a16="http://schemas.microsoft.com/office/drawing/2014/main" id="{4C511DD1-4911-427E-461D-A0A2CAB1DA72}"/>
                  </a:ext>
                </a:extLst>
              </p:cNvPr>
              <p:cNvSpPr/>
              <p:nvPr/>
            </p:nvSpPr>
            <p:spPr>
              <a:xfrm>
                <a:off x="886777" y="5545848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4" name="object 6684">
                <a:extLst>
                  <a:ext uri="{FF2B5EF4-FFF2-40B4-BE49-F238E27FC236}">
                    <a16:creationId xmlns:a16="http://schemas.microsoft.com/office/drawing/2014/main" id="{D0EE3D96-620E-2DC9-F25E-1965FE45B11E}"/>
                  </a:ext>
                </a:extLst>
              </p:cNvPr>
              <p:cNvSpPr/>
              <p:nvPr/>
            </p:nvSpPr>
            <p:spPr>
              <a:xfrm>
                <a:off x="917613" y="5476456"/>
                <a:ext cx="0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h="208279">
                    <a:moveTo>
                      <a:pt x="0" y="0"/>
                    </a:moveTo>
                    <a:lnTo>
                      <a:pt x="0" y="20824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5" name="object 6685">
                <a:extLst>
                  <a:ext uri="{FF2B5EF4-FFF2-40B4-BE49-F238E27FC236}">
                    <a16:creationId xmlns:a16="http://schemas.microsoft.com/office/drawing/2014/main" id="{F7FDFB09-7B1B-EB4B-51C4-C55B1D59CD96}"/>
                  </a:ext>
                </a:extLst>
              </p:cNvPr>
              <p:cNvSpPr/>
              <p:nvPr/>
            </p:nvSpPr>
            <p:spPr>
              <a:xfrm>
                <a:off x="892911" y="5476456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19" name="object 6686">
              <a:extLst>
                <a:ext uri="{FF2B5EF4-FFF2-40B4-BE49-F238E27FC236}">
                  <a16:creationId xmlns:a16="http://schemas.microsoft.com/office/drawing/2014/main" id="{A9260385-7311-5B70-BDBD-E007404F9F14}"/>
                </a:ext>
              </a:extLst>
            </p:cNvPr>
            <p:cNvSpPr/>
            <p:nvPr/>
          </p:nvSpPr>
          <p:spPr>
            <a:xfrm>
              <a:off x="892911" y="455090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701" y="0"/>
                  </a:moveTo>
                  <a:lnTo>
                    <a:pt x="0" y="0"/>
                  </a:lnTo>
                </a:path>
                <a:path w="24765">
                  <a:moveTo>
                    <a:pt x="24701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20" name="object 6687">
              <a:extLst>
                <a:ext uri="{FF2B5EF4-FFF2-40B4-BE49-F238E27FC236}">
                  <a16:creationId xmlns:a16="http://schemas.microsoft.com/office/drawing/2014/main" id="{5CC62888-54BC-ABA5-3175-83E3BA332F54}"/>
                </a:ext>
              </a:extLst>
            </p:cNvPr>
            <p:cNvGrpSpPr/>
            <p:nvPr/>
          </p:nvGrpSpPr>
          <p:grpSpPr>
            <a:xfrm>
              <a:off x="884840" y="4550892"/>
              <a:ext cx="34925" cy="233679"/>
              <a:chOff x="884840" y="4550892"/>
              <a:chExt cx="34925" cy="233679"/>
            </a:xfrm>
          </p:grpSpPr>
          <p:sp>
            <p:nvSpPr>
              <p:cNvPr id="1236" name="object 6688">
                <a:extLst>
                  <a:ext uri="{FF2B5EF4-FFF2-40B4-BE49-F238E27FC236}">
                    <a16:creationId xmlns:a16="http://schemas.microsoft.com/office/drawing/2014/main" id="{82C5ABD0-6CFF-6238-D5FC-FFC0851ED8EB}"/>
                  </a:ext>
                </a:extLst>
              </p:cNvPr>
              <p:cNvSpPr/>
              <p:nvPr/>
            </p:nvSpPr>
            <p:spPr>
              <a:xfrm>
                <a:off x="886764" y="4578705"/>
                <a:ext cx="3111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31115" h="203835">
                    <a:moveTo>
                      <a:pt x="0" y="165023"/>
                    </a:moveTo>
                    <a:lnTo>
                      <a:pt x="6134" y="175831"/>
                    </a:lnTo>
                    <a:lnTo>
                      <a:pt x="6134" y="203580"/>
                    </a:lnTo>
                    <a:lnTo>
                      <a:pt x="30848" y="203580"/>
                    </a:lnTo>
                  </a:path>
                  <a:path w="31115" h="203835">
                    <a:moveTo>
                      <a:pt x="0" y="165023"/>
                    </a:moveTo>
                    <a:lnTo>
                      <a:pt x="0" y="10756"/>
                    </a:ln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7" name="object 6689">
                <a:extLst>
                  <a:ext uri="{FF2B5EF4-FFF2-40B4-BE49-F238E27FC236}">
                    <a16:creationId xmlns:a16="http://schemas.microsoft.com/office/drawing/2014/main" id="{49440BD7-BCD3-82E7-4E35-096D500713E3}"/>
                  </a:ext>
                </a:extLst>
              </p:cNvPr>
              <p:cNvSpPr/>
              <p:nvPr/>
            </p:nvSpPr>
            <p:spPr>
              <a:xfrm>
                <a:off x="886777" y="4712868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8" name="object 6690">
                <a:extLst>
                  <a:ext uri="{FF2B5EF4-FFF2-40B4-BE49-F238E27FC236}">
                    <a16:creationId xmlns:a16="http://schemas.microsoft.com/office/drawing/2014/main" id="{E6D9E874-FA5D-1F58-65D8-CC8A61D766A2}"/>
                  </a:ext>
                </a:extLst>
              </p:cNvPr>
              <p:cNvSpPr/>
              <p:nvPr/>
            </p:nvSpPr>
            <p:spPr>
              <a:xfrm>
                <a:off x="886777" y="4620285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9" name="object 6691">
                <a:extLst>
                  <a:ext uri="{FF2B5EF4-FFF2-40B4-BE49-F238E27FC236}">
                    <a16:creationId xmlns:a16="http://schemas.microsoft.com/office/drawing/2014/main" id="{B50B30DE-031D-11F5-900C-5F194DBF011D}"/>
                  </a:ext>
                </a:extLst>
              </p:cNvPr>
              <p:cNvSpPr/>
              <p:nvPr/>
            </p:nvSpPr>
            <p:spPr>
              <a:xfrm>
                <a:off x="917613" y="4550892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8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0" name="object 6692">
                <a:extLst>
                  <a:ext uri="{FF2B5EF4-FFF2-40B4-BE49-F238E27FC236}">
                    <a16:creationId xmlns:a16="http://schemas.microsoft.com/office/drawing/2014/main" id="{E9CE005F-A24F-7F7F-7953-FCD71A3949D2}"/>
                  </a:ext>
                </a:extLst>
              </p:cNvPr>
              <p:cNvSpPr/>
              <p:nvPr/>
            </p:nvSpPr>
            <p:spPr>
              <a:xfrm>
                <a:off x="892911" y="4550892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21" name="object 6693">
              <a:extLst>
                <a:ext uri="{FF2B5EF4-FFF2-40B4-BE49-F238E27FC236}">
                  <a16:creationId xmlns:a16="http://schemas.microsoft.com/office/drawing/2014/main" id="{041C6098-4D77-A0DC-DE5C-457B298E472A}"/>
                </a:ext>
              </a:extLst>
            </p:cNvPr>
            <p:cNvGrpSpPr/>
            <p:nvPr/>
          </p:nvGrpSpPr>
          <p:grpSpPr>
            <a:xfrm>
              <a:off x="884853" y="7790281"/>
              <a:ext cx="96520" cy="187325"/>
              <a:chOff x="884853" y="7790281"/>
              <a:chExt cx="96520" cy="187325"/>
            </a:xfrm>
          </p:grpSpPr>
          <p:sp>
            <p:nvSpPr>
              <p:cNvPr id="1230" name="object 6694">
                <a:extLst>
                  <a:ext uri="{FF2B5EF4-FFF2-40B4-BE49-F238E27FC236}">
                    <a16:creationId xmlns:a16="http://schemas.microsoft.com/office/drawing/2014/main" id="{3AB0615F-7D12-B56E-6E8A-F3493330AF19}"/>
                  </a:ext>
                </a:extLst>
              </p:cNvPr>
              <p:cNvSpPr/>
              <p:nvPr/>
            </p:nvSpPr>
            <p:spPr>
              <a:xfrm>
                <a:off x="886777" y="7828877"/>
                <a:ext cx="0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h="146684">
                    <a:moveTo>
                      <a:pt x="0" y="1465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1" name="object 6695">
                <a:extLst>
                  <a:ext uri="{FF2B5EF4-FFF2-40B4-BE49-F238E27FC236}">
                    <a16:creationId xmlns:a16="http://schemas.microsoft.com/office/drawing/2014/main" id="{A5F05EE1-FC46-4565-1ABE-F88384A480F6}"/>
                  </a:ext>
                </a:extLst>
              </p:cNvPr>
              <p:cNvSpPr/>
              <p:nvPr/>
            </p:nvSpPr>
            <p:spPr>
              <a:xfrm>
                <a:off x="917625" y="7790281"/>
                <a:ext cx="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51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2" name="object 6696">
                <a:extLst>
                  <a:ext uri="{FF2B5EF4-FFF2-40B4-BE49-F238E27FC236}">
                    <a16:creationId xmlns:a16="http://schemas.microsoft.com/office/drawing/2014/main" id="{0F833A49-E3B8-845A-FFBC-9EB11EEADBEE}"/>
                  </a:ext>
                </a:extLst>
              </p:cNvPr>
              <p:cNvSpPr/>
              <p:nvPr/>
            </p:nvSpPr>
            <p:spPr>
              <a:xfrm>
                <a:off x="886764" y="7859738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3" name="object 6697">
                <a:extLst>
                  <a:ext uri="{FF2B5EF4-FFF2-40B4-BE49-F238E27FC236}">
                    <a16:creationId xmlns:a16="http://schemas.microsoft.com/office/drawing/2014/main" id="{7E10F22F-D99D-3897-35F2-0C4A0D3C1BBE}"/>
                  </a:ext>
                </a:extLst>
              </p:cNvPr>
              <p:cNvSpPr/>
              <p:nvPr/>
            </p:nvSpPr>
            <p:spPr>
              <a:xfrm>
                <a:off x="886764" y="7975397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4" name="object 6698">
                <a:extLst>
                  <a:ext uri="{FF2B5EF4-FFF2-40B4-BE49-F238E27FC236}">
                    <a16:creationId xmlns:a16="http://schemas.microsoft.com/office/drawing/2014/main" id="{9936A34A-4887-0B18-900F-5CDCFA9E11D8}"/>
                  </a:ext>
                </a:extLst>
              </p:cNvPr>
              <p:cNvSpPr/>
              <p:nvPr/>
            </p:nvSpPr>
            <p:spPr>
              <a:xfrm>
                <a:off x="917625" y="7882864"/>
                <a:ext cx="62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230">
                    <a:moveTo>
                      <a:pt x="6168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5" name="object 6699">
                <a:extLst>
                  <a:ext uri="{FF2B5EF4-FFF2-40B4-BE49-F238E27FC236}">
                    <a16:creationId xmlns:a16="http://schemas.microsoft.com/office/drawing/2014/main" id="{7467232F-D6BD-A524-E19D-49F3F7A63F75}"/>
                  </a:ext>
                </a:extLst>
              </p:cNvPr>
              <p:cNvSpPr/>
              <p:nvPr/>
            </p:nvSpPr>
            <p:spPr>
              <a:xfrm>
                <a:off x="979309" y="7882864"/>
                <a:ext cx="0" cy="62230"/>
              </a:xfrm>
              <a:custGeom>
                <a:avLst/>
                <a:gdLst/>
                <a:ahLst/>
                <a:cxnLst/>
                <a:rect l="l" t="t" r="r" b="b"/>
                <a:pathLst>
                  <a:path h="62229">
                    <a:moveTo>
                      <a:pt x="0" y="6169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22" name="object 6700">
              <a:extLst>
                <a:ext uri="{FF2B5EF4-FFF2-40B4-BE49-F238E27FC236}">
                  <a16:creationId xmlns:a16="http://schemas.microsoft.com/office/drawing/2014/main" id="{BF3BB0A8-C970-E087-4935-E718B1201D75}"/>
                </a:ext>
              </a:extLst>
            </p:cNvPr>
            <p:cNvGrpSpPr/>
            <p:nvPr/>
          </p:nvGrpSpPr>
          <p:grpSpPr>
            <a:xfrm>
              <a:off x="884853" y="6864743"/>
              <a:ext cx="34925" cy="233679"/>
              <a:chOff x="884853" y="6864743"/>
              <a:chExt cx="34925" cy="233679"/>
            </a:xfrm>
          </p:grpSpPr>
          <p:sp>
            <p:nvSpPr>
              <p:cNvPr id="1223" name="object 6701">
                <a:extLst>
                  <a:ext uri="{FF2B5EF4-FFF2-40B4-BE49-F238E27FC236}">
                    <a16:creationId xmlns:a16="http://schemas.microsoft.com/office/drawing/2014/main" id="{F872100A-66C7-F47F-AD5E-4F050FD7AAF0}"/>
                  </a:ext>
                </a:extLst>
              </p:cNvPr>
              <p:cNvSpPr/>
              <p:nvPr/>
            </p:nvSpPr>
            <p:spPr>
              <a:xfrm>
                <a:off x="886777" y="6892544"/>
                <a:ext cx="63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0795">
                    <a:moveTo>
                      <a:pt x="0" y="10756"/>
                    </a:move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4" name="object 6702">
                <a:extLst>
                  <a:ext uri="{FF2B5EF4-FFF2-40B4-BE49-F238E27FC236}">
                    <a16:creationId xmlns:a16="http://schemas.microsoft.com/office/drawing/2014/main" id="{E51852FF-8DFB-779B-7EBE-60CE6DA809DD}"/>
                  </a:ext>
                </a:extLst>
              </p:cNvPr>
              <p:cNvSpPr/>
              <p:nvPr/>
            </p:nvSpPr>
            <p:spPr>
              <a:xfrm>
                <a:off x="917625" y="6864743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8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5" name="object 6703">
                <a:extLst>
                  <a:ext uri="{FF2B5EF4-FFF2-40B4-BE49-F238E27FC236}">
                    <a16:creationId xmlns:a16="http://schemas.microsoft.com/office/drawing/2014/main" id="{495BAC17-9C9D-B77F-EF34-B7EE95DF3EDD}"/>
                  </a:ext>
                </a:extLst>
              </p:cNvPr>
              <p:cNvSpPr/>
              <p:nvPr/>
            </p:nvSpPr>
            <p:spPr>
              <a:xfrm>
                <a:off x="886764" y="6934187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6" name="object 6704">
                <a:extLst>
                  <a:ext uri="{FF2B5EF4-FFF2-40B4-BE49-F238E27FC236}">
                    <a16:creationId xmlns:a16="http://schemas.microsoft.com/office/drawing/2014/main" id="{48578F3D-2E83-5546-98E8-A3277946BE8B}"/>
                  </a:ext>
                </a:extLst>
              </p:cNvPr>
              <p:cNvSpPr/>
              <p:nvPr/>
            </p:nvSpPr>
            <p:spPr>
              <a:xfrm>
                <a:off x="886764" y="7026719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7" name="object 6705">
                <a:extLst>
                  <a:ext uri="{FF2B5EF4-FFF2-40B4-BE49-F238E27FC236}">
                    <a16:creationId xmlns:a16="http://schemas.microsoft.com/office/drawing/2014/main" id="{950F7D02-6064-6E5A-0E6B-B2CE647B0859}"/>
                  </a:ext>
                </a:extLst>
              </p:cNvPr>
              <p:cNvSpPr/>
              <p:nvPr/>
            </p:nvSpPr>
            <p:spPr>
              <a:xfrm>
                <a:off x="892911" y="709612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8" name="object 6706">
                <a:extLst>
                  <a:ext uri="{FF2B5EF4-FFF2-40B4-BE49-F238E27FC236}">
                    <a16:creationId xmlns:a16="http://schemas.microsoft.com/office/drawing/2014/main" id="{301B54FD-7915-08ED-8820-D182125FD8EE}"/>
                  </a:ext>
                </a:extLst>
              </p:cNvPr>
              <p:cNvSpPr/>
              <p:nvPr/>
            </p:nvSpPr>
            <p:spPr>
              <a:xfrm>
                <a:off x="892911" y="7068375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9" name="object 6707">
                <a:extLst>
                  <a:ext uri="{FF2B5EF4-FFF2-40B4-BE49-F238E27FC236}">
                    <a16:creationId xmlns:a16="http://schemas.microsoft.com/office/drawing/2014/main" id="{F93A2A0D-E056-F55A-AEDF-DB132BE55947}"/>
                  </a:ext>
                </a:extLst>
              </p:cNvPr>
              <p:cNvSpPr/>
              <p:nvPr/>
            </p:nvSpPr>
            <p:spPr>
              <a:xfrm>
                <a:off x="886777" y="7057567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0" y="0"/>
                    </a:moveTo>
                    <a:lnTo>
                      <a:pt x="6134" y="10807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23" name="object 6708">
              <a:extLst>
                <a:ext uri="{FF2B5EF4-FFF2-40B4-BE49-F238E27FC236}">
                  <a16:creationId xmlns:a16="http://schemas.microsoft.com/office/drawing/2014/main" id="{BBF95AA5-087A-6B42-78DD-32B59BB5236A}"/>
                </a:ext>
              </a:extLst>
            </p:cNvPr>
            <p:cNvGrpSpPr/>
            <p:nvPr/>
          </p:nvGrpSpPr>
          <p:grpSpPr>
            <a:xfrm>
              <a:off x="884853" y="7788370"/>
              <a:ext cx="33020" cy="42545"/>
              <a:chOff x="884853" y="7788370"/>
              <a:chExt cx="33020" cy="42545"/>
            </a:xfrm>
          </p:grpSpPr>
          <p:sp>
            <p:nvSpPr>
              <p:cNvPr id="1219" name="object 6709">
                <a:extLst>
                  <a:ext uri="{FF2B5EF4-FFF2-40B4-BE49-F238E27FC236}">
                    <a16:creationId xmlns:a16="http://schemas.microsoft.com/office/drawing/2014/main" id="{98026B6A-D385-A7D0-CE4A-CB007E9FBE33}"/>
                  </a:ext>
                </a:extLst>
              </p:cNvPr>
              <p:cNvSpPr/>
              <p:nvPr/>
            </p:nvSpPr>
            <p:spPr>
              <a:xfrm>
                <a:off x="886777" y="7818081"/>
                <a:ext cx="63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0795">
                    <a:moveTo>
                      <a:pt x="0" y="10756"/>
                    </a:move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0" name="object 6710">
                <a:extLst>
                  <a:ext uri="{FF2B5EF4-FFF2-40B4-BE49-F238E27FC236}">
                    <a16:creationId xmlns:a16="http://schemas.microsoft.com/office/drawing/2014/main" id="{767E8D11-1981-0FEA-FEF0-5E5BC23B44EC}"/>
                  </a:ext>
                </a:extLst>
              </p:cNvPr>
              <p:cNvSpPr/>
              <p:nvPr/>
            </p:nvSpPr>
            <p:spPr>
              <a:xfrm>
                <a:off x="892924" y="779029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1" name="object 6711">
                <a:extLst>
                  <a:ext uri="{FF2B5EF4-FFF2-40B4-BE49-F238E27FC236}">
                    <a16:creationId xmlns:a16="http://schemas.microsoft.com/office/drawing/2014/main" id="{96FCFFB6-3E43-7200-6EA9-BE28F710B95E}"/>
                  </a:ext>
                </a:extLst>
              </p:cNvPr>
              <p:cNvSpPr/>
              <p:nvPr/>
            </p:nvSpPr>
            <p:spPr>
              <a:xfrm>
                <a:off x="892924" y="779029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2778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2" name="object 6712">
                <a:extLst>
                  <a:ext uri="{FF2B5EF4-FFF2-40B4-BE49-F238E27FC236}">
                    <a16:creationId xmlns:a16="http://schemas.microsoft.com/office/drawing/2014/main" id="{3A00357B-CF6A-F5AD-4F4D-7CE20D28D767}"/>
                  </a:ext>
                </a:extLst>
              </p:cNvPr>
              <p:cNvSpPr/>
              <p:nvPr/>
            </p:nvSpPr>
            <p:spPr>
              <a:xfrm>
                <a:off x="892924" y="779029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24" name="object 6713">
              <a:extLst>
                <a:ext uri="{FF2B5EF4-FFF2-40B4-BE49-F238E27FC236}">
                  <a16:creationId xmlns:a16="http://schemas.microsoft.com/office/drawing/2014/main" id="{D164C158-FC7F-74B3-4478-0B31E543AA98}"/>
                </a:ext>
              </a:extLst>
            </p:cNvPr>
            <p:cNvSpPr/>
            <p:nvPr/>
          </p:nvSpPr>
          <p:spPr>
            <a:xfrm>
              <a:off x="892924" y="732754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701" y="0"/>
                  </a:moveTo>
                  <a:lnTo>
                    <a:pt x="0" y="0"/>
                  </a:lnTo>
                </a:path>
                <a:path w="24765">
                  <a:moveTo>
                    <a:pt x="24701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25" name="object 6714">
              <a:extLst>
                <a:ext uri="{FF2B5EF4-FFF2-40B4-BE49-F238E27FC236}">
                  <a16:creationId xmlns:a16="http://schemas.microsoft.com/office/drawing/2014/main" id="{DBE88A3A-2E61-1511-13BD-3EFE4C2E6180}"/>
                </a:ext>
              </a:extLst>
            </p:cNvPr>
            <p:cNvGrpSpPr/>
            <p:nvPr/>
          </p:nvGrpSpPr>
          <p:grpSpPr>
            <a:xfrm>
              <a:off x="884853" y="7327544"/>
              <a:ext cx="34925" cy="233679"/>
              <a:chOff x="884853" y="7327544"/>
              <a:chExt cx="34925" cy="233679"/>
            </a:xfrm>
          </p:grpSpPr>
          <p:sp>
            <p:nvSpPr>
              <p:cNvPr id="1214" name="object 6715">
                <a:extLst>
                  <a:ext uri="{FF2B5EF4-FFF2-40B4-BE49-F238E27FC236}">
                    <a16:creationId xmlns:a16="http://schemas.microsoft.com/office/drawing/2014/main" id="{2BB787C7-93B7-8EF4-85DD-471BAEC40E0A}"/>
                  </a:ext>
                </a:extLst>
              </p:cNvPr>
              <p:cNvSpPr/>
              <p:nvPr/>
            </p:nvSpPr>
            <p:spPr>
              <a:xfrm>
                <a:off x="886777" y="7355344"/>
                <a:ext cx="3111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31115" h="203834">
                    <a:moveTo>
                      <a:pt x="0" y="165023"/>
                    </a:moveTo>
                    <a:lnTo>
                      <a:pt x="6134" y="175818"/>
                    </a:lnTo>
                    <a:lnTo>
                      <a:pt x="6134" y="203568"/>
                    </a:lnTo>
                    <a:lnTo>
                      <a:pt x="30848" y="203568"/>
                    </a:lnTo>
                  </a:path>
                  <a:path w="31115" h="203834">
                    <a:moveTo>
                      <a:pt x="0" y="165023"/>
                    </a:moveTo>
                    <a:lnTo>
                      <a:pt x="0" y="10756"/>
                    </a:ln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5" name="object 6716">
                <a:extLst>
                  <a:ext uri="{FF2B5EF4-FFF2-40B4-BE49-F238E27FC236}">
                    <a16:creationId xmlns:a16="http://schemas.microsoft.com/office/drawing/2014/main" id="{728888AE-025E-5DCE-3ABC-FF55285637B9}"/>
                  </a:ext>
                </a:extLst>
              </p:cNvPr>
              <p:cNvSpPr/>
              <p:nvPr/>
            </p:nvSpPr>
            <p:spPr>
              <a:xfrm>
                <a:off x="886777" y="7489520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6" name="object 6717">
                <a:extLst>
                  <a:ext uri="{FF2B5EF4-FFF2-40B4-BE49-F238E27FC236}">
                    <a16:creationId xmlns:a16="http://schemas.microsoft.com/office/drawing/2014/main" id="{3510C173-A2A4-8B2C-0737-DF0746D1F42E}"/>
                  </a:ext>
                </a:extLst>
              </p:cNvPr>
              <p:cNvSpPr/>
              <p:nvPr/>
            </p:nvSpPr>
            <p:spPr>
              <a:xfrm>
                <a:off x="886777" y="7396937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7" name="object 6718">
                <a:extLst>
                  <a:ext uri="{FF2B5EF4-FFF2-40B4-BE49-F238E27FC236}">
                    <a16:creationId xmlns:a16="http://schemas.microsoft.com/office/drawing/2014/main" id="{E30FAEF6-CD63-1B0B-AE4E-C66526539F55}"/>
                  </a:ext>
                </a:extLst>
              </p:cNvPr>
              <p:cNvSpPr/>
              <p:nvPr/>
            </p:nvSpPr>
            <p:spPr>
              <a:xfrm>
                <a:off x="917613" y="7327544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68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8" name="object 6719">
                <a:extLst>
                  <a:ext uri="{FF2B5EF4-FFF2-40B4-BE49-F238E27FC236}">
                    <a16:creationId xmlns:a16="http://schemas.microsoft.com/office/drawing/2014/main" id="{362F2560-F04D-EE9C-F2F7-DBFC5BAFB48D}"/>
                  </a:ext>
                </a:extLst>
              </p:cNvPr>
              <p:cNvSpPr/>
              <p:nvPr/>
            </p:nvSpPr>
            <p:spPr>
              <a:xfrm>
                <a:off x="892911" y="732754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26" name="object 6720">
              <a:extLst>
                <a:ext uri="{FF2B5EF4-FFF2-40B4-BE49-F238E27FC236}">
                  <a16:creationId xmlns:a16="http://schemas.microsoft.com/office/drawing/2014/main" id="{1F342ECD-4CB1-0598-385D-76CAB02FDCD2}"/>
                </a:ext>
              </a:extLst>
            </p:cNvPr>
            <p:cNvGrpSpPr/>
            <p:nvPr/>
          </p:nvGrpSpPr>
          <p:grpSpPr>
            <a:xfrm>
              <a:off x="884853" y="6862819"/>
              <a:ext cx="33020" cy="194945"/>
              <a:chOff x="884853" y="6862819"/>
              <a:chExt cx="33020" cy="194945"/>
            </a:xfrm>
          </p:grpSpPr>
          <p:sp>
            <p:nvSpPr>
              <p:cNvPr id="1210" name="object 6721">
                <a:extLst>
                  <a:ext uri="{FF2B5EF4-FFF2-40B4-BE49-F238E27FC236}">
                    <a16:creationId xmlns:a16="http://schemas.microsoft.com/office/drawing/2014/main" id="{8D753610-67D0-0FEC-F206-42D17EC766CC}"/>
                  </a:ext>
                </a:extLst>
              </p:cNvPr>
              <p:cNvSpPr/>
              <p:nvPr/>
            </p:nvSpPr>
            <p:spPr>
              <a:xfrm>
                <a:off x="886777" y="6903351"/>
                <a:ext cx="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h="154304">
                    <a:moveTo>
                      <a:pt x="0" y="15421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1" name="object 6722">
                <a:extLst>
                  <a:ext uri="{FF2B5EF4-FFF2-40B4-BE49-F238E27FC236}">
                    <a16:creationId xmlns:a16="http://schemas.microsoft.com/office/drawing/2014/main" id="{E5744120-53DE-EB34-3057-51730E47828B}"/>
                  </a:ext>
                </a:extLst>
              </p:cNvPr>
              <p:cNvSpPr/>
              <p:nvPr/>
            </p:nvSpPr>
            <p:spPr>
              <a:xfrm>
                <a:off x="892924" y="686474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2" name="object 6723">
                <a:extLst>
                  <a:ext uri="{FF2B5EF4-FFF2-40B4-BE49-F238E27FC236}">
                    <a16:creationId xmlns:a16="http://schemas.microsoft.com/office/drawing/2014/main" id="{AAA58723-9515-6AF4-0976-455C986757DE}"/>
                  </a:ext>
                </a:extLst>
              </p:cNvPr>
              <p:cNvSpPr/>
              <p:nvPr/>
            </p:nvSpPr>
            <p:spPr>
              <a:xfrm>
                <a:off x="892924" y="686474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2780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3" name="object 6724">
                <a:extLst>
                  <a:ext uri="{FF2B5EF4-FFF2-40B4-BE49-F238E27FC236}">
                    <a16:creationId xmlns:a16="http://schemas.microsoft.com/office/drawing/2014/main" id="{E69AB546-D565-4800-875E-B45F65382872}"/>
                  </a:ext>
                </a:extLst>
              </p:cNvPr>
              <p:cNvSpPr/>
              <p:nvPr/>
            </p:nvSpPr>
            <p:spPr>
              <a:xfrm>
                <a:off x="892924" y="686474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5">
                    <a:moveTo>
                      <a:pt x="24701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27" name="object 6725">
              <a:extLst>
                <a:ext uri="{FF2B5EF4-FFF2-40B4-BE49-F238E27FC236}">
                  <a16:creationId xmlns:a16="http://schemas.microsoft.com/office/drawing/2014/main" id="{C5DDD06B-0E17-1F2A-F682-C3BC7E38969F}"/>
                </a:ext>
              </a:extLst>
            </p:cNvPr>
            <p:cNvSpPr/>
            <p:nvPr/>
          </p:nvSpPr>
          <p:spPr>
            <a:xfrm>
              <a:off x="892924" y="640199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701" y="0"/>
                  </a:moveTo>
                  <a:lnTo>
                    <a:pt x="0" y="0"/>
                  </a:lnTo>
                </a:path>
                <a:path w="24765">
                  <a:moveTo>
                    <a:pt x="24701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28" name="object 6726">
              <a:extLst>
                <a:ext uri="{FF2B5EF4-FFF2-40B4-BE49-F238E27FC236}">
                  <a16:creationId xmlns:a16="http://schemas.microsoft.com/office/drawing/2014/main" id="{4C942DEC-8908-093F-E543-D3BDFE78F1E6}"/>
                </a:ext>
              </a:extLst>
            </p:cNvPr>
            <p:cNvGrpSpPr/>
            <p:nvPr/>
          </p:nvGrpSpPr>
          <p:grpSpPr>
            <a:xfrm>
              <a:off x="884853" y="6401993"/>
              <a:ext cx="34925" cy="233679"/>
              <a:chOff x="884853" y="6401993"/>
              <a:chExt cx="34925" cy="233679"/>
            </a:xfrm>
          </p:grpSpPr>
          <p:sp>
            <p:nvSpPr>
              <p:cNvPr id="1205" name="object 6727">
                <a:extLst>
                  <a:ext uri="{FF2B5EF4-FFF2-40B4-BE49-F238E27FC236}">
                    <a16:creationId xmlns:a16="http://schemas.microsoft.com/office/drawing/2014/main" id="{B44007C7-962B-7BDC-DEE4-31BD318A41D4}"/>
                  </a:ext>
                </a:extLst>
              </p:cNvPr>
              <p:cNvSpPr/>
              <p:nvPr/>
            </p:nvSpPr>
            <p:spPr>
              <a:xfrm>
                <a:off x="886777" y="6429794"/>
                <a:ext cx="3111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31115" h="203834">
                    <a:moveTo>
                      <a:pt x="0" y="165023"/>
                    </a:moveTo>
                    <a:lnTo>
                      <a:pt x="6134" y="175831"/>
                    </a:lnTo>
                    <a:lnTo>
                      <a:pt x="6134" y="203580"/>
                    </a:lnTo>
                    <a:lnTo>
                      <a:pt x="30848" y="203580"/>
                    </a:lnTo>
                  </a:path>
                  <a:path w="31115" h="203834">
                    <a:moveTo>
                      <a:pt x="0" y="165023"/>
                    </a:moveTo>
                    <a:lnTo>
                      <a:pt x="0" y="10756"/>
                    </a:lnTo>
                    <a:lnTo>
                      <a:pt x="6134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6" name="object 6728">
                <a:extLst>
                  <a:ext uri="{FF2B5EF4-FFF2-40B4-BE49-F238E27FC236}">
                    <a16:creationId xmlns:a16="http://schemas.microsoft.com/office/drawing/2014/main" id="{8A33323B-A086-0C37-560D-2AF2488E4E37}"/>
                  </a:ext>
                </a:extLst>
              </p:cNvPr>
              <p:cNvSpPr/>
              <p:nvPr/>
            </p:nvSpPr>
            <p:spPr>
              <a:xfrm>
                <a:off x="886777" y="6563969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7" name="object 6729">
                <a:extLst>
                  <a:ext uri="{FF2B5EF4-FFF2-40B4-BE49-F238E27FC236}">
                    <a16:creationId xmlns:a16="http://schemas.microsoft.com/office/drawing/2014/main" id="{DD9A2E10-F8CD-38F6-3FC1-D78809C77B8D}"/>
                  </a:ext>
                </a:extLst>
              </p:cNvPr>
              <p:cNvSpPr/>
              <p:nvPr/>
            </p:nvSpPr>
            <p:spPr>
              <a:xfrm>
                <a:off x="886777" y="6471399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5">
                    <a:moveTo>
                      <a:pt x="30848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8" name="object 6730">
                <a:extLst>
                  <a:ext uri="{FF2B5EF4-FFF2-40B4-BE49-F238E27FC236}">
                    <a16:creationId xmlns:a16="http://schemas.microsoft.com/office/drawing/2014/main" id="{E81C6325-43A4-2636-0E73-1F65578E46CE}"/>
                  </a:ext>
                </a:extLst>
              </p:cNvPr>
              <p:cNvSpPr/>
              <p:nvPr/>
            </p:nvSpPr>
            <p:spPr>
              <a:xfrm>
                <a:off x="917613" y="6401993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8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9" name="object 6731">
                <a:extLst>
                  <a:ext uri="{FF2B5EF4-FFF2-40B4-BE49-F238E27FC236}">
                    <a16:creationId xmlns:a16="http://schemas.microsoft.com/office/drawing/2014/main" id="{230B4B12-15B2-1575-07AA-062D8D96256D}"/>
                  </a:ext>
                </a:extLst>
              </p:cNvPr>
              <p:cNvSpPr/>
              <p:nvPr/>
            </p:nvSpPr>
            <p:spPr>
              <a:xfrm>
                <a:off x="892911" y="640199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29" name="object 6732">
              <a:extLst>
                <a:ext uri="{FF2B5EF4-FFF2-40B4-BE49-F238E27FC236}">
                  <a16:creationId xmlns:a16="http://schemas.microsoft.com/office/drawing/2014/main" id="{DF89F3AB-1302-5D11-C702-68DE5FEE1182}"/>
                </a:ext>
              </a:extLst>
            </p:cNvPr>
            <p:cNvSpPr/>
            <p:nvPr/>
          </p:nvSpPr>
          <p:spPr>
            <a:xfrm>
              <a:off x="1465237" y="3212693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6733">
              <a:extLst>
                <a:ext uri="{FF2B5EF4-FFF2-40B4-BE49-F238E27FC236}">
                  <a16:creationId xmlns:a16="http://schemas.microsoft.com/office/drawing/2014/main" id="{7906DE69-DFCA-C822-2F2D-180B6A60A363}"/>
                </a:ext>
              </a:extLst>
            </p:cNvPr>
            <p:cNvSpPr/>
            <p:nvPr/>
          </p:nvSpPr>
          <p:spPr>
            <a:xfrm>
              <a:off x="1465237" y="3058439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6734">
              <a:extLst>
                <a:ext uri="{FF2B5EF4-FFF2-40B4-BE49-F238E27FC236}">
                  <a16:creationId xmlns:a16="http://schemas.microsoft.com/office/drawing/2014/main" id="{609D53EE-E800-93EF-60BA-22C8AE6B9B01}"/>
                </a:ext>
              </a:extLst>
            </p:cNvPr>
            <p:cNvSpPr/>
            <p:nvPr/>
          </p:nvSpPr>
          <p:spPr>
            <a:xfrm>
              <a:off x="1465237" y="3675494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6735">
              <a:extLst>
                <a:ext uri="{FF2B5EF4-FFF2-40B4-BE49-F238E27FC236}">
                  <a16:creationId xmlns:a16="http://schemas.microsoft.com/office/drawing/2014/main" id="{E85C01D7-C6DA-8EDC-4FAA-090E3B748F30}"/>
                </a:ext>
              </a:extLst>
            </p:cNvPr>
            <p:cNvSpPr/>
            <p:nvPr/>
          </p:nvSpPr>
          <p:spPr>
            <a:xfrm>
              <a:off x="1465237" y="3521227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6736">
              <a:extLst>
                <a:ext uri="{FF2B5EF4-FFF2-40B4-BE49-F238E27FC236}">
                  <a16:creationId xmlns:a16="http://schemas.microsoft.com/office/drawing/2014/main" id="{A2BAE74A-3FB2-6CE1-F7BF-1C85CE0B2585}"/>
                </a:ext>
              </a:extLst>
            </p:cNvPr>
            <p:cNvSpPr/>
            <p:nvPr/>
          </p:nvSpPr>
          <p:spPr>
            <a:xfrm>
              <a:off x="2012848" y="5784938"/>
              <a:ext cx="324485" cy="0"/>
            </a:xfrm>
            <a:custGeom>
              <a:avLst/>
              <a:gdLst/>
              <a:ahLst/>
              <a:cxnLst/>
              <a:rect l="l" t="t" r="r" b="b"/>
              <a:pathLst>
                <a:path w="324485">
                  <a:moveTo>
                    <a:pt x="323900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4" name="object 6737">
              <a:extLst>
                <a:ext uri="{FF2B5EF4-FFF2-40B4-BE49-F238E27FC236}">
                  <a16:creationId xmlns:a16="http://schemas.microsoft.com/office/drawing/2014/main" id="{6C150887-7410-88EC-EA04-B8E18CD46D8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55312" y="2593765"/>
              <a:ext cx="134975" cy="158115"/>
            </a:xfrm>
            <a:prstGeom prst="rect">
              <a:avLst/>
            </a:prstGeom>
          </p:spPr>
        </p:pic>
        <p:pic>
          <p:nvPicPr>
            <p:cNvPr id="1035" name="object 6738">
              <a:extLst>
                <a:ext uri="{FF2B5EF4-FFF2-40B4-BE49-F238E27FC236}">
                  <a16:creationId xmlns:a16="http://schemas.microsoft.com/office/drawing/2014/main" id="{0C81691B-34DC-61C6-5C76-DD8536D7DAC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5312" y="3056515"/>
              <a:ext cx="134975" cy="158102"/>
            </a:xfrm>
            <a:prstGeom prst="rect">
              <a:avLst/>
            </a:prstGeom>
          </p:spPr>
        </p:pic>
        <p:pic>
          <p:nvPicPr>
            <p:cNvPr id="1036" name="object 6739">
              <a:extLst>
                <a:ext uri="{FF2B5EF4-FFF2-40B4-BE49-F238E27FC236}">
                  <a16:creationId xmlns:a16="http://schemas.microsoft.com/office/drawing/2014/main" id="{33DCC37C-781E-72B6-8C5E-978724BEE02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5312" y="3519303"/>
              <a:ext cx="134975" cy="158115"/>
            </a:xfrm>
            <a:prstGeom prst="rect">
              <a:avLst/>
            </a:prstGeom>
          </p:spPr>
        </p:pic>
        <p:pic>
          <p:nvPicPr>
            <p:cNvPr id="1037" name="object 6740">
              <a:extLst>
                <a:ext uri="{FF2B5EF4-FFF2-40B4-BE49-F238E27FC236}">
                  <a16:creationId xmlns:a16="http://schemas.microsoft.com/office/drawing/2014/main" id="{2557CB91-D062-5295-FDFF-BFAF83F655A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5312" y="3993648"/>
              <a:ext cx="134975" cy="158115"/>
            </a:xfrm>
            <a:prstGeom prst="rect">
              <a:avLst/>
            </a:prstGeom>
          </p:spPr>
        </p:pic>
        <p:pic>
          <p:nvPicPr>
            <p:cNvPr id="1038" name="object 6741">
              <a:extLst>
                <a:ext uri="{FF2B5EF4-FFF2-40B4-BE49-F238E27FC236}">
                  <a16:creationId xmlns:a16="http://schemas.microsoft.com/office/drawing/2014/main" id="{4551ED1B-4A16-C109-95EB-E07F16CE6F3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5312" y="4456385"/>
              <a:ext cx="134975" cy="158114"/>
            </a:xfrm>
            <a:prstGeom prst="rect">
              <a:avLst/>
            </a:prstGeom>
          </p:spPr>
        </p:pic>
        <p:pic>
          <p:nvPicPr>
            <p:cNvPr id="1039" name="object 6742">
              <a:extLst>
                <a:ext uri="{FF2B5EF4-FFF2-40B4-BE49-F238E27FC236}">
                  <a16:creationId xmlns:a16="http://schemas.microsoft.com/office/drawing/2014/main" id="{D5757D32-600E-08FF-F092-FC8AB7A1703F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55312" y="4919186"/>
              <a:ext cx="134975" cy="158115"/>
            </a:xfrm>
            <a:prstGeom prst="rect">
              <a:avLst/>
            </a:prstGeom>
          </p:spPr>
        </p:pic>
        <p:pic>
          <p:nvPicPr>
            <p:cNvPr id="1040" name="object 6743">
              <a:extLst>
                <a:ext uri="{FF2B5EF4-FFF2-40B4-BE49-F238E27FC236}">
                  <a16:creationId xmlns:a16="http://schemas.microsoft.com/office/drawing/2014/main" id="{FBB5A786-CD6C-A97B-E45F-071D7174E96C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5312" y="5354986"/>
              <a:ext cx="134975" cy="158064"/>
            </a:xfrm>
            <a:prstGeom prst="rect">
              <a:avLst/>
            </a:prstGeom>
          </p:spPr>
        </p:pic>
        <p:pic>
          <p:nvPicPr>
            <p:cNvPr id="1041" name="object 6744">
              <a:extLst>
                <a:ext uri="{FF2B5EF4-FFF2-40B4-BE49-F238E27FC236}">
                  <a16:creationId xmlns:a16="http://schemas.microsoft.com/office/drawing/2014/main" id="{13BB50A7-45BA-BBFF-B2BB-5751FBF48E36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55312" y="5844749"/>
              <a:ext cx="134975" cy="158114"/>
            </a:xfrm>
            <a:prstGeom prst="rect">
              <a:avLst/>
            </a:prstGeom>
          </p:spPr>
        </p:pic>
        <p:pic>
          <p:nvPicPr>
            <p:cNvPr id="1042" name="object 6745">
              <a:extLst>
                <a:ext uri="{FF2B5EF4-FFF2-40B4-BE49-F238E27FC236}">
                  <a16:creationId xmlns:a16="http://schemas.microsoft.com/office/drawing/2014/main" id="{D607A4EC-05C0-EE5B-262A-F78C9EC0C3E7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55312" y="6307499"/>
              <a:ext cx="134975" cy="158102"/>
            </a:xfrm>
            <a:prstGeom prst="rect">
              <a:avLst/>
            </a:prstGeom>
          </p:spPr>
        </p:pic>
        <p:pic>
          <p:nvPicPr>
            <p:cNvPr id="1043" name="object 6746">
              <a:extLst>
                <a:ext uri="{FF2B5EF4-FFF2-40B4-BE49-F238E27FC236}">
                  <a16:creationId xmlns:a16="http://schemas.microsoft.com/office/drawing/2014/main" id="{3D31CE21-5F8C-DAD4-6D2A-AB36334B1221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55312" y="6770287"/>
              <a:ext cx="134975" cy="158114"/>
            </a:xfrm>
            <a:prstGeom prst="rect">
              <a:avLst/>
            </a:prstGeom>
          </p:spPr>
        </p:pic>
        <p:pic>
          <p:nvPicPr>
            <p:cNvPr id="1044" name="object 6747">
              <a:extLst>
                <a:ext uri="{FF2B5EF4-FFF2-40B4-BE49-F238E27FC236}">
                  <a16:creationId xmlns:a16="http://schemas.microsoft.com/office/drawing/2014/main" id="{63FB3A82-B4F6-480C-60DC-3D4235054141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55312" y="7742104"/>
              <a:ext cx="134975" cy="158115"/>
            </a:xfrm>
            <a:prstGeom prst="rect">
              <a:avLst/>
            </a:prstGeom>
          </p:spPr>
        </p:pic>
        <p:sp>
          <p:nvSpPr>
            <p:cNvPr id="1045" name="object 6748">
              <a:extLst>
                <a:ext uri="{FF2B5EF4-FFF2-40B4-BE49-F238E27FC236}">
                  <a16:creationId xmlns:a16="http://schemas.microsoft.com/office/drawing/2014/main" id="{FDF1058C-243F-5FE8-CCBB-173637A62AFF}"/>
                </a:ext>
              </a:extLst>
            </p:cNvPr>
            <p:cNvSpPr/>
            <p:nvPr/>
          </p:nvSpPr>
          <p:spPr>
            <a:xfrm>
              <a:off x="979309" y="2329586"/>
              <a:ext cx="555625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332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6749">
              <a:extLst>
                <a:ext uri="{FF2B5EF4-FFF2-40B4-BE49-F238E27FC236}">
                  <a16:creationId xmlns:a16="http://schemas.microsoft.com/office/drawing/2014/main" id="{4AAB5882-08EF-CC27-7F46-B39C4FADD3A6}"/>
                </a:ext>
              </a:extLst>
            </p:cNvPr>
            <p:cNvSpPr/>
            <p:nvPr/>
          </p:nvSpPr>
          <p:spPr>
            <a:xfrm>
              <a:off x="1719757" y="2329586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3803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6754">
              <a:extLst>
                <a:ext uri="{FF2B5EF4-FFF2-40B4-BE49-F238E27FC236}">
                  <a16:creationId xmlns:a16="http://schemas.microsoft.com/office/drawing/2014/main" id="{E7AF66C7-0D0C-FA2E-5E8F-70F16D184D08}"/>
                </a:ext>
              </a:extLst>
            </p:cNvPr>
            <p:cNvSpPr/>
            <p:nvPr/>
          </p:nvSpPr>
          <p:spPr>
            <a:xfrm>
              <a:off x="2645282" y="5175618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48" name="object 6755">
              <a:extLst>
                <a:ext uri="{FF2B5EF4-FFF2-40B4-BE49-F238E27FC236}">
                  <a16:creationId xmlns:a16="http://schemas.microsoft.com/office/drawing/2014/main" id="{0A9F43B0-D55A-C80E-7CB2-AC63B0314D06}"/>
                </a:ext>
              </a:extLst>
            </p:cNvPr>
            <p:cNvGrpSpPr/>
            <p:nvPr/>
          </p:nvGrpSpPr>
          <p:grpSpPr>
            <a:xfrm>
              <a:off x="2643359" y="5011718"/>
              <a:ext cx="34925" cy="235585"/>
              <a:chOff x="2643359" y="5011718"/>
              <a:chExt cx="34925" cy="235585"/>
            </a:xfrm>
          </p:grpSpPr>
          <p:sp>
            <p:nvSpPr>
              <p:cNvPr id="1198" name="object 6756">
                <a:extLst>
                  <a:ext uri="{FF2B5EF4-FFF2-40B4-BE49-F238E27FC236}">
                    <a16:creationId xmlns:a16="http://schemas.microsoft.com/office/drawing/2014/main" id="{9A99B377-5FAE-810D-1B10-879B9B6601BC}"/>
                  </a:ext>
                </a:extLst>
              </p:cNvPr>
              <p:cNvSpPr/>
              <p:nvPr/>
            </p:nvSpPr>
            <p:spPr>
              <a:xfrm>
                <a:off x="2645283" y="5083086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4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9" name="object 6757">
                <a:extLst>
                  <a:ext uri="{FF2B5EF4-FFF2-40B4-BE49-F238E27FC236}">
                    <a16:creationId xmlns:a16="http://schemas.microsoft.com/office/drawing/2014/main" id="{15820EC8-92B0-AB85-70E0-1177F79C542E}"/>
                  </a:ext>
                </a:extLst>
              </p:cNvPr>
              <p:cNvSpPr/>
              <p:nvPr/>
            </p:nvSpPr>
            <p:spPr>
              <a:xfrm>
                <a:off x="2669984" y="5052250"/>
                <a:ext cx="6350" cy="19304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3039">
                    <a:moveTo>
                      <a:pt x="6146" y="154216"/>
                    </a:moveTo>
                    <a:lnTo>
                      <a:pt x="6146" y="0"/>
                    </a:lnTo>
                  </a:path>
                  <a:path w="6350" h="193039">
                    <a:moveTo>
                      <a:pt x="6146" y="154216"/>
                    </a:moveTo>
                    <a:lnTo>
                      <a:pt x="0" y="165011"/>
                    </a:lnTo>
                    <a:lnTo>
                      <a:pt x="0" y="19276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0" name="object 6758">
                <a:extLst>
                  <a:ext uri="{FF2B5EF4-FFF2-40B4-BE49-F238E27FC236}">
                    <a16:creationId xmlns:a16="http://schemas.microsoft.com/office/drawing/2014/main" id="{241A8517-CF36-0DE3-7C38-BF3B4A64C7A0}"/>
                  </a:ext>
                </a:extLst>
              </p:cNvPr>
              <p:cNvSpPr/>
              <p:nvPr/>
            </p:nvSpPr>
            <p:spPr>
              <a:xfrm>
                <a:off x="2669984" y="5041442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108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1" name="object 6759">
                <a:extLst>
                  <a:ext uri="{FF2B5EF4-FFF2-40B4-BE49-F238E27FC236}">
                    <a16:creationId xmlns:a16="http://schemas.microsoft.com/office/drawing/2014/main" id="{510B9D64-63EA-352E-AA85-06A437180002}"/>
                  </a:ext>
                </a:extLst>
              </p:cNvPr>
              <p:cNvSpPr/>
              <p:nvPr/>
            </p:nvSpPr>
            <p:spPr>
              <a:xfrm>
                <a:off x="2645283" y="5013642"/>
                <a:ext cx="24765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31775">
                    <a:moveTo>
                      <a:pt x="0" y="0"/>
                    </a:moveTo>
                    <a:lnTo>
                      <a:pt x="0" y="231368"/>
                    </a:lnTo>
                  </a:path>
                  <a:path w="24764" h="23177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2" name="object 6760">
                <a:extLst>
                  <a:ext uri="{FF2B5EF4-FFF2-40B4-BE49-F238E27FC236}">
                    <a16:creationId xmlns:a16="http://schemas.microsoft.com/office/drawing/2014/main" id="{A67B965D-4B20-5E7D-CC05-EFF46C30085A}"/>
                  </a:ext>
                </a:extLst>
              </p:cNvPr>
              <p:cNvSpPr/>
              <p:nvPr/>
            </p:nvSpPr>
            <p:spPr>
              <a:xfrm>
                <a:off x="2669933" y="501369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3" name="object 6761">
                <a:extLst>
                  <a:ext uri="{FF2B5EF4-FFF2-40B4-BE49-F238E27FC236}">
                    <a16:creationId xmlns:a16="http://schemas.microsoft.com/office/drawing/2014/main" id="{46F501FF-D851-C23C-1E91-449462A1D863}"/>
                  </a:ext>
                </a:extLst>
              </p:cNvPr>
              <p:cNvSpPr/>
              <p:nvPr/>
            </p:nvSpPr>
            <p:spPr>
              <a:xfrm>
                <a:off x="2645283" y="50136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4" name="object 6762">
                <a:extLst>
                  <a:ext uri="{FF2B5EF4-FFF2-40B4-BE49-F238E27FC236}">
                    <a16:creationId xmlns:a16="http://schemas.microsoft.com/office/drawing/2014/main" id="{175D9E36-DE6B-DD0B-A274-AA72FBADCE6D}"/>
                  </a:ext>
                </a:extLst>
              </p:cNvPr>
              <p:cNvSpPr/>
              <p:nvPr/>
            </p:nvSpPr>
            <p:spPr>
              <a:xfrm>
                <a:off x="2645283" y="5245061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49" name="object 6763">
              <a:extLst>
                <a:ext uri="{FF2B5EF4-FFF2-40B4-BE49-F238E27FC236}">
                  <a16:creationId xmlns:a16="http://schemas.microsoft.com/office/drawing/2014/main" id="{86821593-8CB4-E389-FBFE-052AA900D722}"/>
                </a:ext>
              </a:extLst>
            </p:cNvPr>
            <p:cNvSpPr/>
            <p:nvPr/>
          </p:nvSpPr>
          <p:spPr>
            <a:xfrm>
              <a:off x="2645282" y="462028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6764">
              <a:extLst>
                <a:ext uri="{FF2B5EF4-FFF2-40B4-BE49-F238E27FC236}">
                  <a16:creationId xmlns:a16="http://schemas.microsoft.com/office/drawing/2014/main" id="{3779CBBC-9164-5315-43AE-9D6E2B71CD2E}"/>
                </a:ext>
              </a:extLst>
            </p:cNvPr>
            <p:cNvSpPr/>
            <p:nvPr/>
          </p:nvSpPr>
          <p:spPr>
            <a:xfrm>
              <a:off x="2645282" y="4712868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6765">
              <a:extLst>
                <a:ext uri="{FF2B5EF4-FFF2-40B4-BE49-F238E27FC236}">
                  <a16:creationId xmlns:a16="http://schemas.microsoft.com/office/drawing/2014/main" id="{8D691720-1A24-1490-8717-E63BE5B5560A}"/>
                </a:ext>
              </a:extLst>
            </p:cNvPr>
            <p:cNvSpPr/>
            <p:nvPr/>
          </p:nvSpPr>
          <p:spPr>
            <a:xfrm>
              <a:off x="2645282" y="425008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52" name="object 6766">
              <a:extLst>
                <a:ext uri="{FF2B5EF4-FFF2-40B4-BE49-F238E27FC236}">
                  <a16:creationId xmlns:a16="http://schemas.microsoft.com/office/drawing/2014/main" id="{3B7B6488-136F-ADAF-05C4-99505B364E99}"/>
                </a:ext>
              </a:extLst>
            </p:cNvPr>
            <p:cNvGrpSpPr/>
            <p:nvPr/>
          </p:nvGrpSpPr>
          <p:grpSpPr>
            <a:xfrm>
              <a:off x="2645282" y="4126700"/>
              <a:ext cx="33020" cy="167005"/>
              <a:chOff x="2645282" y="4126700"/>
              <a:chExt cx="33020" cy="167005"/>
            </a:xfrm>
          </p:grpSpPr>
          <p:sp>
            <p:nvSpPr>
              <p:cNvPr id="1196" name="object 6767">
                <a:extLst>
                  <a:ext uri="{FF2B5EF4-FFF2-40B4-BE49-F238E27FC236}">
                    <a16:creationId xmlns:a16="http://schemas.microsoft.com/office/drawing/2014/main" id="{B5071430-1B85-5EB2-830E-1513435DA793}"/>
                  </a:ext>
                </a:extLst>
              </p:cNvPr>
              <p:cNvSpPr/>
              <p:nvPr/>
            </p:nvSpPr>
            <p:spPr>
              <a:xfrm>
                <a:off x="2645282" y="4157548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4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7" name="object 6768">
                <a:extLst>
                  <a:ext uri="{FF2B5EF4-FFF2-40B4-BE49-F238E27FC236}">
                    <a16:creationId xmlns:a16="http://schemas.microsoft.com/office/drawing/2014/main" id="{1DA2A9B7-06D2-7AED-1B4C-DDCE657239AF}"/>
                  </a:ext>
                </a:extLst>
              </p:cNvPr>
              <p:cNvSpPr/>
              <p:nvPr/>
            </p:nvSpPr>
            <p:spPr>
              <a:xfrm>
                <a:off x="2669984" y="4126700"/>
                <a:ext cx="6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65100">
                    <a:moveTo>
                      <a:pt x="6146" y="154266"/>
                    </a:moveTo>
                    <a:lnTo>
                      <a:pt x="6146" y="0"/>
                    </a:lnTo>
                  </a:path>
                  <a:path w="6350" h="165100">
                    <a:moveTo>
                      <a:pt x="6146" y="154266"/>
                    </a:moveTo>
                    <a:lnTo>
                      <a:pt x="0" y="165023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53" name="object 6769">
              <a:extLst>
                <a:ext uri="{FF2B5EF4-FFF2-40B4-BE49-F238E27FC236}">
                  <a16:creationId xmlns:a16="http://schemas.microsoft.com/office/drawing/2014/main" id="{EC5DD6A0-3723-72C0-4A4E-F9B819AB6C00}"/>
                </a:ext>
              </a:extLst>
            </p:cNvPr>
            <p:cNvGrpSpPr/>
            <p:nvPr/>
          </p:nvGrpSpPr>
          <p:grpSpPr>
            <a:xfrm>
              <a:off x="2643359" y="4550892"/>
              <a:ext cx="34925" cy="231775"/>
              <a:chOff x="2643359" y="4550892"/>
              <a:chExt cx="34925" cy="231775"/>
            </a:xfrm>
          </p:grpSpPr>
          <p:sp>
            <p:nvSpPr>
              <p:cNvPr id="1193" name="object 6770">
                <a:extLst>
                  <a:ext uri="{FF2B5EF4-FFF2-40B4-BE49-F238E27FC236}">
                    <a16:creationId xmlns:a16="http://schemas.microsoft.com/office/drawing/2014/main" id="{41C2CF3E-EB63-C6EA-F680-9C6E6A1CD868}"/>
                  </a:ext>
                </a:extLst>
              </p:cNvPr>
              <p:cNvSpPr/>
              <p:nvPr/>
            </p:nvSpPr>
            <p:spPr>
              <a:xfrm>
                <a:off x="2669984" y="4578642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108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4" name="object 6771">
                <a:extLst>
                  <a:ext uri="{FF2B5EF4-FFF2-40B4-BE49-F238E27FC236}">
                    <a16:creationId xmlns:a16="http://schemas.microsoft.com/office/drawing/2014/main" id="{1042ED43-5B85-51DD-2784-2C307CD60ED0}"/>
                  </a:ext>
                </a:extLst>
              </p:cNvPr>
              <p:cNvSpPr/>
              <p:nvPr/>
            </p:nvSpPr>
            <p:spPr>
              <a:xfrm>
                <a:off x="2676131" y="4589449"/>
                <a:ext cx="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h="154304">
                    <a:moveTo>
                      <a:pt x="0" y="15426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5" name="object 6772">
                <a:extLst>
                  <a:ext uri="{FF2B5EF4-FFF2-40B4-BE49-F238E27FC236}">
                    <a16:creationId xmlns:a16="http://schemas.microsoft.com/office/drawing/2014/main" id="{B6B371D0-6119-3100-7FD1-C7CA810B890C}"/>
                  </a:ext>
                </a:extLst>
              </p:cNvPr>
              <p:cNvSpPr/>
              <p:nvPr/>
            </p:nvSpPr>
            <p:spPr>
              <a:xfrm>
                <a:off x="2645283" y="4550892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8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54" name="object 6773">
              <a:extLst>
                <a:ext uri="{FF2B5EF4-FFF2-40B4-BE49-F238E27FC236}">
                  <a16:creationId xmlns:a16="http://schemas.microsoft.com/office/drawing/2014/main" id="{779055B1-86EF-C6DC-88DE-D4BEC516DC7C}"/>
                </a:ext>
              </a:extLst>
            </p:cNvPr>
            <p:cNvGrpSpPr/>
            <p:nvPr/>
          </p:nvGrpSpPr>
          <p:grpSpPr>
            <a:xfrm>
              <a:off x="2643359" y="4086218"/>
              <a:ext cx="34925" cy="233679"/>
              <a:chOff x="2643359" y="4086218"/>
              <a:chExt cx="34925" cy="233679"/>
            </a:xfrm>
          </p:grpSpPr>
          <p:sp>
            <p:nvSpPr>
              <p:cNvPr id="1189" name="object 6774">
                <a:extLst>
                  <a:ext uri="{FF2B5EF4-FFF2-40B4-BE49-F238E27FC236}">
                    <a16:creationId xmlns:a16="http://schemas.microsoft.com/office/drawing/2014/main" id="{6315A075-F7BE-9F31-7F25-909DDD1B206E}"/>
                  </a:ext>
                </a:extLst>
              </p:cNvPr>
              <p:cNvSpPr/>
              <p:nvPr/>
            </p:nvSpPr>
            <p:spPr>
              <a:xfrm>
                <a:off x="2645283" y="4088142"/>
                <a:ext cx="24765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31775">
                    <a:moveTo>
                      <a:pt x="0" y="0"/>
                    </a:moveTo>
                    <a:lnTo>
                      <a:pt x="0" y="231381"/>
                    </a:lnTo>
                  </a:path>
                  <a:path w="24764" h="23177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0" name="object 6775">
                <a:extLst>
                  <a:ext uri="{FF2B5EF4-FFF2-40B4-BE49-F238E27FC236}">
                    <a16:creationId xmlns:a16="http://schemas.microsoft.com/office/drawing/2014/main" id="{14E7EACB-8661-5A99-9863-A5282A79475A}"/>
                  </a:ext>
                </a:extLst>
              </p:cNvPr>
              <p:cNvSpPr/>
              <p:nvPr/>
            </p:nvSpPr>
            <p:spPr>
              <a:xfrm>
                <a:off x="2669933" y="4088142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1" name="object 6776">
                <a:extLst>
                  <a:ext uri="{FF2B5EF4-FFF2-40B4-BE49-F238E27FC236}">
                    <a16:creationId xmlns:a16="http://schemas.microsoft.com/office/drawing/2014/main" id="{A122D1DE-3BD4-76F3-C8F9-0670E35B8529}"/>
                  </a:ext>
                </a:extLst>
              </p:cNvPr>
              <p:cNvSpPr/>
              <p:nvPr/>
            </p:nvSpPr>
            <p:spPr>
              <a:xfrm>
                <a:off x="2645283" y="408814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2" name="object 6777">
                <a:extLst>
                  <a:ext uri="{FF2B5EF4-FFF2-40B4-BE49-F238E27FC236}">
                    <a16:creationId xmlns:a16="http://schemas.microsoft.com/office/drawing/2014/main" id="{F0563DB7-0BA7-8262-DDAC-41059C31FA12}"/>
                  </a:ext>
                </a:extLst>
              </p:cNvPr>
              <p:cNvSpPr/>
              <p:nvPr/>
            </p:nvSpPr>
            <p:spPr>
              <a:xfrm>
                <a:off x="2669984" y="4115892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108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55" name="object 6778">
              <a:extLst>
                <a:ext uri="{FF2B5EF4-FFF2-40B4-BE49-F238E27FC236}">
                  <a16:creationId xmlns:a16="http://schemas.microsoft.com/office/drawing/2014/main" id="{E927C4FC-3E6D-326D-3320-6831796C2307}"/>
                </a:ext>
              </a:extLst>
            </p:cNvPr>
            <p:cNvGrpSpPr/>
            <p:nvPr/>
          </p:nvGrpSpPr>
          <p:grpSpPr>
            <a:xfrm>
              <a:off x="2645282" y="4548968"/>
              <a:ext cx="26670" cy="29845"/>
              <a:chOff x="2645282" y="4548968"/>
              <a:chExt cx="26670" cy="29845"/>
            </a:xfrm>
          </p:grpSpPr>
          <p:sp>
            <p:nvSpPr>
              <p:cNvPr id="1187" name="object 6779">
                <a:extLst>
                  <a:ext uri="{FF2B5EF4-FFF2-40B4-BE49-F238E27FC236}">
                    <a16:creationId xmlns:a16="http://schemas.microsoft.com/office/drawing/2014/main" id="{4C8DCF18-8797-434F-9786-70B6B18AF8A2}"/>
                  </a:ext>
                </a:extLst>
              </p:cNvPr>
              <p:cNvSpPr/>
              <p:nvPr/>
            </p:nvSpPr>
            <p:spPr>
              <a:xfrm>
                <a:off x="2669933" y="4550892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8" name="object 6780">
                <a:extLst>
                  <a:ext uri="{FF2B5EF4-FFF2-40B4-BE49-F238E27FC236}">
                    <a16:creationId xmlns:a16="http://schemas.microsoft.com/office/drawing/2014/main" id="{D77CD1BB-B112-6509-B91F-4CB6E0381436}"/>
                  </a:ext>
                </a:extLst>
              </p:cNvPr>
              <p:cNvSpPr/>
              <p:nvPr/>
            </p:nvSpPr>
            <p:spPr>
              <a:xfrm>
                <a:off x="2645282" y="455089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56" name="object 6781">
              <a:extLst>
                <a:ext uri="{FF2B5EF4-FFF2-40B4-BE49-F238E27FC236}">
                  <a16:creationId xmlns:a16="http://schemas.microsoft.com/office/drawing/2014/main" id="{2C98FFA1-6EF5-37C9-F8C8-A42F7A38527C}"/>
                </a:ext>
              </a:extLst>
            </p:cNvPr>
            <p:cNvGrpSpPr/>
            <p:nvPr/>
          </p:nvGrpSpPr>
          <p:grpSpPr>
            <a:xfrm>
              <a:off x="2645282" y="4291723"/>
              <a:ext cx="26670" cy="29845"/>
              <a:chOff x="2645282" y="4291723"/>
              <a:chExt cx="26670" cy="29845"/>
            </a:xfrm>
          </p:grpSpPr>
          <p:sp>
            <p:nvSpPr>
              <p:cNvPr id="1185" name="object 6782">
                <a:extLst>
                  <a:ext uri="{FF2B5EF4-FFF2-40B4-BE49-F238E27FC236}">
                    <a16:creationId xmlns:a16="http://schemas.microsoft.com/office/drawing/2014/main" id="{6F8A1406-5C54-C23B-DCEE-D762CB341FC4}"/>
                  </a:ext>
                </a:extLst>
              </p:cNvPr>
              <p:cNvSpPr/>
              <p:nvPr/>
            </p:nvSpPr>
            <p:spPr>
              <a:xfrm>
                <a:off x="2669933" y="429172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80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6" name="object 6783">
                <a:extLst>
                  <a:ext uri="{FF2B5EF4-FFF2-40B4-BE49-F238E27FC236}">
                    <a16:creationId xmlns:a16="http://schemas.microsoft.com/office/drawing/2014/main" id="{3532C21A-0231-C375-21FE-233A3AF10550}"/>
                  </a:ext>
                </a:extLst>
              </p:cNvPr>
              <p:cNvSpPr/>
              <p:nvPr/>
            </p:nvSpPr>
            <p:spPr>
              <a:xfrm>
                <a:off x="2645282" y="431952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57" name="object 6784">
              <a:extLst>
                <a:ext uri="{FF2B5EF4-FFF2-40B4-BE49-F238E27FC236}">
                  <a16:creationId xmlns:a16="http://schemas.microsoft.com/office/drawing/2014/main" id="{6A55B4FF-D8CF-2CFF-D248-649E2CA9B1FF}"/>
                </a:ext>
              </a:extLst>
            </p:cNvPr>
            <p:cNvGrpSpPr/>
            <p:nvPr/>
          </p:nvGrpSpPr>
          <p:grpSpPr>
            <a:xfrm>
              <a:off x="2645282" y="4741792"/>
              <a:ext cx="33020" cy="42545"/>
              <a:chOff x="2645282" y="4741792"/>
              <a:chExt cx="33020" cy="42545"/>
            </a:xfrm>
          </p:grpSpPr>
          <p:sp>
            <p:nvSpPr>
              <p:cNvPr id="1182" name="object 6785">
                <a:extLst>
                  <a:ext uri="{FF2B5EF4-FFF2-40B4-BE49-F238E27FC236}">
                    <a16:creationId xmlns:a16="http://schemas.microsoft.com/office/drawing/2014/main" id="{C33568BC-AEA3-ABB9-46D2-9F60A5F37928}"/>
                  </a:ext>
                </a:extLst>
              </p:cNvPr>
              <p:cNvSpPr/>
              <p:nvPr/>
            </p:nvSpPr>
            <p:spPr>
              <a:xfrm>
                <a:off x="2645282" y="47822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24650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3" name="object 6786">
                <a:extLst>
                  <a:ext uri="{FF2B5EF4-FFF2-40B4-BE49-F238E27FC236}">
                    <a16:creationId xmlns:a16="http://schemas.microsoft.com/office/drawing/2014/main" id="{F4429215-D47A-E5FE-FE33-0F8B429A90D1}"/>
                  </a:ext>
                </a:extLst>
              </p:cNvPr>
              <p:cNvSpPr/>
              <p:nvPr/>
            </p:nvSpPr>
            <p:spPr>
              <a:xfrm>
                <a:off x="2669933" y="475452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4" name="object 6787">
                <a:extLst>
                  <a:ext uri="{FF2B5EF4-FFF2-40B4-BE49-F238E27FC236}">
                    <a16:creationId xmlns:a16="http://schemas.microsoft.com/office/drawing/2014/main" id="{46151644-4262-5850-9646-7CF78E038B3D}"/>
                  </a:ext>
                </a:extLst>
              </p:cNvPr>
              <p:cNvSpPr/>
              <p:nvPr/>
            </p:nvSpPr>
            <p:spPr>
              <a:xfrm>
                <a:off x="2669984" y="4743716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0"/>
                    </a:moveTo>
                    <a:lnTo>
                      <a:pt x="0" y="10807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58" name="object 6788">
              <a:extLst>
                <a:ext uri="{FF2B5EF4-FFF2-40B4-BE49-F238E27FC236}">
                  <a16:creationId xmlns:a16="http://schemas.microsoft.com/office/drawing/2014/main" id="{CCE29FA7-AE17-F344-5F0B-9E48F2E420C8}"/>
                </a:ext>
              </a:extLst>
            </p:cNvPr>
            <p:cNvSpPr/>
            <p:nvPr/>
          </p:nvSpPr>
          <p:spPr>
            <a:xfrm>
              <a:off x="2645282" y="3694747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6789">
              <a:extLst>
                <a:ext uri="{FF2B5EF4-FFF2-40B4-BE49-F238E27FC236}">
                  <a16:creationId xmlns:a16="http://schemas.microsoft.com/office/drawing/2014/main" id="{33C82049-38D7-555A-5C3E-AA75998E661B}"/>
                </a:ext>
              </a:extLst>
            </p:cNvPr>
            <p:cNvSpPr/>
            <p:nvPr/>
          </p:nvSpPr>
          <p:spPr>
            <a:xfrm>
              <a:off x="2645282" y="378733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6790">
              <a:extLst>
                <a:ext uri="{FF2B5EF4-FFF2-40B4-BE49-F238E27FC236}">
                  <a16:creationId xmlns:a16="http://schemas.microsoft.com/office/drawing/2014/main" id="{39059F17-D87F-18AA-8F9D-A7C39C042E4A}"/>
                </a:ext>
              </a:extLst>
            </p:cNvPr>
            <p:cNvSpPr/>
            <p:nvPr/>
          </p:nvSpPr>
          <p:spPr>
            <a:xfrm>
              <a:off x="2645282" y="3231997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6791">
              <a:extLst>
                <a:ext uri="{FF2B5EF4-FFF2-40B4-BE49-F238E27FC236}">
                  <a16:creationId xmlns:a16="http://schemas.microsoft.com/office/drawing/2014/main" id="{697C1306-4484-DD83-D9DE-27434F42C01E}"/>
                </a:ext>
              </a:extLst>
            </p:cNvPr>
            <p:cNvSpPr/>
            <p:nvPr/>
          </p:nvSpPr>
          <p:spPr>
            <a:xfrm>
              <a:off x="2645282" y="332452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62" name="object 6792">
              <a:extLst>
                <a:ext uri="{FF2B5EF4-FFF2-40B4-BE49-F238E27FC236}">
                  <a16:creationId xmlns:a16="http://schemas.microsoft.com/office/drawing/2014/main" id="{CF1CB886-300A-50D0-AD63-22E9D26B4372}"/>
                </a:ext>
              </a:extLst>
            </p:cNvPr>
            <p:cNvGrpSpPr/>
            <p:nvPr/>
          </p:nvGrpSpPr>
          <p:grpSpPr>
            <a:xfrm>
              <a:off x="2668009" y="3663899"/>
              <a:ext cx="10160" cy="193040"/>
              <a:chOff x="2668009" y="3663899"/>
              <a:chExt cx="10160" cy="193040"/>
            </a:xfrm>
          </p:grpSpPr>
          <p:sp>
            <p:nvSpPr>
              <p:cNvPr id="1179" name="object 6793">
                <a:extLst>
                  <a:ext uri="{FF2B5EF4-FFF2-40B4-BE49-F238E27FC236}">
                    <a16:creationId xmlns:a16="http://schemas.microsoft.com/office/drawing/2014/main" id="{8E1891C8-F6D9-C7AE-E0BB-5D8C3873CE87}"/>
                  </a:ext>
                </a:extLst>
              </p:cNvPr>
              <p:cNvSpPr/>
              <p:nvPr/>
            </p:nvSpPr>
            <p:spPr>
              <a:xfrm>
                <a:off x="2676131" y="3663899"/>
                <a:ext cx="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h="154304">
                    <a:moveTo>
                      <a:pt x="0" y="15426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0" name="object 6794">
                <a:extLst>
                  <a:ext uri="{FF2B5EF4-FFF2-40B4-BE49-F238E27FC236}">
                    <a16:creationId xmlns:a16="http://schemas.microsoft.com/office/drawing/2014/main" id="{FFBE38EE-5C44-2B0F-614C-0197C671B689}"/>
                  </a:ext>
                </a:extLst>
              </p:cNvPr>
              <p:cNvSpPr/>
              <p:nvPr/>
            </p:nvSpPr>
            <p:spPr>
              <a:xfrm>
                <a:off x="2669933" y="382897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1" name="object 6795">
                <a:extLst>
                  <a:ext uri="{FF2B5EF4-FFF2-40B4-BE49-F238E27FC236}">
                    <a16:creationId xmlns:a16="http://schemas.microsoft.com/office/drawing/2014/main" id="{D46E4694-E656-DE52-BB3E-B7B14CF5B998}"/>
                  </a:ext>
                </a:extLst>
              </p:cNvPr>
              <p:cNvSpPr/>
              <p:nvPr/>
            </p:nvSpPr>
            <p:spPr>
              <a:xfrm>
                <a:off x="2669984" y="3818166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0"/>
                    </a:moveTo>
                    <a:lnTo>
                      <a:pt x="0" y="10807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63" name="object 6796">
              <a:extLst>
                <a:ext uri="{FF2B5EF4-FFF2-40B4-BE49-F238E27FC236}">
                  <a16:creationId xmlns:a16="http://schemas.microsoft.com/office/drawing/2014/main" id="{A1EA96A4-668A-1A98-0BEF-5AAE5D6A588F}"/>
                </a:ext>
              </a:extLst>
            </p:cNvPr>
            <p:cNvSpPr/>
            <p:nvPr/>
          </p:nvSpPr>
          <p:spPr>
            <a:xfrm>
              <a:off x="2676131" y="3201161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154266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6797">
              <a:extLst>
                <a:ext uri="{FF2B5EF4-FFF2-40B4-BE49-F238E27FC236}">
                  <a16:creationId xmlns:a16="http://schemas.microsoft.com/office/drawing/2014/main" id="{EB3856BF-145E-557E-A30B-75C406C3ADC7}"/>
                </a:ext>
              </a:extLst>
            </p:cNvPr>
            <p:cNvSpPr/>
            <p:nvPr/>
          </p:nvSpPr>
          <p:spPr>
            <a:xfrm>
              <a:off x="2645282" y="3625354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h="231775">
                  <a:moveTo>
                    <a:pt x="0" y="0"/>
                  </a:moveTo>
                  <a:lnTo>
                    <a:pt x="0" y="231368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65" name="object 6798">
              <a:extLst>
                <a:ext uri="{FF2B5EF4-FFF2-40B4-BE49-F238E27FC236}">
                  <a16:creationId xmlns:a16="http://schemas.microsoft.com/office/drawing/2014/main" id="{3211E315-C389-5B5B-475F-DBC72E3C6A9D}"/>
                </a:ext>
              </a:extLst>
            </p:cNvPr>
            <p:cNvGrpSpPr/>
            <p:nvPr/>
          </p:nvGrpSpPr>
          <p:grpSpPr>
            <a:xfrm>
              <a:off x="2643359" y="3160680"/>
              <a:ext cx="34925" cy="233679"/>
              <a:chOff x="2643359" y="3160680"/>
              <a:chExt cx="34925" cy="233679"/>
            </a:xfrm>
          </p:grpSpPr>
          <p:sp>
            <p:nvSpPr>
              <p:cNvPr id="1174" name="object 6799">
                <a:extLst>
                  <a:ext uri="{FF2B5EF4-FFF2-40B4-BE49-F238E27FC236}">
                    <a16:creationId xmlns:a16="http://schemas.microsoft.com/office/drawing/2014/main" id="{FC191061-534D-E181-6DF3-E1A49F812EF9}"/>
                  </a:ext>
                </a:extLst>
              </p:cNvPr>
              <p:cNvSpPr/>
              <p:nvPr/>
            </p:nvSpPr>
            <p:spPr>
              <a:xfrm>
                <a:off x="2645283" y="3162604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68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5" name="object 6800">
                <a:extLst>
                  <a:ext uri="{FF2B5EF4-FFF2-40B4-BE49-F238E27FC236}">
                    <a16:creationId xmlns:a16="http://schemas.microsoft.com/office/drawing/2014/main" id="{22E55BED-E58B-903A-FB5C-5E3A3B2B711F}"/>
                  </a:ext>
                </a:extLst>
              </p:cNvPr>
              <p:cNvSpPr/>
              <p:nvPr/>
            </p:nvSpPr>
            <p:spPr>
              <a:xfrm>
                <a:off x="2669984" y="3190354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30">
                    <a:moveTo>
                      <a:pt x="6146" y="108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6" name="object 6801">
                <a:extLst>
                  <a:ext uri="{FF2B5EF4-FFF2-40B4-BE49-F238E27FC236}">
                    <a16:creationId xmlns:a16="http://schemas.microsoft.com/office/drawing/2014/main" id="{0EEED922-8B5D-F27D-D3DF-90C8B087E8F8}"/>
                  </a:ext>
                </a:extLst>
              </p:cNvPr>
              <p:cNvSpPr/>
              <p:nvPr/>
            </p:nvSpPr>
            <p:spPr>
              <a:xfrm>
                <a:off x="2645283" y="316260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7" name="object 6802">
                <a:extLst>
                  <a:ext uri="{FF2B5EF4-FFF2-40B4-BE49-F238E27FC236}">
                    <a16:creationId xmlns:a16="http://schemas.microsoft.com/office/drawing/2014/main" id="{6B69FC4F-646F-0D01-0A98-AA0876CFE2B9}"/>
                  </a:ext>
                </a:extLst>
              </p:cNvPr>
              <p:cNvSpPr/>
              <p:nvPr/>
            </p:nvSpPr>
            <p:spPr>
              <a:xfrm>
                <a:off x="2669933" y="316260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8" name="object 6803">
                <a:extLst>
                  <a:ext uri="{FF2B5EF4-FFF2-40B4-BE49-F238E27FC236}">
                    <a16:creationId xmlns:a16="http://schemas.microsoft.com/office/drawing/2014/main" id="{15810D99-E807-6A1C-B511-A82B409F9356}"/>
                  </a:ext>
                </a:extLst>
              </p:cNvPr>
              <p:cNvSpPr/>
              <p:nvPr/>
            </p:nvSpPr>
            <p:spPr>
              <a:xfrm>
                <a:off x="2645283" y="316260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66" name="object 6804">
              <a:extLst>
                <a:ext uri="{FF2B5EF4-FFF2-40B4-BE49-F238E27FC236}">
                  <a16:creationId xmlns:a16="http://schemas.microsoft.com/office/drawing/2014/main" id="{79B7A544-40C2-CB3B-8A51-BE2852085150}"/>
                </a:ext>
              </a:extLst>
            </p:cNvPr>
            <p:cNvGrpSpPr/>
            <p:nvPr/>
          </p:nvGrpSpPr>
          <p:grpSpPr>
            <a:xfrm>
              <a:off x="2645282" y="3623430"/>
              <a:ext cx="33020" cy="42545"/>
              <a:chOff x="2645282" y="3623430"/>
              <a:chExt cx="33020" cy="42545"/>
            </a:xfrm>
          </p:grpSpPr>
          <p:sp>
            <p:nvSpPr>
              <p:cNvPr id="1171" name="object 6805">
                <a:extLst>
                  <a:ext uri="{FF2B5EF4-FFF2-40B4-BE49-F238E27FC236}">
                    <a16:creationId xmlns:a16="http://schemas.microsoft.com/office/drawing/2014/main" id="{DDEF07E9-AD2C-0A8F-6D6B-B005CCD20041}"/>
                  </a:ext>
                </a:extLst>
              </p:cNvPr>
              <p:cNvSpPr/>
              <p:nvPr/>
            </p:nvSpPr>
            <p:spPr>
              <a:xfrm>
                <a:off x="2669933" y="362535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2" name="object 6806">
                <a:extLst>
                  <a:ext uri="{FF2B5EF4-FFF2-40B4-BE49-F238E27FC236}">
                    <a16:creationId xmlns:a16="http://schemas.microsoft.com/office/drawing/2014/main" id="{C4CC00EF-4205-3F59-C680-38F782DBDB43}"/>
                  </a:ext>
                </a:extLst>
              </p:cNvPr>
              <p:cNvSpPr/>
              <p:nvPr/>
            </p:nvSpPr>
            <p:spPr>
              <a:xfrm>
                <a:off x="2669984" y="3653104"/>
                <a:ext cx="63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0795">
                    <a:moveTo>
                      <a:pt x="6146" y="10795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3" name="object 6807">
                <a:extLst>
                  <a:ext uri="{FF2B5EF4-FFF2-40B4-BE49-F238E27FC236}">
                    <a16:creationId xmlns:a16="http://schemas.microsoft.com/office/drawing/2014/main" id="{7AF57797-61A3-F83B-4A66-537223E738EF}"/>
                  </a:ext>
                </a:extLst>
              </p:cNvPr>
              <p:cNvSpPr/>
              <p:nvPr/>
            </p:nvSpPr>
            <p:spPr>
              <a:xfrm>
                <a:off x="2645282" y="3625354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67" name="object 6808">
              <a:extLst>
                <a:ext uri="{FF2B5EF4-FFF2-40B4-BE49-F238E27FC236}">
                  <a16:creationId xmlns:a16="http://schemas.microsoft.com/office/drawing/2014/main" id="{584865F3-B9B3-4012-A860-6A601477579C}"/>
                </a:ext>
              </a:extLst>
            </p:cNvPr>
            <p:cNvGrpSpPr/>
            <p:nvPr/>
          </p:nvGrpSpPr>
          <p:grpSpPr>
            <a:xfrm>
              <a:off x="2645282" y="3353504"/>
              <a:ext cx="33020" cy="42545"/>
              <a:chOff x="2645282" y="3353504"/>
              <a:chExt cx="33020" cy="42545"/>
            </a:xfrm>
          </p:grpSpPr>
          <p:sp>
            <p:nvSpPr>
              <p:cNvPr id="1168" name="object 6809">
                <a:extLst>
                  <a:ext uri="{FF2B5EF4-FFF2-40B4-BE49-F238E27FC236}">
                    <a16:creationId xmlns:a16="http://schemas.microsoft.com/office/drawing/2014/main" id="{6CC00CA1-488F-12A8-B1BA-DAFEE4CBD426}"/>
                  </a:ext>
                </a:extLst>
              </p:cNvPr>
              <p:cNvSpPr/>
              <p:nvPr/>
            </p:nvSpPr>
            <p:spPr>
              <a:xfrm>
                <a:off x="2645282" y="339397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9" name="object 6810">
                <a:extLst>
                  <a:ext uri="{FF2B5EF4-FFF2-40B4-BE49-F238E27FC236}">
                    <a16:creationId xmlns:a16="http://schemas.microsoft.com/office/drawing/2014/main" id="{4AA9B29B-EC7B-9AC5-73F2-6BB47F49421A}"/>
                  </a:ext>
                </a:extLst>
              </p:cNvPr>
              <p:cNvSpPr/>
              <p:nvPr/>
            </p:nvSpPr>
            <p:spPr>
              <a:xfrm>
                <a:off x="2669933" y="336617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80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0" name="object 6811">
                <a:extLst>
                  <a:ext uri="{FF2B5EF4-FFF2-40B4-BE49-F238E27FC236}">
                    <a16:creationId xmlns:a16="http://schemas.microsoft.com/office/drawing/2014/main" id="{F2123D26-F3A9-11A9-5D8C-2266737A52D2}"/>
                  </a:ext>
                </a:extLst>
              </p:cNvPr>
              <p:cNvSpPr/>
              <p:nvPr/>
            </p:nvSpPr>
            <p:spPr>
              <a:xfrm>
                <a:off x="2669984" y="3355429"/>
                <a:ext cx="63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0795">
                    <a:moveTo>
                      <a:pt x="6146" y="0"/>
                    </a:moveTo>
                    <a:lnTo>
                      <a:pt x="0" y="10744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68" name="object 6812">
              <a:extLst>
                <a:ext uri="{FF2B5EF4-FFF2-40B4-BE49-F238E27FC236}">
                  <a16:creationId xmlns:a16="http://schemas.microsoft.com/office/drawing/2014/main" id="{1B855D6D-46DB-4951-689E-DC94A0855348}"/>
                </a:ext>
              </a:extLst>
            </p:cNvPr>
            <p:cNvSpPr/>
            <p:nvPr/>
          </p:nvSpPr>
          <p:spPr>
            <a:xfrm>
              <a:off x="2645282" y="385672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24650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6813">
              <a:extLst>
                <a:ext uri="{FF2B5EF4-FFF2-40B4-BE49-F238E27FC236}">
                  <a16:creationId xmlns:a16="http://schemas.microsoft.com/office/drawing/2014/main" id="{A81634C9-EC87-DCD8-8623-D9834238FBFB}"/>
                </a:ext>
              </a:extLst>
            </p:cNvPr>
            <p:cNvSpPr/>
            <p:nvPr/>
          </p:nvSpPr>
          <p:spPr>
            <a:xfrm>
              <a:off x="2645282" y="239897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6814">
              <a:extLst>
                <a:ext uri="{FF2B5EF4-FFF2-40B4-BE49-F238E27FC236}">
                  <a16:creationId xmlns:a16="http://schemas.microsoft.com/office/drawing/2014/main" id="{9B68620D-A6AF-8808-F845-7C9076348914}"/>
                </a:ext>
              </a:extLst>
            </p:cNvPr>
            <p:cNvSpPr/>
            <p:nvPr/>
          </p:nvSpPr>
          <p:spPr>
            <a:xfrm>
              <a:off x="2645282" y="2776956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6815">
              <a:extLst>
                <a:ext uri="{FF2B5EF4-FFF2-40B4-BE49-F238E27FC236}">
                  <a16:creationId xmlns:a16="http://schemas.microsoft.com/office/drawing/2014/main" id="{5EBF1D7A-0DE1-144F-69BE-5A07AE190041}"/>
                </a:ext>
              </a:extLst>
            </p:cNvPr>
            <p:cNvSpPr/>
            <p:nvPr/>
          </p:nvSpPr>
          <p:spPr>
            <a:xfrm>
              <a:off x="2645282" y="285407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72" name="object 6816">
              <a:extLst>
                <a:ext uri="{FF2B5EF4-FFF2-40B4-BE49-F238E27FC236}">
                  <a16:creationId xmlns:a16="http://schemas.microsoft.com/office/drawing/2014/main" id="{A6B4ED96-EC53-B8C9-B376-37BB8D6910E4}"/>
                </a:ext>
              </a:extLst>
            </p:cNvPr>
            <p:cNvGrpSpPr/>
            <p:nvPr/>
          </p:nvGrpSpPr>
          <p:grpSpPr>
            <a:xfrm>
              <a:off x="2645282" y="2281396"/>
              <a:ext cx="33020" cy="161290"/>
              <a:chOff x="2645282" y="2281396"/>
              <a:chExt cx="33020" cy="161290"/>
            </a:xfrm>
          </p:grpSpPr>
          <p:sp>
            <p:nvSpPr>
              <p:cNvPr id="1166" name="object 6817">
                <a:extLst>
                  <a:ext uri="{FF2B5EF4-FFF2-40B4-BE49-F238E27FC236}">
                    <a16:creationId xmlns:a16="http://schemas.microsoft.com/office/drawing/2014/main" id="{C981FA8B-ACCB-5E6B-F3AE-E171FA58DC8C}"/>
                  </a:ext>
                </a:extLst>
              </p:cNvPr>
              <p:cNvSpPr/>
              <p:nvPr/>
            </p:nvSpPr>
            <p:spPr>
              <a:xfrm>
                <a:off x="2645282" y="2283320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4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7" name="object 6818">
                <a:extLst>
                  <a:ext uri="{FF2B5EF4-FFF2-40B4-BE49-F238E27FC236}">
                    <a16:creationId xmlns:a16="http://schemas.microsoft.com/office/drawing/2014/main" id="{B6CC65D7-F957-2F2B-8F8F-54D53CADCAD8}"/>
                  </a:ext>
                </a:extLst>
              </p:cNvPr>
              <p:cNvSpPr/>
              <p:nvPr/>
            </p:nvSpPr>
            <p:spPr>
              <a:xfrm>
                <a:off x="2669984" y="2283320"/>
                <a:ext cx="6350" cy="15748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57480">
                    <a:moveTo>
                      <a:pt x="6146" y="146557"/>
                    </a:moveTo>
                    <a:lnTo>
                      <a:pt x="6146" y="0"/>
                    </a:lnTo>
                  </a:path>
                  <a:path w="6350" h="157480">
                    <a:moveTo>
                      <a:pt x="6146" y="146557"/>
                    </a:moveTo>
                    <a:lnTo>
                      <a:pt x="0" y="157314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73" name="object 6819">
              <a:extLst>
                <a:ext uri="{FF2B5EF4-FFF2-40B4-BE49-F238E27FC236}">
                  <a16:creationId xmlns:a16="http://schemas.microsoft.com/office/drawing/2014/main" id="{4154F7EC-2683-6A2C-08A5-75FD92CD8C0D}"/>
                </a:ext>
              </a:extLst>
            </p:cNvPr>
            <p:cNvSpPr/>
            <p:nvPr/>
          </p:nvSpPr>
          <p:spPr>
            <a:xfrm>
              <a:off x="2669984" y="2727604"/>
              <a:ext cx="6350" cy="165100"/>
            </a:xfrm>
            <a:custGeom>
              <a:avLst/>
              <a:gdLst/>
              <a:ahLst/>
              <a:cxnLst/>
              <a:rect l="l" t="t" r="r" b="b"/>
              <a:pathLst>
                <a:path w="6350" h="165100">
                  <a:moveTo>
                    <a:pt x="6146" y="165023"/>
                  </a:moveTo>
                  <a:lnTo>
                    <a:pt x="6146" y="10756"/>
                  </a:ln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6820">
              <a:extLst>
                <a:ext uri="{FF2B5EF4-FFF2-40B4-BE49-F238E27FC236}">
                  <a16:creationId xmlns:a16="http://schemas.microsoft.com/office/drawing/2014/main" id="{E89A981D-E2AF-1BE9-9FCF-7D0E948CE87E}"/>
                </a:ext>
              </a:extLst>
            </p:cNvPr>
            <p:cNvSpPr/>
            <p:nvPr/>
          </p:nvSpPr>
          <p:spPr>
            <a:xfrm>
              <a:off x="2645282" y="2375852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583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6821">
              <a:extLst>
                <a:ext uri="{FF2B5EF4-FFF2-40B4-BE49-F238E27FC236}">
                  <a16:creationId xmlns:a16="http://schemas.microsoft.com/office/drawing/2014/main" id="{05069EBE-FF5E-C67A-0FE8-1253B6AF5FA4}"/>
                </a:ext>
              </a:extLst>
            </p:cNvPr>
            <p:cNvSpPr/>
            <p:nvPr/>
          </p:nvSpPr>
          <p:spPr>
            <a:xfrm>
              <a:off x="2645282" y="2699804"/>
              <a:ext cx="24765" cy="231775"/>
            </a:xfrm>
            <a:custGeom>
              <a:avLst/>
              <a:gdLst/>
              <a:ahLst/>
              <a:cxnLst/>
              <a:rect l="l" t="t" r="r" b="b"/>
              <a:pathLst>
                <a:path w="24764" h="231775">
                  <a:moveTo>
                    <a:pt x="0" y="0"/>
                  </a:moveTo>
                  <a:lnTo>
                    <a:pt x="0" y="231381"/>
                  </a:lnTo>
                </a:path>
                <a:path w="24764" h="231775">
                  <a:moveTo>
                    <a:pt x="0" y="0"/>
                  </a:moveTo>
                  <a:lnTo>
                    <a:pt x="24650" y="0"/>
                  </a:lnTo>
                </a:path>
                <a:path w="24764" h="231775">
                  <a:moveTo>
                    <a:pt x="0" y="0"/>
                  </a:moveTo>
                  <a:lnTo>
                    <a:pt x="2465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76" name="object 6822">
              <a:extLst>
                <a:ext uri="{FF2B5EF4-FFF2-40B4-BE49-F238E27FC236}">
                  <a16:creationId xmlns:a16="http://schemas.microsoft.com/office/drawing/2014/main" id="{11601F51-25DF-D177-80A6-117FB10A42EA}"/>
                </a:ext>
              </a:extLst>
            </p:cNvPr>
            <p:cNvGrpSpPr/>
            <p:nvPr/>
          </p:nvGrpSpPr>
          <p:grpSpPr>
            <a:xfrm>
              <a:off x="2645282" y="2440635"/>
              <a:ext cx="26670" cy="29845"/>
              <a:chOff x="2645282" y="2440635"/>
              <a:chExt cx="26670" cy="29845"/>
            </a:xfrm>
          </p:grpSpPr>
          <p:sp>
            <p:nvSpPr>
              <p:cNvPr id="1164" name="object 6823">
                <a:extLst>
                  <a:ext uri="{FF2B5EF4-FFF2-40B4-BE49-F238E27FC236}">
                    <a16:creationId xmlns:a16="http://schemas.microsoft.com/office/drawing/2014/main" id="{BDFBF83B-D151-1C85-DFD7-3138CE243256}"/>
                  </a:ext>
                </a:extLst>
              </p:cNvPr>
              <p:cNvSpPr/>
              <p:nvPr/>
            </p:nvSpPr>
            <p:spPr>
              <a:xfrm>
                <a:off x="2645282" y="246843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24650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5" name="object 6824">
                <a:extLst>
                  <a:ext uri="{FF2B5EF4-FFF2-40B4-BE49-F238E27FC236}">
                    <a16:creationId xmlns:a16="http://schemas.microsoft.com/office/drawing/2014/main" id="{982952F7-5DC6-49C0-8D4A-A3FA9A245803}"/>
                  </a:ext>
                </a:extLst>
              </p:cNvPr>
              <p:cNvSpPr/>
              <p:nvPr/>
            </p:nvSpPr>
            <p:spPr>
              <a:xfrm>
                <a:off x="2669933" y="2440635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0"/>
                    </a:moveTo>
                    <a:lnTo>
                      <a:pt x="0" y="2780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77" name="object 6825">
              <a:extLst>
                <a:ext uri="{FF2B5EF4-FFF2-40B4-BE49-F238E27FC236}">
                  <a16:creationId xmlns:a16="http://schemas.microsoft.com/office/drawing/2014/main" id="{2DB6BB9E-E9F8-DFB0-13C7-3785EA051E8F}"/>
                </a:ext>
              </a:extLst>
            </p:cNvPr>
            <p:cNvSpPr/>
            <p:nvPr/>
          </p:nvSpPr>
          <p:spPr>
            <a:xfrm>
              <a:off x="2669933" y="2699804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49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6826">
              <a:extLst>
                <a:ext uri="{FF2B5EF4-FFF2-40B4-BE49-F238E27FC236}">
                  <a16:creationId xmlns:a16="http://schemas.microsoft.com/office/drawing/2014/main" id="{D2E2A7CC-5E13-B7F4-56E6-247BA256F195}"/>
                </a:ext>
              </a:extLst>
            </p:cNvPr>
            <p:cNvSpPr/>
            <p:nvPr/>
          </p:nvSpPr>
          <p:spPr>
            <a:xfrm>
              <a:off x="2645282" y="2892628"/>
              <a:ext cx="31115" cy="38735"/>
            </a:xfrm>
            <a:custGeom>
              <a:avLst/>
              <a:gdLst/>
              <a:ahLst/>
              <a:cxnLst/>
              <a:rect l="l" t="t" r="r" b="b"/>
              <a:pathLst>
                <a:path w="31114" h="38735">
                  <a:moveTo>
                    <a:pt x="30848" y="0"/>
                  </a:moveTo>
                  <a:lnTo>
                    <a:pt x="24701" y="10807"/>
                  </a:lnTo>
                  <a:lnTo>
                    <a:pt x="24701" y="38557"/>
                  </a:lnTo>
                  <a:lnTo>
                    <a:pt x="0" y="38557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79" name="object 6827">
              <a:extLst>
                <a:ext uri="{FF2B5EF4-FFF2-40B4-BE49-F238E27FC236}">
                  <a16:creationId xmlns:a16="http://schemas.microsoft.com/office/drawing/2014/main" id="{EAE80708-1C25-2516-D994-19B739813FBE}"/>
                </a:ext>
              </a:extLst>
            </p:cNvPr>
            <p:cNvGrpSpPr/>
            <p:nvPr/>
          </p:nvGrpSpPr>
          <p:grpSpPr>
            <a:xfrm>
              <a:off x="2581674" y="2329586"/>
              <a:ext cx="64135" cy="48260"/>
              <a:chOff x="2581674" y="2329586"/>
              <a:chExt cx="64135" cy="48260"/>
            </a:xfrm>
          </p:grpSpPr>
          <p:sp>
            <p:nvSpPr>
              <p:cNvPr id="1162" name="object 6828">
                <a:extLst>
                  <a:ext uri="{FF2B5EF4-FFF2-40B4-BE49-F238E27FC236}">
                    <a16:creationId xmlns:a16="http://schemas.microsoft.com/office/drawing/2014/main" id="{710B8C66-76FF-DB12-BC32-7627493F051E}"/>
                  </a:ext>
                </a:extLst>
              </p:cNvPr>
              <p:cNvSpPr/>
              <p:nvPr/>
            </p:nvSpPr>
            <p:spPr>
              <a:xfrm>
                <a:off x="2583599" y="2375852"/>
                <a:ext cx="62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230">
                    <a:moveTo>
                      <a:pt x="0" y="0"/>
                    </a:moveTo>
                    <a:lnTo>
                      <a:pt x="61683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3" name="object 6829">
                <a:extLst>
                  <a:ext uri="{FF2B5EF4-FFF2-40B4-BE49-F238E27FC236}">
                    <a16:creationId xmlns:a16="http://schemas.microsoft.com/office/drawing/2014/main" id="{99693AD6-9212-3FC7-4740-684AD915A1A4}"/>
                  </a:ext>
                </a:extLst>
              </p:cNvPr>
              <p:cNvSpPr/>
              <p:nvPr/>
            </p:nvSpPr>
            <p:spPr>
              <a:xfrm>
                <a:off x="2583599" y="2329586"/>
                <a:ext cx="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h="46355">
                    <a:moveTo>
                      <a:pt x="0" y="0"/>
                    </a:moveTo>
                    <a:lnTo>
                      <a:pt x="0" y="46266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80" name="object 6830">
              <a:extLst>
                <a:ext uri="{FF2B5EF4-FFF2-40B4-BE49-F238E27FC236}">
                  <a16:creationId xmlns:a16="http://schemas.microsoft.com/office/drawing/2014/main" id="{4EBBA382-4160-8B60-6889-5BB3BB4E7833}"/>
                </a:ext>
              </a:extLst>
            </p:cNvPr>
            <p:cNvSpPr/>
            <p:nvPr/>
          </p:nvSpPr>
          <p:spPr>
            <a:xfrm>
              <a:off x="2676131" y="2815513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787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81" name="object 6831">
              <a:extLst>
                <a:ext uri="{FF2B5EF4-FFF2-40B4-BE49-F238E27FC236}">
                  <a16:creationId xmlns:a16="http://schemas.microsoft.com/office/drawing/2014/main" id="{755B3E59-6A2C-D072-B426-68AA5E3F0154}"/>
                </a:ext>
              </a:extLst>
            </p:cNvPr>
            <p:cNvGrpSpPr/>
            <p:nvPr/>
          </p:nvGrpSpPr>
          <p:grpSpPr>
            <a:xfrm>
              <a:off x="2595930" y="2805493"/>
              <a:ext cx="80645" cy="11430"/>
              <a:chOff x="2595930" y="2805493"/>
              <a:chExt cx="80645" cy="11430"/>
            </a:xfrm>
          </p:grpSpPr>
          <p:sp>
            <p:nvSpPr>
              <p:cNvPr id="1158" name="object 6832">
                <a:extLst>
                  <a:ext uri="{FF2B5EF4-FFF2-40B4-BE49-F238E27FC236}">
                    <a16:creationId xmlns:a16="http://schemas.microsoft.com/office/drawing/2014/main" id="{B6735675-3394-2411-409C-76E9131D260C}"/>
                  </a:ext>
                </a:extLst>
              </p:cNvPr>
              <p:cNvSpPr/>
              <p:nvPr/>
            </p:nvSpPr>
            <p:spPr>
              <a:xfrm>
                <a:off x="2614434" y="2815513"/>
                <a:ext cx="0" cy="1270"/>
              </a:xfrm>
              <a:custGeom>
                <a:avLst/>
                <a:gdLst/>
                <a:ahLst/>
                <a:cxnLst/>
                <a:rect l="l" t="t" r="r" b="b"/>
                <a:pathLst>
                  <a:path h="1269">
                    <a:moveTo>
                      <a:pt x="0" y="0"/>
                    </a:moveTo>
                    <a:lnTo>
                      <a:pt x="0" y="78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9" name="object 6833">
                <a:extLst>
                  <a:ext uri="{FF2B5EF4-FFF2-40B4-BE49-F238E27FC236}">
                    <a16:creationId xmlns:a16="http://schemas.microsoft.com/office/drawing/2014/main" id="{058D9806-8DD7-532F-FB0C-E0FEB611562A}"/>
                  </a:ext>
                </a:extLst>
              </p:cNvPr>
              <p:cNvSpPr/>
              <p:nvPr/>
            </p:nvSpPr>
            <p:spPr>
              <a:xfrm>
                <a:off x="2632951" y="2808592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2466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0" name="object 6834">
                <a:extLst>
                  <a:ext uri="{FF2B5EF4-FFF2-40B4-BE49-F238E27FC236}">
                    <a16:creationId xmlns:a16="http://schemas.microsoft.com/office/drawing/2014/main" id="{513DC38F-0940-5998-884B-3D6D5EE12C26}"/>
                  </a:ext>
                </a:extLst>
              </p:cNvPr>
              <p:cNvSpPr/>
              <p:nvPr/>
            </p:nvSpPr>
            <p:spPr>
              <a:xfrm>
                <a:off x="2614434" y="2805493"/>
                <a:ext cx="6223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6350">
                    <a:moveTo>
                      <a:pt x="18516" y="0"/>
                    </a:moveTo>
                    <a:lnTo>
                      <a:pt x="0" y="3048"/>
                    </a:lnTo>
                    <a:lnTo>
                      <a:pt x="18516" y="6146"/>
                    </a:lnTo>
                    <a:lnTo>
                      <a:pt x="18516" y="0"/>
                    </a:lnTo>
                    <a:close/>
                  </a:path>
                  <a:path w="62230" h="6350">
                    <a:moveTo>
                      <a:pt x="61696" y="3048"/>
                    </a:moveTo>
                    <a:lnTo>
                      <a:pt x="43180" y="0"/>
                    </a:lnTo>
                    <a:lnTo>
                      <a:pt x="43180" y="6146"/>
                    </a:lnTo>
                    <a:lnTo>
                      <a:pt x="61696" y="3048"/>
                    </a:lnTo>
                    <a:close/>
                  </a:path>
                </a:pathLst>
              </a:custGeom>
              <a:solidFill>
                <a:srgbClr val="B9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1" name="object 6835">
                <a:extLst>
                  <a:ext uri="{FF2B5EF4-FFF2-40B4-BE49-F238E27FC236}">
                    <a16:creationId xmlns:a16="http://schemas.microsoft.com/office/drawing/2014/main" id="{BDB4C978-6BD0-94AD-ADAD-A4719C1926B0}"/>
                  </a:ext>
                </a:extLst>
              </p:cNvPr>
              <p:cNvSpPr/>
              <p:nvPr/>
            </p:nvSpPr>
            <p:spPr>
              <a:xfrm>
                <a:off x="2595930" y="2808592"/>
                <a:ext cx="1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">
                    <a:moveTo>
                      <a:pt x="1850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82" name="object 6836">
              <a:extLst>
                <a:ext uri="{FF2B5EF4-FFF2-40B4-BE49-F238E27FC236}">
                  <a16:creationId xmlns:a16="http://schemas.microsoft.com/office/drawing/2014/main" id="{915F3FE7-952B-318B-3C91-9A4FFA4E7EE4}"/>
                </a:ext>
              </a:extLst>
            </p:cNvPr>
            <p:cNvGrpSpPr/>
            <p:nvPr/>
          </p:nvGrpSpPr>
          <p:grpSpPr>
            <a:xfrm>
              <a:off x="2534088" y="2794984"/>
              <a:ext cx="60960" cy="27305"/>
              <a:chOff x="2534088" y="2794984"/>
              <a:chExt cx="60960" cy="27305"/>
            </a:xfrm>
          </p:grpSpPr>
          <p:sp>
            <p:nvSpPr>
              <p:cNvPr id="1154" name="object 6837">
                <a:extLst>
                  <a:ext uri="{FF2B5EF4-FFF2-40B4-BE49-F238E27FC236}">
                    <a16:creationId xmlns:a16="http://schemas.microsoft.com/office/drawing/2014/main" id="{AF5CEF45-1054-4656-471B-BC088A571A5C}"/>
                  </a:ext>
                </a:extLst>
              </p:cNvPr>
              <p:cNvSpPr/>
              <p:nvPr/>
            </p:nvSpPr>
            <p:spPr>
              <a:xfrm>
                <a:off x="2536012" y="2796908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19">
                    <a:moveTo>
                      <a:pt x="3327" y="20027"/>
                    </a:moveTo>
                    <a:lnTo>
                      <a:pt x="0" y="16687"/>
                    </a:lnTo>
                    <a:lnTo>
                      <a:pt x="0" y="3327"/>
                    </a:lnTo>
                    <a:lnTo>
                      <a:pt x="3327" y="0"/>
                    </a:lnTo>
                    <a:lnTo>
                      <a:pt x="6667" y="0"/>
                    </a:lnTo>
                    <a:lnTo>
                      <a:pt x="10007" y="3327"/>
                    </a:lnTo>
                    <a:lnTo>
                      <a:pt x="10007" y="16687"/>
                    </a:lnTo>
                    <a:lnTo>
                      <a:pt x="6667" y="20027"/>
                    </a:lnTo>
                    <a:lnTo>
                      <a:pt x="3327" y="2002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5" name="object 6838">
                <a:extLst>
                  <a:ext uri="{FF2B5EF4-FFF2-40B4-BE49-F238E27FC236}">
                    <a16:creationId xmlns:a16="http://schemas.microsoft.com/office/drawing/2014/main" id="{A8DB709F-BDE8-8A04-A470-A593C0A946BE}"/>
                  </a:ext>
                </a:extLst>
              </p:cNvPr>
              <p:cNvSpPr/>
              <p:nvPr/>
            </p:nvSpPr>
            <p:spPr>
              <a:xfrm>
                <a:off x="2552750" y="2813596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6985">
                    <a:moveTo>
                      <a:pt x="3340" y="0"/>
                    </a:moveTo>
                    <a:lnTo>
                      <a:pt x="3340" y="3340"/>
                    </a:lnTo>
                    <a:lnTo>
                      <a:pt x="0" y="6642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6" name="object 6839">
                <a:extLst>
                  <a:ext uri="{FF2B5EF4-FFF2-40B4-BE49-F238E27FC236}">
                    <a16:creationId xmlns:a16="http://schemas.microsoft.com/office/drawing/2014/main" id="{C2C9624D-10A2-CBB8-955E-253F5D1C69B8}"/>
                  </a:ext>
                </a:extLst>
              </p:cNvPr>
              <p:cNvSpPr/>
              <p:nvPr/>
            </p:nvSpPr>
            <p:spPr>
              <a:xfrm>
                <a:off x="2562771" y="2796908"/>
                <a:ext cx="1397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20319">
                    <a:moveTo>
                      <a:pt x="13360" y="13360"/>
                    </a:moveTo>
                    <a:lnTo>
                      <a:pt x="0" y="13360"/>
                    </a:lnTo>
                    <a:lnTo>
                      <a:pt x="10020" y="0"/>
                    </a:lnTo>
                    <a:lnTo>
                      <a:pt x="10020" y="20027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7" name="object 6840">
                <a:extLst>
                  <a:ext uri="{FF2B5EF4-FFF2-40B4-BE49-F238E27FC236}">
                    <a16:creationId xmlns:a16="http://schemas.microsoft.com/office/drawing/2014/main" id="{896A91DB-8EE8-B0E5-2330-4A26C77D2192}"/>
                  </a:ext>
                </a:extLst>
              </p:cNvPr>
              <p:cNvSpPr/>
              <p:nvPr/>
            </p:nvSpPr>
            <p:spPr>
              <a:xfrm>
                <a:off x="2582811" y="2796908"/>
                <a:ext cx="1016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20319">
                    <a:moveTo>
                      <a:pt x="3340" y="20027"/>
                    </a:moveTo>
                    <a:lnTo>
                      <a:pt x="0" y="16687"/>
                    </a:lnTo>
                    <a:lnTo>
                      <a:pt x="0" y="3327"/>
                    </a:lnTo>
                    <a:lnTo>
                      <a:pt x="3340" y="0"/>
                    </a:lnTo>
                    <a:lnTo>
                      <a:pt x="6680" y="0"/>
                    </a:lnTo>
                    <a:lnTo>
                      <a:pt x="10020" y="3327"/>
                    </a:lnTo>
                    <a:lnTo>
                      <a:pt x="10020" y="16687"/>
                    </a:lnTo>
                    <a:lnTo>
                      <a:pt x="6680" y="20027"/>
                    </a:lnTo>
                    <a:lnTo>
                      <a:pt x="3340" y="20027"/>
                    </a:lnTo>
                    <a:close/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83" name="object 6841">
              <a:extLst>
                <a:ext uri="{FF2B5EF4-FFF2-40B4-BE49-F238E27FC236}">
                  <a16:creationId xmlns:a16="http://schemas.microsoft.com/office/drawing/2014/main" id="{772BE6EC-9575-502B-8CF6-866D670CE0DD}"/>
                </a:ext>
              </a:extLst>
            </p:cNvPr>
            <p:cNvSpPr/>
            <p:nvPr/>
          </p:nvSpPr>
          <p:spPr>
            <a:xfrm>
              <a:off x="2676080" y="28077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50"/>
                  </a:moveTo>
                  <a:lnTo>
                    <a:pt x="101" y="50"/>
                  </a:lnTo>
                </a:path>
                <a:path w="635" h="635">
                  <a:moveTo>
                    <a:pt x="50" y="50"/>
                  </a:moveTo>
                  <a:lnTo>
                    <a:pt x="0" y="50"/>
                  </a:lnTo>
                </a:path>
                <a:path w="635" h="635">
                  <a:moveTo>
                    <a:pt x="50" y="50"/>
                  </a:moveTo>
                  <a:lnTo>
                    <a:pt x="50" y="101"/>
                  </a:lnTo>
                </a:path>
                <a:path w="635" h="635">
                  <a:moveTo>
                    <a:pt x="50" y="50"/>
                  </a:moveTo>
                  <a:lnTo>
                    <a:pt x="50" y="0"/>
                  </a:lnTo>
                </a:path>
              </a:pathLst>
            </a:custGeom>
            <a:ln w="3848">
              <a:solidFill>
                <a:srgbClr val="B95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84" name="object 6842">
              <a:extLst>
                <a:ext uri="{FF2B5EF4-FFF2-40B4-BE49-F238E27FC236}">
                  <a16:creationId xmlns:a16="http://schemas.microsoft.com/office/drawing/2014/main" id="{19887546-EA31-66E8-BC60-A8224E9C83C6}"/>
                </a:ext>
              </a:extLst>
            </p:cNvPr>
            <p:cNvGrpSpPr/>
            <p:nvPr/>
          </p:nvGrpSpPr>
          <p:grpSpPr>
            <a:xfrm>
              <a:off x="2612472" y="2805830"/>
              <a:ext cx="4445" cy="5080"/>
              <a:chOff x="2612472" y="2805830"/>
              <a:chExt cx="4445" cy="5080"/>
            </a:xfrm>
          </p:grpSpPr>
          <p:sp>
            <p:nvSpPr>
              <p:cNvPr id="1152" name="object 6843">
                <a:extLst>
                  <a:ext uri="{FF2B5EF4-FFF2-40B4-BE49-F238E27FC236}">
                    <a16:creationId xmlns:a16="http://schemas.microsoft.com/office/drawing/2014/main" id="{88ED1F3F-2F1A-F3C7-8F19-3D81BEA94B34}"/>
                  </a:ext>
                </a:extLst>
              </p:cNvPr>
              <p:cNvSpPr/>
              <p:nvPr/>
            </p:nvSpPr>
            <p:spPr>
              <a:xfrm>
                <a:off x="2614396" y="2807754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5" h="635">
                    <a:moveTo>
                      <a:pt x="38" y="50"/>
                    </a:moveTo>
                    <a:lnTo>
                      <a:pt x="0" y="50"/>
                    </a:lnTo>
                  </a:path>
                  <a:path w="635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5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3" name="object 6844">
                <a:extLst>
                  <a:ext uri="{FF2B5EF4-FFF2-40B4-BE49-F238E27FC236}">
                    <a16:creationId xmlns:a16="http://schemas.microsoft.com/office/drawing/2014/main" id="{8FA739A7-A5CB-A022-EC31-B71EA9DDE3A4}"/>
                  </a:ext>
                </a:extLst>
              </p:cNvPr>
              <p:cNvSpPr/>
              <p:nvPr/>
            </p:nvSpPr>
            <p:spPr>
              <a:xfrm>
                <a:off x="2614396" y="2808541"/>
                <a:ext cx="63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>
                    <a:moveTo>
                      <a:pt x="38" y="50"/>
                    </a:moveTo>
                    <a:lnTo>
                      <a:pt x="88" y="50"/>
                    </a:lnTo>
                  </a:path>
                  <a:path w="635" h="635">
                    <a:moveTo>
                      <a:pt x="38" y="50"/>
                    </a:moveTo>
                    <a:lnTo>
                      <a:pt x="0" y="50"/>
                    </a:lnTo>
                  </a:path>
                  <a:path w="635" h="635">
                    <a:moveTo>
                      <a:pt x="38" y="50"/>
                    </a:moveTo>
                    <a:lnTo>
                      <a:pt x="38" y="101"/>
                    </a:lnTo>
                  </a:path>
                  <a:path w="635" h="635">
                    <a:moveTo>
                      <a:pt x="38" y="50"/>
                    </a:moveTo>
                    <a:lnTo>
                      <a:pt x="38" y="0"/>
                    </a:lnTo>
                  </a:path>
                </a:pathLst>
              </a:custGeom>
              <a:ln w="3848">
                <a:solidFill>
                  <a:srgbClr val="B9529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85" name="object 6845">
              <a:extLst>
                <a:ext uri="{FF2B5EF4-FFF2-40B4-BE49-F238E27FC236}">
                  <a16:creationId xmlns:a16="http://schemas.microsoft.com/office/drawing/2014/main" id="{CC19C2BD-E7A5-3270-0C19-B16D34CE18DB}"/>
                </a:ext>
              </a:extLst>
            </p:cNvPr>
            <p:cNvGrpSpPr/>
            <p:nvPr/>
          </p:nvGrpSpPr>
          <p:grpSpPr>
            <a:xfrm>
              <a:off x="2643359" y="7790294"/>
              <a:ext cx="34925" cy="185420"/>
              <a:chOff x="2643359" y="7790294"/>
              <a:chExt cx="34925" cy="185420"/>
            </a:xfrm>
          </p:grpSpPr>
          <p:sp>
            <p:nvSpPr>
              <p:cNvPr id="1149" name="object 6846">
                <a:extLst>
                  <a:ext uri="{FF2B5EF4-FFF2-40B4-BE49-F238E27FC236}">
                    <a16:creationId xmlns:a16="http://schemas.microsoft.com/office/drawing/2014/main" id="{00727066-C3F7-F45F-95DC-5F31205221E1}"/>
                  </a:ext>
                </a:extLst>
              </p:cNvPr>
              <p:cNvSpPr/>
              <p:nvPr/>
            </p:nvSpPr>
            <p:spPr>
              <a:xfrm>
                <a:off x="2676131" y="7828889"/>
                <a:ext cx="0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h="146684">
                    <a:moveTo>
                      <a:pt x="0" y="1465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0" name="object 6847">
                <a:extLst>
                  <a:ext uri="{FF2B5EF4-FFF2-40B4-BE49-F238E27FC236}">
                    <a16:creationId xmlns:a16="http://schemas.microsoft.com/office/drawing/2014/main" id="{52225A62-171E-839B-F22B-6068DD8EE3AF}"/>
                  </a:ext>
                </a:extLst>
              </p:cNvPr>
              <p:cNvSpPr/>
              <p:nvPr/>
            </p:nvSpPr>
            <p:spPr>
              <a:xfrm>
                <a:off x="2645283" y="7790294"/>
                <a:ext cx="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51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1" name="object 6848">
                <a:extLst>
                  <a:ext uri="{FF2B5EF4-FFF2-40B4-BE49-F238E27FC236}">
                    <a16:creationId xmlns:a16="http://schemas.microsoft.com/office/drawing/2014/main" id="{D40ACA15-1F36-EF4D-2246-E6A6265E3D02}"/>
                  </a:ext>
                </a:extLst>
              </p:cNvPr>
              <p:cNvSpPr/>
              <p:nvPr/>
            </p:nvSpPr>
            <p:spPr>
              <a:xfrm>
                <a:off x="2645283" y="7859737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4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86" name="object 6849">
              <a:extLst>
                <a:ext uri="{FF2B5EF4-FFF2-40B4-BE49-F238E27FC236}">
                  <a16:creationId xmlns:a16="http://schemas.microsoft.com/office/drawing/2014/main" id="{0205C005-ADDC-9BE3-77C5-F04B22BCA254}"/>
                </a:ext>
              </a:extLst>
            </p:cNvPr>
            <p:cNvGrpSpPr/>
            <p:nvPr/>
          </p:nvGrpSpPr>
          <p:grpSpPr>
            <a:xfrm>
              <a:off x="2581674" y="7880940"/>
              <a:ext cx="64135" cy="64135"/>
              <a:chOff x="2581674" y="7880940"/>
              <a:chExt cx="64135" cy="64135"/>
            </a:xfrm>
          </p:grpSpPr>
          <p:sp>
            <p:nvSpPr>
              <p:cNvPr id="1147" name="object 6850">
                <a:extLst>
                  <a:ext uri="{FF2B5EF4-FFF2-40B4-BE49-F238E27FC236}">
                    <a16:creationId xmlns:a16="http://schemas.microsoft.com/office/drawing/2014/main" id="{2E81C511-883C-502B-B05D-918F7D38EBE8}"/>
                  </a:ext>
                </a:extLst>
              </p:cNvPr>
              <p:cNvSpPr/>
              <p:nvPr/>
            </p:nvSpPr>
            <p:spPr>
              <a:xfrm>
                <a:off x="2583599" y="7882864"/>
                <a:ext cx="0" cy="62230"/>
              </a:xfrm>
              <a:custGeom>
                <a:avLst/>
                <a:gdLst/>
                <a:ahLst/>
                <a:cxnLst/>
                <a:rect l="l" t="t" r="r" b="b"/>
                <a:pathLst>
                  <a:path h="62229">
                    <a:moveTo>
                      <a:pt x="0" y="0"/>
                    </a:moveTo>
                    <a:lnTo>
                      <a:pt x="0" y="61696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8" name="object 6851">
                <a:extLst>
                  <a:ext uri="{FF2B5EF4-FFF2-40B4-BE49-F238E27FC236}">
                    <a16:creationId xmlns:a16="http://schemas.microsoft.com/office/drawing/2014/main" id="{4043C241-22E2-B8BE-A48F-A3E4EBF6E9F8}"/>
                  </a:ext>
                </a:extLst>
              </p:cNvPr>
              <p:cNvSpPr/>
              <p:nvPr/>
            </p:nvSpPr>
            <p:spPr>
              <a:xfrm>
                <a:off x="2583599" y="7882864"/>
                <a:ext cx="62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230">
                    <a:moveTo>
                      <a:pt x="61683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87" name="object 6852">
              <a:extLst>
                <a:ext uri="{FF2B5EF4-FFF2-40B4-BE49-F238E27FC236}">
                  <a16:creationId xmlns:a16="http://schemas.microsoft.com/office/drawing/2014/main" id="{FA6E3590-A368-C3F3-EFA5-B2021B56553A}"/>
                </a:ext>
              </a:extLst>
            </p:cNvPr>
            <p:cNvGrpSpPr/>
            <p:nvPr/>
          </p:nvGrpSpPr>
          <p:grpSpPr>
            <a:xfrm>
              <a:off x="2643359" y="6864743"/>
              <a:ext cx="34925" cy="231775"/>
              <a:chOff x="2643359" y="6864743"/>
              <a:chExt cx="34925" cy="231775"/>
            </a:xfrm>
          </p:grpSpPr>
          <p:sp>
            <p:nvSpPr>
              <p:cNvPr id="1145" name="object 6853">
                <a:extLst>
                  <a:ext uri="{FF2B5EF4-FFF2-40B4-BE49-F238E27FC236}">
                    <a16:creationId xmlns:a16="http://schemas.microsoft.com/office/drawing/2014/main" id="{D463F747-D6CD-72AE-0A1D-B118FC06C233}"/>
                  </a:ext>
                </a:extLst>
              </p:cNvPr>
              <p:cNvSpPr/>
              <p:nvPr/>
            </p:nvSpPr>
            <p:spPr>
              <a:xfrm>
                <a:off x="2669984" y="6892544"/>
                <a:ext cx="63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0795">
                    <a:moveTo>
                      <a:pt x="6146" y="1075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6" name="object 6854">
                <a:extLst>
                  <a:ext uri="{FF2B5EF4-FFF2-40B4-BE49-F238E27FC236}">
                    <a16:creationId xmlns:a16="http://schemas.microsoft.com/office/drawing/2014/main" id="{C32D2F98-4AFC-2EBA-424C-D0503172FF72}"/>
                  </a:ext>
                </a:extLst>
              </p:cNvPr>
              <p:cNvSpPr/>
              <p:nvPr/>
            </p:nvSpPr>
            <p:spPr>
              <a:xfrm>
                <a:off x="2645283" y="6864743"/>
                <a:ext cx="0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h="231775">
                    <a:moveTo>
                      <a:pt x="0" y="0"/>
                    </a:moveTo>
                    <a:lnTo>
                      <a:pt x="0" y="23138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88" name="object 6855">
              <a:extLst>
                <a:ext uri="{FF2B5EF4-FFF2-40B4-BE49-F238E27FC236}">
                  <a16:creationId xmlns:a16="http://schemas.microsoft.com/office/drawing/2014/main" id="{07164457-4AA3-8EEB-41FE-CA3ADCA4DFC5}"/>
                </a:ext>
              </a:extLst>
            </p:cNvPr>
            <p:cNvSpPr/>
            <p:nvPr/>
          </p:nvSpPr>
          <p:spPr>
            <a:xfrm>
              <a:off x="2645282" y="7396936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6856">
              <a:extLst>
                <a:ext uri="{FF2B5EF4-FFF2-40B4-BE49-F238E27FC236}">
                  <a16:creationId xmlns:a16="http://schemas.microsoft.com/office/drawing/2014/main" id="{A2ECDDE8-3708-C560-8D70-21182BCC264C}"/>
                </a:ext>
              </a:extLst>
            </p:cNvPr>
            <p:cNvSpPr/>
            <p:nvPr/>
          </p:nvSpPr>
          <p:spPr>
            <a:xfrm>
              <a:off x="2645282" y="748952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6857">
              <a:extLst>
                <a:ext uri="{FF2B5EF4-FFF2-40B4-BE49-F238E27FC236}">
                  <a16:creationId xmlns:a16="http://schemas.microsoft.com/office/drawing/2014/main" id="{5B78CEAE-60BC-52FF-85C4-3389A1A29D0E}"/>
                </a:ext>
              </a:extLst>
            </p:cNvPr>
            <p:cNvSpPr/>
            <p:nvPr/>
          </p:nvSpPr>
          <p:spPr>
            <a:xfrm>
              <a:off x="2645282" y="702671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91" name="object 6858">
              <a:extLst>
                <a:ext uri="{FF2B5EF4-FFF2-40B4-BE49-F238E27FC236}">
                  <a16:creationId xmlns:a16="http://schemas.microsoft.com/office/drawing/2014/main" id="{A61A9DAF-C3CD-5C5F-6333-E4F3C21B40BC}"/>
                </a:ext>
              </a:extLst>
            </p:cNvPr>
            <p:cNvGrpSpPr/>
            <p:nvPr/>
          </p:nvGrpSpPr>
          <p:grpSpPr>
            <a:xfrm>
              <a:off x="2645282" y="6903351"/>
              <a:ext cx="33020" cy="194945"/>
              <a:chOff x="2645282" y="6903351"/>
              <a:chExt cx="33020" cy="194945"/>
            </a:xfrm>
          </p:grpSpPr>
          <p:sp>
            <p:nvSpPr>
              <p:cNvPr id="1143" name="object 6859">
                <a:extLst>
                  <a:ext uri="{FF2B5EF4-FFF2-40B4-BE49-F238E27FC236}">
                    <a16:creationId xmlns:a16="http://schemas.microsoft.com/office/drawing/2014/main" id="{1FC89B30-030F-021D-BB6A-E1E659D7DBB8}"/>
                  </a:ext>
                </a:extLst>
              </p:cNvPr>
              <p:cNvSpPr/>
              <p:nvPr/>
            </p:nvSpPr>
            <p:spPr>
              <a:xfrm>
                <a:off x="2645282" y="6934187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4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4" name="object 6860">
                <a:extLst>
                  <a:ext uri="{FF2B5EF4-FFF2-40B4-BE49-F238E27FC236}">
                    <a16:creationId xmlns:a16="http://schemas.microsoft.com/office/drawing/2014/main" id="{1960A05E-13D9-168A-8BCE-6F9CAAA8F7F5}"/>
                  </a:ext>
                </a:extLst>
              </p:cNvPr>
              <p:cNvSpPr/>
              <p:nvPr/>
            </p:nvSpPr>
            <p:spPr>
              <a:xfrm>
                <a:off x="2669984" y="6903351"/>
                <a:ext cx="6350" cy="19304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3040">
                    <a:moveTo>
                      <a:pt x="6146" y="154216"/>
                    </a:moveTo>
                    <a:lnTo>
                      <a:pt x="6146" y="0"/>
                    </a:lnTo>
                  </a:path>
                  <a:path w="6350" h="193040">
                    <a:moveTo>
                      <a:pt x="6146" y="154216"/>
                    </a:moveTo>
                    <a:lnTo>
                      <a:pt x="0" y="165023"/>
                    </a:lnTo>
                    <a:lnTo>
                      <a:pt x="0" y="192773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92" name="object 6861">
              <a:extLst>
                <a:ext uri="{FF2B5EF4-FFF2-40B4-BE49-F238E27FC236}">
                  <a16:creationId xmlns:a16="http://schemas.microsoft.com/office/drawing/2014/main" id="{70E4A433-4EDD-C8C7-EC45-189252E87A50}"/>
                </a:ext>
              </a:extLst>
            </p:cNvPr>
            <p:cNvGrpSpPr/>
            <p:nvPr/>
          </p:nvGrpSpPr>
          <p:grpSpPr>
            <a:xfrm>
              <a:off x="2668009" y="7327544"/>
              <a:ext cx="10160" cy="205740"/>
              <a:chOff x="2668009" y="7327544"/>
              <a:chExt cx="10160" cy="205740"/>
            </a:xfrm>
          </p:grpSpPr>
          <p:sp>
            <p:nvSpPr>
              <p:cNvPr id="1140" name="object 6862">
                <a:extLst>
                  <a:ext uri="{FF2B5EF4-FFF2-40B4-BE49-F238E27FC236}">
                    <a16:creationId xmlns:a16="http://schemas.microsoft.com/office/drawing/2014/main" id="{68B65FFB-66ED-885F-B0B4-F1D19C5F8B88}"/>
                  </a:ext>
                </a:extLst>
              </p:cNvPr>
              <p:cNvSpPr/>
              <p:nvPr/>
            </p:nvSpPr>
            <p:spPr>
              <a:xfrm>
                <a:off x="2669933" y="732754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1" name="object 6863">
                <a:extLst>
                  <a:ext uri="{FF2B5EF4-FFF2-40B4-BE49-F238E27FC236}">
                    <a16:creationId xmlns:a16="http://schemas.microsoft.com/office/drawing/2014/main" id="{72428E86-504D-20E7-EDEC-8D1DE9125C13}"/>
                  </a:ext>
                </a:extLst>
              </p:cNvPr>
              <p:cNvSpPr/>
              <p:nvPr/>
            </p:nvSpPr>
            <p:spPr>
              <a:xfrm>
                <a:off x="2669984" y="7355293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108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2" name="object 6864">
                <a:extLst>
                  <a:ext uri="{FF2B5EF4-FFF2-40B4-BE49-F238E27FC236}">
                    <a16:creationId xmlns:a16="http://schemas.microsoft.com/office/drawing/2014/main" id="{51E8564E-5E5B-58F1-4A0F-AD5007BC072C}"/>
                  </a:ext>
                </a:extLst>
              </p:cNvPr>
              <p:cNvSpPr/>
              <p:nvPr/>
            </p:nvSpPr>
            <p:spPr>
              <a:xfrm>
                <a:off x="2669984" y="7366101"/>
                <a:ext cx="6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65100">
                    <a:moveTo>
                      <a:pt x="6146" y="154266"/>
                    </a:moveTo>
                    <a:lnTo>
                      <a:pt x="6146" y="0"/>
                    </a:lnTo>
                  </a:path>
                  <a:path w="6350" h="165100">
                    <a:moveTo>
                      <a:pt x="6146" y="154266"/>
                    </a:moveTo>
                    <a:lnTo>
                      <a:pt x="0" y="16506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93" name="object 6865">
              <a:extLst>
                <a:ext uri="{FF2B5EF4-FFF2-40B4-BE49-F238E27FC236}">
                  <a16:creationId xmlns:a16="http://schemas.microsoft.com/office/drawing/2014/main" id="{8118CC57-F917-6627-76E1-125F467366B1}"/>
                </a:ext>
              </a:extLst>
            </p:cNvPr>
            <p:cNvGrpSpPr/>
            <p:nvPr/>
          </p:nvGrpSpPr>
          <p:grpSpPr>
            <a:xfrm>
              <a:off x="2668009" y="7790294"/>
              <a:ext cx="10160" cy="40640"/>
              <a:chOff x="2668009" y="7790294"/>
              <a:chExt cx="10160" cy="40640"/>
            </a:xfrm>
          </p:grpSpPr>
          <p:sp>
            <p:nvSpPr>
              <p:cNvPr id="1138" name="object 6866">
                <a:extLst>
                  <a:ext uri="{FF2B5EF4-FFF2-40B4-BE49-F238E27FC236}">
                    <a16:creationId xmlns:a16="http://schemas.microsoft.com/office/drawing/2014/main" id="{4F16F101-8A14-F1E3-492B-D9023747260A}"/>
                  </a:ext>
                </a:extLst>
              </p:cNvPr>
              <p:cNvSpPr/>
              <p:nvPr/>
            </p:nvSpPr>
            <p:spPr>
              <a:xfrm>
                <a:off x="2669933" y="7790294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2778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9" name="object 6867">
                <a:extLst>
                  <a:ext uri="{FF2B5EF4-FFF2-40B4-BE49-F238E27FC236}">
                    <a16:creationId xmlns:a16="http://schemas.microsoft.com/office/drawing/2014/main" id="{AFFD2E27-7117-5C56-03F6-C96965982119}"/>
                  </a:ext>
                </a:extLst>
              </p:cNvPr>
              <p:cNvSpPr/>
              <p:nvPr/>
            </p:nvSpPr>
            <p:spPr>
              <a:xfrm>
                <a:off x="2669984" y="7818081"/>
                <a:ext cx="63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0795">
                    <a:moveTo>
                      <a:pt x="6146" y="1075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94" name="object 6868">
              <a:extLst>
                <a:ext uri="{FF2B5EF4-FFF2-40B4-BE49-F238E27FC236}">
                  <a16:creationId xmlns:a16="http://schemas.microsoft.com/office/drawing/2014/main" id="{955752BC-397F-3D55-1D5D-5F5462A35D14}"/>
                </a:ext>
              </a:extLst>
            </p:cNvPr>
            <p:cNvSpPr/>
            <p:nvPr/>
          </p:nvSpPr>
          <p:spPr>
            <a:xfrm>
              <a:off x="2645282" y="7327544"/>
              <a:ext cx="24765" cy="231775"/>
            </a:xfrm>
            <a:custGeom>
              <a:avLst/>
              <a:gdLst/>
              <a:ahLst/>
              <a:cxnLst/>
              <a:rect l="l" t="t" r="r" b="b"/>
              <a:pathLst>
                <a:path w="24764" h="231775">
                  <a:moveTo>
                    <a:pt x="0" y="0"/>
                  </a:moveTo>
                  <a:lnTo>
                    <a:pt x="0" y="231368"/>
                  </a:lnTo>
                </a:path>
                <a:path w="24764" h="231775">
                  <a:moveTo>
                    <a:pt x="0" y="0"/>
                  </a:moveTo>
                  <a:lnTo>
                    <a:pt x="24650" y="0"/>
                  </a:lnTo>
                </a:path>
                <a:path w="24764" h="231775">
                  <a:moveTo>
                    <a:pt x="0" y="0"/>
                  </a:moveTo>
                  <a:lnTo>
                    <a:pt x="2465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6869">
              <a:extLst>
                <a:ext uri="{FF2B5EF4-FFF2-40B4-BE49-F238E27FC236}">
                  <a16:creationId xmlns:a16="http://schemas.microsoft.com/office/drawing/2014/main" id="{581563A3-1129-9F7B-A56F-C4297B4F0616}"/>
                </a:ext>
              </a:extLst>
            </p:cNvPr>
            <p:cNvSpPr/>
            <p:nvPr/>
          </p:nvSpPr>
          <p:spPr>
            <a:xfrm>
              <a:off x="2645282" y="709612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65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96" name="object 6870">
              <a:extLst>
                <a:ext uri="{FF2B5EF4-FFF2-40B4-BE49-F238E27FC236}">
                  <a16:creationId xmlns:a16="http://schemas.microsoft.com/office/drawing/2014/main" id="{A1F1101E-2D1E-FD9D-50D7-E76FCD4A253C}"/>
                </a:ext>
              </a:extLst>
            </p:cNvPr>
            <p:cNvGrpSpPr/>
            <p:nvPr/>
          </p:nvGrpSpPr>
          <p:grpSpPr>
            <a:xfrm>
              <a:off x="2645282" y="7531163"/>
              <a:ext cx="26670" cy="29845"/>
              <a:chOff x="2645282" y="7531163"/>
              <a:chExt cx="26670" cy="29845"/>
            </a:xfrm>
          </p:grpSpPr>
          <p:sp>
            <p:nvSpPr>
              <p:cNvPr id="1136" name="object 6871">
                <a:extLst>
                  <a:ext uri="{FF2B5EF4-FFF2-40B4-BE49-F238E27FC236}">
                    <a16:creationId xmlns:a16="http://schemas.microsoft.com/office/drawing/2014/main" id="{F557E2AD-7871-7BE8-2046-A8849215F05A}"/>
                  </a:ext>
                </a:extLst>
              </p:cNvPr>
              <p:cNvSpPr/>
              <p:nvPr/>
            </p:nvSpPr>
            <p:spPr>
              <a:xfrm>
                <a:off x="2645282" y="7558913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24650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7" name="object 6872">
                <a:extLst>
                  <a:ext uri="{FF2B5EF4-FFF2-40B4-BE49-F238E27FC236}">
                    <a16:creationId xmlns:a16="http://schemas.microsoft.com/office/drawing/2014/main" id="{7457097A-47BB-CA50-8BAE-6ABD673091B7}"/>
                  </a:ext>
                </a:extLst>
              </p:cNvPr>
              <p:cNvSpPr/>
              <p:nvPr/>
            </p:nvSpPr>
            <p:spPr>
              <a:xfrm>
                <a:off x="2669933" y="753116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97" name="object 6873">
              <a:extLst>
                <a:ext uri="{FF2B5EF4-FFF2-40B4-BE49-F238E27FC236}">
                  <a16:creationId xmlns:a16="http://schemas.microsoft.com/office/drawing/2014/main" id="{F262ED96-9A7E-D14B-EA86-35AF71CB4BE1}"/>
                </a:ext>
              </a:extLst>
            </p:cNvPr>
            <p:cNvSpPr/>
            <p:nvPr/>
          </p:nvSpPr>
          <p:spPr>
            <a:xfrm>
              <a:off x="2645282" y="779029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650" y="0"/>
                  </a:lnTo>
                </a:path>
                <a:path w="24764">
                  <a:moveTo>
                    <a:pt x="0" y="0"/>
                  </a:moveTo>
                  <a:lnTo>
                    <a:pt x="2465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6874">
              <a:extLst>
                <a:ext uri="{FF2B5EF4-FFF2-40B4-BE49-F238E27FC236}">
                  <a16:creationId xmlns:a16="http://schemas.microsoft.com/office/drawing/2014/main" id="{391F6E29-1FD1-4C9B-82E1-9208AB2256FD}"/>
                </a:ext>
              </a:extLst>
            </p:cNvPr>
            <p:cNvSpPr/>
            <p:nvPr/>
          </p:nvSpPr>
          <p:spPr>
            <a:xfrm>
              <a:off x="2645282" y="6101181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99" name="object 6875">
              <a:extLst>
                <a:ext uri="{FF2B5EF4-FFF2-40B4-BE49-F238E27FC236}">
                  <a16:creationId xmlns:a16="http://schemas.microsoft.com/office/drawing/2014/main" id="{DA3E3C0E-6345-A66B-552A-1B1BF8D6F62A}"/>
                </a:ext>
              </a:extLst>
            </p:cNvPr>
            <p:cNvGrpSpPr/>
            <p:nvPr/>
          </p:nvGrpSpPr>
          <p:grpSpPr>
            <a:xfrm>
              <a:off x="2643359" y="5962332"/>
              <a:ext cx="34925" cy="210820"/>
              <a:chOff x="2643359" y="5962332"/>
              <a:chExt cx="34925" cy="210820"/>
            </a:xfrm>
          </p:grpSpPr>
          <p:sp>
            <p:nvSpPr>
              <p:cNvPr id="1130" name="object 6876">
                <a:extLst>
                  <a:ext uri="{FF2B5EF4-FFF2-40B4-BE49-F238E27FC236}">
                    <a16:creationId xmlns:a16="http://schemas.microsoft.com/office/drawing/2014/main" id="{01CDB18C-8B8E-E888-1EC3-EA2C322ED61D}"/>
                  </a:ext>
                </a:extLst>
              </p:cNvPr>
              <p:cNvSpPr/>
              <p:nvPr/>
            </p:nvSpPr>
            <p:spPr>
              <a:xfrm>
                <a:off x="2645283" y="6008649"/>
                <a:ext cx="311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114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848">
                <a:solidFill>
                  <a:srgbClr val="69BD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1" name="object 6877">
                <a:extLst>
                  <a:ext uri="{FF2B5EF4-FFF2-40B4-BE49-F238E27FC236}">
                    <a16:creationId xmlns:a16="http://schemas.microsoft.com/office/drawing/2014/main" id="{DA6585BD-9057-0116-03F4-90CE49AA4925}"/>
                  </a:ext>
                </a:extLst>
              </p:cNvPr>
              <p:cNvSpPr/>
              <p:nvPr/>
            </p:nvSpPr>
            <p:spPr>
              <a:xfrm>
                <a:off x="2669984" y="5977801"/>
                <a:ext cx="6350" cy="19304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93039">
                    <a:moveTo>
                      <a:pt x="6146" y="154216"/>
                    </a:moveTo>
                    <a:lnTo>
                      <a:pt x="6146" y="0"/>
                    </a:lnTo>
                  </a:path>
                  <a:path w="6350" h="193039">
                    <a:moveTo>
                      <a:pt x="6146" y="154216"/>
                    </a:moveTo>
                    <a:lnTo>
                      <a:pt x="0" y="165023"/>
                    </a:lnTo>
                    <a:lnTo>
                      <a:pt x="0" y="192773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2" name="object 6878">
                <a:extLst>
                  <a:ext uri="{FF2B5EF4-FFF2-40B4-BE49-F238E27FC236}">
                    <a16:creationId xmlns:a16="http://schemas.microsoft.com/office/drawing/2014/main" id="{7DC2E79E-98FF-481E-10F7-3DD3B01F5306}"/>
                  </a:ext>
                </a:extLst>
              </p:cNvPr>
              <p:cNvSpPr/>
              <p:nvPr/>
            </p:nvSpPr>
            <p:spPr>
              <a:xfrm>
                <a:off x="2645283" y="5962332"/>
                <a:ext cx="0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h="208279">
                    <a:moveTo>
                      <a:pt x="0" y="0"/>
                    </a:moveTo>
                    <a:lnTo>
                      <a:pt x="0" y="20824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3" name="object 6879">
                <a:extLst>
                  <a:ext uri="{FF2B5EF4-FFF2-40B4-BE49-F238E27FC236}">
                    <a16:creationId xmlns:a16="http://schemas.microsoft.com/office/drawing/2014/main" id="{A786748D-E7B5-F6BD-C8D3-F5A08CC0AFA6}"/>
                  </a:ext>
                </a:extLst>
              </p:cNvPr>
              <p:cNvSpPr/>
              <p:nvPr/>
            </p:nvSpPr>
            <p:spPr>
              <a:xfrm>
                <a:off x="2669933" y="5962383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0" y="461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4" name="object 6880">
                <a:extLst>
                  <a:ext uri="{FF2B5EF4-FFF2-40B4-BE49-F238E27FC236}">
                    <a16:creationId xmlns:a16="http://schemas.microsoft.com/office/drawing/2014/main" id="{330329DA-88A0-6006-9780-06028421CC20}"/>
                  </a:ext>
                </a:extLst>
              </p:cNvPr>
              <p:cNvSpPr/>
              <p:nvPr/>
            </p:nvSpPr>
            <p:spPr>
              <a:xfrm>
                <a:off x="2669984" y="5966993"/>
                <a:ext cx="63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0795">
                    <a:moveTo>
                      <a:pt x="6146" y="1075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5" name="object 6881">
                <a:extLst>
                  <a:ext uri="{FF2B5EF4-FFF2-40B4-BE49-F238E27FC236}">
                    <a16:creationId xmlns:a16="http://schemas.microsoft.com/office/drawing/2014/main" id="{232D3F48-9536-624C-04CA-6A07E845C3F9}"/>
                  </a:ext>
                </a:extLst>
              </p:cNvPr>
              <p:cNvSpPr/>
              <p:nvPr/>
            </p:nvSpPr>
            <p:spPr>
              <a:xfrm>
                <a:off x="2645283" y="617062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00" name="object 6882">
              <a:extLst>
                <a:ext uri="{FF2B5EF4-FFF2-40B4-BE49-F238E27FC236}">
                  <a16:creationId xmlns:a16="http://schemas.microsoft.com/office/drawing/2014/main" id="{BC6220E5-2A8A-003E-6F88-4B8AF896DD4F}"/>
                </a:ext>
              </a:extLst>
            </p:cNvPr>
            <p:cNvSpPr/>
            <p:nvPr/>
          </p:nvSpPr>
          <p:spPr>
            <a:xfrm>
              <a:off x="2645282" y="647139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6883">
              <a:extLst>
                <a:ext uri="{FF2B5EF4-FFF2-40B4-BE49-F238E27FC236}">
                  <a16:creationId xmlns:a16="http://schemas.microsoft.com/office/drawing/2014/main" id="{D7DD7849-BAFD-8E45-7D58-6FD36814ECD3}"/>
                </a:ext>
              </a:extLst>
            </p:cNvPr>
            <p:cNvSpPr/>
            <p:nvPr/>
          </p:nvSpPr>
          <p:spPr>
            <a:xfrm>
              <a:off x="2645282" y="656396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02" name="object 6884">
              <a:extLst>
                <a:ext uri="{FF2B5EF4-FFF2-40B4-BE49-F238E27FC236}">
                  <a16:creationId xmlns:a16="http://schemas.microsoft.com/office/drawing/2014/main" id="{702FBB02-53AD-0C25-584B-7CC439FF7FAE}"/>
                </a:ext>
              </a:extLst>
            </p:cNvPr>
            <p:cNvGrpSpPr/>
            <p:nvPr/>
          </p:nvGrpSpPr>
          <p:grpSpPr>
            <a:xfrm>
              <a:off x="2668009" y="6401993"/>
              <a:ext cx="10160" cy="231775"/>
              <a:chOff x="2668009" y="6401993"/>
              <a:chExt cx="10160" cy="231775"/>
            </a:xfrm>
          </p:grpSpPr>
          <p:sp>
            <p:nvSpPr>
              <p:cNvPr id="1125" name="object 6885">
                <a:extLst>
                  <a:ext uri="{FF2B5EF4-FFF2-40B4-BE49-F238E27FC236}">
                    <a16:creationId xmlns:a16="http://schemas.microsoft.com/office/drawing/2014/main" id="{C0E10673-4DCB-549D-6AF1-E7B52DEF12B8}"/>
                  </a:ext>
                </a:extLst>
              </p:cNvPr>
              <p:cNvSpPr/>
              <p:nvPr/>
            </p:nvSpPr>
            <p:spPr>
              <a:xfrm>
                <a:off x="2669933" y="6401993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6" name="object 6886">
                <a:extLst>
                  <a:ext uri="{FF2B5EF4-FFF2-40B4-BE49-F238E27FC236}">
                    <a16:creationId xmlns:a16="http://schemas.microsoft.com/office/drawing/2014/main" id="{7C1FE76B-7C4A-D95B-B4F4-1268151E524E}"/>
                  </a:ext>
                </a:extLst>
              </p:cNvPr>
              <p:cNvSpPr/>
              <p:nvPr/>
            </p:nvSpPr>
            <p:spPr>
              <a:xfrm>
                <a:off x="2669984" y="6429743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108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7" name="object 6887">
                <a:extLst>
                  <a:ext uri="{FF2B5EF4-FFF2-40B4-BE49-F238E27FC236}">
                    <a16:creationId xmlns:a16="http://schemas.microsoft.com/office/drawing/2014/main" id="{8067DC06-6851-38B5-778A-F35144CA8BA9}"/>
                  </a:ext>
                </a:extLst>
              </p:cNvPr>
              <p:cNvSpPr/>
              <p:nvPr/>
            </p:nvSpPr>
            <p:spPr>
              <a:xfrm>
                <a:off x="2676131" y="6440550"/>
                <a:ext cx="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h="154304">
                    <a:moveTo>
                      <a:pt x="0" y="154266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8" name="object 6888">
                <a:extLst>
                  <a:ext uri="{FF2B5EF4-FFF2-40B4-BE49-F238E27FC236}">
                    <a16:creationId xmlns:a16="http://schemas.microsoft.com/office/drawing/2014/main" id="{717BA54E-E2BC-B77E-858B-EE8D0FB6B4C4}"/>
                  </a:ext>
                </a:extLst>
              </p:cNvPr>
              <p:cNvSpPr/>
              <p:nvPr/>
            </p:nvSpPr>
            <p:spPr>
              <a:xfrm>
                <a:off x="2669933" y="6605625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40">
                    <a:moveTo>
                      <a:pt x="0" y="0"/>
                    </a:moveTo>
                    <a:lnTo>
                      <a:pt x="0" y="27749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9" name="object 6889">
                <a:extLst>
                  <a:ext uri="{FF2B5EF4-FFF2-40B4-BE49-F238E27FC236}">
                    <a16:creationId xmlns:a16="http://schemas.microsoft.com/office/drawing/2014/main" id="{38AFAF3C-2329-F2FF-B65F-8593AAE21D5C}"/>
                  </a:ext>
                </a:extLst>
              </p:cNvPr>
              <p:cNvSpPr/>
              <p:nvPr/>
            </p:nvSpPr>
            <p:spPr>
              <a:xfrm>
                <a:off x="2669984" y="6594817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0"/>
                    </a:moveTo>
                    <a:lnTo>
                      <a:pt x="0" y="10807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03" name="object 6890">
              <a:extLst>
                <a:ext uri="{FF2B5EF4-FFF2-40B4-BE49-F238E27FC236}">
                  <a16:creationId xmlns:a16="http://schemas.microsoft.com/office/drawing/2014/main" id="{96C09E1C-704C-6710-601D-8CFD6C93486B}"/>
                </a:ext>
              </a:extLst>
            </p:cNvPr>
            <p:cNvSpPr/>
            <p:nvPr/>
          </p:nvSpPr>
          <p:spPr>
            <a:xfrm>
              <a:off x="2669933" y="6864743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0" y="2780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04" name="object 6891">
              <a:extLst>
                <a:ext uri="{FF2B5EF4-FFF2-40B4-BE49-F238E27FC236}">
                  <a16:creationId xmlns:a16="http://schemas.microsoft.com/office/drawing/2014/main" id="{134D1254-1211-83A8-19C2-25769A382BFD}"/>
                </a:ext>
              </a:extLst>
            </p:cNvPr>
            <p:cNvGrpSpPr/>
            <p:nvPr/>
          </p:nvGrpSpPr>
          <p:grpSpPr>
            <a:xfrm>
              <a:off x="2643359" y="6400069"/>
              <a:ext cx="26670" cy="235585"/>
              <a:chOff x="2643359" y="6400069"/>
              <a:chExt cx="26670" cy="235585"/>
            </a:xfrm>
          </p:grpSpPr>
          <p:sp>
            <p:nvSpPr>
              <p:cNvPr id="1123" name="object 6892">
                <a:extLst>
                  <a:ext uri="{FF2B5EF4-FFF2-40B4-BE49-F238E27FC236}">
                    <a16:creationId xmlns:a16="http://schemas.microsoft.com/office/drawing/2014/main" id="{BA2DCEB8-7858-52F5-8D91-A519DD3760A3}"/>
                  </a:ext>
                </a:extLst>
              </p:cNvPr>
              <p:cNvSpPr/>
              <p:nvPr/>
            </p:nvSpPr>
            <p:spPr>
              <a:xfrm>
                <a:off x="2645283" y="6401993"/>
                <a:ext cx="24765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31775">
                    <a:moveTo>
                      <a:pt x="0" y="0"/>
                    </a:moveTo>
                    <a:lnTo>
                      <a:pt x="0" y="231381"/>
                    </a:lnTo>
                  </a:path>
                  <a:path w="24764" h="231775">
                    <a:moveTo>
                      <a:pt x="0" y="0"/>
                    </a:moveTo>
                    <a:lnTo>
                      <a:pt x="24650" y="0"/>
                    </a:lnTo>
                  </a:path>
                  <a:path w="24764" h="231775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4" name="object 6893">
                <a:extLst>
                  <a:ext uri="{FF2B5EF4-FFF2-40B4-BE49-F238E27FC236}">
                    <a16:creationId xmlns:a16="http://schemas.microsoft.com/office/drawing/2014/main" id="{F57D9DCC-62B5-B2A0-A246-B6DAA7D4F06B}"/>
                  </a:ext>
                </a:extLst>
              </p:cNvPr>
              <p:cNvSpPr/>
              <p:nvPr/>
            </p:nvSpPr>
            <p:spPr>
              <a:xfrm>
                <a:off x="2645283" y="6633375"/>
                <a:ext cx="24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764">
                    <a:moveTo>
                      <a:pt x="24650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05" name="object 6894">
              <a:extLst>
                <a:ext uri="{FF2B5EF4-FFF2-40B4-BE49-F238E27FC236}">
                  <a16:creationId xmlns:a16="http://schemas.microsoft.com/office/drawing/2014/main" id="{10077886-A3CA-F7AC-A104-75DFE8BB2FC5}"/>
                </a:ext>
              </a:extLst>
            </p:cNvPr>
            <p:cNvSpPr/>
            <p:nvPr/>
          </p:nvSpPr>
          <p:spPr>
            <a:xfrm>
              <a:off x="2645282" y="686474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650" y="0"/>
                  </a:lnTo>
                </a:path>
                <a:path w="24764">
                  <a:moveTo>
                    <a:pt x="0" y="0"/>
                  </a:moveTo>
                  <a:lnTo>
                    <a:pt x="24650" y="0"/>
                  </a:lnTo>
                </a:path>
              </a:pathLst>
            </a:custGeom>
            <a:ln w="38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6895">
              <a:extLst>
                <a:ext uri="{FF2B5EF4-FFF2-40B4-BE49-F238E27FC236}">
                  <a16:creationId xmlns:a16="http://schemas.microsoft.com/office/drawing/2014/main" id="{28A304AF-9424-1450-3803-16AE488E448C}"/>
                </a:ext>
              </a:extLst>
            </p:cNvPr>
            <p:cNvSpPr/>
            <p:nvPr/>
          </p:nvSpPr>
          <p:spPr>
            <a:xfrm>
              <a:off x="2645282" y="5545848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848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6896">
              <a:extLst>
                <a:ext uri="{FF2B5EF4-FFF2-40B4-BE49-F238E27FC236}">
                  <a16:creationId xmlns:a16="http://schemas.microsoft.com/office/drawing/2014/main" id="{512E6837-009D-8D80-1101-A958F8940157}"/>
                </a:ext>
              </a:extLst>
            </p:cNvPr>
            <p:cNvSpPr/>
            <p:nvPr/>
          </p:nvSpPr>
          <p:spPr>
            <a:xfrm>
              <a:off x="2645282" y="5638431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848" y="0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9B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08" name="object 6897">
              <a:extLst>
                <a:ext uri="{FF2B5EF4-FFF2-40B4-BE49-F238E27FC236}">
                  <a16:creationId xmlns:a16="http://schemas.microsoft.com/office/drawing/2014/main" id="{9BED060D-9A8C-7BBD-5A06-B2D34C866A2C}"/>
                </a:ext>
              </a:extLst>
            </p:cNvPr>
            <p:cNvGrpSpPr/>
            <p:nvPr/>
          </p:nvGrpSpPr>
          <p:grpSpPr>
            <a:xfrm>
              <a:off x="2643359" y="5474531"/>
              <a:ext cx="34925" cy="488315"/>
              <a:chOff x="2643359" y="5474531"/>
              <a:chExt cx="34925" cy="488315"/>
            </a:xfrm>
          </p:grpSpPr>
          <p:sp>
            <p:nvSpPr>
              <p:cNvPr id="1118" name="object 6898">
                <a:extLst>
                  <a:ext uri="{FF2B5EF4-FFF2-40B4-BE49-F238E27FC236}">
                    <a16:creationId xmlns:a16="http://schemas.microsoft.com/office/drawing/2014/main" id="{D4760DF2-E6EB-9019-D660-E021317C2B99}"/>
                  </a:ext>
                </a:extLst>
              </p:cNvPr>
              <p:cNvSpPr/>
              <p:nvPr/>
            </p:nvSpPr>
            <p:spPr>
              <a:xfrm>
                <a:off x="2669933" y="5476455"/>
                <a:ext cx="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h="27939">
                    <a:moveTo>
                      <a:pt x="0" y="27749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9" name="object 6899">
                <a:extLst>
                  <a:ext uri="{FF2B5EF4-FFF2-40B4-BE49-F238E27FC236}">
                    <a16:creationId xmlns:a16="http://schemas.microsoft.com/office/drawing/2014/main" id="{B119E3C6-BB2E-4B85-51B0-2BFFD0D4876B}"/>
                  </a:ext>
                </a:extLst>
              </p:cNvPr>
              <p:cNvSpPr/>
              <p:nvPr/>
            </p:nvSpPr>
            <p:spPr>
              <a:xfrm>
                <a:off x="2669984" y="5504205"/>
                <a:ext cx="63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1429">
                    <a:moveTo>
                      <a:pt x="6146" y="10807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0" name="object 6900">
                <a:extLst>
                  <a:ext uri="{FF2B5EF4-FFF2-40B4-BE49-F238E27FC236}">
                    <a16:creationId xmlns:a16="http://schemas.microsoft.com/office/drawing/2014/main" id="{29BFEA73-74B6-4A11-5140-E9F81FE74AC8}"/>
                  </a:ext>
                </a:extLst>
              </p:cNvPr>
              <p:cNvSpPr/>
              <p:nvPr/>
            </p:nvSpPr>
            <p:spPr>
              <a:xfrm>
                <a:off x="2669984" y="5515012"/>
                <a:ext cx="6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65100">
                    <a:moveTo>
                      <a:pt x="6146" y="154254"/>
                    </a:moveTo>
                    <a:lnTo>
                      <a:pt x="6146" y="0"/>
                    </a:lnTo>
                  </a:path>
                  <a:path w="6350" h="165100">
                    <a:moveTo>
                      <a:pt x="6146" y="154254"/>
                    </a:moveTo>
                    <a:lnTo>
                      <a:pt x="0" y="165061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1" name="object 6901">
                <a:extLst>
                  <a:ext uri="{FF2B5EF4-FFF2-40B4-BE49-F238E27FC236}">
                    <a16:creationId xmlns:a16="http://schemas.microsoft.com/office/drawing/2014/main" id="{748B5F92-1E06-19A2-D595-CA3F0A03D338}"/>
                  </a:ext>
                </a:extLst>
              </p:cNvPr>
              <p:cNvSpPr/>
              <p:nvPr/>
            </p:nvSpPr>
            <p:spPr>
              <a:xfrm>
                <a:off x="2645283" y="5476455"/>
                <a:ext cx="24765" cy="486409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486410">
                    <a:moveTo>
                      <a:pt x="0" y="0"/>
                    </a:moveTo>
                    <a:lnTo>
                      <a:pt x="0" y="485876"/>
                    </a:lnTo>
                  </a:path>
                  <a:path w="24764" h="486410">
                    <a:moveTo>
                      <a:pt x="0" y="0"/>
                    </a:moveTo>
                    <a:lnTo>
                      <a:pt x="24650" y="0"/>
                    </a:lnTo>
                  </a:path>
                  <a:path w="24764" h="486410">
                    <a:moveTo>
                      <a:pt x="0" y="0"/>
                    </a:moveTo>
                    <a:lnTo>
                      <a:pt x="24650" y="0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2" name="object 6902">
                <a:extLst>
                  <a:ext uri="{FF2B5EF4-FFF2-40B4-BE49-F238E27FC236}">
                    <a16:creationId xmlns:a16="http://schemas.microsoft.com/office/drawing/2014/main" id="{838D99B6-78C3-17D6-5280-21B7E002F120}"/>
                  </a:ext>
                </a:extLst>
              </p:cNvPr>
              <p:cNvSpPr/>
              <p:nvPr/>
            </p:nvSpPr>
            <p:spPr>
              <a:xfrm>
                <a:off x="2669933" y="5680074"/>
                <a:ext cx="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h="282575">
                    <a:moveTo>
                      <a:pt x="0" y="0"/>
                    </a:moveTo>
                    <a:lnTo>
                      <a:pt x="0" y="282257"/>
                    </a:lnTo>
                  </a:path>
                </a:pathLst>
              </a:custGeom>
              <a:ln w="3848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09" name="object 6916">
              <a:extLst>
                <a:ext uri="{FF2B5EF4-FFF2-40B4-BE49-F238E27FC236}">
                  <a16:creationId xmlns:a16="http://schemas.microsoft.com/office/drawing/2014/main" id="{F253E7CE-DFCA-98E7-7F14-DD20C754ECDE}"/>
                </a:ext>
              </a:extLst>
            </p:cNvPr>
            <p:cNvGrpSpPr/>
            <p:nvPr/>
          </p:nvGrpSpPr>
          <p:grpSpPr>
            <a:xfrm>
              <a:off x="1773732" y="6693134"/>
              <a:ext cx="200660" cy="19685"/>
              <a:chOff x="1773732" y="6693134"/>
              <a:chExt cx="200660" cy="19685"/>
            </a:xfrm>
          </p:grpSpPr>
          <p:sp>
            <p:nvSpPr>
              <p:cNvPr id="1116" name="object 6917">
                <a:extLst>
                  <a:ext uri="{FF2B5EF4-FFF2-40B4-BE49-F238E27FC236}">
                    <a16:creationId xmlns:a16="http://schemas.microsoft.com/office/drawing/2014/main" id="{D58770D1-96BC-3009-EC7A-A94E9376C0AA}"/>
                  </a:ext>
                </a:extLst>
              </p:cNvPr>
              <p:cNvSpPr/>
              <p:nvPr/>
            </p:nvSpPr>
            <p:spPr>
              <a:xfrm>
                <a:off x="1773732" y="6695058"/>
                <a:ext cx="1854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5419">
                    <a:moveTo>
                      <a:pt x="185102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7" name="object 6918">
                <a:extLst>
                  <a:ext uri="{FF2B5EF4-FFF2-40B4-BE49-F238E27FC236}">
                    <a16:creationId xmlns:a16="http://schemas.microsoft.com/office/drawing/2014/main" id="{8ED8512D-0C70-180B-DA76-8EDAC82B658D}"/>
                  </a:ext>
                </a:extLst>
              </p:cNvPr>
              <p:cNvSpPr/>
              <p:nvPr/>
            </p:nvSpPr>
            <p:spPr>
              <a:xfrm>
                <a:off x="1773732" y="6710476"/>
                <a:ext cx="200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660">
                    <a:moveTo>
                      <a:pt x="200520" y="0"/>
                    </a:moveTo>
                    <a:lnTo>
                      <a:pt x="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10" name="object 6919">
              <a:extLst>
                <a:ext uri="{FF2B5EF4-FFF2-40B4-BE49-F238E27FC236}">
                  <a16:creationId xmlns:a16="http://schemas.microsoft.com/office/drawing/2014/main" id="{6A9EC4E7-ACA7-4E19-1010-C86959B7D672}"/>
                </a:ext>
              </a:extLst>
            </p:cNvPr>
            <p:cNvSpPr/>
            <p:nvPr/>
          </p:nvSpPr>
          <p:spPr>
            <a:xfrm>
              <a:off x="1773732" y="6031776"/>
              <a:ext cx="0" cy="370840"/>
            </a:xfrm>
            <a:custGeom>
              <a:avLst/>
              <a:gdLst/>
              <a:ahLst/>
              <a:cxnLst/>
              <a:rect l="l" t="t" r="r" b="b"/>
              <a:pathLst>
                <a:path h="370839">
                  <a:moveTo>
                    <a:pt x="0" y="370217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6920">
              <a:extLst>
                <a:ext uri="{FF2B5EF4-FFF2-40B4-BE49-F238E27FC236}">
                  <a16:creationId xmlns:a16="http://schemas.microsoft.com/office/drawing/2014/main" id="{03BC9D1A-C5AB-99FC-3EC5-269D1F5E017D}"/>
                </a:ext>
              </a:extLst>
            </p:cNvPr>
            <p:cNvSpPr/>
            <p:nvPr/>
          </p:nvSpPr>
          <p:spPr>
            <a:xfrm>
              <a:off x="1773732" y="6648792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46266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6FC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12" name="object 6921">
              <a:extLst>
                <a:ext uri="{FF2B5EF4-FFF2-40B4-BE49-F238E27FC236}">
                  <a16:creationId xmlns:a16="http://schemas.microsoft.com/office/drawing/2014/main" id="{4AA053C2-4CA5-A40E-9206-E54494CBB8C3}"/>
                </a:ext>
              </a:extLst>
            </p:cNvPr>
            <p:cNvGrpSpPr/>
            <p:nvPr/>
          </p:nvGrpSpPr>
          <p:grpSpPr>
            <a:xfrm>
              <a:off x="1773720" y="6400069"/>
              <a:ext cx="871855" cy="310515"/>
              <a:chOff x="1773720" y="6400069"/>
              <a:chExt cx="871855" cy="310515"/>
            </a:xfrm>
          </p:grpSpPr>
          <p:sp>
            <p:nvSpPr>
              <p:cNvPr id="1113" name="object 6922">
                <a:extLst>
                  <a:ext uri="{FF2B5EF4-FFF2-40B4-BE49-F238E27FC236}">
                    <a16:creationId xmlns:a16="http://schemas.microsoft.com/office/drawing/2014/main" id="{1C17F39E-4C7C-6C23-75D6-C95EF46C5D80}"/>
                  </a:ext>
                </a:extLst>
              </p:cNvPr>
              <p:cNvSpPr/>
              <p:nvPr/>
            </p:nvSpPr>
            <p:spPr>
              <a:xfrm>
                <a:off x="1958835" y="6548551"/>
                <a:ext cx="687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7069">
                    <a:moveTo>
                      <a:pt x="0" y="0"/>
                    </a:moveTo>
                    <a:lnTo>
                      <a:pt x="68646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4" name="object 6923">
                <a:extLst>
                  <a:ext uri="{FF2B5EF4-FFF2-40B4-BE49-F238E27FC236}">
                    <a16:creationId xmlns:a16="http://schemas.microsoft.com/office/drawing/2014/main" id="{FB04B94F-67B0-81F6-9CDC-7A07A6903DBF}"/>
                  </a:ext>
                </a:extLst>
              </p:cNvPr>
              <p:cNvSpPr/>
              <p:nvPr/>
            </p:nvSpPr>
            <p:spPr>
              <a:xfrm>
                <a:off x="1958835" y="6563969"/>
                <a:ext cx="687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7069">
                    <a:moveTo>
                      <a:pt x="0" y="0"/>
                    </a:moveTo>
                    <a:lnTo>
                      <a:pt x="686460" y="0"/>
                    </a:lnTo>
                  </a:path>
                </a:pathLst>
              </a:custGeom>
              <a:ln w="3848">
                <a:solidFill>
                  <a:srgbClr val="6FCCD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15" name="object 6924">
                <a:extLst>
                  <a:ext uri="{FF2B5EF4-FFF2-40B4-BE49-F238E27FC236}">
                    <a16:creationId xmlns:a16="http://schemas.microsoft.com/office/drawing/2014/main" id="{2BECCC29-156A-5C6C-E251-6502660B7B7B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773720" y="6400069"/>
                <a:ext cx="302736" cy="310407"/>
              </a:xfrm>
              <a:prstGeom prst="rect">
                <a:avLst/>
              </a:prstGeom>
            </p:spPr>
          </p:pic>
        </p:grpSp>
      </p:grpSp>
      <p:sp>
        <p:nvSpPr>
          <p:cNvPr id="2938" name="Rettangolo 2937">
            <a:extLst>
              <a:ext uri="{FF2B5EF4-FFF2-40B4-BE49-F238E27FC236}">
                <a16:creationId xmlns:a16="http://schemas.microsoft.com/office/drawing/2014/main" id="{8C9BA7D8-32A5-7302-7064-262A9CF92539}"/>
              </a:ext>
            </a:extLst>
          </p:cNvPr>
          <p:cNvSpPr/>
          <p:nvPr/>
        </p:nvSpPr>
        <p:spPr>
          <a:xfrm>
            <a:off x="408508" y="3026975"/>
            <a:ext cx="5499820" cy="3383042"/>
          </a:xfrm>
          <a:custGeom>
            <a:avLst/>
            <a:gdLst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3383042 h 3383042"/>
              <a:gd name="connsiteX3" fmla="*/ 0 w 5499820"/>
              <a:gd name="connsiteY3" fmla="*/ 3383042 h 3383042"/>
              <a:gd name="connsiteX4" fmla="*/ 0 w 5499820"/>
              <a:gd name="connsiteY4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3383042 h 3383042"/>
              <a:gd name="connsiteX3" fmla="*/ 4280033 w 5499820"/>
              <a:gd name="connsiteY3" fmla="*/ 3373825 h 3383042"/>
              <a:gd name="connsiteX4" fmla="*/ 0 w 5499820"/>
              <a:gd name="connsiteY4" fmla="*/ 3383042 h 3383042"/>
              <a:gd name="connsiteX5" fmla="*/ 0 w 5499820"/>
              <a:gd name="connsiteY5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3383042 h 3383042"/>
              <a:gd name="connsiteX3" fmla="*/ 4280033 w 5499820"/>
              <a:gd name="connsiteY3" fmla="*/ 3373825 h 3383042"/>
              <a:gd name="connsiteX4" fmla="*/ 0 w 5499820"/>
              <a:gd name="connsiteY4" fmla="*/ 3383042 h 3383042"/>
              <a:gd name="connsiteX5" fmla="*/ 0 w 5499820"/>
              <a:gd name="connsiteY5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3383042 h 3383042"/>
              <a:gd name="connsiteX3" fmla="*/ 4791022 w 5499820"/>
              <a:gd name="connsiteY3" fmla="*/ 3382790 h 3383042"/>
              <a:gd name="connsiteX4" fmla="*/ 0 w 5499820"/>
              <a:gd name="connsiteY4" fmla="*/ 3383042 h 3383042"/>
              <a:gd name="connsiteX5" fmla="*/ 0 w 5499820"/>
              <a:gd name="connsiteY5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3383042 h 3383042"/>
              <a:gd name="connsiteX3" fmla="*/ 4791022 w 5499820"/>
              <a:gd name="connsiteY3" fmla="*/ 3382790 h 3383042"/>
              <a:gd name="connsiteX4" fmla="*/ 4360716 w 5499820"/>
              <a:gd name="connsiteY4" fmla="*/ 3373825 h 3383042"/>
              <a:gd name="connsiteX5" fmla="*/ 0 w 5499820"/>
              <a:gd name="connsiteY5" fmla="*/ 3383042 h 3383042"/>
              <a:gd name="connsiteX6" fmla="*/ 0 w 5499820"/>
              <a:gd name="connsiteY6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3383042 h 3383042"/>
              <a:gd name="connsiteX3" fmla="*/ 5149610 w 5499820"/>
              <a:gd name="connsiteY3" fmla="*/ 3382790 h 3383042"/>
              <a:gd name="connsiteX4" fmla="*/ 4791022 w 5499820"/>
              <a:gd name="connsiteY4" fmla="*/ 3382790 h 3383042"/>
              <a:gd name="connsiteX5" fmla="*/ 4360716 w 5499820"/>
              <a:gd name="connsiteY5" fmla="*/ 3373825 h 3383042"/>
              <a:gd name="connsiteX6" fmla="*/ 0 w 5499820"/>
              <a:gd name="connsiteY6" fmla="*/ 3383042 h 3383042"/>
              <a:gd name="connsiteX7" fmla="*/ 0 w 5499820"/>
              <a:gd name="connsiteY7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2011442 h 3383042"/>
              <a:gd name="connsiteX3" fmla="*/ 5149610 w 5499820"/>
              <a:gd name="connsiteY3" fmla="*/ 3382790 h 3383042"/>
              <a:gd name="connsiteX4" fmla="*/ 4791022 w 5499820"/>
              <a:gd name="connsiteY4" fmla="*/ 3382790 h 3383042"/>
              <a:gd name="connsiteX5" fmla="*/ 4360716 w 5499820"/>
              <a:gd name="connsiteY5" fmla="*/ 3373825 h 3383042"/>
              <a:gd name="connsiteX6" fmla="*/ 0 w 5499820"/>
              <a:gd name="connsiteY6" fmla="*/ 3383042 h 3383042"/>
              <a:gd name="connsiteX7" fmla="*/ 0 w 5499820"/>
              <a:gd name="connsiteY7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2011442 h 3383042"/>
              <a:gd name="connsiteX3" fmla="*/ 5149610 w 5499820"/>
              <a:gd name="connsiteY3" fmla="*/ 3382790 h 3383042"/>
              <a:gd name="connsiteX4" fmla="*/ 4791022 w 5499820"/>
              <a:gd name="connsiteY4" fmla="*/ 3382790 h 3383042"/>
              <a:gd name="connsiteX5" fmla="*/ 4360716 w 5499820"/>
              <a:gd name="connsiteY5" fmla="*/ 3373825 h 3383042"/>
              <a:gd name="connsiteX6" fmla="*/ 0 w 5499820"/>
              <a:gd name="connsiteY6" fmla="*/ 3383042 h 3383042"/>
              <a:gd name="connsiteX7" fmla="*/ 0 w 5499820"/>
              <a:gd name="connsiteY7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2011442 h 3383042"/>
              <a:gd name="connsiteX3" fmla="*/ 4746198 w 5499820"/>
              <a:gd name="connsiteY3" fmla="*/ 2011190 h 3383042"/>
              <a:gd name="connsiteX4" fmla="*/ 4791022 w 5499820"/>
              <a:gd name="connsiteY4" fmla="*/ 3382790 h 3383042"/>
              <a:gd name="connsiteX5" fmla="*/ 4360716 w 5499820"/>
              <a:gd name="connsiteY5" fmla="*/ 3373825 h 3383042"/>
              <a:gd name="connsiteX6" fmla="*/ 0 w 5499820"/>
              <a:gd name="connsiteY6" fmla="*/ 3383042 h 3383042"/>
              <a:gd name="connsiteX7" fmla="*/ 0 w 5499820"/>
              <a:gd name="connsiteY7" fmla="*/ 0 h 3383042"/>
              <a:gd name="connsiteX0" fmla="*/ 0 w 5499820"/>
              <a:gd name="connsiteY0" fmla="*/ 0 h 3383042"/>
              <a:gd name="connsiteX1" fmla="*/ 5499820 w 5499820"/>
              <a:gd name="connsiteY1" fmla="*/ 0 h 3383042"/>
              <a:gd name="connsiteX2" fmla="*/ 5499820 w 5499820"/>
              <a:gd name="connsiteY2" fmla="*/ 2011442 h 3383042"/>
              <a:gd name="connsiteX3" fmla="*/ 4746198 w 5499820"/>
              <a:gd name="connsiteY3" fmla="*/ 2011190 h 3383042"/>
              <a:gd name="connsiteX4" fmla="*/ 4746199 w 5499820"/>
              <a:gd name="connsiteY4" fmla="*/ 3382790 h 3383042"/>
              <a:gd name="connsiteX5" fmla="*/ 4360716 w 5499820"/>
              <a:gd name="connsiteY5" fmla="*/ 3373825 h 3383042"/>
              <a:gd name="connsiteX6" fmla="*/ 0 w 5499820"/>
              <a:gd name="connsiteY6" fmla="*/ 3383042 h 3383042"/>
              <a:gd name="connsiteX7" fmla="*/ 0 w 5499820"/>
              <a:gd name="connsiteY7" fmla="*/ 0 h 33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9820" h="3383042">
                <a:moveTo>
                  <a:pt x="0" y="0"/>
                </a:moveTo>
                <a:lnTo>
                  <a:pt x="5499820" y="0"/>
                </a:lnTo>
                <a:lnTo>
                  <a:pt x="5499820" y="2011442"/>
                </a:lnTo>
                <a:lnTo>
                  <a:pt x="4746198" y="2011190"/>
                </a:lnTo>
                <a:cubicBezTo>
                  <a:pt x="4746198" y="2468390"/>
                  <a:pt x="4746199" y="2925590"/>
                  <a:pt x="4746199" y="3382790"/>
                </a:cubicBezTo>
                <a:lnTo>
                  <a:pt x="4360716" y="3373825"/>
                </a:lnTo>
                <a:lnTo>
                  <a:pt x="0" y="338304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4">
            <a:extLst>
              <a:ext uri="{FF2B5EF4-FFF2-40B4-BE49-F238E27FC236}">
                <a16:creationId xmlns:a16="http://schemas.microsoft.com/office/drawing/2014/main" id="{79CA5185-9ED3-3D26-4FCC-C11FAE16BF58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28" name="Segnaposto numero diapositiva 4">
            <a:extLst>
              <a:ext uri="{FF2B5EF4-FFF2-40B4-BE49-F238E27FC236}">
                <a16:creationId xmlns:a16="http://schemas.microsoft.com/office/drawing/2014/main" id="{D1DB99CB-4E7B-C83B-CFB6-0BDCB8403DFA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9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31DEF0-B433-D0E4-8892-684ED3973CDD}"/>
              </a:ext>
            </a:extLst>
          </p:cNvPr>
          <p:cNvSpPr txBox="1"/>
          <p:nvPr/>
        </p:nvSpPr>
        <p:spPr>
          <a:xfrm>
            <a:off x="294320" y="596755"/>
            <a:ext cx="1154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002060"/>
                </a:solidFill>
                <a:latin typeface="Calibri" panose="020F0502020204030204"/>
              </a:rPr>
              <a:t>Revisione Disciplinare Organizzativo LNF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388911" y="1778010"/>
            <a:ext cx="112567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Il 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/>
              </a:rPr>
              <a:t>CdL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ha approvato la bozza di revisione del Disciplinare Organizzativo. Si avvia a questo punto la discussione con personale e rappresentanze sindacali.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Senza entrare in una discussione (non è questa la sede) voglio solo menzionare gli aspetti che toccano più da vicino l’organizzazione della DA: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E’ istituito il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Servizio di Project Management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sotto-ordinato direttamente alla Direzione dei LNF. E’ una scelta razionale e condivisibile, che tuttavia «costerà» alla DA una quota di personale che sarà trasferita al nuovo servizio.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Il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numero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dei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servizi della DA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resta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invariato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, per qualcuno di essi è stato precisato meglio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nome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e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funzioni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E’ prevista la creazione di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2 nuovi reparti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: un reparto all’interno del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servizio Laser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ed un secondo reparto nel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servizio di Elettrotecnica</a:t>
            </a:r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E766E873-BABB-36F8-2011-C6189D491267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4E33C9A9-50FA-6AEA-2A30-D8F8CD72CAFC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2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7869380" y="1055420"/>
            <a:ext cx="3870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LNF ospiterà la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3a Giornata Nazionale Acceleratori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il </a:t>
            </a:r>
            <a:r>
              <a:rPr lang="it-IT" sz="2000" dirty="0">
                <a:solidFill>
                  <a:srgbClr val="002060"/>
                </a:solidFill>
              </a:rPr>
              <a:t>4-5 Aprile prossimi.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E’ un evento importante per la comunità, ci aspettiamo un’ampia partecipazione (anche interna).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La scelta di LNF per l’edizione di quest’anno è quella più naturale, dato che dalla scorsa estate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Frascati esprime il </a:t>
            </a:r>
            <a:r>
              <a:rPr lang="it-IT" sz="2000" b="1" dirty="0" err="1">
                <a:solidFill>
                  <a:srgbClr val="002060"/>
                </a:solidFill>
                <a:latin typeface="Calibri" panose="020F0502020204030204"/>
              </a:rPr>
              <a:t>chair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 del Comitato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(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/>
              </a:rPr>
              <a:t>David Alesini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). Il LOC è al lavoro per garantire la migliore riuscita.</a:t>
            </a:r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6FAFD62C-8118-EA1E-C056-556879DA6425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E6DBC144-FD94-88E4-1FE8-014713AD8CB7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7A65FE-E182-5B40-E6DD-FE47853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4" y="336973"/>
            <a:ext cx="7349725" cy="61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1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Gallo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Introduzione e Comunicazioni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06AF6-4FBA-B6AA-A6E9-1ED9421157A2}"/>
              </a:ext>
            </a:extLst>
          </p:cNvPr>
          <p:cNvSpPr txBox="1"/>
          <p:nvPr/>
        </p:nvSpPr>
        <p:spPr>
          <a:xfrm>
            <a:off x="103961" y="889082"/>
            <a:ext cx="197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4000" b="1" dirty="0">
                <a:solidFill>
                  <a:srgbClr val="002060"/>
                </a:solidFill>
                <a:latin typeface="Calibri" panose="020F0502020204030204"/>
              </a:rPr>
              <a:t>MAC 11</a:t>
            </a:r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6FAFD62C-8118-EA1E-C056-556879DA6425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Riunione CS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e progetti DA,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LNF,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Calibri" panose="020F0502020204030204"/>
              </a:rPr>
              <a:t>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E6DBC144-FD94-88E4-1FE8-014713AD8CB7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38D78-E7CE-4FC5-9811-B7ED10FBA3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656CA-D4FB-53D4-1DA5-869ECFAA9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02"/>
          <a:stretch/>
        </p:blipFill>
        <p:spPr>
          <a:xfrm>
            <a:off x="2066775" y="805708"/>
            <a:ext cx="5260017" cy="100335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32CA9F-6EE8-C6DE-99E4-57E2B5132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01893"/>
              </p:ext>
            </p:extLst>
          </p:nvPr>
        </p:nvGraphicFramePr>
        <p:xfrm>
          <a:off x="118247" y="1814775"/>
          <a:ext cx="7208034" cy="4351340"/>
        </p:xfrm>
        <a:graphic>
          <a:graphicData uri="http://schemas.openxmlformats.org/drawingml/2006/table">
            <a:tbl>
              <a:tblPr/>
              <a:tblGrid>
                <a:gridCol w="610714">
                  <a:extLst>
                    <a:ext uri="{9D8B030D-6E8A-4147-A177-3AD203B41FA5}">
                      <a16:colId xmlns:a16="http://schemas.microsoft.com/office/drawing/2014/main" val="3321658985"/>
                    </a:ext>
                  </a:extLst>
                </a:gridCol>
                <a:gridCol w="1727678">
                  <a:extLst>
                    <a:ext uri="{9D8B030D-6E8A-4147-A177-3AD203B41FA5}">
                      <a16:colId xmlns:a16="http://schemas.microsoft.com/office/drawing/2014/main" val="384353451"/>
                    </a:ext>
                  </a:extLst>
                </a:gridCol>
                <a:gridCol w="650893">
                  <a:extLst>
                    <a:ext uri="{9D8B030D-6E8A-4147-A177-3AD203B41FA5}">
                      <a16:colId xmlns:a16="http://schemas.microsoft.com/office/drawing/2014/main" val="1334676911"/>
                    </a:ext>
                  </a:extLst>
                </a:gridCol>
                <a:gridCol w="771428">
                  <a:extLst>
                    <a:ext uri="{9D8B030D-6E8A-4147-A177-3AD203B41FA5}">
                      <a16:colId xmlns:a16="http://schemas.microsoft.com/office/drawing/2014/main" val="3626274755"/>
                    </a:ext>
                  </a:extLst>
                </a:gridCol>
                <a:gridCol w="691071">
                  <a:extLst>
                    <a:ext uri="{9D8B030D-6E8A-4147-A177-3AD203B41FA5}">
                      <a16:colId xmlns:a16="http://schemas.microsoft.com/office/drawing/2014/main" val="4010088451"/>
                    </a:ext>
                  </a:extLst>
                </a:gridCol>
                <a:gridCol w="642857">
                  <a:extLst>
                    <a:ext uri="{9D8B030D-6E8A-4147-A177-3AD203B41FA5}">
                      <a16:colId xmlns:a16="http://schemas.microsoft.com/office/drawing/2014/main" val="4051011691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596483376"/>
                    </a:ext>
                  </a:extLst>
                </a:gridCol>
                <a:gridCol w="650893">
                  <a:extLst>
                    <a:ext uri="{9D8B030D-6E8A-4147-A177-3AD203B41FA5}">
                      <a16:colId xmlns:a16="http://schemas.microsoft.com/office/drawing/2014/main" val="3682251286"/>
                    </a:ext>
                  </a:extLst>
                </a:gridCol>
                <a:gridCol w="787500">
                  <a:extLst>
                    <a:ext uri="{9D8B030D-6E8A-4147-A177-3AD203B41FA5}">
                      <a16:colId xmlns:a16="http://schemas.microsoft.com/office/drawing/2014/main" val="3977525920"/>
                    </a:ext>
                  </a:extLst>
                </a:gridCol>
              </a:tblGrid>
              <a:tr h="8316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Preventivo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Manutenzione / Operazione / Contratti Manut.-Serv.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Magazzino / Scorte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Man. Straord. / Riparazioni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Consolidamento / Upgrade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Dotazioni Servizi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37109"/>
                  </a:ext>
                </a:extLst>
              </a:tr>
              <a:tr h="2892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DIVACCELERAT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96.549,65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329.550,14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70.044,54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85.033,40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135.600,29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16.765,90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733.543,92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12128"/>
                  </a:ext>
                </a:extLst>
              </a:tr>
              <a:tr h="2892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SPARC_Lab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89.328,15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4.826,98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225.708,52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18.480,20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338.343,85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00942"/>
                  </a:ext>
                </a:extLst>
              </a:tr>
              <a:tr h="2892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INFRASTRUTTURE (Dir. LNF)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73.000,00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54.200,00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47.000,00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96.100,00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270.300,00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42417"/>
                  </a:ext>
                </a:extLst>
              </a:tr>
              <a:tr h="2892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258.877,80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388.577,12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70.044,54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357.741,92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250.180,49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16.765,90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1.342.187,77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09992"/>
                  </a:ext>
                </a:extLst>
              </a:tr>
              <a:tr h="2591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DIVACCELERAT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58.487,22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178.251,67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180.297,02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182.224,90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130.252,91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106.120,10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835.633,82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23161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SPARC_Lab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33.566,20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49.945,58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14.887,67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185.978,21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2.702,59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32.094,00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319.174,25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0946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INFRASTRUTTURE (Dir. LNF)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34.438,00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40.477,00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1897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92.053,42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228.197,25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201.223,69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402.641,11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132.955,50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138.214,10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1.195.285,07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653908"/>
                  </a:ext>
                </a:extLst>
              </a:tr>
              <a:tr h="2591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DIVACCELERAT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198.413,33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225.719,02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66.074,04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90.164,29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125.252,30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119.282,91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824.905,89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66624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SPARC_Lab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169.706,15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22.440,93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8.998,11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57.442,49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1.191,89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289.779,57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55765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INFRASTRUTTURE (Dir. LNF)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11.382,60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176.765,80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23.914,44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12.473,75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224.536,59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882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379.502,08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424.925,75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98.986,59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160.080,53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126.444,19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149.282,91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1.339.222,05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1968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27" marR="6027" marT="602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TOTALE Triennio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730.433,30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1.041.700,12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370.254,82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920.463,56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509.580,18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304.262,91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3.876.694,89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2736"/>
                  </a:ext>
                </a:extLst>
              </a:tr>
            </a:tbl>
          </a:graphicData>
        </a:graphic>
      </p:graphicFrame>
      <p:sp>
        <p:nvSpPr>
          <p:cNvPr id="8" name="CasellaDiTesto 10">
            <a:extLst>
              <a:ext uri="{FF2B5EF4-FFF2-40B4-BE49-F238E27FC236}">
                <a16:creationId xmlns:a16="http://schemas.microsoft.com/office/drawing/2014/main" id="{637AB8DD-B2F1-314E-7488-64B2F2307871}"/>
              </a:ext>
            </a:extLst>
          </p:cNvPr>
          <p:cNvSpPr txBox="1"/>
          <p:nvPr/>
        </p:nvSpPr>
        <p:spPr>
          <a:xfrm>
            <a:off x="7573818" y="600221"/>
            <a:ext cx="449993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Si è appena svolta la sessione del MAC 11 dedicata ai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bilanci delle Divisioni acceleratori dei 3 Lab Nazionali.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La relazione del MAC ovviamente non è ancora disponibile. Tuttavia le slides presentate dal 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/>
              </a:rPr>
              <a:t>chair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nella closing session riflettono alcuni contenuti centrali della mia presentazione ed in particolare: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La necessità di rendere il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finanziamento di </a:t>
            </a:r>
            <a:r>
              <a:rPr lang="it-IT" sz="2000" b="1" dirty="0" err="1">
                <a:solidFill>
                  <a:srgbClr val="002060"/>
                </a:solidFill>
                <a:latin typeface="Calibri" panose="020F0502020204030204"/>
              </a:rPr>
              <a:t>SPARC_Lab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 strutturale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, come dotazione dei LNF disponibile già ad apertura esercizio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L’impossibilità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 al momento di definire un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piano di consolidamento/ upgrade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per il complesso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/>
              </a:rPr>
              <a:t>DAFNE/BTF </a:t>
            </a:r>
            <a:r>
              <a:rPr lang="it-IT" sz="2000" dirty="0">
                <a:solidFill>
                  <a:srgbClr val="002060"/>
                </a:solidFill>
                <a:latin typeface="Calibri" panose="020F0502020204030204"/>
              </a:rPr>
              <a:t>in assenza di un chiaro programma scientifico a medio termine.</a:t>
            </a:r>
          </a:p>
        </p:txBody>
      </p:sp>
    </p:spTree>
    <p:extLst>
      <p:ext uri="{BB962C8B-B14F-4D97-AF65-F5344CB8AC3E}">
        <p14:creationId xmlns:p14="http://schemas.microsoft.com/office/powerpoint/2010/main" val="2738728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944</Words>
  <Application>Microsoft Office PowerPoint</Application>
  <PresentationFormat>Widescreen</PresentationFormat>
  <Paragraphs>173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Gallo</dc:creator>
  <cp:lastModifiedBy>Alessandro Gallo</cp:lastModifiedBy>
  <cp:revision>47</cp:revision>
  <dcterms:created xsi:type="dcterms:W3CDTF">2023-03-04T14:37:17Z</dcterms:created>
  <dcterms:modified xsi:type="dcterms:W3CDTF">2024-02-08T17:58:01Z</dcterms:modified>
</cp:coreProperties>
</file>